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6D89D-CF39-47A8-89AD-2B240C2873F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9643E-EE7A-4983-B2C2-472A7B921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755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9643E-EE7A-4983-B2C2-472A7B921F8B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2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215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16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50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6620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357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0923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769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081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93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695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51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519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581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886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991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509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845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B9520-BEF6-408C-9CD0-14403DA68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Resultados del Sprint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A085FF-FBCD-4E2D-8C53-60F8EE750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Fecha de inicio: 13 de Julio del 2019</a:t>
            </a:r>
          </a:p>
          <a:p>
            <a:r>
              <a:rPr lang="es-MX" dirty="0"/>
              <a:t>Fecha límite: 24 de Julio del 2019</a:t>
            </a:r>
          </a:p>
        </p:txBody>
      </p:sp>
    </p:spTree>
    <p:extLst>
      <p:ext uri="{BB962C8B-B14F-4D97-AF65-F5344CB8AC3E}">
        <p14:creationId xmlns:p14="http://schemas.microsoft.com/office/powerpoint/2010/main" val="52876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EC87B-FE0F-4B88-8F0D-CBC20F64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Prototipo del Requerimiento 7- Parte 2: Se pueda confirmar asistencia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B3C6DB-6761-4A2E-8A44-227B5490C9C7}"/>
              </a:ext>
            </a:extLst>
          </p:cNvPr>
          <p:cNvSpPr txBox="1"/>
          <p:nvPr/>
        </p:nvSpPr>
        <p:spPr>
          <a:xfrm>
            <a:off x="838200" y="2222695"/>
            <a:ext cx="4198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Información de la reunión, y opción de respuesta de asistencia a ala reunión, junto con justificación.</a:t>
            </a:r>
          </a:p>
          <a:p>
            <a:pPr algn="just"/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DF3BEE1-6841-489C-8E97-5137A33D9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77" t="8868" r="38038" b="14855"/>
          <a:stretch/>
        </p:blipFill>
        <p:spPr>
          <a:xfrm>
            <a:off x="5866228" y="1685778"/>
            <a:ext cx="2912013" cy="522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3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BB8CE-697E-4736-AFDF-E1B638B4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37" y="420177"/>
            <a:ext cx="8596668" cy="1320800"/>
          </a:xfrm>
        </p:spPr>
        <p:txBody>
          <a:bodyPr/>
          <a:lstStyle/>
          <a:p>
            <a:pPr algn="ctr"/>
            <a:r>
              <a:rPr lang="es-MX" dirty="0"/>
              <a:t>Prototipo del Requerimiento 8:</a:t>
            </a:r>
            <a:br>
              <a:rPr lang="es-MX" dirty="0"/>
            </a:br>
            <a:r>
              <a:rPr lang="es-MX" dirty="0"/>
              <a:t>Se pueda justificar faltas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C10044B-7C0C-4D01-A719-FF86A8B08E83}"/>
              </a:ext>
            </a:extLst>
          </p:cNvPr>
          <p:cNvSpPr txBox="1"/>
          <p:nvPr/>
        </p:nvSpPr>
        <p:spPr>
          <a:xfrm>
            <a:off x="324319" y="2081514"/>
            <a:ext cx="4613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Se creó una sección donde el usuario/empleado podrá responder a una inasistencia, detallando información. </a:t>
            </a:r>
          </a:p>
          <a:p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6DC917F-BAF0-43F4-9DE0-0C9F4DECF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08" t="9622" r="38038" b="15676"/>
          <a:stretch/>
        </p:blipFill>
        <p:spPr>
          <a:xfrm>
            <a:off x="5381655" y="1705609"/>
            <a:ext cx="2883877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8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84962-E59F-44D6-B83F-8A7A0A5F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48" y="328247"/>
            <a:ext cx="8596668" cy="1320800"/>
          </a:xfrm>
        </p:spPr>
        <p:txBody>
          <a:bodyPr/>
          <a:lstStyle/>
          <a:p>
            <a:pPr algn="ctr"/>
            <a:r>
              <a:rPr lang="es-MX" dirty="0"/>
              <a:t>Prototipo del Requerimiento 9: Se pueda visualizar quién está en línea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887D75-7C3B-494C-B86F-363AF64D6784}"/>
              </a:ext>
            </a:extLst>
          </p:cNvPr>
          <p:cNvSpPr txBox="1"/>
          <p:nvPr/>
        </p:nvSpPr>
        <p:spPr>
          <a:xfrm flipH="1">
            <a:off x="717448" y="2489980"/>
            <a:ext cx="342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Se creo una nueva sección donde se muestran los usuarios que están conectados y desconectados.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0213E7-6105-483A-AF6E-C8F73C1528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77" t="8869" r="38154" b="14650"/>
          <a:stretch/>
        </p:blipFill>
        <p:spPr>
          <a:xfrm>
            <a:off x="5236745" y="1649047"/>
            <a:ext cx="2811110" cy="50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0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BA341-919A-4D60-8793-71A09E2A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02196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Prototipo del Requerimiento 10: Generador de informes quincenales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AD9090-125D-4A48-8810-3F999D1FA8FC}"/>
              </a:ext>
            </a:extLst>
          </p:cNvPr>
          <p:cNvSpPr txBox="1"/>
          <p:nvPr/>
        </p:nvSpPr>
        <p:spPr>
          <a:xfrm>
            <a:off x="433175" y="2327383"/>
            <a:ext cx="31962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La aplicación contara con una opción de generar un informe de forma quincenal, donde se encuentran todas las asistencias, insistencias de los usuarios, así como las reuniones hechas.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023AD7-6BF3-40AB-B877-8A6D239FB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62" t="8801" r="37923" b="15264"/>
          <a:stretch/>
        </p:blipFill>
        <p:spPr>
          <a:xfrm>
            <a:off x="4625926" y="1350498"/>
            <a:ext cx="2940147" cy="52050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462C67-8DC5-4AD1-9FB8-EE1A55575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46" t="9006" r="37923" b="14034"/>
          <a:stretch/>
        </p:blipFill>
        <p:spPr>
          <a:xfrm>
            <a:off x="7835704" y="1350498"/>
            <a:ext cx="2954215" cy="527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E0506599-AB66-4229-9D02-4947049CE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239" t="7399" r="38124" b="15040"/>
          <a:stretch/>
        </p:blipFill>
        <p:spPr>
          <a:xfrm>
            <a:off x="6676169" y="1803790"/>
            <a:ext cx="2555630" cy="47146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CAC1B91-7BEE-4CA0-A87B-3A39B970EA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3" t="8869" r="37923" b="15060"/>
          <a:stretch/>
        </p:blipFill>
        <p:spPr>
          <a:xfrm>
            <a:off x="3785808" y="1803791"/>
            <a:ext cx="2632938" cy="4714699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B67A99E-BE49-4133-9C69-EC7A5BC5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35" y="212901"/>
            <a:ext cx="9422741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Prototipo del Requerimiento 11: </a:t>
            </a:r>
            <a:r>
              <a:rPr lang="es-ES" dirty="0"/>
              <a:t>Acceso al editor de calendario mediante la notificación del mensaje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AC9D3AB-2F2F-4776-AFB7-1B672C31154A}"/>
              </a:ext>
            </a:extLst>
          </p:cNvPr>
          <p:cNvSpPr txBox="1"/>
          <p:nvPr/>
        </p:nvSpPr>
        <p:spPr>
          <a:xfrm flipH="1">
            <a:off x="209296" y="2475913"/>
            <a:ext cx="3426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Cada vez que el usuario reciba una nueva notificación de mensaje, este l dar clic sobre la notificación se trasladara al panel de editor de calendario.</a:t>
            </a:r>
          </a:p>
        </p:txBody>
      </p:sp>
    </p:spTree>
    <p:extLst>
      <p:ext uri="{BB962C8B-B14F-4D97-AF65-F5344CB8AC3E}">
        <p14:creationId xmlns:p14="http://schemas.microsoft.com/office/powerpoint/2010/main" val="270544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6D802-3494-4533-8D51-CD721B7D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45" y="37044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Prototipo del Requerimiento 12: Ajustes de notificación del mensaje.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96E1335-5195-4CE8-8D94-58AA77041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238" t="9211" r="37513" b="13952"/>
          <a:stretch/>
        </p:blipFill>
        <p:spPr>
          <a:xfrm>
            <a:off x="3744744" y="1930400"/>
            <a:ext cx="2799471" cy="49872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7F472E4-B0C5-4772-B2CB-2C89495E4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77" t="8869" r="38961" b="58773"/>
          <a:stretch/>
        </p:blipFill>
        <p:spPr>
          <a:xfrm>
            <a:off x="6703405" y="2049369"/>
            <a:ext cx="3632779" cy="287823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E5128BF-F7C3-4F12-9273-B24572558FF6}"/>
              </a:ext>
            </a:extLst>
          </p:cNvPr>
          <p:cNvSpPr txBox="1"/>
          <p:nvPr/>
        </p:nvSpPr>
        <p:spPr>
          <a:xfrm flipH="1">
            <a:off x="209296" y="2475913"/>
            <a:ext cx="342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La aplicación contara con la opción de cambiar el tono de notificación.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31188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588</TotalTime>
  <Words>211</Words>
  <Application>Microsoft Office PowerPoint</Application>
  <PresentationFormat>Panorámica</PresentationFormat>
  <Paragraphs>16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Faceta</vt:lpstr>
      <vt:lpstr>Resultados del Sprint 3</vt:lpstr>
      <vt:lpstr>Prototipo del Requerimiento 7- Parte 2: Se pueda confirmar asistencia</vt:lpstr>
      <vt:lpstr>Prototipo del Requerimiento 8: Se pueda justificar faltas</vt:lpstr>
      <vt:lpstr>Prototipo del Requerimiento 9: Se pueda visualizar quién está en línea</vt:lpstr>
      <vt:lpstr>Prototipo del Requerimiento 10: Generador de informes quincenales</vt:lpstr>
      <vt:lpstr>Prototipo del Requerimiento 11: Acceso al editor de calendario mediante la notificación del mensaje</vt:lpstr>
      <vt:lpstr>Prototipo del Requerimiento 12: Ajustes de notificación del mensaje.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del Sprint 1</dc:title>
  <dc:creator>Aldo Valdez Solis</dc:creator>
  <cp:lastModifiedBy>Aldo Valdez Solis</cp:lastModifiedBy>
  <cp:revision>12</cp:revision>
  <dcterms:created xsi:type="dcterms:W3CDTF">2019-06-29T20:30:30Z</dcterms:created>
  <dcterms:modified xsi:type="dcterms:W3CDTF">2019-07-23T18:06:07Z</dcterms:modified>
</cp:coreProperties>
</file>