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6D89D-CF39-47A8-89AD-2B240C2873FC}" type="datetimeFigureOut">
              <a:rPr lang="es-MX" smtClean="0"/>
              <a:t>29/06/2019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9643E-EE7A-4983-B2C2-472A7B921F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755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9643E-EE7A-4983-B2C2-472A7B921F8B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02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34447-58BF-4FEA-B367-96AF2F700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59FD50-552D-4266-8FFE-D7C7E94BC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4D5603-DEB1-411E-912F-94071DC7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29/06/2019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EE5530-A8DC-4E4D-AC5C-139A0311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92B3D6-DCF4-4E16-8534-4B8626AA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998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EEA40-7B34-4B75-BDAB-27ADD109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D47A51-D092-459C-B2C3-75FE66E80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71DD51-B079-4049-BA98-5D949769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29/06/2019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142E12-B92D-4D6A-BE86-D607F8B3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6468E1-1F0A-43E6-8B90-A0A4D65B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230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FFEBBE-21B0-4CC8-A38D-8F9120818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E64E43-C1B1-457B-9C51-7E39FA763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899995-2E89-4E8B-9BE0-17E6C9EC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29/06/2019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B841A-549A-41C0-AA15-5BBCD058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DFA52D-4217-45BD-A910-F8CBF8DA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499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B8718-00FD-4C86-871C-8482B31D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7138FC-18A6-4E1C-9212-783AAF12A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938B9-9698-4DA7-9116-825B1640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29/06/2019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76B86C-1D85-4A52-8AED-E6AA476D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2C60C7-3D99-4194-B55C-45B18382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121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37A45-C486-4880-BDFC-744BD0E6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06204C-828A-4E9A-AA30-19EB4B54C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1AC56B-1E46-4755-88E8-60399922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29/06/2019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1E6919-526E-43CB-A729-66483813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DA3D14-0784-477E-992F-6FE0B159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008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8B54D-11F2-4D8C-84E3-BC90CDA0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DD604B-30EF-4CE5-AAEB-3CD5CE02C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7291F1-B22F-4C2F-8A7B-67465DD36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5BCD24-FCFB-4632-A229-C4333820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29/06/2019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2605B2-A531-407F-9F65-094A2C67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FD3CE5-6B50-4B23-8778-4B2554AF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693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EAA1E-73DC-498E-9A33-70D4E913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76C9BB-92F5-459A-9A1E-77EAF816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CF0150-40E2-4607-AA4A-E62285AC4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18892C-158E-400A-BE13-C53AFA8E8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898B81-FAE6-47E0-9CB5-0CA8B5021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73DDEA-F7B8-470D-B9CE-6CDB122E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29/06/2019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F74D700-676C-49CB-86F5-F0B007B8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C61075-2E80-463E-BA5E-AFA9201D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93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04D56-E663-430C-9371-4D56AD40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E46421-0493-4C70-82DD-D0881CF5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29/06/2019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A1E106-512F-4D0F-AA05-0058D8AA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67222F-E739-4534-958C-616A784A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907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979CAF-7704-47D0-B32A-CF5F66A1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29/06/2019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1C5D00-C2EC-427C-ADFD-89479DD5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1C7D23-334E-41C6-86A5-3355707D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281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F3991-A5E8-45F8-8C2A-724BD6A2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A2B40E-409B-4FFE-ACB1-FB7406132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984F3B-B17A-4CAB-BFAF-CA15AE9E3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4CBA09-3BA9-45FF-9FA1-F4A72451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29/06/2019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06C68D-E3B6-482B-A68B-304E83B4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C27896-072B-4B19-8F86-DCDD2360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20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2CE4D-D15C-420F-AB5C-43FE7EF8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842EC7-97F9-414D-B129-D5E5E9648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03D38B-EB67-43D5-B960-02A14921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5BDF8F-2159-4E7C-860F-530C9D19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29/06/2019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38928A-0864-4E0F-A352-0DF9965E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E9F21A-DEF5-44BE-9B43-36EE213B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793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90E2B7-D9D5-48C5-8F69-D2E85E7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F79071-0FC5-42F2-B5FA-CA022F9C8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DB425F-F33C-4A42-8B06-D627EF038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87B0A-53F7-4418-9FBD-78BD4D867E4C}" type="datetimeFigureOut">
              <a:rPr lang="es-MX" smtClean="0"/>
              <a:t>29/06/2019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9353C2-9EF8-4BC5-A380-6DAE84020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20512B-BB84-4E39-ABDB-1FEA0993F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360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B9520-BEF6-408C-9CD0-14403DA68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Resultados del Sprint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A085FF-FBCD-4E2D-8C53-60F8EE750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Fecha de inicio: 17 de Junio del 2019</a:t>
            </a:r>
          </a:p>
          <a:p>
            <a:r>
              <a:rPr lang="es-MX" dirty="0"/>
              <a:t>Fecha límite: 28 de Junio del 2019</a:t>
            </a:r>
          </a:p>
        </p:txBody>
      </p:sp>
    </p:spTree>
    <p:extLst>
      <p:ext uri="{BB962C8B-B14F-4D97-AF65-F5344CB8AC3E}">
        <p14:creationId xmlns:p14="http://schemas.microsoft.com/office/powerpoint/2010/main" val="52876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BB8CE-697E-4736-AFDF-E1B638B4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Prototipo del Requerimiento 1:</a:t>
            </a:r>
            <a:br>
              <a:rPr lang="es-MX" dirty="0"/>
            </a:br>
            <a:r>
              <a:rPr lang="es-MX" dirty="0"/>
              <a:t>Almacenamiento Permanente.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D3DC36C-E2BC-4315-9BAC-B30FF8CC9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858" t="16561" r="18251" b="8758"/>
          <a:stretch/>
        </p:blipFill>
        <p:spPr>
          <a:xfrm>
            <a:off x="4428377" y="2039311"/>
            <a:ext cx="7158712" cy="477937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C10044B-7C0C-4D01-A719-FF86A8B08E83}"/>
              </a:ext>
            </a:extLst>
          </p:cNvPr>
          <p:cNvSpPr txBox="1"/>
          <p:nvPr/>
        </p:nvSpPr>
        <p:spPr>
          <a:xfrm>
            <a:off x="604911" y="2039311"/>
            <a:ext cx="4065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creó el esquema de la base de datos.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6988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84962-E59F-44D6-B83F-8A7A0A5F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Prototipo del Requerimiento 2: Editor de usuarios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B881AD8-C332-48A0-B8C0-43C905EF5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8307" t="13328" r="39183" b="15547"/>
          <a:stretch/>
        </p:blipFill>
        <p:spPr>
          <a:xfrm>
            <a:off x="2461845" y="2059720"/>
            <a:ext cx="2700997" cy="479828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0887D75-7C3B-494C-B86F-363AF64D6784}"/>
              </a:ext>
            </a:extLst>
          </p:cNvPr>
          <p:cNvSpPr txBox="1"/>
          <p:nvPr/>
        </p:nvSpPr>
        <p:spPr>
          <a:xfrm flipH="1">
            <a:off x="492368" y="2926080"/>
            <a:ext cx="196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Añadimos un menú principal.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E1CCEB0-4D21-491C-A6AE-5FB08A5B60D4}"/>
              </a:ext>
            </a:extLst>
          </p:cNvPr>
          <p:cNvSpPr txBox="1"/>
          <p:nvPr/>
        </p:nvSpPr>
        <p:spPr>
          <a:xfrm>
            <a:off x="5655212" y="2926080"/>
            <a:ext cx="180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Agregar usuario.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09B37A4-982F-40CD-B113-4A93722EBF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000" t="13522" r="38846" b="16478"/>
          <a:stretch/>
        </p:blipFill>
        <p:spPr>
          <a:xfrm>
            <a:off x="7751299" y="2059720"/>
            <a:ext cx="2700997" cy="479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0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BA341-919A-4D60-8793-71A09E2A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02196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Prototipo del Requerimiento 2: Editor de usuarios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33265F8-BA50-479F-82DD-2F77DC0A1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652" t="13653" r="38645" b="16694"/>
          <a:stretch/>
        </p:blipFill>
        <p:spPr>
          <a:xfrm>
            <a:off x="977705" y="1915772"/>
            <a:ext cx="2771335" cy="47804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3AD9090-125D-4A48-8810-3F999D1FA8FC}"/>
              </a:ext>
            </a:extLst>
          </p:cNvPr>
          <p:cNvSpPr txBox="1"/>
          <p:nvPr/>
        </p:nvSpPr>
        <p:spPr>
          <a:xfrm>
            <a:off x="1484141" y="1506022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Eliminar usuario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5182029-8410-48B9-A5DF-1EE58172DC18}"/>
              </a:ext>
            </a:extLst>
          </p:cNvPr>
          <p:cNvSpPr txBox="1"/>
          <p:nvPr/>
        </p:nvSpPr>
        <p:spPr>
          <a:xfrm>
            <a:off x="5062023" y="1506022"/>
            <a:ext cx="206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Modificar usuario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3B2F044-D4C1-4226-8939-3B66A44B9E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15" t="13520" r="38155" b="16740"/>
          <a:stretch/>
        </p:blipFill>
        <p:spPr>
          <a:xfrm>
            <a:off x="4710332" y="1875354"/>
            <a:ext cx="2771335" cy="47804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AF63D0C-CA83-4CFE-9E20-120B746E7B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635" t="13520" r="38634" b="16740"/>
          <a:stretch/>
        </p:blipFill>
        <p:spPr>
          <a:xfrm>
            <a:off x="8582463" y="1875354"/>
            <a:ext cx="2771335" cy="47804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FE0D16C-78EF-4ED5-B81D-787A49C1F479}"/>
              </a:ext>
            </a:extLst>
          </p:cNvPr>
          <p:cNvSpPr txBox="1"/>
          <p:nvPr/>
        </p:nvSpPr>
        <p:spPr>
          <a:xfrm>
            <a:off x="9285847" y="1506022"/>
            <a:ext cx="206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Buscar usuario</a:t>
            </a:r>
          </a:p>
        </p:txBody>
      </p:sp>
    </p:spTree>
    <p:extLst>
      <p:ext uri="{BB962C8B-B14F-4D97-AF65-F5344CB8AC3E}">
        <p14:creationId xmlns:p14="http://schemas.microsoft.com/office/powerpoint/2010/main" val="256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EC87B-FE0F-4B88-8F0D-CBC20F64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Prototipo del Requerimiento 3: Mensajería Full-</a:t>
            </a:r>
            <a:r>
              <a:rPr lang="es-MX" dirty="0" err="1"/>
              <a:t>Duplex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D7FEA5B-FFEA-48B9-8E31-0E409B716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458" t="13974" r="38973" b="15547"/>
          <a:stretch/>
        </p:blipFill>
        <p:spPr>
          <a:xfrm>
            <a:off x="5202700" y="1742149"/>
            <a:ext cx="2928425" cy="514144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FB3C6DB-6761-4A2E-8A44-227B5490C9C7}"/>
              </a:ext>
            </a:extLst>
          </p:cNvPr>
          <p:cNvSpPr txBox="1"/>
          <p:nvPr/>
        </p:nvSpPr>
        <p:spPr>
          <a:xfrm>
            <a:off x="838201" y="2222695"/>
            <a:ext cx="3353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Panel de mensajes, en el cuál se puede elegir un mensaje privado o mandar un mensaje a todos los empleados.</a:t>
            </a:r>
          </a:p>
        </p:txBody>
      </p:sp>
    </p:spTree>
    <p:extLst>
      <p:ext uri="{BB962C8B-B14F-4D97-AF65-F5344CB8AC3E}">
        <p14:creationId xmlns:p14="http://schemas.microsoft.com/office/powerpoint/2010/main" val="2959433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96</Words>
  <Application>Microsoft Office PowerPoint</Application>
  <PresentationFormat>Panorámica</PresentationFormat>
  <Paragraphs>15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Resultados del Sprint 1</vt:lpstr>
      <vt:lpstr>Prototipo del Requerimiento 1: Almacenamiento Permanente.</vt:lpstr>
      <vt:lpstr>Prototipo del Requerimiento 2: Editor de usuarios</vt:lpstr>
      <vt:lpstr>Prototipo del Requerimiento 2: Editor de usuarios</vt:lpstr>
      <vt:lpstr>Prototipo del Requerimiento 3: Mensajería Full-Duplex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del Sprint 1</dc:title>
  <dc:creator>Aldo Valdez Solis</dc:creator>
  <cp:lastModifiedBy>Aldo Valdez Solis</cp:lastModifiedBy>
  <cp:revision>3</cp:revision>
  <dcterms:created xsi:type="dcterms:W3CDTF">2019-06-29T20:30:30Z</dcterms:created>
  <dcterms:modified xsi:type="dcterms:W3CDTF">2019-06-29T20:51:14Z</dcterms:modified>
</cp:coreProperties>
</file>