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33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7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33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7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9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4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1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4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2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CAE7-6A69-4337-A33D-A790F9BE4E4B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CA9895-ECEA-4A8A-B2E5-77CEA7A5D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7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1CEA-3E06-E5DC-3438-78B92729E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Introduction to Visualization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328DD-3AE5-7F04-6770-777C87433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LIHAO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7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ata visualization showcasing the history of pandemics.">
            <a:extLst>
              <a:ext uri="{FF2B5EF4-FFF2-40B4-BE49-F238E27FC236}">
                <a16:creationId xmlns:a16="http://schemas.microsoft.com/office/drawing/2014/main" id="{60F13B36-1946-2B34-087C-89CD9819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2" y="0"/>
            <a:ext cx="291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CB6045-F7A7-9310-1AE1-3DA81C80B1F7}"/>
              </a:ext>
            </a:extLst>
          </p:cNvPr>
          <p:cNvSpPr txBox="1"/>
          <p:nvPr/>
        </p:nvSpPr>
        <p:spPr>
          <a:xfrm>
            <a:off x="296091" y="1352550"/>
            <a:ext cx="434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 from visualcapitalist.com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ata visualization showcasing the history of pandemics.">
            <a:extLst>
              <a:ext uri="{FF2B5EF4-FFF2-40B4-BE49-F238E27FC236}">
                <a16:creationId xmlns:a16="http://schemas.microsoft.com/office/drawing/2014/main" id="{D7839246-B814-248A-BFC4-66BC753D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69" y="0"/>
            <a:ext cx="5656262" cy="1332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36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ata visualization showcasing the history of pandemics.">
            <a:extLst>
              <a:ext uri="{FF2B5EF4-FFF2-40B4-BE49-F238E27FC236}">
                <a16:creationId xmlns:a16="http://schemas.microsoft.com/office/drawing/2014/main" id="{983CB41F-443E-6D0E-342A-871FEFA7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31" y="-6442929"/>
            <a:ext cx="5646737" cy="133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74BC8B-832F-79F8-0B55-652C1276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58" y="0"/>
            <a:ext cx="48313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F93213-0E7E-D600-82B2-F3646CE220A5}"/>
              </a:ext>
            </a:extLst>
          </p:cNvPr>
          <p:cNvSpPr txBox="1"/>
          <p:nvPr/>
        </p:nvSpPr>
        <p:spPr>
          <a:xfrm>
            <a:off x="296091" y="1352550"/>
            <a:ext cx="434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 from behance.net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data visualization showcasing cell towers across the world.">
            <a:extLst>
              <a:ext uri="{FF2B5EF4-FFF2-40B4-BE49-F238E27FC236}">
                <a16:creationId xmlns:a16="http://schemas.microsoft.com/office/drawing/2014/main" id="{2886E82C-EF2F-0698-8B6C-6599F69A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795"/>
            <a:ext cx="10005594" cy="58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42430D-3B66-442B-B466-56D44772A9E6}"/>
              </a:ext>
            </a:extLst>
          </p:cNvPr>
          <p:cNvSpPr txBox="1"/>
          <p:nvPr/>
        </p:nvSpPr>
        <p:spPr>
          <a:xfrm>
            <a:off x="679268" y="6361611"/>
            <a:ext cx="434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 from alpercinar.com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44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47E6D3-41B1-1AA8-2A6D-75043B5A4663}"/>
              </a:ext>
            </a:extLst>
          </p:cNvPr>
          <p:cNvSpPr txBox="1"/>
          <p:nvPr/>
        </p:nvSpPr>
        <p:spPr>
          <a:xfrm>
            <a:off x="1672046" y="975360"/>
            <a:ext cx="72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Visualization Reference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2097DE-0976-013F-B85C-3DCA76B4B4E0}"/>
              </a:ext>
            </a:extLst>
          </p:cNvPr>
          <p:cNvSpPr txBox="1"/>
          <p:nvPr/>
        </p:nvSpPr>
        <p:spPr>
          <a:xfrm>
            <a:off x="1288868" y="1872343"/>
            <a:ext cx="7637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The Water Footprint Project</a:t>
            </a:r>
            <a:r>
              <a:rPr lang="en-US" altLang="zh-CN" dirty="0"/>
              <a:t>: www.behance.net/gallery/92084761/Water-Consumption-Data-Viz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Visualizing the History of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Pandemics:</a:t>
            </a:r>
            <a:r>
              <a:rPr lang="en-US" altLang="zh-CN" dirty="0" err="1"/>
              <a:t>www.visualcapitalist.com</a:t>
            </a:r>
            <a:r>
              <a:rPr lang="en-US" altLang="zh-CN" dirty="0"/>
              <a:t>/history-of-pandemics-deadliest/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93042"/>
                </a:solidFill>
                <a:effectLst/>
                <a:latin typeface="lato" panose="020F0502020204030203" pitchFamily="34" charset="0"/>
              </a:rPr>
              <a:t>Cell Towers Map of the World: </a:t>
            </a:r>
            <a:r>
              <a:rPr lang="en-US" altLang="zh-CN" dirty="0"/>
              <a:t>https://alpercinar.com/open-cell-id/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96620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68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Lato Extended</vt:lpstr>
      <vt:lpstr>Arial</vt:lpstr>
      <vt:lpstr>lato</vt:lpstr>
      <vt:lpstr>Playfair Display</vt:lpstr>
      <vt:lpstr>Trebuchet MS</vt:lpstr>
      <vt:lpstr>Wingdings 3</vt:lpstr>
      <vt:lpstr>平面</vt:lpstr>
      <vt:lpstr>Introduction to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dc:creator>Wang, Harry</dc:creator>
  <cp:lastModifiedBy>Wang, Harry</cp:lastModifiedBy>
  <cp:revision>1</cp:revision>
  <dcterms:created xsi:type="dcterms:W3CDTF">2022-08-20T19:42:47Z</dcterms:created>
  <dcterms:modified xsi:type="dcterms:W3CDTF">2022-08-20T21:01:02Z</dcterms:modified>
</cp:coreProperties>
</file>