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STEP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Sheet1!$A$2:$A$29</c:f>
              <c:numCache>
                <c:formatCode>m/d/yyyy</c:formatCode>
                <c:ptCount val="28"/>
                <c:pt idx="0">
                  <c:v>44774</c:v>
                </c:pt>
                <c:pt idx="1">
                  <c:v>44775</c:v>
                </c:pt>
                <c:pt idx="2">
                  <c:v>44776</c:v>
                </c:pt>
                <c:pt idx="3">
                  <c:v>44777</c:v>
                </c:pt>
                <c:pt idx="4">
                  <c:v>44778</c:v>
                </c:pt>
                <c:pt idx="5">
                  <c:v>44779</c:v>
                </c:pt>
                <c:pt idx="6">
                  <c:v>44780</c:v>
                </c:pt>
                <c:pt idx="7">
                  <c:v>44781</c:v>
                </c:pt>
                <c:pt idx="8">
                  <c:v>44782</c:v>
                </c:pt>
                <c:pt idx="9">
                  <c:v>44783</c:v>
                </c:pt>
                <c:pt idx="10">
                  <c:v>44784</c:v>
                </c:pt>
                <c:pt idx="11">
                  <c:v>44785</c:v>
                </c:pt>
                <c:pt idx="12">
                  <c:v>44786</c:v>
                </c:pt>
                <c:pt idx="13">
                  <c:v>44787</c:v>
                </c:pt>
                <c:pt idx="14">
                  <c:v>44788</c:v>
                </c:pt>
                <c:pt idx="15">
                  <c:v>44789</c:v>
                </c:pt>
                <c:pt idx="16">
                  <c:v>44790</c:v>
                </c:pt>
                <c:pt idx="17">
                  <c:v>44791</c:v>
                </c:pt>
                <c:pt idx="18">
                  <c:v>44792</c:v>
                </c:pt>
                <c:pt idx="19">
                  <c:v>44793</c:v>
                </c:pt>
                <c:pt idx="20">
                  <c:v>44794</c:v>
                </c:pt>
                <c:pt idx="21">
                  <c:v>44795</c:v>
                </c:pt>
                <c:pt idx="22">
                  <c:v>44796</c:v>
                </c:pt>
                <c:pt idx="23">
                  <c:v>44797</c:v>
                </c:pt>
                <c:pt idx="24">
                  <c:v>44798</c:v>
                </c:pt>
                <c:pt idx="25">
                  <c:v>44799</c:v>
                </c:pt>
                <c:pt idx="26">
                  <c:v>44800</c:v>
                </c:pt>
                <c:pt idx="27">
                  <c:v>44801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13425</c:v>
                </c:pt>
                <c:pt idx="1">
                  <c:v>8213</c:v>
                </c:pt>
                <c:pt idx="2">
                  <c:v>2183</c:v>
                </c:pt>
                <c:pt idx="3">
                  <c:v>6946</c:v>
                </c:pt>
                <c:pt idx="4">
                  <c:v>1848</c:v>
                </c:pt>
                <c:pt idx="5">
                  <c:v>5969</c:v>
                </c:pt>
                <c:pt idx="6">
                  <c:v>1369</c:v>
                </c:pt>
                <c:pt idx="7">
                  <c:v>9082</c:v>
                </c:pt>
                <c:pt idx="8">
                  <c:v>2346</c:v>
                </c:pt>
                <c:pt idx="9">
                  <c:v>8297</c:v>
                </c:pt>
                <c:pt idx="10">
                  <c:v>8001</c:v>
                </c:pt>
                <c:pt idx="11">
                  <c:v>7896</c:v>
                </c:pt>
                <c:pt idx="12">
                  <c:v>6433</c:v>
                </c:pt>
                <c:pt idx="13">
                  <c:v>9421</c:v>
                </c:pt>
                <c:pt idx="14">
                  <c:v>7854</c:v>
                </c:pt>
                <c:pt idx="15">
                  <c:v>2192</c:v>
                </c:pt>
                <c:pt idx="16">
                  <c:v>5554</c:v>
                </c:pt>
                <c:pt idx="17">
                  <c:v>8070</c:v>
                </c:pt>
                <c:pt idx="18">
                  <c:v>7248</c:v>
                </c:pt>
                <c:pt idx="19">
                  <c:v>3443</c:v>
                </c:pt>
                <c:pt idx="20">
                  <c:v>10618</c:v>
                </c:pt>
                <c:pt idx="21">
                  <c:v>7586</c:v>
                </c:pt>
                <c:pt idx="22">
                  <c:v>1090</c:v>
                </c:pt>
                <c:pt idx="23">
                  <c:v>1595</c:v>
                </c:pt>
                <c:pt idx="24">
                  <c:v>2753</c:v>
                </c:pt>
                <c:pt idx="25">
                  <c:v>2290</c:v>
                </c:pt>
                <c:pt idx="26">
                  <c:v>14064</c:v>
                </c:pt>
                <c:pt idx="27">
                  <c:v>6848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1B-4482-8CDA-42A63E10A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386351"/>
        <c:axId val="1243388431"/>
      </c:lineChart>
      <c:dateAx>
        <c:axId val="124338635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3388431"/>
        <c:crosses val="autoZero"/>
        <c:auto val="1"/>
        <c:lblOffset val="100"/>
        <c:baseTimeUnit val="days"/>
      </c:dateAx>
      <c:valAx>
        <c:axId val="124338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3386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Sheet1!$B$2:$B$29</cx:f>
        <cx:lvl ptCount="28">
          <cx:pt idx="0">Mon</cx:pt>
          <cx:pt idx="1">Tue</cx:pt>
          <cx:pt idx="2">Wed</cx:pt>
          <cx:pt idx="3">Thu</cx:pt>
          <cx:pt idx="4">Fri</cx:pt>
          <cx:pt idx="5">Sat</cx:pt>
          <cx:pt idx="6">Sun</cx:pt>
          <cx:pt idx="7">Mon</cx:pt>
          <cx:pt idx="8">Tue</cx:pt>
          <cx:pt idx="9">Wed</cx:pt>
          <cx:pt idx="10">Thu</cx:pt>
          <cx:pt idx="11">Fri</cx:pt>
          <cx:pt idx="12">Sat</cx:pt>
          <cx:pt idx="13">Sun</cx:pt>
          <cx:pt idx="14">Mon</cx:pt>
          <cx:pt idx="15">Tue</cx:pt>
          <cx:pt idx="16">Wed</cx:pt>
          <cx:pt idx="17">Thu</cx:pt>
          <cx:pt idx="18">Fri</cx:pt>
          <cx:pt idx="19">Sat</cx:pt>
          <cx:pt idx="20">Sun</cx:pt>
          <cx:pt idx="21">Mon</cx:pt>
          <cx:pt idx="22">Tue</cx:pt>
          <cx:pt idx="23">Wed</cx:pt>
          <cx:pt idx="24">Thu</cx:pt>
          <cx:pt idx="25">Fri</cx:pt>
          <cx:pt idx="26">Sat</cx:pt>
          <cx:pt idx="27">Sun</cx:pt>
        </cx:lvl>
      </cx:strDim>
      <cx:numDim type="val">
        <cx:f>Sheet1!$C$2:$C$29</cx:f>
        <cx:lvl ptCount="28" formatCode="G/通用格式">
          <cx:pt idx="0">13425</cx:pt>
          <cx:pt idx="1">8213</cx:pt>
          <cx:pt idx="2">2183</cx:pt>
          <cx:pt idx="3">6946</cx:pt>
          <cx:pt idx="4">1848</cx:pt>
          <cx:pt idx="5">5969</cx:pt>
          <cx:pt idx="6">1369</cx:pt>
          <cx:pt idx="7">9082</cx:pt>
          <cx:pt idx="8">2346</cx:pt>
          <cx:pt idx="9">8297</cx:pt>
          <cx:pt idx="10">8001</cx:pt>
          <cx:pt idx="11">7896</cx:pt>
          <cx:pt idx="12">6433</cx:pt>
          <cx:pt idx="13">9421</cx:pt>
          <cx:pt idx="14">7854</cx:pt>
          <cx:pt idx="15">2192</cx:pt>
          <cx:pt idx="16">5554</cx:pt>
          <cx:pt idx="17">8070</cx:pt>
          <cx:pt idx="18">7248</cx:pt>
          <cx:pt idx="19">3443</cx:pt>
          <cx:pt idx="20">10618</cx:pt>
          <cx:pt idx="21">7586</cx:pt>
          <cx:pt idx="22">1090</cx:pt>
          <cx:pt idx="23">1595</cx:pt>
          <cx:pt idx="24">2753</cx:pt>
          <cx:pt idx="25">2290</cx:pt>
          <cx:pt idx="26">14064</cx:pt>
          <cx:pt idx="27">6848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Frequency Count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D6F44ADC-C996-4273-83F6-9B57FA30F7BB}">
          <cx:tx>
            <cx:txData>
              <cx:f>Sheet1!$C$1</cx:f>
              <cx:v>STEP</cx:v>
            </cx:txData>
          </cx:tx>
          <cx:dataId val="0"/>
          <cx:layoutPr>
            <cx:aggregation/>
          </cx:layoutPr>
          <cx:axisId val="1"/>
        </cx:series>
        <cx:series layoutId="paretoLine" ownerIdx="0" uniqueId="{05FF1336-C584-4C35-8736-BF111F9F8DB4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1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83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9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301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38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6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5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1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7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8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8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8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2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1E7D-D5C9-4316-8390-0B13B93DE208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F47995-C793-4A1E-ADF9-241C0FAEB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0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E6F2-60FD-DF6B-7220-21FA3BDEB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Harry’s MTD Visual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2E7A88-7A3A-D58D-D4F3-53C7B3C61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Lihao</a:t>
            </a:r>
            <a:r>
              <a:rPr lang="en-US" altLang="zh-CN" dirty="0"/>
              <a:t>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99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9D9A2-494E-29F8-8E5F-BEC00573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6FF9E09-E171-77A0-EC41-8EA49AE9E0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02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E8715-552F-A528-09FE-DAA68E71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70F546FD-6A04-F69B-5037-3B2373BA6EE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内容占位符 3">
                <a:extLst>
                  <a:ext uri="{FF2B5EF4-FFF2-40B4-BE49-F238E27FC236}">
                    <a16:creationId xmlns:a16="http://schemas.microsoft.com/office/drawing/2014/main" id="{70F546FD-6A04-F69B-5037-3B2373BA6E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5994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8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平面</vt:lpstr>
      <vt:lpstr>Harry’s MTD Visual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Harry’s MTD Visual</dc:title>
  <dc:creator>Wang, Harry</dc:creator>
  <cp:lastModifiedBy>Wang, Harry</cp:lastModifiedBy>
  <cp:revision>1</cp:revision>
  <dcterms:created xsi:type="dcterms:W3CDTF">2022-08-29T02:15:24Z</dcterms:created>
  <dcterms:modified xsi:type="dcterms:W3CDTF">2022-08-29T02:18:08Z</dcterms:modified>
</cp:coreProperties>
</file>