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db9775e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db9775e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Proceed with auto fitting with glm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twisted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 data centers of two density and this cause the curvature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Bitterness and alcohol content have a positve relationship with a correlation coefficient of +0.67.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db9775e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db9775e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after glm proceed with a 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find the linear correlation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less effected by auto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residual 19.26 and r^2 0.4497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db9775e4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7db9775e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zh-C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the exceptions of Outliers Ale beers are clustered on the lowered ranks of the ABV and IBU contents while IPA’s tend to have a higher alcohol volume and bitterness.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db9775e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7db9775e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db9775e4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7db9775e4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Except certain 5 states ,the rest are majorly balanced of producing beer.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valuable for further investigation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db9775e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db9775e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db9775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db9775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Industry are solid in… state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Effects of breweries # in states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db9775e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db9775e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Address the red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-Colorado and California have the most breweries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-16% of the total number of Breweries are on the west coast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db9775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db9775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db9775e4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db9775e4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db9775e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db9775e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balanced median with abv due to tatste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market perference and most common beer as common sense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db9775e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db9775e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Oregon has the most bitter beer. Bitter Bitch Imperial IPA (138 IBU) by Astoria Brewing Company in Astoria, OR.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varing median if bitterness are due to personal taste and each product has own target customer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this is effected by local material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db9775e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db9775e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Condensed on the region above 5% of content percentage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agree with common knowledge of % of most beers.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Right skewed as the statring point around 3% and spread up to 12%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potential outliar of 0.01 and 0.128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Doing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				Case Study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2127" y="4169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Jeff Johnson, Alonso Salcido, Lihao Wang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51325" y="3249500"/>
            <a:ext cx="76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EDA on Beers and Breweries in the USA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Bitterness and Alcohol Content Relationship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200" y="1818625"/>
            <a:ext cx="6400992" cy="3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95900" y="2195900"/>
            <a:ext cx="222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Bitterness and</a:t>
            </a:r>
            <a:r>
              <a:rPr b="1" lang="zh-CN">
                <a:latin typeface="Lato"/>
                <a:ea typeface="Lato"/>
                <a:cs typeface="Lato"/>
                <a:sym typeface="Lato"/>
              </a:rPr>
              <a:t> A</a:t>
            </a:r>
            <a:r>
              <a:rPr b="1" lang="zh-CN">
                <a:latin typeface="Lato"/>
                <a:ea typeface="Lato"/>
                <a:cs typeface="Lato"/>
                <a:sym typeface="Lato"/>
              </a:rPr>
              <a:t>lcohol</a:t>
            </a:r>
            <a:r>
              <a:rPr lang="zh-C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Positve Relationship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Correlation Coefficient= +0.67.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Bitterness and Alcohol Content Relationship(con’t)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746" y="1794275"/>
            <a:ext cx="5542550" cy="32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143550" y="3109313"/>
            <a:ext cx="21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Linear model fit：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IBU=1282*ABV-34.1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IPA’s vs Ales- Bitterness and Alcohol Content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750" y="1777650"/>
            <a:ext cx="5020499" cy="32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Beer Distribution by State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675" y="1952175"/>
            <a:ext cx="7464325" cy="28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31100" y="2113925"/>
            <a:ext cx="154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Ale and IPA Distribution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CO: 99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CA: 98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MI: 26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Beer Preference by State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50" y="1821075"/>
            <a:ext cx="7154294" cy="32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 500 breweries across the 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Breweries in 50 States and DC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Over 2,400 different beers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100 styles of beers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IPA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Null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ABV: 62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IBU: 1005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Style: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Breweries Present in Each State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0" y="2290625"/>
            <a:ext cx="166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</a:rPr>
              <a:t>States with most Breweries: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</a:rPr>
              <a:t>CO 47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</a:rPr>
              <a:t>CA 39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</a:rPr>
              <a:t>MI 32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7252" t="0"/>
          <a:stretch/>
        </p:blipFill>
        <p:spPr>
          <a:xfrm>
            <a:off x="1665900" y="1949250"/>
            <a:ext cx="7454599" cy="31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Distribution of Breweries by State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50" y="1790800"/>
            <a:ext cx="5375175" cy="31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Address Missing Values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Missing values were omitted from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Other options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Replacing with mean/median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Pros：Keep more potential data point without dramatic effect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Cons:  Unrealistic data makeup, potential ethical problem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Replacing with zeros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Pros</a:t>
            </a:r>
            <a:r>
              <a:rPr lang="zh-CN"/>
              <a:t>：Keep more potential data point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Cons</a:t>
            </a:r>
            <a:r>
              <a:rPr lang="zh-CN"/>
              <a:t>： Pull down the distribution to more skewed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Address Missing Values(con’t)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525" y="1830575"/>
            <a:ext cx="6271949" cy="3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Median comparison(ABV) 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11933" t="0"/>
          <a:stretch/>
        </p:blipFill>
        <p:spPr>
          <a:xfrm>
            <a:off x="1922425" y="1728650"/>
            <a:ext cx="6906924" cy="335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0325" y="1991025"/>
            <a:ext cx="231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Highest ABV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Lee Hills Series Vol 5 by Upslope Brewing Co.(0.128)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Boulder, Colorado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23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Median comparison (IBU)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10297" t="0"/>
          <a:stretch/>
        </p:blipFill>
        <p:spPr>
          <a:xfrm>
            <a:off x="2195700" y="1659025"/>
            <a:ext cx="6654976" cy="346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0325" y="1991025"/>
            <a:ext cx="231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Highest IBU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Bitter Bitch Imperial IPA (138 IBU) by Astoria Brewing Co.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Astoria, Oregon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ABV Distribution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7132" t="0"/>
          <a:stretch/>
        </p:blipFill>
        <p:spPr>
          <a:xfrm>
            <a:off x="2063125" y="1773225"/>
            <a:ext cx="6562199" cy="31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259725" y="2068075"/>
            <a:ext cx="175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Lato"/>
                <a:ea typeface="Lato"/>
                <a:cs typeface="Lato"/>
                <a:sym typeface="Lato"/>
              </a:rPr>
              <a:t>ABV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Min:	0.001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1st Quartile: 0.05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Median: 0.056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Mean: 0.06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3rd Quartile: 0.067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Max: 0.128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