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58" r:id="rId8"/>
    <p:sldId id="278" r:id="rId9"/>
    <p:sldId id="266" r:id="rId10"/>
    <p:sldId id="268" r:id="rId11"/>
    <p:sldId id="270" r:id="rId12"/>
    <p:sldId id="295" r:id="rId13"/>
    <p:sldId id="296" r:id="rId14"/>
    <p:sldId id="275" r:id="rId15"/>
    <p:sldId id="276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426" y="1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2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CF7363-46B3-4791-B1F1-74C9C73C71E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2021/12/1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51558A8-E2C3-4D4F-B74A-F34DB9A5CC63}" type="datetime1">
              <a:rPr lang="zh-CN" altLang="en-US" noProof="0" smtClean="0"/>
              <a:t>2021/12/1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056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DDSAnalytics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department 6 </a:t>
            </a:r>
            <a:r>
              <a:rPr lang="en-US" altLang="zh-CN" sz="1800" dirty="0" err="1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field 9  role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61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65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4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noProof="1"/>
              <a:t> Usage of Naivebayes or other method to quantify the possibility of factors like jobs and department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19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29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52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172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91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altLang="zh-CN" dirty="0"/>
              <a:t>Behind Attrition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0973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Income case study—— DS6306 Case study 2</a:t>
            </a:r>
          </a:p>
          <a:p>
            <a:pPr rtl="0"/>
            <a:r>
              <a:rPr lang="en-US" altLang="zh-CN" dirty="0" err="1"/>
              <a:t>Lihao</a:t>
            </a:r>
            <a:r>
              <a:rPr lang="en-US" altLang="zh-CN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8FA1A91C-A0E3-43E7-8F15-CFD569AD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10</a:t>
            </a:fld>
            <a:endParaRPr lang="zh-CN" altLang="en-US" noProof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0709D3D-ACCC-4575-B031-4B4157F61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60" y="0"/>
            <a:ext cx="3825240" cy="27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90D61FD-6274-45ED-8C4B-7657ACFF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0" y="0"/>
            <a:ext cx="3825240" cy="27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CAF0E12-E21F-4381-A382-62A62A45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0" y="2732314"/>
            <a:ext cx="4069080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DE8D8F9-D5C0-4B79-A74F-24E211A0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913016"/>
            <a:ext cx="3572257" cy="255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1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11</a:t>
            </a:fld>
            <a:endParaRPr lang="zh-CN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CEE4BB-A66C-4FB7-885E-569590A84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788" y="632927"/>
            <a:ext cx="6017623" cy="429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US" altLang="zh-CN" dirty="0"/>
              <a:t>Thank you</a:t>
            </a:r>
            <a:r>
              <a:rPr lang="zh-cn" dirty="0"/>
              <a:t>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9445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 err="1"/>
              <a:t>Lihao</a:t>
            </a:r>
            <a:r>
              <a:rPr lang="en-US" altLang="zh-CN" dirty="0"/>
              <a:t> Wang</a:t>
            </a:r>
            <a:endParaRPr lang="zh-cn" dirty="0"/>
          </a:p>
          <a:p>
            <a:pPr rtl="0"/>
            <a:r>
              <a:rPr lang="en-US" altLang="zh-CN" dirty="0"/>
              <a:t>647</a:t>
            </a:r>
            <a:r>
              <a:rPr lang="zh-cn" dirty="0"/>
              <a:t>-</a:t>
            </a:r>
            <a:r>
              <a:rPr lang="en-US" altLang="zh-CN" dirty="0"/>
              <a:t>462</a:t>
            </a:r>
            <a:r>
              <a:rPr lang="zh-cn" dirty="0"/>
              <a:t>-</a:t>
            </a:r>
            <a:r>
              <a:rPr lang="en-US" altLang="zh-CN" dirty="0"/>
              <a:t>9413</a:t>
            </a:r>
            <a:endParaRPr lang="zh-cn" dirty="0"/>
          </a:p>
          <a:p>
            <a:pPr rtl="0"/>
            <a:r>
              <a:rPr lang="en-US" altLang="zh-CN" dirty="0"/>
              <a:t>harrywang@smu.edu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smtClean="0"/>
              <a:pPr rtl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522081" cy="1325563"/>
          </a:xfrm>
        </p:spPr>
        <p:txBody>
          <a:bodyPr rtlCol="0"/>
          <a:lstStyle/>
          <a:p>
            <a:pPr rtl="0"/>
            <a:r>
              <a:rPr lang="en-US" altLang="zh-CN" dirty="0"/>
              <a:t>About Dataset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820002"/>
            <a:ext cx="6705120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sz="1050" dirty="0"/>
              <a:t>The data set is built with 870 employee entries including but not limited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050" dirty="0"/>
              <a:t> Job Satisfaction,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050" dirty="0"/>
              <a:t>Monthly Income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050" dirty="0"/>
              <a:t>Family Status factors.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sz="1050" dirty="0"/>
              <a:t>Three department: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050" dirty="0"/>
              <a:t>Human Resource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050" dirty="0"/>
              <a:t>Research &amp; Development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050" dirty="0"/>
              <a:t>Sales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/>
              <a:t>2</a:t>
            </a:fld>
            <a:endParaRPr lang="zh-CN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488" y="5542378"/>
            <a:ext cx="4082142" cy="585788"/>
          </a:xfrm>
        </p:spPr>
        <p:txBody>
          <a:bodyPr rtlCol="0"/>
          <a:lstStyle/>
          <a:p>
            <a:pPr rtl="0"/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zh-CN" dirty="0"/>
              <a:t>Factors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zh-CN" dirty="0"/>
              <a:t>Classification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zh-CN" dirty="0"/>
              <a:t>Jobs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zh-CN" dirty="0"/>
              <a:t>Analytics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US" altLang="zh-CN" dirty="0"/>
              <a:t>Influence on turnover</a:t>
            </a:r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n-US" altLang="zh-CN" dirty="0"/>
              <a:t>Demand of a model for future management	</a:t>
            </a:r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altLang="zh-CN" dirty="0"/>
              <a:t>Job specific trends needed paying attention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US" altLang="zh-CN" dirty="0"/>
              <a:t>Need of results to application</a:t>
            </a:r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8203" y="2571235"/>
            <a:ext cx="4862717" cy="1715531"/>
          </a:xfrm>
        </p:spPr>
        <p:txBody>
          <a:bodyPr rtlCol="0"/>
          <a:lstStyle/>
          <a:p>
            <a:pPr rtl="0"/>
            <a:r>
              <a:rPr lang="en-US" altLang="zh-CN" dirty="0"/>
              <a:t>Quick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en-US" altLang="zh-CN" dirty="0"/>
              <a:t>Classification Model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US" altLang="zh-CN" b="0" i="0" dirty="0">
                <a:solidFill>
                  <a:srgbClr val="414141"/>
                </a:solidFill>
                <a:effectLst/>
                <a:latin typeface="Verdana" panose="020B0604030504040204" pitchFamily="34" charset="0"/>
              </a:rPr>
              <a:t>Underlying logic</a:t>
            </a:r>
            <a:endParaRPr lang="zh-CN" altLang="en-US" noProof="1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noProof="1"/>
              <a:t>Usage of Naivebayes or other method to quantify.</a:t>
            </a:r>
            <a:endParaRPr lang="zh-CN" altLang="en-US" noProof="1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US" altLang="zh-CN" noProof="1"/>
              <a:t>Design</a:t>
            </a:r>
            <a:endParaRPr lang="zh-CN" altLang="en-US" noProof="1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noProof="1"/>
              <a:t>Usage of 70/30 cross validation </a:t>
            </a:r>
            <a:endParaRPr lang="zh-CN" altLang="en-US" noProof="1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zh-CN" noProof="1"/>
              <a:t>Chose of factors</a:t>
            </a:r>
            <a:endParaRPr lang="zh-CN" altLang="en-US" noProof="1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noProof="1"/>
              <a:t>Correlation </a:t>
            </a:r>
            <a:endParaRPr lang="zh-CN" altLang="en-US" noProof="1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5</a:t>
            </a:fld>
            <a:endParaRPr lang="zh-CN" alt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zh-CN" dirty="0"/>
              <a:t>Top 3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en-US" altLang="zh-CN" dirty="0"/>
              <a:t>Over Time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CN" noProof="1"/>
              <a:t>0.272</a:t>
            </a:r>
          </a:p>
          <a:p>
            <a:pPr rtl="0"/>
            <a:r>
              <a:rPr lang="en-US" altLang="zh-CN" noProof="1"/>
              <a:t>A positive weak influence </a:t>
            </a:r>
            <a:endParaRPr lang="zh-CN" altLang="en-ZA" noProof="1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en-US" altLang="zh-CN" dirty="0"/>
              <a:t> Marital Status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en-US" altLang="zh-CN" dirty="0"/>
              <a:t>0.197</a:t>
            </a:r>
          </a:p>
          <a:p>
            <a:r>
              <a:rPr lang="en-US" altLang="zh-CN" noProof="1"/>
              <a:t>A positive weak influence </a:t>
            </a:r>
            <a:endParaRPr lang="zh-CN" altLang="en-ZA" noProof="1"/>
          </a:p>
          <a:p>
            <a:pPr rtl="0"/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CN" dirty="0"/>
              <a:t>Job Involvement 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en-US" altLang="zh-CN" dirty="0"/>
              <a:t>-0.187</a:t>
            </a:r>
          </a:p>
          <a:p>
            <a:r>
              <a:rPr lang="en-US" altLang="zh-CN" noProof="1"/>
              <a:t>A negative weak influence </a:t>
            </a:r>
            <a:endParaRPr lang="zh-CN" altLang="en-ZA" noProof="1"/>
          </a:p>
          <a:p>
            <a:pPr rtl="0"/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en-US" altLang="zh-CN" dirty="0"/>
              <a:t>Quick Look in result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zh-CN" dirty="0"/>
              <a:t>True rate score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zh-CN" noProof="1"/>
              <a:t>Over 120 and reaches 129.7</a:t>
            </a:r>
          </a:p>
          <a:p>
            <a:pPr rtl="0"/>
            <a:r>
              <a:rPr lang="en-US" altLang="zh-CN" noProof="1"/>
              <a:t>Weak on </a:t>
            </a:r>
            <a:r>
              <a:rPr lang="en-US" altLang="zh-CN" dirty="0"/>
              <a:t>true positive rate</a:t>
            </a:r>
          </a:p>
          <a:p>
            <a:pPr rtl="0"/>
            <a:r>
              <a:rPr lang="en-US" altLang="zh-CN" noProof="1"/>
              <a:t>As  positive in population =140 (16%)</a:t>
            </a:r>
            <a:endParaRPr lang="zh-CN" altLang="en-US" noProof="1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/>
              <a:t>Performance of factors</a:t>
            </a:r>
            <a:br>
              <a:rPr lang="en-US" altLang="zh-CN" dirty="0"/>
            </a:br>
            <a:r>
              <a:rPr lang="en-US" altLang="zh-CN" dirty="0"/>
              <a:t>From MODEL</a:t>
            </a:r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B21CC8-3CD9-43B9-A7D6-17A62CD05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915" y="4224492"/>
            <a:ext cx="3686911" cy="263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15C49C4-9062-47F9-B608-DCBD6032D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77" y="1956488"/>
            <a:ext cx="4123033" cy="294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0D76F-1892-4520-9C73-4556481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535097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Performance of factors</a:t>
            </a:r>
            <a:br>
              <a:rPr lang="en-US" altLang="zh-CN" dirty="0"/>
            </a:br>
            <a:r>
              <a:rPr lang="en-US" altLang="zh-CN" dirty="0" err="1"/>
              <a:t>Con’t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9B2BA96D-C159-4CBF-ADE7-A8EC0DD4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9</a:t>
            </a:fld>
            <a:endParaRPr lang="zh-CN" altLang="en-US" noProof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6BFB83-DEBC-416E-8740-FC68BB073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07" y="1268202"/>
            <a:ext cx="3097353" cy="221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6214D455-4B3D-4FDB-9AAA-93C548F71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38" y="2795669"/>
            <a:ext cx="3004974" cy="214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4B162681-E472-44E5-A725-3A725E4F5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97" y="4023373"/>
            <a:ext cx="3777343" cy="269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375896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0_TF56180624_Win32" id="{9D727254-2BE9-4C85-8515-511A9B42E99C}" vid="{98F67272-6949-4B1C-8084-EC46719CFC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elements/1.1/"/>
    <ds:schemaRef ds:uri="http://schemas.microsoft.com/office/infopath/2007/PartnerControls"/>
    <ds:schemaRef ds:uri="71af3243-3dd4-4a8d-8c0d-dd76da1f02a5"/>
    <ds:schemaRef ds:uri="http://purl.org/dc/dcmitype/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极简风格轻快销售幻灯片</Template>
  <TotalTime>1059</TotalTime>
  <Words>220</Words>
  <Application>Microsoft Office PowerPoint</Application>
  <PresentationFormat>宽屏</PresentationFormat>
  <Paragraphs>72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 UI</vt:lpstr>
      <vt:lpstr>Arial</vt:lpstr>
      <vt:lpstr>Helvetica</vt:lpstr>
      <vt:lpstr>Verdana</vt:lpstr>
      <vt:lpstr>单线</vt:lpstr>
      <vt:lpstr>Behind Attrition </vt:lpstr>
      <vt:lpstr>About Dataset</vt:lpstr>
      <vt:lpstr>Questions</vt:lpstr>
      <vt:lpstr>Quick Overview</vt:lpstr>
      <vt:lpstr>Classification Model</vt:lpstr>
      <vt:lpstr>Top 3 </vt:lpstr>
      <vt:lpstr>Quick Look in result</vt:lpstr>
      <vt:lpstr>Performance of factors From MODEL</vt:lpstr>
      <vt:lpstr>Performance of factors Con’t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Attrition</dc:title>
  <dc:creator>Wang, Harry</dc:creator>
  <cp:lastModifiedBy>Wang, Harry</cp:lastModifiedBy>
  <cp:revision>4</cp:revision>
  <dcterms:created xsi:type="dcterms:W3CDTF">2021-11-30T23:44:10Z</dcterms:created>
  <dcterms:modified xsi:type="dcterms:W3CDTF">2021-12-02T04:32:23Z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