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64" r:id="rId3"/>
    <p:sldMasterId id="2147483666" r:id="rId4"/>
    <p:sldMasterId id="2147483715" r:id="rId5"/>
  </p:sldMasterIdLst>
  <p:notesMasterIdLst>
    <p:notesMasterId r:id="rId182"/>
  </p:notesMasterIdLst>
  <p:sldIdLst>
    <p:sldId id="256" r:id="rId6"/>
    <p:sldId id="422"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31"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3" r:id="rId174"/>
    <p:sldId id="424" r:id="rId175"/>
    <p:sldId id="425" r:id="rId176"/>
    <p:sldId id="426" r:id="rId177"/>
    <p:sldId id="427" r:id="rId178"/>
    <p:sldId id="428" r:id="rId179"/>
    <p:sldId id="429" r:id="rId180"/>
    <p:sldId id="430" r:id="rId181"/>
  </p:sldIdLst>
  <p:sldSz cx="9144000" cy="5143500" type="screen16x9"/>
  <p:notesSz cx="6858000" cy="9144000"/>
  <p:embeddedFontLst>
    <p:embeddedFont>
      <p:font typeface="Barlow" pitchFamily="2" charset="77"/>
      <p:regular r:id="rId183"/>
      <p:bold r:id="rId184"/>
      <p:italic r:id="rId185"/>
      <p:boldItalic r:id="rId186"/>
    </p:embeddedFont>
    <p:embeddedFont>
      <p:font typeface="Barlow ExtraLight" panose="020F0302020204030204" pitchFamily="34" charset="0"/>
      <p:regular r:id="rId187"/>
      <p:bold r:id="rId188"/>
      <p:italic r:id="rId189"/>
      <p:boldItalic r:id="rId190"/>
    </p:embeddedFont>
    <p:embeddedFont>
      <p:font typeface="Barlow Light" panose="020F0302020204030204" pitchFamily="34" charset="0"/>
      <p:regular r:id="rId191"/>
      <p:bold r:id="rId192"/>
      <p:italic r:id="rId193"/>
      <p:boldItalic r:id="rId194"/>
    </p:embeddedFont>
    <p:embeddedFont>
      <p:font typeface="Barlow Medium" panose="020F0502020204030204" pitchFamily="34" charset="0"/>
      <p:regular r:id="rId195"/>
      <p:bold r:id="rId196"/>
      <p:italic r:id="rId197"/>
      <p:boldItalic r:id="rId198"/>
    </p:embeddedFont>
    <p:embeddedFont>
      <p:font typeface="Helvetica Neue" panose="02000503000000020004" pitchFamily="2" charset="0"/>
      <p:regular r:id="rId199"/>
      <p:bold r:id="rId200"/>
      <p:italic r:id="rId201"/>
      <p:boldItalic r:id="rId202"/>
    </p:embeddedFont>
    <p:embeddedFont>
      <p:font typeface="Hepta Slab" pitchFamily="2" charset="77"/>
      <p:regular r:id="rId203"/>
      <p:bold r:id="rId204"/>
    </p:embeddedFont>
    <p:embeddedFont>
      <p:font typeface="Hepta Slab Light" pitchFamily="2" charset="77"/>
      <p:regular r:id="rId205"/>
      <p:bold r:id="rId206"/>
    </p:embeddedFont>
    <p:embeddedFont>
      <p:font typeface="Hepta Slab Medium" pitchFamily="2" charset="77"/>
      <p:regular r:id="rId207"/>
      <p:bold r:id="rId208"/>
    </p:embeddedFont>
    <p:embeddedFont>
      <p:font typeface="Inter" panose="02000503000000020004" pitchFamily="2" charset="0"/>
      <p:regular r:id="rId209"/>
      <p:bold r:id="rId210"/>
      <p:italic r:id="rId211"/>
      <p:boldItalic r:id="rId212"/>
    </p:embeddedFont>
    <p:embeddedFont>
      <p:font typeface="Lato" panose="020F0502020204030203" pitchFamily="34" charset="0"/>
      <p:regular r:id="rId213"/>
      <p:bold r:id="rId214"/>
      <p:italic r:id="rId215"/>
      <p:boldItalic r:id="rId216"/>
    </p:embeddedFont>
    <p:embeddedFont>
      <p:font typeface="Lato Black" panose="020F0502020204030203" pitchFamily="34" charset="0"/>
      <p:bold r:id="rId217"/>
      <p:italic r:id="rId218"/>
      <p:boldItalic r:id="rId219"/>
    </p:embeddedFont>
    <p:embeddedFont>
      <p:font typeface="Nunito" pitchFamily="2" charset="77"/>
      <p:regular r:id="rId220"/>
      <p:bold r:id="rId221"/>
      <p:italic r:id="rId222"/>
      <p:boldItalic r:id="rId223"/>
    </p:embeddedFont>
    <p:embeddedFont>
      <p:font typeface="Open Sans" panose="020B0606030504020204" pitchFamily="34" charset="0"/>
      <p:regular r:id="rId224"/>
      <p:bold r:id="rId225"/>
      <p:italic r:id="rId226"/>
      <p:boldItalic r:id="rId227"/>
    </p:embeddedFont>
    <p:embeddedFont>
      <p:font typeface="Rambla" panose="02000503000000020004" pitchFamily="2" charset="77"/>
      <p:regular r:id="rId228"/>
      <p:bold r:id="rId229"/>
      <p:italic r:id="rId230"/>
      <p:boldItalic r:id="rId2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0" roundtripDataSignature="AMtx7mi3ePnZZXXfryBX2AK8pxmUv6i5J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risten Jernigan" initials="" lastIdx="4" clrIdx="0"/>
  <p:cmAuthor id="1" name="Chianti Lomax"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06FF6A-EBF2-4061-A0AF-8353CC999A54}">
  <a:tblStyle styleId="{7B06FF6A-EBF2-4061-A0AF-8353CC999A5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5179" autoAdjust="0"/>
  </p:normalViewPr>
  <p:slideViewPr>
    <p:cSldViewPr snapToGrid="0">
      <p:cViewPr varScale="1">
        <p:scale>
          <a:sx n="97" d="100"/>
          <a:sy n="97" d="100"/>
        </p:scale>
        <p:origin x="99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91" Type="http://schemas.openxmlformats.org/officeDocument/2006/relationships/font" Target="fonts/font9.fntdata"/><Relationship Id="rId205" Type="http://schemas.openxmlformats.org/officeDocument/2006/relationships/font" Target="fonts/font23.fntdata"/><Relationship Id="rId226" Type="http://schemas.openxmlformats.org/officeDocument/2006/relationships/font" Target="fonts/font44.fntdata"/><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slide" Target="slides/slide176.xml"/><Relationship Id="rId216" Type="http://schemas.openxmlformats.org/officeDocument/2006/relationships/font" Target="fonts/font34.fntdata"/><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92" Type="http://schemas.openxmlformats.org/officeDocument/2006/relationships/font" Target="fonts/font10.fntdata"/><Relationship Id="rId206" Type="http://schemas.openxmlformats.org/officeDocument/2006/relationships/font" Target="fonts/font24.fntdata"/><Relationship Id="rId227" Type="http://schemas.openxmlformats.org/officeDocument/2006/relationships/font" Target="fonts/font45.fntdata"/><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notesMaster" Target="notesMasters/notesMaster1.xml"/><Relationship Id="rId217" Type="http://schemas.openxmlformats.org/officeDocument/2006/relationships/font" Target="fonts/font35.fntdata"/><Relationship Id="rId6" Type="http://schemas.openxmlformats.org/officeDocument/2006/relationships/slide" Target="slides/slide1.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65" Type="http://schemas.openxmlformats.org/officeDocument/2006/relationships/slide" Target="slides/slide60.xml"/><Relationship Id="rId86" Type="http://schemas.openxmlformats.org/officeDocument/2006/relationships/slide" Target="slides/slide81.xml"/><Relationship Id="rId130" Type="http://schemas.openxmlformats.org/officeDocument/2006/relationships/slide" Target="slides/slide125.xml"/><Relationship Id="rId151" Type="http://schemas.openxmlformats.org/officeDocument/2006/relationships/slide" Target="slides/slide146.xml"/><Relationship Id="rId172" Type="http://schemas.openxmlformats.org/officeDocument/2006/relationships/slide" Target="slides/slide167.xml"/><Relationship Id="rId193" Type="http://schemas.openxmlformats.org/officeDocument/2006/relationships/font" Target="fonts/font11.fntdata"/><Relationship Id="rId207" Type="http://schemas.openxmlformats.org/officeDocument/2006/relationships/font" Target="fonts/font25.fntdata"/><Relationship Id="rId228" Type="http://schemas.openxmlformats.org/officeDocument/2006/relationships/font" Target="fonts/font46.fntdata"/><Relationship Id="rId13" Type="http://schemas.openxmlformats.org/officeDocument/2006/relationships/slide" Target="slides/slide8.xml"/><Relationship Id="rId109" Type="http://schemas.openxmlformats.org/officeDocument/2006/relationships/slide" Target="slides/slide104.xml"/><Relationship Id="rId34" Type="http://schemas.openxmlformats.org/officeDocument/2006/relationships/slide" Target="slides/slide29.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20" Type="http://schemas.openxmlformats.org/officeDocument/2006/relationships/slide" Target="slides/slide115.xml"/><Relationship Id="rId141" Type="http://schemas.openxmlformats.org/officeDocument/2006/relationships/slide" Target="slides/slide136.xml"/><Relationship Id="rId7" Type="http://schemas.openxmlformats.org/officeDocument/2006/relationships/slide" Target="slides/slide2.xml"/><Relationship Id="rId162" Type="http://schemas.openxmlformats.org/officeDocument/2006/relationships/slide" Target="slides/slide157.xml"/><Relationship Id="rId183" Type="http://schemas.openxmlformats.org/officeDocument/2006/relationships/font" Target="fonts/font1.fntdata"/><Relationship Id="rId218" Type="http://schemas.openxmlformats.org/officeDocument/2006/relationships/font" Target="fonts/font36.fntdata"/><Relationship Id="rId250" Type="http://customschemas.google.com/relationships/presentationmetadata" Target="metadata"/><Relationship Id="rId24" Type="http://schemas.openxmlformats.org/officeDocument/2006/relationships/slide" Target="slides/slide19.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31" Type="http://schemas.openxmlformats.org/officeDocument/2006/relationships/slide" Target="slides/slide126.xml"/><Relationship Id="rId152" Type="http://schemas.openxmlformats.org/officeDocument/2006/relationships/slide" Target="slides/slide147.xml"/><Relationship Id="rId173" Type="http://schemas.openxmlformats.org/officeDocument/2006/relationships/slide" Target="slides/slide168.xml"/><Relationship Id="rId194" Type="http://schemas.openxmlformats.org/officeDocument/2006/relationships/font" Target="fonts/font12.fntdata"/><Relationship Id="rId208" Type="http://schemas.openxmlformats.org/officeDocument/2006/relationships/font" Target="fonts/font26.fntdata"/><Relationship Id="rId229" Type="http://schemas.openxmlformats.org/officeDocument/2006/relationships/font" Target="fonts/font47.fntdata"/><Relationship Id="rId14" Type="http://schemas.openxmlformats.org/officeDocument/2006/relationships/slide" Target="slides/slide9.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8" Type="http://schemas.openxmlformats.org/officeDocument/2006/relationships/slide" Target="slides/slide3.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font" Target="fonts/font2.fntdata"/><Relationship Id="rId219" Type="http://schemas.openxmlformats.org/officeDocument/2006/relationships/font" Target="fonts/font37.fntdata"/><Relationship Id="rId230" Type="http://schemas.openxmlformats.org/officeDocument/2006/relationships/font" Target="fonts/font48.fntdata"/><Relationship Id="rId251" Type="http://schemas.openxmlformats.org/officeDocument/2006/relationships/commentAuthors" Target="commentAuthors.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95" Type="http://schemas.openxmlformats.org/officeDocument/2006/relationships/font" Target="fonts/font13.fntdata"/><Relationship Id="rId209" Type="http://schemas.openxmlformats.org/officeDocument/2006/relationships/font" Target="fonts/font27.fntdata"/><Relationship Id="rId190" Type="http://schemas.openxmlformats.org/officeDocument/2006/relationships/font" Target="fonts/font8.fntdata"/><Relationship Id="rId204" Type="http://schemas.openxmlformats.org/officeDocument/2006/relationships/font" Target="fonts/font22.fntdata"/><Relationship Id="rId220" Type="http://schemas.openxmlformats.org/officeDocument/2006/relationships/font" Target="fonts/font38.fntdata"/><Relationship Id="rId225" Type="http://schemas.openxmlformats.org/officeDocument/2006/relationships/font" Target="fonts/font43.fntdata"/><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font" Target="fonts/font3.fntdata"/><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slide" Target="slides/slide175.xml"/><Relationship Id="rId210" Type="http://schemas.openxmlformats.org/officeDocument/2006/relationships/font" Target="fonts/font28.fntdata"/><Relationship Id="rId215" Type="http://schemas.openxmlformats.org/officeDocument/2006/relationships/font" Target="fonts/font33.fntdata"/><Relationship Id="rId26" Type="http://schemas.openxmlformats.org/officeDocument/2006/relationships/slide" Target="slides/slide21.xml"/><Relationship Id="rId231" Type="http://schemas.openxmlformats.org/officeDocument/2006/relationships/font" Target="fonts/font49.fntdata"/><Relationship Id="rId252" Type="http://schemas.openxmlformats.org/officeDocument/2006/relationships/presProps" Target="presProps.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96" Type="http://schemas.openxmlformats.org/officeDocument/2006/relationships/font" Target="fonts/font14.fntdata"/><Relationship Id="rId200" Type="http://schemas.openxmlformats.org/officeDocument/2006/relationships/font" Target="fonts/font18.fntdata"/><Relationship Id="rId16" Type="http://schemas.openxmlformats.org/officeDocument/2006/relationships/slide" Target="slides/slide11.xml"/><Relationship Id="rId221" Type="http://schemas.openxmlformats.org/officeDocument/2006/relationships/font" Target="fonts/font39.fntdata"/><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186" Type="http://schemas.openxmlformats.org/officeDocument/2006/relationships/font" Target="fonts/font4.fntdata"/><Relationship Id="rId211" Type="http://schemas.openxmlformats.org/officeDocument/2006/relationships/font" Target="fonts/font29.fntdata"/><Relationship Id="rId253" Type="http://schemas.openxmlformats.org/officeDocument/2006/relationships/viewProps" Target="viewProps.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97" Type="http://schemas.openxmlformats.org/officeDocument/2006/relationships/font" Target="fonts/font15.fntdata"/><Relationship Id="rId201" Type="http://schemas.openxmlformats.org/officeDocument/2006/relationships/font" Target="fonts/font19.fntdata"/><Relationship Id="rId222" Type="http://schemas.openxmlformats.org/officeDocument/2006/relationships/font" Target="fonts/font40.fntdata"/><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87" Type="http://schemas.openxmlformats.org/officeDocument/2006/relationships/font" Target="fonts/font5.fntdata"/><Relationship Id="rId1" Type="http://schemas.openxmlformats.org/officeDocument/2006/relationships/slideMaster" Target="slideMasters/slideMaster1.xml"/><Relationship Id="rId212" Type="http://schemas.openxmlformats.org/officeDocument/2006/relationships/font" Target="fonts/font30.fntdata"/><Relationship Id="rId254" Type="http://schemas.openxmlformats.org/officeDocument/2006/relationships/theme" Target="theme/theme1.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60" Type="http://schemas.openxmlformats.org/officeDocument/2006/relationships/slide" Target="slides/slide55.xml"/><Relationship Id="rId81" Type="http://schemas.openxmlformats.org/officeDocument/2006/relationships/slide" Target="slides/slide76.xml"/><Relationship Id="rId135" Type="http://schemas.openxmlformats.org/officeDocument/2006/relationships/slide" Target="slides/slide130.xml"/><Relationship Id="rId156" Type="http://schemas.openxmlformats.org/officeDocument/2006/relationships/slide" Target="slides/slide151.xml"/><Relationship Id="rId177" Type="http://schemas.openxmlformats.org/officeDocument/2006/relationships/slide" Target="slides/slide172.xml"/><Relationship Id="rId198" Type="http://schemas.openxmlformats.org/officeDocument/2006/relationships/font" Target="fonts/font16.fntdata"/><Relationship Id="rId202" Type="http://schemas.openxmlformats.org/officeDocument/2006/relationships/font" Target="fonts/font20.fntdata"/><Relationship Id="rId223" Type="http://schemas.openxmlformats.org/officeDocument/2006/relationships/font" Target="fonts/font41.fntdata"/><Relationship Id="rId18" Type="http://schemas.openxmlformats.org/officeDocument/2006/relationships/slide" Target="slides/slide13.xml"/><Relationship Id="rId39" Type="http://schemas.openxmlformats.org/officeDocument/2006/relationships/slide" Target="slides/slide34.xml"/><Relationship Id="rId50" Type="http://schemas.openxmlformats.org/officeDocument/2006/relationships/slide" Target="slides/slide45.xml"/><Relationship Id="rId104" Type="http://schemas.openxmlformats.org/officeDocument/2006/relationships/slide" Target="slides/slide99.xml"/><Relationship Id="rId125" Type="http://schemas.openxmlformats.org/officeDocument/2006/relationships/slide" Target="slides/slide120.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font" Target="fonts/font6.fntdata"/><Relationship Id="rId71" Type="http://schemas.openxmlformats.org/officeDocument/2006/relationships/slide" Target="slides/slide66.xml"/><Relationship Id="rId92" Type="http://schemas.openxmlformats.org/officeDocument/2006/relationships/slide" Target="slides/slide87.xml"/><Relationship Id="rId213" Type="http://schemas.openxmlformats.org/officeDocument/2006/relationships/font" Target="fonts/font31.fntdata"/><Relationship Id="rId2" Type="http://schemas.openxmlformats.org/officeDocument/2006/relationships/slideMaster" Target="slideMasters/slideMaster2.xml"/><Relationship Id="rId29" Type="http://schemas.openxmlformats.org/officeDocument/2006/relationships/slide" Target="slides/slide24.xml"/><Relationship Id="rId255" Type="http://schemas.openxmlformats.org/officeDocument/2006/relationships/tableStyles" Target="tableStyles.xml"/><Relationship Id="rId40" Type="http://schemas.openxmlformats.org/officeDocument/2006/relationships/slide" Target="slides/slide35.xml"/><Relationship Id="rId115" Type="http://schemas.openxmlformats.org/officeDocument/2006/relationships/slide" Target="slides/slide110.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99" Type="http://schemas.openxmlformats.org/officeDocument/2006/relationships/font" Target="fonts/font17.fntdata"/><Relationship Id="rId203" Type="http://schemas.openxmlformats.org/officeDocument/2006/relationships/font" Target="fonts/font21.fntdata"/><Relationship Id="rId19" Type="http://schemas.openxmlformats.org/officeDocument/2006/relationships/slide" Target="slides/slide14.xml"/><Relationship Id="rId224" Type="http://schemas.openxmlformats.org/officeDocument/2006/relationships/font" Target="fonts/font42.fntdata"/><Relationship Id="rId30" Type="http://schemas.openxmlformats.org/officeDocument/2006/relationships/slide" Target="slides/slide2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189" Type="http://schemas.openxmlformats.org/officeDocument/2006/relationships/font" Target="fonts/font7.fntdata"/><Relationship Id="rId3" Type="http://schemas.openxmlformats.org/officeDocument/2006/relationships/slideMaster" Target="slideMasters/slideMaster3.xml"/><Relationship Id="rId214" Type="http://schemas.openxmlformats.org/officeDocument/2006/relationships/font" Target="fonts/font32.fntdata"/><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179"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lap-alliance.org/why-lap/the-lean-procurement-canva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canvanizer.com/new/lean-canvas"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lap-alliance.org/why-lap/the-lean-procurement-canva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canvanizer.com/new/lean-canvas" TargetMode="Externa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3" Type="http://schemas.openxmlformats.org/officeDocument/2006/relationships/hyperlink" Target="https://www.karrass.com/en/negotiation-strategies-tactics-how-to-negotiate-better-deals" TargetMode="External"/><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3" Type="http://schemas.openxmlformats.org/officeDocument/2006/relationships/hyperlink" Target="https://www.karrass.com/en/negotiation-strategies-tactics-how-to-negotiate-better-deals" TargetMode="External"/><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3" Type="http://schemas.openxmlformats.org/officeDocument/2006/relationships/hyperlink" Target="https://docs.google.com/document/d/1XUQe96cyaFgEKRBXTRe4tjGN7x-94o2l-s1A7x5IHdw/edit?usp=sharing"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docs.google.com/document/d/1XUQe96cyaFgEKRBXTRe4tjGN7x-94o2l-s1A7x5IHdw/edit?tab=t.bnpm7z5xdpht" TargetMode="External"/><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3736b5e132b_0_149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0" name="Google Shape;710;g3736b5e132b_0_149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This module will explore the essential role of an acquisition strategy in digital service procurement. We'll highlight tools, questions, and approaches that help you build flexible, outcome-oriented strategies.</a:t>
            </a:r>
            <a:endParaRPr/>
          </a:p>
        </p:txBody>
      </p:sp>
      <p:sp>
        <p:nvSpPr>
          <p:cNvPr id="711" name="Google Shape;711;g3736b5e132b_0_149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736b5e132b_0_154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2" name="Google Shape;772;g3736b5e132b_0_154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Planning isn’t just compliance—especially for digital services, it’s a strategic advantage. The FAR expects acquisition planning proportionate to complexity, but too often plans become “checked boxes.” The lean canvas shifts that: it’s concise, collaborative, and evolves as you learn. Today we’ll put it into action.</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 </a:t>
            </a:r>
            <a:endParaRPr>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Lean procurement canvas: </a:t>
            </a:r>
            <a:r>
              <a:rPr lang="en" u="sng">
                <a:solidFill>
                  <a:schemeClr val="hlink"/>
                </a:solidFill>
                <a:hlinkClick r:id="rId3"/>
              </a:rPr>
              <a:t>https://www.lap-alliance.org/why-lap/the-lean-procurement-canvas</a:t>
            </a:r>
            <a:r>
              <a:rPr lang="en">
                <a:solidFill>
                  <a:schemeClr val="dk1"/>
                </a:solidFill>
              </a:rPr>
              <a:t> </a:t>
            </a:r>
            <a:endParaRPr>
              <a:solidFill>
                <a:schemeClr val="dk1"/>
              </a:solidFill>
            </a:endParaRPr>
          </a:p>
          <a:p>
            <a:pPr marL="158750" lvl="0" indent="0" algn="l" rtl="0">
              <a:lnSpc>
                <a:spcPct val="100000"/>
              </a:lnSpc>
              <a:spcBef>
                <a:spcPts val="0"/>
              </a:spcBef>
              <a:spcAft>
                <a:spcPts val="0"/>
              </a:spcAft>
              <a:buSzPts val="1100"/>
              <a:buNone/>
            </a:pPr>
            <a:endParaRPr>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Create a new Lean Canvas (online tool) </a:t>
            </a:r>
            <a:r>
              <a:rPr lang="en" u="sng">
                <a:solidFill>
                  <a:schemeClr val="hlink"/>
                </a:solidFill>
                <a:hlinkClick r:id="rId4"/>
              </a:rPr>
              <a:t>https://canvanizer.com/new/lean-canvas</a:t>
            </a:r>
            <a:r>
              <a:rPr lang="en">
                <a:solidFill>
                  <a:schemeClr val="dk1"/>
                </a:solidFill>
              </a:rPr>
              <a:t> </a:t>
            </a:r>
            <a:endParaRPr>
              <a:solidFill>
                <a:schemeClr val="dk1"/>
              </a:solidFill>
            </a:endParaRPr>
          </a:p>
        </p:txBody>
      </p:sp>
      <p:sp>
        <p:nvSpPr>
          <p:cNvPr id="773" name="Google Shape;773;g3736b5e132b_0_154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3736b5e132b_0_221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0" name="Google Shape;1530;g3736b5e132b_0_221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a:solidFill>
                  <a:schemeClr val="dk1"/>
                </a:solidFill>
              </a:rPr>
              <a:t>That said, there </a:t>
            </a:r>
            <a:r>
              <a:rPr lang="en" i="1">
                <a:solidFill>
                  <a:schemeClr val="dk1"/>
                </a:solidFill>
              </a:rPr>
              <a:t>are</a:t>
            </a:r>
            <a:r>
              <a:rPr lang="en">
                <a:solidFill>
                  <a:schemeClr val="dk1"/>
                </a:solidFill>
              </a:rPr>
              <a:t> times when KP clauses make sense. Program-wide leadership or integration roles where relationships or continuity are essential may justify a named individual—but these should be the exception, not the rule.</a:t>
            </a:r>
            <a:endParaRPr>
              <a:solidFill>
                <a:schemeClr val="dk1"/>
              </a:solidFill>
            </a:endParaRPr>
          </a:p>
          <a:p>
            <a:pPr marL="158750" lvl="0" indent="0" algn="l" rtl="0">
              <a:lnSpc>
                <a:spcPct val="100000"/>
              </a:lnSpc>
              <a:spcBef>
                <a:spcPts val="1200"/>
              </a:spcBef>
              <a:spcAft>
                <a:spcPts val="0"/>
              </a:spcAft>
              <a:buSzPts val="1100"/>
              <a:buNone/>
            </a:pPr>
            <a:endParaRPr/>
          </a:p>
        </p:txBody>
      </p:sp>
      <p:sp>
        <p:nvSpPr>
          <p:cNvPr id="1531" name="Google Shape;1531;g3736b5e132b_0_221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3736b5e132b_0_22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9" name="Google Shape;1539;g3736b5e132b_0_222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a:solidFill>
                  <a:schemeClr val="dk1"/>
                </a:solidFill>
              </a:rPr>
              <a:t>Contract type influences how much KP matters. In T&amp;M environments, the Government has more oversight and risk—so there may be more need to identify specific personnel. In outcome-based contracts, the focus shifts to what’s delivered—not who delivers it.</a:t>
            </a:r>
            <a:endParaRPr>
              <a:solidFill>
                <a:schemeClr val="dk1"/>
              </a:solidFill>
            </a:endParaRPr>
          </a:p>
          <a:p>
            <a:pPr marL="158750" lvl="0" indent="0" algn="l" rtl="0">
              <a:lnSpc>
                <a:spcPct val="100000"/>
              </a:lnSpc>
              <a:spcBef>
                <a:spcPts val="1200"/>
              </a:spcBef>
              <a:spcAft>
                <a:spcPts val="0"/>
              </a:spcAft>
              <a:buSzPts val="1100"/>
              <a:buNone/>
            </a:pPr>
            <a:endParaRPr/>
          </a:p>
        </p:txBody>
      </p:sp>
      <p:sp>
        <p:nvSpPr>
          <p:cNvPr id="1540" name="Google Shape;1540;g3736b5e132b_0_222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6"/>
        <p:cNvGrpSpPr/>
        <p:nvPr/>
      </p:nvGrpSpPr>
      <p:grpSpPr>
        <a:xfrm>
          <a:off x="0" y="0"/>
          <a:ext cx="0" cy="0"/>
          <a:chOff x="0" y="0"/>
          <a:chExt cx="0" cy="0"/>
        </a:xfrm>
      </p:grpSpPr>
      <p:sp>
        <p:nvSpPr>
          <p:cNvPr id="1547" name="Google Shape;1547;g3736b5e132b_0_223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8" name="Google Shape;1548;g3736b5e132b_0_223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a:solidFill>
                  <a:schemeClr val="dk1"/>
                </a:solidFill>
              </a:rPr>
              <a:t>To better align with Agile, we recommend moving away from resumes and toward results. Trust vendors to staff and manage their teams, and evaluate them based on their track record—not individual certifications.</a:t>
            </a:r>
            <a:endParaRPr>
              <a:solidFill>
                <a:schemeClr val="dk1"/>
              </a:solidFill>
            </a:endParaRPr>
          </a:p>
          <a:p>
            <a:pPr marL="158750" lvl="0" indent="0" algn="l" rtl="0">
              <a:lnSpc>
                <a:spcPct val="100000"/>
              </a:lnSpc>
              <a:spcBef>
                <a:spcPts val="1200"/>
              </a:spcBef>
              <a:spcAft>
                <a:spcPts val="0"/>
              </a:spcAft>
              <a:buSzPts val="1100"/>
              <a:buNone/>
            </a:pPr>
            <a:endParaRPr/>
          </a:p>
        </p:txBody>
      </p:sp>
      <p:sp>
        <p:nvSpPr>
          <p:cNvPr id="1549" name="Google Shape;1549;g3736b5e132b_0_223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5"/>
        <p:cNvGrpSpPr/>
        <p:nvPr/>
      </p:nvGrpSpPr>
      <p:grpSpPr>
        <a:xfrm>
          <a:off x="0" y="0"/>
          <a:ext cx="0" cy="0"/>
          <a:chOff x="0" y="0"/>
          <a:chExt cx="0" cy="0"/>
        </a:xfrm>
      </p:grpSpPr>
      <p:sp>
        <p:nvSpPr>
          <p:cNvPr id="1556" name="Google Shape;1556;g3736b5e132b_0_224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7" name="Google Shape;1557;g3736b5e132b_0_224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Whole group discussion - 15 minutes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a:solidFill>
                  <a:schemeClr val="dk1"/>
                </a:solidFill>
              </a:rPr>
              <a:t>Let’s open it up for discussion. What have you experienced in the field? Where might outcome-based criteria have been more effective than personnel-focused ones?</a:t>
            </a:r>
            <a:endParaRPr>
              <a:solidFill>
                <a:schemeClr val="dk1"/>
              </a:solidFill>
            </a:endParaRPr>
          </a:p>
          <a:p>
            <a:pPr marL="0" lvl="0" indent="0" algn="l" rtl="0">
              <a:spcBef>
                <a:spcPts val="1200"/>
              </a:spcBef>
              <a:spcAft>
                <a:spcPts val="0"/>
              </a:spcAft>
              <a:buNone/>
            </a:pPr>
            <a:endParaRPr/>
          </a:p>
        </p:txBody>
      </p:sp>
      <p:sp>
        <p:nvSpPr>
          <p:cNvPr id="1558" name="Google Shape;1558;g3736b5e132b_0_224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103</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3736b5e132b_0_224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6" name="Google Shape;1566;g3736b5e132b_0_224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a:solidFill>
                  <a:schemeClr val="dk1"/>
                </a:solidFill>
              </a:rPr>
              <a:t>To wrap up: Agile contracts should enable teams to adapt, improve, and deliver value. Overly rigid KP clauses get in the way. Let’s evolve our acquisition strategies to support delivery, outcomes, and agility.</a:t>
            </a:r>
            <a:endParaRPr>
              <a:solidFill>
                <a:schemeClr val="dk1"/>
              </a:solidFill>
            </a:endParaRPr>
          </a:p>
          <a:p>
            <a:pPr marL="158750" lvl="0" indent="0" algn="l" rtl="0">
              <a:lnSpc>
                <a:spcPct val="100000"/>
              </a:lnSpc>
              <a:spcBef>
                <a:spcPts val="1200"/>
              </a:spcBef>
              <a:spcAft>
                <a:spcPts val="0"/>
              </a:spcAft>
              <a:buSzPts val="1100"/>
              <a:buNone/>
            </a:pPr>
            <a:endParaRPr/>
          </a:p>
        </p:txBody>
      </p:sp>
      <p:sp>
        <p:nvSpPr>
          <p:cNvPr id="1567" name="Google Shape;1567;g3736b5e132b_0_224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3"/>
        <p:cNvGrpSpPr/>
        <p:nvPr/>
      </p:nvGrpSpPr>
      <p:grpSpPr>
        <a:xfrm>
          <a:off x="0" y="0"/>
          <a:ext cx="0" cy="0"/>
          <a:chOff x="0" y="0"/>
          <a:chExt cx="0" cy="0"/>
        </a:xfrm>
      </p:grpSpPr>
      <p:sp>
        <p:nvSpPr>
          <p:cNvPr id="1574" name="Google Shape;1574;g3736b5e132b_0_225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5" name="Google Shape;1575;g3736b5e132b_0_225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00000"/>
              </a:lnSpc>
              <a:spcBef>
                <a:spcPts val="0"/>
              </a:spcBef>
              <a:spcAft>
                <a:spcPts val="0"/>
              </a:spcAft>
              <a:buSzPts val="1100"/>
              <a:buNone/>
            </a:pPr>
            <a:r>
              <a:rPr lang="en">
                <a:solidFill>
                  <a:schemeClr val="dk1"/>
                </a:solidFill>
              </a:rPr>
              <a:t>AI is more than a buzzword—it’s a powerful tool already reshaping operations in both private and public sectors. Procurement professionals need to understand its potential and limitations in acquisition strategy.</a:t>
            </a:r>
            <a:endParaRPr/>
          </a:p>
        </p:txBody>
      </p:sp>
      <p:sp>
        <p:nvSpPr>
          <p:cNvPr id="1576" name="Google Shape;1576;g3736b5e132b_0_225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3736b5e132b_0_226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2" name="Google Shape;1582;g3736b5e132b_0_226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This goes beyond just purchasing AI. It’s about embedding AI capabilities into how procurement functions at every level—from analysis to decision-making.</a:t>
            </a:r>
            <a:endParaRPr/>
          </a:p>
        </p:txBody>
      </p:sp>
      <p:sp>
        <p:nvSpPr>
          <p:cNvPr id="1583" name="Google Shape;1583;g3736b5e132b_0_226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3736b5e132b_0_226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0" name="Google Shape;1590;g3736b5e132b_0_226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AI has the power to impact the full acquisition lifecycle. Let’s look at a breakdown of functions and the types of AI that support them.</a:t>
            </a:r>
            <a:endParaRPr/>
          </a:p>
        </p:txBody>
      </p:sp>
      <p:sp>
        <p:nvSpPr>
          <p:cNvPr id="1591" name="Google Shape;1591;g3736b5e132b_0_226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3736b5e132b_0_227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8" name="Google Shape;1598;g3736b5e132b_0_227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Different types of AI are suited for different acquisition tasks. Predictive AI helps with planning and pattern recognition, while generative AI assists in content creation.</a:t>
            </a:r>
            <a:endParaRPr/>
          </a:p>
        </p:txBody>
      </p:sp>
      <p:sp>
        <p:nvSpPr>
          <p:cNvPr id="1599" name="Google Shape;1599;g3736b5e132b_0_227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3736b5e132b_0_228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6" name="Google Shape;1606;g3736b5e132b_0_228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Predictive AI is especially helpful for making sense of large datasets. It helps acquisition teams stay ahead of problems instead of reacting to them.</a:t>
            </a:r>
            <a:endParaRPr/>
          </a:p>
        </p:txBody>
      </p:sp>
      <p:sp>
        <p:nvSpPr>
          <p:cNvPr id="1607" name="Google Shape;1607;g3736b5e132b_0_228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109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3736b5e132b_0_155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0" name="Google Shape;780;g3736b5e132b_0_155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The lean canvas comes from startup practice—speed, learning, adapting. For acquisitions, it keeps the team aligned, surfaces assumptions early, and makes trade-offs explicit. It’s not “no planning”; it’s smarter planning that feeds real-time decision making.</a:t>
            </a:r>
            <a:endParaRPr>
              <a:solidFill>
                <a:schemeClr val="dk1"/>
              </a:solidFill>
            </a:endParaRPr>
          </a:p>
          <a:p>
            <a:pPr marL="158750" lvl="0" indent="0" algn="l" rtl="0">
              <a:lnSpc>
                <a:spcPct val="100000"/>
              </a:lnSpc>
              <a:spcBef>
                <a:spcPts val="0"/>
              </a:spcBef>
              <a:spcAft>
                <a:spcPts val="0"/>
              </a:spcAft>
              <a:buSzPts val="1100"/>
              <a:buNone/>
            </a:pPr>
            <a:endParaRPr>
              <a:solidFill>
                <a:schemeClr val="dk1"/>
              </a:solidFill>
            </a:endParaRPr>
          </a:p>
          <a:p>
            <a:pPr marL="158750" lvl="0" indent="0" algn="l" rtl="0">
              <a:spcBef>
                <a:spcPts val="0"/>
              </a:spcBef>
              <a:spcAft>
                <a:spcPts val="0"/>
              </a:spcAft>
              <a:buClr>
                <a:schemeClr val="dk1"/>
              </a:buClr>
              <a:buSzPts val="1100"/>
              <a:buFont typeface="Arial"/>
              <a:buNone/>
            </a:pPr>
            <a:r>
              <a:rPr lang="en">
                <a:solidFill>
                  <a:schemeClr val="dk1"/>
                </a:solidFill>
              </a:rPr>
              <a:t>Lean procurement canvas: </a:t>
            </a:r>
            <a:r>
              <a:rPr lang="en" u="sng">
                <a:solidFill>
                  <a:schemeClr val="hlink"/>
                </a:solidFill>
                <a:hlinkClick r:id="rId3"/>
              </a:rPr>
              <a:t>https://www.lap-alliance.org/why-lap/the-lean-procurement-canvas</a:t>
            </a:r>
            <a:r>
              <a:rPr lang="en">
                <a:solidFill>
                  <a:schemeClr val="dk1"/>
                </a:solidFill>
              </a:rPr>
              <a:t> </a:t>
            </a:r>
            <a:endParaRPr>
              <a:solidFill>
                <a:schemeClr val="dk1"/>
              </a:solidFill>
            </a:endParaRPr>
          </a:p>
          <a:p>
            <a:pPr marL="158750" lvl="0" indent="0" algn="l" rtl="0">
              <a:spcBef>
                <a:spcPts val="0"/>
              </a:spcBef>
              <a:spcAft>
                <a:spcPts val="0"/>
              </a:spcAft>
              <a:buClr>
                <a:schemeClr val="dk1"/>
              </a:buClr>
              <a:buSzPts val="1100"/>
              <a:buFont typeface="Arial"/>
              <a:buNone/>
            </a:pPr>
            <a:endParaRPr>
              <a:solidFill>
                <a:schemeClr val="dk1"/>
              </a:solidFill>
            </a:endParaRPr>
          </a:p>
          <a:p>
            <a:pPr marL="158750" lvl="0" indent="0" algn="l" rtl="0">
              <a:spcBef>
                <a:spcPts val="0"/>
              </a:spcBef>
              <a:spcAft>
                <a:spcPts val="0"/>
              </a:spcAft>
              <a:buClr>
                <a:schemeClr val="dk1"/>
              </a:buClr>
              <a:buSzPts val="1100"/>
              <a:buFont typeface="Arial"/>
              <a:buNone/>
            </a:pPr>
            <a:r>
              <a:rPr lang="en">
                <a:solidFill>
                  <a:schemeClr val="dk1"/>
                </a:solidFill>
              </a:rPr>
              <a:t>Create a new Lean Canvas (online tool) </a:t>
            </a:r>
            <a:r>
              <a:rPr lang="en" u="sng">
                <a:solidFill>
                  <a:schemeClr val="hlink"/>
                </a:solidFill>
                <a:hlinkClick r:id="rId4"/>
              </a:rPr>
              <a:t>https://canvanizer.com/new/lean-canvas</a:t>
            </a:r>
            <a:r>
              <a:rPr lang="en">
                <a:solidFill>
                  <a:schemeClr val="dk1"/>
                </a:solidFill>
              </a:rPr>
              <a:t> </a:t>
            </a:r>
            <a:endParaRPr>
              <a:solidFill>
                <a:schemeClr val="dk1"/>
              </a:solidFill>
            </a:endParaRPr>
          </a:p>
          <a:p>
            <a:pPr marL="158750" lvl="0" indent="0" algn="l" rtl="0">
              <a:lnSpc>
                <a:spcPct val="100000"/>
              </a:lnSpc>
              <a:spcBef>
                <a:spcPts val="0"/>
              </a:spcBef>
              <a:spcAft>
                <a:spcPts val="0"/>
              </a:spcAft>
              <a:buSzPts val="1100"/>
              <a:buNone/>
            </a:pPr>
            <a:endParaRPr>
              <a:solidFill>
                <a:schemeClr val="dk1"/>
              </a:solidFill>
            </a:endParaRPr>
          </a:p>
        </p:txBody>
      </p:sp>
      <p:sp>
        <p:nvSpPr>
          <p:cNvPr id="781" name="Google Shape;781;g3736b5e132b_0_155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3736b5e132b_0_229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4" name="Google Shape;1614;g3736b5e132b_0_229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Whole group discussion - 10 minutes</a:t>
            </a:r>
            <a:endParaRPr b="1">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Speaker Notes:</a:t>
            </a:r>
            <a:endParaRPr b="1">
              <a:solidFill>
                <a:schemeClr val="dk1"/>
              </a:solidFill>
            </a:endParaRPr>
          </a:p>
          <a:p>
            <a:pPr marL="381000" marR="381000" lvl="0" indent="0" algn="l" rtl="0">
              <a:lnSpc>
                <a:spcPct val="115000"/>
              </a:lnSpc>
              <a:spcBef>
                <a:spcPts val="1200"/>
              </a:spcBef>
              <a:spcAft>
                <a:spcPts val="1200"/>
              </a:spcAft>
              <a:buSzPts val="1100"/>
              <a:buNone/>
            </a:pPr>
            <a:r>
              <a:rPr lang="en">
                <a:solidFill>
                  <a:schemeClr val="dk1"/>
                </a:solidFill>
              </a:rPr>
              <a:t>Let’s open it up for discussion. </a:t>
            </a:r>
            <a:endParaRPr/>
          </a:p>
        </p:txBody>
      </p:sp>
      <p:sp>
        <p:nvSpPr>
          <p:cNvPr id="1615" name="Google Shape;1615;g3736b5e132b_0_229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110</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3736b5e132b_0_229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3" name="Google Shape;1623;g3736b5e132b_0_229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While powerful, generative AI has limits. It can’t replace strategic thinking, but it can assist by reducing documentation time and increasing consistency.</a:t>
            </a:r>
            <a:endParaRPr>
              <a:solidFill>
                <a:schemeClr val="dk1"/>
              </a:solidFill>
            </a:endParaRPr>
          </a:p>
          <a:p>
            <a:pPr marL="15875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
        <p:nvSpPr>
          <p:cNvPr id="1624" name="Google Shape;1624;g3736b5e132b_0_229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9"/>
        <p:cNvGrpSpPr/>
        <p:nvPr/>
      </p:nvGrpSpPr>
      <p:grpSpPr>
        <a:xfrm>
          <a:off x="0" y="0"/>
          <a:ext cx="0" cy="0"/>
          <a:chOff x="0" y="0"/>
          <a:chExt cx="0" cy="0"/>
        </a:xfrm>
      </p:grpSpPr>
      <p:sp>
        <p:nvSpPr>
          <p:cNvPr id="1630" name="Google Shape;1630;g3736b5e132b_0_230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1" name="Google Shape;1631;g3736b5e132b_0_230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AI will never replace procurement professionals. Your expertise, judgment, and leadership are still essential to ensuring AI is applied responsibly and effectively.</a:t>
            </a:r>
            <a:endParaRPr/>
          </a:p>
        </p:txBody>
      </p:sp>
      <p:sp>
        <p:nvSpPr>
          <p:cNvPr id="1632" name="Google Shape;1632;g3736b5e132b_0_230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3736b5e132b_0_231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9" name="Google Shape;1639;g3736b5e132b_0_231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Federal AI policy has rapidly evolved. You’re not on your own—there is guidance and direction to follow.</a:t>
            </a:r>
            <a:endParaRPr/>
          </a:p>
        </p:txBody>
      </p:sp>
      <p:sp>
        <p:nvSpPr>
          <p:cNvPr id="1640" name="Google Shape;1640;g3736b5e132b_0_231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3736b5e132b_0_231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7" name="Google Shape;1647;g3736b5e132b_0_231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These considerations are essential for any agency beginning or expanding its use of AI in procurement. Skills and governance matter as much as the tech itself.</a:t>
            </a:r>
            <a:endParaRPr/>
          </a:p>
        </p:txBody>
      </p:sp>
      <p:sp>
        <p:nvSpPr>
          <p:cNvPr id="1648" name="Google Shape;1648;g3736b5e132b_0_231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3736b5e132b_0_232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5" name="Google Shape;1655;g3736b5e132b_0_232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a:p>
            <a:pPr marL="0" lvl="0" indent="0" algn="l" rtl="0">
              <a:spcBef>
                <a:spcPts val="0"/>
              </a:spcBef>
              <a:spcAft>
                <a:spcPts val="0"/>
              </a:spcAft>
              <a:buClr>
                <a:schemeClr val="dk1"/>
              </a:buClr>
              <a:buFont typeface="Arial"/>
              <a:buNone/>
            </a:pPr>
            <a:r>
              <a:rPr lang="en">
                <a:solidFill>
                  <a:schemeClr val="dk1"/>
                </a:solidFill>
              </a:rPr>
              <a:t>This is the session where you will introduce this part of threaded case scenario. </a:t>
            </a:r>
            <a:endParaRPr>
              <a:solidFill>
                <a:schemeClr val="dk1"/>
              </a:solidFill>
            </a:endParaRPr>
          </a:p>
          <a:p>
            <a:pPr marL="0" lvl="0" indent="0" algn="l" rtl="0">
              <a:spcBef>
                <a:spcPts val="0"/>
              </a:spcBef>
              <a:spcAft>
                <a:spcPts val="0"/>
              </a:spcAft>
              <a:buNone/>
            </a:pPr>
            <a:endParaRPr/>
          </a:p>
        </p:txBody>
      </p:sp>
      <p:sp>
        <p:nvSpPr>
          <p:cNvPr id="1656" name="Google Shape;1656;g3736b5e132b_0_232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115</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g36299d5ead3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4" name="Google Shape;1664;g36299d5ead3_1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36c7874e87e_0_1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0" name="Google Shape;1670;g36c7874e87e_0_1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a:t>
            </a:r>
            <a:endParaRPr b="1"/>
          </a:p>
          <a:p>
            <a:pPr marL="0" lvl="0" indent="0" algn="l" rtl="0">
              <a:spcBef>
                <a:spcPts val="0"/>
              </a:spcBef>
              <a:spcAft>
                <a:spcPts val="0"/>
              </a:spcAft>
              <a:buNone/>
            </a:pPr>
            <a:endParaRPr/>
          </a:p>
          <a:p>
            <a:pPr marL="0" lvl="0" indent="0" algn="l" rtl="0">
              <a:spcBef>
                <a:spcPts val="0"/>
              </a:spcBef>
              <a:spcAft>
                <a:spcPts val="0"/>
              </a:spcAft>
              <a:buNone/>
            </a:pPr>
            <a:r>
              <a:rPr lang="en"/>
              <a:t>This is the session where you will introduce this part of threaded case scenario. </a:t>
            </a:r>
            <a:endParaRPr/>
          </a:p>
        </p:txBody>
      </p:sp>
      <p:sp>
        <p:nvSpPr>
          <p:cNvPr id="1671" name="Google Shape;1671;g36c7874e87e_0_1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117</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372d4c26f79_0_5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9" name="Google Shape;1679;g372d4c26f79_0_5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1680" name="Google Shape;1680;g372d4c26f79_0_5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118</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5"/>
        <p:cNvGrpSpPr/>
        <p:nvPr/>
      </p:nvGrpSpPr>
      <p:grpSpPr>
        <a:xfrm>
          <a:off x="0" y="0"/>
          <a:ext cx="0" cy="0"/>
          <a:chOff x="0" y="0"/>
          <a:chExt cx="0" cy="0"/>
        </a:xfrm>
      </p:grpSpPr>
      <p:sp>
        <p:nvSpPr>
          <p:cNvPr id="1686" name="Google Shape;1686;g372d4c26f79_0_1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7" name="Google Shape;1687;g372d4c26f79_0_1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dirty="0">
                <a:solidFill>
                  <a:schemeClr val="dk1"/>
                </a:solidFill>
                <a:latin typeface="Calibri"/>
                <a:ea typeface="Calibri"/>
                <a:cs typeface="Calibri"/>
                <a:sym typeface="Calibri"/>
              </a:rPr>
              <a:t>Speaker Notes:</a:t>
            </a:r>
            <a:r>
              <a:rPr lang="en"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a:p>
            <a:pPr marL="0" lvl="0" indent="0" algn="l" rtl="0">
              <a:spcBef>
                <a:spcPts val="1200"/>
              </a:spcBef>
              <a:spcAft>
                <a:spcPts val="0"/>
              </a:spcAft>
              <a:buNone/>
            </a:pPr>
            <a:endParaRPr dirty="0"/>
          </a:p>
        </p:txBody>
      </p:sp>
      <p:sp>
        <p:nvSpPr>
          <p:cNvPr id="1688" name="Google Shape;1688;g372d4c26f79_0_1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119</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3736b5e132b_0_156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8" name="Google Shape;788;g3736b5e132b_0_156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SzPts val="1100"/>
              <a:buNone/>
            </a:pPr>
            <a:endParaRPr>
              <a:solidFill>
                <a:schemeClr val="dk1"/>
              </a:solidFill>
            </a:endParaRPr>
          </a:p>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The canvas is both a conversation tool and a historical record. It helps you persuade reluctant stakeholders by making assumptions transparent and showing how decisions tie to mission. When updated continuously, it keeps the acquisition strategy adaptive and defensible.</a:t>
            </a:r>
            <a:endParaRPr>
              <a:solidFill>
                <a:schemeClr val="dk1"/>
              </a:solidFill>
            </a:endParaRPr>
          </a:p>
        </p:txBody>
      </p:sp>
      <p:sp>
        <p:nvSpPr>
          <p:cNvPr id="789" name="Google Shape;789;g3736b5e132b_0_156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p:cNvGrpSpPr/>
        <p:nvPr/>
      </p:nvGrpSpPr>
      <p:grpSpPr>
        <a:xfrm>
          <a:off x="0" y="0"/>
          <a:ext cx="0" cy="0"/>
          <a:chOff x="0" y="0"/>
          <a:chExt cx="0" cy="0"/>
        </a:xfrm>
      </p:grpSpPr>
      <p:sp>
        <p:nvSpPr>
          <p:cNvPr id="1696" name="Google Shape;1696;g372d4c26f79_0_6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7" name="Google Shape;1697;g372d4c26f79_0_6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Well-crafted evaluation criteria enable a fair and transparent process. They help manage risk, ensure public confidence, and legally protect the acquisition outcome. Without clear criteria, source selections risk challenge and inconsistency.</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1698" name="Google Shape;1698;g372d4c26f79_0_6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120</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3"/>
        <p:cNvGrpSpPr/>
        <p:nvPr/>
      </p:nvGrpSpPr>
      <p:grpSpPr>
        <a:xfrm>
          <a:off x="0" y="0"/>
          <a:ext cx="0" cy="0"/>
          <a:chOff x="0" y="0"/>
          <a:chExt cx="0" cy="0"/>
        </a:xfrm>
      </p:grpSpPr>
      <p:sp>
        <p:nvSpPr>
          <p:cNvPr id="1704" name="Google Shape;1704;g372d4c26f79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5" name="Google Shape;1705;g372d4c26f79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b="1" dirty="0">
                <a:solidFill>
                  <a:schemeClr val="dk1"/>
                </a:solidFill>
              </a:rPr>
              <a:t>Speaker Notes:</a:t>
            </a:r>
            <a:br>
              <a:rPr lang="en" b="1" dirty="0">
                <a:solidFill>
                  <a:schemeClr val="dk1"/>
                </a:solidFill>
              </a:rPr>
            </a:br>
            <a:r>
              <a:rPr lang="en" dirty="0">
                <a:solidFill>
                  <a:schemeClr val="dk1"/>
                </a:solidFill>
              </a:rPr>
              <a:t> Choosing the right evaluation method is key. Comparative evaluation offers speed and flexibility—ideal for agile and commercial solutions. Best-value trade-offs provide deeper documentation and risk analysis—better for high-risk, complex acquisitions.</a:t>
            </a:r>
            <a:endParaRPr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g36299d5ead3_12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1" name="Google Shape;1711;g36299d5ead3_12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Best practices start with stakeholder engagement and a deep understanding of what matters most for the mission. Criteria should be clear, measurable, and aligned with both risk appetite and mission impact. Always distinguish between past performance and past experience—they serve different purposes.</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g36299d5ead3_1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7" name="Google Shape;1717;g36299d5ead3_1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To close: Agile acquisition and modern evaluation methods enable better outcomes for the mission. A phased, interactive process helps us assess vendor fit beyond static proposals. Choosing the right evaluation method—and crafting strong, mission-aligned criteria—are keys to success.</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1"/>
        <p:cNvGrpSpPr/>
        <p:nvPr/>
      </p:nvGrpSpPr>
      <p:grpSpPr>
        <a:xfrm>
          <a:off x="0" y="0"/>
          <a:ext cx="0" cy="0"/>
          <a:chOff x="0" y="0"/>
          <a:chExt cx="0" cy="0"/>
        </a:xfrm>
      </p:grpSpPr>
      <p:sp>
        <p:nvSpPr>
          <p:cNvPr id="1722" name="Google Shape;1722;g372d4c26f79_0_8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3" name="Google Shape;1723;g372d4c26f79_0_8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1724" name="Google Shape;1724;g372d4c26f79_0_8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124</a:t>
            </a:fld>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372d4c26f79_0_7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0" name="Google Shape;1730;g372d4c26f79_0_7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Evaluating Agile contractors means assessing their ability to deliver working software iteratively, engage end users, and adapt quickly. This requires going beyond traditional technical narratives and digging into how teams actually plan, build, test, and learn.</a:t>
            </a:r>
            <a:endParaRPr>
              <a:solidFill>
                <a:schemeClr val="dk1"/>
              </a:solidFill>
            </a:endParaRPr>
          </a:p>
          <a:p>
            <a:pPr marL="0" lvl="0" indent="0" algn="l" rtl="0">
              <a:lnSpc>
                <a:spcPct val="100000"/>
              </a:lnSpc>
              <a:spcBef>
                <a:spcPts val="1200"/>
              </a:spcBef>
              <a:spcAft>
                <a:spcPts val="0"/>
              </a:spcAft>
              <a:buSzPts val="1100"/>
              <a:buNone/>
            </a:pPr>
            <a:endParaRPr/>
          </a:p>
        </p:txBody>
      </p:sp>
      <p:sp>
        <p:nvSpPr>
          <p:cNvPr id="1731" name="Google Shape;1731;g372d4c26f79_0_7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125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6"/>
        <p:cNvGrpSpPr/>
        <p:nvPr/>
      </p:nvGrpSpPr>
      <p:grpSpPr>
        <a:xfrm>
          <a:off x="0" y="0"/>
          <a:ext cx="0" cy="0"/>
          <a:chOff x="0" y="0"/>
          <a:chExt cx="0" cy="0"/>
        </a:xfrm>
      </p:grpSpPr>
      <p:sp>
        <p:nvSpPr>
          <p:cNvPr id="1737" name="Google Shape;1737;g372d4c26f7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8" name="Google Shape;1738;g372d4c26f7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Agile acquisition builds on familiar procurement steps but quickly shifts to a user-centered, flexible approach. We prioritize working solutions and collaborative validation, rather than long written documentation. Agile also changes how we evaluate vendors—favoring what they can </a:t>
            </a:r>
            <a:r>
              <a:rPr lang="en" i="1">
                <a:solidFill>
                  <a:schemeClr val="dk1"/>
                </a:solidFill>
              </a:rPr>
              <a:t>show</a:t>
            </a:r>
            <a:r>
              <a:rPr lang="en">
                <a:solidFill>
                  <a:schemeClr val="dk1"/>
                </a:solidFill>
              </a:rPr>
              <a:t>, not just what they </a:t>
            </a:r>
            <a:r>
              <a:rPr lang="en" i="1">
                <a:solidFill>
                  <a:schemeClr val="dk1"/>
                </a:solidFill>
              </a:rPr>
              <a:t>say</a:t>
            </a:r>
            <a:r>
              <a:rPr lang="en">
                <a:solidFill>
                  <a:schemeClr val="dk1"/>
                </a:solidFill>
              </a:rPr>
              <a:t>.</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372d4c26f7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372d4c26f7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Agile acquisition uses a phased evaluation approach. We start with lightweight submissions and move to interactive evaluation. Once a vendor is selected, we co-develop key documents together—driving alignment and ownership of outcomes.</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372d4c26f79_0_11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0" name="Google Shape;1750;g372d4c26f79_0_11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Oral presentations can be a powerful tool to distinguish between teams that understand Agile in theory and those that can apply it in practice. Clearly define how you’ll use these presentations and include them as part of your evaluation criteria.</a:t>
            </a:r>
            <a:endParaRPr>
              <a:solidFill>
                <a:schemeClr val="dk1"/>
              </a:solidFill>
            </a:endParaRPr>
          </a:p>
          <a:p>
            <a:pPr marL="0" lvl="0" indent="0" algn="l" rtl="0">
              <a:lnSpc>
                <a:spcPct val="100000"/>
              </a:lnSpc>
              <a:spcBef>
                <a:spcPts val="1200"/>
              </a:spcBef>
              <a:spcAft>
                <a:spcPts val="0"/>
              </a:spcAft>
              <a:buSzPts val="1100"/>
              <a:buNone/>
            </a:pPr>
            <a:endParaRPr/>
          </a:p>
        </p:txBody>
      </p:sp>
      <p:sp>
        <p:nvSpPr>
          <p:cNvPr id="1751" name="Google Shape;1751;g372d4c26f79_0_11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128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372d4c26f79_0_11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8" name="Google Shape;1758;g372d4c26f79_0_11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Integrating Agile into your technical evaluation factors ensures that vendors must show how their process aligns with Agile delivery. These examples show how to evaluate for contract management, communication, release planning, and quality measurement—all in an Agile context.</a:t>
            </a:r>
            <a:endParaRPr>
              <a:solidFill>
                <a:schemeClr val="dk1"/>
              </a:solidFill>
            </a:endParaRPr>
          </a:p>
          <a:p>
            <a:pPr marL="0" lvl="0" indent="0" algn="l" rtl="0">
              <a:lnSpc>
                <a:spcPct val="115000"/>
              </a:lnSpc>
              <a:spcBef>
                <a:spcPts val="1200"/>
              </a:spcBef>
              <a:spcAft>
                <a:spcPts val="0"/>
              </a:spcAft>
              <a:buSzPts val="1100"/>
              <a:buNone/>
            </a:pPr>
            <a:endParaRPr>
              <a:solidFill>
                <a:schemeClr val="dk1"/>
              </a:solidFill>
            </a:endParaRPr>
          </a:p>
          <a:p>
            <a:pPr marL="0" lvl="0" indent="0" algn="l" rtl="0">
              <a:lnSpc>
                <a:spcPct val="100000"/>
              </a:lnSpc>
              <a:spcBef>
                <a:spcPts val="1200"/>
              </a:spcBef>
              <a:spcAft>
                <a:spcPts val="0"/>
              </a:spcAft>
              <a:buSzPts val="1100"/>
              <a:buNone/>
            </a:pPr>
            <a:endParaRPr/>
          </a:p>
        </p:txBody>
      </p:sp>
      <p:sp>
        <p:nvSpPr>
          <p:cNvPr id="1759" name="Google Shape;1759;g372d4c26f79_0_11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129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3736b5e132b_0_156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6" name="Google Shape;796;g3736b5e132b_0_156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Now apply it. Use the scenario to draft a lean canvas. Focus on outcomes, not features. Assign roles (e.g., contracting officer, product owner, user advocate) to ensure different lenses. After drafting, each group shares a critical trade-off they made and how they justified it.</a:t>
            </a:r>
            <a:endParaRPr>
              <a:solidFill>
                <a:schemeClr val="dk1"/>
              </a:solidFill>
            </a:endParaRPr>
          </a:p>
          <a:p>
            <a:pPr marL="158750" lvl="0" indent="0" algn="l" rtl="0">
              <a:spcBef>
                <a:spcPts val="0"/>
              </a:spcBef>
              <a:spcAft>
                <a:spcPts val="0"/>
              </a:spcAft>
              <a:buSzPts val="1100"/>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Break into small groups</a:t>
            </a:r>
            <a:br>
              <a:rPr lang="en">
                <a:solidFill>
                  <a:schemeClr val="dk1"/>
                </a:solidFill>
              </a:rPr>
            </a:b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Scenario: Launch a cloud-based veteran benefits portal needing rapid iteration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1800"/>
              </a:spcBef>
              <a:spcAft>
                <a:spcPts val="0"/>
              </a:spcAft>
              <a:buClr>
                <a:schemeClr val="dk1"/>
              </a:buClr>
              <a:buSzPts val="1100"/>
              <a:buFont typeface="Arial"/>
              <a:buNone/>
            </a:pPr>
            <a:r>
              <a:rPr lang="en" b="1">
                <a:solidFill>
                  <a:schemeClr val="dk1"/>
                </a:solidFill>
              </a:rPr>
              <a:t>Activity Title: "Build Your Lean Acquisition Canvas"</a:t>
            </a:r>
            <a:endParaRPr b="1">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b="1">
                <a:solidFill>
                  <a:schemeClr val="dk1"/>
                </a:solidFill>
              </a:rPr>
              <a:t>Purpose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Help acquisition professionals apply the Lean Canvas framework to a real or hypothetical digital acquisition problem, reinforcing its value for early strategic planning.</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b="1">
                <a:solidFill>
                  <a:schemeClr val="dk1"/>
                </a:solidFill>
              </a:rPr>
              <a:t>Total Time: 45 minutes</a:t>
            </a:r>
            <a:endParaRPr b="1">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b="1">
                <a:solidFill>
                  <a:schemeClr val="dk1"/>
                </a:solidFill>
              </a:rPr>
              <a:t>Tools: Zoom breakout rooms, shared Google Doc or Miro/Mural board template, facilitator slides</a:t>
            </a:r>
            <a:endParaRPr b="1">
              <a:solidFill>
                <a:schemeClr val="dk1"/>
              </a:solidFill>
            </a:endParaRPr>
          </a:p>
          <a:p>
            <a:pPr marL="0" lvl="0" indent="0" algn="l" rtl="0">
              <a:lnSpc>
                <a:spcPct val="115000"/>
              </a:lnSpc>
              <a:spcBef>
                <a:spcPts val="1800"/>
              </a:spcBef>
              <a:spcAft>
                <a:spcPts val="0"/>
              </a:spcAft>
              <a:buClr>
                <a:schemeClr val="dk1"/>
              </a:buClr>
              <a:buSzPts val="1100"/>
              <a:buFont typeface="Arial"/>
              <a:buNone/>
            </a:pPr>
            <a:r>
              <a:rPr lang="en" b="1">
                <a:solidFill>
                  <a:schemeClr val="dk1"/>
                </a:solidFill>
              </a:rPr>
              <a:t>Learning Objectives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By the end of the activity, participants will:</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Understand the purpose and structure of the Lean Canvas</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Apply it to a simplified acquisition problem</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Recognize how it supports early-stage acquisition strategy thinking</a:t>
            </a:r>
            <a:endParaRPr>
              <a:solidFill>
                <a:schemeClr val="dk1"/>
              </a:solidFill>
            </a:endParaRPr>
          </a:p>
          <a:p>
            <a:pPr marL="0" lvl="0" indent="0" algn="l" rtl="0">
              <a:lnSpc>
                <a:spcPct val="115000"/>
              </a:lnSpc>
              <a:spcBef>
                <a:spcPts val="1800"/>
              </a:spcBef>
              <a:spcAft>
                <a:spcPts val="0"/>
              </a:spcAft>
              <a:buClr>
                <a:schemeClr val="dk1"/>
              </a:buClr>
              <a:buSzPts val="1100"/>
              <a:buFont typeface="Arial"/>
              <a:buNone/>
            </a:pPr>
            <a:r>
              <a:rPr lang="en" b="1">
                <a:solidFill>
                  <a:schemeClr val="dk1"/>
                </a:solidFill>
              </a:rPr>
              <a:t>Activity Breakdown</a:t>
            </a:r>
            <a:endParaRPr b="1">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b="1">
                <a:solidFill>
                  <a:schemeClr val="dk1"/>
                </a:solidFill>
              </a:rPr>
              <a:t>1. Kickoff &amp; Framing (5 minutes)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Facilitator shares slide deck with:</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Brief refresher: What is the Lean Canvas? (1-slide visual of the 9 boxes)</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Purpose: It’s a tool to quickly capture the key assumptions about an acquisition in one place, enabling faster iteration and alignment.</a:t>
            </a:r>
            <a:br>
              <a:rPr lang="en">
                <a:solidFill>
                  <a:schemeClr val="dk1"/>
                </a:solidFill>
              </a:rPr>
            </a:br>
            <a:endParaRPr>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i="1">
                <a:solidFill>
                  <a:schemeClr val="dk1"/>
                </a:solidFill>
              </a:rPr>
              <a:t>Facilitator Prompt</a:t>
            </a:r>
            <a:r>
              <a:rPr lang="en">
                <a:solidFill>
                  <a:schemeClr val="dk1"/>
                </a:solidFill>
              </a:rPr>
              <a:t>:</a:t>
            </a:r>
            <a:br>
              <a:rPr lang="en">
                <a:solidFill>
                  <a:schemeClr val="dk1"/>
                </a:solidFill>
              </a:rPr>
            </a:br>
            <a:r>
              <a:rPr lang="en">
                <a:solidFill>
                  <a:schemeClr val="dk1"/>
                </a:solidFill>
              </a:rPr>
              <a:t> “Today, you’ll work in small groups to fill out a Lean Canvas based on a digital acquisition scenario. You don’t need to get it perfect—just start thinking differently about problem framing, users, risks, and possible solutions.”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b="1">
                <a:solidFill>
                  <a:schemeClr val="dk1"/>
                </a:solidFill>
              </a:rPr>
              <a:t>2. Group Activity – Filling out the Lean Acquisition Canvas Template (25 minutes)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Breakout rooms (3–5 people per group)</a:t>
            </a:r>
            <a:br>
              <a:rPr lang="en" b="1">
                <a:solidFill>
                  <a:schemeClr val="dk1"/>
                </a:solidFill>
              </a:rPr>
            </a:br>
            <a:r>
              <a:rPr lang="en">
                <a:solidFill>
                  <a:schemeClr val="dk1"/>
                </a:solidFill>
              </a:rPr>
              <a:t> Each group gets:</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A link to a shared editable Lean Canvas template (Google Doc, Mural, or Miro)</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A </a:t>
            </a:r>
            <a:r>
              <a:rPr lang="en" b="1">
                <a:solidFill>
                  <a:schemeClr val="dk1"/>
                </a:solidFill>
              </a:rPr>
              <a:t>simple, pre-written acquisition scenario</a:t>
            </a:r>
            <a:r>
              <a:rPr lang="en">
                <a:solidFill>
                  <a:schemeClr val="dk1"/>
                </a:solidFill>
              </a:rPr>
              <a:t> (see example below)</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Instructions to focus on just </a:t>
            </a:r>
            <a:r>
              <a:rPr lang="en" b="1">
                <a:solidFill>
                  <a:schemeClr val="dk1"/>
                </a:solidFill>
              </a:rPr>
              <a:t>5 key boxes</a:t>
            </a:r>
            <a:r>
              <a:rPr lang="en">
                <a:solidFill>
                  <a:schemeClr val="dk1"/>
                </a:solidFill>
              </a:rPr>
              <a:t> of the canvas:</a:t>
            </a:r>
            <a:br>
              <a:rPr lang="en">
                <a:solidFill>
                  <a:schemeClr val="dk1"/>
                </a:solidFill>
              </a:rPr>
            </a:br>
            <a:endParaRPr>
              <a:solidFill>
                <a:schemeClr val="dk1"/>
              </a:solidFill>
            </a:endParaRPr>
          </a:p>
          <a:p>
            <a:pPr marL="914400" lvl="1" indent="-298450" algn="l" rtl="0">
              <a:lnSpc>
                <a:spcPct val="115000"/>
              </a:lnSpc>
              <a:spcBef>
                <a:spcPts val="1200"/>
              </a:spcBef>
              <a:spcAft>
                <a:spcPts val="0"/>
              </a:spcAft>
              <a:buClr>
                <a:schemeClr val="dk1"/>
              </a:buClr>
              <a:buSzPts val="1100"/>
              <a:buAutoNum type="arabicPeriod"/>
            </a:pPr>
            <a:r>
              <a:rPr lang="en">
                <a:solidFill>
                  <a:schemeClr val="dk1"/>
                </a:solidFill>
              </a:rPr>
              <a:t>Problem</a:t>
            </a:r>
            <a:endParaRPr>
              <a:solidFill>
                <a:schemeClr val="dk1"/>
              </a:solidFill>
            </a:endParaRPr>
          </a:p>
          <a:p>
            <a:pPr marL="914400" lvl="1" indent="-298450" algn="l" rtl="0">
              <a:lnSpc>
                <a:spcPct val="115000"/>
              </a:lnSpc>
              <a:spcBef>
                <a:spcPts val="1200"/>
              </a:spcBef>
              <a:spcAft>
                <a:spcPts val="0"/>
              </a:spcAft>
              <a:buClr>
                <a:schemeClr val="dk1"/>
              </a:buClr>
              <a:buSzPts val="1100"/>
              <a:buAutoNum type="arabicPeriod"/>
            </a:pPr>
            <a:r>
              <a:rPr lang="en">
                <a:solidFill>
                  <a:schemeClr val="dk1"/>
                </a:solidFill>
              </a:rPr>
              <a:t>Customer Segments</a:t>
            </a:r>
            <a:endParaRPr>
              <a:solidFill>
                <a:schemeClr val="dk1"/>
              </a:solidFill>
            </a:endParaRPr>
          </a:p>
          <a:p>
            <a:pPr marL="914400" lvl="1" indent="-298450" algn="l" rtl="0">
              <a:lnSpc>
                <a:spcPct val="115000"/>
              </a:lnSpc>
              <a:spcBef>
                <a:spcPts val="1200"/>
              </a:spcBef>
              <a:spcAft>
                <a:spcPts val="0"/>
              </a:spcAft>
              <a:buClr>
                <a:schemeClr val="dk1"/>
              </a:buClr>
              <a:buSzPts val="1100"/>
              <a:buAutoNum type="arabicPeriod"/>
            </a:pPr>
            <a:r>
              <a:rPr lang="en">
                <a:solidFill>
                  <a:schemeClr val="dk1"/>
                </a:solidFill>
              </a:rPr>
              <a:t>Solution</a:t>
            </a:r>
            <a:endParaRPr>
              <a:solidFill>
                <a:schemeClr val="dk1"/>
              </a:solidFill>
            </a:endParaRPr>
          </a:p>
          <a:p>
            <a:pPr marL="914400" lvl="1" indent="-298450" algn="l" rtl="0">
              <a:lnSpc>
                <a:spcPct val="115000"/>
              </a:lnSpc>
              <a:spcBef>
                <a:spcPts val="1200"/>
              </a:spcBef>
              <a:spcAft>
                <a:spcPts val="0"/>
              </a:spcAft>
              <a:buClr>
                <a:schemeClr val="dk1"/>
              </a:buClr>
              <a:buSzPts val="1100"/>
              <a:buAutoNum type="arabicPeriod"/>
            </a:pPr>
            <a:r>
              <a:rPr lang="en">
                <a:solidFill>
                  <a:schemeClr val="dk1"/>
                </a:solidFill>
              </a:rPr>
              <a:t>Unique Value Proposition</a:t>
            </a:r>
            <a:endParaRPr>
              <a:solidFill>
                <a:schemeClr val="dk1"/>
              </a:solidFill>
            </a:endParaRPr>
          </a:p>
          <a:p>
            <a:pPr marL="914400" lvl="1" indent="-298450" algn="l" rtl="0">
              <a:lnSpc>
                <a:spcPct val="115000"/>
              </a:lnSpc>
              <a:spcBef>
                <a:spcPts val="1200"/>
              </a:spcBef>
              <a:spcAft>
                <a:spcPts val="0"/>
              </a:spcAft>
              <a:buClr>
                <a:schemeClr val="dk1"/>
              </a:buClr>
              <a:buSzPts val="1100"/>
              <a:buAutoNum type="arabicPeriod"/>
            </a:pPr>
            <a:r>
              <a:rPr lang="en">
                <a:solidFill>
                  <a:schemeClr val="dk1"/>
                </a:solidFill>
              </a:rPr>
              <a:t>Key Metrics</a:t>
            </a:r>
            <a:br>
              <a:rPr lang="en">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Facilitator stays available to drop in and answer questions.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b="1">
                <a:solidFill>
                  <a:schemeClr val="dk1"/>
                </a:solidFill>
              </a:rPr>
              <a:t>3. Group Share-Outs (10 minutes)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Each group selects </a:t>
            </a:r>
            <a:r>
              <a:rPr lang="en" b="1">
                <a:solidFill>
                  <a:schemeClr val="dk1"/>
                </a:solidFill>
              </a:rPr>
              <a:t>one spokesperson</a:t>
            </a:r>
            <a:r>
              <a:rPr lang="en">
                <a:solidFill>
                  <a:schemeClr val="dk1"/>
                </a:solidFill>
              </a:rPr>
              <a:t> to do a 60–90 second walk-through of their canvas highlights:</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 problem and user did they focus on?</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 solution did they frame?</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 was challenging or surprising?</a:t>
            </a:r>
            <a:br>
              <a:rPr lang="en">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Facilitator captures common themes or insights on a whiteboard or shared doc.</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b="1">
                <a:solidFill>
                  <a:schemeClr val="dk1"/>
                </a:solidFill>
              </a:rPr>
              <a:t>4. Debrief &amp; Wrap-Up (5 minutes)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Facilitator-led reflection:</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 stood out from today’s discussion?</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How could this approach help early in the acquisition strategy process?</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Where do you see this fitting into pre-solicitation planning?</a:t>
            </a:r>
            <a:br>
              <a:rPr lang="en">
                <a:solidFill>
                  <a:schemeClr val="dk1"/>
                </a:solidFill>
              </a:rPr>
            </a:br>
            <a:endParaRPr>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i="1">
                <a:solidFill>
                  <a:schemeClr val="dk1"/>
                </a:solidFill>
              </a:rPr>
              <a:t>Wrap-Up Tip</a:t>
            </a:r>
            <a:r>
              <a:rPr lang="en">
                <a:solidFill>
                  <a:schemeClr val="dk1"/>
                </a:solidFill>
              </a:rPr>
              <a:t>: Reinforce that the Lean Canvas isn't about precision—it's about </a:t>
            </a:r>
            <a:r>
              <a:rPr lang="en" b="1">
                <a:solidFill>
                  <a:schemeClr val="dk1"/>
                </a:solidFill>
              </a:rPr>
              <a:t>shaping assumptions early</a:t>
            </a:r>
            <a:r>
              <a:rPr lang="en">
                <a:solidFill>
                  <a:schemeClr val="dk1"/>
                </a:solidFill>
              </a:rPr>
              <a:t> and building a shared mental model of the problem space.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800"/>
              </a:spcBef>
              <a:spcAft>
                <a:spcPts val="0"/>
              </a:spcAft>
              <a:buClr>
                <a:schemeClr val="dk1"/>
              </a:buClr>
              <a:buSzPts val="1100"/>
              <a:buFont typeface="Arial"/>
              <a:buNone/>
            </a:pPr>
            <a:r>
              <a:rPr lang="en" b="1">
                <a:solidFill>
                  <a:schemeClr val="dk1"/>
                </a:solidFill>
              </a:rPr>
              <a:t>Example Scenario</a:t>
            </a:r>
            <a:endParaRPr b="1">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b="1">
                <a:solidFill>
                  <a:schemeClr val="dk1"/>
                </a:solidFill>
              </a:rPr>
              <a:t>Scenario</a:t>
            </a:r>
            <a:r>
              <a:rPr lang="en">
                <a:solidFill>
                  <a:schemeClr val="dk1"/>
                </a:solidFill>
              </a:rPr>
              <a:t>: Launch a cloud-based veteran benefits portal needing rapid iteration.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800"/>
              </a:spcBef>
              <a:spcAft>
                <a:spcPts val="0"/>
              </a:spcAft>
              <a:buClr>
                <a:schemeClr val="dk1"/>
              </a:buClr>
              <a:buSzPts val="1100"/>
              <a:buFont typeface="Arial"/>
              <a:buNone/>
            </a:pPr>
            <a:r>
              <a:rPr lang="en" b="1">
                <a:solidFill>
                  <a:schemeClr val="dk1"/>
                </a:solidFill>
              </a:rPr>
              <a:t>Materials You’ll Need</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Slide with a 1-page Lean Canvas visual</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Lean Canvas template (Google Doc or whiteboard tool)</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Scenarios</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Timer or visual time prompts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15875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
        <p:nvSpPr>
          <p:cNvPr id="797" name="Google Shape;797;g3736b5e132b_0_156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5"/>
        <p:cNvGrpSpPr/>
        <p:nvPr/>
      </p:nvGrpSpPr>
      <p:grpSpPr>
        <a:xfrm>
          <a:off x="0" y="0"/>
          <a:ext cx="0" cy="0"/>
          <a:chOff x="0" y="0"/>
          <a:chExt cx="0" cy="0"/>
        </a:xfrm>
      </p:grpSpPr>
      <p:sp>
        <p:nvSpPr>
          <p:cNvPr id="1766" name="Google Shape;1766;g372d4c26f79_0_12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7" name="Google Shape;1767;g372d4c26f79_0_12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You want more than a glossy proposal—you need to understand how the team actually works. Ask questions that expose their discipline in Agile execution, responsiveness to feedback, and how they tailor the team to the project’s needs.</a:t>
            </a:r>
            <a:endParaRPr>
              <a:solidFill>
                <a:schemeClr val="dk1"/>
              </a:solidFill>
            </a:endParaRPr>
          </a:p>
          <a:p>
            <a:pPr marL="0" lvl="0" indent="0" algn="l" rtl="0">
              <a:lnSpc>
                <a:spcPct val="100000"/>
              </a:lnSpc>
              <a:spcBef>
                <a:spcPts val="1200"/>
              </a:spcBef>
              <a:spcAft>
                <a:spcPts val="0"/>
              </a:spcAft>
              <a:buSzPts val="1100"/>
              <a:buNone/>
            </a:pPr>
            <a:endParaRPr/>
          </a:p>
        </p:txBody>
      </p:sp>
      <p:sp>
        <p:nvSpPr>
          <p:cNvPr id="1768" name="Google Shape;1768;g372d4c26f79_0_12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130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372d4c26f79_0_13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5" name="Google Shape;1775;g372d4c26f79_0_13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endParaRPr b="1">
              <a:solidFill>
                <a:schemeClr val="dk1"/>
              </a:solidFill>
            </a:endParaRPr>
          </a:p>
          <a:p>
            <a:pPr marL="0" lvl="0" indent="0" algn="l" rtl="0">
              <a:lnSpc>
                <a:spcPct val="115000"/>
              </a:lnSpc>
              <a:spcBef>
                <a:spcPts val="1200"/>
              </a:spcBef>
              <a:spcAft>
                <a:spcPts val="0"/>
              </a:spcAft>
              <a:buSzPts val="1100"/>
              <a:buNone/>
            </a:pPr>
            <a:r>
              <a:rPr lang="en">
                <a:solidFill>
                  <a:schemeClr val="dk1"/>
                </a:solidFill>
              </a:rPr>
              <a:t>Make Agile experience a formal evaluation factor. Ask for concrete examples—like delivered code or user-tested iterations. This allows you to see not just what they’ve done, but how they’ve delivered value through Agile.</a:t>
            </a:r>
            <a:br>
              <a:rPr lang="en" b="1">
                <a:solidFill>
                  <a:schemeClr val="dk1"/>
                </a:solidFill>
              </a:rPr>
            </a:br>
            <a:endParaRPr>
              <a:solidFill>
                <a:schemeClr val="dk1"/>
              </a:solidFill>
            </a:endParaRPr>
          </a:p>
          <a:p>
            <a:pPr marL="0" lvl="0" indent="0" algn="l" rtl="0">
              <a:lnSpc>
                <a:spcPct val="100000"/>
              </a:lnSpc>
              <a:spcBef>
                <a:spcPts val="1200"/>
              </a:spcBef>
              <a:spcAft>
                <a:spcPts val="0"/>
              </a:spcAft>
              <a:buSzPts val="1100"/>
              <a:buNone/>
            </a:pPr>
            <a:endParaRPr/>
          </a:p>
        </p:txBody>
      </p:sp>
      <p:sp>
        <p:nvSpPr>
          <p:cNvPr id="1776" name="Google Shape;1776;g372d4c26f79_0_13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131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1"/>
        <p:cNvGrpSpPr/>
        <p:nvPr/>
      </p:nvGrpSpPr>
      <p:grpSpPr>
        <a:xfrm>
          <a:off x="0" y="0"/>
          <a:ext cx="0" cy="0"/>
          <a:chOff x="0" y="0"/>
          <a:chExt cx="0" cy="0"/>
        </a:xfrm>
      </p:grpSpPr>
      <p:sp>
        <p:nvSpPr>
          <p:cNvPr id="1782" name="Google Shape;1782;g372d4c26f79_0_13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3" name="Google Shape;1783;g372d4c26f79_0_13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endParaRPr b="1">
              <a:solidFill>
                <a:schemeClr val="dk1"/>
              </a:solidFill>
            </a:endParaRPr>
          </a:p>
          <a:p>
            <a:pPr marL="0" lvl="0" indent="0" algn="l" rtl="0">
              <a:lnSpc>
                <a:spcPct val="115000"/>
              </a:lnSpc>
              <a:spcBef>
                <a:spcPts val="1200"/>
              </a:spcBef>
              <a:spcAft>
                <a:spcPts val="0"/>
              </a:spcAft>
              <a:buSzPts val="1100"/>
              <a:buNone/>
            </a:pPr>
            <a:r>
              <a:rPr lang="en">
                <a:solidFill>
                  <a:schemeClr val="dk1"/>
                </a:solidFill>
              </a:rPr>
              <a:t> FAR permits post-award refinements if the work remains within scope. Defining scope around a Product Vision and using Agile delivery frameworks allows requirements to evolve while staying within contract boundaries. Include Agile expectations up front to avoid protest risk.</a:t>
            </a:r>
            <a:endParaRPr>
              <a:solidFill>
                <a:schemeClr val="dk1"/>
              </a:solidFill>
            </a:endParaRPr>
          </a:p>
          <a:p>
            <a:pPr marL="0" lvl="0" indent="0" algn="l" rtl="0">
              <a:lnSpc>
                <a:spcPct val="115000"/>
              </a:lnSpc>
              <a:spcBef>
                <a:spcPts val="1200"/>
              </a:spcBef>
              <a:spcAft>
                <a:spcPts val="0"/>
              </a:spcAft>
              <a:buSzPts val="1100"/>
              <a:buNone/>
            </a:pPr>
            <a:br>
              <a:rPr lang="en" b="1">
                <a:solidFill>
                  <a:schemeClr val="dk1"/>
                </a:solidFill>
              </a:rPr>
            </a:br>
            <a:endParaRPr>
              <a:solidFill>
                <a:schemeClr val="dk1"/>
              </a:solidFill>
            </a:endParaRPr>
          </a:p>
          <a:p>
            <a:pPr marL="0" lvl="0" indent="0" algn="l" rtl="0">
              <a:lnSpc>
                <a:spcPct val="100000"/>
              </a:lnSpc>
              <a:spcBef>
                <a:spcPts val="1200"/>
              </a:spcBef>
              <a:spcAft>
                <a:spcPts val="0"/>
              </a:spcAft>
              <a:buSzPts val="1100"/>
              <a:buNone/>
            </a:pPr>
            <a:endParaRPr/>
          </a:p>
        </p:txBody>
      </p:sp>
      <p:sp>
        <p:nvSpPr>
          <p:cNvPr id="1784" name="Google Shape;1784;g372d4c26f79_0_13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132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9"/>
        <p:cNvGrpSpPr/>
        <p:nvPr/>
      </p:nvGrpSpPr>
      <p:grpSpPr>
        <a:xfrm>
          <a:off x="0" y="0"/>
          <a:ext cx="0" cy="0"/>
          <a:chOff x="0" y="0"/>
          <a:chExt cx="0" cy="0"/>
        </a:xfrm>
      </p:grpSpPr>
      <p:sp>
        <p:nvSpPr>
          <p:cNvPr id="1790" name="Google Shape;1790;g372d4c26f79_0_14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1" name="Google Shape;1791;g372d4c26f79_0_14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endParaRPr b="1">
              <a:solidFill>
                <a:schemeClr val="dk1"/>
              </a:solidFill>
            </a:endParaRPr>
          </a:p>
          <a:p>
            <a:pPr marL="0" lvl="0" indent="0" algn="l" rtl="0">
              <a:lnSpc>
                <a:spcPct val="115000"/>
              </a:lnSpc>
              <a:spcBef>
                <a:spcPts val="1200"/>
              </a:spcBef>
              <a:spcAft>
                <a:spcPts val="0"/>
              </a:spcAft>
              <a:buSzPts val="1100"/>
              <a:buNone/>
            </a:pPr>
            <a:r>
              <a:rPr lang="en">
                <a:solidFill>
                  <a:schemeClr val="dk1"/>
                </a:solidFill>
              </a:rPr>
              <a:t>A well-structured SOO sets broad outcomes, establishes schedule boundaries, and invites </a:t>
            </a:r>
            <a:endParaRPr>
              <a:solidFill>
                <a:schemeClr val="dk1"/>
              </a:solidFill>
            </a:endParaRPr>
          </a:p>
          <a:p>
            <a:pPr marL="0" lvl="0" indent="0" algn="l" rtl="0">
              <a:lnSpc>
                <a:spcPct val="115000"/>
              </a:lnSpc>
              <a:spcBef>
                <a:spcPts val="1200"/>
              </a:spcBef>
              <a:spcAft>
                <a:spcPts val="0"/>
              </a:spcAft>
              <a:buSzPts val="1100"/>
              <a:buNone/>
            </a:pPr>
            <a:br>
              <a:rPr lang="en" b="1">
                <a:solidFill>
                  <a:schemeClr val="dk1"/>
                </a:solidFill>
              </a:rPr>
            </a:br>
            <a:endParaRPr>
              <a:solidFill>
                <a:schemeClr val="dk1"/>
              </a:solidFill>
            </a:endParaRPr>
          </a:p>
          <a:p>
            <a:pPr marL="0" lvl="0" indent="0" algn="l" rtl="0">
              <a:lnSpc>
                <a:spcPct val="100000"/>
              </a:lnSpc>
              <a:spcBef>
                <a:spcPts val="1200"/>
              </a:spcBef>
              <a:spcAft>
                <a:spcPts val="0"/>
              </a:spcAft>
              <a:buSzPts val="1100"/>
              <a:buNone/>
            </a:pPr>
            <a:endParaRPr/>
          </a:p>
        </p:txBody>
      </p:sp>
      <p:sp>
        <p:nvSpPr>
          <p:cNvPr id="1792" name="Google Shape;1792;g372d4c26f79_0_14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133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36299d5ead3_12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36299d5ead3_12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3"/>
        <p:cNvGrpSpPr/>
        <p:nvPr/>
      </p:nvGrpSpPr>
      <p:grpSpPr>
        <a:xfrm>
          <a:off x="0" y="0"/>
          <a:ext cx="0" cy="0"/>
          <a:chOff x="0" y="0"/>
          <a:chExt cx="0" cy="0"/>
        </a:xfrm>
      </p:grpSpPr>
      <p:sp>
        <p:nvSpPr>
          <p:cNvPr id="1804" name="Google Shape;1804;g36299d5ead3_1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5" name="Google Shape;1805;g36299d5ead3_1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Google Shape;1810;g36299d5ead3_1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1" name="Google Shape;1811;g36299d5ead3_1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36299d5ead3_1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36299d5ead3_1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1"/>
        <p:cNvGrpSpPr/>
        <p:nvPr/>
      </p:nvGrpSpPr>
      <p:grpSpPr>
        <a:xfrm>
          <a:off x="0" y="0"/>
          <a:ext cx="0" cy="0"/>
          <a:chOff x="0" y="0"/>
          <a:chExt cx="0" cy="0"/>
        </a:xfrm>
      </p:grpSpPr>
      <p:sp>
        <p:nvSpPr>
          <p:cNvPr id="1822" name="Google Shape;1822;g372d4c26f79_0_18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3" name="Google Shape;1823;g372d4c26f79_0_18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dirty="0">
                <a:solidFill>
                  <a:schemeClr val="dk1"/>
                </a:solidFill>
                <a:latin typeface="Inter"/>
                <a:ea typeface="Inter"/>
                <a:cs typeface="Inter"/>
                <a:sym typeface="Inter"/>
              </a:rPr>
              <a:t>Speaker Notes:</a:t>
            </a:r>
            <a:r>
              <a:rPr lang="en" sz="1200" dirty="0">
                <a:solidFill>
                  <a:schemeClr val="dk1"/>
                </a:solidFill>
                <a:latin typeface="Inter"/>
                <a:ea typeface="Inter"/>
                <a:cs typeface="Inter"/>
                <a:sym typeface="Inter"/>
              </a:rPr>
              <a:t> </a:t>
            </a:r>
            <a:endParaRPr sz="1200" dirty="0">
              <a:solidFill>
                <a:schemeClr val="dk1"/>
              </a:solidFill>
              <a:latin typeface="Inter"/>
              <a:ea typeface="Inter"/>
              <a:cs typeface="Inter"/>
              <a:sym typeface="Inter"/>
            </a:endParaRPr>
          </a:p>
          <a:p>
            <a:pPr marL="0" lvl="0" indent="0" algn="l" rtl="0">
              <a:lnSpc>
                <a:spcPct val="140000"/>
              </a:lnSpc>
              <a:spcBef>
                <a:spcPts val="2400"/>
              </a:spcBef>
              <a:spcAft>
                <a:spcPts val="0"/>
              </a:spcAft>
              <a:buClr>
                <a:schemeClr val="dk1"/>
              </a:buClr>
              <a:buSzPts val="1100"/>
              <a:buFont typeface="Arial"/>
              <a:buNone/>
            </a:pPr>
            <a:r>
              <a:rPr lang="en" sz="1200" dirty="0">
                <a:solidFill>
                  <a:schemeClr val="dk1"/>
                </a:solidFill>
                <a:highlight>
                  <a:schemeClr val="lt1"/>
                </a:highlight>
                <a:latin typeface="Inter"/>
                <a:ea typeface="Inter"/>
                <a:cs typeface="Inter"/>
                <a:sym typeface="Inter"/>
              </a:rPr>
              <a:t>Activity: Tech Evaluation Panel Checklist</a:t>
            </a:r>
            <a:endParaRPr sz="1200" dirty="0">
              <a:solidFill>
                <a:schemeClr val="dk1"/>
              </a:solidFill>
              <a:highlight>
                <a:schemeClr val="lt1"/>
              </a:highlight>
              <a:latin typeface="Inter"/>
              <a:ea typeface="Inter"/>
              <a:cs typeface="Inter"/>
              <a:sym typeface="Inter"/>
            </a:endParaRPr>
          </a:p>
          <a:p>
            <a:pPr marL="0" lvl="0" indent="0" algn="l" rtl="0">
              <a:lnSpc>
                <a:spcPct val="140000"/>
              </a:lnSpc>
              <a:spcBef>
                <a:spcPts val="1700"/>
              </a:spcBef>
              <a:spcAft>
                <a:spcPts val="0"/>
              </a:spcAft>
              <a:buClr>
                <a:schemeClr val="dk1"/>
              </a:buClr>
              <a:buSzPts val="1100"/>
              <a:buFont typeface="Arial"/>
              <a:buNone/>
            </a:pPr>
            <a:r>
              <a:rPr lang="en" sz="1200" b="1" dirty="0">
                <a:solidFill>
                  <a:schemeClr val="dk1"/>
                </a:solidFill>
                <a:highlight>
                  <a:schemeClr val="lt1"/>
                </a:highlight>
                <a:latin typeface="Inter"/>
                <a:ea typeface="Inter"/>
                <a:cs typeface="Inter"/>
                <a:sym typeface="Inter"/>
              </a:rPr>
              <a:t>There is a accompanying pdf handout for this activity – Technical Skills Assessment – Survey – Fillable Form</a:t>
            </a:r>
            <a:br>
              <a:rPr lang="en" sz="1200" b="1" dirty="0">
                <a:solidFill>
                  <a:schemeClr val="dk1"/>
                </a:solidFill>
                <a:highlight>
                  <a:schemeClr val="lt1"/>
                </a:highlight>
                <a:latin typeface="Inter"/>
                <a:ea typeface="Inter"/>
                <a:cs typeface="Inter"/>
                <a:sym typeface="Inter"/>
              </a:rPr>
            </a:br>
            <a:endParaRPr lang="en" sz="1200" b="1" dirty="0">
              <a:solidFill>
                <a:schemeClr val="dk1"/>
              </a:solidFill>
              <a:highlight>
                <a:schemeClr val="lt1"/>
              </a:highlight>
              <a:latin typeface="Inter"/>
              <a:ea typeface="Inter"/>
              <a:cs typeface="Inter"/>
              <a:sym typeface="Inter"/>
            </a:endParaRPr>
          </a:p>
          <a:p>
            <a:pPr marL="0" lvl="0" indent="0" algn="l" rtl="0">
              <a:lnSpc>
                <a:spcPct val="140000"/>
              </a:lnSpc>
              <a:spcBef>
                <a:spcPts val="1700"/>
              </a:spcBef>
              <a:spcAft>
                <a:spcPts val="0"/>
              </a:spcAft>
              <a:buClr>
                <a:schemeClr val="dk1"/>
              </a:buClr>
              <a:buSzPts val="1100"/>
              <a:buFont typeface="Arial"/>
              <a:buNone/>
            </a:pPr>
            <a:r>
              <a:rPr lang="en" sz="1200" b="1" dirty="0">
                <a:solidFill>
                  <a:schemeClr val="dk1"/>
                </a:solidFill>
                <a:highlight>
                  <a:schemeClr val="lt1"/>
                </a:highlight>
                <a:latin typeface="Inter"/>
                <a:ea typeface="Inter"/>
                <a:cs typeface="Inter"/>
                <a:sym typeface="Inter"/>
              </a:rPr>
              <a:t>INSTRUCTIONS</a:t>
            </a:r>
            <a:endParaRPr sz="1200" b="1" dirty="0">
              <a:solidFill>
                <a:schemeClr val="dk1"/>
              </a:solidFill>
              <a:highlight>
                <a:schemeClr val="lt1"/>
              </a:highlight>
              <a:latin typeface="Inter"/>
              <a:ea typeface="Inter"/>
              <a:cs typeface="Inter"/>
              <a:sym typeface="Inter"/>
            </a:endParaRPr>
          </a:p>
          <a:p>
            <a:pPr marL="0" lvl="0" indent="0" algn="l" rtl="0">
              <a:lnSpc>
                <a:spcPct val="140000"/>
              </a:lnSpc>
              <a:spcBef>
                <a:spcPts val="800"/>
              </a:spcBef>
              <a:spcAft>
                <a:spcPts val="0"/>
              </a:spcAft>
              <a:buClr>
                <a:schemeClr val="dk1"/>
              </a:buClr>
              <a:buSzPts val="1100"/>
              <a:buFont typeface="Arial"/>
              <a:buNone/>
            </a:pPr>
            <a:r>
              <a:rPr lang="en" sz="1200" dirty="0">
                <a:solidFill>
                  <a:schemeClr val="dk1"/>
                </a:solidFill>
                <a:highlight>
                  <a:schemeClr val="lt1"/>
                </a:highlight>
                <a:latin typeface="Inter"/>
                <a:ea typeface="Inter"/>
                <a:cs typeface="Inter"/>
                <a:sym typeface="Inter"/>
              </a:rPr>
              <a:t>Building off of the what you learned earlier in the program, items and the resources you reviewed in the online learning, we will build a checklist of ways to determine the technical evaluation panel’s skillset relative to the digital service they will be asked to evaluate. </a:t>
            </a:r>
          </a:p>
          <a:p>
            <a:pPr marL="0" lvl="0" indent="0" algn="l" rtl="0">
              <a:lnSpc>
                <a:spcPct val="140000"/>
              </a:lnSpc>
              <a:spcBef>
                <a:spcPts val="800"/>
              </a:spcBef>
              <a:spcAft>
                <a:spcPts val="0"/>
              </a:spcAft>
              <a:buClr>
                <a:schemeClr val="dk1"/>
              </a:buClr>
              <a:buSzPts val="1100"/>
              <a:buFont typeface="Arial"/>
              <a:buNone/>
            </a:pPr>
            <a:endParaRPr sz="1200" dirty="0">
              <a:solidFill>
                <a:schemeClr val="dk1"/>
              </a:solidFill>
              <a:highlight>
                <a:schemeClr val="lt1"/>
              </a:highlight>
              <a:latin typeface="Inter"/>
              <a:ea typeface="Inter"/>
              <a:cs typeface="Inter"/>
              <a:sym typeface="Inter"/>
            </a:endParaRPr>
          </a:p>
          <a:p>
            <a:pPr marL="0" lvl="0" indent="0" algn="l" rtl="0">
              <a:lnSpc>
                <a:spcPct val="115000"/>
              </a:lnSpc>
              <a:spcBef>
                <a:spcPts val="1700"/>
              </a:spcBef>
              <a:spcAft>
                <a:spcPts val="0"/>
              </a:spcAft>
              <a:buClr>
                <a:schemeClr val="dk1"/>
              </a:buClr>
              <a:buSzPts val="1100"/>
              <a:buFont typeface="Arial"/>
              <a:buNone/>
            </a:pPr>
            <a:r>
              <a:rPr lang="en" sz="1200" dirty="0">
                <a:solidFill>
                  <a:schemeClr val="dk1"/>
                </a:solidFill>
                <a:highlight>
                  <a:schemeClr val="lt1"/>
                </a:highlight>
                <a:latin typeface="Inter"/>
                <a:ea typeface="Inter"/>
                <a:cs typeface="Inter"/>
                <a:sym typeface="Inter"/>
              </a:rPr>
              <a:t>What questions would you add to the list? What other techniques might you use?</a:t>
            </a:r>
          </a:p>
          <a:p>
            <a:pPr marL="0" lvl="0" indent="0" algn="l" rtl="0">
              <a:lnSpc>
                <a:spcPct val="115000"/>
              </a:lnSpc>
              <a:spcBef>
                <a:spcPts val="1700"/>
              </a:spcBef>
              <a:spcAft>
                <a:spcPts val="0"/>
              </a:spcAft>
              <a:buClr>
                <a:schemeClr val="dk1"/>
              </a:buClr>
              <a:buSzPts val="1100"/>
              <a:buFont typeface="Arial"/>
              <a:buNone/>
            </a:pPr>
            <a:endParaRPr sz="1200" dirty="0">
              <a:solidFill>
                <a:schemeClr val="dk1"/>
              </a:solidFill>
              <a:highlight>
                <a:schemeClr val="lt1"/>
              </a:highlight>
              <a:latin typeface="Inter"/>
              <a:ea typeface="Inter"/>
              <a:cs typeface="Inter"/>
              <a:sym typeface="Inter"/>
            </a:endParaRPr>
          </a:p>
          <a:p>
            <a:pPr marL="0" lvl="0" indent="0" algn="l" rtl="0">
              <a:lnSpc>
                <a:spcPct val="115000"/>
              </a:lnSpc>
              <a:spcBef>
                <a:spcPts val="1700"/>
              </a:spcBef>
              <a:spcAft>
                <a:spcPts val="0"/>
              </a:spcAft>
              <a:buClr>
                <a:schemeClr val="dk1"/>
              </a:buClr>
              <a:buSzPts val="1100"/>
              <a:buFont typeface="Arial"/>
              <a:buNone/>
            </a:pPr>
            <a:r>
              <a:rPr lang="en" sz="1200" dirty="0">
                <a:solidFill>
                  <a:schemeClr val="dk1"/>
                </a:solidFill>
                <a:highlight>
                  <a:schemeClr val="lt1"/>
                </a:highlight>
                <a:latin typeface="Inter"/>
                <a:ea typeface="Inter"/>
                <a:cs typeface="Inter"/>
                <a:sym typeface="Inter"/>
              </a:rPr>
              <a:t>You should post additions to the checklist in chat. </a:t>
            </a:r>
          </a:p>
          <a:p>
            <a:pPr marL="0" lvl="0" indent="0" algn="l" rtl="0">
              <a:lnSpc>
                <a:spcPct val="115000"/>
              </a:lnSpc>
              <a:spcBef>
                <a:spcPts val="1700"/>
              </a:spcBef>
              <a:spcAft>
                <a:spcPts val="0"/>
              </a:spcAft>
              <a:buClr>
                <a:schemeClr val="dk1"/>
              </a:buClr>
              <a:buSzPts val="1100"/>
              <a:buFont typeface="Arial"/>
              <a:buNone/>
            </a:pPr>
            <a:endParaRPr lang="en" sz="1200" b="1" dirty="0">
              <a:solidFill>
                <a:schemeClr val="dk1"/>
              </a:solidFill>
              <a:highlight>
                <a:schemeClr val="lt1"/>
              </a:highlight>
              <a:latin typeface="Inter"/>
              <a:ea typeface="Inter"/>
              <a:cs typeface="Inter"/>
              <a:sym typeface="Inter"/>
            </a:endParaRPr>
          </a:p>
        </p:txBody>
      </p:sp>
      <p:sp>
        <p:nvSpPr>
          <p:cNvPr id="1824" name="Google Shape;1824;g372d4c26f79_0_18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138</a:t>
            </a:fld>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9"/>
        <p:cNvGrpSpPr/>
        <p:nvPr/>
      </p:nvGrpSpPr>
      <p:grpSpPr>
        <a:xfrm>
          <a:off x="0" y="0"/>
          <a:ext cx="0" cy="0"/>
          <a:chOff x="0" y="0"/>
          <a:chExt cx="0" cy="0"/>
        </a:xfrm>
      </p:grpSpPr>
      <p:sp>
        <p:nvSpPr>
          <p:cNvPr id="1830" name="Google Shape;1830;g36299d5ead3_12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1" name="Google Shape;1831;g36299d5ead3_12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736b5e132b_0_1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736b5e132b_0_1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Lato"/>
              <a:ea typeface="Lato"/>
              <a:cs typeface="Lato"/>
              <a:sym typeface="Lato"/>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g36299d5ead3_1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36299d5ead3_1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1"/>
        <p:cNvGrpSpPr/>
        <p:nvPr/>
      </p:nvGrpSpPr>
      <p:grpSpPr>
        <a:xfrm>
          <a:off x="0" y="0"/>
          <a:ext cx="0" cy="0"/>
          <a:chOff x="0" y="0"/>
          <a:chExt cx="0" cy="0"/>
        </a:xfrm>
      </p:grpSpPr>
      <p:sp>
        <p:nvSpPr>
          <p:cNvPr id="1842" name="Google Shape;1842;g372d4c26f79_0_19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3" name="Google Shape;1843;g372d4c26f79_0_19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1844" name="Google Shape;1844;g372d4c26f79_0_19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141</a:t>
            </a:fld>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0"/>
        <p:cNvGrpSpPr/>
        <p:nvPr/>
      </p:nvGrpSpPr>
      <p:grpSpPr>
        <a:xfrm>
          <a:off x="0" y="0"/>
          <a:ext cx="0" cy="0"/>
          <a:chOff x="0" y="0"/>
          <a:chExt cx="0" cy="0"/>
        </a:xfrm>
      </p:grpSpPr>
      <p:sp>
        <p:nvSpPr>
          <p:cNvPr id="1851" name="Google Shape;1851;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2" name="Google Shape;1852;p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t>[Read First]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We start to talk about going from the planning to solicitation through award.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Talk about negotiating tradeoffs.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What are we doing; what are we trying to achieve when we negotiate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What are some of the basics of negotiating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Practice some techniques to help to determine tradeoffs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b="1"/>
              <a:t>[Then Slide … “to recap”]</a:t>
            </a:r>
            <a:endParaRPr/>
          </a:p>
          <a:p>
            <a:pPr marL="457200" marR="0" lvl="0" indent="-22860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6"/>
        <p:cNvGrpSpPr/>
        <p:nvPr/>
      </p:nvGrpSpPr>
      <p:grpSpPr>
        <a:xfrm>
          <a:off x="0" y="0"/>
          <a:ext cx="0" cy="0"/>
          <a:chOff x="0" y="0"/>
          <a:chExt cx="0" cy="0"/>
        </a:xfrm>
      </p:grpSpPr>
      <p:sp>
        <p:nvSpPr>
          <p:cNvPr id="1857" name="Google Shape;1857;g372d4c26f79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8" name="Google Shape;1858;g372d4c26f79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 [We’re going to start with an activity. You can only answer 1 – do not say  “it depends”]</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[read the question and then]</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[Read all 4 to the class]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[Just drop the answer into the chat]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1) Yes, we do want to save the gov $. Primary negotiating objective? Not necessarily. Could be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2) Of course, but we should not be negotiating with contractors that we haven’t already determined are the right fit (ideally w/ best value)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3) Ding ding ding</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4) You shouldn’t be negotiating with someone that isn’t the right contractor … not saying they’ll earn the ultimate deal, but you’re negotiating with the right purpose, so our purpose is to arrive at an acceptable outcome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372d4c26f79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372d4c26f79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 [Read the question; drop answers in the chat]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Who thinks it’s yes; or no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Sure, most people will answer yes, but most people want to try and limit their expenses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Repair on your home etc. Going to cost 5K, but bid is 7.5K. You likely don’t want to pay 2.5 more …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But, profit is motive, profit is incentive.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What does a good contractor do with profit ideally? </a:t>
            </a:r>
            <a:r>
              <a:rPr lang="en" b="1">
                <a:solidFill>
                  <a:schemeClr val="dk1"/>
                </a:solidFill>
              </a:rPr>
              <a:t>Pose to the group?</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171450" lvl="0" indent="-171450" algn="l" rtl="0">
              <a:spcBef>
                <a:spcPts val="0"/>
              </a:spcBef>
              <a:spcAft>
                <a:spcPts val="0"/>
              </a:spcAft>
              <a:buClr>
                <a:schemeClr val="dk1"/>
              </a:buClr>
              <a:buSzPts val="1100"/>
              <a:buChar char="-"/>
            </a:pPr>
            <a:r>
              <a:rPr lang="en">
                <a:solidFill>
                  <a:schemeClr val="dk1"/>
                </a:solidFill>
              </a:rPr>
              <a:t>Reinvest in their product (R&amp;D) / company</a:t>
            </a:r>
            <a:endParaRPr>
              <a:solidFill>
                <a:schemeClr val="dk1"/>
              </a:solidFill>
            </a:endParaRPr>
          </a:p>
          <a:p>
            <a:pPr marL="171450" lvl="0" indent="-171450" algn="l" rtl="0">
              <a:spcBef>
                <a:spcPts val="0"/>
              </a:spcBef>
              <a:spcAft>
                <a:spcPts val="0"/>
              </a:spcAft>
              <a:buClr>
                <a:schemeClr val="dk1"/>
              </a:buClr>
              <a:buSzPts val="1100"/>
              <a:buChar char="-"/>
            </a:pPr>
            <a:r>
              <a:rPr lang="en">
                <a:solidFill>
                  <a:schemeClr val="dk1"/>
                </a:solidFill>
              </a:rPr>
              <a:t>Compensate high quality people</a:t>
            </a:r>
            <a:endParaRPr>
              <a:solidFill>
                <a:schemeClr val="dk1"/>
              </a:solidFill>
            </a:endParaRPr>
          </a:p>
          <a:p>
            <a:pPr marL="171450" lvl="0" indent="-101600" algn="l" rtl="0">
              <a:spcBef>
                <a:spcPts val="0"/>
              </a:spcBef>
              <a:spcAft>
                <a:spcPts val="0"/>
              </a:spcAft>
              <a:buClr>
                <a:schemeClr val="dk1"/>
              </a:buClr>
              <a:buSzPts val="1100"/>
              <a:buFont typeface="Noto Sans Symbols"/>
              <a:buNone/>
            </a:pPr>
            <a:endParaRPr>
              <a:solidFill>
                <a:schemeClr val="dk1"/>
              </a:solidFill>
            </a:endParaRPr>
          </a:p>
          <a:p>
            <a:pPr marL="171450" lvl="0" indent="-171450" algn="l" rtl="0">
              <a:spcBef>
                <a:spcPts val="0"/>
              </a:spcBef>
              <a:spcAft>
                <a:spcPts val="0"/>
              </a:spcAft>
              <a:buClr>
                <a:schemeClr val="dk1"/>
              </a:buClr>
              <a:buSzPts val="1100"/>
              <a:buFont typeface="Noto Sans Symbols"/>
              <a:buChar char="⮚"/>
            </a:pPr>
            <a:r>
              <a:rPr lang="en">
                <a:solidFill>
                  <a:schemeClr val="dk1"/>
                </a:solidFill>
              </a:rPr>
              <a:t>Very important for a company to make profit … no innovations on that iphone, etc.</a:t>
            </a:r>
            <a:endParaRPr>
              <a:solidFill>
                <a:schemeClr val="dk1"/>
              </a:solidFill>
            </a:endParaRPr>
          </a:p>
          <a:p>
            <a:pPr marL="171450" lvl="0" indent="-101600" algn="l" rtl="0">
              <a:spcBef>
                <a:spcPts val="0"/>
              </a:spcBef>
              <a:spcAft>
                <a:spcPts val="0"/>
              </a:spcAft>
              <a:buClr>
                <a:schemeClr val="dk1"/>
              </a:buClr>
              <a:buSzPts val="1100"/>
              <a:buFont typeface="Noto Sans Symbols"/>
              <a:buNone/>
            </a:pPr>
            <a:endParaRPr>
              <a:solidFill>
                <a:schemeClr val="dk1"/>
              </a:solidFill>
            </a:endParaRPr>
          </a:p>
          <a:p>
            <a:pPr marL="0" lvl="0" indent="0" algn="l" rtl="0">
              <a:spcBef>
                <a:spcPts val="0"/>
              </a:spcBef>
              <a:spcAft>
                <a:spcPts val="0"/>
              </a:spcAft>
              <a:buClr>
                <a:schemeClr val="dk1"/>
              </a:buClr>
              <a:buSzPts val="1100"/>
              <a:buFont typeface="Noto Sans Symbols"/>
              <a:buNone/>
            </a:pPr>
            <a:r>
              <a:rPr lang="en">
                <a:solidFill>
                  <a:schemeClr val="dk1"/>
                </a:solidFill>
              </a:rPr>
              <a:t>Healthy profit v. unhealthy profit … there’s a balance there. No one wants to get screwed.</a:t>
            </a:r>
            <a:endParaRPr>
              <a:solidFill>
                <a:schemeClr val="dk1"/>
              </a:solidFill>
            </a:endParaRPr>
          </a:p>
          <a:p>
            <a:pPr marL="0" lvl="0" indent="0" algn="l" rtl="0">
              <a:spcBef>
                <a:spcPts val="0"/>
              </a:spcBef>
              <a:spcAft>
                <a:spcPts val="0"/>
              </a:spcAft>
              <a:buClr>
                <a:schemeClr val="dk1"/>
              </a:buClr>
              <a:buSzPts val="1100"/>
              <a:buFont typeface="Noto Sans Symbols"/>
              <a:buNone/>
            </a:pPr>
            <a:endParaRPr>
              <a:solidFill>
                <a:schemeClr val="dk1"/>
              </a:solidFill>
            </a:endParaRPr>
          </a:p>
          <a:p>
            <a:pPr marL="0" lvl="0" indent="0" algn="l" rtl="0">
              <a:spcBef>
                <a:spcPts val="0"/>
              </a:spcBef>
              <a:spcAft>
                <a:spcPts val="0"/>
              </a:spcAft>
              <a:buClr>
                <a:schemeClr val="dk1"/>
              </a:buClr>
              <a:buSzPts val="1100"/>
              <a:buFont typeface="Noto Sans Symbols"/>
              <a:buNone/>
            </a:pPr>
            <a:r>
              <a:rPr lang="en">
                <a:solidFill>
                  <a:schemeClr val="dk1"/>
                </a:solidFill>
              </a:rPr>
              <a:t>I’m getting married … wedding planner … lots of different thoughts … 20% less on a “party” v. “wedding” … bilked</a:t>
            </a:r>
            <a:endParaRPr b="1">
              <a:solidFill>
                <a:schemeClr val="dk1"/>
              </a:solidFill>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8"/>
        <p:cNvGrpSpPr/>
        <p:nvPr/>
      </p:nvGrpSpPr>
      <p:grpSpPr>
        <a:xfrm>
          <a:off x="0" y="0"/>
          <a:ext cx="0" cy="0"/>
          <a:chOff x="0" y="0"/>
          <a:chExt cx="0" cy="0"/>
        </a:xfrm>
      </p:grpSpPr>
      <p:sp>
        <p:nvSpPr>
          <p:cNvPr id="1869" name="Google Shape;1869;g372d4c26f79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0" name="Google Shape;1870;g372d4c26f79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 [Read the title question]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Different than the purpose question … drop your answers in the chat.</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[Read all four options]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4 is the right answer, but when you meet with your team, does #4 always play out … no, no it doesn’t.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Gov will draw a hard line, especially with recompetes … you’ll accept lower prices or you don’t get the contract.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Contractors also not innocent … “gov has oodles of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issues come when the bruises from an unhealthy negotiation can ride through the entire PoP, on another contract, etc.</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If you win through brute force, relationship will be hard, performance will be hard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Win/win is good. Feel good; but not great. Work in a healthy environment moving forward.</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Thanks for contributing … definitely some gray area…</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b="1">
              <a:solidFill>
                <a:schemeClr val="dk1"/>
              </a:solidFill>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p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6" name="Google Shape;1876;p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Speaker Notes: Let’s review some negotiating concepts real quick.</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[Read the four]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BAFO – tons of negotiation strategy (not today’s class). You don’t lead with the price you want to achieve. First # isn’t going to be where it ends up, wish we could cut through the noise … sometimes you will see that.</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With digital services, negotiation is important. We’re not buying commodities … we’re not buying PPE, right. Ex: if there’s a ton of inventory, give us your BAFO.</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Versus .. If we’re doing a website build, probably don’t want a BAFO … want to talk through w/ them, make sure they understand the scope / the requirement.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BATNA – anyone heard of this? When does this come into play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You’re in a situation where you cannot come to agreement and mutuality likely not to be achieved. “best case scenario in the event the worst case happens”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Ex: working w/ incumbent, and just can’t get there on exercising an option.”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the batna would be a 6 months extension at the current price rate so they can go out an recompete. Need to have a batna as a fall back plan … could be a descoped version of something to give you time to go back out to the market.</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Important to have this; have your leadership sign this off … don’t want to be in a situation where something needs to be turned off (vital systems), etc.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Win-win v win-lose</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Want to get to win-win but … we can’t always.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We don’t want vendors feeling like they are losing; will create ill will</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Also need that walk away point; vendors will have one. Gov should to – maybe a price level, minimum security standard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Don’t lead with your walk away point – normally. You need to know what that is though</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Lot of this will depend on minimum functionality; must haves, etc.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0"/>
        <p:cNvGrpSpPr/>
        <p:nvPr/>
      </p:nvGrpSpPr>
      <p:grpSpPr>
        <a:xfrm>
          <a:off x="0" y="0"/>
          <a:ext cx="0" cy="0"/>
          <a:chOff x="0" y="0"/>
          <a:chExt cx="0" cy="0"/>
        </a:xfrm>
      </p:grpSpPr>
      <p:sp>
        <p:nvSpPr>
          <p:cNvPr id="1881" name="Google Shape;1881;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2" name="Google Shape;1882;p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General tradeoffs in </a:t>
            </a:r>
            <a:r>
              <a:rPr lang="en" dirty="0" err="1">
                <a:solidFill>
                  <a:schemeClr val="dk1"/>
                </a:solidFill>
              </a:rPr>
              <a:t>Govcon</a:t>
            </a:r>
            <a:r>
              <a:rPr lang="en" dirty="0">
                <a:solidFill>
                  <a:schemeClr val="dk1"/>
                </a:solidFill>
              </a:rPr>
              <a:t>:</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Read all of them, then explain: </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dirty="0">
                <a:solidFill>
                  <a:schemeClr val="dk1"/>
                </a:solidFill>
              </a:rPr>
              <a:t>Price – pay a little bit for more service. Is price that important? Sometimes, but sometimes willing to spend more to get a better product</a:t>
            </a:r>
            <a:endParaRPr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dirty="0">
                <a:solidFill>
                  <a:schemeClr val="dk1"/>
                </a:solidFill>
              </a:rPr>
              <a:t>Contract type – could convert a contract from labor hour to a fixed price; or vice versa; could be a contractor preference. Anyone ever do this? These discussions help you learn their rationale. </a:t>
            </a:r>
            <a:endParaRPr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dirty="0">
                <a:solidFill>
                  <a:schemeClr val="dk1"/>
                </a:solidFill>
              </a:rPr>
              <a:t>Delivery schedule – another big trade off … for anyone working on time sensitive contracts, willing to pay more for faster performance and delivery</a:t>
            </a:r>
            <a:endParaRPr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dirty="0">
                <a:solidFill>
                  <a:schemeClr val="dk1"/>
                </a:solidFill>
              </a:rPr>
              <a:t>Business terms and conditions – intellectual property is a big one; delivering something custom or w/ unique processes and you want data rights, Contractor says I’m going to charge you a premium since I could have traded on the market. You as gov could say, we’ll let you maintain the IP and you could go resell it, but we want you to cut your costs by 25%</a:t>
            </a:r>
            <a:endParaRPr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dirty="0">
                <a:solidFill>
                  <a:schemeClr val="dk1"/>
                </a:solidFill>
              </a:rPr>
              <a:t>Labor mix – you have a top line number you can’t exceed, you can get there by looking at your labor mix, how many associates you have on here … make sure it’s not top heavy … partner and director roles … seeing a lot of those … these guys don’t do a lot of work on your project. Work normally coming from mid level folks. Ask them what they are doing … in office? On sprint meetings? If they are active, sure … but better be a defensible position. Reduce </a:t>
            </a:r>
            <a:r>
              <a:rPr lang="en" dirty="0" err="1">
                <a:solidFill>
                  <a:schemeClr val="dk1"/>
                </a:solidFill>
              </a:rPr>
              <a:t>overthead</a:t>
            </a:r>
            <a:r>
              <a:rPr lang="en" dirty="0">
                <a:solidFill>
                  <a:schemeClr val="dk1"/>
                </a:solidFill>
              </a:rPr>
              <a:t>!</a:t>
            </a:r>
            <a:endParaRPr dirty="0">
              <a:solidFill>
                <a:schemeClr val="dk1"/>
              </a:solidFill>
            </a:endParaRPr>
          </a:p>
          <a:p>
            <a:pPr marL="457200" lvl="0" indent="-228600" algn="l" rtl="0">
              <a:lnSpc>
                <a:spcPct val="100000"/>
              </a:lnSpc>
              <a:spcBef>
                <a:spcPts val="0"/>
              </a:spcBef>
              <a:spcAft>
                <a:spcPts val="0"/>
              </a:spcAft>
              <a:buClr>
                <a:schemeClr val="dk1"/>
              </a:buClr>
              <a:buSzPts val="1100"/>
              <a:buFont typeface="Arial"/>
              <a:buNone/>
            </a:pPr>
            <a:endParaRPr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b="1" dirty="0">
                <a:solidFill>
                  <a:schemeClr val="dk1"/>
                </a:solidFill>
              </a:rPr>
              <a:t>a really good agile Labor mix - you'll see a heavy developer costs lots of </a:t>
            </a:r>
            <a:r>
              <a:rPr lang="en" b="1" dirty="0" err="1">
                <a:solidFill>
                  <a:schemeClr val="dk1"/>
                </a:solidFill>
              </a:rPr>
              <a:t>ui</a:t>
            </a:r>
            <a:r>
              <a:rPr lang="en" b="1" dirty="0">
                <a:solidFill>
                  <a:schemeClr val="dk1"/>
                </a:solidFill>
              </a:rPr>
              <a:t> </a:t>
            </a:r>
            <a:r>
              <a:rPr lang="en" b="1" dirty="0" err="1">
                <a:solidFill>
                  <a:schemeClr val="dk1"/>
                </a:solidFill>
              </a:rPr>
              <a:t>ux</a:t>
            </a:r>
            <a:r>
              <a:rPr lang="en" b="1" dirty="0">
                <a:solidFill>
                  <a:schemeClr val="dk1"/>
                </a:solidFill>
              </a:rPr>
              <a:t> rates anywhere from $90 to $200 an hour, maybe a little higher but, again, you want to be paying the Doers not the administrators and these types of service contracts.</a:t>
            </a: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p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8" name="Google Shape;1888;p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Ask: Any ideas? Features, security, compliance?</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Ask: What would be a technical tradeoff specific to digital service?</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Real life example … teenager buys a </a:t>
            </a:r>
            <a:r>
              <a:rPr lang="en" dirty="0" err="1">
                <a:solidFill>
                  <a:schemeClr val="dk1"/>
                </a:solidFill>
              </a:rPr>
              <a:t>volvo</a:t>
            </a:r>
            <a:r>
              <a:rPr lang="en" dirty="0">
                <a:solidFill>
                  <a:schemeClr val="dk1"/>
                </a:solidFill>
              </a:rPr>
              <a:t> versus a Porsche</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Back to digital … </a:t>
            </a:r>
            <a:r>
              <a:rPr lang="en" dirty="0" err="1">
                <a:solidFill>
                  <a:schemeClr val="dk1"/>
                </a:solidFill>
              </a:rPr>
              <a:t>mvp</a:t>
            </a:r>
            <a:r>
              <a:rPr lang="en" dirty="0">
                <a:solidFill>
                  <a:schemeClr val="dk1"/>
                </a:solidFill>
              </a:rPr>
              <a:t> versus gold plated solution; beta builds; implementation time (pay to load up your engineer team, if you can get that process implemented earlier)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 dirty="0">
                <a:solidFill>
                  <a:schemeClr val="dk1"/>
                </a:solidFill>
              </a:rPr>
              <a:t>Security vs. Access/Convenience … 2factor authentication is more secure but it take a bit of time … protecting </a:t>
            </a:r>
            <a:r>
              <a:rPr lang="en" dirty="0" err="1">
                <a:solidFill>
                  <a:schemeClr val="dk1"/>
                </a:solidFill>
              </a:rPr>
              <a:t>pii</a:t>
            </a:r>
            <a:endParaRPr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 dirty="0">
                <a:solidFill>
                  <a:schemeClr val="dk1"/>
                </a:solidFill>
              </a:rPr>
              <a:t>Security vs. Uptime/Availability … cloud … high availability … you can get it, but more expensive</a:t>
            </a:r>
            <a:endParaRPr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 dirty="0">
                <a:solidFill>
                  <a:schemeClr val="dk1"/>
                </a:solidFill>
              </a:rPr>
              <a:t>Regulations/Protections vs. Efficiency/Burden … </a:t>
            </a:r>
            <a:endParaRPr dirty="0">
              <a:solidFill>
                <a:schemeClr val="dk1"/>
              </a:solidFill>
            </a:endParaRPr>
          </a:p>
          <a:p>
            <a:pPr marL="914400" lvl="1" indent="-342900" algn="l" rtl="0">
              <a:lnSpc>
                <a:spcPct val="100000"/>
              </a:lnSpc>
              <a:spcBef>
                <a:spcPts val="0"/>
              </a:spcBef>
              <a:spcAft>
                <a:spcPts val="0"/>
              </a:spcAft>
              <a:buClr>
                <a:schemeClr val="dk1"/>
              </a:buClr>
              <a:buSzPts val="1800"/>
              <a:buChar char="➔"/>
            </a:pPr>
            <a:r>
              <a:rPr lang="en" b="1" dirty="0">
                <a:solidFill>
                  <a:schemeClr val="dk1"/>
                </a:solidFill>
              </a:rPr>
              <a:t>creating a fixed price type of construct for agile software development, we always would prefer to have fixed price contracts, but don't you think we could be more efficient in an agile development project if we were only paying Labor hours? Probably – but now you need a product owner actively manage that contract. </a:t>
            </a:r>
            <a:endParaRPr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 dirty="0">
                <a:solidFill>
                  <a:schemeClr val="dk1"/>
                </a:solidFill>
              </a:rPr>
              <a:t>Cost vs. Feature/Benefit/Service … no brainer. Want the best service for your constituents, may be more expensive. </a:t>
            </a:r>
            <a:endParaRPr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 dirty="0">
                <a:solidFill>
                  <a:schemeClr val="dk1"/>
                </a:solidFill>
              </a:rPr>
              <a:t>Cost vs. Quality … higher quality &gt; last longer; reservice costs lower; others may want quantity over quality …</a:t>
            </a:r>
            <a:endParaRPr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 dirty="0">
                <a:solidFill>
                  <a:schemeClr val="dk1"/>
                </a:solidFill>
              </a:rPr>
              <a:t>Cost vs. Effort/Resources</a:t>
            </a:r>
            <a:endParaRPr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 dirty="0">
                <a:solidFill>
                  <a:schemeClr val="dk1"/>
                </a:solidFill>
              </a:rPr>
              <a:t>Utility vs. Design … important tradeoff in user experience; kind of goes back to the login … sacrifice design over utility? A negotiation </a:t>
            </a:r>
            <a:endParaRPr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 dirty="0">
                <a:solidFill>
                  <a:schemeClr val="dk1"/>
                </a:solidFill>
              </a:rPr>
              <a:t>Personalization/Customization vs. Scale/Applicability … former costs more but may be easier to scale, etc. </a:t>
            </a:r>
            <a:endParaRPr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 dirty="0">
                <a:solidFill>
                  <a:schemeClr val="dk1"/>
                </a:solidFill>
              </a:rPr>
              <a:t>Privacy vs. Transparency … talking about data transparency; not </a:t>
            </a:r>
            <a:r>
              <a:rPr lang="en" dirty="0" err="1">
                <a:solidFill>
                  <a:schemeClr val="dk1"/>
                </a:solidFill>
              </a:rPr>
              <a:t>pii</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p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4" name="Google Shape;1894;p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Speaker Notes: </a:t>
            </a:r>
            <a:r>
              <a:rPr lang="en">
                <a:solidFill>
                  <a:schemeClr val="dk1"/>
                </a:solidFill>
              </a:rPr>
              <a:t>But how will you know?</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Not just doing tradeoffs when we’re doing eval and negotiation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Doing w/ users and needs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with program and their needs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with policies/regulations – should it be part of my contract; is there a permissible exercise of authority</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[Back to slide]</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3736b5e132b_0_159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1" name="Google Shape;821;g3736b5e132b_0_159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endParaRPr>
              <a:solidFill>
                <a:schemeClr val="dk1"/>
              </a:solidFill>
            </a:endParaRPr>
          </a:p>
        </p:txBody>
      </p:sp>
      <p:sp>
        <p:nvSpPr>
          <p:cNvPr id="822" name="Google Shape;822;g3736b5e132b_0_159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8"/>
        <p:cNvGrpSpPr/>
        <p:nvPr/>
      </p:nvGrpSpPr>
      <p:grpSpPr>
        <a:xfrm>
          <a:off x="0" y="0"/>
          <a:ext cx="0" cy="0"/>
          <a:chOff x="0" y="0"/>
          <a:chExt cx="0" cy="0"/>
        </a:xfrm>
      </p:grpSpPr>
      <p:sp>
        <p:nvSpPr>
          <p:cNvPr id="1899" name="Google Shape;1899;p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0" name="Google Shape;1900;p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solidFill>
                  <a:schemeClr val="dk1"/>
                </a:solidFill>
              </a:rPr>
              <a:t>Speaker Notes: </a:t>
            </a:r>
            <a:r>
              <a:rPr lang="en">
                <a:solidFill>
                  <a:schemeClr val="dk1"/>
                </a:solidFill>
              </a:rPr>
              <a:t>Going from our list of attributes to the must, give, avoid &amp; bargaining points is not always straightforward. We can use some techniques to assist us. Namely...</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User stories are great. Example: figure out your user story related to an absolute minimum viable feature … back to the wedding example</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[then read slide]</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Another example: back to acquisition … you’re behind on palt, towards end of fiscal, you need this on contract; contractors know you’re not going to be as hard in September as you are in November, so figure out what you can give and can’t give. Maybe don’t talk about cost … focus on something else</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All of this points back to a need to continuously do market research … why you’re in this class, you understand digital services, this industry, so come time for negotiating, tradeoffs, okay</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b="1">
                <a:solidFill>
                  <a:schemeClr val="dk1"/>
                </a:solidFill>
              </a:rPr>
              <a:t>So how do we do it?</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372d4c26f7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5" name="Google Shape;1905;g372d4c26f79_0_2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r>
              <a:rPr lang="en" b="1"/>
              <a:t>Speaker Notes: </a:t>
            </a:r>
            <a:endParaRPr b="1"/>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How can you maximize the attributes involved in a tradeoff?</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Use a tradeoff matrix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Sit down with program office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What can you trade off and cannot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Cost, Time, and Scope … the iron triangle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Things you must meet, things you adjust, things you accept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Cost – do you have a fixed budget? MUST MEET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Budget flexible – you can then adjust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Time – does it have to be on schedule? No … you can adjust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Matrix helpful when prepping for negotiation</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72d4c26f7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2" name="Google Shape;1912;g372d4c26f79_0_2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r>
              <a:rPr lang="en" b="1"/>
              <a:t>Speaker Notes: </a:t>
            </a:r>
            <a:endParaRPr b="1"/>
          </a:p>
          <a:p>
            <a:pPr marL="0" lvl="0" indent="0" algn="l" rtl="0">
              <a:lnSpc>
                <a:spcPct val="100000"/>
              </a:lnSpc>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r>
              <a:rPr lang="en">
                <a:solidFill>
                  <a:schemeClr val="dk1"/>
                </a:solidFill>
              </a:rPr>
              <a:t>This is a more familiar quad maxis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Difficulty on one axis; value on another axis.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How difficult is a feature v. how valuable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Ex: top right, really hard to achieve but very valuable = don’t trade off</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Ex: not valuable; not difficult … can give it away; or be cute and fake em out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Things that are valuable and very difficult, hard to get; things not difficult but valuable, can get those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28600" algn="l" rtl="0">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g372d4c26f79_0_24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0" name="Google Shape;1920;g372d4c26f79_0_24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Inter"/>
                <a:ea typeface="Inter"/>
                <a:cs typeface="Inter"/>
                <a:sym typeface="Inter"/>
              </a:rPr>
              <a:t>Speaker Notes:</a:t>
            </a:r>
            <a:r>
              <a:rPr lang="en" sz="1200">
                <a:solidFill>
                  <a:schemeClr val="dk1"/>
                </a:solidFill>
                <a:latin typeface="Inter"/>
                <a:ea typeface="Inter"/>
                <a:cs typeface="Inter"/>
                <a:sym typeface="Inter"/>
              </a:rPr>
              <a:t> </a:t>
            </a:r>
            <a:endParaRPr sz="1200">
              <a:solidFill>
                <a:schemeClr val="dk1"/>
              </a:solidFill>
              <a:latin typeface="Inter"/>
              <a:ea typeface="Inter"/>
              <a:cs typeface="Inter"/>
              <a:sym typeface="Inter"/>
            </a:endParaRPr>
          </a:p>
          <a:p>
            <a:pPr marL="0" lvl="0" indent="0" algn="l" rtl="0">
              <a:spcBef>
                <a:spcPts val="1200"/>
              </a:spcBef>
              <a:spcAft>
                <a:spcPts val="0"/>
              </a:spcAft>
              <a:buClr>
                <a:schemeClr val="dk1"/>
              </a:buClr>
              <a:buSzPts val="1100"/>
              <a:buFont typeface="Arial"/>
              <a:buNone/>
            </a:pPr>
            <a:r>
              <a:rPr lang="en">
                <a:solidFill>
                  <a:schemeClr val="dk1"/>
                </a:solidFill>
              </a:rPr>
              <a:t>Breakout rooms for … choose a matrix, assign a member to come back and tell us why you picked that matrix … and use it to do some tradeoffs you’re going to make on your capstone project.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What matrix worked … what’s on your x axis v. y axis.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Come back … how was the dialogue? This is important …</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Let’s go from one Capstone group to another …</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When we wrap, hope you got a sense, if you haven’t yet, people take positions … positions get personalized … natural emotion, but not always the right emotion. Some folks will feel more strongly about other features, etc.</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700"/>
              </a:spcBef>
              <a:spcAft>
                <a:spcPts val="0"/>
              </a:spcAft>
              <a:buClr>
                <a:schemeClr val="dk1"/>
              </a:buClr>
              <a:buSzPts val="1100"/>
              <a:buFont typeface="Arial"/>
              <a:buNone/>
            </a:pPr>
            <a:endParaRPr sz="1200">
              <a:solidFill>
                <a:schemeClr val="dk1"/>
              </a:solidFill>
              <a:latin typeface="Inter"/>
              <a:ea typeface="Inter"/>
              <a:cs typeface="Inter"/>
              <a:sym typeface="Inter"/>
            </a:endParaRPr>
          </a:p>
        </p:txBody>
      </p:sp>
      <p:sp>
        <p:nvSpPr>
          <p:cNvPr id="1921" name="Google Shape;1921;g372d4c26f79_0_24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154</a:t>
            </a:fld>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6"/>
        <p:cNvGrpSpPr/>
        <p:nvPr/>
      </p:nvGrpSpPr>
      <p:grpSpPr>
        <a:xfrm>
          <a:off x="0" y="0"/>
          <a:ext cx="0" cy="0"/>
          <a:chOff x="0" y="0"/>
          <a:chExt cx="0" cy="0"/>
        </a:xfrm>
      </p:grpSpPr>
      <p:sp>
        <p:nvSpPr>
          <p:cNvPr id="1927" name="Google Shape;1927;p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8" name="Google Shape;1928;p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p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3" name="Google Shape;1933;p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Speaker Notes: </a:t>
            </a:r>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You’ll need these people.</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it's really important that you have somebody who is there that can sign the contract to who can execute the deal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and it's always a really important question to ask the other party, do you have somebody here today that can accept this deal and sign off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if you don’t, you're not negotiating.</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If not, terminate the meeting</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Both parties need signatory</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372d4c26f79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9" name="Google Shape;1939;g372d4c26f79_0_2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Speaker Notes: </a:t>
            </a:r>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It’s all about finding the pressure points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[read off the slides]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Asking questions … get good feedback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ALSO FEEL FREE TO TAKE A BREAK</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Source: </a:t>
            </a:r>
            <a:r>
              <a:rPr lang="en" u="sng">
                <a:solidFill>
                  <a:schemeClr val="hlink"/>
                </a:solidFill>
                <a:hlinkClick r:id="rId3"/>
              </a:rPr>
              <a:t>https://www.karrass.com/en/negotiation-strategies-tactics-how-to-negotiate-better-deals</a:t>
            </a:r>
            <a:endParaRPr>
              <a:solidFill>
                <a:schemeClr val="dk1"/>
              </a:solidFill>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4"/>
        <p:cNvGrpSpPr/>
        <p:nvPr/>
      </p:nvGrpSpPr>
      <p:grpSpPr>
        <a:xfrm>
          <a:off x="0" y="0"/>
          <a:ext cx="0" cy="0"/>
          <a:chOff x="0" y="0"/>
          <a:chExt cx="0" cy="0"/>
        </a:xfrm>
      </p:grpSpPr>
      <p:sp>
        <p:nvSpPr>
          <p:cNvPr id="1945" name="Google Shape;1945;g372d4c26f79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6" name="Google Shape;1946;g372d4c26f79_0_2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Speaker Notes: </a:t>
            </a:r>
            <a:endParaRPr/>
          </a:p>
          <a:p>
            <a:pPr marL="0" lvl="0" indent="0" algn="l" rtl="0">
              <a:spcBef>
                <a:spcPts val="0"/>
              </a:spcBef>
              <a:spcAft>
                <a:spcPts val="0"/>
              </a:spcAft>
              <a:buClr>
                <a:schemeClr val="dk1"/>
              </a:buClr>
              <a:buSzPts val="1100"/>
              <a:buFont typeface="Arial"/>
              <a:buNone/>
            </a:pPr>
            <a:r>
              <a:rPr lang="en">
                <a:solidFill>
                  <a:schemeClr val="dk1"/>
                </a:solidFill>
              </a:rPr>
              <a:t>[Review THE SLIDE]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Information symmetry – market research</a:t>
            </a:r>
            <a:endParaRPr>
              <a:solidFill>
                <a:schemeClr val="dk1"/>
              </a:solidFill>
            </a:endParaRPr>
          </a:p>
          <a:p>
            <a:pPr marL="228600" lvl="0" indent="-228600" algn="l" rtl="0">
              <a:spcBef>
                <a:spcPts val="0"/>
              </a:spcBef>
              <a:spcAft>
                <a:spcPts val="0"/>
              </a:spcAft>
              <a:buClr>
                <a:schemeClr val="dk1"/>
              </a:buClr>
              <a:buSzPts val="1100"/>
              <a:buAutoNum type="arabicParenR"/>
            </a:pPr>
            <a:r>
              <a:rPr lang="en">
                <a:solidFill>
                  <a:schemeClr val="dk1"/>
                </a:solidFill>
              </a:rPr>
              <a:t>Strategic market research – will know more about a market/industey</a:t>
            </a:r>
            <a:endParaRPr>
              <a:solidFill>
                <a:schemeClr val="dk1"/>
              </a:solidFill>
            </a:endParaRPr>
          </a:p>
          <a:p>
            <a:pPr marL="228600" lvl="0" indent="-228600" algn="l" rtl="0">
              <a:spcBef>
                <a:spcPts val="0"/>
              </a:spcBef>
              <a:spcAft>
                <a:spcPts val="0"/>
              </a:spcAft>
              <a:buClr>
                <a:schemeClr val="dk1"/>
              </a:buClr>
              <a:buSzPts val="1100"/>
              <a:buAutoNum type="arabicParenR"/>
            </a:pPr>
            <a:r>
              <a:rPr lang="en">
                <a:solidFill>
                  <a:schemeClr val="dk1"/>
                </a:solidFill>
              </a:rPr>
              <a:t>Tactical market research – specific product</a:t>
            </a:r>
            <a:endParaRPr>
              <a:solidFill>
                <a:schemeClr val="dk1"/>
              </a:solidFill>
            </a:endParaRPr>
          </a:p>
          <a:p>
            <a:pPr marL="228600" lvl="0" indent="-15875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Last one – think about PPE during COVID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Source: </a:t>
            </a:r>
            <a:r>
              <a:rPr lang="en" u="sng">
                <a:solidFill>
                  <a:schemeClr val="hlink"/>
                </a:solidFill>
                <a:hlinkClick r:id="rId3"/>
              </a:rPr>
              <a:t>https://www.karrass.com/en/negotiation-strategies-tactics-how-to-negotiate-better-deals</a:t>
            </a:r>
            <a:endParaRPr>
              <a:solidFill>
                <a:schemeClr val="dk1"/>
              </a:solidFill>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0"/>
        <p:cNvGrpSpPr/>
        <p:nvPr/>
      </p:nvGrpSpPr>
      <p:grpSpPr>
        <a:xfrm>
          <a:off x="0" y="0"/>
          <a:ext cx="0" cy="0"/>
          <a:chOff x="0" y="0"/>
          <a:chExt cx="0" cy="0"/>
        </a:xfrm>
      </p:grpSpPr>
      <p:sp>
        <p:nvSpPr>
          <p:cNvPr id="1951" name="Google Shape;1951;p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2" name="Google Shape;1952;p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Speaker Notes: </a:t>
            </a:r>
            <a:r>
              <a:rPr lang="en">
                <a:solidFill>
                  <a:schemeClr val="dk1"/>
                </a:solidFill>
              </a:rPr>
              <a:t>Pro Tip - pretend one of your least important issues is a big deal, and then concede it to get something you want.</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6"/>
        <p:cNvGrpSpPr/>
        <p:nvPr/>
      </p:nvGrpSpPr>
      <p:grpSpPr>
        <a:xfrm>
          <a:off x="0" y="0"/>
          <a:ext cx="0" cy="0"/>
          <a:chOff x="0" y="0"/>
          <a:chExt cx="0" cy="0"/>
        </a:xfrm>
      </p:grpSpPr>
      <p:sp>
        <p:nvSpPr>
          <p:cNvPr id="1957" name="Google Shape;1957;g372dd22b89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8" name="Google Shape;1958;g372dd22b89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Art of Post-Evaluation Feedback in Digital Services Procurements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3736b5e132b_0_160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0" name="Google Shape;830;g3736b5e132b_0_160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00000"/>
              </a:lnSpc>
              <a:spcBef>
                <a:spcPts val="0"/>
              </a:spcBef>
              <a:spcAft>
                <a:spcPts val="0"/>
              </a:spcAft>
              <a:buSzPts val="1100"/>
              <a:buNone/>
            </a:pPr>
            <a:r>
              <a:rPr lang="en">
                <a:solidFill>
                  <a:schemeClr val="dk1"/>
                </a:solidFill>
              </a:rPr>
              <a:t>To wrap up: the acquisition plan isn’t a static document—it’s a living strategy. The lean canvas gives you a disciplined, lightweight way to capture what matters, adapt to new information, and communicate purpose. Revisit it regularly, use it to align stakeholders, and let it drive better, mission-centered acquisitions.</a:t>
            </a:r>
            <a:endParaRPr>
              <a:solidFill>
                <a:schemeClr val="dk1"/>
              </a:solidFill>
            </a:endParaRPr>
          </a:p>
        </p:txBody>
      </p:sp>
      <p:sp>
        <p:nvSpPr>
          <p:cNvPr id="831" name="Google Shape;831;g3736b5e132b_0_160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g372dd22b89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3" name="Google Shape;1963;g372dd22b89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00000"/>
              </a:lnSpc>
              <a:spcBef>
                <a:spcPts val="0"/>
              </a:spcBef>
              <a:spcAft>
                <a:spcPts val="0"/>
              </a:spcAft>
              <a:buSzPts val="1100"/>
              <a:buNone/>
            </a:pPr>
            <a:r>
              <a:rPr lang="en">
                <a:solidFill>
                  <a:schemeClr val="dk1"/>
                </a:solidFill>
              </a:rPr>
              <a:t>These objectives will help ground our discussion. We’re focused not just on compliance, but on building stronger, more effective relationships with the vendor community.</a:t>
            </a:r>
            <a:endParaRPr b="1"/>
          </a:p>
          <a:p>
            <a:pPr marL="457200" marR="0" lvl="0" indent="-22860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7"/>
        <p:cNvGrpSpPr/>
        <p:nvPr/>
      </p:nvGrpSpPr>
      <p:grpSpPr>
        <a:xfrm>
          <a:off x="0" y="0"/>
          <a:ext cx="0" cy="0"/>
          <a:chOff x="0" y="0"/>
          <a:chExt cx="0" cy="0"/>
        </a:xfrm>
      </p:grpSpPr>
      <p:sp>
        <p:nvSpPr>
          <p:cNvPr id="1968" name="Google Shape;1968;g372dd22b8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9" name="Google Shape;1969;g372dd22b89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00000"/>
              </a:lnSpc>
              <a:spcBef>
                <a:spcPts val="0"/>
              </a:spcBef>
              <a:spcAft>
                <a:spcPts val="0"/>
              </a:spcAft>
              <a:buSzPts val="1100"/>
              <a:buNone/>
            </a:pPr>
            <a:r>
              <a:rPr lang="en">
                <a:solidFill>
                  <a:schemeClr val="dk1"/>
                </a:solidFill>
              </a:rPr>
              <a:t>Think about the last time a debrief went poorly. Was it really about the award, or the way it was communicated?</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Reflection Prompt</a:t>
            </a:r>
            <a:endParaRPr b="1">
              <a:solidFill>
                <a:schemeClr val="dk1"/>
              </a:solidFill>
            </a:endParaRPr>
          </a:p>
          <a:p>
            <a:pPr marL="0" lvl="0" indent="0" algn="l" rtl="0">
              <a:lnSpc>
                <a:spcPct val="100000"/>
              </a:lnSpc>
              <a:spcBef>
                <a:spcPts val="0"/>
              </a:spcBef>
              <a:spcAft>
                <a:spcPts val="0"/>
              </a:spcAft>
              <a:buSzPts val="1100"/>
              <a:buNone/>
            </a:pPr>
            <a:r>
              <a:rPr lang="en" i="1">
                <a:solidFill>
                  <a:schemeClr val="dk1"/>
                </a:solidFill>
              </a:rPr>
              <a:t>Have you ever seen a protest that could’ve been avoided with better communication?</a:t>
            </a:r>
            <a:endParaRPr>
              <a:solidFill>
                <a:schemeClr val="dk1"/>
              </a:solidFill>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372dd22b89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6" name="Google Shape;1976;g372dd22b892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00000"/>
              </a:lnSpc>
              <a:spcBef>
                <a:spcPts val="0"/>
              </a:spcBef>
              <a:spcAft>
                <a:spcPts val="0"/>
              </a:spcAft>
              <a:buSzPts val="1100"/>
              <a:buNone/>
            </a:pPr>
            <a:r>
              <a:rPr lang="en">
                <a:solidFill>
                  <a:schemeClr val="dk1"/>
                </a:solidFill>
              </a:rPr>
              <a:t>Digital service vendors expect transparency and agility. When we treat feedback like a conversation, we create space for learning on both sides.</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
        <p:cNvGrpSpPr/>
        <p:nvPr/>
      </p:nvGrpSpPr>
      <p:grpSpPr>
        <a:xfrm>
          <a:off x="0" y="0"/>
          <a:ext cx="0" cy="0"/>
          <a:chOff x="0" y="0"/>
          <a:chExt cx="0" cy="0"/>
        </a:xfrm>
      </p:grpSpPr>
      <p:sp>
        <p:nvSpPr>
          <p:cNvPr id="1982" name="Google Shape;1982;g372dd22b89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3" name="Google Shape;1983;g372dd22b892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00000"/>
              </a:lnSpc>
              <a:spcBef>
                <a:spcPts val="0"/>
              </a:spcBef>
              <a:spcAft>
                <a:spcPts val="0"/>
              </a:spcAft>
              <a:buSzPts val="1100"/>
              <a:buNone/>
            </a:pPr>
            <a:r>
              <a:rPr lang="en">
                <a:solidFill>
                  <a:schemeClr val="dk1"/>
                </a:solidFill>
              </a:rPr>
              <a:t>Understand which rules apply. Outside of FAR Part 15, COs have flexibility — but transparency is still key.</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g372dd22b89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0" name="Google Shape;1990;g372dd22b892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00000"/>
              </a:lnSpc>
              <a:spcBef>
                <a:spcPts val="0"/>
              </a:spcBef>
              <a:spcAft>
                <a:spcPts val="0"/>
              </a:spcAft>
              <a:buSzPts val="1100"/>
              <a:buNone/>
            </a:pPr>
            <a:r>
              <a:rPr lang="en">
                <a:solidFill>
                  <a:schemeClr val="dk1"/>
                </a:solidFill>
              </a:rPr>
              <a:t>Stick to what’s allowed and avoid opening protest pathways. Use plain, respectful language tailored to the situation.</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4"/>
        <p:cNvGrpSpPr/>
        <p:nvPr/>
      </p:nvGrpSpPr>
      <p:grpSpPr>
        <a:xfrm>
          <a:off x="0" y="0"/>
          <a:ext cx="0" cy="0"/>
          <a:chOff x="0" y="0"/>
          <a:chExt cx="0" cy="0"/>
        </a:xfrm>
      </p:grpSpPr>
      <p:sp>
        <p:nvSpPr>
          <p:cNvPr id="1995" name="Google Shape;1995;g372dd22b89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6" name="Google Shape;1996;g372dd22b892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00000"/>
              </a:lnSpc>
              <a:spcBef>
                <a:spcPts val="0"/>
              </a:spcBef>
              <a:spcAft>
                <a:spcPts val="0"/>
              </a:spcAft>
              <a:buSzPts val="1100"/>
              <a:buNone/>
            </a:pPr>
            <a:r>
              <a:rPr lang="en">
                <a:solidFill>
                  <a:schemeClr val="dk1"/>
                </a:solidFill>
              </a:rPr>
              <a:t>Let’s address these concerns head-on. Most protests come from silence, not transparency.</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g372dd22b89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3" name="Google Shape;2003;g372dd22b892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Speaker Notes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Use Zoom polling</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372dd22b89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1" name="Google Shape;2011;g372dd22b892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00000"/>
              </a:lnSpc>
              <a:spcBef>
                <a:spcPts val="0"/>
              </a:spcBef>
              <a:spcAft>
                <a:spcPts val="0"/>
              </a:spcAft>
              <a:buSzPts val="1100"/>
              <a:buNone/>
            </a:pPr>
            <a:r>
              <a:rPr lang="en">
                <a:solidFill>
                  <a:schemeClr val="dk1"/>
                </a:solidFill>
              </a:rPr>
              <a:t>Vendors aren’t just looking for compliments — they want insight so they can do better next time.</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372dd22b89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4" name="Google Shape;2024;g372dd22b892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00000"/>
              </a:lnSpc>
              <a:spcBef>
                <a:spcPts val="0"/>
              </a:spcBef>
              <a:spcAft>
                <a:spcPts val="0"/>
              </a:spcAft>
              <a:buSzPts val="1100"/>
              <a:buNone/>
            </a:pPr>
            <a:r>
              <a:rPr lang="en">
                <a:solidFill>
                  <a:schemeClr val="dk1"/>
                </a:solidFill>
              </a:rPr>
              <a:t>Modern proposals don’t always look like traditional ones. Make sure evaluations keep up with practice.</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8"/>
        <p:cNvGrpSpPr/>
        <p:nvPr/>
      </p:nvGrpSpPr>
      <p:grpSpPr>
        <a:xfrm>
          <a:off x="0" y="0"/>
          <a:ext cx="0" cy="0"/>
          <a:chOff x="0" y="0"/>
          <a:chExt cx="0" cy="0"/>
        </a:xfrm>
      </p:grpSpPr>
      <p:sp>
        <p:nvSpPr>
          <p:cNvPr id="2029" name="Google Shape;2029;g372dd22b89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0" name="Google Shape;2030;g372dd22b892_0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00000"/>
              </a:lnSpc>
              <a:spcBef>
                <a:spcPts val="0"/>
              </a:spcBef>
              <a:spcAft>
                <a:spcPts val="0"/>
              </a:spcAft>
              <a:buSzPts val="1100"/>
              <a:buNone/>
            </a:pPr>
            <a:r>
              <a:rPr lang="en">
                <a:solidFill>
                  <a:schemeClr val="dk1"/>
                </a:solidFill>
              </a:rPr>
              <a:t>This builds trust and gives us actionable insight to improve future RFPs and evaluations.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736b5e132b_0_160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8" name="Google Shape;838;g3736b5e132b_0_160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Before you put a solicitation “on the street,” the most effective thing you can do is surface and plan for common risks. That doesn’t mean avoiding risk entirely—it means naming it, understanding its impact, and building mitigations so the acquisition stays aligned with mission outcomes. Today we’ll walk through the top risk areas, exit planning, stakeholder realities, and choices between existing vs. new contracts.</a:t>
            </a:r>
            <a:endParaRPr/>
          </a:p>
        </p:txBody>
      </p:sp>
      <p:sp>
        <p:nvSpPr>
          <p:cNvPr id="839" name="Google Shape;839;g3736b5e132b_0_160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372dd22b89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6" name="Google Shape;2036;g372dd22b892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00000"/>
              </a:lnSpc>
              <a:spcBef>
                <a:spcPts val="0"/>
              </a:spcBef>
              <a:spcAft>
                <a:spcPts val="0"/>
              </a:spcAft>
              <a:buSzPts val="1100"/>
              <a:buNone/>
            </a:pPr>
            <a:r>
              <a:rPr lang="en">
                <a:solidFill>
                  <a:schemeClr val="dk1"/>
                </a:solidFill>
              </a:rPr>
              <a:t>Even if you only deliver verbal feedback, preparing a few slides helps clarify your message and reduce risk.</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0"/>
        <p:cNvGrpSpPr/>
        <p:nvPr/>
      </p:nvGrpSpPr>
      <p:grpSpPr>
        <a:xfrm>
          <a:off x="0" y="0"/>
          <a:ext cx="0" cy="0"/>
          <a:chOff x="0" y="0"/>
          <a:chExt cx="0" cy="0"/>
        </a:xfrm>
      </p:grpSpPr>
      <p:sp>
        <p:nvSpPr>
          <p:cNvPr id="2041" name="Google Shape;2041;g372dd22b892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2" name="Google Shape;2042;g372dd22b892_0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00000"/>
              </a:lnSpc>
              <a:spcBef>
                <a:spcPts val="0"/>
              </a:spcBef>
              <a:spcAft>
                <a:spcPts val="0"/>
              </a:spcAft>
              <a:buSzPts val="1100"/>
              <a:buNone/>
            </a:pPr>
            <a:r>
              <a:rPr lang="en">
                <a:solidFill>
                  <a:schemeClr val="dk1"/>
                </a:solidFill>
              </a:rPr>
              <a:t>If there’s one message to leave with: Feedback isn’t just an obligation — it’s a powerful strategy for better results.</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372dd22b89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9" name="Google Shape;2049;g372dd22b892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2400"/>
              </a:spcBef>
              <a:spcAft>
                <a:spcPts val="0"/>
              </a:spcAft>
              <a:buNone/>
            </a:pPr>
            <a:r>
              <a:rPr lang="en" sz="1300" b="1">
                <a:solidFill>
                  <a:schemeClr val="dk1"/>
                </a:solidFill>
                <a:latin typeface="Open Sans"/>
                <a:ea typeface="Open Sans"/>
                <a:cs typeface="Open Sans"/>
                <a:sym typeface="Open Sans"/>
              </a:rPr>
              <a:t>Facilitation Format: </a:t>
            </a:r>
            <a:r>
              <a:rPr lang="en" sz="1200">
                <a:solidFill>
                  <a:schemeClr val="dk1"/>
                </a:solidFill>
                <a:latin typeface="Nunito"/>
                <a:ea typeface="Nunito"/>
                <a:cs typeface="Nunito"/>
                <a:sym typeface="Nunito"/>
              </a:rPr>
              <a:t>Small group breakout</a:t>
            </a:r>
            <a:endParaRPr sz="1200">
              <a:solidFill>
                <a:schemeClr val="dk1"/>
              </a:solidFill>
              <a:latin typeface="Nunito"/>
              <a:ea typeface="Nunito"/>
              <a:cs typeface="Nunito"/>
              <a:sym typeface="Nunito"/>
            </a:endParaRPr>
          </a:p>
          <a:p>
            <a:pPr marL="0" lvl="0" indent="0" algn="l" rtl="0">
              <a:lnSpc>
                <a:spcPct val="115000"/>
              </a:lnSpc>
              <a:spcBef>
                <a:spcPts val="3200"/>
              </a:spcBef>
              <a:spcAft>
                <a:spcPts val="0"/>
              </a:spcAft>
              <a:buNone/>
            </a:pPr>
            <a:r>
              <a:rPr lang="en" b="1">
                <a:solidFill>
                  <a:schemeClr val="dk1"/>
                </a:solidFill>
                <a:latin typeface="Open Sans"/>
                <a:ea typeface="Open Sans"/>
                <a:cs typeface="Open Sans"/>
                <a:sym typeface="Open Sans"/>
              </a:rPr>
              <a:t>Introduction (5-10 min)</a:t>
            </a:r>
            <a:r>
              <a:rPr lang="en">
                <a:solidFill>
                  <a:schemeClr val="dk1"/>
                </a:solidFill>
                <a:latin typeface="Open Sans"/>
                <a:ea typeface="Open Sans"/>
                <a:cs typeface="Open Sans"/>
                <a:sym typeface="Open Sans"/>
              </a:rPr>
              <a:t>: Present the scenario verbally or on a slide. Emphasize the </a:t>
            </a:r>
            <a:r>
              <a:rPr lang="en" i="1">
                <a:solidFill>
                  <a:schemeClr val="dk1"/>
                </a:solidFill>
                <a:latin typeface="Open Sans"/>
                <a:ea typeface="Open Sans"/>
                <a:cs typeface="Open Sans"/>
                <a:sym typeface="Open Sans"/>
              </a:rPr>
              <a:t>relational</a:t>
            </a:r>
            <a:r>
              <a:rPr lang="en">
                <a:solidFill>
                  <a:schemeClr val="dk1"/>
                </a:solidFill>
                <a:latin typeface="Open Sans"/>
                <a:ea typeface="Open Sans"/>
                <a:cs typeface="Open Sans"/>
                <a:sym typeface="Open Sans"/>
              </a:rPr>
              <a:t> role of debriefs — not just compliance. Ask:</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 </a:t>
            </a:r>
            <a:r>
              <a:rPr lang="en" i="1">
                <a:solidFill>
                  <a:schemeClr val="dk1"/>
                </a:solidFill>
                <a:latin typeface="Open Sans"/>
                <a:ea typeface="Open Sans"/>
                <a:cs typeface="Open Sans"/>
                <a:sym typeface="Open Sans"/>
              </a:rPr>
              <a:t>"Has anyone experienced a debrief like this?"</a:t>
            </a:r>
            <a:br>
              <a:rPr lang="en" i="1">
                <a:solidFill>
                  <a:schemeClr val="dk1"/>
                </a:solidFill>
                <a:latin typeface="Open Sans"/>
                <a:ea typeface="Open Sans"/>
                <a:cs typeface="Open Sans"/>
                <a:sym typeface="Open Sans"/>
              </a:rPr>
            </a:br>
            <a:endParaRPr i="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b="1">
                <a:solidFill>
                  <a:schemeClr val="dk1"/>
                </a:solidFill>
                <a:latin typeface="Open Sans"/>
                <a:ea typeface="Open Sans"/>
                <a:cs typeface="Open Sans"/>
                <a:sym typeface="Open Sans"/>
              </a:rPr>
              <a:t>Small Group (15 min)</a:t>
            </a:r>
            <a:r>
              <a:rPr lang="en">
                <a:solidFill>
                  <a:schemeClr val="dk1"/>
                </a:solidFill>
                <a:latin typeface="Open Sans"/>
                <a:ea typeface="Open Sans"/>
                <a:cs typeface="Open Sans"/>
                <a:sym typeface="Open Sans"/>
              </a:rPr>
              <a:t>: Break into 3–5 people per group. Use 1 slide with the 3 questions:</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marL="457200" lvl="0" indent="-298450" algn="l" rtl="0">
              <a:lnSpc>
                <a:spcPct val="115000"/>
              </a:lnSpc>
              <a:spcBef>
                <a:spcPts val="12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What could you say or ask to help the vendor walk away with value?</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What could you say to turn it into a trust-building moment?</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How could you encourage them to bid again?</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r>
              <a:rPr lang="en" b="1">
                <a:solidFill>
                  <a:schemeClr val="dk1"/>
                </a:solidFill>
                <a:latin typeface="Open Sans"/>
                <a:ea typeface="Open Sans"/>
                <a:cs typeface="Open Sans"/>
                <a:sym typeface="Open Sans"/>
              </a:rPr>
              <a:t>Share-Out (15 min)</a:t>
            </a:r>
            <a:r>
              <a:rPr lang="en">
                <a:solidFill>
                  <a:schemeClr val="dk1"/>
                </a:solidFill>
                <a:latin typeface="Open Sans"/>
                <a:ea typeface="Open Sans"/>
                <a:cs typeface="Open Sans"/>
                <a:sym typeface="Open Sans"/>
              </a:rPr>
              <a:t>: Call on 2–3 groups to share highlights. Summarize effective phrases or techniques that emerge.</a:t>
            </a:r>
            <a:endParaRPr>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chemeClr val="dk1"/>
              </a:solidFill>
              <a:latin typeface="Open Sans"/>
              <a:ea typeface="Open Sans"/>
              <a:cs typeface="Open Sans"/>
              <a:sym typeface="Open Sans"/>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latin typeface="Nunito"/>
                <a:ea typeface="Nunito"/>
                <a:cs typeface="Nunito"/>
                <a:sym typeface="Nunito"/>
              </a:rPr>
              <a:t>ILT Facilitator Notes:</a:t>
            </a:r>
            <a:endParaRPr sz="1300" b="1">
              <a:solidFill>
                <a:schemeClr val="dk1"/>
              </a:solidFill>
              <a:latin typeface="Nunito"/>
              <a:ea typeface="Nunito"/>
              <a:cs typeface="Nunito"/>
              <a:sym typeface="Nunito"/>
            </a:endParaRPr>
          </a:p>
          <a:p>
            <a:pPr marL="457200" lvl="0" indent="-304800" algn="l" rtl="0">
              <a:lnSpc>
                <a:spcPct val="115000"/>
              </a:lnSpc>
              <a:spcBef>
                <a:spcPts val="1200"/>
              </a:spcBef>
              <a:spcAft>
                <a:spcPts val="0"/>
              </a:spcAft>
              <a:buClr>
                <a:schemeClr val="dk1"/>
              </a:buClr>
              <a:buSzPts val="1200"/>
              <a:buFont typeface="Nunito"/>
              <a:buChar char="●"/>
            </a:pPr>
            <a:r>
              <a:rPr lang="en" sz="1200">
                <a:solidFill>
                  <a:schemeClr val="dk1"/>
                </a:solidFill>
                <a:latin typeface="Nunito"/>
                <a:ea typeface="Nunito"/>
                <a:cs typeface="Nunito"/>
                <a:sym typeface="Nunito"/>
              </a:rPr>
              <a:t>Emphasize the </a:t>
            </a:r>
            <a:r>
              <a:rPr lang="en" sz="1200" i="1">
                <a:solidFill>
                  <a:schemeClr val="dk1"/>
                </a:solidFill>
                <a:latin typeface="Nunito"/>
                <a:ea typeface="Nunito"/>
                <a:cs typeface="Nunito"/>
                <a:sym typeface="Nunito"/>
              </a:rPr>
              <a:t>tone</a:t>
            </a:r>
            <a:r>
              <a:rPr lang="en" sz="1200">
                <a:solidFill>
                  <a:schemeClr val="dk1"/>
                </a:solidFill>
                <a:latin typeface="Nunito"/>
                <a:ea typeface="Nunito"/>
                <a:cs typeface="Nunito"/>
                <a:sym typeface="Nunito"/>
              </a:rPr>
              <a:t> of debriefings: it’s not just compliance — it’s an opportunity to strengthen the acquisition ecosystem.</a:t>
            </a:r>
            <a:br>
              <a:rPr lang="en" sz="1200">
                <a:solidFill>
                  <a:schemeClr val="dk1"/>
                </a:solidFill>
                <a:latin typeface="Nunito"/>
                <a:ea typeface="Nunito"/>
                <a:cs typeface="Nunito"/>
                <a:sym typeface="Nunito"/>
              </a:rPr>
            </a:br>
            <a:endParaRPr sz="1200">
              <a:solidFill>
                <a:schemeClr val="dk1"/>
              </a:solidFill>
              <a:latin typeface="Nunito"/>
              <a:ea typeface="Nunito"/>
              <a:cs typeface="Nunito"/>
              <a:sym typeface="Nunito"/>
            </a:endParaRPr>
          </a:p>
          <a:p>
            <a:pPr marL="457200" lvl="0" indent="-304800" algn="l" rtl="0">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Tie the discussion back to templates included in Module 3 Sprint 3 self paced learning (e.g., include a “Vendor Feedback” moment in their own draft debriefing agendas).</a:t>
            </a:r>
            <a:br>
              <a:rPr lang="en" sz="1200">
                <a:solidFill>
                  <a:schemeClr val="dk1"/>
                </a:solidFill>
                <a:latin typeface="Nunito"/>
                <a:ea typeface="Nunito"/>
                <a:cs typeface="Nunito"/>
                <a:sym typeface="Nunito"/>
              </a:rPr>
            </a:br>
            <a:endParaRPr sz="1200">
              <a:solidFill>
                <a:schemeClr val="dk1"/>
              </a:solidFill>
              <a:latin typeface="Nunito"/>
              <a:ea typeface="Nunito"/>
              <a:cs typeface="Nunito"/>
              <a:sym typeface="Nunito"/>
            </a:endParaRPr>
          </a:p>
          <a:p>
            <a:pPr marL="457200" lvl="0" indent="-304800" algn="l" rtl="0">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If time allows, have learners write a short “Closing Statement” they would use in a real debriefing and get peer feedback.</a:t>
            </a:r>
            <a:endParaRPr>
              <a:solidFill>
                <a:schemeClr val="dk1"/>
              </a:solidFill>
              <a:latin typeface="Open Sans"/>
              <a:ea typeface="Open Sans"/>
              <a:cs typeface="Open Sans"/>
              <a:sym typeface="Open Sans"/>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72dd22b892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7" name="Google Shape;2057;g372dd22b892_0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2400"/>
              </a:spcBef>
              <a:spcAft>
                <a:spcPts val="0"/>
              </a:spcAft>
              <a:buNone/>
            </a:pPr>
            <a:r>
              <a:rPr lang="en" sz="1300" b="1">
                <a:solidFill>
                  <a:schemeClr val="dk1"/>
                </a:solidFill>
                <a:latin typeface="Open Sans"/>
                <a:ea typeface="Open Sans"/>
                <a:cs typeface="Open Sans"/>
                <a:sym typeface="Open Sans"/>
              </a:rPr>
              <a:t>Facilitation Format: </a:t>
            </a:r>
            <a:r>
              <a:rPr lang="en" sz="1200">
                <a:solidFill>
                  <a:schemeClr val="dk1"/>
                </a:solidFill>
                <a:latin typeface="Nunito"/>
                <a:ea typeface="Nunito"/>
                <a:cs typeface="Nunito"/>
                <a:sym typeface="Nunito"/>
              </a:rPr>
              <a:t>Small group breakout </a:t>
            </a:r>
            <a:endParaRPr sz="1200">
              <a:solidFill>
                <a:schemeClr val="dk1"/>
              </a:solidFill>
              <a:latin typeface="Nunito"/>
              <a:ea typeface="Nunito"/>
              <a:cs typeface="Nunito"/>
              <a:sym typeface="Nunito"/>
            </a:endParaRPr>
          </a:p>
          <a:p>
            <a:pPr marL="0" lvl="0" indent="0" algn="l" rtl="0">
              <a:lnSpc>
                <a:spcPct val="115000"/>
              </a:lnSpc>
              <a:spcBef>
                <a:spcPts val="3200"/>
              </a:spcBef>
              <a:spcAft>
                <a:spcPts val="0"/>
              </a:spcAft>
              <a:buNone/>
            </a:pPr>
            <a:endParaRPr sz="1200">
              <a:solidFill>
                <a:schemeClr val="dk1"/>
              </a:solidFill>
              <a:latin typeface="Nunito"/>
              <a:ea typeface="Nunito"/>
              <a:cs typeface="Nunito"/>
              <a:sym typeface="Nunito"/>
            </a:endParaRPr>
          </a:p>
          <a:p>
            <a:pPr marL="0" lvl="0" indent="0" algn="l" rtl="0">
              <a:spcBef>
                <a:spcPts val="2400"/>
              </a:spcBef>
              <a:spcAft>
                <a:spcPts val="3200"/>
              </a:spcAft>
              <a:buNone/>
            </a:pPr>
            <a:endParaRPr sz="1200">
              <a:solidFill>
                <a:schemeClr val="dk1"/>
              </a:solidFill>
              <a:latin typeface="Nunito"/>
              <a:ea typeface="Nunito"/>
              <a:cs typeface="Nunito"/>
              <a:sym typeface="Nunito"/>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372d4c26f79_0_21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5" name="Google Shape;2065;g372d4c26f79_0_21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6" name="Google Shape;2066;g372d4c26f79_0_21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175</a:t>
            </a:fld>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372d4c26f79_0_22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2" name="Google Shape;2072;g372d4c26f79_0_22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3" name="Google Shape;2073;g372d4c26f79_0_22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176</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736b5e132b_0_161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6" name="Google Shape;846;g3736b5e132b_0_161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Too many acquisitions center on internal customers or requirements documents instead of the people who will actually use and benefit from the service. Treat the acquisition itself as a product: build with real user input, keep the product vision grounded in user outcomes, and give someone the mandate to own those outcomes.</a:t>
            </a:r>
            <a:endParaRPr/>
          </a:p>
        </p:txBody>
      </p:sp>
      <p:sp>
        <p:nvSpPr>
          <p:cNvPr id="847" name="Google Shape;847;g3736b5e132b_0_161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3736b5e132b_0_162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4" name="Google Shape;854;g3736b5e132b_0_162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dirty="0">
                <a:solidFill>
                  <a:schemeClr val="dk1"/>
                </a:solidFill>
              </a:rPr>
              <a:t>Speaker notes:</a:t>
            </a:r>
            <a:endParaRPr b="1" dirty="0">
              <a:solidFill>
                <a:schemeClr val="dk1"/>
              </a:solidFill>
            </a:endParaRPr>
          </a:p>
          <a:p>
            <a:pPr marL="158750" lvl="0" indent="0" algn="l" rtl="0">
              <a:lnSpc>
                <a:spcPct val="100000"/>
              </a:lnSpc>
              <a:spcBef>
                <a:spcPts val="0"/>
              </a:spcBef>
              <a:spcAft>
                <a:spcPts val="0"/>
              </a:spcAft>
              <a:buSzPts val="1100"/>
              <a:buNone/>
            </a:pPr>
            <a:r>
              <a:rPr lang="en" dirty="0">
                <a:solidFill>
                  <a:schemeClr val="dk1"/>
                </a:solidFill>
              </a:rPr>
              <a:t>You don’t need specs for everything upfront, but you do need clarity on what success looks like. A weak vision creates confusion in trade-offs, source selection, and evaluation. Use simple vision statements that guide modular decisions.</a:t>
            </a:r>
            <a:endParaRPr dirty="0"/>
          </a:p>
        </p:txBody>
      </p:sp>
      <p:sp>
        <p:nvSpPr>
          <p:cNvPr id="855" name="Google Shape;855;g3736b5e132b_0_162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372dd22b892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8" name="Google Shape;2018;g372dd22b892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00000"/>
              </a:lnSpc>
              <a:spcBef>
                <a:spcPts val="0"/>
              </a:spcBef>
              <a:spcAft>
                <a:spcPts val="0"/>
              </a:spcAft>
              <a:buSzPts val="1100"/>
              <a:buNone/>
            </a:pPr>
            <a:r>
              <a:rPr lang="en">
                <a:solidFill>
                  <a:schemeClr val="dk1"/>
                </a:solidFill>
              </a:rPr>
              <a:t>Help vendors see what went well and what to improve — without guessing or reading between the lines.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3736b5e132b_0_162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2" name="Google Shape;862;g3736b5e132b_0_162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dirty="0">
                <a:solidFill>
                  <a:schemeClr val="dk1"/>
                </a:solidFill>
              </a:rPr>
              <a:t>Speaker notes:</a:t>
            </a:r>
            <a:endParaRPr b="1" dirty="0">
              <a:solidFill>
                <a:schemeClr val="dk1"/>
              </a:solidFill>
            </a:endParaRPr>
          </a:p>
          <a:p>
            <a:pPr marL="158750" lvl="0" indent="0" algn="l" rtl="0">
              <a:lnSpc>
                <a:spcPct val="100000"/>
              </a:lnSpc>
              <a:spcBef>
                <a:spcPts val="0"/>
              </a:spcBef>
              <a:spcAft>
                <a:spcPts val="0"/>
              </a:spcAft>
              <a:buSzPts val="1100"/>
              <a:buNone/>
            </a:pPr>
            <a:r>
              <a:rPr lang="en" dirty="0">
                <a:solidFill>
                  <a:schemeClr val="dk1"/>
                </a:solidFill>
              </a:rPr>
              <a:t>Exit strategy isn’t pessimism—it’s resilience. If a contract underperforms or requirements shift, you want clear levers for change without dragging the whole program down. Modular awards, short iterations, separation of licenses vs development, and written transition/exit plans give you that agility.</a:t>
            </a:r>
            <a:endParaRPr dirty="0"/>
          </a:p>
        </p:txBody>
      </p:sp>
      <p:sp>
        <p:nvSpPr>
          <p:cNvPr id="863" name="Google Shape;863;g3736b5e132b_0_162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3736b5e132b_0_163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0" name="Google Shape;870;g3736b5e132b_0_163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Here’s the core risk/mitigation matrix. Each of these shows up repeatedly in digital services. The common thread: surface the risk early and defend against it with structural choices, not just hope.</a:t>
            </a:r>
            <a:endParaRPr>
              <a:solidFill>
                <a:schemeClr val="dk1"/>
              </a:solidFill>
            </a:endParaRPr>
          </a:p>
          <a:p>
            <a:pPr marL="158750" lvl="0" indent="0" algn="l" rtl="0">
              <a:lnSpc>
                <a:spcPct val="100000"/>
              </a:lnSpc>
              <a:spcBef>
                <a:spcPts val="0"/>
              </a:spcBef>
              <a:spcAft>
                <a:spcPts val="0"/>
              </a:spcAft>
              <a:buSzPts val="1100"/>
              <a:buNone/>
            </a:pPr>
            <a:endParaRPr>
              <a:solidFill>
                <a:schemeClr val="dk1"/>
              </a:solidFill>
            </a:endParaRPr>
          </a:p>
          <a:p>
            <a:pPr marL="158750" lvl="0" indent="0" algn="l" rtl="0">
              <a:spcBef>
                <a:spcPts val="0"/>
              </a:spcBef>
              <a:spcAft>
                <a:spcPts val="0"/>
              </a:spcAft>
              <a:buClr>
                <a:schemeClr val="dk1"/>
              </a:buClr>
              <a:buSzPts val="1100"/>
              <a:buFont typeface="Arial"/>
              <a:buNone/>
            </a:pPr>
            <a:r>
              <a:rPr lang="en" b="1">
                <a:solidFill>
                  <a:schemeClr val="dk1"/>
                </a:solidFill>
              </a:rPr>
              <a:t>Quick check:</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Ask participants: Which row reflects your biggest current vulnerability?</a:t>
            </a:r>
            <a:endParaRPr>
              <a:solidFill>
                <a:schemeClr val="dk1"/>
              </a:solidFill>
            </a:endParaRPr>
          </a:p>
        </p:txBody>
      </p:sp>
      <p:sp>
        <p:nvSpPr>
          <p:cNvPr id="871" name="Google Shape;871;g3736b5e132b_0_163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3736b5e132b_0_164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8" name="Google Shape;878;g3736b5e132b_0_164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These often are less “checkbox” and more systemic: culture, security posture, and legacy technical debt. Effective acquisition strategy weaves these into the plan—not afterthoughts.</a:t>
            </a:r>
            <a:endParaRPr/>
          </a:p>
        </p:txBody>
      </p:sp>
      <p:sp>
        <p:nvSpPr>
          <p:cNvPr id="879" name="Google Shape;879;g3736b5e132b_0_164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3736b5e132b_0_1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6" name="Google Shape;886;g3736b5e132b_0_16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Whole group discussion - 10 minutes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3736b5e132b_0_165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4" name="Google Shape;894;g3736b5e132b_0_165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We’ve touched on exit strategy—now unpack it. Each challenge has a proactive approach. For example, avoid big-bang scope by using modular increments; motivate contractors with aligned option periods; and ensure documentation isn’t a “end-of-project” dump but part of each iteration.</a:t>
            </a:r>
            <a:endParaRPr/>
          </a:p>
        </p:txBody>
      </p:sp>
      <p:sp>
        <p:nvSpPr>
          <p:cNvPr id="895" name="Google Shape;895;g3736b5e132b_0_165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3736b5e132b_0_166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2" name="Google Shape;902;g3736b5e132b_0_166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Contracts aren’t just about control—they’re leverage. Defaulting to openness (when appropriate) increases reuse, public value, and reduces future friction. Structure rights so the government can share, adapt, and transition without gatekeeping. Bonus: thoughtful warranties hold producers accountable.</a:t>
            </a:r>
            <a:endParaRPr>
              <a:solidFill>
                <a:schemeClr val="dk1"/>
              </a:solidFill>
            </a:endParaRPr>
          </a:p>
          <a:p>
            <a:pPr marL="158750" lvl="0" indent="0" algn="l" rtl="0">
              <a:lnSpc>
                <a:spcPct val="100000"/>
              </a:lnSpc>
              <a:spcBef>
                <a:spcPts val="0"/>
              </a:spcBef>
              <a:spcAft>
                <a:spcPts val="0"/>
              </a:spcAft>
              <a:buSzPts val="1100"/>
              <a:buNone/>
            </a:pPr>
            <a:endParaRPr>
              <a:solidFill>
                <a:schemeClr val="dk1"/>
              </a:solidFill>
            </a:endParaRPr>
          </a:p>
          <a:p>
            <a:pPr marL="158750" lvl="0" indent="0" algn="l" rtl="0">
              <a:spcBef>
                <a:spcPts val="0"/>
              </a:spcBef>
              <a:spcAft>
                <a:spcPts val="0"/>
              </a:spcAft>
              <a:buClr>
                <a:schemeClr val="dk1"/>
              </a:buClr>
              <a:buSzPts val="1100"/>
              <a:buFont typeface="Arial"/>
              <a:buNone/>
            </a:pPr>
            <a:r>
              <a:rPr lang="en" b="1">
                <a:solidFill>
                  <a:schemeClr val="dk1"/>
                </a:solidFill>
              </a:rPr>
              <a:t>Quick check:</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What’s one example of a “closed” contract you’ve seen that could have benefited from a more open approach?</a:t>
            </a:r>
            <a:endParaRPr>
              <a:solidFill>
                <a:schemeClr val="dk1"/>
              </a:solidFill>
            </a:endParaRPr>
          </a:p>
        </p:txBody>
      </p:sp>
      <p:sp>
        <p:nvSpPr>
          <p:cNvPr id="903" name="Google Shape;903;g3736b5e132b_0_166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3736b5e132b_0_167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0" name="Google Shape;910;g3736b5e132b_0_167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dirty="0">
                <a:solidFill>
                  <a:schemeClr val="dk1"/>
                </a:solidFill>
              </a:rPr>
              <a:t>Speaker notes:</a:t>
            </a:r>
            <a:endParaRPr b="1" dirty="0">
              <a:solidFill>
                <a:schemeClr val="dk1"/>
              </a:solidFill>
            </a:endParaRPr>
          </a:p>
          <a:p>
            <a:pPr marL="158750" lvl="0" indent="0" algn="l" rtl="0">
              <a:lnSpc>
                <a:spcPct val="100000"/>
              </a:lnSpc>
              <a:spcBef>
                <a:spcPts val="0"/>
              </a:spcBef>
              <a:spcAft>
                <a:spcPts val="0"/>
              </a:spcAft>
              <a:buSzPts val="1100"/>
              <a:buNone/>
            </a:pPr>
            <a:r>
              <a:rPr lang="en" dirty="0">
                <a:solidFill>
                  <a:schemeClr val="dk1"/>
                </a:solidFill>
              </a:rPr>
              <a:t>Your stakeholders may not speak “lean,” “agile,” or “modular” fluently. Build their confidence with small wins, phased adoption, and by meeting them in familiar territory before pushing change. This is influence, not coercion—critical for sustained progress.</a:t>
            </a:r>
            <a:endParaRPr dirty="0"/>
          </a:p>
        </p:txBody>
      </p:sp>
      <p:sp>
        <p:nvSpPr>
          <p:cNvPr id="911" name="Google Shape;911;g3736b5e132b_0_167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3736b5e132b_0_167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8" name="Google Shape;918;g3736b5e132b_0_167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dirty="0">
                <a:solidFill>
                  <a:schemeClr val="dk1"/>
                </a:solidFill>
              </a:rPr>
              <a:t>Speaker notes:</a:t>
            </a:r>
            <a:endParaRPr b="1" dirty="0">
              <a:solidFill>
                <a:schemeClr val="dk1"/>
              </a:solidFill>
            </a:endParaRPr>
          </a:p>
          <a:p>
            <a:pPr marL="158750" lvl="0" indent="0" algn="l" rtl="0">
              <a:lnSpc>
                <a:spcPct val="100000"/>
              </a:lnSpc>
              <a:spcBef>
                <a:spcPts val="0"/>
              </a:spcBef>
              <a:spcAft>
                <a:spcPts val="0"/>
              </a:spcAft>
              <a:buSzPts val="1100"/>
              <a:buNone/>
            </a:pPr>
            <a:r>
              <a:rPr lang="en" dirty="0">
                <a:solidFill>
                  <a:schemeClr val="dk1"/>
                </a:solidFill>
              </a:rPr>
              <a:t>Not every need requires a brand-new contract. Look for existing agreements, but don’t assume they’re a perfect fit. Assess whether they can flex to agile, whether existing partners are willing, and what gaps need patching. Sometimes a small scoped change proves the approach and paves the way for bigger evolutions.</a:t>
            </a:r>
            <a:endParaRPr dirty="0"/>
          </a:p>
        </p:txBody>
      </p:sp>
      <p:sp>
        <p:nvSpPr>
          <p:cNvPr id="919" name="Google Shape;919;g3736b5e132b_0_167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3736b5e132b_0_168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6" name="Google Shape;926;g3736b5e132b_0_168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New procurements let you bake in good design from the start. Think in terms of flexibility, reuse, and risk containment: right-size the acquisition, use modularity, consider open source, and define clear exit paths so failure doesn’t become catastrophic.</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Quick check:</a:t>
            </a:r>
            <a:br>
              <a:rPr lang="en" b="1">
                <a:solidFill>
                  <a:schemeClr val="dk1"/>
                </a:solidFill>
              </a:rPr>
            </a:br>
            <a:r>
              <a:rPr lang="en">
                <a:solidFill>
                  <a:schemeClr val="dk1"/>
                </a:solidFill>
              </a:rPr>
              <a:t> Ask the group: Which of these did you skip in past new procurements and wish you’d included?</a:t>
            </a:r>
            <a:endParaRPr>
              <a:solidFill>
                <a:schemeClr val="dk1"/>
              </a:solidFill>
            </a:endParaRPr>
          </a:p>
          <a:p>
            <a:pPr marL="158750" lvl="0" indent="0" algn="l" rtl="0">
              <a:lnSpc>
                <a:spcPct val="100000"/>
              </a:lnSpc>
              <a:spcBef>
                <a:spcPts val="1200"/>
              </a:spcBef>
              <a:spcAft>
                <a:spcPts val="0"/>
              </a:spcAft>
              <a:buSzPts val="1100"/>
              <a:buNone/>
            </a:pPr>
            <a:endParaRPr/>
          </a:p>
        </p:txBody>
      </p:sp>
      <p:sp>
        <p:nvSpPr>
          <p:cNvPr id="927" name="Google Shape;927;g3736b5e132b_0_168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3736b5e132b_0_169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Google Shape;934;g3736b5e132b_0_169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Funding isn’t a static constraint—it’s a design variable. If full scope isn’t funded, plan for interim deliverables. The FFP-per-sprint model gives cost predictability while preserving adaptability; T&amp;M gives flexibility but needs tighter oversight.</a:t>
            </a:r>
            <a:endParaRPr/>
          </a:p>
        </p:txBody>
      </p:sp>
      <p:sp>
        <p:nvSpPr>
          <p:cNvPr id="935" name="Google Shape;935;g3736b5e132b_0_169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3736b5e132b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9" name="Google Shape;719;g3736b5e132b_0_15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736b5e132b_0_169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2" name="Google Shape;942;g3736b5e132b_0_169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Your competitive landscape expands when you intentionally seek nontraditional and small vendors. Balance helping them navigate government peculiarities with keeping solicitations close to commercial norms—comfort encourages participation. Also, tap other agencies’ research to avoid reinventing the wheel.</a:t>
            </a:r>
            <a:endParaRPr/>
          </a:p>
        </p:txBody>
      </p:sp>
      <p:sp>
        <p:nvSpPr>
          <p:cNvPr id="943" name="Google Shape;943;g3736b5e132b_0_169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3736b5e132b_0_170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0" name="Google Shape;950;g3736b5e132b_0_170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To summarize: thoughtful risk anticipation, coupled with flexible architecture and stakeholder strategy, makes digital service acquisitions resilient and mission-aligned. Use this content as a checklist before you issue any solicitation.</a:t>
            </a:r>
            <a:endParaRPr/>
          </a:p>
        </p:txBody>
      </p:sp>
      <p:sp>
        <p:nvSpPr>
          <p:cNvPr id="951" name="Google Shape;951;g3736b5e132b_0_170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3736b5e132b_0_1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8" name="Google Shape;958;g3736b5e132b_0_17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Whole group discussion - 10 minutes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3736b5e132b_0_171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6" name="Google Shape;966;g3736b5e132b_0_171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00000"/>
              </a:lnSpc>
              <a:spcBef>
                <a:spcPts val="0"/>
              </a:spcBef>
              <a:spcAft>
                <a:spcPts val="0"/>
              </a:spcAft>
              <a:buSzPts val="1100"/>
              <a:buNone/>
            </a:pPr>
            <a:r>
              <a:rPr lang="en">
                <a:solidFill>
                  <a:schemeClr val="dk1"/>
                </a:solidFill>
              </a:rPr>
              <a:t>In this section, we’ll unpack legal and compliance issues you’ll likely encounter when acquiring digital services. We’ll focus on understanding—not memorizing—so that you can ask better questions and spot red flags.</a:t>
            </a:r>
            <a:endParaRPr/>
          </a:p>
        </p:txBody>
      </p:sp>
      <p:sp>
        <p:nvSpPr>
          <p:cNvPr id="967" name="Google Shape;967;g3736b5e132b_0_171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3736b5e132b_0_172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3" name="Google Shape;973;g3736b5e132b_0_172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You’re not expected to become a lawyer, but you should be fluent enough to collaborate with legal and program staff. This will help avoid costly mistakes later in the acquisition lifecycle.</a:t>
            </a:r>
            <a:endParaRPr/>
          </a:p>
        </p:txBody>
      </p:sp>
      <p:sp>
        <p:nvSpPr>
          <p:cNvPr id="974" name="Google Shape;974;g3736b5e132b_0_172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3736b5e132b_0_173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1" name="Google Shape;981;g3736b5e132b_0_173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Legal misunderstandings can derail digital projects. The goal here is prevention through awareness and asking the right questions early on.</a:t>
            </a:r>
            <a:endParaRPr/>
          </a:p>
        </p:txBody>
      </p:sp>
      <p:sp>
        <p:nvSpPr>
          <p:cNvPr id="982" name="Google Shape;982;g3736b5e132b_0_173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3736b5e132b_0_173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9" name="Google Shape;989;g3736b5e132b_0_173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The default isn’t always full government ownership—so you need to know what rights your agency needs and negotiate accordingly.</a:t>
            </a:r>
            <a:endParaRPr/>
          </a:p>
        </p:txBody>
      </p:sp>
      <p:sp>
        <p:nvSpPr>
          <p:cNvPr id="990" name="Google Shape;990;g3736b5e132b_0_173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3736b5e132b_0_174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7" name="Google Shape;997;g3736b5e132b_0_174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 b="1">
                <a:solidFill>
                  <a:schemeClr val="dk1"/>
                </a:solidFill>
              </a:rPr>
              <a:t>Speaker Notes:</a:t>
            </a:r>
            <a:r>
              <a:rPr lang="en">
                <a:solidFill>
                  <a:schemeClr val="dk1"/>
                </a:solidFill>
              </a:rPr>
              <a:t> The contractual arrangements we make for data rights fundamentally shape the entire lifecycle of a digital services acquisition. They affect everything from our ability to foster competition down the line, to legal liability, and lifecycle costs. If we don't get this right, we can find ourselves locked into a single vendor or unable to maintain our own systems.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This is why FAR Subpart 27.4 is so critical. It provides the framework for balancing the government's need to acquire and use data with the contractor's legitimate proprietary interests. The FAR recognizes that protecting a contractor's IP is necessary to encourage them to bring their best and most innovative concepts to the government marketplace.</a:t>
            </a:r>
            <a:endParaRPr>
              <a:solidFill>
                <a:schemeClr val="dk1"/>
              </a:solidFill>
            </a:endParaRPr>
          </a:p>
          <a:p>
            <a:pPr marL="158750" lvl="0" indent="0" algn="l" rtl="0">
              <a:lnSpc>
                <a:spcPct val="100000"/>
              </a:lnSpc>
              <a:spcBef>
                <a:spcPts val="1200"/>
              </a:spcBef>
              <a:spcAft>
                <a:spcPts val="0"/>
              </a:spcAft>
              <a:buSzPts val="1100"/>
              <a:buNone/>
            </a:pPr>
            <a:endParaRPr/>
          </a:p>
        </p:txBody>
      </p:sp>
      <p:sp>
        <p:nvSpPr>
          <p:cNvPr id="998" name="Google Shape;998;g3736b5e132b_0_174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3736b5e132b_0_175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5" name="Google Shape;1005;g3736b5e132b_0_175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r>
              <a:rPr lang="en" b="1">
                <a:solidFill>
                  <a:schemeClr val="dk1"/>
                </a:solidFill>
              </a:rPr>
              <a:t>Speaker Notes:</a:t>
            </a:r>
            <a:r>
              <a:rPr lang="en">
                <a:solidFill>
                  <a:schemeClr val="dk1"/>
                </a:solidFill>
              </a:rPr>
              <a:t> "FAR 27.402 explicitly outlines the government's legitimate needs for requiring data. As you can see, it's not just about owning everything. Our goals are tied to our mission. We need data to ensure we can get competition in the future, to fulfill our duties to publish research, to ensure the results of our activities are utilized, and of course, to meet statutory requirements and provide necessary logistics support. These are the core reasons we have to be diligent in our data rights negotiations."</a:t>
            </a:r>
            <a:endParaRPr/>
          </a:p>
        </p:txBody>
      </p:sp>
      <p:sp>
        <p:nvSpPr>
          <p:cNvPr id="1006" name="Google Shape;1006;g3736b5e132b_0_175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3736b5e132b_0_176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3" name="Google Shape;1013;g3736b5e132b_0_176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r>
              <a:rPr lang="en" b="1">
                <a:solidFill>
                  <a:schemeClr val="dk1"/>
                </a:solidFill>
              </a:rPr>
              <a:t>Speaker Notes:</a:t>
            </a:r>
            <a:r>
              <a:rPr lang="en">
                <a:solidFill>
                  <a:schemeClr val="dk1"/>
                </a:solidFill>
              </a:rPr>
              <a:t> Before we go further, it's essential to be on the same page with the terminology. FAR 27.401 gives us these key definitions. 'Data' is a broad term. It's any recorded information, whether it's technical data or computer software. It's important to note what it's not: it doesn't include routine contract admin information.</a:t>
            </a:r>
            <a:endParaRPr/>
          </a:p>
        </p:txBody>
      </p:sp>
      <p:sp>
        <p:nvSpPr>
          <p:cNvPr id="1014" name="Google Shape;1014;g3736b5e132b_0_176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736b5e132b_0_15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5" name="Google Shape;725;g3736b5e132b_0_15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3736b5e132b_0_176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1" name="Google Shape;1021;g3736b5e132b_0_176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Don’t assume. Check what’s in the contract, and make sure rights align with mission needs (like code reuse or auditability).</a:t>
            </a:r>
            <a:endParaRPr/>
          </a:p>
        </p:txBody>
      </p:sp>
      <p:sp>
        <p:nvSpPr>
          <p:cNvPr id="1022" name="Google Shape;1022;g3736b5e132b_0_176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3736b5e132b_0_177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9" name="Google Shape;1029;g3736b5e132b_0_177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r>
              <a:rPr lang="en" b="1"/>
              <a:t>Speaker Notes:</a:t>
            </a:r>
            <a:endParaRPr b="1"/>
          </a:p>
          <a:p>
            <a:pPr marL="158750" lvl="0" indent="0" algn="l" rtl="0">
              <a:lnSpc>
                <a:spcPct val="100000"/>
              </a:lnSpc>
              <a:spcBef>
                <a:spcPts val="0"/>
              </a:spcBef>
              <a:spcAft>
                <a:spcPts val="0"/>
              </a:spcAft>
              <a:buSzPts val="1100"/>
              <a:buNone/>
            </a:pPr>
            <a:r>
              <a:rPr lang="en"/>
              <a:t>This is the core principle that ties funding to data rights. It’s a simple concept, but the details can be complex.</a:t>
            </a:r>
            <a:endParaRPr/>
          </a:p>
          <a:p>
            <a:pPr marL="158750" lvl="0" indent="0" algn="l" rtl="0">
              <a:lnSpc>
                <a:spcPct val="100000"/>
              </a:lnSpc>
              <a:spcBef>
                <a:spcPts val="0"/>
              </a:spcBef>
              <a:spcAft>
                <a:spcPts val="0"/>
              </a:spcAft>
              <a:buSzPts val="1100"/>
              <a:buNone/>
            </a:pPr>
            <a:endParaRPr/>
          </a:p>
          <a:p>
            <a:pPr marL="158750" lvl="0" indent="0" algn="l" rtl="0">
              <a:lnSpc>
                <a:spcPct val="100000"/>
              </a:lnSpc>
              <a:spcBef>
                <a:spcPts val="0"/>
              </a:spcBef>
              <a:spcAft>
                <a:spcPts val="0"/>
              </a:spcAft>
              <a:buSzPts val="1100"/>
              <a:buNone/>
            </a:pPr>
            <a:r>
              <a:rPr lang="en"/>
              <a:t>If the government fully funds the development, we generally receive Unlimited Rights to the data. We can use, modify, and share it as we see fit.</a:t>
            </a:r>
            <a:endParaRPr/>
          </a:p>
          <a:p>
            <a:pPr marL="158750" lvl="0" indent="0" algn="l" rtl="0">
              <a:lnSpc>
                <a:spcPct val="100000"/>
              </a:lnSpc>
              <a:spcBef>
                <a:spcPts val="0"/>
              </a:spcBef>
              <a:spcAft>
                <a:spcPts val="0"/>
              </a:spcAft>
              <a:buSzPts val="1100"/>
              <a:buNone/>
            </a:pPr>
            <a:endParaRPr/>
          </a:p>
          <a:p>
            <a:pPr marL="158750" lvl="0" indent="0" algn="l" rtl="0">
              <a:lnSpc>
                <a:spcPct val="100000"/>
              </a:lnSpc>
              <a:spcBef>
                <a:spcPts val="0"/>
              </a:spcBef>
              <a:spcAft>
                <a:spcPts val="0"/>
              </a:spcAft>
              <a:buSzPts val="1100"/>
              <a:buNone/>
            </a:pPr>
            <a:r>
              <a:rPr lang="en"/>
              <a:t>If the development is entirely at the contractor's private expense, we receive Limited or Restricted Rights. This means we can use it for internal purposes but can't disclose it to a competitor.</a:t>
            </a:r>
            <a:endParaRPr/>
          </a:p>
          <a:p>
            <a:pPr marL="158750" lvl="0" indent="0" algn="l" rtl="0">
              <a:lnSpc>
                <a:spcPct val="100000"/>
              </a:lnSpc>
              <a:spcBef>
                <a:spcPts val="0"/>
              </a:spcBef>
              <a:spcAft>
                <a:spcPts val="0"/>
              </a:spcAft>
              <a:buSzPts val="1100"/>
              <a:buNone/>
            </a:pPr>
            <a:endParaRPr/>
          </a:p>
          <a:p>
            <a:pPr marL="158750" lvl="0" indent="0" algn="l" rtl="0">
              <a:lnSpc>
                <a:spcPct val="100000"/>
              </a:lnSpc>
              <a:spcBef>
                <a:spcPts val="0"/>
              </a:spcBef>
              <a:spcAft>
                <a:spcPts val="0"/>
              </a:spcAft>
              <a:buSzPts val="1100"/>
              <a:buNone/>
            </a:pPr>
            <a:r>
              <a:rPr lang="en"/>
              <a:t>In the common scenario of mixed funding, we get Government-Purpose Rights. This allows for internal use and specific external uses, but only for government purposes.</a:t>
            </a:r>
            <a:endParaRPr/>
          </a:p>
        </p:txBody>
      </p:sp>
      <p:sp>
        <p:nvSpPr>
          <p:cNvPr id="1030" name="Google Shape;1030;g3736b5e132b_0_177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3736b5e132b_0_178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7" name="Google Shape;1037;g3736b5e132b_0_178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r>
              <a:rPr lang="en" b="1">
                <a:solidFill>
                  <a:schemeClr val="dk1"/>
                </a:solidFill>
              </a:rPr>
              <a:t>Speaker Notes:</a:t>
            </a:r>
            <a:r>
              <a:rPr lang="en">
                <a:solidFill>
                  <a:schemeClr val="dk1"/>
                </a:solidFill>
              </a:rPr>
              <a:t> The purpose of FAR 27.4 is not to give the government absolute ownership of everything. It's about a balanced approach. We want to acquire sufficient rights to meet our mission needs—nothing more, nothing less. This approach also creates incentives for our contractors. By allowing them to retain IP ownership, they can pursue commercial applications of the work they do for us, which in turn encourages them to innovate and bring better solutions to the government.</a:t>
            </a:r>
            <a:endParaRPr/>
          </a:p>
        </p:txBody>
      </p:sp>
      <p:sp>
        <p:nvSpPr>
          <p:cNvPr id="1038" name="Google Shape;1038;g3736b5e132b_0_178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3736b5e132b_0_1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5" name="Google Shape;1045;g3736b5e132b_0_17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Speaker Notes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Use Zoom polling</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3736b5e132b_0_17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3" name="Google Shape;1053;g3736b5e132b_0_17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Speaker Notes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Use Zoom polling</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Answer: False – depends on contract terms.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3736b5e132b_0_180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2" name="Google Shape;1062;g3736b5e132b_0_180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When you’re buying custom software, the government has more leverage to negotiate IP terms. The goal is long-term sustainability and reuse.</a:t>
            </a:r>
            <a:endParaRPr/>
          </a:p>
        </p:txBody>
      </p:sp>
      <p:sp>
        <p:nvSpPr>
          <p:cNvPr id="1063" name="Google Shape;1063;g3736b5e132b_0_180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3736b5e132b_0_18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0" name="Google Shape;1070;g3736b5e132b_0_181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Open source ≠ free of cost or risk. Always review licenses, especially if using OSS in mission-critical systems.</a:t>
            </a:r>
            <a:endParaRPr/>
          </a:p>
        </p:txBody>
      </p:sp>
      <p:sp>
        <p:nvSpPr>
          <p:cNvPr id="1071" name="Google Shape;1071;g3736b5e132b_0_181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3736b5e132b_0_181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8" name="Google Shape;1078;g3736b5e132b_0_181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Licensing can be deceptively complex—especially when it impacts future flexibility or operations. Work with legal and CORs to ensure clarity.</a:t>
            </a:r>
            <a:endParaRPr/>
          </a:p>
        </p:txBody>
      </p:sp>
      <p:sp>
        <p:nvSpPr>
          <p:cNvPr id="1079" name="Google Shape;1079;g3736b5e132b_0_181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3736b5e132b_0_18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6" name="Google Shape;1086;g3736b5e132b_0_182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Cloud changes everything—especially around data access and transfer. A well-written contract protects your agency’s long-term access and compliance.</a:t>
            </a:r>
            <a:endParaRPr/>
          </a:p>
        </p:txBody>
      </p:sp>
      <p:sp>
        <p:nvSpPr>
          <p:cNvPr id="1087" name="Google Shape;1087;g3736b5e132b_0_182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3736b5e132b_0_183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4" name="Google Shape;1094;g3736b5e132b_0_183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Digital systems introduce unique risks. You’ll need to balance vendor requests with agency protection—especially for critical systems or sensitive data.</a:t>
            </a:r>
            <a:endParaRPr/>
          </a:p>
        </p:txBody>
      </p:sp>
      <p:sp>
        <p:nvSpPr>
          <p:cNvPr id="1095" name="Google Shape;1095;g3736b5e132b_0_183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736b5e132b_0_151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1" name="Google Shape;731;g3736b5e132b_0_151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32" name="Google Shape;732;g3736b5e132b_0_151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3736b5e132b_0_183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2" name="Google Shape;1102;g3736b5e132b_0_183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If something feels off or unfamiliar, loop in your agency counsel. Early consultation can prevent long delays and rework later.</a:t>
            </a:r>
            <a:endParaRPr/>
          </a:p>
        </p:txBody>
      </p:sp>
      <p:sp>
        <p:nvSpPr>
          <p:cNvPr id="1103" name="Google Shape;1103;g3736b5e132b_0_183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3736b5e132b_0_184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0" name="Google Shape;1110;g3736b5e132b_0_184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The best contracting officers are strategic collaborators. Your awareness of these issues helps you steer projects toward mission success, not legal landmines.</a:t>
            </a:r>
            <a:endParaRPr/>
          </a:p>
        </p:txBody>
      </p:sp>
      <p:sp>
        <p:nvSpPr>
          <p:cNvPr id="1111" name="Google Shape;1111;g3736b5e132b_0_184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3736b5e132b_0_185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8" name="Google Shape;1118;g3736b5e132b_0_185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Use breakout rooms or whole-group discussion. 20 minutes total (10 &amp;10)</a:t>
            </a:r>
            <a:endParaRPr/>
          </a:p>
          <a:p>
            <a:pPr marL="0" lvl="0" indent="0" algn="l" rtl="0">
              <a:lnSpc>
                <a:spcPct val="115000"/>
              </a:lnSpc>
              <a:spcBef>
                <a:spcPts val="1200"/>
              </a:spcBef>
              <a:spcAft>
                <a:spcPts val="0"/>
              </a:spcAft>
              <a:buClr>
                <a:schemeClr val="dk1"/>
              </a:buClr>
              <a:buSzPts val="1100"/>
              <a:buFont typeface="Arial"/>
              <a:buNone/>
            </a:pPr>
            <a:r>
              <a:rPr lang="en"/>
              <a:t>Have learners identify:</a:t>
            </a:r>
            <a:endParaRPr/>
          </a:p>
          <a:p>
            <a:pPr marL="457200" lvl="0" indent="-298450" algn="l" rtl="0">
              <a:lnSpc>
                <a:spcPct val="115000"/>
              </a:lnSpc>
              <a:spcBef>
                <a:spcPts val="1200"/>
              </a:spcBef>
              <a:spcAft>
                <a:spcPts val="0"/>
              </a:spcAft>
              <a:buClr>
                <a:schemeClr val="dk1"/>
              </a:buClr>
              <a:buSzPts val="1100"/>
              <a:buChar char="●"/>
            </a:pPr>
            <a:r>
              <a:rPr lang="en"/>
              <a:t>Legal risks</a:t>
            </a:r>
            <a:endParaRPr/>
          </a:p>
          <a:p>
            <a:pPr marL="457200" lvl="0" indent="-298450" algn="l" rtl="0">
              <a:lnSpc>
                <a:spcPct val="115000"/>
              </a:lnSpc>
              <a:spcBef>
                <a:spcPts val="1200"/>
              </a:spcBef>
              <a:spcAft>
                <a:spcPts val="0"/>
              </a:spcAft>
              <a:buClr>
                <a:schemeClr val="dk1"/>
              </a:buClr>
              <a:buSzPts val="1100"/>
              <a:buChar char="●"/>
            </a:pPr>
            <a:r>
              <a:rPr lang="en"/>
              <a:t>Data access concerns</a:t>
            </a:r>
            <a:endParaRPr/>
          </a:p>
          <a:p>
            <a:pPr marL="457200" lvl="0" indent="-298450" algn="l" rtl="0">
              <a:lnSpc>
                <a:spcPct val="115000"/>
              </a:lnSpc>
              <a:spcBef>
                <a:spcPts val="1200"/>
              </a:spcBef>
              <a:spcAft>
                <a:spcPts val="0"/>
              </a:spcAft>
              <a:buClr>
                <a:schemeClr val="dk1"/>
              </a:buClr>
              <a:buSzPts val="1100"/>
              <a:buChar char="●"/>
            </a:pPr>
            <a:r>
              <a:rPr lang="en"/>
              <a:t>Licensing red flags</a:t>
            </a:r>
            <a:endParaRPr/>
          </a:p>
          <a:p>
            <a:pPr marL="457200" lvl="0" indent="-298450" algn="l" rtl="0">
              <a:lnSpc>
                <a:spcPct val="115000"/>
              </a:lnSpc>
              <a:spcBef>
                <a:spcPts val="1200"/>
              </a:spcBef>
              <a:spcAft>
                <a:spcPts val="0"/>
              </a:spcAft>
              <a:buClr>
                <a:schemeClr val="dk1"/>
              </a:buClr>
              <a:buSzPts val="1100"/>
              <a:buChar char="●"/>
            </a:pPr>
            <a:r>
              <a:rPr lang="en"/>
              <a:t>Questions for legal or CORs</a:t>
            </a:r>
            <a:endParaRPr/>
          </a:p>
          <a:p>
            <a:pPr marL="0" lvl="0" indent="0" algn="l" rtl="0">
              <a:lnSpc>
                <a:spcPct val="115000"/>
              </a:lnSpc>
              <a:spcBef>
                <a:spcPts val="1200"/>
              </a:spcBef>
              <a:spcAft>
                <a:spcPts val="0"/>
              </a:spcAft>
              <a:buNone/>
            </a:pPr>
            <a:r>
              <a:rPr lang="en"/>
              <a:t>Facilitator: Themes to look for: </a:t>
            </a:r>
            <a:endParaRPr/>
          </a:p>
          <a:p>
            <a:pPr marL="457200" lvl="0" indent="-298450" algn="l" rtl="0">
              <a:lnSpc>
                <a:spcPct val="115000"/>
              </a:lnSpc>
              <a:spcBef>
                <a:spcPts val="1400"/>
              </a:spcBef>
              <a:spcAft>
                <a:spcPts val="0"/>
              </a:spcAft>
              <a:buSzPts val="1100"/>
              <a:buAutoNum type="arabicPeriod"/>
            </a:pPr>
            <a:r>
              <a:rPr lang="en" b="1">
                <a:solidFill>
                  <a:schemeClr val="dk1"/>
                </a:solidFill>
              </a:rPr>
              <a:t>Government Access &amp; Ownership of Data</a:t>
            </a:r>
            <a:endParaRPr b="1">
              <a:solidFill>
                <a:schemeClr val="dk1"/>
              </a:solidFill>
            </a:endParaRPr>
          </a:p>
          <a:p>
            <a:pPr marL="914400" marR="381000" lvl="1" indent="-298450" algn="l" rtl="0">
              <a:lnSpc>
                <a:spcPct val="115000"/>
              </a:lnSpc>
              <a:spcBef>
                <a:spcPts val="1200"/>
              </a:spcBef>
              <a:spcAft>
                <a:spcPts val="0"/>
              </a:spcAft>
              <a:buSzPts val="1100"/>
              <a:buAutoNum type="alphaLcPeriod"/>
            </a:pPr>
            <a:r>
              <a:rPr lang="en" b="1">
                <a:solidFill>
                  <a:schemeClr val="dk1"/>
                </a:solidFill>
              </a:rPr>
              <a:t>Theme</a:t>
            </a:r>
            <a:r>
              <a:rPr lang="en">
                <a:solidFill>
                  <a:schemeClr val="dk1"/>
                </a:solidFill>
              </a:rPr>
              <a:t>: Who owns the data, and how can the government access and use it?</a:t>
            </a:r>
            <a:endParaRPr>
              <a:solidFill>
                <a:schemeClr val="dk1"/>
              </a:solidFill>
            </a:endParaRPr>
          </a:p>
          <a:p>
            <a:pPr marL="457200" lvl="0" indent="-298450" algn="l" rtl="0">
              <a:lnSpc>
                <a:spcPct val="115000"/>
              </a:lnSpc>
              <a:spcBef>
                <a:spcPts val="1400"/>
              </a:spcBef>
              <a:spcAft>
                <a:spcPts val="0"/>
              </a:spcAft>
              <a:buSzPts val="1100"/>
              <a:buAutoNum type="arabicPeriod"/>
            </a:pPr>
            <a:r>
              <a:rPr lang="en" b="1">
                <a:solidFill>
                  <a:schemeClr val="dk1"/>
                </a:solidFill>
              </a:rPr>
              <a:t>Licensing &amp; Intellectual Property (IP) Risks</a:t>
            </a:r>
            <a:endParaRPr b="1">
              <a:solidFill>
                <a:schemeClr val="dk1"/>
              </a:solidFill>
            </a:endParaRPr>
          </a:p>
          <a:p>
            <a:pPr marL="914400" marR="381000" lvl="1" indent="-298450" algn="l" rtl="0">
              <a:lnSpc>
                <a:spcPct val="115000"/>
              </a:lnSpc>
              <a:spcBef>
                <a:spcPts val="1200"/>
              </a:spcBef>
              <a:spcAft>
                <a:spcPts val="0"/>
              </a:spcAft>
              <a:buSzPts val="1100"/>
              <a:buAutoNum type="alphaLcPeriod"/>
            </a:pPr>
            <a:r>
              <a:rPr lang="en" b="1">
                <a:solidFill>
                  <a:schemeClr val="dk1"/>
                </a:solidFill>
              </a:rPr>
              <a:t>Theme</a:t>
            </a:r>
            <a:r>
              <a:rPr lang="en">
                <a:solidFill>
                  <a:schemeClr val="dk1"/>
                </a:solidFill>
              </a:rPr>
              <a:t>: Are the licensing terms overly restrictive or ambiguous?</a:t>
            </a:r>
            <a:endParaRPr>
              <a:solidFill>
                <a:schemeClr val="dk1"/>
              </a:solidFill>
            </a:endParaRPr>
          </a:p>
          <a:p>
            <a:pPr marL="457200" lvl="0" indent="-298450" algn="l" rtl="0">
              <a:lnSpc>
                <a:spcPct val="115000"/>
              </a:lnSpc>
              <a:spcBef>
                <a:spcPts val="1400"/>
              </a:spcBef>
              <a:spcAft>
                <a:spcPts val="0"/>
              </a:spcAft>
              <a:buSzPts val="1100"/>
              <a:buAutoNum type="arabicPeriod"/>
            </a:pPr>
            <a:r>
              <a:rPr lang="en" b="1">
                <a:solidFill>
                  <a:schemeClr val="dk1"/>
                </a:solidFill>
              </a:rPr>
              <a:t>Proprietary Encryption or Technology Lock-In</a:t>
            </a:r>
            <a:endParaRPr b="1">
              <a:solidFill>
                <a:schemeClr val="dk1"/>
              </a:solidFill>
            </a:endParaRPr>
          </a:p>
          <a:p>
            <a:pPr marL="914400" marR="381000" lvl="1" indent="-298450" algn="l" rtl="0">
              <a:lnSpc>
                <a:spcPct val="115000"/>
              </a:lnSpc>
              <a:spcBef>
                <a:spcPts val="1200"/>
              </a:spcBef>
              <a:spcAft>
                <a:spcPts val="0"/>
              </a:spcAft>
              <a:buSzPts val="1100"/>
              <a:buAutoNum type="alphaLcPeriod"/>
            </a:pPr>
            <a:r>
              <a:rPr lang="en" b="1">
                <a:solidFill>
                  <a:schemeClr val="dk1"/>
                </a:solidFill>
              </a:rPr>
              <a:t>Theme</a:t>
            </a:r>
            <a:r>
              <a:rPr lang="en">
                <a:solidFill>
                  <a:schemeClr val="dk1"/>
                </a:solidFill>
              </a:rPr>
              <a:t>: Is the vendor using technology that prevents interoperability or creates dependency?</a:t>
            </a:r>
            <a:endParaRPr>
              <a:solidFill>
                <a:schemeClr val="dk1"/>
              </a:solidFill>
            </a:endParaRPr>
          </a:p>
          <a:p>
            <a:pPr marL="457200" lvl="0" indent="-298450" algn="l" rtl="0">
              <a:lnSpc>
                <a:spcPct val="115000"/>
              </a:lnSpc>
              <a:spcBef>
                <a:spcPts val="1400"/>
              </a:spcBef>
              <a:spcAft>
                <a:spcPts val="0"/>
              </a:spcAft>
              <a:buSzPts val="1100"/>
              <a:buAutoNum type="arabicPeriod"/>
            </a:pPr>
            <a:r>
              <a:rPr lang="en" b="1">
                <a:solidFill>
                  <a:schemeClr val="dk1"/>
                </a:solidFill>
              </a:rPr>
              <a:t>Data Security &amp; Compliance Obligations</a:t>
            </a:r>
            <a:endParaRPr b="1">
              <a:solidFill>
                <a:schemeClr val="dk1"/>
              </a:solidFill>
            </a:endParaRPr>
          </a:p>
          <a:p>
            <a:pPr marL="914400" marR="381000" lvl="1" indent="-298450" algn="l" rtl="0">
              <a:lnSpc>
                <a:spcPct val="115000"/>
              </a:lnSpc>
              <a:spcBef>
                <a:spcPts val="1200"/>
              </a:spcBef>
              <a:spcAft>
                <a:spcPts val="0"/>
              </a:spcAft>
              <a:buSzPts val="1100"/>
              <a:buAutoNum type="alphaLcPeriod"/>
            </a:pPr>
            <a:r>
              <a:rPr lang="en" b="1">
                <a:solidFill>
                  <a:schemeClr val="dk1"/>
                </a:solidFill>
              </a:rPr>
              <a:t>Theme</a:t>
            </a:r>
            <a:r>
              <a:rPr lang="en">
                <a:solidFill>
                  <a:schemeClr val="dk1"/>
                </a:solidFill>
              </a:rPr>
              <a:t>: Does the vendor’s approach meet federal data security standards?</a:t>
            </a:r>
            <a:endParaRPr>
              <a:solidFill>
                <a:schemeClr val="dk1"/>
              </a:solidFill>
            </a:endParaRPr>
          </a:p>
          <a:p>
            <a:pPr marL="457200" lvl="0" indent="-298450" algn="l" rtl="0">
              <a:lnSpc>
                <a:spcPct val="115000"/>
              </a:lnSpc>
              <a:spcBef>
                <a:spcPts val="1400"/>
              </a:spcBef>
              <a:spcAft>
                <a:spcPts val="0"/>
              </a:spcAft>
              <a:buSzPts val="1100"/>
              <a:buAutoNum type="arabicPeriod"/>
            </a:pPr>
            <a:r>
              <a:rPr lang="en" b="1">
                <a:solidFill>
                  <a:schemeClr val="dk1"/>
                </a:solidFill>
              </a:rPr>
              <a:t>Legal &amp; Contractual Clarity</a:t>
            </a:r>
            <a:endParaRPr b="1">
              <a:solidFill>
                <a:schemeClr val="dk1"/>
              </a:solidFill>
            </a:endParaRPr>
          </a:p>
          <a:p>
            <a:pPr marL="914400" marR="381000" lvl="1" indent="-298450" algn="l" rtl="0">
              <a:lnSpc>
                <a:spcPct val="115000"/>
              </a:lnSpc>
              <a:spcBef>
                <a:spcPts val="1200"/>
              </a:spcBef>
              <a:spcAft>
                <a:spcPts val="0"/>
              </a:spcAft>
              <a:buSzPts val="1100"/>
              <a:buAutoNum type="alphaLcPeriod"/>
            </a:pPr>
            <a:r>
              <a:rPr lang="en" b="1">
                <a:solidFill>
                  <a:schemeClr val="dk1"/>
                </a:solidFill>
              </a:rPr>
              <a:t>Theme</a:t>
            </a:r>
            <a:r>
              <a:rPr lang="en">
                <a:solidFill>
                  <a:schemeClr val="dk1"/>
                </a:solidFill>
              </a:rPr>
              <a:t>: Is legal involved early enough? Are terms clearly defined?</a:t>
            </a:r>
            <a:endParaRPr>
              <a:solidFill>
                <a:schemeClr val="dk1"/>
              </a:solidFill>
            </a:endParaRPr>
          </a:p>
          <a:p>
            <a:pPr marL="457200" lvl="0" indent="-298450" algn="l" rtl="0">
              <a:lnSpc>
                <a:spcPct val="115000"/>
              </a:lnSpc>
              <a:spcBef>
                <a:spcPts val="1400"/>
              </a:spcBef>
              <a:spcAft>
                <a:spcPts val="0"/>
              </a:spcAft>
              <a:buSzPts val="1100"/>
              <a:buAutoNum type="arabicPeriod"/>
            </a:pPr>
            <a:r>
              <a:rPr lang="en" b="1">
                <a:solidFill>
                  <a:schemeClr val="dk1"/>
                </a:solidFill>
              </a:rPr>
              <a:t>Roles &amp; Stakeholders</a:t>
            </a:r>
            <a:endParaRPr b="1">
              <a:solidFill>
                <a:schemeClr val="dk1"/>
              </a:solidFill>
            </a:endParaRPr>
          </a:p>
          <a:p>
            <a:pPr marL="914400" marR="381000" lvl="1" indent="-298450" algn="l" rtl="0">
              <a:lnSpc>
                <a:spcPct val="115000"/>
              </a:lnSpc>
              <a:spcBef>
                <a:spcPts val="1200"/>
              </a:spcBef>
              <a:spcAft>
                <a:spcPts val="0"/>
              </a:spcAft>
              <a:buSzPts val="1100"/>
              <a:buAutoNum type="alphaLcPeriod"/>
            </a:pPr>
            <a:r>
              <a:rPr lang="en" b="1">
                <a:solidFill>
                  <a:schemeClr val="dk1"/>
                </a:solidFill>
              </a:rPr>
              <a:t>Theme</a:t>
            </a:r>
            <a:r>
              <a:rPr lang="en">
                <a:solidFill>
                  <a:schemeClr val="dk1"/>
                </a:solidFill>
              </a:rPr>
              <a:t>: Who else should be involved in risk mitigation?</a:t>
            </a:r>
            <a:endParaRPr>
              <a:solidFill>
                <a:schemeClr val="dk1"/>
              </a:solidFill>
            </a:endParaRPr>
          </a:p>
          <a:p>
            <a:pPr marL="0" lvl="0" indent="0" algn="l" rtl="0">
              <a:lnSpc>
                <a:spcPct val="115000"/>
              </a:lnSpc>
              <a:spcBef>
                <a:spcPts val="1200"/>
              </a:spcBef>
              <a:spcAft>
                <a:spcPts val="0"/>
              </a:spcAft>
              <a:buNone/>
            </a:pPr>
            <a:r>
              <a:rPr lang="en"/>
              <a:t>Bonus: Stretch Thinking</a:t>
            </a:r>
            <a:endParaRPr/>
          </a:p>
          <a:p>
            <a:pPr marL="0" lvl="0" indent="0" algn="l" rtl="0">
              <a:lnSpc>
                <a:spcPct val="115000"/>
              </a:lnSpc>
              <a:spcBef>
                <a:spcPts val="1200"/>
              </a:spcBef>
              <a:spcAft>
                <a:spcPts val="0"/>
              </a:spcAft>
              <a:buNone/>
            </a:pPr>
            <a:r>
              <a:rPr lang="en"/>
              <a:t>Facilitator can also encourage learners to go beyond compliance and think strategically:</a:t>
            </a:r>
            <a:endParaRPr/>
          </a:p>
          <a:p>
            <a:pPr marL="457200" lvl="0" indent="-298450" algn="l" rtl="0">
              <a:lnSpc>
                <a:spcPct val="115000"/>
              </a:lnSpc>
              <a:spcBef>
                <a:spcPts val="1200"/>
              </a:spcBef>
              <a:spcAft>
                <a:spcPts val="0"/>
              </a:spcAft>
              <a:buSzPts val="1100"/>
              <a:buChar char="●"/>
            </a:pPr>
            <a:r>
              <a:rPr lang="en"/>
              <a:t>How can we future-proof this acquisition?</a:t>
            </a:r>
            <a:endParaRPr/>
          </a:p>
          <a:p>
            <a:pPr marL="457200" lvl="0" indent="-298450" algn="l" rtl="0">
              <a:lnSpc>
                <a:spcPct val="115000"/>
              </a:lnSpc>
              <a:spcBef>
                <a:spcPts val="1200"/>
              </a:spcBef>
              <a:spcAft>
                <a:spcPts val="0"/>
              </a:spcAft>
              <a:buSzPts val="1100"/>
              <a:buChar char="●"/>
            </a:pPr>
            <a:r>
              <a:rPr lang="en"/>
              <a:t>Should we include data portability or exit strategy clauses?</a:t>
            </a:r>
            <a:endParaRPr/>
          </a:p>
          <a:p>
            <a:pPr marL="457200" lvl="0" indent="-298450" algn="l" rtl="0">
              <a:lnSpc>
                <a:spcPct val="115000"/>
              </a:lnSpc>
              <a:spcBef>
                <a:spcPts val="1200"/>
              </a:spcBef>
              <a:spcAft>
                <a:spcPts val="0"/>
              </a:spcAft>
              <a:buSzPts val="1100"/>
              <a:buChar char="●"/>
            </a:pPr>
            <a:r>
              <a:rPr lang="en"/>
              <a:t>Can we negotiate rights to use the platform IP in other government contexts?</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158750" lvl="0" indent="0" algn="l" rtl="0">
              <a:lnSpc>
                <a:spcPct val="100000"/>
              </a:lnSpc>
              <a:spcBef>
                <a:spcPts val="1200"/>
              </a:spcBef>
              <a:spcAft>
                <a:spcPts val="0"/>
              </a:spcAft>
              <a:buSzPts val="1100"/>
              <a:buNone/>
            </a:pPr>
            <a:endParaRPr/>
          </a:p>
        </p:txBody>
      </p:sp>
      <p:sp>
        <p:nvSpPr>
          <p:cNvPr id="1119" name="Google Shape;1119;g3736b5e132b_0_185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3736b5e132b_0_186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7" name="Google Shape;1127;g3736b5e132b_0_186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00000"/>
              </a:lnSpc>
              <a:spcBef>
                <a:spcPts val="0"/>
              </a:spcBef>
              <a:spcAft>
                <a:spcPts val="0"/>
              </a:spcAft>
              <a:buSzPts val="1100"/>
              <a:buNone/>
            </a:pPr>
            <a:r>
              <a:rPr lang="en">
                <a:solidFill>
                  <a:schemeClr val="dk1"/>
                </a:solidFill>
              </a:rPr>
              <a:t>In this section, we’ll explore what it means to manage not just a single vendor, but a full delivery ecosystem—one that promotes flexibility, fairness, and performance in modern digital services.</a:t>
            </a:r>
            <a:endParaRPr b="1">
              <a:solidFill>
                <a:schemeClr val="dk1"/>
              </a:solidFill>
            </a:endParaRPr>
          </a:p>
        </p:txBody>
      </p:sp>
      <p:sp>
        <p:nvSpPr>
          <p:cNvPr id="1128" name="Google Shape;1128;g3736b5e132b_0_186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3736b5e132b_0_186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4" name="Google Shape;1134;g3736b5e132b_0_186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These learning objectives focus on practical knowledge. We’re not just discussing compliance—we’re building strategic capacity to manage complexity and enable better digital outcomes.</a:t>
            </a:r>
            <a:endParaRPr/>
          </a:p>
        </p:txBody>
      </p:sp>
      <p:sp>
        <p:nvSpPr>
          <p:cNvPr id="1135" name="Google Shape;1135;g3736b5e132b_0_186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3736b5e132b_0_187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2" name="Google Shape;1142;g3736b5e132b_0_187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Multi-vendor contracts are becoming essential for complex, iterative work. But they introduce new challenges around vendor coordination, fairness, and performance oversight.</a:t>
            </a:r>
            <a:endParaRPr/>
          </a:p>
        </p:txBody>
      </p:sp>
      <p:sp>
        <p:nvSpPr>
          <p:cNvPr id="1143" name="Google Shape;1143;g3736b5e132b_0_187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3736b5e132b_0_188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0" name="Google Shape;1150;g3736b5e132b_0_188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dirty="0">
                <a:solidFill>
                  <a:schemeClr val="dk1"/>
                </a:solidFill>
              </a:rPr>
              <a:t>Speaker Notes:</a:t>
            </a:r>
            <a:endParaRPr b="1" dirty="0">
              <a:solidFill>
                <a:schemeClr val="dk1"/>
              </a:solidFill>
            </a:endParaRPr>
          </a:p>
          <a:p>
            <a:pPr marL="158750" lvl="0" indent="0" algn="l" rtl="0">
              <a:lnSpc>
                <a:spcPct val="100000"/>
              </a:lnSpc>
              <a:spcBef>
                <a:spcPts val="0"/>
              </a:spcBef>
              <a:spcAft>
                <a:spcPts val="0"/>
              </a:spcAft>
              <a:buSzPts val="1100"/>
              <a:buNone/>
            </a:pPr>
            <a:r>
              <a:rPr lang="en" dirty="0">
                <a:solidFill>
                  <a:schemeClr val="dk1"/>
                </a:solidFill>
              </a:rPr>
              <a:t>This approach supports scaled agile frameworks where multiple vendors deliver components that contribute to a shared product vision. It's powerful but demands coordination.</a:t>
            </a:r>
            <a:endParaRPr dirty="0"/>
          </a:p>
        </p:txBody>
      </p:sp>
      <p:sp>
        <p:nvSpPr>
          <p:cNvPr id="1151" name="Google Shape;1151;g3736b5e132b_0_188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736b5e132b_0_1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8" name="Google Shape;1158;g3736b5e132b_0_18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Speaker Notes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Use Zoom polling</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10 minutes for whole group discussion</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3736b5e132b_0_189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6" name="Google Shape;1166;g3736b5e132b_0_189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Managing multiple vendors requires synchronized planning, backlog refinement, and regular touchpoints—just like managing multiple Agile teams.</a:t>
            </a:r>
            <a:endParaRPr/>
          </a:p>
        </p:txBody>
      </p:sp>
      <p:sp>
        <p:nvSpPr>
          <p:cNvPr id="1167" name="Google Shape;1167;g3736b5e132b_0_189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3736b5e132b_0_190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4" name="Google Shape;1174;g3736b5e132b_0_190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Vendor marketplaces require stewardship, not just oversight. Without clear signals of fairness and feedback, vendors disengage—and you lose innovation.</a:t>
            </a:r>
            <a:endParaRPr/>
          </a:p>
        </p:txBody>
      </p:sp>
      <p:sp>
        <p:nvSpPr>
          <p:cNvPr id="1175" name="Google Shape;1175;g3736b5e132b_0_190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3736b5e132b_0_151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8" name="Google Shape;738;g3736b5e132b_0_151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739" name="Google Shape;739;g3736b5e132b_0_151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3736b5e132b_0_190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3" name="Google Shape;1183;g3736b5e132b_0_190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Agencies that treat vendors as adversaries often get defensive, rigid behavior in return. A culture of partnership improves delivery outcomes.</a:t>
            </a:r>
            <a:endParaRPr/>
          </a:p>
        </p:txBody>
      </p:sp>
      <p:sp>
        <p:nvSpPr>
          <p:cNvPr id="1184" name="Google Shape;1184;g3736b5e132b_0_190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3736b5e132b_0_191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1" name="Google Shape;1191;g3736b5e132b_0_191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If your process unintentionally favors large incumbents, you lose out on newer, more modern players. Leveling the playing field improves vendor diversity and results.</a:t>
            </a:r>
            <a:endParaRPr/>
          </a:p>
        </p:txBody>
      </p:sp>
      <p:sp>
        <p:nvSpPr>
          <p:cNvPr id="1192" name="Google Shape;1192;g3736b5e132b_0_191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3736b5e132b_0_192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9" name="Google Shape;1199;g3736b5e132b_0_192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Process and structure support trust. This is especially important in environments where multiple vendors deliver modular components.</a:t>
            </a:r>
            <a:endParaRPr/>
          </a:p>
        </p:txBody>
      </p:sp>
      <p:sp>
        <p:nvSpPr>
          <p:cNvPr id="1200" name="Google Shape;1200;g3736b5e132b_0_192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3736b5e132b_0_19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7" name="Google Shape;1207;g3736b5e132b_0_19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If collaboration is key to success, it should be evaluated. VCI is a useful way to recognize—or correct—behavior across vendor teams.</a:t>
            </a:r>
            <a:endParaRPr/>
          </a:p>
        </p:txBody>
      </p:sp>
      <p:sp>
        <p:nvSpPr>
          <p:cNvPr id="1208" name="Google Shape;1208;g3736b5e132b_0_19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3736b5e132b_0_193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7" name="Google Shape;1217;g3736b5e132b_0_193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Successful multi-vendor environments are designed—not left to chance. It takes work, but the payoff is a more resilient, adaptive delivery ecosystem.</a:t>
            </a:r>
            <a:endParaRPr/>
          </a:p>
        </p:txBody>
      </p:sp>
      <p:sp>
        <p:nvSpPr>
          <p:cNvPr id="1218" name="Google Shape;1218;g3736b5e132b_0_193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3736b5e132b_0_194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5" name="Google Shape;1225;g3736b5e132b_0_194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Whole group discussion - 10 minutes</a:t>
            </a:r>
            <a:endParaRPr/>
          </a:p>
        </p:txBody>
      </p:sp>
      <p:sp>
        <p:nvSpPr>
          <p:cNvPr id="1226" name="Google Shape;1226;g3736b5e132b_0_194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3736b5e132b_0_195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4" name="Google Shape;1234;g3736b5e132b_0_195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Instructions:</a:t>
            </a:r>
            <a:br>
              <a:rPr lang="en" b="1">
                <a:solidFill>
                  <a:schemeClr val="dk1"/>
                </a:solidFill>
              </a:rPr>
            </a:br>
            <a:r>
              <a:rPr lang="en">
                <a:solidFill>
                  <a:schemeClr val="dk1"/>
                </a:solidFill>
              </a:rPr>
              <a:t> Small group discussion (10–15 min), then report out. (10-15 min)</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This scenario helps learners apply the fairness and equity concepts. What structural changes could lead to more competition?</a:t>
            </a:r>
            <a:endParaRPr>
              <a:solidFill>
                <a:schemeClr val="dk1"/>
              </a:solidFill>
            </a:endParaRPr>
          </a:p>
          <a:p>
            <a:pPr marL="0" lvl="0" indent="0" algn="l" rtl="0">
              <a:lnSpc>
                <a:spcPct val="115000"/>
              </a:lnSpc>
              <a:spcBef>
                <a:spcPts val="1400"/>
              </a:spcBef>
              <a:spcAft>
                <a:spcPts val="0"/>
              </a:spcAft>
              <a:buSzPts val="1100"/>
              <a:buNone/>
            </a:pPr>
            <a:r>
              <a:rPr lang="en" sz="1300" b="1">
                <a:solidFill>
                  <a:schemeClr val="dk1"/>
                </a:solidFill>
              </a:rPr>
              <a:t>Expected Participant Responses</a:t>
            </a:r>
            <a:endParaRPr sz="1300" b="1">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1. Overly Complex Task Order Requirements</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What to listen for:</a:t>
            </a:r>
            <a:br>
              <a:rPr lang="en" b="1">
                <a:solidFill>
                  <a:schemeClr val="dk1"/>
                </a:solidFill>
              </a:rPr>
            </a:br>
            <a:endParaRPr b="1">
              <a:solidFill>
                <a:schemeClr val="dk1"/>
              </a:solidFill>
            </a:endParaRPr>
          </a:p>
          <a:p>
            <a:pPr marL="914400" lvl="1" indent="-298450" algn="l" rtl="0">
              <a:lnSpc>
                <a:spcPct val="115000"/>
              </a:lnSpc>
              <a:spcBef>
                <a:spcPts val="1200"/>
              </a:spcBef>
              <a:spcAft>
                <a:spcPts val="0"/>
              </a:spcAft>
              <a:buClr>
                <a:schemeClr val="dk1"/>
              </a:buClr>
              <a:buSzPts val="1100"/>
              <a:buChar char="○"/>
            </a:pPr>
            <a:r>
              <a:rPr lang="en">
                <a:solidFill>
                  <a:schemeClr val="dk1"/>
                </a:solidFill>
              </a:rPr>
              <a:t>"The RFP was too long/technical/dense."</a:t>
            </a:r>
            <a:endParaRPr>
              <a:solidFill>
                <a:schemeClr val="dk1"/>
              </a:solidFill>
            </a:endParaRPr>
          </a:p>
          <a:p>
            <a:pPr marL="914400" lvl="1" indent="-298450" algn="l" rtl="0">
              <a:lnSpc>
                <a:spcPct val="115000"/>
              </a:lnSpc>
              <a:spcBef>
                <a:spcPts val="1200"/>
              </a:spcBef>
              <a:spcAft>
                <a:spcPts val="0"/>
              </a:spcAft>
              <a:buClr>
                <a:schemeClr val="dk1"/>
              </a:buClr>
              <a:buSzPts val="1100"/>
              <a:buChar char="○"/>
            </a:pPr>
            <a:r>
              <a:rPr lang="en">
                <a:solidFill>
                  <a:schemeClr val="dk1"/>
                </a:solidFill>
              </a:rPr>
              <a:t>"The instructions were unclear or burdensome."</a:t>
            </a:r>
            <a:br>
              <a:rPr lang="en">
                <a:solidFill>
                  <a:schemeClr val="dk1"/>
                </a:solidFill>
              </a:rPr>
            </a:b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Facilitator insight:</a:t>
            </a:r>
            <a:r>
              <a:rPr lang="en">
                <a:solidFill>
                  <a:schemeClr val="dk1"/>
                </a:solidFill>
              </a:rPr>
              <a:t> Complex formats, unclear instructions, or outdated templates can intimidate or exhaust smaller vendors. Look for awareness of readability and formatting issues.</a:t>
            </a:r>
            <a:br>
              <a:rPr lang="en">
                <a:solidFill>
                  <a:schemeClr val="dk1"/>
                </a:solidFill>
              </a:rPr>
            </a:b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2. Misalignment with Vendor Capabilities</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What to listen for:</a:t>
            </a:r>
            <a:br>
              <a:rPr lang="en" b="1">
                <a:solidFill>
                  <a:schemeClr val="dk1"/>
                </a:solidFill>
              </a:rPr>
            </a:br>
            <a:endParaRPr b="1">
              <a:solidFill>
                <a:schemeClr val="dk1"/>
              </a:solidFill>
            </a:endParaRPr>
          </a:p>
          <a:p>
            <a:pPr marL="914400" lvl="1" indent="-298450" algn="l" rtl="0">
              <a:lnSpc>
                <a:spcPct val="115000"/>
              </a:lnSpc>
              <a:spcBef>
                <a:spcPts val="1200"/>
              </a:spcBef>
              <a:spcAft>
                <a:spcPts val="0"/>
              </a:spcAft>
              <a:buClr>
                <a:schemeClr val="dk1"/>
              </a:buClr>
              <a:buSzPts val="1100"/>
              <a:buChar char="○"/>
            </a:pPr>
            <a:r>
              <a:rPr lang="en">
                <a:solidFill>
                  <a:schemeClr val="dk1"/>
                </a:solidFill>
              </a:rPr>
              <a:t>"The scope didn't match vendor strengths."</a:t>
            </a:r>
            <a:endParaRPr>
              <a:solidFill>
                <a:schemeClr val="dk1"/>
              </a:solidFill>
            </a:endParaRPr>
          </a:p>
          <a:p>
            <a:pPr marL="914400" lvl="1" indent="-298450" algn="l" rtl="0">
              <a:lnSpc>
                <a:spcPct val="115000"/>
              </a:lnSpc>
              <a:spcBef>
                <a:spcPts val="1200"/>
              </a:spcBef>
              <a:spcAft>
                <a:spcPts val="0"/>
              </a:spcAft>
              <a:buClr>
                <a:schemeClr val="dk1"/>
              </a:buClr>
              <a:buSzPts val="1100"/>
              <a:buChar char="○"/>
            </a:pPr>
            <a:r>
              <a:rPr lang="en">
                <a:solidFill>
                  <a:schemeClr val="dk1"/>
                </a:solidFill>
              </a:rPr>
              <a:t>"We required past performance in a narrow niche."</a:t>
            </a:r>
            <a:br>
              <a:rPr lang="en">
                <a:solidFill>
                  <a:schemeClr val="dk1"/>
                </a:solidFill>
              </a:rPr>
            </a:b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Facilitator insight:</a:t>
            </a:r>
            <a:r>
              <a:rPr lang="en">
                <a:solidFill>
                  <a:schemeClr val="dk1"/>
                </a:solidFill>
              </a:rPr>
              <a:t> Requirements may unintentionally favor incumbents. Encourage thinking about how to structure work to attract a wider range of qualified vendors.</a:t>
            </a:r>
            <a:br>
              <a:rPr lang="en">
                <a:solidFill>
                  <a:schemeClr val="dk1"/>
                </a:solidFill>
              </a:rPr>
            </a:b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3. Unrealistic Timelines</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What to listen for:</a:t>
            </a:r>
            <a:br>
              <a:rPr lang="en" b="1">
                <a:solidFill>
                  <a:schemeClr val="dk1"/>
                </a:solidFill>
              </a:rPr>
            </a:br>
            <a:endParaRPr b="1">
              <a:solidFill>
                <a:schemeClr val="dk1"/>
              </a:solidFill>
            </a:endParaRPr>
          </a:p>
          <a:p>
            <a:pPr marL="914400" lvl="1" indent="-298450" algn="l" rtl="0">
              <a:lnSpc>
                <a:spcPct val="115000"/>
              </a:lnSpc>
              <a:spcBef>
                <a:spcPts val="1200"/>
              </a:spcBef>
              <a:spcAft>
                <a:spcPts val="0"/>
              </a:spcAft>
              <a:buClr>
                <a:schemeClr val="dk1"/>
              </a:buClr>
              <a:buSzPts val="1100"/>
              <a:buChar char="○"/>
            </a:pPr>
            <a:r>
              <a:rPr lang="en">
                <a:solidFill>
                  <a:schemeClr val="dk1"/>
                </a:solidFill>
              </a:rPr>
              <a:t>"The response window was too short."</a:t>
            </a:r>
            <a:endParaRPr>
              <a:solidFill>
                <a:schemeClr val="dk1"/>
              </a:solidFill>
            </a:endParaRPr>
          </a:p>
          <a:p>
            <a:pPr marL="914400" lvl="1" indent="-298450" algn="l" rtl="0">
              <a:lnSpc>
                <a:spcPct val="115000"/>
              </a:lnSpc>
              <a:spcBef>
                <a:spcPts val="1200"/>
              </a:spcBef>
              <a:spcAft>
                <a:spcPts val="0"/>
              </a:spcAft>
              <a:buClr>
                <a:schemeClr val="dk1"/>
              </a:buClr>
              <a:buSzPts val="1100"/>
              <a:buChar char="○"/>
            </a:pPr>
            <a:r>
              <a:rPr lang="en">
                <a:solidFill>
                  <a:schemeClr val="dk1"/>
                </a:solidFill>
              </a:rPr>
              <a:t>"We dropped the task order around a holiday or at fiscal year-end."</a:t>
            </a:r>
            <a:br>
              <a:rPr lang="en">
                <a:solidFill>
                  <a:schemeClr val="dk1"/>
                </a:solidFill>
              </a:rPr>
            </a:b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Facilitator insight:</a:t>
            </a:r>
            <a:r>
              <a:rPr lang="en">
                <a:solidFill>
                  <a:schemeClr val="dk1"/>
                </a:solidFill>
              </a:rPr>
              <a:t> Compressed timelines can exclude smaller vendors without dedicated proposal teams.</a:t>
            </a:r>
            <a:br>
              <a:rPr lang="en">
                <a:solidFill>
                  <a:schemeClr val="dk1"/>
                </a:solidFill>
              </a:rPr>
            </a:b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4. Lack of Market Awareness or Engagement</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What to listen for:</a:t>
            </a:r>
            <a:br>
              <a:rPr lang="en" b="1">
                <a:solidFill>
                  <a:schemeClr val="dk1"/>
                </a:solidFill>
              </a:rPr>
            </a:br>
            <a:endParaRPr b="1">
              <a:solidFill>
                <a:schemeClr val="dk1"/>
              </a:solidFill>
            </a:endParaRPr>
          </a:p>
          <a:p>
            <a:pPr marL="914400" lvl="1" indent="-298450" algn="l" rtl="0">
              <a:lnSpc>
                <a:spcPct val="115000"/>
              </a:lnSpc>
              <a:spcBef>
                <a:spcPts val="1200"/>
              </a:spcBef>
              <a:spcAft>
                <a:spcPts val="0"/>
              </a:spcAft>
              <a:buClr>
                <a:schemeClr val="dk1"/>
              </a:buClr>
              <a:buSzPts val="1100"/>
              <a:buChar char="○"/>
            </a:pPr>
            <a:r>
              <a:rPr lang="en">
                <a:solidFill>
                  <a:schemeClr val="dk1"/>
                </a:solidFill>
              </a:rPr>
              <a:t>"We didn’t host a Q&amp;A session or industry day."</a:t>
            </a:r>
            <a:endParaRPr>
              <a:solidFill>
                <a:schemeClr val="dk1"/>
              </a:solidFill>
            </a:endParaRPr>
          </a:p>
          <a:p>
            <a:pPr marL="914400" lvl="1" indent="-298450" algn="l" rtl="0">
              <a:lnSpc>
                <a:spcPct val="115000"/>
              </a:lnSpc>
              <a:spcBef>
                <a:spcPts val="1200"/>
              </a:spcBef>
              <a:spcAft>
                <a:spcPts val="0"/>
              </a:spcAft>
              <a:buClr>
                <a:schemeClr val="dk1"/>
              </a:buClr>
              <a:buSzPts val="1100"/>
              <a:buChar char="○"/>
            </a:pPr>
            <a:r>
              <a:rPr lang="en">
                <a:solidFill>
                  <a:schemeClr val="dk1"/>
                </a:solidFill>
              </a:rPr>
              <a:t>"There was no prior market research or vendor engagement."</a:t>
            </a:r>
            <a:br>
              <a:rPr lang="en">
                <a:solidFill>
                  <a:schemeClr val="dk1"/>
                </a:solidFill>
              </a:rPr>
            </a:b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Facilitator insight:</a:t>
            </a:r>
            <a:r>
              <a:rPr lang="en">
                <a:solidFill>
                  <a:schemeClr val="dk1"/>
                </a:solidFill>
              </a:rPr>
              <a:t> Agencies must actively signal upcoming opportunities and cultivate interest. Forecasting helps vendors plan and prepare.</a:t>
            </a:r>
            <a:br>
              <a:rPr lang="en">
                <a:solidFill>
                  <a:schemeClr val="dk1"/>
                </a:solidFill>
              </a:rPr>
            </a:b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5. Overly Restrictive or Biased Evaluation Criteria</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What to listen for:</a:t>
            </a:r>
            <a:br>
              <a:rPr lang="en" b="1">
                <a:solidFill>
                  <a:schemeClr val="dk1"/>
                </a:solidFill>
              </a:rPr>
            </a:br>
            <a:endParaRPr b="1">
              <a:solidFill>
                <a:schemeClr val="dk1"/>
              </a:solidFill>
            </a:endParaRPr>
          </a:p>
          <a:p>
            <a:pPr marL="914400" lvl="1" indent="-298450" algn="l" rtl="0">
              <a:lnSpc>
                <a:spcPct val="115000"/>
              </a:lnSpc>
              <a:spcBef>
                <a:spcPts val="1200"/>
              </a:spcBef>
              <a:spcAft>
                <a:spcPts val="0"/>
              </a:spcAft>
              <a:buClr>
                <a:schemeClr val="dk1"/>
              </a:buClr>
              <a:buSzPts val="1100"/>
              <a:buChar char="○"/>
            </a:pPr>
            <a:r>
              <a:rPr lang="en">
                <a:solidFill>
                  <a:schemeClr val="dk1"/>
                </a:solidFill>
              </a:rPr>
              <a:t>"The criteria required very specific past government experience."</a:t>
            </a:r>
            <a:endParaRPr>
              <a:solidFill>
                <a:schemeClr val="dk1"/>
              </a:solidFill>
            </a:endParaRPr>
          </a:p>
          <a:p>
            <a:pPr marL="914400" lvl="1" indent="-298450" algn="l" rtl="0">
              <a:lnSpc>
                <a:spcPct val="115000"/>
              </a:lnSpc>
              <a:spcBef>
                <a:spcPts val="1200"/>
              </a:spcBef>
              <a:spcAft>
                <a:spcPts val="0"/>
              </a:spcAft>
              <a:buClr>
                <a:schemeClr val="dk1"/>
              </a:buClr>
              <a:buSzPts val="1100"/>
              <a:buChar char="○"/>
            </a:pPr>
            <a:r>
              <a:rPr lang="en">
                <a:solidFill>
                  <a:schemeClr val="dk1"/>
                </a:solidFill>
              </a:rPr>
              <a:t>"There were hidden preferences for an incumbent solution."</a:t>
            </a:r>
            <a:br>
              <a:rPr lang="en">
                <a:solidFill>
                  <a:schemeClr val="dk1"/>
                </a:solidFill>
              </a:rPr>
            </a:b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Facilitator insight:</a:t>
            </a:r>
            <a:r>
              <a:rPr lang="en">
                <a:solidFill>
                  <a:schemeClr val="dk1"/>
                </a:solidFill>
              </a:rPr>
              <a:t> Encourage participants to reframe evaluation criteria around capability and potential, not just history.</a:t>
            </a:r>
            <a:br>
              <a:rPr lang="en">
                <a:solidFill>
                  <a:schemeClr val="dk1"/>
                </a:solidFill>
              </a:rPr>
            </a:b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6. Lack of Transparency or Trust in the Process</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What to listen for:</a:t>
            </a:r>
            <a:br>
              <a:rPr lang="en" b="1">
                <a:solidFill>
                  <a:schemeClr val="dk1"/>
                </a:solidFill>
              </a:rPr>
            </a:br>
            <a:endParaRPr b="1">
              <a:solidFill>
                <a:schemeClr val="dk1"/>
              </a:solidFill>
            </a:endParaRPr>
          </a:p>
          <a:p>
            <a:pPr marL="914400" lvl="1" indent="-298450" algn="l" rtl="0">
              <a:lnSpc>
                <a:spcPct val="115000"/>
              </a:lnSpc>
              <a:spcBef>
                <a:spcPts val="1200"/>
              </a:spcBef>
              <a:spcAft>
                <a:spcPts val="0"/>
              </a:spcAft>
              <a:buClr>
                <a:schemeClr val="dk1"/>
              </a:buClr>
              <a:buSzPts val="1100"/>
              <a:buChar char="○"/>
            </a:pPr>
            <a:r>
              <a:rPr lang="en">
                <a:solidFill>
                  <a:schemeClr val="dk1"/>
                </a:solidFill>
              </a:rPr>
              <a:t>"Some vendors felt the same vendors always win."</a:t>
            </a:r>
            <a:endParaRPr>
              <a:solidFill>
                <a:schemeClr val="dk1"/>
              </a:solidFill>
            </a:endParaRPr>
          </a:p>
          <a:p>
            <a:pPr marL="914400" lvl="1" indent="-298450" algn="l" rtl="0">
              <a:lnSpc>
                <a:spcPct val="115000"/>
              </a:lnSpc>
              <a:spcBef>
                <a:spcPts val="1200"/>
              </a:spcBef>
              <a:spcAft>
                <a:spcPts val="0"/>
              </a:spcAft>
              <a:buClr>
                <a:schemeClr val="dk1"/>
              </a:buClr>
              <a:buSzPts val="1100"/>
              <a:buChar char="○"/>
            </a:pPr>
            <a:r>
              <a:rPr lang="en">
                <a:solidFill>
                  <a:schemeClr val="dk1"/>
                </a:solidFill>
              </a:rPr>
              <a:t>"We never share debriefs or redacted winning proposals."</a:t>
            </a:r>
            <a:br>
              <a:rPr lang="en">
                <a:solidFill>
                  <a:schemeClr val="dk1"/>
                </a:solidFill>
              </a:rPr>
            </a:b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Facilitator insight:</a:t>
            </a:r>
            <a:r>
              <a:rPr lang="en">
                <a:solidFill>
                  <a:schemeClr val="dk1"/>
                </a:solidFill>
              </a:rPr>
              <a:t> Transparency builds trust. Silence or opacity discourages future participation.</a:t>
            </a:r>
            <a:br>
              <a:rPr lang="en">
                <a:solidFill>
                  <a:schemeClr val="dk1"/>
                </a:solidFill>
              </a:rPr>
            </a:br>
            <a:endParaRPr>
              <a:solidFill>
                <a:schemeClr val="dk1"/>
              </a:solidFill>
            </a:endParaRPr>
          </a:p>
          <a:p>
            <a:pPr marL="0" lvl="0" indent="0" algn="l" rtl="0">
              <a:lnSpc>
                <a:spcPct val="115000"/>
              </a:lnSpc>
              <a:spcBef>
                <a:spcPts val="1200"/>
              </a:spcBef>
              <a:spcAft>
                <a:spcPts val="0"/>
              </a:spcAft>
              <a:buSzPts val="1100"/>
              <a:buNone/>
            </a:pPr>
            <a:endParaRPr>
              <a:solidFill>
                <a:schemeClr val="dk1"/>
              </a:solidFill>
            </a:endParaRPr>
          </a:p>
          <a:p>
            <a:pPr marL="0" lvl="0" indent="0" algn="l" rtl="0">
              <a:lnSpc>
                <a:spcPct val="115000"/>
              </a:lnSpc>
              <a:spcBef>
                <a:spcPts val="1400"/>
              </a:spcBef>
              <a:spcAft>
                <a:spcPts val="0"/>
              </a:spcAft>
              <a:buSzPts val="1100"/>
              <a:buNone/>
            </a:pPr>
            <a:r>
              <a:rPr lang="en" sz="1300" b="1">
                <a:solidFill>
                  <a:schemeClr val="dk1"/>
                </a:solidFill>
              </a:rPr>
              <a:t>Facilitator Tips for Probing Further</a:t>
            </a:r>
            <a:endParaRPr sz="13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Ask: “How might a small or non-traditional vendor interpret this solicitation?”</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Ask: “If only 2 out of 8 vendors bid, what might that signal about equity?”</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Prompt teams to think: “How would </a:t>
            </a:r>
            <a:r>
              <a:rPr lang="en" i="1">
                <a:solidFill>
                  <a:schemeClr val="dk1"/>
                </a:solidFill>
              </a:rPr>
              <a:t>you</a:t>
            </a:r>
            <a:r>
              <a:rPr lang="en">
                <a:solidFill>
                  <a:schemeClr val="dk1"/>
                </a:solidFill>
              </a:rPr>
              <a:t> adjust your next task order to fix this?”</a:t>
            </a:r>
            <a:br>
              <a:rPr lang="en">
                <a:solidFill>
                  <a:schemeClr val="dk1"/>
                </a:solidFill>
              </a:rPr>
            </a:br>
            <a:endParaRPr>
              <a:solidFill>
                <a:schemeClr val="dk1"/>
              </a:solidFill>
            </a:endParaRPr>
          </a:p>
          <a:p>
            <a:pPr marL="0" lvl="0" indent="0" algn="l" rtl="0">
              <a:lnSpc>
                <a:spcPct val="115000"/>
              </a:lnSpc>
              <a:spcBef>
                <a:spcPts val="1200"/>
              </a:spcBef>
              <a:spcAft>
                <a:spcPts val="1200"/>
              </a:spcAft>
              <a:buSzPts val="1100"/>
              <a:buNone/>
            </a:pPr>
            <a:endParaRPr>
              <a:solidFill>
                <a:schemeClr val="dk1"/>
              </a:solidFill>
            </a:endParaRPr>
          </a:p>
        </p:txBody>
      </p:sp>
      <p:sp>
        <p:nvSpPr>
          <p:cNvPr id="1235" name="Google Shape;1235;g3736b5e132b_0_195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3736b5e132b_0_196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3" name="Google Shape;1243;g3736b5e132b_0_196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a:p>
            <a:pPr marL="0" lvl="0" indent="0" algn="l" rtl="0">
              <a:spcBef>
                <a:spcPts val="0"/>
              </a:spcBef>
              <a:spcAft>
                <a:spcPts val="0"/>
              </a:spcAft>
              <a:buClr>
                <a:schemeClr val="dk1"/>
              </a:buClr>
              <a:buFont typeface="Arial"/>
              <a:buNone/>
            </a:pPr>
            <a:r>
              <a:rPr lang="en">
                <a:solidFill>
                  <a:schemeClr val="dk1"/>
                </a:solidFill>
              </a:rPr>
              <a:t>This is the session where you will introduce this part of threaded case scenario. </a:t>
            </a:r>
            <a:endParaRPr/>
          </a:p>
        </p:txBody>
      </p:sp>
      <p:sp>
        <p:nvSpPr>
          <p:cNvPr id="1244" name="Google Shape;1244;g3736b5e132b_0_196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3736b5e132b_0_1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2" name="Google Shape;1252;g3736b5e132b_0_19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3736b5e132b_0_197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8" name="Google Shape;1258;g3736b5e132b_0_197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259" name="Google Shape;1259;g3736b5e132b_0_197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3736b5e132b_0_152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8" name="Google Shape;748;g3736b5e132b_0_152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An acquisition strategy isn’t just documentation—it’s a way to clarify intent and set shared direction across stakeholders. It helps prevent prescriptive solutions and encourages adaptive planning.</a:t>
            </a:r>
            <a:endParaRPr/>
          </a:p>
          <a:p>
            <a:pPr marL="158750" lvl="0" indent="0" algn="l" rtl="0">
              <a:lnSpc>
                <a:spcPct val="100000"/>
              </a:lnSpc>
              <a:spcBef>
                <a:spcPts val="0"/>
              </a:spcBef>
              <a:spcAft>
                <a:spcPts val="0"/>
              </a:spcAft>
              <a:buSzPts val="1100"/>
              <a:buNone/>
            </a:pPr>
            <a:br>
              <a:rPr lang="en"/>
            </a:br>
            <a:endParaRPr/>
          </a:p>
        </p:txBody>
      </p:sp>
      <p:sp>
        <p:nvSpPr>
          <p:cNvPr id="749" name="Google Shape;749;g3736b5e132b_0_152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3736b5e132b_0_198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5" name="Google Shape;1265;g3736b5e132b_0_198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1266" name="Google Shape;1266;g3736b5e132b_0_198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3736b5e132b_0_199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5" name="Google Shape;1275;g3736b5e132b_0_199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Speaker </a:t>
            </a:r>
            <a:r>
              <a:rPr lang="en" b="1" dirty="0" err="1">
                <a:solidFill>
                  <a:schemeClr val="dk1"/>
                </a:solidFill>
              </a:rPr>
              <a:t>Notes:</a:t>
            </a:r>
            <a:r>
              <a:rPr lang="en" dirty="0" err="1">
                <a:solidFill>
                  <a:schemeClr val="dk1"/>
                </a:solidFill>
              </a:rPr>
              <a:t>In</a:t>
            </a:r>
            <a:r>
              <a:rPr lang="en" dirty="0">
                <a:solidFill>
                  <a:schemeClr val="dk1"/>
                </a:solidFill>
              </a:rPr>
              <a:t> today’s complex and fast-paced procurement environment, traditional approaches—relying on rigid requirements and long timelines—can’t keep up. This unit focuses on helping you lead digital acquisitions using strategies that are agile, mission-oriented, and grounded in practical tools. The goal is to build skills that blend foundational contracting knowledge with modern execution tools.</a:t>
            </a:r>
            <a:endParaRPr dirty="0">
              <a:solidFill>
                <a:schemeClr val="dk1"/>
              </a:solidFill>
            </a:endParaRPr>
          </a:p>
          <a:p>
            <a:pPr marL="0" lvl="0" indent="0" algn="l" rtl="0">
              <a:lnSpc>
                <a:spcPct val="100000"/>
              </a:lnSpc>
              <a:spcBef>
                <a:spcPts val="1200"/>
              </a:spcBef>
              <a:spcAft>
                <a:spcPts val="0"/>
              </a:spcAft>
              <a:buSzPts val="1100"/>
              <a:buNone/>
            </a:pPr>
            <a:endParaRPr b="1" dirty="0"/>
          </a:p>
        </p:txBody>
      </p:sp>
      <p:sp>
        <p:nvSpPr>
          <p:cNvPr id="1276" name="Google Shape;1276;g3736b5e132b_0_199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g3736b5e132b_0_199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3" name="Google Shape;1283;g3736b5e132b_0_199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r>
              <a:rPr lang="en" b="1"/>
              <a:t>Speaker Notes: </a:t>
            </a:r>
            <a:r>
              <a:rPr lang="en" sz="1100" b="0" i="0" u="none" strike="noStrike" cap="none">
                <a:solidFill>
                  <a:srgbClr val="000000"/>
                </a:solidFill>
                <a:latin typeface="Arial"/>
                <a:ea typeface="Arial"/>
                <a:cs typeface="Arial"/>
                <a:sym typeface="Arial"/>
              </a:rPr>
              <a:t>We’ll explore what a SOO is, when to use it, how to prepare, and best practices for drafting one that enables vendor-driven innovation and better outcomes.</a:t>
            </a:r>
            <a:endParaRPr b="0"/>
          </a:p>
          <a:p>
            <a:pPr marL="158750" lvl="0" indent="0" algn="l" rtl="0">
              <a:lnSpc>
                <a:spcPct val="100000"/>
              </a:lnSpc>
              <a:spcBef>
                <a:spcPts val="0"/>
              </a:spcBef>
              <a:spcAft>
                <a:spcPts val="0"/>
              </a:spcAft>
              <a:buSzPts val="1100"/>
              <a:buNone/>
            </a:pPr>
            <a:br>
              <a:rPr lang="en"/>
            </a:br>
            <a:endParaRPr/>
          </a:p>
        </p:txBody>
      </p:sp>
      <p:sp>
        <p:nvSpPr>
          <p:cNvPr id="1284" name="Google Shape;1284;g3736b5e132b_0_199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3736b5e132b_0_200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1" name="Google Shape;1291;g3736b5e132b_0_200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sz="1100" b="1" i="0" u="none" strike="noStrike" cap="none">
                <a:solidFill>
                  <a:srgbClr val="000000"/>
                </a:solidFill>
                <a:latin typeface="Arial"/>
                <a:ea typeface="Arial"/>
                <a:cs typeface="Arial"/>
                <a:sym typeface="Arial"/>
              </a:rPr>
              <a:t>Speaker Notes:</a:t>
            </a:r>
            <a:r>
              <a:rPr lang="en" sz="1100" b="0" i="0" u="none" strike="noStrike" cap="none">
                <a:solidFill>
                  <a:srgbClr val="000000"/>
                </a:solidFill>
                <a:latin typeface="Arial"/>
                <a:ea typeface="Arial"/>
                <a:cs typeface="Arial"/>
                <a:sym typeface="Arial"/>
              </a:rPr>
              <a:t> A SOO outlines what the government wants to achieve, not how to achieve it. This encourages vendors to propose innovative and flexible solutions tailored to those objectives, unlike the prescriptive nature of a traditional Statement of Work.</a:t>
            </a:r>
            <a:endParaRPr/>
          </a:p>
        </p:txBody>
      </p:sp>
      <p:sp>
        <p:nvSpPr>
          <p:cNvPr id="1292" name="Google Shape;1292;g3736b5e132b_0_200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g3736b5e132b_0_201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9" name="Google Shape;1299;g3736b5e132b_0_201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r>
              <a:rPr lang="en" sz="1100" b="1" i="0" u="none" strike="noStrike" cap="none" dirty="0">
                <a:solidFill>
                  <a:srgbClr val="000000"/>
                </a:solidFill>
                <a:latin typeface="Arial"/>
                <a:ea typeface="Arial"/>
                <a:cs typeface="Arial"/>
                <a:sym typeface="Arial"/>
              </a:rPr>
              <a:t>Speaker Notes:</a:t>
            </a:r>
            <a:r>
              <a:rPr lang="en" sz="1100" b="0" i="0" u="none" strike="noStrike" cap="none" dirty="0">
                <a:solidFill>
                  <a:srgbClr val="000000"/>
                </a:solidFill>
                <a:latin typeface="Arial"/>
                <a:ea typeface="Arial"/>
                <a:cs typeface="Arial"/>
                <a:sym typeface="Arial"/>
              </a:rPr>
              <a:t> SOOs are ideal when you're looking for creativity, especially for services or digital solutions that evolve over time. They’re perfect for iterative work, like agile development or continuous improvement contracts.</a:t>
            </a:r>
            <a:endParaRPr b="0" dirty="0"/>
          </a:p>
          <a:p>
            <a:pPr marL="158750" lvl="0" indent="0" algn="l" rtl="0">
              <a:lnSpc>
                <a:spcPct val="100000"/>
              </a:lnSpc>
              <a:spcBef>
                <a:spcPts val="0"/>
              </a:spcBef>
              <a:spcAft>
                <a:spcPts val="0"/>
              </a:spcAft>
              <a:buSzPts val="1100"/>
              <a:buNone/>
            </a:pPr>
            <a:br>
              <a:rPr lang="en" dirty="0"/>
            </a:br>
            <a:endParaRPr dirty="0"/>
          </a:p>
        </p:txBody>
      </p:sp>
      <p:sp>
        <p:nvSpPr>
          <p:cNvPr id="1300" name="Google Shape;1300;g3736b5e132b_0_201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3736b5e132b_0_201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7" name="Google Shape;1307;g3736b5e132b_0_201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r>
              <a:rPr lang="en" sz="1100" b="1" i="0" u="none" strike="noStrike" cap="none">
                <a:solidFill>
                  <a:srgbClr val="000000"/>
                </a:solidFill>
                <a:latin typeface="Arial"/>
                <a:ea typeface="Arial"/>
                <a:cs typeface="Arial"/>
                <a:sym typeface="Arial"/>
              </a:rPr>
              <a:t>Speaker Notes:</a:t>
            </a:r>
            <a:r>
              <a:rPr lang="en" sz="1100" b="0" i="0" u="none" strike="noStrike" cap="none">
                <a:solidFill>
                  <a:srgbClr val="000000"/>
                </a:solidFill>
                <a:latin typeface="Arial"/>
                <a:ea typeface="Arial"/>
                <a:cs typeface="Arial"/>
                <a:sym typeface="Arial"/>
              </a:rPr>
              <a:t> Preparation is essential. Involve key stakeholders early to align on the mission, define what success looks like, and ensure compliance with all necessary guidance.</a:t>
            </a:r>
            <a:br>
              <a:rPr lang="en"/>
            </a:br>
            <a:endParaRPr/>
          </a:p>
        </p:txBody>
      </p:sp>
      <p:sp>
        <p:nvSpPr>
          <p:cNvPr id="1308" name="Google Shape;1308;g3736b5e132b_0_201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3736b5e132b_0_202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5" name="Google Shape;1315;g3736b5e132b_0_202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r>
              <a:rPr lang="en" sz="1100" b="1" i="0" u="none" strike="noStrike" cap="none">
                <a:solidFill>
                  <a:srgbClr val="000000"/>
                </a:solidFill>
                <a:latin typeface="Arial"/>
                <a:ea typeface="Arial"/>
                <a:cs typeface="Arial"/>
                <a:sym typeface="Arial"/>
              </a:rPr>
              <a:t>Speaker Notes:</a:t>
            </a:r>
            <a:r>
              <a:rPr lang="en" sz="1100" b="0" i="0" u="none" strike="noStrike" cap="none">
                <a:solidFill>
                  <a:srgbClr val="000000"/>
                </a:solidFill>
                <a:latin typeface="Arial"/>
                <a:ea typeface="Arial"/>
                <a:cs typeface="Arial"/>
                <a:sym typeface="Arial"/>
              </a:rPr>
              <a:t> Use the BANT framework to check your acquisition readiness. A well-developed SOO begins with clarity around these four critical elements.</a:t>
            </a:r>
            <a:br>
              <a:rPr lang="en"/>
            </a:br>
            <a:endParaRPr/>
          </a:p>
        </p:txBody>
      </p:sp>
      <p:sp>
        <p:nvSpPr>
          <p:cNvPr id="1316" name="Google Shape;1316;g3736b5e132b_0_202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3736b5e132b_0_203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3" name="Google Shape;1323;g3736b5e132b_0_203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r>
              <a:rPr lang="en" sz="1100" b="1" i="0" u="none" strike="noStrike" cap="none">
                <a:solidFill>
                  <a:srgbClr val="000000"/>
                </a:solidFill>
                <a:latin typeface="Arial"/>
                <a:ea typeface="Arial"/>
                <a:cs typeface="Arial"/>
                <a:sym typeface="Arial"/>
              </a:rPr>
              <a:t>Speaker Notes:</a:t>
            </a:r>
            <a:r>
              <a:rPr lang="en" sz="1100" b="0" i="0" u="none" strike="noStrike" cap="none">
                <a:solidFill>
                  <a:srgbClr val="000000"/>
                </a:solidFill>
                <a:latin typeface="Arial"/>
                <a:ea typeface="Arial"/>
                <a:cs typeface="Arial"/>
                <a:sym typeface="Arial"/>
              </a:rPr>
              <a:t> Make sure your SOO complies with all applicable policies. FAR Part 37, for instance, supports performance-based acquisition, which is the foundation of the SOO format.</a:t>
            </a:r>
            <a:br>
              <a:rPr lang="en"/>
            </a:br>
            <a:endParaRPr/>
          </a:p>
        </p:txBody>
      </p:sp>
      <p:sp>
        <p:nvSpPr>
          <p:cNvPr id="1324" name="Google Shape;1324;g3736b5e132b_0_203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3736b5e132b_0_203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1" name="Google Shape;1331;g3736b5e132b_0_203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b="1"/>
              <a:t>Speaker Notes: </a:t>
            </a:r>
            <a:r>
              <a:rPr lang="en"/>
              <a:t>In the next slides, we’ll go over the key elements of a SOO.</a:t>
            </a:r>
            <a:br>
              <a:rPr lang="en"/>
            </a:br>
            <a:endParaRPr/>
          </a:p>
        </p:txBody>
      </p:sp>
      <p:sp>
        <p:nvSpPr>
          <p:cNvPr id="1332" name="Google Shape;1332;g3736b5e132b_0_203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3736b5e132b_0_204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9" name="Google Shape;1339;g3736b5e132b_0_204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br>
              <a:rPr lang="en"/>
            </a:br>
            <a:endParaRPr/>
          </a:p>
        </p:txBody>
      </p:sp>
      <p:sp>
        <p:nvSpPr>
          <p:cNvPr id="1340" name="Google Shape;1340;g3736b5e132b_0_204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736b5e132b_0_153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6" name="Google Shape;756;g3736b5e132b_0_153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Every acquisition strategy should answer the big-picture questions. This sets the tone for everything that follows—from vendor engagement to contract structure.</a:t>
            </a:r>
            <a:endParaRPr/>
          </a:p>
        </p:txBody>
      </p:sp>
      <p:sp>
        <p:nvSpPr>
          <p:cNvPr id="757" name="Google Shape;757;g3736b5e132b_0_153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3736b5e132b_0_205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7" name="Google Shape;1347;g3736b5e132b_0_205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br>
              <a:rPr lang="en"/>
            </a:br>
            <a:endParaRPr/>
          </a:p>
        </p:txBody>
      </p:sp>
      <p:sp>
        <p:nvSpPr>
          <p:cNvPr id="1348" name="Google Shape;1348;g3736b5e132b_0_205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3736b5e132b_0_206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5" name="Google Shape;1355;g3736b5e132b_0_206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br>
              <a:rPr lang="en"/>
            </a:br>
            <a:endParaRPr/>
          </a:p>
        </p:txBody>
      </p:sp>
      <p:sp>
        <p:nvSpPr>
          <p:cNvPr id="1356" name="Google Shape;1356;g3736b5e132b_0_206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3736b5e132b_0_206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3" name="Google Shape;1363;g3736b5e132b_0_206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br>
              <a:rPr lang="en"/>
            </a:br>
            <a:endParaRPr/>
          </a:p>
        </p:txBody>
      </p:sp>
      <p:sp>
        <p:nvSpPr>
          <p:cNvPr id="1364" name="Google Shape;1364;g3736b5e132b_0_206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3736b5e132b_0_207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3" name="Google Shape;1373;g3736b5e132b_0_207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br>
              <a:rPr lang="en"/>
            </a:br>
            <a:endParaRPr/>
          </a:p>
        </p:txBody>
      </p:sp>
      <p:sp>
        <p:nvSpPr>
          <p:cNvPr id="1374" name="Google Shape;1374;g3736b5e132b_0_207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3736b5e132b_0_208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3" name="Google Shape;1383;g3736b5e132b_0_208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br>
              <a:rPr lang="en"/>
            </a:br>
            <a:endParaRPr/>
          </a:p>
        </p:txBody>
      </p:sp>
      <p:sp>
        <p:nvSpPr>
          <p:cNvPr id="1384" name="Google Shape;1384;g3736b5e132b_0_208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3736b5e132b_0_209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3" name="Google Shape;1393;g3736b5e132b_0_209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r>
              <a:rPr lang="en" sz="1100" b="1" i="0" u="none" strike="noStrike" cap="none">
                <a:solidFill>
                  <a:srgbClr val="000000"/>
                </a:solidFill>
                <a:latin typeface="Arial"/>
                <a:ea typeface="Arial"/>
                <a:cs typeface="Arial"/>
                <a:sym typeface="Arial"/>
              </a:rPr>
              <a:t>Speaker Notes:</a:t>
            </a:r>
            <a:r>
              <a:rPr lang="en" sz="1100" b="0" i="0" u="none" strike="noStrike" cap="none">
                <a:solidFill>
                  <a:srgbClr val="000000"/>
                </a:solidFill>
                <a:latin typeface="Arial"/>
                <a:ea typeface="Arial"/>
                <a:cs typeface="Arial"/>
                <a:sym typeface="Arial"/>
              </a:rPr>
              <a:t> Aim for clarity and brevity. Focus on measurable results and leave room for vendors to propose the best method. Coordinate early with your contracting team to ensure alignment.</a:t>
            </a:r>
            <a:endParaRPr b="0"/>
          </a:p>
          <a:p>
            <a:pPr marL="158750" lvl="0" indent="0" algn="l" rtl="0">
              <a:lnSpc>
                <a:spcPct val="100000"/>
              </a:lnSpc>
              <a:spcBef>
                <a:spcPts val="0"/>
              </a:spcBef>
              <a:spcAft>
                <a:spcPts val="0"/>
              </a:spcAft>
              <a:buSzPts val="1100"/>
              <a:buNone/>
            </a:pPr>
            <a:br>
              <a:rPr lang="en"/>
            </a:br>
            <a:br>
              <a:rPr lang="en"/>
            </a:br>
            <a:endParaRPr/>
          </a:p>
        </p:txBody>
      </p:sp>
      <p:sp>
        <p:nvSpPr>
          <p:cNvPr id="1394" name="Google Shape;1394;g3736b5e132b_0_209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g3736b5e132b_0_210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3" name="Google Shape;1403;g3736b5e132b_0_210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r>
              <a:rPr lang="en" sz="1100" b="1" i="0" u="none" strike="noStrike" cap="none">
                <a:solidFill>
                  <a:srgbClr val="000000"/>
                </a:solidFill>
                <a:latin typeface="Arial"/>
                <a:ea typeface="Arial"/>
                <a:cs typeface="Arial"/>
                <a:sym typeface="Arial"/>
              </a:rPr>
              <a:t>Speaker Notes:</a:t>
            </a:r>
            <a:r>
              <a:rPr lang="en" sz="1100" b="0" i="0" u="none" strike="noStrike" cap="none">
                <a:solidFill>
                  <a:srgbClr val="000000"/>
                </a:solidFill>
                <a:latin typeface="Arial"/>
                <a:ea typeface="Arial"/>
                <a:cs typeface="Arial"/>
                <a:sym typeface="Arial"/>
              </a:rPr>
              <a:t> Avoid the temptation to revert to detailed instructions. Focus on the "what" and define success metrics. These are essential to evaluating proposals and measuring contractor performance.</a:t>
            </a:r>
            <a:br>
              <a:rPr lang="en"/>
            </a:br>
            <a:br>
              <a:rPr lang="en"/>
            </a:br>
            <a:endParaRPr/>
          </a:p>
        </p:txBody>
      </p:sp>
      <p:sp>
        <p:nvSpPr>
          <p:cNvPr id="1404" name="Google Shape;1404;g3736b5e132b_0_210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3736b5e132b_0_211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3" name="Google Shape;1413;g3736b5e132b_0_211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r>
              <a:rPr lang="en" sz="1100" b="1" i="0" u="none" strike="noStrike" cap="none">
                <a:solidFill>
                  <a:srgbClr val="000000"/>
                </a:solidFill>
                <a:latin typeface="Arial"/>
                <a:ea typeface="Arial"/>
                <a:cs typeface="Arial"/>
                <a:sym typeface="Arial"/>
              </a:rPr>
              <a:t>Speaker Notes:</a:t>
            </a:r>
            <a:r>
              <a:rPr lang="en" sz="1100" b="0" i="0" u="none" strike="noStrike" cap="none">
                <a:solidFill>
                  <a:srgbClr val="000000"/>
                </a:solidFill>
                <a:latin typeface="Arial"/>
                <a:ea typeface="Arial"/>
                <a:cs typeface="Arial"/>
                <a:sym typeface="Arial"/>
              </a:rPr>
              <a:t> After drafting, share the SOO for internal review. Then use it externally to engage with industry, gather feedback, and let vendors develop their SOW or Performance Work Statement in response.</a:t>
            </a:r>
            <a:endParaRPr b="0"/>
          </a:p>
          <a:p>
            <a:pPr marL="158750" lvl="0" indent="0" algn="l" rtl="0">
              <a:lnSpc>
                <a:spcPct val="100000"/>
              </a:lnSpc>
              <a:spcBef>
                <a:spcPts val="0"/>
              </a:spcBef>
              <a:spcAft>
                <a:spcPts val="0"/>
              </a:spcAft>
              <a:buSzPts val="1100"/>
              <a:buNone/>
            </a:pPr>
            <a:br>
              <a:rPr lang="en"/>
            </a:br>
            <a:br>
              <a:rPr lang="en"/>
            </a:br>
            <a:br>
              <a:rPr lang="en"/>
            </a:br>
            <a:endParaRPr/>
          </a:p>
        </p:txBody>
      </p:sp>
      <p:sp>
        <p:nvSpPr>
          <p:cNvPr id="1414" name="Google Shape;1414;g3736b5e132b_0_211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g3736b5e132b_0_212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3" name="Google Shape;1423;g3736b5e132b_0_212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lnSpc>
                <a:spcPct val="100000"/>
              </a:lnSpc>
              <a:spcBef>
                <a:spcPts val="0"/>
              </a:spcBef>
              <a:spcAft>
                <a:spcPts val="0"/>
              </a:spcAft>
              <a:buSzPts val="1100"/>
              <a:buNone/>
            </a:pPr>
            <a:r>
              <a:rPr lang="en" sz="1100" b="1" i="0" u="none" strike="noStrike" cap="none">
                <a:solidFill>
                  <a:srgbClr val="000000"/>
                </a:solidFill>
                <a:latin typeface="Arial"/>
                <a:ea typeface="Arial"/>
                <a:cs typeface="Arial"/>
                <a:sym typeface="Arial"/>
              </a:rPr>
              <a:t>Speaker Notes:</a:t>
            </a:r>
            <a:r>
              <a:rPr lang="en" sz="1100" b="0" i="0" u="none" strike="noStrike" cap="none">
                <a:solidFill>
                  <a:srgbClr val="000000"/>
                </a:solidFill>
                <a:latin typeface="Arial"/>
                <a:ea typeface="Arial"/>
                <a:cs typeface="Arial"/>
                <a:sym typeface="Arial"/>
              </a:rPr>
              <a:t> SOOs are powerful tools when done right. They not only promote innovation but also help the government achieve better mission outcomes. Use them thoughtfully and strategically to deliver real value.</a:t>
            </a:r>
            <a:br>
              <a:rPr lang="en"/>
            </a:br>
            <a:br>
              <a:rPr lang="en"/>
            </a:br>
            <a:br>
              <a:rPr lang="en"/>
            </a:br>
            <a:endParaRPr/>
          </a:p>
        </p:txBody>
      </p:sp>
      <p:sp>
        <p:nvSpPr>
          <p:cNvPr id="1424" name="Google Shape;1424;g3736b5e132b_0_212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3736b5e132b_0_21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3" name="Google Shape;1433;g3736b5e132b_0_21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a:solidFill>
                  <a:schemeClr val="dk1"/>
                </a:solidFill>
              </a:rPr>
              <a:t>Speaker notes: Today, you'll work in small groups to quickly create a SOO based on a shared scenario. The goal isn’t perfection—it’s to practice shifting your mindset from prescribing </a:t>
            </a:r>
            <a:r>
              <a:rPr lang="en" i="1">
                <a:solidFill>
                  <a:schemeClr val="dk1"/>
                </a:solidFill>
              </a:rPr>
              <a:t>how</a:t>
            </a:r>
            <a:r>
              <a:rPr lang="en">
                <a:solidFill>
                  <a:schemeClr val="dk1"/>
                </a:solidFill>
              </a:rPr>
              <a:t> to do the work to describing </a:t>
            </a:r>
            <a:r>
              <a:rPr lang="en" i="1">
                <a:solidFill>
                  <a:schemeClr val="dk1"/>
                </a:solidFill>
              </a:rPr>
              <a:t>what</a:t>
            </a:r>
            <a:r>
              <a:rPr lang="en">
                <a:solidFill>
                  <a:schemeClr val="dk1"/>
                </a:solidFill>
              </a:rPr>
              <a:t> needs to be accomplished.</a:t>
            </a:r>
            <a:endParaRPr>
              <a:solidFill>
                <a:schemeClr val="dk1"/>
              </a:solidFill>
            </a:endParaRPr>
          </a:p>
          <a:p>
            <a:pPr marL="0" lvl="0" indent="0" algn="l" rtl="0">
              <a:lnSpc>
                <a:spcPct val="115000"/>
              </a:lnSpc>
              <a:spcBef>
                <a:spcPts val="1200"/>
              </a:spcBef>
              <a:spcAft>
                <a:spcPts val="1200"/>
              </a:spcAft>
              <a:buSzPts val="1100"/>
              <a:buNone/>
            </a:pPr>
            <a:r>
              <a:rPr lang="en">
                <a:solidFill>
                  <a:schemeClr val="dk1"/>
                </a:solidFill>
              </a:rPr>
              <a:t>Facilitator guide: </a:t>
            </a:r>
            <a:r>
              <a:rPr lang="en" u="sng">
                <a:solidFill>
                  <a:schemeClr val="hlink"/>
                </a:solidFill>
                <a:hlinkClick r:id="rId3"/>
              </a:rPr>
              <a:t>https://docs.google.com/document/d/1XUQe96cyaFgEKRBXTRe4tjGN7x-94o2l-s1A7x5IHdw/edit?usp=sharing</a:t>
            </a:r>
            <a:r>
              <a:rPr lang="en">
                <a:solidFill>
                  <a:schemeClr val="dk1"/>
                </a:solidFill>
              </a:rPr>
              <a:t> </a:t>
            </a:r>
            <a:endParaRPr>
              <a:solidFill>
                <a:schemeClr val="dk1"/>
              </a:solidFill>
            </a:endParaRPr>
          </a:p>
        </p:txBody>
      </p:sp>
      <p:sp>
        <p:nvSpPr>
          <p:cNvPr id="1434" name="Google Shape;1434;g3736b5e132b_0_21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736b5e132b_0_154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g3736b5e132b_0_154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158750" lvl="0" indent="0" algn="l" rtl="0">
              <a:lnSpc>
                <a:spcPct val="100000"/>
              </a:lnSpc>
              <a:spcBef>
                <a:spcPts val="0"/>
              </a:spcBef>
              <a:spcAft>
                <a:spcPts val="0"/>
              </a:spcAft>
              <a:buSzPts val="1100"/>
              <a:buNone/>
            </a:pPr>
            <a:r>
              <a:rPr lang="en">
                <a:solidFill>
                  <a:schemeClr val="dk1"/>
                </a:solidFill>
              </a:rPr>
              <a:t>Strategy and plan aren’t interchangeable. The strategy is your living vision; the plan is the formal documentation required later. One feeds the other.</a:t>
            </a:r>
            <a:endParaRPr/>
          </a:p>
        </p:txBody>
      </p:sp>
      <p:sp>
        <p:nvSpPr>
          <p:cNvPr id="765" name="Google Shape;765;g3736b5e132b_0_154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g3736b5e132b_0_213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2" name="Google Shape;1442;g3736b5e132b_0_213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a:solidFill>
                  <a:schemeClr val="dk1"/>
                </a:solidFill>
              </a:rPr>
              <a:t>Speaker notes: Can use the provided template or create their own doc: </a:t>
            </a:r>
            <a:r>
              <a:rPr lang="en" u="sng">
                <a:solidFill>
                  <a:schemeClr val="hlink"/>
                </a:solidFill>
                <a:hlinkClick r:id="rId3"/>
              </a:rPr>
              <a:t>https://docs.google.com/document/d/1XUQe96cyaFgEKRBXTRe4tjGN7x-94o2l-s1A7x5IHdw/edit?tab=t.bnpm7z5xdpht</a:t>
            </a:r>
            <a:r>
              <a:rPr lang="en">
                <a:solidFill>
                  <a:schemeClr val="dk1"/>
                </a:solidFill>
              </a:rPr>
              <a:t> </a:t>
            </a:r>
            <a:endParaRPr>
              <a:solidFill>
                <a:schemeClr val="dk1"/>
              </a:solidFill>
            </a:endParaRPr>
          </a:p>
          <a:p>
            <a:pPr marL="0" lvl="0" indent="0" algn="l" rtl="0">
              <a:lnSpc>
                <a:spcPct val="115000"/>
              </a:lnSpc>
              <a:spcBef>
                <a:spcPts val="1200"/>
              </a:spcBef>
              <a:spcAft>
                <a:spcPts val="1200"/>
              </a:spcAft>
              <a:buSzPts val="1100"/>
              <a:buNone/>
            </a:pPr>
            <a:endParaRPr>
              <a:solidFill>
                <a:schemeClr val="dk1"/>
              </a:solidFill>
            </a:endParaRPr>
          </a:p>
        </p:txBody>
      </p:sp>
      <p:sp>
        <p:nvSpPr>
          <p:cNvPr id="1443" name="Google Shape;1443;g3736b5e132b_0_213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3736b5e132b_0_214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1" name="Google Shape;1451;g3736b5e132b_0_214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a:solidFill>
                  <a:schemeClr val="dk1"/>
                </a:solidFill>
              </a:rPr>
              <a:t>Speaker notes: </a:t>
            </a:r>
            <a:r>
              <a:rPr lang="en" b="1">
                <a:solidFill>
                  <a:schemeClr val="dk1"/>
                </a:solidFill>
              </a:rPr>
              <a:t>Facilitator prompts discussion:</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 helped you shift from tasks to outcomes?"</a:t>
            </a:r>
            <a:br>
              <a:rPr lang="en">
                <a:solidFill>
                  <a:schemeClr val="dk1"/>
                </a:solidFill>
              </a:rPr>
            </a:b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"How did you define performance without over-specifying?"</a:t>
            </a:r>
            <a:br>
              <a:rPr lang="en">
                <a:solidFill>
                  <a:schemeClr val="dk1"/>
                </a:solidFill>
              </a:rPr>
            </a:br>
            <a:endParaRPr>
              <a:solidFill>
                <a:schemeClr val="dk1"/>
              </a:solidFill>
            </a:endParaRPr>
          </a:p>
          <a:p>
            <a:pPr marL="457200" lvl="0" indent="-298450" algn="l" rtl="0">
              <a:lnSpc>
                <a:spcPct val="115000"/>
              </a:lnSpc>
              <a:spcBef>
                <a:spcPts val="1200"/>
              </a:spcBef>
              <a:spcAft>
                <a:spcPts val="1200"/>
              </a:spcAft>
              <a:buClr>
                <a:schemeClr val="dk1"/>
              </a:buClr>
              <a:buSzPts val="1100"/>
              <a:buChar char="●"/>
            </a:pPr>
            <a:r>
              <a:rPr lang="en">
                <a:solidFill>
                  <a:schemeClr val="dk1"/>
                </a:solidFill>
              </a:rPr>
              <a:t>"What would you take back to your real-world writing?"</a:t>
            </a:r>
            <a:br>
              <a:rPr lang="en">
                <a:solidFill>
                  <a:schemeClr val="dk1"/>
                </a:solidFill>
              </a:rPr>
            </a:br>
            <a:endParaRPr>
              <a:solidFill>
                <a:schemeClr val="dk1"/>
              </a:solidFill>
            </a:endParaRPr>
          </a:p>
        </p:txBody>
      </p:sp>
      <p:sp>
        <p:nvSpPr>
          <p:cNvPr id="1452" name="Google Shape;1452;g3736b5e132b_0_214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3736b5e132b_0_215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0" name="Google Shape;1460;g3736b5e132b_0_215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461" name="Google Shape;1461;g3736b5e132b_0_215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g3736b5e132b_0_216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7" name="Google Shape;1467;g3736b5e132b_0_216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381000" marR="381000" lvl="0" indent="0" algn="l" rtl="0">
              <a:lnSpc>
                <a:spcPct val="115000"/>
              </a:lnSpc>
              <a:spcBef>
                <a:spcPts val="1200"/>
              </a:spcBef>
              <a:spcAft>
                <a:spcPts val="0"/>
              </a:spcAft>
              <a:buSzPts val="1100"/>
              <a:buNone/>
            </a:pPr>
            <a:r>
              <a:rPr lang="en">
                <a:solidFill>
                  <a:schemeClr val="dk1"/>
                </a:solidFill>
              </a:rPr>
              <a:t>Let’s look closer at how Agile maps to key tenets of FAR 37.6. From focusing on end goals to enabling collaboration and adaptability, the alignment is clear. Progressive acquisition and iterative delivery—key features of Agile—are supported within the FAR framework when properly structured. These strategies give agencies more control and insight into project progress without sacrificing compliance.</a:t>
            </a:r>
            <a:endParaRPr>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a:solidFill>
                  <a:schemeClr val="dk1"/>
                </a:solidFill>
              </a:rPr>
              <a:t>While the fit between Agile and FAR 37.6 is strong, agencies must still operate within legal guardrails. Work closely with procurement and legal experts to ensure compliance—especially when structuring contracts that support flexibility and iterative delivery. When done well, this balance creates the space to innovate while staying aligned with regulations.</a:t>
            </a:r>
            <a:endParaRPr>
              <a:solidFill>
                <a:schemeClr val="dk1"/>
              </a:solidFill>
            </a:endParaRPr>
          </a:p>
          <a:p>
            <a:pPr marL="158750" lvl="0" indent="0" algn="l" rtl="0">
              <a:lnSpc>
                <a:spcPct val="100000"/>
              </a:lnSpc>
              <a:spcBef>
                <a:spcPts val="1200"/>
              </a:spcBef>
              <a:spcAft>
                <a:spcPts val="0"/>
              </a:spcAft>
              <a:buSzPts val="1100"/>
              <a:buNone/>
            </a:pPr>
            <a:endParaRPr b="1"/>
          </a:p>
        </p:txBody>
      </p:sp>
      <p:sp>
        <p:nvSpPr>
          <p:cNvPr id="1468" name="Google Shape;1468;g3736b5e132b_0_216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3736b5e132b_0_216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7" name="Google Shape;1477;g3736b5e132b_0_216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a:solidFill>
                  <a:schemeClr val="dk1"/>
                </a:solidFill>
              </a:rPr>
              <a:t>FAR 37.6 doesn't name Agile explicitly, but the spirit of Agile is embedded in its guidance. It calls for performance-based acquisitions that emphasize results, not rigid methods. That’s the core of Agile too—delivering value through continuous iteration, feedback, and improvement. As we walk through this comparison, think about how you can structure acquisitions to prioritize outcomes while allowing room for learning and change.</a:t>
            </a:r>
            <a:endParaRPr>
              <a:solidFill>
                <a:schemeClr val="dk1"/>
              </a:solidFill>
            </a:endParaRPr>
          </a:p>
          <a:p>
            <a:pPr marL="158750" lvl="0" indent="0" algn="l" rtl="0">
              <a:lnSpc>
                <a:spcPct val="100000"/>
              </a:lnSpc>
              <a:spcBef>
                <a:spcPts val="1200"/>
              </a:spcBef>
              <a:spcAft>
                <a:spcPts val="0"/>
              </a:spcAft>
              <a:buSzPts val="1100"/>
              <a:buNone/>
            </a:pPr>
            <a:endParaRPr/>
          </a:p>
        </p:txBody>
      </p:sp>
      <p:sp>
        <p:nvSpPr>
          <p:cNvPr id="1478" name="Google Shape;1478;g3736b5e132b_0_216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3736b5e132b_0_217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7" name="Google Shape;1487;g3736b5e132b_0_217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a:solidFill>
                  <a:schemeClr val="dk1"/>
                </a:solidFill>
              </a:rPr>
              <a:t>Welcome! In this section, we’ll explore how the traditional focus on key personnel in federal contracts can clash with Agile delivery. We'll rethink how we evaluate and structure teams for modern, outcome-based acquisitions.</a:t>
            </a:r>
            <a:endParaRPr>
              <a:solidFill>
                <a:schemeClr val="dk1"/>
              </a:solidFill>
            </a:endParaRPr>
          </a:p>
          <a:p>
            <a:pPr marL="0" lvl="0" indent="0" algn="l" rtl="0">
              <a:lnSpc>
                <a:spcPct val="100000"/>
              </a:lnSpc>
              <a:spcBef>
                <a:spcPts val="1200"/>
              </a:spcBef>
              <a:spcAft>
                <a:spcPts val="0"/>
              </a:spcAft>
              <a:buSzPts val="1100"/>
              <a:buNone/>
            </a:pPr>
            <a:endParaRPr/>
          </a:p>
        </p:txBody>
      </p:sp>
      <p:sp>
        <p:nvSpPr>
          <p:cNvPr id="1488" name="Google Shape;1488;g3736b5e132b_0_217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3736b5e132b_0_218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4" name="Google Shape;1494;g3736b5e132b_0_218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a:solidFill>
                  <a:schemeClr val="dk1"/>
                </a:solidFill>
              </a:rPr>
              <a:t>Federal contracts have historically focused on specific individuals—requiring named resumes and roles. But Agile thrives on dynamic, collaborative teams. If our contract structure locks us into specific people, we risk slowing down delivery or missing the mark on outcomes.</a:t>
            </a:r>
            <a:endParaRPr>
              <a:solidFill>
                <a:schemeClr val="dk1"/>
              </a:solidFill>
            </a:endParaRPr>
          </a:p>
          <a:p>
            <a:pPr marL="158750" lvl="0" indent="0" algn="l" rtl="0">
              <a:lnSpc>
                <a:spcPct val="100000"/>
              </a:lnSpc>
              <a:spcBef>
                <a:spcPts val="1200"/>
              </a:spcBef>
              <a:spcAft>
                <a:spcPts val="0"/>
              </a:spcAft>
              <a:buSzPts val="1100"/>
              <a:buNone/>
            </a:pPr>
            <a:endParaRPr/>
          </a:p>
        </p:txBody>
      </p:sp>
      <p:sp>
        <p:nvSpPr>
          <p:cNvPr id="1495" name="Google Shape;1495;g3736b5e132b_0_218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1"/>
        <p:cNvGrpSpPr/>
        <p:nvPr/>
      </p:nvGrpSpPr>
      <p:grpSpPr>
        <a:xfrm>
          <a:off x="0" y="0"/>
          <a:ext cx="0" cy="0"/>
          <a:chOff x="0" y="0"/>
          <a:chExt cx="0" cy="0"/>
        </a:xfrm>
      </p:grpSpPr>
      <p:sp>
        <p:nvSpPr>
          <p:cNvPr id="1502" name="Google Shape;1502;g3736b5e132b_0_219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3" name="Google Shape;1503;g3736b5e132b_0_219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a:solidFill>
                  <a:schemeClr val="dk1"/>
                </a:solidFill>
              </a:rPr>
              <a:t>Before we go further, let’s level-set on key terms. Key Personnel are individuals contractually named as essential. Outcome-based acquisition flips the focus to what needs to be delivered—not how or by whom. Agile supports this shift by emphasizing delivery by empowered, adaptable te</a:t>
            </a:r>
            <a:endParaRPr>
              <a:solidFill>
                <a:schemeClr val="dk1"/>
              </a:solidFill>
            </a:endParaRPr>
          </a:p>
          <a:p>
            <a:pPr marL="158750" lvl="0" indent="0" algn="l" rtl="0">
              <a:lnSpc>
                <a:spcPct val="100000"/>
              </a:lnSpc>
              <a:spcBef>
                <a:spcPts val="1200"/>
              </a:spcBef>
              <a:spcAft>
                <a:spcPts val="0"/>
              </a:spcAft>
              <a:buSzPts val="1100"/>
              <a:buNone/>
            </a:pPr>
            <a:endParaRPr/>
          </a:p>
        </p:txBody>
      </p:sp>
      <p:sp>
        <p:nvSpPr>
          <p:cNvPr id="1504" name="Google Shape;1504;g3736b5e132b_0_219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g3736b5e132b_0_220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2" name="Google Shape;1512;g3736b5e132b_0_220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a:solidFill>
                  <a:schemeClr val="dk1"/>
                </a:solidFill>
              </a:rPr>
              <a:t>This side-by-side view highlights the tension. Traditional KP models assume individuals drive performance. In contrast, Agile depends on teams that evolve with the work. Our acquisition strategies need to reflect that shift.</a:t>
            </a:r>
            <a:endParaRPr>
              <a:solidFill>
                <a:schemeClr val="dk1"/>
              </a:solidFill>
            </a:endParaRPr>
          </a:p>
          <a:p>
            <a:pPr marL="158750" lvl="0" indent="0" algn="l" rtl="0">
              <a:lnSpc>
                <a:spcPct val="100000"/>
              </a:lnSpc>
              <a:spcBef>
                <a:spcPts val="1200"/>
              </a:spcBef>
              <a:spcAft>
                <a:spcPts val="0"/>
              </a:spcAft>
              <a:buSzPts val="1100"/>
              <a:buNone/>
            </a:pPr>
            <a:endParaRPr/>
          </a:p>
        </p:txBody>
      </p:sp>
      <p:sp>
        <p:nvSpPr>
          <p:cNvPr id="1513" name="Google Shape;1513;g3736b5e132b_0_220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3736b5e132b_0_220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1" name="Google Shape;1521;g3736b5e132b_0_220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a:solidFill>
                  <a:schemeClr val="dk1"/>
                </a:solidFill>
              </a:rPr>
              <a:t>Overuse of KP clauses can slow progress and penalize change—even when the team is still delivering. Worse, it can shift responsibility away from the vendor for assembling a capable team.</a:t>
            </a:r>
            <a:endParaRPr>
              <a:solidFill>
                <a:schemeClr val="dk1"/>
              </a:solidFill>
            </a:endParaRPr>
          </a:p>
          <a:p>
            <a:pPr marL="158750" lvl="0" indent="0" algn="l" rtl="0">
              <a:lnSpc>
                <a:spcPct val="100000"/>
              </a:lnSpc>
              <a:spcBef>
                <a:spcPts val="1200"/>
              </a:spcBef>
              <a:spcAft>
                <a:spcPts val="0"/>
              </a:spcAft>
              <a:buSzPts val="1100"/>
              <a:buNone/>
            </a:pPr>
            <a:endParaRPr/>
          </a:p>
        </p:txBody>
      </p:sp>
      <p:sp>
        <p:nvSpPr>
          <p:cNvPr id="1522" name="Google Shape;1522;g3736b5e132b_0_220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99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p:cSld name="CUSTOM">
    <p:spTree>
      <p:nvGrpSpPr>
        <p:cNvPr id="1" name="Shape 49"/>
        <p:cNvGrpSpPr/>
        <p:nvPr/>
      </p:nvGrpSpPr>
      <p:grpSpPr>
        <a:xfrm>
          <a:off x="0" y="0"/>
          <a:ext cx="0" cy="0"/>
          <a:chOff x="0" y="0"/>
          <a:chExt cx="0" cy="0"/>
        </a:xfrm>
      </p:grpSpPr>
      <p:sp>
        <p:nvSpPr>
          <p:cNvPr id="50" name="Google Shape;50;g36299d5ead3_12_42"/>
          <p:cNvSpPr txBox="1">
            <a:spLocks noGrp="1"/>
          </p:cNvSpPr>
          <p:nvPr>
            <p:ph type="sldNum" idx="12"/>
          </p:nvPr>
        </p:nvSpPr>
        <p:spPr>
          <a:xfrm>
            <a:off x="8472450" y="4765389"/>
            <a:ext cx="548700" cy="2619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g36299d5ead3_12_42"/>
          <p:cNvSpPr txBox="1">
            <a:spLocks noGrp="1"/>
          </p:cNvSpPr>
          <p:nvPr>
            <p:ph type="subTitle" idx="1"/>
          </p:nvPr>
        </p:nvSpPr>
        <p:spPr>
          <a:xfrm>
            <a:off x="718647" y="292250"/>
            <a:ext cx="5017500" cy="6675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3400"/>
              <a:buNone/>
              <a:defRPr sz="1200" b="1">
                <a:solidFill>
                  <a:srgbClr val="1C304A"/>
                </a:solidFill>
              </a:defRPr>
            </a:lvl1pPr>
            <a:lvl2pPr lvl="1" algn="l">
              <a:lnSpc>
                <a:spcPct val="115000"/>
              </a:lnSpc>
              <a:spcBef>
                <a:spcPts val="1600"/>
              </a:spcBef>
              <a:spcAft>
                <a:spcPts val="0"/>
              </a:spcAft>
              <a:buSzPts val="2400"/>
              <a:buNone/>
              <a:defRPr/>
            </a:lvl2pPr>
            <a:lvl3pPr lvl="2" algn="l">
              <a:lnSpc>
                <a:spcPct val="115000"/>
              </a:lnSpc>
              <a:spcBef>
                <a:spcPts val="1600"/>
              </a:spcBef>
              <a:spcAft>
                <a:spcPts val="0"/>
              </a:spcAft>
              <a:buSzPts val="1800"/>
              <a:buNone/>
              <a:defRPr/>
            </a:lvl3pPr>
            <a:lvl4pPr lvl="3" algn="l">
              <a:lnSpc>
                <a:spcPct val="115000"/>
              </a:lnSpc>
              <a:spcBef>
                <a:spcPts val="1600"/>
              </a:spcBef>
              <a:spcAft>
                <a:spcPts val="0"/>
              </a:spcAft>
              <a:buSzPts val="18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52" name="Google Shape;52;g36299d5ead3_12_42"/>
          <p:cNvSpPr txBox="1">
            <a:spLocks noGrp="1"/>
          </p:cNvSpPr>
          <p:nvPr>
            <p:ph type="ctrTitle"/>
          </p:nvPr>
        </p:nvSpPr>
        <p:spPr>
          <a:xfrm>
            <a:off x="718662" y="614727"/>
            <a:ext cx="7386600" cy="844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46B99"/>
              </a:buClr>
              <a:buSzPts val="2600"/>
              <a:buNone/>
              <a:defRPr sz="2600" b="1">
                <a:solidFill>
                  <a:srgbClr val="046B99"/>
                </a:solidFill>
              </a:defRPr>
            </a:lvl1pPr>
            <a:lvl2pPr lvl="1" algn="ctr">
              <a:lnSpc>
                <a:spcPct val="100000"/>
              </a:lnSpc>
              <a:spcBef>
                <a:spcPts val="0"/>
              </a:spcBef>
              <a:spcAft>
                <a:spcPts val="0"/>
              </a:spcAft>
              <a:buClr>
                <a:srgbClr val="1C304A"/>
              </a:buClr>
              <a:buSzPts val="2800"/>
              <a:buNone/>
              <a:defRPr>
                <a:solidFill>
                  <a:srgbClr val="1C304A"/>
                </a:solidFill>
              </a:defRPr>
            </a:lvl2pPr>
            <a:lvl3pPr lvl="2" algn="ctr">
              <a:lnSpc>
                <a:spcPct val="100000"/>
              </a:lnSpc>
              <a:spcBef>
                <a:spcPts val="0"/>
              </a:spcBef>
              <a:spcAft>
                <a:spcPts val="0"/>
              </a:spcAft>
              <a:buClr>
                <a:srgbClr val="1C304A"/>
              </a:buClr>
              <a:buSzPts val="2800"/>
              <a:buNone/>
              <a:defRPr>
                <a:solidFill>
                  <a:srgbClr val="1C304A"/>
                </a:solidFill>
              </a:defRPr>
            </a:lvl3pPr>
            <a:lvl4pPr lvl="3" algn="ctr">
              <a:lnSpc>
                <a:spcPct val="100000"/>
              </a:lnSpc>
              <a:spcBef>
                <a:spcPts val="0"/>
              </a:spcBef>
              <a:spcAft>
                <a:spcPts val="0"/>
              </a:spcAft>
              <a:buClr>
                <a:srgbClr val="1C304A"/>
              </a:buClr>
              <a:buSzPts val="2800"/>
              <a:buNone/>
              <a:defRPr>
                <a:solidFill>
                  <a:srgbClr val="1C304A"/>
                </a:solidFill>
              </a:defRPr>
            </a:lvl4pPr>
            <a:lvl5pPr lvl="4" algn="ctr">
              <a:lnSpc>
                <a:spcPct val="100000"/>
              </a:lnSpc>
              <a:spcBef>
                <a:spcPts val="0"/>
              </a:spcBef>
              <a:spcAft>
                <a:spcPts val="0"/>
              </a:spcAft>
              <a:buClr>
                <a:srgbClr val="1C304A"/>
              </a:buClr>
              <a:buSzPts val="2800"/>
              <a:buNone/>
              <a:defRPr>
                <a:solidFill>
                  <a:srgbClr val="1C304A"/>
                </a:solidFill>
              </a:defRPr>
            </a:lvl5pPr>
            <a:lvl6pPr lvl="5" algn="ctr">
              <a:lnSpc>
                <a:spcPct val="100000"/>
              </a:lnSpc>
              <a:spcBef>
                <a:spcPts val="0"/>
              </a:spcBef>
              <a:spcAft>
                <a:spcPts val="0"/>
              </a:spcAft>
              <a:buClr>
                <a:srgbClr val="1C304A"/>
              </a:buClr>
              <a:buSzPts val="2800"/>
              <a:buNone/>
              <a:defRPr>
                <a:solidFill>
                  <a:srgbClr val="1C304A"/>
                </a:solidFill>
              </a:defRPr>
            </a:lvl6pPr>
            <a:lvl7pPr lvl="6" algn="ctr">
              <a:lnSpc>
                <a:spcPct val="100000"/>
              </a:lnSpc>
              <a:spcBef>
                <a:spcPts val="0"/>
              </a:spcBef>
              <a:spcAft>
                <a:spcPts val="0"/>
              </a:spcAft>
              <a:buClr>
                <a:srgbClr val="1C304A"/>
              </a:buClr>
              <a:buSzPts val="2800"/>
              <a:buNone/>
              <a:defRPr>
                <a:solidFill>
                  <a:srgbClr val="1C304A"/>
                </a:solidFill>
              </a:defRPr>
            </a:lvl7pPr>
            <a:lvl8pPr lvl="7" algn="ctr">
              <a:lnSpc>
                <a:spcPct val="100000"/>
              </a:lnSpc>
              <a:spcBef>
                <a:spcPts val="0"/>
              </a:spcBef>
              <a:spcAft>
                <a:spcPts val="0"/>
              </a:spcAft>
              <a:buClr>
                <a:srgbClr val="1C304A"/>
              </a:buClr>
              <a:buSzPts val="2800"/>
              <a:buNone/>
              <a:defRPr>
                <a:solidFill>
                  <a:srgbClr val="1C304A"/>
                </a:solidFill>
              </a:defRPr>
            </a:lvl8pPr>
            <a:lvl9pPr lvl="8" algn="ctr">
              <a:lnSpc>
                <a:spcPct val="100000"/>
              </a:lnSpc>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1 Background Image + Text">
  <p:cSld name="CUSTOM">
    <p:spTree>
      <p:nvGrpSpPr>
        <p:cNvPr id="1" name="Shape 625"/>
        <p:cNvGrpSpPr/>
        <p:nvPr/>
      </p:nvGrpSpPr>
      <p:grpSpPr>
        <a:xfrm>
          <a:off x="0" y="0"/>
          <a:ext cx="0" cy="0"/>
          <a:chOff x="0" y="0"/>
          <a:chExt cx="0" cy="0"/>
        </a:xfrm>
      </p:grpSpPr>
      <p:sp>
        <p:nvSpPr>
          <p:cNvPr id="626" name="Google Shape;626;g3736b5e132b_0_2896"/>
          <p:cNvSpPr>
            <a:spLocks noGrp="1"/>
          </p:cNvSpPr>
          <p:nvPr>
            <p:ph type="pic" idx="2"/>
          </p:nvPr>
        </p:nvSpPr>
        <p:spPr>
          <a:xfrm>
            <a:off x="0" y="0"/>
            <a:ext cx="9144000" cy="5143500"/>
          </a:xfrm>
          <a:prstGeom prst="rect">
            <a:avLst/>
          </a:prstGeom>
          <a:noFill/>
          <a:ln>
            <a:noFill/>
          </a:ln>
        </p:spPr>
      </p:sp>
      <p:sp>
        <p:nvSpPr>
          <p:cNvPr id="627" name="Google Shape;627;g3736b5e132b_0_2896"/>
          <p:cNvSpPr txBox="1">
            <a:spLocks noGrp="1"/>
          </p:cNvSpPr>
          <p:nvPr>
            <p:ph type="body" idx="1"/>
          </p:nvPr>
        </p:nvSpPr>
        <p:spPr>
          <a:xfrm>
            <a:off x="4655675" y="956675"/>
            <a:ext cx="3965400" cy="775200"/>
          </a:xfrm>
          <a:prstGeom prst="rect">
            <a:avLst/>
          </a:prstGeom>
          <a:solidFill>
            <a:schemeClr val="lt1"/>
          </a:solidFill>
          <a:ln>
            <a:noFill/>
          </a:ln>
        </p:spPr>
        <p:txBody>
          <a:bodyPr spcFirstLastPara="1" wrap="square" lIns="274300" tIns="0" rIns="274300" bIns="274300" anchor="t" anchorCtr="0">
            <a:noAutofit/>
          </a:bodyPr>
          <a:lstStyle>
            <a:lvl1pPr marL="457200" lvl="0" indent="-29845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1pPr>
            <a:lvl2pPr marL="914400" lvl="1" indent="-29845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2pPr>
            <a:lvl3pPr marL="1371600" lvl="2" indent="-29845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3pPr>
            <a:lvl4pPr marL="1828800" lvl="3" indent="-29845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4pPr>
            <a:lvl5pPr marL="2286000" lvl="4" indent="-298450" algn="l">
              <a:lnSpc>
                <a:spcPct val="100000"/>
              </a:lnSpc>
              <a:spcBef>
                <a:spcPts val="0"/>
              </a:spcBef>
              <a:spcAft>
                <a:spcPts val="0"/>
              </a:spcAft>
              <a:buClr>
                <a:schemeClr val="dk1"/>
              </a:buClr>
              <a:buSzPts val="1100"/>
              <a:buFont typeface="Barlow"/>
              <a:buChar char="○"/>
              <a:defRPr>
                <a:latin typeface="Barlow"/>
                <a:ea typeface="Barlow"/>
                <a:cs typeface="Barlow"/>
                <a:sym typeface="Barlow"/>
              </a:defRPr>
            </a:lvl5pPr>
            <a:lvl6pPr marL="2743200" lvl="5" indent="-29845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6pPr>
            <a:lvl7pPr marL="3200400" lvl="6" indent="-29845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7pPr>
            <a:lvl8pPr marL="3657600" lvl="7" indent="-29845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8pPr>
            <a:lvl9pPr marL="4114800" lvl="8" indent="-29845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9pPr>
          </a:lstStyle>
          <a:p>
            <a:endParaRPr/>
          </a:p>
        </p:txBody>
      </p:sp>
      <p:sp>
        <p:nvSpPr>
          <p:cNvPr id="628" name="Google Shape;628;g3736b5e132b_0_2896"/>
          <p:cNvSpPr txBox="1">
            <a:spLocks noGrp="1"/>
          </p:cNvSpPr>
          <p:nvPr>
            <p:ph type="subTitle" idx="3"/>
          </p:nvPr>
        </p:nvSpPr>
        <p:spPr>
          <a:xfrm>
            <a:off x="4655675" y="522900"/>
            <a:ext cx="3965400" cy="442800"/>
          </a:xfrm>
          <a:prstGeom prst="rect">
            <a:avLst/>
          </a:prstGeom>
          <a:solidFill>
            <a:schemeClr val="lt1"/>
          </a:solidFill>
          <a:ln>
            <a:noFill/>
          </a:ln>
        </p:spPr>
        <p:txBody>
          <a:bodyPr spcFirstLastPara="1" wrap="square" lIns="274300" tIns="274300" rIns="274300" bIns="0" anchor="b" anchorCtr="0">
            <a:noAutofit/>
          </a:bodyPr>
          <a:lstStyle>
            <a:lvl1pPr lvl="0"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629" name="Google Shape;629;g3736b5e132b_0_2896"/>
          <p:cNvSpPr txBox="1">
            <a:spLocks noGrp="1"/>
          </p:cNvSpPr>
          <p:nvPr>
            <p:ph type="body" idx="4"/>
          </p:nvPr>
        </p:nvSpPr>
        <p:spPr>
          <a:xfrm>
            <a:off x="524350" y="4144800"/>
            <a:ext cx="1558800" cy="475800"/>
          </a:xfrm>
          <a:prstGeom prst="rect">
            <a:avLst/>
          </a:prstGeom>
          <a:solidFill>
            <a:schemeClr val="lt1"/>
          </a:solidFill>
          <a:ln>
            <a:noFill/>
          </a:ln>
        </p:spPr>
        <p:txBody>
          <a:bodyPr spcFirstLastPara="1" wrap="square" lIns="137150" tIns="137150" rIns="137150" bIns="137150" anchor="t" anchorCtr="0">
            <a:noAutofit/>
          </a:bodyPr>
          <a:lstStyle>
            <a:lvl1pPr marL="457200" lvl="0"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1pPr>
            <a:lvl2pPr marL="914400" lvl="1"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2pPr>
            <a:lvl3pPr marL="1371600" lvl="2"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3pPr>
            <a:lvl4pPr marL="1828800" lvl="3"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4pPr>
            <a:lvl5pPr marL="2286000" lvl="4"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5pPr>
            <a:lvl6pPr marL="2743200" lvl="5"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6pPr>
            <a:lvl7pPr marL="3200400" lvl="6"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7pPr>
            <a:lvl8pPr marL="3657600" lvl="7"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8pPr>
            <a:lvl9pPr marL="4114800" lvl="8"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9pPr>
          </a:lstStyle>
          <a:p>
            <a:endParaRPr/>
          </a:p>
        </p:txBody>
      </p:sp>
      <p:sp>
        <p:nvSpPr>
          <p:cNvPr id="630" name="Google Shape;630;g3736b5e132b_0_289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Quote + Image">
  <p:cSld name="CUSTOM_1">
    <p:bg>
      <p:bgPr>
        <a:solidFill>
          <a:schemeClr val="lt2"/>
        </a:solidFill>
        <a:effectLst/>
      </p:bgPr>
    </p:bg>
    <p:spTree>
      <p:nvGrpSpPr>
        <p:cNvPr id="1" name="Shape 631"/>
        <p:cNvGrpSpPr/>
        <p:nvPr/>
      </p:nvGrpSpPr>
      <p:grpSpPr>
        <a:xfrm>
          <a:off x="0" y="0"/>
          <a:ext cx="0" cy="0"/>
          <a:chOff x="0" y="0"/>
          <a:chExt cx="0" cy="0"/>
        </a:xfrm>
      </p:grpSpPr>
      <p:sp>
        <p:nvSpPr>
          <p:cNvPr id="632" name="Google Shape;632;g3736b5e132b_0_2902"/>
          <p:cNvSpPr>
            <a:spLocks noGrp="1"/>
          </p:cNvSpPr>
          <p:nvPr>
            <p:ph type="pic" idx="2"/>
          </p:nvPr>
        </p:nvSpPr>
        <p:spPr>
          <a:xfrm>
            <a:off x="5485725" y="523025"/>
            <a:ext cx="3135300" cy="4097700"/>
          </a:xfrm>
          <a:prstGeom prst="roundRect">
            <a:avLst>
              <a:gd name="adj" fmla="val 16667"/>
            </a:avLst>
          </a:prstGeom>
          <a:noFill/>
          <a:ln>
            <a:noFill/>
          </a:ln>
        </p:spPr>
      </p:sp>
      <p:sp>
        <p:nvSpPr>
          <p:cNvPr id="633" name="Google Shape;633;g3736b5e132b_0_2902"/>
          <p:cNvSpPr txBox="1">
            <a:spLocks noGrp="1"/>
          </p:cNvSpPr>
          <p:nvPr>
            <p:ph type="title"/>
          </p:nvPr>
        </p:nvSpPr>
        <p:spPr>
          <a:xfrm>
            <a:off x="591441" y="391675"/>
            <a:ext cx="4397400" cy="317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634" name="Google Shape;634;g3736b5e132b_0_2902"/>
          <p:cNvSpPr txBox="1">
            <a:spLocks noGrp="1"/>
          </p:cNvSpPr>
          <p:nvPr>
            <p:ph type="body" idx="1"/>
          </p:nvPr>
        </p:nvSpPr>
        <p:spPr>
          <a:xfrm>
            <a:off x="638750" y="4413181"/>
            <a:ext cx="5537100" cy="310500"/>
          </a:xfrm>
          <a:prstGeom prst="rect">
            <a:avLst/>
          </a:prstGeom>
          <a:noFill/>
          <a:ln>
            <a:noFill/>
          </a:ln>
        </p:spPr>
        <p:txBody>
          <a:bodyPr spcFirstLastPara="1" wrap="square" lIns="91425" tIns="91425" rIns="91425" bIns="91425" anchor="b" anchorCtr="0">
            <a:noAutofit/>
          </a:bodyPr>
          <a:lstStyle>
            <a:lvl1pPr marL="457200" lvl="0" indent="-29845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marL="914400" lvl="1" indent="-29845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marL="1371600" lvl="2" indent="-29845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marL="1828800" lvl="3" indent="-29845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marL="2286000" lvl="4" indent="-298450" algn="l">
              <a:lnSpc>
                <a:spcPct val="100000"/>
              </a:lnSpc>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marL="2743200" lvl="5" indent="-29845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marL="3200400" lvl="6" indent="-29845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marL="3657600" lvl="7" indent="-29845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marL="4114800" lvl="8" indent="-29845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a:endParaRPr/>
          </a:p>
        </p:txBody>
      </p:sp>
      <p:sp>
        <p:nvSpPr>
          <p:cNvPr id="635" name="Google Shape;635;g3736b5e132b_0_2902"/>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Goals + 5 Images">
  <p:cSld name="CUSTOM_2">
    <p:bg>
      <p:bgPr>
        <a:solidFill>
          <a:schemeClr val="dk1"/>
        </a:solidFill>
        <a:effectLst/>
      </p:bgPr>
    </p:bg>
    <p:spTree>
      <p:nvGrpSpPr>
        <p:cNvPr id="1" name="Shape 636"/>
        <p:cNvGrpSpPr/>
        <p:nvPr/>
      </p:nvGrpSpPr>
      <p:grpSpPr>
        <a:xfrm>
          <a:off x="0" y="0"/>
          <a:ext cx="0" cy="0"/>
          <a:chOff x="0" y="0"/>
          <a:chExt cx="0" cy="0"/>
        </a:xfrm>
      </p:grpSpPr>
      <p:sp>
        <p:nvSpPr>
          <p:cNvPr id="637" name="Google Shape;637;g3736b5e132b_0_2907"/>
          <p:cNvSpPr txBox="1">
            <a:spLocks noGrp="1"/>
          </p:cNvSpPr>
          <p:nvPr>
            <p:ph type="body" idx="1"/>
          </p:nvPr>
        </p:nvSpPr>
        <p:spPr>
          <a:xfrm>
            <a:off x="5481425" y="2715575"/>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638" name="Google Shape;638;g3736b5e132b_0_2907"/>
          <p:cNvSpPr txBox="1">
            <a:spLocks noGrp="1"/>
          </p:cNvSpPr>
          <p:nvPr>
            <p:ph type="body" idx="2"/>
          </p:nvPr>
        </p:nvSpPr>
        <p:spPr>
          <a:xfrm>
            <a:off x="3918400" y="2715725"/>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639" name="Google Shape;639;g3736b5e132b_0_2907"/>
          <p:cNvSpPr txBox="1">
            <a:spLocks noGrp="1"/>
          </p:cNvSpPr>
          <p:nvPr>
            <p:ph type="body" idx="3"/>
          </p:nvPr>
        </p:nvSpPr>
        <p:spPr>
          <a:xfrm>
            <a:off x="2349550" y="2715575"/>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640" name="Google Shape;640;g3736b5e132b_0_2907"/>
          <p:cNvSpPr txBox="1">
            <a:spLocks noGrp="1"/>
          </p:cNvSpPr>
          <p:nvPr>
            <p:ph type="body" idx="4"/>
          </p:nvPr>
        </p:nvSpPr>
        <p:spPr>
          <a:xfrm>
            <a:off x="791150"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641" name="Google Shape;641;g3736b5e132b_0_2907"/>
          <p:cNvSpPr txBox="1">
            <a:spLocks noGrp="1"/>
          </p:cNvSpPr>
          <p:nvPr>
            <p:ph type="body" idx="5"/>
          </p:nvPr>
        </p:nvSpPr>
        <p:spPr>
          <a:xfrm>
            <a:off x="791150" y="2715500"/>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642" name="Google Shape;642;g3736b5e132b_0_2907"/>
          <p:cNvSpPr txBox="1">
            <a:spLocks noGrp="1"/>
          </p:cNvSpPr>
          <p:nvPr>
            <p:ph type="body" idx="6"/>
          </p:nvPr>
        </p:nvSpPr>
        <p:spPr>
          <a:xfrm>
            <a:off x="7044450" y="2715500"/>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643" name="Google Shape;643;g3736b5e132b_0_2907"/>
          <p:cNvCxnSpPr/>
          <p:nvPr/>
        </p:nvCxnSpPr>
        <p:spPr>
          <a:xfrm rot="10800000">
            <a:off x="827250" y="1481375"/>
            <a:ext cx="7489500" cy="0"/>
          </a:xfrm>
          <a:prstGeom prst="straightConnector1">
            <a:avLst/>
          </a:prstGeom>
          <a:noFill/>
          <a:ln w="19050" cap="flat" cmpd="sng">
            <a:solidFill>
              <a:schemeClr val="accent1"/>
            </a:solidFill>
            <a:prstDash val="solid"/>
            <a:round/>
            <a:headEnd type="none" w="sm" len="sm"/>
            <a:tailEnd type="none" w="sm" len="sm"/>
          </a:ln>
        </p:spPr>
      </p:cxnSp>
      <p:sp>
        <p:nvSpPr>
          <p:cNvPr id="644" name="Google Shape;644;g3736b5e132b_0_2907"/>
          <p:cNvSpPr>
            <a:spLocks noGrp="1"/>
          </p:cNvSpPr>
          <p:nvPr>
            <p:ph type="pic" idx="7"/>
          </p:nvPr>
        </p:nvSpPr>
        <p:spPr>
          <a:xfrm>
            <a:off x="7049625" y="523025"/>
            <a:ext cx="1305900" cy="1918500"/>
          </a:xfrm>
          <a:prstGeom prst="roundRect">
            <a:avLst>
              <a:gd name="adj" fmla="val 16667"/>
            </a:avLst>
          </a:prstGeom>
          <a:noFill/>
          <a:ln>
            <a:noFill/>
          </a:ln>
        </p:spPr>
      </p:sp>
      <p:sp>
        <p:nvSpPr>
          <p:cNvPr id="645" name="Google Shape;645;g3736b5e132b_0_2907"/>
          <p:cNvSpPr>
            <a:spLocks noGrp="1"/>
          </p:cNvSpPr>
          <p:nvPr>
            <p:ph type="pic" idx="8"/>
          </p:nvPr>
        </p:nvSpPr>
        <p:spPr>
          <a:xfrm>
            <a:off x="784775" y="522100"/>
            <a:ext cx="1305900" cy="1918500"/>
          </a:xfrm>
          <a:prstGeom prst="roundRect">
            <a:avLst>
              <a:gd name="adj" fmla="val 16667"/>
            </a:avLst>
          </a:prstGeom>
          <a:noFill/>
          <a:ln>
            <a:noFill/>
          </a:ln>
        </p:spPr>
      </p:sp>
      <p:sp>
        <p:nvSpPr>
          <p:cNvPr id="646" name="Google Shape;646;g3736b5e132b_0_2907"/>
          <p:cNvSpPr>
            <a:spLocks noGrp="1"/>
          </p:cNvSpPr>
          <p:nvPr>
            <p:ph type="pic" idx="9"/>
          </p:nvPr>
        </p:nvSpPr>
        <p:spPr>
          <a:xfrm>
            <a:off x="2343950" y="523500"/>
            <a:ext cx="1305900" cy="1918500"/>
          </a:xfrm>
          <a:prstGeom prst="roundRect">
            <a:avLst>
              <a:gd name="adj" fmla="val 16667"/>
            </a:avLst>
          </a:prstGeom>
          <a:noFill/>
          <a:ln>
            <a:noFill/>
          </a:ln>
        </p:spPr>
      </p:sp>
      <p:sp>
        <p:nvSpPr>
          <p:cNvPr id="647" name="Google Shape;647;g3736b5e132b_0_2907"/>
          <p:cNvSpPr>
            <a:spLocks noGrp="1"/>
          </p:cNvSpPr>
          <p:nvPr>
            <p:ph type="pic" idx="13"/>
          </p:nvPr>
        </p:nvSpPr>
        <p:spPr>
          <a:xfrm>
            <a:off x="3915213" y="523500"/>
            <a:ext cx="1305900" cy="1918500"/>
          </a:xfrm>
          <a:prstGeom prst="roundRect">
            <a:avLst>
              <a:gd name="adj" fmla="val 16667"/>
            </a:avLst>
          </a:prstGeom>
          <a:noFill/>
          <a:ln>
            <a:noFill/>
          </a:ln>
        </p:spPr>
      </p:sp>
      <p:sp>
        <p:nvSpPr>
          <p:cNvPr id="648" name="Google Shape;648;g3736b5e132b_0_2907"/>
          <p:cNvSpPr>
            <a:spLocks noGrp="1"/>
          </p:cNvSpPr>
          <p:nvPr>
            <p:ph type="pic" idx="14"/>
          </p:nvPr>
        </p:nvSpPr>
        <p:spPr>
          <a:xfrm>
            <a:off x="5490975" y="523500"/>
            <a:ext cx="1305900" cy="1918500"/>
          </a:xfrm>
          <a:prstGeom prst="roundRect">
            <a:avLst>
              <a:gd name="adj" fmla="val 16667"/>
            </a:avLst>
          </a:prstGeom>
          <a:noFill/>
          <a:ln>
            <a:noFill/>
          </a:ln>
        </p:spPr>
      </p:sp>
      <p:sp>
        <p:nvSpPr>
          <p:cNvPr id="649" name="Google Shape;649;g3736b5e132b_0_2907"/>
          <p:cNvSpPr txBox="1">
            <a:spLocks noGrp="1"/>
          </p:cNvSpPr>
          <p:nvPr>
            <p:ph type="body" idx="15"/>
          </p:nvPr>
        </p:nvSpPr>
        <p:spPr>
          <a:xfrm>
            <a:off x="5481425" y="4112700"/>
            <a:ext cx="2877600" cy="505200"/>
          </a:xfrm>
          <a:prstGeom prst="rect">
            <a:avLst/>
          </a:prstGeom>
          <a:noFill/>
          <a:ln>
            <a:noFill/>
          </a:ln>
        </p:spPr>
        <p:txBody>
          <a:bodyPr spcFirstLastPara="1" wrap="square" lIns="0" tIns="0" rIns="0" bIns="0"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650" name="Google Shape;650;g3736b5e132b_0_2907"/>
          <p:cNvSpPr txBox="1">
            <a:spLocks noGrp="1"/>
          </p:cNvSpPr>
          <p:nvPr>
            <p:ph type="subTitle" idx="16"/>
          </p:nvPr>
        </p:nvSpPr>
        <p:spPr>
          <a:xfrm>
            <a:off x="5481425" y="3897300"/>
            <a:ext cx="2877600" cy="215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651" name="Google Shape;651;g3736b5e132b_0_2907"/>
          <p:cNvSpPr txBox="1">
            <a:spLocks noGrp="1"/>
          </p:cNvSpPr>
          <p:nvPr>
            <p:ph type="body" idx="17"/>
          </p:nvPr>
        </p:nvSpPr>
        <p:spPr>
          <a:xfrm>
            <a:off x="2349500"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652" name="Google Shape;652;g3736b5e132b_0_2907"/>
          <p:cNvSpPr txBox="1">
            <a:spLocks noGrp="1"/>
          </p:cNvSpPr>
          <p:nvPr>
            <p:ph type="body" idx="18"/>
          </p:nvPr>
        </p:nvSpPr>
        <p:spPr>
          <a:xfrm>
            <a:off x="3915488"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653" name="Google Shape;653;g3736b5e132b_0_2907"/>
          <p:cNvSpPr txBox="1">
            <a:spLocks noGrp="1"/>
          </p:cNvSpPr>
          <p:nvPr>
            <p:ph type="body" idx="19"/>
          </p:nvPr>
        </p:nvSpPr>
        <p:spPr>
          <a:xfrm>
            <a:off x="5479963"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654" name="Google Shape;654;g3736b5e132b_0_2907"/>
          <p:cNvSpPr txBox="1">
            <a:spLocks noGrp="1"/>
          </p:cNvSpPr>
          <p:nvPr>
            <p:ph type="body" idx="20"/>
          </p:nvPr>
        </p:nvSpPr>
        <p:spPr>
          <a:xfrm>
            <a:off x="7047338"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655" name="Google Shape;655;g3736b5e132b_0_2907"/>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Strategy Canvas / Line Graph">
  <p:cSld name="CUSTOM_3">
    <p:bg>
      <p:bgPr>
        <a:solidFill>
          <a:schemeClr val="dk1"/>
        </a:solidFill>
        <a:effectLst/>
      </p:bgPr>
    </p:bg>
    <p:spTree>
      <p:nvGrpSpPr>
        <p:cNvPr id="1" name="Shape 656"/>
        <p:cNvGrpSpPr/>
        <p:nvPr/>
      </p:nvGrpSpPr>
      <p:grpSpPr>
        <a:xfrm>
          <a:off x="0" y="0"/>
          <a:ext cx="0" cy="0"/>
          <a:chOff x="0" y="0"/>
          <a:chExt cx="0" cy="0"/>
        </a:xfrm>
      </p:grpSpPr>
      <p:sp>
        <p:nvSpPr>
          <p:cNvPr id="657" name="Google Shape;657;g3736b5e132b_0_2927"/>
          <p:cNvSpPr txBox="1">
            <a:spLocks noGrp="1"/>
          </p:cNvSpPr>
          <p:nvPr>
            <p:ph type="body" idx="1"/>
          </p:nvPr>
        </p:nvSpPr>
        <p:spPr>
          <a:xfrm>
            <a:off x="3917825" y="4024920"/>
            <a:ext cx="4441200" cy="505200"/>
          </a:xfrm>
          <a:prstGeom prst="rect">
            <a:avLst/>
          </a:prstGeom>
          <a:noFill/>
          <a:ln>
            <a:noFill/>
          </a:ln>
        </p:spPr>
        <p:txBody>
          <a:bodyPr spcFirstLastPara="1" wrap="square" lIns="0" tIns="0" rIns="0" bIns="0"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658" name="Google Shape;658;g3736b5e132b_0_2927"/>
          <p:cNvSpPr txBox="1">
            <a:spLocks noGrp="1"/>
          </p:cNvSpPr>
          <p:nvPr>
            <p:ph type="subTitle" idx="2"/>
          </p:nvPr>
        </p:nvSpPr>
        <p:spPr>
          <a:xfrm>
            <a:off x="783675" y="3967895"/>
            <a:ext cx="2877600" cy="431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a:endParaRPr/>
          </a:p>
        </p:txBody>
      </p:sp>
      <p:sp>
        <p:nvSpPr>
          <p:cNvPr id="659" name="Google Shape;659;g3736b5e132b_0_2927"/>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Section Header">
  <p:cSld name="CUSTOM_4">
    <p:spTree>
      <p:nvGrpSpPr>
        <p:cNvPr id="1" name="Shape 660"/>
        <p:cNvGrpSpPr/>
        <p:nvPr/>
      </p:nvGrpSpPr>
      <p:grpSpPr>
        <a:xfrm>
          <a:off x="0" y="0"/>
          <a:ext cx="0" cy="0"/>
          <a:chOff x="0" y="0"/>
          <a:chExt cx="0" cy="0"/>
        </a:xfrm>
      </p:grpSpPr>
      <p:sp>
        <p:nvSpPr>
          <p:cNvPr id="661" name="Google Shape;661;g3736b5e132b_0_2931"/>
          <p:cNvSpPr txBox="1">
            <a:spLocks noGrp="1"/>
          </p:cNvSpPr>
          <p:nvPr>
            <p:ph type="title"/>
          </p:nvPr>
        </p:nvSpPr>
        <p:spPr>
          <a:xfrm>
            <a:off x="697350" y="2932550"/>
            <a:ext cx="7749300" cy="1015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662" name="Google Shape;662;g3736b5e132b_0_2931"/>
          <p:cNvSpPr txBox="1">
            <a:spLocks noGrp="1"/>
          </p:cNvSpPr>
          <p:nvPr>
            <p:ph type="title" idx="2"/>
          </p:nvPr>
        </p:nvSpPr>
        <p:spPr>
          <a:xfrm>
            <a:off x="3278250" y="1194450"/>
            <a:ext cx="2587500" cy="19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2"/>
              </a:buClr>
              <a:buSzPts val="12800"/>
              <a:buNone/>
              <a:defRPr sz="12800">
                <a:solidFill>
                  <a:schemeClr val="accent2"/>
                </a:solidFill>
              </a:defRPr>
            </a:lvl1pPr>
            <a:lvl2pPr lvl="1"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a:endParaRPr/>
          </a:p>
        </p:txBody>
      </p:sp>
      <p:sp>
        <p:nvSpPr>
          <p:cNvPr id="663" name="Google Shape;663;g3736b5e132b_0_29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KPIs / Objectives">
  <p:cSld name="CUSTOM_5">
    <p:bg>
      <p:bgPr>
        <a:solidFill>
          <a:schemeClr val="dk1"/>
        </a:solidFill>
        <a:effectLst/>
      </p:bgPr>
    </p:bg>
    <p:spTree>
      <p:nvGrpSpPr>
        <p:cNvPr id="1" name="Shape 664"/>
        <p:cNvGrpSpPr/>
        <p:nvPr/>
      </p:nvGrpSpPr>
      <p:grpSpPr>
        <a:xfrm>
          <a:off x="0" y="0"/>
          <a:ext cx="0" cy="0"/>
          <a:chOff x="0" y="0"/>
          <a:chExt cx="0" cy="0"/>
        </a:xfrm>
      </p:grpSpPr>
      <p:sp>
        <p:nvSpPr>
          <p:cNvPr id="665" name="Google Shape;665;g3736b5e132b_0_2935"/>
          <p:cNvSpPr/>
          <p:nvPr/>
        </p:nvSpPr>
        <p:spPr>
          <a:xfrm rot="-5400000">
            <a:off x="4090300" y="-436575"/>
            <a:ext cx="4099200" cy="6015000"/>
          </a:xfrm>
          <a:prstGeom prst="round2Same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666" name="Google Shape;666;g3736b5e132b_0_2935"/>
          <p:cNvSpPr txBox="1">
            <a:spLocks noGrp="1"/>
          </p:cNvSpPr>
          <p:nvPr>
            <p:ph type="body" idx="1"/>
          </p:nvPr>
        </p:nvSpPr>
        <p:spPr>
          <a:xfrm>
            <a:off x="3918400" y="3680775"/>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667" name="Google Shape;667;g3736b5e132b_0_2935"/>
          <p:cNvSpPr txBox="1">
            <a:spLocks noGrp="1"/>
          </p:cNvSpPr>
          <p:nvPr>
            <p:ph type="body" idx="2"/>
          </p:nvPr>
        </p:nvSpPr>
        <p:spPr>
          <a:xfrm>
            <a:off x="3918400" y="3780825"/>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668" name="Google Shape;668;g3736b5e132b_0_2935"/>
          <p:cNvSpPr txBox="1">
            <a:spLocks noGrp="1"/>
          </p:cNvSpPr>
          <p:nvPr>
            <p:ph type="body" idx="3"/>
          </p:nvPr>
        </p:nvSpPr>
        <p:spPr>
          <a:xfrm>
            <a:off x="7044450" y="36805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669" name="Google Shape;669;g3736b5e132b_0_2935"/>
          <p:cNvSpPr txBox="1">
            <a:spLocks noGrp="1"/>
          </p:cNvSpPr>
          <p:nvPr>
            <p:ph type="body" idx="4"/>
          </p:nvPr>
        </p:nvSpPr>
        <p:spPr>
          <a:xfrm>
            <a:off x="7044450" y="3780600"/>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670" name="Google Shape;670;g3736b5e132b_0_2935"/>
          <p:cNvSpPr>
            <a:spLocks noGrp="1"/>
          </p:cNvSpPr>
          <p:nvPr>
            <p:ph type="pic" idx="5"/>
          </p:nvPr>
        </p:nvSpPr>
        <p:spPr>
          <a:xfrm>
            <a:off x="7049625" y="1588125"/>
            <a:ext cx="1305900" cy="1918500"/>
          </a:xfrm>
          <a:prstGeom prst="roundRect">
            <a:avLst>
              <a:gd name="adj" fmla="val 16667"/>
            </a:avLst>
          </a:prstGeom>
          <a:noFill/>
          <a:ln>
            <a:noFill/>
          </a:ln>
        </p:spPr>
      </p:sp>
      <p:sp>
        <p:nvSpPr>
          <p:cNvPr id="671" name="Google Shape;671;g3736b5e132b_0_2935"/>
          <p:cNvSpPr>
            <a:spLocks noGrp="1"/>
          </p:cNvSpPr>
          <p:nvPr>
            <p:ph type="pic" idx="6"/>
          </p:nvPr>
        </p:nvSpPr>
        <p:spPr>
          <a:xfrm>
            <a:off x="3915213" y="1588600"/>
            <a:ext cx="1305900" cy="1918500"/>
          </a:xfrm>
          <a:prstGeom prst="roundRect">
            <a:avLst>
              <a:gd name="adj" fmla="val 16667"/>
            </a:avLst>
          </a:prstGeom>
          <a:noFill/>
          <a:ln>
            <a:noFill/>
          </a:ln>
        </p:spPr>
      </p:sp>
      <p:sp>
        <p:nvSpPr>
          <p:cNvPr id="672" name="Google Shape;672;g3736b5e132b_0_2935"/>
          <p:cNvSpPr>
            <a:spLocks noGrp="1"/>
          </p:cNvSpPr>
          <p:nvPr>
            <p:ph type="pic" idx="7"/>
          </p:nvPr>
        </p:nvSpPr>
        <p:spPr>
          <a:xfrm>
            <a:off x="5490975" y="1588600"/>
            <a:ext cx="1305900" cy="1918500"/>
          </a:xfrm>
          <a:prstGeom prst="roundRect">
            <a:avLst>
              <a:gd name="adj" fmla="val 16667"/>
            </a:avLst>
          </a:prstGeom>
          <a:noFill/>
          <a:ln>
            <a:noFill/>
          </a:ln>
        </p:spPr>
      </p:sp>
      <p:sp>
        <p:nvSpPr>
          <p:cNvPr id="673" name="Google Shape;673;g3736b5e132b_0_2935"/>
          <p:cNvSpPr txBox="1">
            <a:spLocks noGrp="1"/>
          </p:cNvSpPr>
          <p:nvPr>
            <p:ph type="subTitle" idx="8"/>
          </p:nvPr>
        </p:nvSpPr>
        <p:spPr>
          <a:xfrm>
            <a:off x="3918800" y="1034575"/>
            <a:ext cx="1307100" cy="554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674" name="Google Shape;674;g3736b5e132b_0_2935"/>
          <p:cNvSpPr txBox="1">
            <a:spLocks noGrp="1"/>
          </p:cNvSpPr>
          <p:nvPr>
            <p:ph type="subTitle" idx="9"/>
          </p:nvPr>
        </p:nvSpPr>
        <p:spPr>
          <a:xfrm>
            <a:off x="5484775" y="1034575"/>
            <a:ext cx="1307100" cy="554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675" name="Google Shape;675;g3736b5e132b_0_2935"/>
          <p:cNvSpPr txBox="1">
            <a:spLocks noGrp="1"/>
          </p:cNvSpPr>
          <p:nvPr>
            <p:ph type="subTitle" idx="13"/>
          </p:nvPr>
        </p:nvSpPr>
        <p:spPr>
          <a:xfrm>
            <a:off x="7050750" y="1032775"/>
            <a:ext cx="1307100" cy="554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676" name="Google Shape;676;g3736b5e132b_0_2935"/>
          <p:cNvSpPr txBox="1">
            <a:spLocks noGrp="1"/>
          </p:cNvSpPr>
          <p:nvPr>
            <p:ph type="body" idx="14"/>
          </p:nvPr>
        </p:nvSpPr>
        <p:spPr>
          <a:xfrm>
            <a:off x="507400" y="1828050"/>
            <a:ext cx="2136300" cy="2973300"/>
          </a:xfrm>
          <a:prstGeom prst="rect">
            <a:avLst/>
          </a:prstGeom>
          <a:noFill/>
          <a:ln>
            <a:noFill/>
          </a:ln>
        </p:spPr>
        <p:txBody>
          <a:bodyPr spcFirstLastPara="1" wrap="square" lIns="91425" tIns="91425" rIns="91425" bIns="91425" anchor="t" anchorCtr="0">
            <a:noAutofit/>
          </a:bodyPr>
          <a:lstStyle>
            <a:lvl1pPr marL="457200" lvl="0" indent="-406400" algn="l">
              <a:lnSpc>
                <a:spcPct val="100000"/>
              </a:lnSpc>
              <a:spcBef>
                <a:spcPts val="0"/>
              </a:spcBef>
              <a:spcAft>
                <a:spcPts val="0"/>
              </a:spcAft>
              <a:buClr>
                <a:schemeClr val="accent2"/>
              </a:buClr>
              <a:buSzPts val="2800"/>
              <a:buChar char="●"/>
              <a:defRPr sz="2800">
                <a:solidFill>
                  <a:schemeClr val="accent2"/>
                </a:solidFill>
              </a:defRPr>
            </a:lvl1pPr>
            <a:lvl2pPr marL="914400" lvl="1" indent="-406400" algn="l">
              <a:lnSpc>
                <a:spcPct val="100000"/>
              </a:lnSpc>
              <a:spcBef>
                <a:spcPts val="0"/>
              </a:spcBef>
              <a:spcAft>
                <a:spcPts val="0"/>
              </a:spcAft>
              <a:buClr>
                <a:schemeClr val="accent2"/>
              </a:buClr>
              <a:buSzPts val="2800"/>
              <a:buChar char="○"/>
              <a:defRPr sz="2800">
                <a:solidFill>
                  <a:schemeClr val="accent2"/>
                </a:solidFill>
              </a:defRPr>
            </a:lvl2pPr>
            <a:lvl3pPr marL="1371600" lvl="2" indent="-406400" algn="l">
              <a:lnSpc>
                <a:spcPct val="100000"/>
              </a:lnSpc>
              <a:spcBef>
                <a:spcPts val="0"/>
              </a:spcBef>
              <a:spcAft>
                <a:spcPts val="0"/>
              </a:spcAft>
              <a:buClr>
                <a:schemeClr val="accent2"/>
              </a:buClr>
              <a:buSzPts val="2800"/>
              <a:buChar char="■"/>
              <a:defRPr sz="2800">
                <a:solidFill>
                  <a:schemeClr val="accent2"/>
                </a:solidFill>
              </a:defRPr>
            </a:lvl3pPr>
            <a:lvl4pPr marL="1828800" lvl="3" indent="-406400" algn="l">
              <a:lnSpc>
                <a:spcPct val="100000"/>
              </a:lnSpc>
              <a:spcBef>
                <a:spcPts val="0"/>
              </a:spcBef>
              <a:spcAft>
                <a:spcPts val="0"/>
              </a:spcAft>
              <a:buClr>
                <a:schemeClr val="accent2"/>
              </a:buClr>
              <a:buSzPts val="2800"/>
              <a:buChar char="●"/>
              <a:defRPr sz="2800">
                <a:solidFill>
                  <a:schemeClr val="accent2"/>
                </a:solidFill>
              </a:defRPr>
            </a:lvl4pPr>
            <a:lvl5pPr marL="2286000" lvl="4" indent="-406400" algn="l">
              <a:lnSpc>
                <a:spcPct val="100000"/>
              </a:lnSpc>
              <a:spcBef>
                <a:spcPts val="0"/>
              </a:spcBef>
              <a:spcAft>
                <a:spcPts val="0"/>
              </a:spcAft>
              <a:buClr>
                <a:schemeClr val="accent2"/>
              </a:buClr>
              <a:buSzPts val="2800"/>
              <a:buChar char="○"/>
              <a:defRPr sz="2800">
                <a:solidFill>
                  <a:schemeClr val="accent2"/>
                </a:solidFill>
              </a:defRPr>
            </a:lvl5pPr>
            <a:lvl6pPr marL="2743200" lvl="5" indent="-406400" algn="l">
              <a:lnSpc>
                <a:spcPct val="100000"/>
              </a:lnSpc>
              <a:spcBef>
                <a:spcPts val="0"/>
              </a:spcBef>
              <a:spcAft>
                <a:spcPts val="0"/>
              </a:spcAft>
              <a:buClr>
                <a:schemeClr val="accent2"/>
              </a:buClr>
              <a:buSzPts val="2800"/>
              <a:buChar char="■"/>
              <a:defRPr sz="2800">
                <a:solidFill>
                  <a:schemeClr val="accent2"/>
                </a:solidFill>
              </a:defRPr>
            </a:lvl6pPr>
            <a:lvl7pPr marL="3200400" lvl="6" indent="-406400" algn="l">
              <a:lnSpc>
                <a:spcPct val="100000"/>
              </a:lnSpc>
              <a:spcBef>
                <a:spcPts val="0"/>
              </a:spcBef>
              <a:spcAft>
                <a:spcPts val="0"/>
              </a:spcAft>
              <a:buClr>
                <a:schemeClr val="accent2"/>
              </a:buClr>
              <a:buSzPts val="2800"/>
              <a:buChar char="●"/>
              <a:defRPr sz="2800">
                <a:solidFill>
                  <a:schemeClr val="accent2"/>
                </a:solidFill>
              </a:defRPr>
            </a:lvl7pPr>
            <a:lvl8pPr marL="3657600" lvl="7" indent="-406400" algn="l">
              <a:lnSpc>
                <a:spcPct val="100000"/>
              </a:lnSpc>
              <a:spcBef>
                <a:spcPts val="0"/>
              </a:spcBef>
              <a:spcAft>
                <a:spcPts val="0"/>
              </a:spcAft>
              <a:buClr>
                <a:schemeClr val="accent2"/>
              </a:buClr>
              <a:buSzPts val="2800"/>
              <a:buChar char="○"/>
              <a:defRPr sz="2800">
                <a:solidFill>
                  <a:schemeClr val="accent2"/>
                </a:solidFill>
              </a:defRPr>
            </a:lvl8pPr>
            <a:lvl9pPr marL="4114800" lvl="8" indent="-406400" algn="l">
              <a:lnSpc>
                <a:spcPct val="100000"/>
              </a:lnSpc>
              <a:spcBef>
                <a:spcPts val="0"/>
              </a:spcBef>
              <a:spcAft>
                <a:spcPts val="0"/>
              </a:spcAft>
              <a:buClr>
                <a:schemeClr val="accent2"/>
              </a:buClr>
              <a:buSzPts val="2800"/>
              <a:buChar char="■"/>
              <a:defRPr sz="2800">
                <a:solidFill>
                  <a:schemeClr val="accent2"/>
                </a:solidFill>
              </a:defRPr>
            </a:lvl9pPr>
          </a:lstStyle>
          <a:p>
            <a:endParaRPr/>
          </a:p>
        </p:txBody>
      </p:sp>
      <p:sp>
        <p:nvSpPr>
          <p:cNvPr id="677" name="Google Shape;677;g3736b5e132b_0_2935"/>
          <p:cNvSpPr txBox="1">
            <a:spLocks noGrp="1"/>
          </p:cNvSpPr>
          <p:nvPr>
            <p:ph type="body" idx="15"/>
          </p:nvPr>
        </p:nvSpPr>
        <p:spPr>
          <a:xfrm>
            <a:off x="5481425" y="3680775"/>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678" name="Google Shape;678;g3736b5e132b_0_2935"/>
          <p:cNvSpPr txBox="1">
            <a:spLocks noGrp="1"/>
          </p:cNvSpPr>
          <p:nvPr>
            <p:ph type="body" idx="16"/>
          </p:nvPr>
        </p:nvSpPr>
        <p:spPr>
          <a:xfrm>
            <a:off x="5481425" y="3780825"/>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679" name="Google Shape;679;g3736b5e132b_0_2935"/>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32">
          <p15:clr>
            <a:srgbClr val="E46962"/>
          </p15:clr>
        </p15:guide>
        <p15:guide id="2" orient="horz" pos="2088">
          <p15:clr>
            <a:srgbClr val="E46962"/>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Action Plan + 5 Images">
  <p:cSld name="CUSTOM_6">
    <p:bg>
      <p:bgPr>
        <a:solidFill>
          <a:schemeClr val="accent6"/>
        </a:solidFill>
        <a:effectLst/>
      </p:bgPr>
    </p:bg>
    <p:spTree>
      <p:nvGrpSpPr>
        <p:cNvPr id="1" name="Shape 680"/>
        <p:cNvGrpSpPr/>
        <p:nvPr/>
      </p:nvGrpSpPr>
      <p:grpSpPr>
        <a:xfrm>
          <a:off x="0" y="0"/>
          <a:ext cx="0" cy="0"/>
          <a:chOff x="0" y="0"/>
          <a:chExt cx="0" cy="0"/>
        </a:xfrm>
      </p:grpSpPr>
      <p:sp>
        <p:nvSpPr>
          <p:cNvPr id="681" name="Google Shape;681;g3736b5e132b_0_2951"/>
          <p:cNvSpPr txBox="1">
            <a:spLocks noGrp="1"/>
          </p:cNvSpPr>
          <p:nvPr>
            <p:ph type="body" idx="1"/>
          </p:nvPr>
        </p:nvSpPr>
        <p:spPr>
          <a:xfrm>
            <a:off x="791150"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682" name="Google Shape;682;g3736b5e132b_0_2951"/>
          <p:cNvSpPr txBox="1">
            <a:spLocks noGrp="1"/>
          </p:cNvSpPr>
          <p:nvPr>
            <p:ph type="body" idx="2"/>
          </p:nvPr>
        </p:nvSpPr>
        <p:spPr>
          <a:xfrm>
            <a:off x="791150" y="2715500"/>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683" name="Google Shape;683;g3736b5e132b_0_2951"/>
          <p:cNvCxnSpPr/>
          <p:nvPr/>
        </p:nvCxnSpPr>
        <p:spPr>
          <a:xfrm rot="10800000">
            <a:off x="827250" y="1481375"/>
            <a:ext cx="7489500" cy="0"/>
          </a:xfrm>
          <a:prstGeom prst="straightConnector1">
            <a:avLst/>
          </a:prstGeom>
          <a:noFill/>
          <a:ln w="19050" cap="flat" cmpd="sng">
            <a:solidFill>
              <a:schemeClr val="accent2"/>
            </a:solidFill>
            <a:prstDash val="solid"/>
            <a:round/>
            <a:headEnd type="none" w="sm" len="sm"/>
            <a:tailEnd type="none" w="sm" len="sm"/>
          </a:ln>
        </p:spPr>
      </p:cxnSp>
      <p:sp>
        <p:nvSpPr>
          <p:cNvPr id="684" name="Google Shape;684;g3736b5e132b_0_2951"/>
          <p:cNvSpPr>
            <a:spLocks noGrp="1"/>
          </p:cNvSpPr>
          <p:nvPr>
            <p:ph type="pic" idx="3"/>
          </p:nvPr>
        </p:nvSpPr>
        <p:spPr>
          <a:xfrm>
            <a:off x="7049625" y="523025"/>
            <a:ext cx="1305900" cy="1918500"/>
          </a:xfrm>
          <a:prstGeom prst="roundRect">
            <a:avLst>
              <a:gd name="adj" fmla="val 16667"/>
            </a:avLst>
          </a:prstGeom>
          <a:noFill/>
          <a:ln>
            <a:noFill/>
          </a:ln>
        </p:spPr>
      </p:sp>
      <p:sp>
        <p:nvSpPr>
          <p:cNvPr id="685" name="Google Shape;685;g3736b5e132b_0_2951"/>
          <p:cNvSpPr>
            <a:spLocks noGrp="1"/>
          </p:cNvSpPr>
          <p:nvPr>
            <p:ph type="pic" idx="4"/>
          </p:nvPr>
        </p:nvSpPr>
        <p:spPr>
          <a:xfrm>
            <a:off x="784775" y="522100"/>
            <a:ext cx="1305900" cy="1918500"/>
          </a:xfrm>
          <a:prstGeom prst="roundRect">
            <a:avLst>
              <a:gd name="adj" fmla="val 16667"/>
            </a:avLst>
          </a:prstGeom>
          <a:noFill/>
          <a:ln>
            <a:noFill/>
          </a:ln>
        </p:spPr>
      </p:sp>
      <p:sp>
        <p:nvSpPr>
          <p:cNvPr id="686" name="Google Shape;686;g3736b5e132b_0_2951"/>
          <p:cNvSpPr>
            <a:spLocks noGrp="1"/>
          </p:cNvSpPr>
          <p:nvPr>
            <p:ph type="pic" idx="5"/>
          </p:nvPr>
        </p:nvSpPr>
        <p:spPr>
          <a:xfrm>
            <a:off x="2343950" y="523500"/>
            <a:ext cx="1305900" cy="1918500"/>
          </a:xfrm>
          <a:prstGeom prst="roundRect">
            <a:avLst>
              <a:gd name="adj" fmla="val 16667"/>
            </a:avLst>
          </a:prstGeom>
          <a:noFill/>
          <a:ln>
            <a:noFill/>
          </a:ln>
        </p:spPr>
      </p:sp>
      <p:sp>
        <p:nvSpPr>
          <p:cNvPr id="687" name="Google Shape;687;g3736b5e132b_0_2951"/>
          <p:cNvSpPr>
            <a:spLocks noGrp="1"/>
          </p:cNvSpPr>
          <p:nvPr>
            <p:ph type="pic" idx="6"/>
          </p:nvPr>
        </p:nvSpPr>
        <p:spPr>
          <a:xfrm>
            <a:off x="3915213" y="523500"/>
            <a:ext cx="1305900" cy="1918500"/>
          </a:xfrm>
          <a:prstGeom prst="roundRect">
            <a:avLst>
              <a:gd name="adj" fmla="val 16667"/>
            </a:avLst>
          </a:prstGeom>
          <a:noFill/>
          <a:ln>
            <a:noFill/>
          </a:ln>
        </p:spPr>
      </p:sp>
      <p:sp>
        <p:nvSpPr>
          <p:cNvPr id="688" name="Google Shape;688;g3736b5e132b_0_2951"/>
          <p:cNvSpPr>
            <a:spLocks noGrp="1"/>
          </p:cNvSpPr>
          <p:nvPr>
            <p:ph type="pic" idx="7"/>
          </p:nvPr>
        </p:nvSpPr>
        <p:spPr>
          <a:xfrm>
            <a:off x="5490975" y="523500"/>
            <a:ext cx="1305900" cy="1918500"/>
          </a:xfrm>
          <a:prstGeom prst="roundRect">
            <a:avLst>
              <a:gd name="adj" fmla="val 16667"/>
            </a:avLst>
          </a:prstGeom>
          <a:noFill/>
          <a:ln>
            <a:noFill/>
          </a:ln>
        </p:spPr>
      </p:sp>
      <p:sp>
        <p:nvSpPr>
          <p:cNvPr id="689" name="Google Shape;689;g3736b5e132b_0_2951"/>
          <p:cNvSpPr txBox="1">
            <a:spLocks noGrp="1"/>
          </p:cNvSpPr>
          <p:nvPr>
            <p:ph type="body" idx="8"/>
          </p:nvPr>
        </p:nvSpPr>
        <p:spPr>
          <a:xfrm>
            <a:off x="5481425" y="4112700"/>
            <a:ext cx="2877600" cy="505200"/>
          </a:xfrm>
          <a:prstGeom prst="rect">
            <a:avLst/>
          </a:prstGeom>
          <a:noFill/>
          <a:ln>
            <a:noFill/>
          </a:ln>
        </p:spPr>
        <p:txBody>
          <a:bodyPr spcFirstLastPara="1" wrap="square" lIns="0" tIns="0" rIns="0" bIns="0"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690" name="Google Shape;690;g3736b5e132b_0_2951"/>
          <p:cNvSpPr txBox="1">
            <a:spLocks noGrp="1"/>
          </p:cNvSpPr>
          <p:nvPr>
            <p:ph type="subTitle" idx="9"/>
          </p:nvPr>
        </p:nvSpPr>
        <p:spPr>
          <a:xfrm>
            <a:off x="5481425" y="3897300"/>
            <a:ext cx="2877600" cy="215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a:endParaRPr/>
          </a:p>
        </p:txBody>
      </p:sp>
      <p:sp>
        <p:nvSpPr>
          <p:cNvPr id="691" name="Google Shape;691;g3736b5e132b_0_2951"/>
          <p:cNvSpPr txBox="1">
            <a:spLocks noGrp="1"/>
          </p:cNvSpPr>
          <p:nvPr>
            <p:ph type="body" idx="13"/>
          </p:nvPr>
        </p:nvSpPr>
        <p:spPr>
          <a:xfrm>
            <a:off x="2349500"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692" name="Google Shape;692;g3736b5e132b_0_2951"/>
          <p:cNvSpPr txBox="1">
            <a:spLocks noGrp="1"/>
          </p:cNvSpPr>
          <p:nvPr>
            <p:ph type="body" idx="14"/>
          </p:nvPr>
        </p:nvSpPr>
        <p:spPr>
          <a:xfrm>
            <a:off x="2349500" y="2715500"/>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693" name="Google Shape;693;g3736b5e132b_0_2951"/>
          <p:cNvSpPr txBox="1">
            <a:spLocks noGrp="1"/>
          </p:cNvSpPr>
          <p:nvPr>
            <p:ph type="body" idx="15"/>
          </p:nvPr>
        </p:nvSpPr>
        <p:spPr>
          <a:xfrm>
            <a:off x="3907850"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694" name="Google Shape;694;g3736b5e132b_0_2951"/>
          <p:cNvSpPr txBox="1">
            <a:spLocks noGrp="1"/>
          </p:cNvSpPr>
          <p:nvPr>
            <p:ph type="body" idx="16"/>
          </p:nvPr>
        </p:nvSpPr>
        <p:spPr>
          <a:xfrm>
            <a:off x="3907850" y="2715500"/>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695" name="Google Shape;695;g3736b5e132b_0_2951"/>
          <p:cNvSpPr txBox="1">
            <a:spLocks noGrp="1"/>
          </p:cNvSpPr>
          <p:nvPr>
            <p:ph type="body" idx="17"/>
          </p:nvPr>
        </p:nvSpPr>
        <p:spPr>
          <a:xfrm>
            <a:off x="5496525"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696" name="Google Shape;696;g3736b5e132b_0_2951"/>
          <p:cNvSpPr txBox="1">
            <a:spLocks noGrp="1"/>
          </p:cNvSpPr>
          <p:nvPr>
            <p:ph type="body" idx="18"/>
          </p:nvPr>
        </p:nvSpPr>
        <p:spPr>
          <a:xfrm>
            <a:off x="5496525" y="2715500"/>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697" name="Google Shape;697;g3736b5e132b_0_2951"/>
          <p:cNvSpPr txBox="1">
            <a:spLocks noGrp="1"/>
          </p:cNvSpPr>
          <p:nvPr>
            <p:ph type="body" idx="19"/>
          </p:nvPr>
        </p:nvSpPr>
        <p:spPr>
          <a:xfrm>
            <a:off x="7085200"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698" name="Google Shape;698;g3736b5e132b_0_2951"/>
          <p:cNvSpPr txBox="1">
            <a:spLocks noGrp="1"/>
          </p:cNvSpPr>
          <p:nvPr>
            <p:ph type="body" idx="20"/>
          </p:nvPr>
        </p:nvSpPr>
        <p:spPr>
          <a:xfrm>
            <a:off x="7085200" y="2715500"/>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699" name="Google Shape;699;g3736b5e132b_0_2951"/>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Timeline Graphic">
  <p:cSld name="CUSTOM_9">
    <p:bg>
      <p:bgPr>
        <a:solidFill>
          <a:schemeClr val="dk1"/>
        </a:solidFill>
        <a:effectLst/>
      </p:bgPr>
    </p:bg>
    <p:spTree>
      <p:nvGrpSpPr>
        <p:cNvPr id="1" name="Shape 700"/>
        <p:cNvGrpSpPr/>
        <p:nvPr/>
      </p:nvGrpSpPr>
      <p:grpSpPr>
        <a:xfrm>
          <a:off x="0" y="0"/>
          <a:ext cx="0" cy="0"/>
          <a:chOff x="0" y="0"/>
          <a:chExt cx="0" cy="0"/>
        </a:xfrm>
      </p:grpSpPr>
      <p:sp>
        <p:nvSpPr>
          <p:cNvPr id="701" name="Google Shape;701;g3736b5e132b_0_2971"/>
          <p:cNvSpPr txBox="1">
            <a:spLocks noGrp="1"/>
          </p:cNvSpPr>
          <p:nvPr>
            <p:ph type="body" idx="1"/>
          </p:nvPr>
        </p:nvSpPr>
        <p:spPr>
          <a:xfrm>
            <a:off x="3133000" y="514275"/>
            <a:ext cx="3890700" cy="505200"/>
          </a:xfrm>
          <a:prstGeom prst="rect">
            <a:avLst/>
          </a:prstGeom>
          <a:noFill/>
          <a:ln>
            <a:noFill/>
          </a:ln>
        </p:spPr>
        <p:txBody>
          <a:bodyPr spcFirstLastPara="1" wrap="square" lIns="0" tIns="0" rIns="0" bIns="0"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702" name="Google Shape;702;g3736b5e132b_0_2971"/>
          <p:cNvSpPr txBox="1">
            <a:spLocks noGrp="1"/>
          </p:cNvSpPr>
          <p:nvPr>
            <p:ph type="body" idx="2"/>
          </p:nvPr>
        </p:nvSpPr>
        <p:spPr>
          <a:xfrm>
            <a:off x="657679" y="436194"/>
            <a:ext cx="2278800" cy="1985100"/>
          </a:xfrm>
          <a:prstGeom prst="rect">
            <a:avLst/>
          </a:prstGeom>
          <a:noFill/>
          <a:ln>
            <a:noFill/>
          </a:ln>
        </p:spPr>
        <p:txBody>
          <a:bodyPr spcFirstLastPara="1" wrap="square" lIns="91425" tIns="91425" rIns="91425" bIns="91425" anchor="t" anchorCtr="0">
            <a:noAutofit/>
          </a:bodyPr>
          <a:lstStyle>
            <a:lvl1pPr marL="457200" lvl="0" indent="-406400" algn="l">
              <a:lnSpc>
                <a:spcPct val="80000"/>
              </a:lnSpc>
              <a:spcBef>
                <a:spcPts val="0"/>
              </a:spcBef>
              <a:spcAft>
                <a:spcPts val="0"/>
              </a:spcAft>
              <a:buClr>
                <a:schemeClr val="accent2"/>
              </a:buClr>
              <a:buSzPts val="2800"/>
              <a:buChar char="●"/>
              <a:defRPr sz="2800">
                <a:solidFill>
                  <a:schemeClr val="accent2"/>
                </a:solidFill>
              </a:defRPr>
            </a:lvl1pPr>
            <a:lvl2pPr marL="914400" lvl="1" indent="-406400" algn="l">
              <a:lnSpc>
                <a:spcPct val="80000"/>
              </a:lnSpc>
              <a:spcBef>
                <a:spcPts val="0"/>
              </a:spcBef>
              <a:spcAft>
                <a:spcPts val="0"/>
              </a:spcAft>
              <a:buClr>
                <a:schemeClr val="accent2"/>
              </a:buClr>
              <a:buSzPts val="2800"/>
              <a:buChar char="○"/>
              <a:defRPr sz="2800">
                <a:solidFill>
                  <a:schemeClr val="accent2"/>
                </a:solidFill>
              </a:defRPr>
            </a:lvl2pPr>
            <a:lvl3pPr marL="1371600" lvl="2" indent="-406400" algn="l">
              <a:lnSpc>
                <a:spcPct val="80000"/>
              </a:lnSpc>
              <a:spcBef>
                <a:spcPts val="0"/>
              </a:spcBef>
              <a:spcAft>
                <a:spcPts val="0"/>
              </a:spcAft>
              <a:buClr>
                <a:schemeClr val="accent2"/>
              </a:buClr>
              <a:buSzPts val="2800"/>
              <a:buChar char="■"/>
              <a:defRPr sz="2800">
                <a:solidFill>
                  <a:schemeClr val="accent2"/>
                </a:solidFill>
              </a:defRPr>
            </a:lvl3pPr>
            <a:lvl4pPr marL="1828800" lvl="3" indent="-406400" algn="l">
              <a:lnSpc>
                <a:spcPct val="80000"/>
              </a:lnSpc>
              <a:spcBef>
                <a:spcPts val="0"/>
              </a:spcBef>
              <a:spcAft>
                <a:spcPts val="0"/>
              </a:spcAft>
              <a:buClr>
                <a:schemeClr val="accent2"/>
              </a:buClr>
              <a:buSzPts val="2800"/>
              <a:buChar char="●"/>
              <a:defRPr sz="2800">
                <a:solidFill>
                  <a:schemeClr val="accent2"/>
                </a:solidFill>
              </a:defRPr>
            </a:lvl4pPr>
            <a:lvl5pPr marL="2286000" lvl="4" indent="-406400" algn="l">
              <a:lnSpc>
                <a:spcPct val="80000"/>
              </a:lnSpc>
              <a:spcBef>
                <a:spcPts val="0"/>
              </a:spcBef>
              <a:spcAft>
                <a:spcPts val="0"/>
              </a:spcAft>
              <a:buClr>
                <a:schemeClr val="accent2"/>
              </a:buClr>
              <a:buSzPts val="2800"/>
              <a:buChar char="○"/>
              <a:defRPr sz="2800">
                <a:solidFill>
                  <a:schemeClr val="accent2"/>
                </a:solidFill>
              </a:defRPr>
            </a:lvl5pPr>
            <a:lvl6pPr marL="2743200" lvl="5" indent="-406400" algn="l">
              <a:lnSpc>
                <a:spcPct val="80000"/>
              </a:lnSpc>
              <a:spcBef>
                <a:spcPts val="0"/>
              </a:spcBef>
              <a:spcAft>
                <a:spcPts val="0"/>
              </a:spcAft>
              <a:buClr>
                <a:schemeClr val="accent2"/>
              </a:buClr>
              <a:buSzPts val="2800"/>
              <a:buChar char="■"/>
              <a:defRPr sz="2800">
                <a:solidFill>
                  <a:schemeClr val="accent2"/>
                </a:solidFill>
              </a:defRPr>
            </a:lvl6pPr>
            <a:lvl7pPr marL="3200400" lvl="6" indent="-406400" algn="l">
              <a:lnSpc>
                <a:spcPct val="80000"/>
              </a:lnSpc>
              <a:spcBef>
                <a:spcPts val="0"/>
              </a:spcBef>
              <a:spcAft>
                <a:spcPts val="0"/>
              </a:spcAft>
              <a:buClr>
                <a:schemeClr val="accent2"/>
              </a:buClr>
              <a:buSzPts val="2800"/>
              <a:buChar char="●"/>
              <a:defRPr sz="2800">
                <a:solidFill>
                  <a:schemeClr val="accent2"/>
                </a:solidFill>
              </a:defRPr>
            </a:lvl7pPr>
            <a:lvl8pPr marL="3657600" lvl="7" indent="-406400" algn="l">
              <a:lnSpc>
                <a:spcPct val="80000"/>
              </a:lnSpc>
              <a:spcBef>
                <a:spcPts val="0"/>
              </a:spcBef>
              <a:spcAft>
                <a:spcPts val="0"/>
              </a:spcAft>
              <a:buClr>
                <a:schemeClr val="accent2"/>
              </a:buClr>
              <a:buSzPts val="2800"/>
              <a:buChar char="○"/>
              <a:defRPr sz="2800">
                <a:solidFill>
                  <a:schemeClr val="accent2"/>
                </a:solidFill>
              </a:defRPr>
            </a:lvl8pPr>
            <a:lvl9pPr marL="4114800" lvl="8" indent="-406400" algn="l">
              <a:lnSpc>
                <a:spcPct val="80000"/>
              </a:lnSpc>
              <a:spcBef>
                <a:spcPts val="0"/>
              </a:spcBef>
              <a:spcAft>
                <a:spcPts val="0"/>
              </a:spcAft>
              <a:buClr>
                <a:schemeClr val="accent2"/>
              </a:buClr>
              <a:buSzPts val="2800"/>
              <a:buChar char="■"/>
              <a:defRPr sz="2800">
                <a:solidFill>
                  <a:schemeClr val="accent2"/>
                </a:solidFill>
              </a:defRPr>
            </a:lvl9pPr>
          </a:lstStyle>
          <a:p>
            <a:endParaRPr/>
          </a:p>
        </p:txBody>
      </p:sp>
      <p:sp>
        <p:nvSpPr>
          <p:cNvPr id="703" name="Google Shape;703;g3736b5e132b_0_2971"/>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94">
          <p15:clr>
            <a:srgbClr val="E46962"/>
          </p15:clr>
        </p15:guide>
        <p15:guide id="2" orient="horz" pos="504">
          <p15:clr>
            <a:srgbClr val="E46962"/>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Revenue / Graphic">
  <p:cSld name="CUSTOM_12">
    <p:bg>
      <p:bgPr>
        <a:solidFill>
          <a:schemeClr val="dk1"/>
        </a:solidFill>
        <a:effectLst/>
      </p:bgPr>
    </p:bg>
    <p:spTree>
      <p:nvGrpSpPr>
        <p:cNvPr id="1" name="Shape 704"/>
        <p:cNvGrpSpPr/>
        <p:nvPr/>
      </p:nvGrpSpPr>
      <p:grpSpPr>
        <a:xfrm>
          <a:off x="0" y="0"/>
          <a:ext cx="0" cy="0"/>
          <a:chOff x="0" y="0"/>
          <a:chExt cx="0" cy="0"/>
        </a:xfrm>
      </p:grpSpPr>
      <p:sp>
        <p:nvSpPr>
          <p:cNvPr id="705" name="Google Shape;705;g3736b5e132b_0_2975"/>
          <p:cNvSpPr txBox="1">
            <a:spLocks noGrp="1"/>
          </p:cNvSpPr>
          <p:nvPr>
            <p:ph type="body" idx="1"/>
          </p:nvPr>
        </p:nvSpPr>
        <p:spPr>
          <a:xfrm>
            <a:off x="569725" y="3435300"/>
            <a:ext cx="2884200" cy="1185300"/>
          </a:xfrm>
          <a:prstGeom prst="rect">
            <a:avLst/>
          </a:prstGeom>
          <a:noFill/>
          <a:ln>
            <a:noFill/>
          </a:ln>
        </p:spPr>
        <p:txBody>
          <a:bodyPr spcFirstLastPara="1" wrap="square" lIns="0" tIns="0" rIns="0" bIns="0" anchor="b"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706" name="Google Shape;706;g3736b5e132b_0_2975"/>
          <p:cNvSpPr txBox="1">
            <a:spLocks noGrp="1"/>
          </p:cNvSpPr>
          <p:nvPr>
            <p:ph type="subTitle" idx="2"/>
          </p:nvPr>
        </p:nvSpPr>
        <p:spPr>
          <a:xfrm>
            <a:off x="466802" y="445100"/>
            <a:ext cx="2403600" cy="537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a:endParaRPr/>
          </a:p>
        </p:txBody>
      </p:sp>
      <p:sp>
        <p:nvSpPr>
          <p:cNvPr id="707" name="Google Shape;707;g3736b5e132b_0_2975"/>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1">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4">
  <p:cSld name="Blank 3">
    <p:spTree>
      <p:nvGrpSpPr>
        <p:cNvPr id="1" name="Shape 53"/>
        <p:cNvGrpSpPr/>
        <p:nvPr/>
      </p:nvGrpSpPr>
      <p:grpSpPr>
        <a:xfrm>
          <a:off x="0" y="0"/>
          <a:ext cx="0" cy="0"/>
          <a:chOff x="0" y="0"/>
          <a:chExt cx="0" cy="0"/>
        </a:xfrm>
      </p:grpSpPr>
      <p:sp>
        <p:nvSpPr>
          <p:cNvPr id="54" name="Google Shape;54;g36299d5ead3_12_46"/>
          <p:cNvSpPr txBox="1">
            <a:spLocks noGrp="1"/>
          </p:cNvSpPr>
          <p:nvPr>
            <p:ph type="sldNum" idx="12"/>
          </p:nvPr>
        </p:nvSpPr>
        <p:spPr>
          <a:xfrm>
            <a:off x="8410575" y="4945856"/>
            <a:ext cx="254400" cy="190200"/>
          </a:xfrm>
          <a:prstGeom prst="rect">
            <a:avLst/>
          </a:prstGeom>
          <a:noFill/>
          <a:ln>
            <a:noFill/>
          </a:ln>
        </p:spPr>
        <p:txBody>
          <a:bodyPr spcFirstLastPara="1" wrap="square" lIns="46775" tIns="46775" rIns="46775" bIns="46775" anchor="t" anchorCtr="0">
            <a:noAutofit/>
          </a:bodyPr>
          <a:lstStyle>
            <a:lvl1pPr marL="0" marR="0" lvl="0"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1pPr>
            <a:lvl2pPr marL="0" marR="0" lvl="1"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2pPr>
            <a:lvl3pPr marL="0" marR="0" lvl="2"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3pPr>
            <a:lvl4pPr marL="0" marR="0" lvl="3"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4pPr>
            <a:lvl5pPr marL="0" marR="0" lvl="4"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5pPr>
            <a:lvl6pPr marL="0" marR="0" lvl="5"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6pPr>
            <a:lvl7pPr marL="0" marR="0" lvl="6"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7pPr>
            <a:lvl8pPr marL="0" marR="0" lvl="7"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8pPr>
            <a:lvl9pPr marL="0" marR="0" lvl="8"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9pPr>
          </a:lstStyle>
          <a:p>
            <a:pPr marL="0" lvl="0" indent="0" algn="l" rtl="0">
              <a:spcBef>
                <a:spcPts val="0"/>
              </a:spcBef>
              <a:spcAft>
                <a:spcPts val="0"/>
              </a:spcAft>
              <a:buNone/>
            </a:pPr>
            <a:fld id="{00000000-1234-1234-1234-123412341234}" type="slidenum">
              <a:rPr lang="en"/>
              <a:t>‹#›</a:t>
            </a:fld>
            <a:endParaRPr>
              <a:solidFill>
                <a:schemeClr val="dk2"/>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2">
  <p:cSld name="Blank">
    <p:spTree>
      <p:nvGrpSpPr>
        <p:cNvPr id="1" name="Shape 55"/>
        <p:cNvGrpSpPr/>
        <p:nvPr/>
      </p:nvGrpSpPr>
      <p:grpSpPr>
        <a:xfrm>
          <a:off x="0" y="0"/>
          <a:ext cx="0" cy="0"/>
          <a:chOff x="0" y="0"/>
          <a:chExt cx="0" cy="0"/>
        </a:xfrm>
      </p:grpSpPr>
      <p:sp>
        <p:nvSpPr>
          <p:cNvPr id="56" name="Google Shape;56;g36299d5ead3_12_48"/>
          <p:cNvSpPr txBox="1">
            <a:spLocks noGrp="1"/>
          </p:cNvSpPr>
          <p:nvPr>
            <p:ph type="sldNum" idx="12"/>
          </p:nvPr>
        </p:nvSpPr>
        <p:spPr>
          <a:xfrm>
            <a:off x="8138700" y="4453475"/>
            <a:ext cx="363000" cy="301200"/>
          </a:xfrm>
          <a:prstGeom prst="rect">
            <a:avLst/>
          </a:prstGeom>
          <a:noFill/>
          <a:ln>
            <a:noFill/>
          </a:ln>
        </p:spPr>
        <p:txBody>
          <a:bodyPr spcFirstLastPara="1" wrap="square" lIns="46775" tIns="46775" rIns="46775" bIns="46775" anchor="b" anchorCtr="0">
            <a:noAutofit/>
          </a:bodyPr>
          <a:lstStyle>
            <a:lvl1pPr marL="0" marR="0" lvl="0" indent="0" algn="l">
              <a:lnSpc>
                <a:spcPct val="100000"/>
              </a:lnSpc>
              <a:spcBef>
                <a:spcPts val="0"/>
              </a:spcBef>
              <a:spcAft>
                <a:spcPts val="0"/>
              </a:spcAft>
              <a:buClr>
                <a:srgbClr val="000000"/>
              </a:buClr>
              <a:buSzPts val="1800"/>
              <a:buFont typeface="Rambla"/>
              <a:buNone/>
              <a:defRPr sz="1800" b="1" i="0" u="none" strike="noStrike" cap="none">
                <a:solidFill>
                  <a:schemeClr val="lt1"/>
                </a:solidFill>
                <a:latin typeface="Rambla"/>
                <a:ea typeface="Rambla"/>
                <a:cs typeface="Rambla"/>
                <a:sym typeface="Rambla"/>
              </a:defRPr>
            </a:lvl1pPr>
            <a:lvl2pPr marL="0" marR="0" lvl="1" indent="0" algn="l">
              <a:lnSpc>
                <a:spcPct val="100000"/>
              </a:lnSpc>
              <a:spcBef>
                <a:spcPts val="0"/>
              </a:spcBef>
              <a:spcAft>
                <a:spcPts val="0"/>
              </a:spcAft>
              <a:buClr>
                <a:srgbClr val="000000"/>
              </a:buClr>
              <a:buSzPts val="1800"/>
              <a:buFont typeface="Rambla"/>
              <a:buNone/>
              <a:defRPr sz="1800" b="1" i="0" u="none" strike="noStrike" cap="none">
                <a:solidFill>
                  <a:schemeClr val="lt1"/>
                </a:solidFill>
                <a:latin typeface="Rambla"/>
                <a:ea typeface="Rambla"/>
                <a:cs typeface="Rambla"/>
                <a:sym typeface="Rambla"/>
              </a:defRPr>
            </a:lvl2pPr>
            <a:lvl3pPr marL="0" marR="0" lvl="2" indent="0" algn="l">
              <a:lnSpc>
                <a:spcPct val="100000"/>
              </a:lnSpc>
              <a:spcBef>
                <a:spcPts val="0"/>
              </a:spcBef>
              <a:spcAft>
                <a:spcPts val="0"/>
              </a:spcAft>
              <a:buClr>
                <a:srgbClr val="000000"/>
              </a:buClr>
              <a:buSzPts val="1800"/>
              <a:buFont typeface="Rambla"/>
              <a:buNone/>
              <a:defRPr sz="1800" b="1" i="0" u="none" strike="noStrike" cap="none">
                <a:solidFill>
                  <a:schemeClr val="lt1"/>
                </a:solidFill>
                <a:latin typeface="Rambla"/>
                <a:ea typeface="Rambla"/>
                <a:cs typeface="Rambla"/>
                <a:sym typeface="Rambla"/>
              </a:defRPr>
            </a:lvl3pPr>
            <a:lvl4pPr marL="0" marR="0" lvl="3" indent="0" algn="l">
              <a:lnSpc>
                <a:spcPct val="100000"/>
              </a:lnSpc>
              <a:spcBef>
                <a:spcPts val="0"/>
              </a:spcBef>
              <a:spcAft>
                <a:spcPts val="0"/>
              </a:spcAft>
              <a:buClr>
                <a:srgbClr val="000000"/>
              </a:buClr>
              <a:buSzPts val="1800"/>
              <a:buFont typeface="Rambla"/>
              <a:buNone/>
              <a:defRPr sz="1800" b="1" i="0" u="none" strike="noStrike" cap="none">
                <a:solidFill>
                  <a:schemeClr val="lt1"/>
                </a:solidFill>
                <a:latin typeface="Rambla"/>
                <a:ea typeface="Rambla"/>
                <a:cs typeface="Rambla"/>
                <a:sym typeface="Rambla"/>
              </a:defRPr>
            </a:lvl4pPr>
            <a:lvl5pPr marL="0" marR="0" lvl="4" indent="0" algn="l">
              <a:lnSpc>
                <a:spcPct val="100000"/>
              </a:lnSpc>
              <a:spcBef>
                <a:spcPts val="0"/>
              </a:spcBef>
              <a:spcAft>
                <a:spcPts val="0"/>
              </a:spcAft>
              <a:buClr>
                <a:srgbClr val="000000"/>
              </a:buClr>
              <a:buSzPts val="1800"/>
              <a:buFont typeface="Rambla"/>
              <a:buNone/>
              <a:defRPr sz="1800" b="1" i="0" u="none" strike="noStrike" cap="none">
                <a:solidFill>
                  <a:schemeClr val="lt1"/>
                </a:solidFill>
                <a:latin typeface="Rambla"/>
                <a:ea typeface="Rambla"/>
                <a:cs typeface="Rambla"/>
                <a:sym typeface="Rambla"/>
              </a:defRPr>
            </a:lvl5pPr>
            <a:lvl6pPr marL="0" marR="0" lvl="5" indent="0" algn="l">
              <a:lnSpc>
                <a:spcPct val="100000"/>
              </a:lnSpc>
              <a:spcBef>
                <a:spcPts val="0"/>
              </a:spcBef>
              <a:spcAft>
                <a:spcPts val="0"/>
              </a:spcAft>
              <a:buClr>
                <a:srgbClr val="000000"/>
              </a:buClr>
              <a:buSzPts val="1800"/>
              <a:buFont typeface="Rambla"/>
              <a:buNone/>
              <a:defRPr sz="1800" b="1" i="0" u="none" strike="noStrike" cap="none">
                <a:solidFill>
                  <a:schemeClr val="lt1"/>
                </a:solidFill>
                <a:latin typeface="Rambla"/>
                <a:ea typeface="Rambla"/>
                <a:cs typeface="Rambla"/>
                <a:sym typeface="Rambla"/>
              </a:defRPr>
            </a:lvl6pPr>
            <a:lvl7pPr marL="0" marR="0" lvl="6" indent="0" algn="l">
              <a:lnSpc>
                <a:spcPct val="100000"/>
              </a:lnSpc>
              <a:spcBef>
                <a:spcPts val="0"/>
              </a:spcBef>
              <a:spcAft>
                <a:spcPts val="0"/>
              </a:spcAft>
              <a:buClr>
                <a:srgbClr val="000000"/>
              </a:buClr>
              <a:buSzPts val="1800"/>
              <a:buFont typeface="Rambla"/>
              <a:buNone/>
              <a:defRPr sz="1800" b="1" i="0" u="none" strike="noStrike" cap="none">
                <a:solidFill>
                  <a:schemeClr val="lt1"/>
                </a:solidFill>
                <a:latin typeface="Rambla"/>
                <a:ea typeface="Rambla"/>
                <a:cs typeface="Rambla"/>
                <a:sym typeface="Rambla"/>
              </a:defRPr>
            </a:lvl7pPr>
            <a:lvl8pPr marL="0" marR="0" lvl="7" indent="0" algn="l">
              <a:lnSpc>
                <a:spcPct val="100000"/>
              </a:lnSpc>
              <a:spcBef>
                <a:spcPts val="0"/>
              </a:spcBef>
              <a:spcAft>
                <a:spcPts val="0"/>
              </a:spcAft>
              <a:buClr>
                <a:srgbClr val="000000"/>
              </a:buClr>
              <a:buSzPts val="1800"/>
              <a:buFont typeface="Rambla"/>
              <a:buNone/>
              <a:defRPr sz="1800" b="1" i="0" u="none" strike="noStrike" cap="none">
                <a:solidFill>
                  <a:schemeClr val="lt1"/>
                </a:solidFill>
                <a:latin typeface="Rambla"/>
                <a:ea typeface="Rambla"/>
                <a:cs typeface="Rambla"/>
                <a:sym typeface="Rambla"/>
              </a:defRPr>
            </a:lvl8pPr>
            <a:lvl9pPr marL="0" marR="0" lvl="8" indent="0" algn="l">
              <a:lnSpc>
                <a:spcPct val="100000"/>
              </a:lnSpc>
              <a:spcBef>
                <a:spcPts val="0"/>
              </a:spcBef>
              <a:spcAft>
                <a:spcPts val="0"/>
              </a:spcAft>
              <a:buClr>
                <a:srgbClr val="000000"/>
              </a:buClr>
              <a:buSzPts val="1800"/>
              <a:buFont typeface="Rambla"/>
              <a:buNone/>
              <a:defRPr sz="1800" b="1" i="0" u="none" strike="noStrike" cap="none">
                <a:solidFill>
                  <a:schemeClr val="lt1"/>
                </a:solidFill>
                <a:latin typeface="Rambla"/>
                <a:ea typeface="Rambla"/>
                <a:cs typeface="Rambla"/>
                <a:sym typeface="Rambla"/>
              </a:defRPr>
            </a:lvl9pPr>
          </a:lstStyle>
          <a:p>
            <a:pPr marL="0" lvl="0" indent="0" algn="l" rtl="0">
              <a:spcBef>
                <a:spcPts val="0"/>
              </a:spcBef>
              <a:spcAft>
                <a:spcPts val="0"/>
              </a:spcAft>
              <a:buNone/>
            </a:pPr>
            <a:fld id="{00000000-1234-1234-1234-123412341234}" type="slidenum">
              <a:rPr lang="en"/>
              <a:t>‹#›</a:t>
            </a:fld>
            <a:endParaRPr sz="1000">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3">
  <p:cSld name="TITLE_AND_BODY_3">
    <p:spTree>
      <p:nvGrpSpPr>
        <p:cNvPr id="1" name="Shape 57"/>
        <p:cNvGrpSpPr/>
        <p:nvPr/>
      </p:nvGrpSpPr>
      <p:grpSpPr>
        <a:xfrm>
          <a:off x="0" y="0"/>
          <a:ext cx="0" cy="0"/>
          <a:chOff x="0" y="0"/>
          <a:chExt cx="0" cy="0"/>
        </a:xfrm>
      </p:grpSpPr>
      <p:sp>
        <p:nvSpPr>
          <p:cNvPr id="58" name="Google Shape;58;g36299d5ead3_12_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9" name="Google Shape;59;g36299d5ead3_12_5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444500" algn="l">
              <a:lnSpc>
                <a:spcPct val="115000"/>
              </a:lnSpc>
              <a:spcBef>
                <a:spcPts val="0"/>
              </a:spcBef>
              <a:spcAft>
                <a:spcPts val="0"/>
              </a:spcAft>
              <a:buSzPts val="3400"/>
              <a:buChar char="➔"/>
              <a:defRPr/>
            </a:lvl1pPr>
            <a:lvl2pPr marL="914400" lvl="1" indent="-381000" algn="l">
              <a:lnSpc>
                <a:spcPct val="115000"/>
              </a:lnSpc>
              <a:spcBef>
                <a:spcPts val="1600"/>
              </a:spcBef>
              <a:spcAft>
                <a:spcPts val="0"/>
              </a:spcAft>
              <a:buSzPts val="2400"/>
              <a:buChar char="◆"/>
              <a:defRPr/>
            </a:lvl2pPr>
            <a:lvl3pPr marL="1371600" lvl="2" indent="-342900" algn="l">
              <a:lnSpc>
                <a:spcPct val="115000"/>
              </a:lnSpc>
              <a:spcBef>
                <a:spcPts val="1600"/>
              </a:spcBef>
              <a:spcAft>
                <a:spcPts val="0"/>
              </a:spcAft>
              <a:buSzPts val="1800"/>
              <a:buChar char="●"/>
              <a:defRPr/>
            </a:lvl3pPr>
            <a:lvl4pPr marL="1828800" lvl="3" indent="-342900" algn="l">
              <a:lnSpc>
                <a:spcPct val="115000"/>
              </a:lnSpc>
              <a:spcBef>
                <a:spcPts val="1600"/>
              </a:spcBef>
              <a:spcAft>
                <a:spcPts val="0"/>
              </a:spcAft>
              <a:buSzPts val="18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0" name="Google Shape;60;g36299d5ead3_12_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4">
  <p:cSld name="TITLE_AND_BODY_4">
    <p:spTree>
      <p:nvGrpSpPr>
        <p:cNvPr id="1" name="Shape 61"/>
        <p:cNvGrpSpPr/>
        <p:nvPr/>
      </p:nvGrpSpPr>
      <p:grpSpPr>
        <a:xfrm>
          <a:off x="0" y="0"/>
          <a:ext cx="0" cy="0"/>
          <a:chOff x="0" y="0"/>
          <a:chExt cx="0" cy="0"/>
        </a:xfrm>
      </p:grpSpPr>
      <p:sp>
        <p:nvSpPr>
          <p:cNvPr id="62" name="Google Shape;62;g36299d5ead3_12_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3" name="Google Shape;63;g36299d5ead3_12_5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444500" algn="l">
              <a:lnSpc>
                <a:spcPct val="115000"/>
              </a:lnSpc>
              <a:spcBef>
                <a:spcPts val="0"/>
              </a:spcBef>
              <a:spcAft>
                <a:spcPts val="0"/>
              </a:spcAft>
              <a:buSzPts val="3400"/>
              <a:buChar char="➔"/>
              <a:defRPr/>
            </a:lvl1pPr>
            <a:lvl2pPr marL="914400" lvl="1" indent="-381000" algn="l">
              <a:lnSpc>
                <a:spcPct val="115000"/>
              </a:lnSpc>
              <a:spcBef>
                <a:spcPts val="1600"/>
              </a:spcBef>
              <a:spcAft>
                <a:spcPts val="0"/>
              </a:spcAft>
              <a:buSzPts val="2400"/>
              <a:buChar char="◆"/>
              <a:defRPr/>
            </a:lvl2pPr>
            <a:lvl3pPr marL="1371600" lvl="2" indent="-342900" algn="l">
              <a:lnSpc>
                <a:spcPct val="115000"/>
              </a:lnSpc>
              <a:spcBef>
                <a:spcPts val="1600"/>
              </a:spcBef>
              <a:spcAft>
                <a:spcPts val="0"/>
              </a:spcAft>
              <a:buSzPts val="1800"/>
              <a:buChar char="●"/>
              <a:defRPr/>
            </a:lvl3pPr>
            <a:lvl4pPr marL="1828800" lvl="3" indent="-342900" algn="l">
              <a:lnSpc>
                <a:spcPct val="115000"/>
              </a:lnSpc>
              <a:spcBef>
                <a:spcPts val="1600"/>
              </a:spcBef>
              <a:spcAft>
                <a:spcPts val="0"/>
              </a:spcAft>
              <a:buSzPts val="18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4" name="Google Shape;64;g36299d5ead3_12_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p:cSld name="BLANK_1">
    <p:spTree>
      <p:nvGrpSpPr>
        <p:cNvPr id="1" name="Shape 71"/>
        <p:cNvGrpSpPr/>
        <p:nvPr/>
      </p:nvGrpSpPr>
      <p:grpSpPr>
        <a:xfrm>
          <a:off x="0" y="0"/>
          <a:ext cx="0" cy="0"/>
          <a:chOff x="0" y="0"/>
          <a:chExt cx="0" cy="0"/>
        </a:xfrm>
      </p:grpSpPr>
      <p:sp>
        <p:nvSpPr>
          <p:cNvPr id="72" name="Google Shape;72;g3736b5e132b_0_2342"/>
          <p:cNvSpPr txBox="1">
            <a:spLocks noGrp="1"/>
          </p:cNvSpPr>
          <p:nvPr>
            <p:ph type="title"/>
          </p:nvPr>
        </p:nvSpPr>
        <p:spPr>
          <a:xfrm>
            <a:off x="697350" y="2932550"/>
            <a:ext cx="7749300" cy="1015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73" name="Google Shape;73;g3736b5e132b_0_2342"/>
          <p:cNvSpPr txBox="1">
            <a:spLocks noGrp="1"/>
          </p:cNvSpPr>
          <p:nvPr>
            <p:ph type="title" idx="2"/>
          </p:nvPr>
        </p:nvSpPr>
        <p:spPr>
          <a:xfrm>
            <a:off x="3278250" y="1194450"/>
            <a:ext cx="2587500" cy="19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4"/>
              </a:buClr>
              <a:buSzPts val="12800"/>
              <a:buNone/>
              <a:defRPr sz="12800">
                <a:solidFill>
                  <a:schemeClr val="accent4"/>
                </a:solidFill>
              </a:defRPr>
            </a:lvl1pPr>
            <a:lvl2pPr lvl="1"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a:endParaRPr/>
          </a:p>
        </p:txBody>
      </p:sp>
      <p:sp>
        <p:nvSpPr>
          <p:cNvPr id="74" name="Google Shape;74;g3736b5e132b_0_234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7">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4">
  <p:cSld name="Blank 4">
    <p:spTree>
      <p:nvGrpSpPr>
        <p:cNvPr id="1" name="Shape 76"/>
        <p:cNvGrpSpPr/>
        <p:nvPr/>
      </p:nvGrpSpPr>
      <p:grpSpPr>
        <a:xfrm>
          <a:off x="0" y="0"/>
          <a:ext cx="0" cy="0"/>
          <a:chOff x="0" y="0"/>
          <a:chExt cx="0" cy="0"/>
        </a:xfrm>
      </p:grpSpPr>
      <p:sp>
        <p:nvSpPr>
          <p:cNvPr id="77" name="Google Shape;77;g3736b5e132b_0_2347"/>
          <p:cNvSpPr txBox="1">
            <a:spLocks noGrp="1"/>
          </p:cNvSpPr>
          <p:nvPr>
            <p:ph type="sldNum" idx="12"/>
          </p:nvPr>
        </p:nvSpPr>
        <p:spPr>
          <a:xfrm>
            <a:off x="8410575" y="4945856"/>
            <a:ext cx="254400" cy="190200"/>
          </a:xfrm>
          <a:prstGeom prst="rect">
            <a:avLst/>
          </a:prstGeom>
          <a:noFill/>
          <a:ln>
            <a:noFill/>
          </a:ln>
        </p:spPr>
        <p:txBody>
          <a:bodyPr spcFirstLastPara="1" wrap="square" lIns="46775" tIns="46775" rIns="46775" bIns="46775" anchor="t" anchorCtr="0">
            <a:noAutofit/>
          </a:bodyPr>
          <a:lstStyle>
            <a:lvl1pPr marL="0" marR="0" lvl="0"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1pPr>
            <a:lvl2pPr marL="0" marR="0" lvl="1"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2pPr>
            <a:lvl3pPr marL="0" marR="0" lvl="2"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3pPr>
            <a:lvl4pPr marL="0" marR="0" lvl="3"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4pPr>
            <a:lvl5pPr marL="0" marR="0" lvl="4"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5pPr>
            <a:lvl6pPr marL="0" marR="0" lvl="5"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6pPr>
            <a:lvl7pPr marL="0" marR="0" lvl="6"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7pPr>
            <a:lvl8pPr marL="0" marR="0" lvl="7"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8pPr>
            <a:lvl9pPr marL="0" marR="0" lvl="8" indent="0" algn="l">
              <a:lnSpc>
                <a:spcPct val="100000"/>
              </a:lnSpc>
              <a:spcBef>
                <a:spcPts val="0"/>
              </a:spcBef>
              <a:spcAft>
                <a:spcPts val="0"/>
              </a:spcAft>
              <a:buClr>
                <a:srgbClr val="EEECE1"/>
              </a:buClr>
              <a:buSzPts val="1000"/>
              <a:buFont typeface="Rambla"/>
              <a:buNone/>
              <a:defRPr sz="1000" b="0" i="0" u="none" strike="noStrike" cap="none">
                <a:solidFill>
                  <a:srgbClr val="EEECE1"/>
                </a:solidFill>
                <a:latin typeface="Rambla"/>
                <a:ea typeface="Rambla"/>
                <a:cs typeface="Rambla"/>
                <a:sym typeface="Rambla"/>
              </a:defRPr>
            </a:lvl9pPr>
          </a:lstStyle>
          <a:p>
            <a:pPr marL="0" lvl="0" indent="0" algn="l" rtl="0">
              <a:spcBef>
                <a:spcPts val="0"/>
              </a:spcBef>
              <a:spcAft>
                <a:spcPts val="0"/>
              </a:spcAft>
              <a:buNone/>
            </a:pPr>
            <a:fld id="{00000000-1234-1234-1234-123412341234}" type="slidenum">
              <a:rPr lang="en"/>
              <a:t>‹#›</a:t>
            </a:fld>
            <a:endParaRPr>
              <a:solidFill>
                <a:schemeClr val="dk2"/>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White title slide">
  <p:cSld name="White title slide">
    <p:bg>
      <p:bgPr>
        <a:solidFill>
          <a:srgbClr val="FFFFFF"/>
        </a:solidFill>
        <a:effectLst/>
      </p:bgPr>
    </p:bg>
    <p:spTree>
      <p:nvGrpSpPr>
        <p:cNvPr id="1" name="Shape 78"/>
        <p:cNvGrpSpPr/>
        <p:nvPr/>
      </p:nvGrpSpPr>
      <p:grpSpPr>
        <a:xfrm>
          <a:off x="0" y="0"/>
          <a:ext cx="0" cy="0"/>
          <a:chOff x="0" y="0"/>
          <a:chExt cx="0" cy="0"/>
        </a:xfrm>
      </p:grpSpPr>
      <p:sp>
        <p:nvSpPr>
          <p:cNvPr id="79" name="Google Shape;79;g3736b5e132b_0_2349"/>
          <p:cNvSpPr txBox="1">
            <a:spLocks noGrp="1"/>
          </p:cNvSpPr>
          <p:nvPr>
            <p:ph type="ctrTitle"/>
          </p:nvPr>
        </p:nvSpPr>
        <p:spPr>
          <a:xfrm>
            <a:off x="739350" y="685800"/>
            <a:ext cx="7642800" cy="183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2F43"/>
              </a:buClr>
              <a:buSzPts val="5200"/>
              <a:buNone/>
              <a:defRPr sz="5200">
                <a:solidFill>
                  <a:srgbClr val="002F43"/>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80" name="Google Shape;80;g3736b5e132b_0_2349"/>
          <p:cNvSpPr txBox="1">
            <a:spLocks noGrp="1"/>
          </p:cNvSpPr>
          <p:nvPr>
            <p:ph type="subTitle" idx="1"/>
          </p:nvPr>
        </p:nvSpPr>
        <p:spPr>
          <a:xfrm>
            <a:off x="739350" y="2175450"/>
            <a:ext cx="7642800" cy="79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97C86"/>
              </a:buClr>
              <a:buSzPts val="2400"/>
              <a:buNone/>
              <a:defRPr sz="2400" i="1">
                <a:solidFill>
                  <a:srgbClr val="097C8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1" name="Google Shape;81;g3736b5e132b_0_23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87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hite title slide">
  <p:cSld name="TITLE_1">
    <p:bg>
      <p:bgPr>
        <a:solidFill>
          <a:srgbClr val="FFFFFF"/>
        </a:solidFill>
        <a:effectLst/>
      </p:bgPr>
    </p:bg>
    <p:spTree>
      <p:nvGrpSpPr>
        <p:cNvPr id="1" name="Shape 12"/>
        <p:cNvGrpSpPr/>
        <p:nvPr/>
      </p:nvGrpSpPr>
      <p:grpSpPr>
        <a:xfrm>
          <a:off x="0" y="0"/>
          <a:ext cx="0" cy="0"/>
          <a:chOff x="0" y="0"/>
          <a:chExt cx="0" cy="0"/>
        </a:xfrm>
      </p:grpSpPr>
      <p:sp>
        <p:nvSpPr>
          <p:cNvPr id="13" name="Google Shape;13;g36299d5ead3_12_5"/>
          <p:cNvSpPr txBox="1">
            <a:spLocks noGrp="1"/>
          </p:cNvSpPr>
          <p:nvPr>
            <p:ph type="ctrTitle"/>
          </p:nvPr>
        </p:nvSpPr>
        <p:spPr>
          <a:xfrm>
            <a:off x="739350" y="685800"/>
            <a:ext cx="7642800" cy="183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2F43"/>
              </a:buClr>
              <a:buSzPts val="5200"/>
              <a:buNone/>
              <a:defRPr sz="5200">
                <a:solidFill>
                  <a:srgbClr val="002F43"/>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4" name="Google Shape;14;g36299d5ead3_12_5"/>
          <p:cNvSpPr txBox="1">
            <a:spLocks noGrp="1"/>
          </p:cNvSpPr>
          <p:nvPr>
            <p:ph type="subTitle" idx="1"/>
          </p:nvPr>
        </p:nvSpPr>
        <p:spPr>
          <a:xfrm>
            <a:off x="739350" y="2175450"/>
            <a:ext cx="7642800" cy="79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97C86"/>
              </a:buClr>
              <a:buSzPts val="2400"/>
              <a:buNone/>
              <a:defRPr sz="2400" i="1">
                <a:solidFill>
                  <a:srgbClr val="097C8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g36299d5ead3_12_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872">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slide" type="blank">
  <p:cSld name="BLANK">
    <p:spTree>
      <p:nvGrpSpPr>
        <p:cNvPr id="1" name="Shape 82"/>
        <p:cNvGrpSpPr/>
        <p:nvPr/>
      </p:nvGrpSpPr>
      <p:grpSpPr>
        <a:xfrm>
          <a:off x="0" y="0"/>
          <a:ext cx="0" cy="0"/>
          <a:chOff x="0" y="0"/>
          <a:chExt cx="0" cy="0"/>
        </a:xfrm>
      </p:grpSpPr>
      <p:sp>
        <p:nvSpPr>
          <p:cNvPr id="83" name="Google Shape;83;g3736b5e132b_0_23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84" name="Google Shape;84;g3736b5e132b_0_2353"/>
          <p:cNvSpPr txBox="1">
            <a:spLocks noGrp="1"/>
          </p:cNvSpPr>
          <p:nvPr>
            <p:ph type="title"/>
          </p:nvPr>
        </p:nvSpPr>
        <p:spPr>
          <a:xfrm>
            <a:off x="739350" y="184700"/>
            <a:ext cx="7642800" cy="4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b="1">
                <a:solidFill>
                  <a:srgbClr val="097C86"/>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5" name="Google Shape;85;g3736b5e132b_0_2353"/>
          <p:cNvSpPr txBox="1">
            <a:spLocks noGrp="1"/>
          </p:cNvSpPr>
          <p:nvPr>
            <p:ph type="body" idx="1"/>
          </p:nvPr>
        </p:nvSpPr>
        <p:spPr>
          <a:xfrm>
            <a:off x="739350" y="914400"/>
            <a:ext cx="7642800" cy="3654300"/>
          </a:xfrm>
          <a:prstGeom prst="rect">
            <a:avLst/>
          </a:prstGeom>
          <a:noFill/>
          <a:ln>
            <a:noFill/>
          </a:ln>
        </p:spPr>
        <p:txBody>
          <a:bodyPr spcFirstLastPara="1" wrap="square" lIns="91425" tIns="91425" rIns="91425" bIns="91425" anchor="t" anchorCtr="0">
            <a:noAutofit/>
          </a:bodyPr>
          <a:lstStyle>
            <a:lvl1pPr marL="457200" lvl="0" indent="-444500" algn="l">
              <a:lnSpc>
                <a:spcPct val="115000"/>
              </a:lnSpc>
              <a:spcBef>
                <a:spcPts val="0"/>
              </a:spcBef>
              <a:spcAft>
                <a:spcPts val="0"/>
              </a:spcAft>
              <a:buSzPts val="3400"/>
              <a:buChar char="➔"/>
              <a:defRPr/>
            </a:lvl1pPr>
            <a:lvl2pPr marL="914400" lvl="1" indent="-381000" algn="l">
              <a:lnSpc>
                <a:spcPct val="115000"/>
              </a:lnSpc>
              <a:spcBef>
                <a:spcPts val="1600"/>
              </a:spcBef>
              <a:spcAft>
                <a:spcPts val="0"/>
              </a:spcAft>
              <a:buSzPts val="2400"/>
              <a:buChar char="◆"/>
              <a:defRPr/>
            </a:lvl2pPr>
            <a:lvl3pPr marL="1371600" lvl="2" indent="-342900" algn="l">
              <a:lnSpc>
                <a:spcPct val="115000"/>
              </a:lnSpc>
              <a:spcBef>
                <a:spcPts val="1600"/>
              </a:spcBef>
              <a:spcAft>
                <a:spcPts val="0"/>
              </a:spcAft>
              <a:buSzPts val="1800"/>
              <a:buChar char="●"/>
              <a:defRPr/>
            </a:lvl3pPr>
            <a:lvl4pPr marL="1828800" lvl="3" indent="-342900" algn="l">
              <a:lnSpc>
                <a:spcPct val="115000"/>
              </a:lnSpc>
              <a:spcBef>
                <a:spcPts val="1600"/>
              </a:spcBef>
              <a:spcAft>
                <a:spcPts val="0"/>
              </a:spcAft>
              <a:buSzPts val="18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2988">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86"/>
        <p:cNvGrpSpPr/>
        <p:nvPr/>
      </p:nvGrpSpPr>
      <p:grpSpPr>
        <a:xfrm>
          <a:off x="0" y="0"/>
          <a:ext cx="0" cy="0"/>
          <a:chOff x="0" y="0"/>
          <a:chExt cx="0" cy="0"/>
        </a:xfrm>
      </p:grpSpPr>
      <p:sp>
        <p:nvSpPr>
          <p:cNvPr id="87" name="Google Shape;87;g3736b5e132b_0_235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88" name="Google Shape;88;g3736b5e132b_0_23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89"/>
        <p:cNvGrpSpPr/>
        <p:nvPr/>
      </p:nvGrpSpPr>
      <p:grpSpPr>
        <a:xfrm>
          <a:off x="0" y="0"/>
          <a:ext cx="0" cy="0"/>
          <a:chOff x="0" y="0"/>
          <a:chExt cx="0" cy="0"/>
        </a:xfrm>
      </p:grpSpPr>
      <p:sp>
        <p:nvSpPr>
          <p:cNvPr id="90" name="Google Shape;90;g3736b5e132b_0_23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g3736b5e132b_0_236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23850" algn="l">
              <a:lnSpc>
                <a:spcPct val="100000"/>
              </a:lnSpc>
              <a:spcBef>
                <a:spcPts val="0"/>
              </a:spcBef>
              <a:spcAft>
                <a:spcPts val="0"/>
              </a:spcAft>
              <a:buSzPts val="1500"/>
              <a:buChar char="●"/>
              <a:defRPr/>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92" name="Google Shape;92;g3736b5e132b_0_23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93"/>
        <p:cNvGrpSpPr/>
        <p:nvPr/>
      </p:nvGrpSpPr>
      <p:grpSpPr>
        <a:xfrm>
          <a:off x="0" y="0"/>
          <a:ext cx="0" cy="0"/>
          <a:chOff x="0" y="0"/>
          <a:chExt cx="0" cy="0"/>
        </a:xfrm>
      </p:grpSpPr>
      <p:sp>
        <p:nvSpPr>
          <p:cNvPr id="94" name="Google Shape;94;g3736b5e132b_0_236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g3736b5e132b_0_236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96" name="Google Shape;96;g3736b5e132b_0_236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97" name="Google Shape;97;g3736b5e132b_0_23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98"/>
        <p:cNvGrpSpPr/>
        <p:nvPr/>
      </p:nvGrpSpPr>
      <p:grpSpPr>
        <a:xfrm>
          <a:off x="0" y="0"/>
          <a:ext cx="0" cy="0"/>
          <a:chOff x="0" y="0"/>
          <a:chExt cx="0" cy="0"/>
        </a:xfrm>
      </p:grpSpPr>
      <p:sp>
        <p:nvSpPr>
          <p:cNvPr id="99" name="Google Shape;99;g3736b5e132b_0_23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g3736b5e132b_0_23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101"/>
        <p:cNvGrpSpPr/>
        <p:nvPr/>
      </p:nvGrpSpPr>
      <p:grpSpPr>
        <a:xfrm>
          <a:off x="0" y="0"/>
          <a:ext cx="0" cy="0"/>
          <a:chOff x="0" y="0"/>
          <a:chExt cx="0" cy="0"/>
        </a:xfrm>
      </p:grpSpPr>
      <p:sp>
        <p:nvSpPr>
          <p:cNvPr id="102" name="Google Shape;102;g3736b5e132b_0_237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3" name="Google Shape;103;g3736b5e132b_0_237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04" name="Google Shape;104;g3736b5e132b_0_23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105"/>
        <p:cNvGrpSpPr/>
        <p:nvPr/>
      </p:nvGrpSpPr>
      <p:grpSpPr>
        <a:xfrm>
          <a:off x="0" y="0"/>
          <a:ext cx="0" cy="0"/>
          <a:chOff x="0" y="0"/>
          <a:chExt cx="0" cy="0"/>
        </a:xfrm>
      </p:grpSpPr>
      <p:sp>
        <p:nvSpPr>
          <p:cNvPr id="106" name="Google Shape;106;g3736b5e132b_0_237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7" name="Google Shape;107;g3736b5e132b_0_23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108"/>
        <p:cNvGrpSpPr/>
        <p:nvPr/>
      </p:nvGrpSpPr>
      <p:grpSpPr>
        <a:xfrm>
          <a:off x="0" y="0"/>
          <a:ext cx="0" cy="0"/>
          <a:chOff x="0" y="0"/>
          <a:chExt cx="0" cy="0"/>
        </a:xfrm>
      </p:grpSpPr>
      <p:sp>
        <p:nvSpPr>
          <p:cNvPr id="109" name="Google Shape;109;g3736b5e132b_0_237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3736b5e132b_0_237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1" name="Google Shape;111;g3736b5e132b_0_237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2" name="Google Shape;112;g3736b5e132b_0_237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00000"/>
              </a:lnSpc>
              <a:spcBef>
                <a:spcPts val="0"/>
              </a:spcBef>
              <a:spcAft>
                <a:spcPts val="0"/>
              </a:spcAft>
              <a:buClr>
                <a:schemeClr val="lt1"/>
              </a:buClr>
              <a:buSzPts val="1500"/>
              <a:buChar char="●"/>
              <a:defRPr>
                <a:solidFill>
                  <a:schemeClr val="lt1"/>
                </a:solidFill>
              </a:defRPr>
            </a:lvl1pPr>
            <a:lvl2pPr marL="914400" lvl="1" indent="-317500" algn="l">
              <a:lnSpc>
                <a:spcPct val="100000"/>
              </a:lnSpc>
              <a:spcBef>
                <a:spcPts val="0"/>
              </a:spcBef>
              <a:spcAft>
                <a:spcPts val="0"/>
              </a:spcAft>
              <a:buClr>
                <a:schemeClr val="lt1"/>
              </a:buClr>
              <a:buSzPts val="1400"/>
              <a:buChar char="○"/>
              <a:defRPr>
                <a:solidFill>
                  <a:schemeClr val="lt1"/>
                </a:solidFill>
              </a:defRPr>
            </a:lvl2pPr>
            <a:lvl3pPr marL="1371600" lvl="2" indent="-311150" algn="l">
              <a:lnSpc>
                <a:spcPct val="100000"/>
              </a:lnSpc>
              <a:spcBef>
                <a:spcPts val="0"/>
              </a:spcBef>
              <a:spcAft>
                <a:spcPts val="0"/>
              </a:spcAft>
              <a:buClr>
                <a:schemeClr val="lt1"/>
              </a:buClr>
              <a:buSzPts val="1300"/>
              <a:buChar char="■"/>
              <a:defRPr>
                <a:solidFill>
                  <a:schemeClr val="lt1"/>
                </a:solidFill>
              </a:defRPr>
            </a:lvl3pPr>
            <a:lvl4pPr marL="1828800" lvl="3" indent="-304800" algn="l">
              <a:lnSpc>
                <a:spcPct val="100000"/>
              </a:lnSpc>
              <a:spcBef>
                <a:spcPts val="0"/>
              </a:spcBef>
              <a:spcAft>
                <a:spcPts val="0"/>
              </a:spcAft>
              <a:buClr>
                <a:schemeClr val="lt1"/>
              </a:buClr>
              <a:buSzPts val="1200"/>
              <a:buChar char="●"/>
              <a:defRPr>
                <a:solidFill>
                  <a:schemeClr val="lt1"/>
                </a:solidFill>
              </a:defRPr>
            </a:lvl4pPr>
            <a:lvl5pPr marL="2286000" lvl="4" indent="-298450" algn="l">
              <a:lnSpc>
                <a:spcPct val="100000"/>
              </a:lnSpc>
              <a:spcBef>
                <a:spcPts val="0"/>
              </a:spcBef>
              <a:spcAft>
                <a:spcPts val="0"/>
              </a:spcAft>
              <a:buClr>
                <a:schemeClr val="lt1"/>
              </a:buClr>
              <a:buSzPts val="1100"/>
              <a:buChar char="○"/>
              <a:defRPr>
                <a:solidFill>
                  <a:schemeClr val="lt1"/>
                </a:solidFill>
              </a:defRPr>
            </a:lvl5pPr>
            <a:lvl6pPr marL="2743200" lvl="5" indent="-292100" algn="l">
              <a:lnSpc>
                <a:spcPct val="100000"/>
              </a:lnSpc>
              <a:spcBef>
                <a:spcPts val="0"/>
              </a:spcBef>
              <a:spcAft>
                <a:spcPts val="0"/>
              </a:spcAft>
              <a:buClr>
                <a:schemeClr val="lt1"/>
              </a:buClr>
              <a:buSzPts val="1000"/>
              <a:buChar char="■"/>
              <a:defRPr>
                <a:solidFill>
                  <a:schemeClr val="lt1"/>
                </a:solidFill>
              </a:defRPr>
            </a:lvl6pPr>
            <a:lvl7pPr marL="3200400" lvl="6" indent="-285750" algn="l">
              <a:lnSpc>
                <a:spcPct val="100000"/>
              </a:lnSpc>
              <a:spcBef>
                <a:spcPts val="0"/>
              </a:spcBef>
              <a:spcAft>
                <a:spcPts val="0"/>
              </a:spcAft>
              <a:buClr>
                <a:schemeClr val="lt1"/>
              </a:buClr>
              <a:buSzPts val="900"/>
              <a:buChar char="●"/>
              <a:defRPr>
                <a:solidFill>
                  <a:schemeClr val="lt1"/>
                </a:solidFill>
              </a:defRPr>
            </a:lvl7pPr>
            <a:lvl8pPr marL="3657600" lvl="7" indent="-279400" algn="l">
              <a:lnSpc>
                <a:spcPct val="100000"/>
              </a:lnSpc>
              <a:spcBef>
                <a:spcPts val="0"/>
              </a:spcBef>
              <a:spcAft>
                <a:spcPts val="0"/>
              </a:spcAft>
              <a:buClr>
                <a:schemeClr val="lt1"/>
              </a:buClr>
              <a:buSzPts val="800"/>
              <a:buChar char="○"/>
              <a:defRPr>
                <a:solidFill>
                  <a:schemeClr val="lt1"/>
                </a:solidFill>
              </a:defRPr>
            </a:lvl8pPr>
            <a:lvl9pPr marL="4114800" lvl="8" indent="-273050" algn="l">
              <a:lnSpc>
                <a:spcPct val="100000"/>
              </a:lnSpc>
              <a:spcBef>
                <a:spcPts val="0"/>
              </a:spcBef>
              <a:spcAft>
                <a:spcPts val="0"/>
              </a:spcAft>
              <a:buClr>
                <a:schemeClr val="lt1"/>
              </a:buClr>
              <a:buSzPts val="700"/>
              <a:buChar char="■"/>
              <a:defRPr>
                <a:solidFill>
                  <a:schemeClr val="lt1"/>
                </a:solidFill>
              </a:defRPr>
            </a:lvl9pPr>
          </a:lstStyle>
          <a:p>
            <a:endParaRPr/>
          </a:p>
        </p:txBody>
      </p:sp>
      <p:sp>
        <p:nvSpPr>
          <p:cNvPr id="113" name="Google Shape;113;g3736b5e132b_0_23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114"/>
        <p:cNvGrpSpPr/>
        <p:nvPr/>
      </p:nvGrpSpPr>
      <p:grpSpPr>
        <a:xfrm>
          <a:off x="0" y="0"/>
          <a:ext cx="0" cy="0"/>
          <a:chOff x="0" y="0"/>
          <a:chExt cx="0" cy="0"/>
        </a:xfrm>
      </p:grpSpPr>
      <p:sp>
        <p:nvSpPr>
          <p:cNvPr id="115" name="Google Shape;115;g3736b5e132b_0_238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500"/>
              <a:buNone/>
              <a:defRPr/>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116" name="Google Shape;116;g3736b5e132b_0_23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117"/>
        <p:cNvGrpSpPr/>
        <p:nvPr/>
      </p:nvGrpSpPr>
      <p:grpSpPr>
        <a:xfrm>
          <a:off x="0" y="0"/>
          <a:ext cx="0" cy="0"/>
          <a:chOff x="0" y="0"/>
          <a:chExt cx="0" cy="0"/>
        </a:xfrm>
      </p:grpSpPr>
      <p:sp>
        <p:nvSpPr>
          <p:cNvPr id="118" name="Google Shape;118;g3736b5e132b_0_2388"/>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19" name="Google Shape;119;g3736b5e132b_0_238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23850" algn="ctr">
              <a:lnSpc>
                <a:spcPct val="100000"/>
              </a:lnSpc>
              <a:spcBef>
                <a:spcPts val="0"/>
              </a:spcBef>
              <a:spcAft>
                <a:spcPts val="0"/>
              </a:spcAft>
              <a:buSzPts val="1500"/>
              <a:buChar char="●"/>
              <a:defRPr/>
            </a:lvl1pPr>
            <a:lvl2pPr marL="914400" lvl="1" indent="-317500" algn="ctr">
              <a:lnSpc>
                <a:spcPct val="100000"/>
              </a:lnSpc>
              <a:spcBef>
                <a:spcPts val="0"/>
              </a:spcBef>
              <a:spcAft>
                <a:spcPts val="0"/>
              </a:spcAft>
              <a:buSzPts val="1400"/>
              <a:buChar char="○"/>
              <a:defRPr/>
            </a:lvl2pPr>
            <a:lvl3pPr marL="1371600" lvl="2" indent="-311150" algn="ctr">
              <a:lnSpc>
                <a:spcPct val="100000"/>
              </a:lnSpc>
              <a:spcBef>
                <a:spcPts val="0"/>
              </a:spcBef>
              <a:spcAft>
                <a:spcPts val="0"/>
              </a:spcAft>
              <a:buSzPts val="1300"/>
              <a:buChar char="■"/>
              <a:defRPr/>
            </a:lvl3pPr>
            <a:lvl4pPr marL="1828800" lvl="3" indent="-304800" algn="ctr">
              <a:lnSpc>
                <a:spcPct val="100000"/>
              </a:lnSpc>
              <a:spcBef>
                <a:spcPts val="0"/>
              </a:spcBef>
              <a:spcAft>
                <a:spcPts val="0"/>
              </a:spcAft>
              <a:buSzPts val="1200"/>
              <a:buChar char="●"/>
              <a:defRPr/>
            </a:lvl4pPr>
            <a:lvl5pPr marL="2286000" lvl="4" indent="-298450" algn="ctr">
              <a:lnSpc>
                <a:spcPct val="100000"/>
              </a:lnSpc>
              <a:spcBef>
                <a:spcPts val="0"/>
              </a:spcBef>
              <a:spcAft>
                <a:spcPts val="0"/>
              </a:spcAft>
              <a:buSzPts val="1100"/>
              <a:buChar char="○"/>
              <a:defRPr/>
            </a:lvl5pPr>
            <a:lvl6pPr marL="2743200" lvl="5" indent="-292100" algn="ctr">
              <a:lnSpc>
                <a:spcPct val="100000"/>
              </a:lnSpc>
              <a:spcBef>
                <a:spcPts val="0"/>
              </a:spcBef>
              <a:spcAft>
                <a:spcPts val="0"/>
              </a:spcAft>
              <a:buSzPts val="1000"/>
              <a:buChar char="■"/>
              <a:defRPr/>
            </a:lvl6pPr>
            <a:lvl7pPr marL="3200400" lvl="6" indent="-285750" algn="ctr">
              <a:lnSpc>
                <a:spcPct val="100000"/>
              </a:lnSpc>
              <a:spcBef>
                <a:spcPts val="0"/>
              </a:spcBef>
              <a:spcAft>
                <a:spcPts val="0"/>
              </a:spcAft>
              <a:buSzPts val="900"/>
              <a:buChar char="●"/>
              <a:defRPr/>
            </a:lvl7pPr>
            <a:lvl8pPr marL="3657600" lvl="7" indent="-279400" algn="ctr">
              <a:lnSpc>
                <a:spcPct val="100000"/>
              </a:lnSpc>
              <a:spcBef>
                <a:spcPts val="0"/>
              </a:spcBef>
              <a:spcAft>
                <a:spcPts val="0"/>
              </a:spcAft>
              <a:buSzPts val="800"/>
              <a:buChar char="○"/>
              <a:defRPr/>
            </a:lvl8pPr>
            <a:lvl9pPr marL="4114800" lvl="8" indent="-273050" algn="ctr">
              <a:lnSpc>
                <a:spcPct val="100000"/>
              </a:lnSpc>
              <a:spcBef>
                <a:spcPts val="0"/>
              </a:spcBef>
              <a:spcAft>
                <a:spcPts val="0"/>
              </a:spcAft>
              <a:buSzPts val="700"/>
              <a:buChar char="■"/>
              <a:defRPr/>
            </a:lvl9pPr>
          </a:lstStyle>
          <a:p>
            <a:endParaRPr/>
          </a:p>
        </p:txBody>
      </p:sp>
      <p:sp>
        <p:nvSpPr>
          <p:cNvPr id="120" name="Google Shape;120;g3736b5e132b_0_23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lide" type="blank">
  <p:cSld name="BLANK">
    <p:spTree>
      <p:nvGrpSpPr>
        <p:cNvPr id="1" name="Shape 16"/>
        <p:cNvGrpSpPr/>
        <p:nvPr/>
      </p:nvGrpSpPr>
      <p:grpSpPr>
        <a:xfrm>
          <a:off x="0" y="0"/>
          <a:ext cx="0" cy="0"/>
          <a:chOff x="0" y="0"/>
          <a:chExt cx="0" cy="0"/>
        </a:xfrm>
      </p:grpSpPr>
      <p:sp>
        <p:nvSpPr>
          <p:cNvPr id="17" name="Google Shape;17;g36299d5ead3_12_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g36299d5ead3_12_9"/>
          <p:cNvSpPr txBox="1">
            <a:spLocks noGrp="1"/>
          </p:cNvSpPr>
          <p:nvPr>
            <p:ph type="title"/>
          </p:nvPr>
        </p:nvSpPr>
        <p:spPr>
          <a:xfrm>
            <a:off x="739350" y="184700"/>
            <a:ext cx="7642800" cy="4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b="1">
                <a:solidFill>
                  <a:srgbClr val="097C86"/>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g36299d5ead3_12_9"/>
          <p:cNvSpPr txBox="1">
            <a:spLocks noGrp="1"/>
          </p:cNvSpPr>
          <p:nvPr>
            <p:ph type="body" idx="1"/>
          </p:nvPr>
        </p:nvSpPr>
        <p:spPr>
          <a:xfrm>
            <a:off x="739350" y="914400"/>
            <a:ext cx="7642800" cy="3654300"/>
          </a:xfrm>
          <a:prstGeom prst="rect">
            <a:avLst/>
          </a:prstGeom>
          <a:noFill/>
          <a:ln>
            <a:noFill/>
          </a:ln>
        </p:spPr>
        <p:txBody>
          <a:bodyPr spcFirstLastPara="1" wrap="square" lIns="91425" tIns="91425" rIns="91425" bIns="91425" anchor="t" anchorCtr="0">
            <a:noAutofit/>
          </a:bodyPr>
          <a:lstStyle>
            <a:lvl1pPr marL="457200" lvl="0" indent="-444500" algn="l">
              <a:lnSpc>
                <a:spcPct val="115000"/>
              </a:lnSpc>
              <a:spcBef>
                <a:spcPts val="0"/>
              </a:spcBef>
              <a:spcAft>
                <a:spcPts val="0"/>
              </a:spcAft>
              <a:buSzPts val="3400"/>
              <a:buChar char="➔"/>
              <a:defRPr/>
            </a:lvl1pPr>
            <a:lvl2pPr marL="914400" lvl="1" indent="-381000" algn="l">
              <a:lnSpc>
                <a:spcPct val="115000"/>
              </a:lnSpc>
              <a:spcBef>
                <a:spcPts val="1600"/>
              </a:spcBef>
              <a:spcAft>
                <a:spcPts val="0"/>
              </a:spcAft>
              <a:buSzPts val="2400"/>
              <a:buChar char="◆"/>
              <a:defRPr/>
            </a:lvl2pPr>
            <a:lvl3pPr marL="1371600" lvl="2" indent="-342900" algn="l">
              <a:lnSpc>
                <a:spcPct val="115000"/>
              </a:lnSpc>
              <a:spcBef>
                <a:spcPts val="1600"/>
              </a:spcBef>
              <a:spcAft>
                <a:spcPts val="0"/>
              </a:spcAft>
              <a:buSzPts val="1800"/>
              <a:buChar char="●"/>
              <a:defRPr/>
            </a:lvl3pPr>
            <a:lvl4pPr marL="1828800" lvl="3" indent="-342900" algn="l">
              <a:lnSpc>
                <a:spcPct val="115000"/>
              </a:lnSpc>
              <a:spcBef>
                <a:spcPts val="1600"/>
              </a:spcBef>
              <a:spcAft>
                <a:spcPts val="0"/>
              </a:spcAft>
              <a:buSzPts val="18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2988">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121"/>
        <p:cNvGrpSpPr/>
        <p:nvPr/>
      </p:nvGrpSpPr>
      <p:grpSpPr>
        <a:xfrm>
          <a:off x="0" y="0"/>
          <a:ext cx="0" cy="0"/>
          <a:chOff x="0" y="0"/>
          <a:chExt cx="0" cy="0"/>
        </a:xfrm>
      </p:grpSpPr>
      <p:sp>
        <p:nvSpPr>
          <p:cNvPr id="122" name="Google Shape;122;g3736b5e132b_0_239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123"/>
        <p:cNvGrpSpPr/>
        <p:nvPr/>
      </p:nvGrpSpPr>
      <p:grpSpPr>
        <a:xfrm>
          <a:off x="0" y="0"/>
          <a:ext cx="0" cy="0"/>
          <a:chOff x="0" y="0"/>
          <a:chExt cx="0" cy="0"/>
        </a:xfrm>
      </p:grpSpPr>
      <p:sp>
        <p:nvSpPr>
          <p:cNvPr id="124" name="Google Shape;124;g3736b5e132b_0_2394"/>
          <p:cNvSpPr txBox="1">
            <a:spLocks noGrp="1"/>
          </p:cNvSpPr>
          <p:nvPr>
            <p:ph type="title"/>
          </p:nvPr>
        </p:nvSpPr>
        <p:spPr>
          <a:xfrm>
            <a:off x="677325" y="1832775"/>
            <a:ext cx="3217200" cy="1484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g3736b5e132b_0_239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126" name="Google Shape;126;g3736b5e132b_0_2394"/>
          <p:cNvSpPr txBox="1">
            <a:spLocks noGrp="1"/>
          </p:cNvSpPr>
          <p:nvPr>
            <p:ph type="subTitle" idx="1"/>
          </p:nvPr>
        </p:nvSpPr>
        <p:spPr>
          <a:xfrm>
            <a:off x="4406650" y="393750"/>
            <a:ext cx="4409700" cy="54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27" name="Google Shape;127;g3736b5e132b_0_2394"/>
          <p:cNvSpPr txBox="1">
            <a:spLocks noGrp="1"/>
          </p:cNvSpPr>
          <p:nvPr>
            <p:ph type="subTitle" idx="2"/>
          </p:nvPr>
        </p:nvSpPr>
        <p:spPr>
          <a:xfrm>
            <a:off x="4406650" y="1151705"/>
            <a:ext cx="4409700" cy="54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28" name="Google Shape;128;g3736b5e132b_0_2394"/>
          <p:cNvSpPr txBox="1">
            <a:spLocks noGrp="1"/>
          </p:cNvSpPr>
          <p:nvPr>
            <p:ph type="subTitle" idx="3"/>
          </p:nvPr>
        </p:nvSpPr>
        <p:spPr>
          <a:xfrm>
            <a:off x="4406650" y="3425570"/>
            <a:ext cx="4409700" cy="54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29" name="Google Shape;129;g3736b5e132b_0_2394"/>
          <p:cNvSpPr txBox="1">
            <a:spLocks noGrp="1"/>
          </p:cNvSpPr>
          <p:nvPr>
            <p:ph type="subTitle" idx="4"/>
          </p:nvPr>
        </p:nvSpPr>
        <p:spPr>
          <a:xfrm>
            <a:off x="4406650" y="1909660"/>
            <a:ext cx="4409700" cy="54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30" name="Google Shape;130;g3736b5e132b_0_2394"/>
          <p:cNvSpPr txBox="1">
            <a:spLocks noGrp="1"/>
          </p:cNvSpPr>
          <p:nvPr>
            <p:ph type="subTitle" idx="5"/>
          </p:nvPr>
        </p:nvSpPr>
        <p:spPr>
          <a:xfrm>
            <a:off x="4406650" y="4183525"/>
            <a:ext cx="4409700" cy="54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31" name="Google Shape;131;g3736b5e132b_0_2394"/>
          <p:cNvSpPr txBox="1">
            <a:spLocks noGrp="1"/>
          </p:cNvSpPr>
          <p:nvPr>
            <p:ph type="subTitle" idx="6"/>
          </p:nvPr>
        </p:nvSpPr>
        <p:spPr>
          <a:xfrm>
            <a:off x="4406650" y="2667615"/>
            <a:ext cx="4409700" cy="54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32"/>
        <p:cNvGrpSpPr/>
        <p:nvPr/>
      </p:nvGrpSpPr>
      <p:grpSpPr>
        <a:xfrm>
          <a:off x="0" y="0"/>
          <a:ext cx="0" cy="0"/>
          <a:chOff x="0" y="0"/>
          <a:chExt cx="0" cy="0"/>
        </a:xfrm>
      </p:grpSpPr>
      <p:sp>
        <p:nvSpPr>
          <p:cNvPr id="133" name="Google Shape;133;g3736b5e132b_0_240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g3736b5e132b_0_2403"/>
          <p:cNvSpPr txBox="1">
            <a:spLocks noGrp="1"/>
          </p:cNvSpPr>
          <p:nvPr>
            <p:ph type="body" idx="1"/>
          </p:nvPr>
        </p:nvSpPr>
        <p:spPr>
          <a:xfrm>
            <a:off x="311700" y="1152475"/>
            <a:ext cx="4473900" cy="3416400"/>
          </a:xfrm>
          <a:prstGeom prst="rect">
            <a:avLst/>
          </a:prstGeom>
          <a:noFill/>
          <a:ln>
            <a:noFill/>
          </a:ln>
        </p:spPr>
        <p:txBody>
          <a:bodyPr spcFirstLastPara="1" wrap="square" lIns="91425" tIns="91425" rIns="91425" bIns="91425" anchor="t" anchorCtr="0">
            <a:noAutofit/>
          </a:bodyPr>
          <a:lstStyle>
            <a:lvl1pPr marL="457200" lvl="0" indent="-323850" algn="l">
              <a:lnSpc>
                <a:spcPct val="100000"/>
              </a:lnSpc>
              <a:spcBef>
                <a:spcPts val="0"/>
              </a:spcBef>
              <a:spcAft>
                <a:spcPts val="0"/>
              </a:spcAft>
              <a:buSzPts val="1500"/>
              <a:buChar char="●"/>
              <a:defRPr/>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135" name="Google Shape;135;g3736b5e132b_0_2403"/>
          <p:cNvSpPr>
            <a:spLocks noGrp="1"/>
          </p:cNvSpPr>
          <p:nvPr>
            <p:ph type="pic" idx="2"/>
          </p:nvPr>
        </p:nvSpPr>
        <p:spPr>
          <a:xfrm>
            <a:off x="4992024" y="1152775"/>
            <a:ext cx="3840300" cy="3416400"/>
          </a:xfrm>
          <a:prstGeom prst="rect">
            <a:avLst/>
          </a:prstGeom>
          <a:noFill/>
          <a:ln>
            <a:noFill/>
          </a:ln>
        </p:spPr>
      </p:sp>
      <p:sp>
        <p:nvSpPr>
          <p:cNvPr id="136" name="Google Shape;136;g3736b5e132b_0_240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137"/>
        <p:cNvGrpSpPr/>
        <p:nvPr/>
      </p:nvGrpSpPr>
      <p:grpSpPr>
        <a:xfrm>
          <a:off x="0" y="0"/>
          <a:ext cx="0" cy="0"/>
          <a:chOff x="0" y="0"/>
          <a:chExt cx="0" cy="0"/>
        </a:xfrm>
      </p:grpSpPr>
      <p:sp>
        <p:nvSpPr>
          <p:cNvPr id="138" name="Google Shape;138;g3736b5e132b_0_240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139" name="Google Shape;139;g3736b5e132b_0_2408"/>
          <p:cNvSpPr txBox="1">
            <a:spLocks noGrp="1"/>
          </p:cNvSpPr>
          <p:nvPr>
            <p:ph type="title"/>
          </p:nvPr>
        </p:nvSpPr>
        <p:spPr>
          <a:xfrm>
            <a:off x="483175" y="450025"/>
            <a:ext cx="8184600" cy="758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40" name="Google Shape;140;g3736b5e132b_0_2408"/>
          <p:cNvSpPr txBox="1">
            <a:spLocks noGrp="1"/>
          </p:cNvSpPr>
          <p:nvPr>
            <p:ph type="body" idx="1"/>
          </p:nvPr>
        </p:nvSpPr>
        <p:spPr>
          <a:xfrm>
            <a:off x="483150" y="2237788"/>
            <a:ext cx="3619800" cy="2373600"/>
          </a:xfrm>
          <a:prstGeom prst="rect">
            <a:avLst/>
          </a:prstGeom>
          <a:noFill/>
          <a:ln>
            <a:noFill/>
          </a:ln>
        </p:spPr>
        <p:txBody>
          <a:bodyPr spcFirstLastPara="1" wrap="square" lIns="91425" tIns="91425" rIns="91425" bIns="91425" anchor="t" anchorCtr="0">
            <a:noAutofit/>
          </a:bodyPr>
          <a:lstStyle>
            <a:lvl1pPr marL="457200" lvl="0" indent="-323850" algn="l">
              <a:lnSpc>
                <a:spcPct val="100000"/>
              </a:lnSpc>
              <a:spcBef>
                <a:spcPts val="0"/>
              </a:spcBef>
              <a:spcAft>
                <a:spcPts val="0"/>
              </a:spcAft>
              <a:buSzPts val="1500"/>
              <a:buChar char="●"/>
              <a:defRPr/>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141" name="Google Shape;141;g3736b5e132b_0_2408"/>
          <p:cNvSpPr txBox="1">
            <a:spLocks noGrp="1"/>
          </p:cNvSpPr>
          <p:nvPr>
            <p:ph type="body" idx="2"/>
          </p:nvPr>
        </p:nvSpPr>
        <p:spPr>
          <a:xfrm>
            <a:off x="5048000" y="2237788"/>
            <a:ext cx="3619800" cy="2373600"/>
          </a:xfrm>
          <a:prstGeom prst="rect">
            <a:avLst/>
          </a:prstGeom>
          <a:noFill/>
          <a:ln>
            <a:noFill/>
          </a:ln>
        </p:spPr>
        <p:txBody>
          <a:bodyPr spcFirstLastPara="1" wrap="square" lIns="91425" tIns="91425" rIns="91425" bIns="91425" anchor="t" anchorCtr="0">
            <a:noAutofit/>
          </a:bodyPr>
          <a:lstStyle>
            <a:lvl1pPr marL="457200" lvl="0" indent="-323850" algn="l">
              <a:lnSpc>
                <a:spcPct val="100000"/>
              </a:lnSpc>
              <a:spcBef>
                <a:spcPts val="0"/>
              </a:spcBef>
              <a:spcAft>
                <a:spcPts val="0"/>
              </a:spcAft>
              <a:buSzPts val="1500"/>
              <a:buChar char="●"/>
              <a:defRPr/>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142" name="Google Shape;142;g3736b5e132b_0_2408"/>
          <p:cNvSpPr txBox="1">
            <a:spLocks noGrp="1"/>
          </p:cNvSpPr>
          <p:nvPr>
            <p:ph type="subTitle" idx="3"/>
          </p:nvPr>
        </p:nvSpPr>
        <p:spPr>
          <a:xfrm>
            <a:off x="483150" y="1336161"/>
            <a:ext cx="3619800" cy="54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43" name="Google Shape;143;g3736b5e132b_0_2408"/>
          <p:cNvSpPr txBox="1">
            <a:spLocks noGrp="1"/>
          </p:cNvSpPr>
          <p:nvPr>
            <p:ph type="subTitle" idx="4"/>
          </p:nvPr>
        </p:nvSpPr>
        <p:spPr>
          <a:xfrm>
            <a:off x="5048000" y="1336161"/>
            <a:ext cx="3619800" cy="54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144"/>
        <p:cNvGrpSpPr/>
        <p:nvPr/>
      </p:nvGrpSpPr>
      <p:grpSpPr>
        <a:xfrm>
          <a:off x="0" y="0"/>
          <a:ext cx="0" cy="0"/>
          <a:chOff x="0" y="0"/>
          <a:chExt cx="0" cy="0"/>
        </a:xfrm>
      </p:grpSpPr>
      <p:sp>
        <p:nvSpPr>
          <p:cNvPr id="145" name="Google Shape;145;g3736b5e132b_0_24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146" name="Google Shape;146;g3736b5e132b_0_2415"/>
          <p:cNvSpPr txBox="1">
            <a:spLocks noGrp="1"/>
          </p:cNvSpPr>
          <p:nvPr>
            <p:ph type="body" idx="1"/>
          </p:nvPr>
        </p:nvSpPr>
        <p:spPr>
          <a:xfrm>
            <a:off x="483175" y="2417500"/>
            <a:ext cx="2455500" cy="2373600"/>
          </a:xfrm>
          <a:prstGeom prst="rect">
            <a:avLst/>
          </a:prstGeom>
          <a:noFill/>
          <a:ln>
            <a:noFill/>
          </a:ln>
        </p:spPr>
        <p:txBody>
          <a:bodyPr spcFirstLastPara="1" wrap="square" lIns="91425" tIns="91425" rIns="91425" bIns="91425" anchor="t" anchorCtr="0">
            <a:noAutofit/>
          </a:bodyPr>
          <a:lstStyle>
            <a:lvl1pPr marL="457200" lvl="0" indent="-323850" algn="l">
              <a:lnSpc>
                <a:spcPct val="100000"/>
              </a:lnSpc>
              <a:spcBef>
                <a:spcPts val="0"/>
              </a:spcBef>
              <a:spcAft>
                <a:spcPts val="0"/>
              </a:spcAft>
              <a:buSzPts val="1500"/>
              <a:buChar char="●"/>
              <a:defRPr/>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147" name="Google Shape;147;g3736b5e132b_0_2415"/>
          <p:cNvSpPr txBox="1">
            <a:spLocks noGrp="1"/>
          </p:cNvSpPr>
          <p:nvPr>
            <p:ph type="body" idx="2"/>
          </p:nvPr>
        </p:nvSpPr>
        <p:spPr>
          <a:xfrm>
            <a:off x="3347725" y="2417500"/>
            <a:ext cx="2455500" cy="2373600"/>
          </a:xfrm>
          <a:prstGeom prst="rect">
            <a:avLst/>
          </a:prstGeom>
          <a:noFill/>
          <a:ln>
            <a:noFill/>
          </a:ln>
        </p:spPr>
        <p:txBody>
          <a:bodyPr spcFirstLastPara="1" wrap="square" lIns="91425" tIns="91425" rIns="91425" bIns="91425" anchor="t" anchorCtr="0">
            <a:noAutofit/>
          </a:bodyPr>
          <a:lstStyle>
            <a:lvl1pPr marL="457200" lvl="0" indent="-323850" algn="l">
              <a:lnSpc>
                <a:spcPct val="100000"/>
              </a:lnSpc>
              <a:spcBef>
                <a:spcPts val="0"/>
              </a:spcBef>
              <a:spcAft>
                <a:spcPts val="0"/>
              </a:spcAft>
              <a:buSzPts val="1500"/>
              <a:buChar char="●"/>
              <a:defRPr/>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148" name="Google Shape;148;g3736b5e132b_0_2415"/>
          <p:cNvSpPr txBox="1">
            <a:spLocks noGrp="1"/>
          </p:cNvSpPr>
          <p:nvPr>
            <p:ph type="body" idx="3"/>
          </p:nvPr>
        </p:nvSpPr>
        <p:spPr>
          <a:xfrm>
            <a:off x="6212275" y="2417500"/>
            <a:ext cx="2455500" cy="2373600"/>
          </a:xfrm>
          <a:prstGeom prst="rect">
            <a:avLst/>
          </a:prstGeom>
          <a:noFill/>
          <a:ln>
            <a:noFill/>
          </a:ln>
        </p:spPr>
        <p:txBody>
          <a:bodyPr spcFirstLastPara="1" wrap="square" lIns="91425" tIns="91425" rIns="91425" bIns="91425" anchor="t" anchorCtr="0">
            <a:noAutofit/>
          </a:bodyPr>
          <a:lstStyle>
            <a:lvl1pPr marL="457200" lvl="0" indent="-323850" algn="l">
              <a:lnSpc>
                <a:spcPct val="100000"/>
              </a:lnSpc>
              <a:spcBef>
                <a:spcPts val="0"/>
              </a:spcBef>
              <a:spcAft>
                <a:spcPts val="0"/>
              </a:spcAft>
              <a:buSzPts val="1500"/>
              <a:buChar char="●"/>
              <a:defRPr/>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149" name="Google Shape;149;g3736b5e132b_0_2415"/>
          <p:cNvSpPr txBox="1">
            <a:spLocks noGrp="1"/>
          </p:cNvSpPr>
          <p:nvPr>
            <p:ph type="title"/>
          </p:nvPr>
        </p:nvSpPr>
        <p:spPr>
          <a:xfrm>
            <a:off x="483175" y="450025"/>
            <a:ext cx="8184600" cy="758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50" name="Google Shape;150;g3736b5e132b_0_2415"/>
          <p:cNvSpPr txBox="1">
            <a:spLocks noGrp="1"/>
          </p:cNvSpPr>
          <p:nvPr>
            <p:ph type="subTitle" idx="4"/>
          </p:nvPr>
        </p:nvSpPr>
        <p:spPr>
          <a:xfrm>
            <a:off x="483175" y="1336150"/>
            <a:ext cx="2455500" cy="77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51" name="Google Shape;151;g3736b5e132b_0_2415"/>
          <p:cNvSpPr txBox="1">
            <a:spLocks noGrp="1"/>
          </p:cNvSpPr>
          <p:nvPr>
            <p:ph type="subTitle" idx="5"/>
          </p:nvPr>
        </p:nvSpPr>
        <p:spPr>
          <a:xfrm>
            <a:off x="3347725" y="1336150"/>
            <a:ext cx="2455500" cy="77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52" name="Google Shape;152;g3736b5e132b_0_2415"/>
          <p:cNvSpPr txBox="1">
            <a:spLocks noGrp="1"/>
          </p:cNvSpPr>
          <p:nvPr>
            <p:ph type="subTitle" idx="6"/>
          </p:nvPr>
        </p:nvSpPr>
        <p:spPr>
          <a:xfrm>
            <a:off x="6212275" y="1336150"/>
            <a:ext cx="2455500" cy="77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153"/>
        <p:cNvGrpSpPr/>
        <p:nvPr/>
      </p:nvGrpSpPr>
      <p:grpSpPr>
        <a:xfrm>
          <a:off x="0" y="0"/>
          <a:ext cx="0" cy="0"/>
          <a:chOff x="0" y="0"/>
          <a:chExt cx="0" cy="0"/>
        </a:xfrm>
      </p:grpSpPr>
      <p:sp>
        <p:nvSpPr>
          <p:cNvPr id="154" name="Google Shape;154;g3736b5e132b_0_24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155" name="Google Shape;155;g3736b5e132b_0_2424"/>
          <p:cNvSpPr txBox="1">
            <a:spLocks noGrp="1"/>
          </p:cNvSpPr>
          <p:nvPr>
            <p:ph type="body" idx="1"/>
          </p:nvPr>
        </p:nvSpPr>
        <p:spPr>
          <a:xfrm>
            <a:off x="366725" y="1759093"/>
            <a:ext cx="3838500" cy="1138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156" name="Google Shape;156;g3736b5e132b_0_2424"/>
          <p:cNvSpPr txBox="1">
            <a:spLocks noGrp="1"/>
          </p:cNvSpPr>
          <p:nvPr>
            <p:ph type="body" idx="2"/>
          </p:nvPr>
        </p:nvSpPr>
        <p:spPr>
          <a:xfrm>
            <a:off x="4938725" y="1759093"/>
            <a:ext cx="3838500" cy="1138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157" name="Google Shape;157;g3736b5e132b_0_2424"/>
          <p:cNvSpPr txBox="1">
            <a:spLocks noGrp="1"/>
          </p:cNvSpPr>
          <p:nvPr>
            <p:ph type="body" idx="3"/>
          </p:nvPr>
        </p:nvSpPr>
        <p:spPr>
          <a:xfrm>
            <a:off x="366750" y="3648575"/>
            <a:ext cx="3838500" cy="1138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158" name="Google Shape;158;g3736b5e132b_0_2424"/>
          <p:cNvSpPr txBox="1">
            <a:spLocks noGrp="1"/>
          </p:cNvSpPr>
          <p:nvPr>
            <p:ph type="body" idx="4"/>
          </p:nvPr>
        </p:nvSpPr>
        <p:spPr>
          <a:xfrm>
            <a:off x="4938750" y="3648575"/>
            <a:ext cx="3838500" cy="1138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159" name="Google Shape;159;g3736b5e132b_0_2424"/>
          <p:cNvSpPr txBox="1">
            <a:spLocks noGrp="1"/>
          </p:cNvSpPr>
          <p:nvPr>
            <p:ph type="title"/>
          </p:nvPr>
        </p:nvSpPr>
        <p:spPr>
          <a:xfrm>
            <a:off x="366750" y="450025"/>
            <a:ext cx="8184600" cy="758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60" name="Google Shape;160;g3736b5e132b_0_2424"/>
          <p:cNvSpPr txBox="1">
            <a:spLocks noGrp="1"/>
          </p:cNvSpPr>
          <p:nvPr>
            <p:ph type="subTitle" idx="5"/>
          </p:nvPr>
        </p:nvSpPr>
        <p:spPr>
          <a:xfrm>
            <a:off x="366763" y="1277907"/>
            <a:ext cx="38385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61" name="Google Shape;161;g3736b5e132b_0_2424"/>
          <p:cNvSpPr txBox="1">
            <a:spLocks noGrp="1"/>
          </p:cNvSpPr>
          <p:nvPr>
            <p:ph type="subTitle" idx="6"/>
          </p:nvPr>
        </p:nvSpPr>
        <p:spPr>
          <a:xfrm>
            <a:off x="4938738" y="1277907"/>
            <a:ext cx="38385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62" name="Google Shape;162;g3736b5e132b_0_2424"/>
          <p:cNvSpPr txBox="1">
            <a:spLocks noGrp="1"/>
          </p:cNvSpPr>
          <p:nvPr>
            <p:ph type="subTitle" idx="7"/>
          </p:nvPr>
        </p:nvSpPr>
        <p:spPr>
          <a:xfrm>
            <a:off x="4938761" y="3167363"/>
            <a:ext cx="38385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63" name="Google Shape;163;g3736b5e132b_0_2424"/>
          <p:cNvSpPr txBox="1">
            <a:spLocks noGrp="1"/>
          </p:cNvSpPr>
          <p:nvPr>
            <p:ph type="subTitle" idx="8"/>
          </p:nvPr>
        </p:nvSpPr>
        <p:spPr>
          <a:xfrm>
            <a:off x="366750" y="3167363"/>
            <a:ext cx="38385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164"/>
        <p:cNvGrpSpPr/>
        <p:nvPr/>
      </p:nvGrpSpPr>
      <p:grpSpPr>
        <a:xfrm>
          <a:off x="0" y="0"/>
          <a:ext cx="0" cy="0"/>
          <a:chOff x="0" y="0"/>
          <a:chExt cx="0" cy="0"/>
        </a:xfrm>
      </p:grpSpPr>
      <p:sp>
        <p:nvSpPr>
          <p:cNvPr id="165" name="Google Shape;165;g3736b5e132b_0_24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g3736b5e132b_0_24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167" name="Google Shape;167;g3736b5e132b_0_2435"/>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168"/>
        <p:cNvGrpSpPr/>
        <p:nvPr/>
      </p:nvGrpSpPr>
      <p:grpSpPr>
        <a:xfrm>
          <a:off x="0" y="0"/>
          <a:ext cx="0" cy="0"/>
          <a:chOff x="0" y="0"/>
          <a:chExt cx="0" cy="0"/>
        </a:xfrm>
      </p:grpSpPr>
      <p:sp>
        <p:nvSpPr>
          <p:cNvPr id="169" name="Google Shape;169;g3736b5e132b_0_2439"/>
          <p:cNvSpPr txBox="1">
            <a:spLocks noGrp="1"/>
          </p:cNvSpPr>
          <p:nvPr>
            <p:ph type="body" idx="1"/>
          </p:nvPr>
        </p:nvSpPr>
        <p:spPr>
          <a:xfrm>
            <a:off x="311700" y="4080225"/>
            <a:ext cx="4027500" cy="9261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70" name="Google Shape;170;g3736b5e132b_0_2439"/>
          <p:cNvSpPr>
            <a:spLocks noGrp="1"/>
          </p:cNvSpPr>
          <p:nvPr>
            <p:ph type="pic" idx="2"/>
          </p:nvPr>
        </p:nvSpPr>
        <p:spPr>
          <a:xfrm>
            <a:off x="4804825" y="1133300"/>
            <a:ext cx="4027500" cy="2392800"/>
          </a:xfrm>
          <a:prstGeom prst="rect">
            <a:avLst/>
          </a:prstGeom>
          <a:noFill/>
          <a:ln>
            <a:noFill/>
          </a:ln>
        </p:spPr>
      </p:sp>
      <p:sp>
        <p:nvSpPr>
          <p:cNvPr id="171" name="Google Shape;171;g3736b5e132b_0_2439"/>
          <p:cNvSpPr>
            <a:spLocks noGrp="1"/>
          </p:cNvSpPr>
          <p:nvPr>
            <p:ph type="pic" idx="3"/>
          </p:nvPr>
        </p:nvSpPr>
        <p:spPr>
          <a:xfrm>
            <a:off x="311725" y="1133300"/>
            <a:ext cx="4027500" cy="2392800"/>
          </a:xfrm>
          <a:prstGeom prst="rect">
            <a:avLst/>
          </a:prstGeom>
          <a:noFill/>
          <a:ln>
            <a:noFill/>
          </a:ln>
        </p:spPr>
      </p:sp>
      <p:sp>
        <p:nvSpPr>
          <p:cNvPr id="172" name="Google Shape;172;g3736b5e132b_0_2439"/>
          <p:cNvSpPr txBox="1">
            <a:spLocks noGrp="1"/>
          </p:cNvSpPr>
          <p:nvPr>
            <p:ph type="body" idx="4"/>
          </p:nvPr>
        </p:nvSpPr>
        <p:spPr>
          <a:xfrm>
            <a:off x="4804825" y="4080225"/>
            <a:ext cx="4027500" cy="9261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73" name="Google Shape;173;g3736b5e132b_0_24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174" name="Google Shape;174;g3736b5e132b_0_24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g3736b5e132b_0_2439"/>
          <p:cNvSpPr txBox="1">
            <a:spLocks noGrp="1"/>
          </p:cNvSpPr>
          <p:nvPr>
            <p:ph type="subTitle" idx="5"/>
          </p:nvPr>
        </p:nvSpPr>
        <p:spPr>
          <a:xfrm>
            <a:off x="311725" y="3582900"/>
            <a:ext cx="40275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76" name="Google Shape;176;g3736b5e132b_0_2439"/>
          <p:cNvSpPr txBox="1">
            <a:spLocks noGrp="1"/>
          </p:cNvSpPr>
          <p:nvPr>
            <p:ph type="subTitle" idx="6"/>
          </p:nvPr>
        </p:nvSpPr>
        <p:spPr>
          <a:xfrm>
            <a:off x="4804825" y="3582900"/>
            <a:ext cx="40275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177"/>
        <p:cNvGrpSpPr/>
        <p:nvPr/>
      </p:nvGrpSpPr>
      <p:grpSpPr>
        <a:xfrm>
          <a:off x="0" y="0"/>
          <a:ext cx="0" cy="0"/>
          <a:chOff x="0" y="0"/>
          <a:chExt cx="0" cy="0"/>
        </a:xfrm>
      </p:grpSpPr>
      <p:sp>
        <p:nvSpPr>
          <p:cNvPr id="178" name="Google Shape;178;g3736b5e132b_0_2448"/>
          <p:cNvSpPr txBox="1">
            <a:spLocks noGrp="1"/>
          </p:cNvSpPr>
          <p:nvPr>
            <p:ph type="body" idx="1"/>
          </p:nvPr>
        </p:nvSpPr>
        <p:spPr>
          <a:xfrm>
            <a:off x="311700" y="3911700"/>
            <a:ext cx="2627100" cy="1018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79" name="Google Shape;179;g3736b5e132b_0_2448"/>
          <p:cNvSpPr>
            <a:spLocks noGrp="1"/>
          </p:cNvSpPr>
          <p:nvPr>
            <p:ph type="pic" idx="2"/>
          </p:nvPr>
        </p:nvSpPr>
        <p:spPr>
          <a:xfrm>
            <a:off x="6205225" y="1128325"/>
            <a:ext cx="2627100" cy="2273100"/>
          </a:xfrm>
          <a:prstGeom prst="rect">
            <a:avLst/>
          </a:prstGeom>
          <a:noFill/>
          <a:ln>
            <a:noFill/>
          </a:ln>
        </p:spPr>
      </p:sp>
      <p:sp>
        <p:nvSpPr>
          <p:cNvPr id="180" name="Google Shape;180;g3736b5e132b_0_2448"/>
          <p:cNvSpPr>
            <a:spLocks noGrp="1"/>
          </p:cNvSpPr>
          <p:nvPr>
            <p:ph type="pic" idx="3"/>
          </p:nvPr>
        </p:nvSpPr>
        <p:spPr>
          <a:xfrm>
            <a:off x="311725" y="1128325"/>
            <a:ext cx="2627100" cy="2273100"/>
          </a:xfrm>
          <a:prstGeom prst="rect">
            <a:avLst/>
          </a:prstGeom>
          <a:noFill/>
          <a:ln>
            <a:noFill/>
          </a:ln>
        </p:spPr>
      </p:sp>
      <p:sp>
        <p:nvSpPr>
          <p:cNvPr id="181" name="Google Shape;181;g3736b5e132b_0_2448"/>
          <p:cNvSpPr txBox="1">
            <a:spLocks noGrp="1"/>
          </p:cNvSpPr>
          <p:nvPr>
            <p:ph type="body" idx="4"/>
          </p:nvPr>
        </p:nvSpPr>
        <p:spPr>
          <a:xfrm>
            <a:off x="6205225" y="3911700"/>
            <a:ext cx="2627100" cy="1018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82" name="Google Shape;182;g3736b5e132b_0_2448"/>
          <p:cNvSpPr>
            <a:spLocks noGrp="1"/>
          </p:cNvSpPr>
          <p:nvPr>
            <p:ph type="pic" idx="5"/>
          </p:nvPr>
        </p:nvSpPr>
        <p:spPr>
          <a:xfrm>
            <a:off x="3255250" y="1128325"/>
            <a:ext cx="2627100" cy="2273100"/>
          </a:xfrm>
          <a:prstGeom prst="rect">
            <a:avLst/>
          </a:prstGeom>
          <a:noFill/>
          <a:ln>
            <a:noFill/>
          </a:ln>
        </p:spPr>
      </p:sp>
      <p:sp>
        <p:nvSpPr>
          <p:cNvPr id="183" name="Google Shape;183;g3736b5e132b_0_2448"/>
          <p:cNvSpPr txBox="1">
            <a:spLocks noGrp="1"/>
          </p:cNvSpPr>
          <p:nvPr>
            <p:ph type="body" idx="6"/>
          </p:nvPr>
        </p:nvSpPr>
        <p:spPr>
          <a:xfrm>
            <a:off x="3255250" y="3911700"/>
            <a:ext cx="2627100" cy="1018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84" name="Google Shape;184;g3736b5e132b_0_24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185" name="Google Shape;185;g3736b5e132b_0_24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g3736b5e132b_0_2448"/>
          <p:cNvSpPr txBox="1">
            <a:spLocks noGrp="1"/>
          </p:cNvSpPr>
          <p:nvPr>
            <p:ph type="subTitle" idx="7"/>
          </p:nvPr>
        </p:nvSpPr>
        <p:spPr>
          <a:xfrm>
            <a:off x="311725" y="3430500"/>
            <a:ext cx="26271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87" name="Google Shape;187;g3736b5e132b_0_2448"/>
          <p:cNvSpPr txBox="1">
            <a:spLocks noGrp="1"/>
          </p:cNvSpPr>
          <p:nvPr>
            <p:ph type="subTitle" idx="8"/>
          </p:nvPr>
        </p:nvSpPr>
        <p:spPr>
          <a:xfrm>
            <a:off x="6205225" y="3430500"/>
            <a:ext cx="26271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88" name="Google Shape;188;g3736b5e132b_0_2448"/>
          <p:cNvSpPr txBox="1">
            <a:spLocks noGrp="1"/>
          </p:cNvSpPr>
          <p:nvPr>
            <p:ph type="subTitle" idx="9"/>
          </p:nvPr>
        </p:nvSpPr>
        <p:spPr>
          <a:xfrm>
            <a:off x="3255250" y="3430500"/>
            <a:ext cx="26271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189"/>
        <p:cNvGrpSpPr/>
        <p:nvPr/>
      </p:nvGrpSpPr>
      <p:grpSpPr>
        <a:xfrm>
          <a:off x="0" y="0"/>
          <a:ext cx="0" cy="0"/>
          <a:chOff x="0" y="0"/>
          <a:chExt cx="0" cy="0"/>
        </a:xfrm>
      </p:grpSpPr>
      <p:sp>
        <p:nvSpPr>
          <p:cNvPr id="190" name="Google Shape;190;g3736b5e132b_0_2460"/>
          <p:cNvSpPr>
            <a:spLocks noGrp="1"/>
          </p:cNvSpPr>
          <p:nvPr>
            <p:ph type="pic" idx="2"/>
          </p:nvPr>
        </p:nvSpPr>
        <p:spPr>
          <a:xfrm>
            <a:off x="311700" y="445025"/>
            <a:ext cx="8520600" cy="4218300"/>
          </a:xfrm>
          <a:prstGeom prst="rect">
            <a:avLst/>
          </a:prstGeom>
          <a:noFill/>
          <a:ln>
            <a:noFill/>
          </a:ln>
        </p:spPr>
      </p:sp>
      <p:sp>
        <p:nvSpPr>
          <p:cNvPr id="191" name="Google Shape;191;g3736b5e132b_0_24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Red Title slide" type="title">
  <p:cSld name="TITLE">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g36299d5ead3_12_13"/>
          <p:cNvSpPr txBox="1">
            <a:spLocks noGrp="1"/>
          </p:cNvSpPr>
          <p:nvPr>
            <p:ph type="subTitle" idx="1"/>
          </p:nvPr>
        </p:nvSpPr>
        <p:spPr>
          <a:xfrm>
            <a:off x="739350" y="2175450"/>
            <a:ext cx="7733100" cy="79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2400"/>
              <a:buNone/>
              <a:defRPr sz="2400" i="1">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g36299d5ead3_12_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3" name="Google Shape;23;g36299d5ead3_12_13"/>
          <p:cNvPicPr preferRelativeResize="0"/>
          <p:nvPr/>
        </p:nvPicPr>
        <p:blipFill rotWithShape="1">
          <a:blip r:embed="rId3">
            <a:alphaModFix/>
          </a:blip>
          <a:srcRect/>
          <a:stretch/>
        </p:blipFill>
        <p:spPr>
          <a:xfrm>
            <a:off x="7852275" y="4763475"/>
            <a:ext cx="1049175" cy="171325"/>
          </a:xfrm>
          <a:prstGeom prst="rect">
            <a:avLst/>
          </a:prstGeom>
          <a:noFill/>
          <a:ln>
            <a:noFill/>
          </a:ln>
        </p:spPr>
      </p:pic>
      <p:sp>
        <p:nvSpPr>
          <p:cNvPr id="24" name="Google Shape;24;g36299d5ead3_12_13"/>
          <p:cNvSpPr txBox="1">
            <a:spLocks noGrp="1"/>
          </p:cNvSpPr>
          <p:nvPr>
            <p:ph type="ctrTitle"/>
          </p:nvPr>
        </p:nvSpPr>
        <p:spPr>
          <a:xfrm>
            <a:off x="739350" y="685800"/>
            <a:ext cx="7642800" cy="183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5200"/>
              <a:buNone/>
              <a:defRPr sz="5200">
                <a:solidFill>
                  <a:srgbClr val="FFFFFF"/>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extLst>
    <p:ext uri="{DCECCB84-F9BA-43D5-87BE-67443E8EF086}">
      <p15:sldGuideLst xmlns:p15="http://schemas.microsoft.com/office/powerpoint/2012/main">
        <p15:guide id="1" orient="horz" pos="1872">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92"/>
        <p:cNvGrpSpPr/>
        <p:nvPr/>
      </p:nvGrpSpPr>
      <p:grpSpPr>
        <a:xfrm>
          <a:off x="0" y="0"/>
          <a:ext cx="0" cy="0"/>
          <a:chOff x="0" y="0"/>
          <a:chExt cx="0" cy="0"/>
        </a:xfrm>
      </p:grpSpPr>
      <p:sp>
        <p:nvSpPr>
          <p:cNvPr id="193" name="Google Shape;193;g3736b5e132b_0_24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194" name="Google Shape;194;g3736b5e132b_0_2463"/>
          <p:cNvSpPr>
            <a:spLocks noGrp="1"/>
          </p:cNvSpPr>
          <p:nvPr>
            <p:ph type="pic" idx="2"/>
          </p:nvPr>
        </p:nvSpPr>
        <p:spPr>
          <a:xfrm>
            <a:off x="3389600" y="118913"/>
            <a:ext cx="1643700" cy="1535100"/>
          </a:xfrm>
          <a:prstGeom prst="rect">
            <a:avLst/>
          </a:prstGeom>
          <a:noFill/>
          <a:ln>
            <a:noFill/>
          </a:ln>
        </p:spPr>
      </p:sp>
      <p:sp>
        <p:nvSpPr>
          <p:cNvPr id="195" name="Google Shape;195;g3736b5e132b_0_2463"/>
          <p:cNvSpPr>
            <a:spLocks noGrp="1"/>
          </p:cNvSpPr>
          <p:nvPr>
            <p:ph type="pic" idx="3"/>
          </p:nvPr>
        </p:nvSpPr>
        <p:spPr>
          <a:xfrm>
            <a:off x="5195935" y="118913"/>
            <a:ext cx="1643700" cy="1535100"/>
          </a:xfrm>
          <a:prstGeom prst="rect">
            <a:avLst/>
          </a:prstGeom>
          <a:noFill/>
          <a:ln>
            <a:noFill/>
          </a:ln>
        </p:spPr>
      </p:sp>
      <p:sp>
        <p:nvSpPr>
          <p:cNvPr id="196" name="Google Shape;196;g3736b5e132b_0_2463"/>
          <p:cNvSpPr>
            <a:spLocks noGrp="1"/>
          </p:cNvSpPr>
          <p:nvPr>
            <p:ph type="pic" idx="4"/>
          </p:nvPr>
        </p:nvSpPr>
        <p:spPr>
          <a:xfrm>
            <a:off x="7002270" y="118913"/>
            <a:ext cx="1643700" cy="1535100"/>
          </a:xfrm>
          <a:prstGeom prst="rect">
            <a:avLst/>
          </a:prstGeom>
          <a:noFill/>
          <a:ln>
            <a:noFill/>
          </a:ln>
        </p:spPr>
      </p:sp>
      <p:sp>
        <p:nvSpPr>
          <p:cNvPr id="197" name="Google Shape;197;g3736b5e132b_0_2463"/>
          <p:cNvSpPr>
            <a:spLocks noGrp="1"/>
          </p:cNvSpPr>
          <p:nvPr>
            <p:ph type="pic" idx="5"/>
          </p:nvPr>
        </p:nvSpPr>
        <p:spPr>
          <a:xfrm>
            <a:off x="3389588" y="1804212"/>
            <a:ext cx="1643700" cy="1535100"/>
          </a:xfrm>
          <a:prstGeom prst="rect">
            <a:avLst/>
          </a:prstGeom>
          <a:noFill/>
          <a:ln>
            <a:noFill/>
          </a:ln>
        </p:spPr>
      </p:sp>
      <p:sp>
        <p:nvSpPr>
          <p:cNvPr id="198" name="Google Shape;198;g3736b5e132b_0_2463"/>
          <p:cNvSpPr>
            <a:spLocks noGrp="1"/>
          </p:cNvSpPr>
          <p:nvPr>
            <p:ph type="pic" idx="6"/>
          </p:nvPr>
        </p:nvSpPr>
        <p:spPr>
          <a:xfrm>
            <a:off x="5195922" y="1804212"/>
            <a:ext cx="1643700" cy="1535100"/>
          </a:xfrm>
          <a:prstGeom prst="rect">
            <a:avLst/>
          </a:prstGeom>
          <a:noFill/>
          <a:ln>
            <a:noFill/>
          </a:ln>
        </p:spPr>
      </p:sp>
      <p:sp>
        <p:nvSpPr>
          <p:cNvPr id="199" name="Google Shape;199;g3736b5e132b_0_2463"/>
          <p:cNvSpPr>
            <a:spLocks noGrp="1"/>
          </p:cNvSpPr>
          <p:nvPr>
            <p:ph type="pic" idx="7"/>
          </p:nvPr>
        </p:nvSpPr>
        <p:spPr>
          <a:xfrm>
            <a:off x="7002257" y="1804212"/>
            <a:ext cx="1643700" cy="1535100"/>
          </a:xfrm>
          <a:prstGeom prst="rect">
            <a:avLst/>
          </a:prstGeom>
          <a:noFill/>
          <a:ln>
            <a:noFill/>
          </a:ln>
        </p:spPr>
      </p:sp>
      <p:sp>
        <p:nvSpPr>
          <p:cNvPr id="200" name="Google Shape;200;g3736b5e132b_0_2463"/>
          <p:cNvSpPr txBox="1">
            <a:spLocks noGrp="1"/>
          </p:cNvSpPr>
          <p:nvPr>
            <p:ph type="title"/>
          </p:nvPr>
        </p:nvSpPr>
        <p:spPr>
          <a:xfrm>
            <a:off x="351550" y="445025"/>
            <a:ext cx="2596800" cy="1706400"/>
          </a:xfrm>
          <a:prstGeom prst="rect">
            <a:avLst/>
          </a:prstGeom>
          <a:noFill/>
          <a:ln>
            <a:noFill/>
          </a:ln>
        </p:spPr>
        <p:txBody>
          <a:bodyPr spcFirstLastPara="1" wrap="square" lIns="91425" tIns="91425" rIns="91425" bIns="91425" anchor="t" anchorCtr="0">
            <a:sp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g3736b5e132b_0_2463"/>
          <p:cNvSpPr>
            <a:spLocks noGrp="1"/>
          </p:cNvSpPr>
          <p:nvPr>
            <p:ph type="pic" idx="8"/>
          </p:nvPr>
        </p:nvSpPr>
        <p:spPr>
          <a:xfrm>
            <a:off x="3389588" y="3489487"/>
            <a:ext cx="1643700" cy="1535100"/>
          </a:xfrm>
          <a:prstGeom prst="rect">
            <a:avLst/>
          </a:prstGeom>
          <a:noFill/>
          <a:ln>
            <a:noFill/>
          </a:ln>
        </p:spPr>
      </p:sp>
      <p:sp>
        <p:nvSpPr>
          <p:cNvPr id="202" name="Google Shape;202;g3736b5e132b_0_2463"/>
          <p:cNvSpPr>
            <a:spLocks noGrp="1"/>
          </p:cNvSpPr>
          <p:nvPr>
            <p:ph type="pic" idx="9"/>
          </p:nvPr>
        </p:nvSpPr>
        <p:spPr>
          <a:xfrm>
            <a:off x="5195922" y="3489487"/>
            <a:ext cx="1643700" cy="1535100"/>
          </a:xfrm>
          <a:prstGeom prst="rect">
            <a:avLst/>
          </a:prstGeom>
          <a:noFill/>
          <a:ln>
            <a:noFill/>
          </a:ln>
        </p:spPr>
      </p:sp>
      <p:sp>
        <p:nvSpPr>
          <p:cNvPr id="203" name="Google Shape;203;g3736b5e132b_0_2463"/>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Slide" type="secHead">
  <p:cSld name="SECTION_HEADER">
    <p:spTree>
      <p:nvGrpSpPr>
        <p:cNvPr id="1" name="Shape 204"/>
        <p:cNvGrpSpPr/>
        <p:nvPr/>
      </p:nvGrpSpPr>
      <p:grpSpPr>
        <a:xfrm>
          <a:off x="0" y="0"/>
          <a:ext cx="0" cy="0"/>
          <a:chOff x="0" y="0"/>
          <a:chExt cx="0" cy="0"/>
        </a:xfrm>
      </p:grpSpPr>
      <p:sp>
        <p:nvSpPr>
          <p:cNvPr id="205" name="Google Shape;205;g3736b5e132b_0_2475"/>
          <p:cNvSpPr txBox="1">
            <a:spLocks noGrp="1"/>
          </p:cNvSpPr>
          <p:nvPr>
            <p:ph type="title"/>
          </p:nvPr>
        </p:nvSpPr>
        <p:spPr>
          <a:xfrm>
            <a:off x="632850" y="1124700"/>
            <a:ext cx="7878300" cy="174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5400"/>
              <a:buFont typeface="Hepta Slab"/>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g3736b5e132b_0_2475"/>
          <p:cNvSpPr txBox="1">
            <a:spLocks noGrp="1"/>
          </p:cNvSpPr>
          <p:nvPr>
            <p:ph type="body" idx="1"/>
          </p:nvPr>
        </p:nvSpPr>
        <p:spPr>
          <a:xfrm>
            <a:off x="4064100" y="4335200"/>
            <a:ext cx="1015800" cy="2661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marL="457200" lvl="0"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lgn="l">
              <a:lnSpc>
                <a:spcPct val="100000"/>
              </a:lnSpc>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207" name="Google Shape;207;g3736b5e132b_0_2475"/>
          <p:cNvSpPr txBox="1">
            <a:spLocks noGrp="1"/>
          </p:cNvSpPr>
          <p:nvPr>
            <p:ph type="subTitle" idx="2"/>
          </p:nvPr>
        </p:nvSpPr>
        <p:spPr>
          <a:xfrm>
            <a:off x="2857500" y="2902000"/>
            <a:ext cx="3765600" cy="93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SzPts val="1400"/>
              <a:buNone/>
              <a:defRPr>
                <a:latin typeface="Barlow Light"/>
                <a:ea typeface="Barlow Light"/>
                <a:cs typeface="Barlow Light"/>
                <a:sym typeface="Barlow Light"/>
              </a:defRPr>
            </a:lvl2pPr>
            <a:lvl3pPr lvl="2" algn="l">
              <a:lnSpc>
                <a:spcPct val="100000"/>
              </a:lnSpc>
              <a:spcBef>
                <a:spcPts val="0"/>
              </a:spcBef>
              <a:spcAft>
                <a:spcPts val="0"/>
              </a:spcAft>
              <a:buSzPts val="1400"/>
              <a:buNone/>
              <a:defRPr>
                <a:latin typeface="Barlow Light"/>
                <a:ea typeface="Barlow Light"/>
                <a:cs typeface="Barlow Light"/>
                <a:sym typeface="Barlow Light"/>
              </a:defRPr>
            </a:lvl3pPr>
            <a:lvl4pPr lvl="3" algn="l">
              <a:lnSpc>
                <a:spcPct val="100000"/>
              </a:lnSpc>
              <a:spcBef>
                <a:spcPts val="0"/>
              </a:spcBef>
              <a:spcAft>
                <a:spcPts val="0"/>
              </a:spcAft>
              <a:buSzPts val="1400"/>
              <a:buNone/>
              <a:defRPr>
                <a:latin typeface="Barlow Light"/>
                <a:ea typeface="Barlow Light"/>
                <a:cs typeface="Barlow Light"/>
                <a:sym typeface="Barlow Light"/>
              </a:defRPr>
            </a:lvl4pPr>
            <a:lvl5pPr lvl="4" algn="l">
              <a:lnSpc>
                <a:spcPct val="100000"/>
              </a:lnSpc>
              <a:spcBef>
                <a:spcPts val="0"/>
              </a:spcBef>
              <a:spcAft>
                <a:spcPts val="0"/>
              </a:spcAft>
              <a:buSzPts val="1400"/>
              <a:buNone/>
              <a:defRPr>
                <a:latin typeface="Barlow Light"/>
                <a:ea typeface="Barlow Light"/>
                <a:cs typeface="Barlow Light"/>
                <a:sym typeface="Barlow Light"/>
              </a:defRPr>
            </a:lvl5pPr>
            <a:lvl6pPr lvl="5" algn="l">
              <a:lnSpc>
                <a:spcPct val="100000"/>
              </a:lnSpc>
              <a:spcBef>
                <a:spcPts val="0"/>
              </a:spcBef>
              <a:spcAft>
                <a:spcPts val="0"/>
              </a:spcAft>
              <a:buSzPts val="1400"/>
              <a:buNone/>
              <a:defRPr>
                <a:latin typeface="Barlow Light"/>
                <a:ea typeface="Barlow Light"/>
                <a:cs typeface="Barlow Light"/>
                <a:sym typeface="Barlow Light"/>
              </a:defRPr>
            </a:lvl6pPr>
            <a:lvl7pPr lvl="6" algn="l">
              <a:lnSpc>
                <a:spcPct val="100000"/>
              </a:lnSpc>
              <a:spcBef>
                <a:spcPts val="0"/>
              </a:spcBef>
              <a:spcAft>
                <a:spcPts val="0"/>
              </a:spcAft>
              <a:buSzPts val="1400"/>
              <a:buNone/>
              <a:defRPr>
                <a:latin typeface="Barlow Light"/>
                <a:ea typeface="Barlow Light"/>
                <a:cs typeface="Barlow Light"/>
                <a:sym typeface="Barlow Light"/>
              </a:defRPr>
            </a:lvl7pPr>
            <a:lvl8pPr lvl="7" algn="l">
              <a:lnSpc>
                <a:spcPct val="100000"/>
              </a:lnSpc>
              <a:spcBef>
                <a:spcPts val="0"/>
              </a:spcBef>
              <a:spcAft>
                <a:spcPts val="0"/>
              </a:spcAft>
              <a:buSzPts val="1400"/>
              <a:buNone/>
              <a:defRPr>
                <a:latin typeface="Barlow Light"/>
                <a:ea typeface="Barlow Light"/>
                <a:cs typeface="Barlow Light"/>
                <a:sym typeface="Barlow Light"/>
              </a:defRPr>
            </a:lvl8pPr>
            <a:lvl9pPr lvl="8" algn="l">
              <a:lnSpc>
                <a:spcPct val="100000"/>
              </a:lnSpc>
              <a:spcBef>
                <a:spcPts val="0"/>
              </a:spcBef>
              <a:spcAft>
                <a:spcPts val="0"/>
              </a:spcAft>
              <a:buSzPts val="1400"/>
              <a:buNone/>
              <a:defRPr>
                <a:latin typeface="Barlow Light"/>
                <a:ea typeface="Barlow Light"/>
                <a:cs typeface="Barlow Light"/>
                <a:sym typeface="Barlow Light"/>
              </a:defRPr>
            </a:lvl9pPr>
          </a:lstStyle>
          <a:p>
            <a:endParaRPr/>
          </a:p>
        </p:txBody>
      </p:sp>
      <p:sp>
        <p:nvSpPr>
          <p:cNvPr id="208" name="Google Shape;208;g3736b5e132b_0_24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Agenda / Content" type="tx">
  <p:cSld name="TITLE_AND_BODY">
    <p:bg>
      <p:bgPr>
        <a:solidFill>
          <a:schemeClr val="accent4"/>
        </a:solidFill>
        <a:effectLst/>
      </p:bgPr>
    </p:bg>
    <p:spTree>
      <p:nvGrpSpPr>
        <p:cNvPr id="1" name="Shape 209"/>
        <p:cNvGrpSpPr/>
        <p:nvPr/>
      </p:nvGrpSpPr>
      <p:grpSpPr>
        <a:xfrm>
          <a:off x="0" y="0"/>
          <a:ext cx="0" cy="0"/>
          <a:chOff x="0" y="0"/>
          <a:chExt cx="0" cy="0"/>
        </a:xfrm>
      </p:grpSpPr>
      <p:sp>
        <p:nvSpPr>
          <p:cNvPr id="210" name="Google Shape;210;g3736b5e132b_0_2480"/>
          <p:cNvSpPr txBox="1">
            <a:spLocks noGrp="1"/>
          </p:cNvSpPr>
          <p:nvPr>
            <p:ph type="subTitle" idx="1"/>
          </p:nvPr>
        </p:nvSpPr>
        <p:spPr>
          <a:xfrm>
            <a:off x="475075" y="309225"/>
            <a:ext cx="3655200" cy="357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a:endParaRPr/>
          </a:p>
        </p:txBody>
      </p:sp>
      <p:sp>
        <p:nvSpPr>
          <p:cNvPr id="211" name="Google Shape;211;g3736b5e132b_0_2480"/>
          <p:cNvSpPr txBox="1">
            <a:spLocks noGrp="1"/>
          </p:cNvSpPr>
          <p:nvPr>
            <p:ph type="body" idx="2"/>
          </p:nvPr>
        </p:nvSpPr>
        <p:spPr>
          <a:xfrm>
            <a:off x="711097" y="980554"/>
            <a:ext cx="926100" cy="474000"/>
          </a:xfrm>
          <a:prstGeom prst="rect">
            <a:avLst/>
          </a:prstGeom>
          <a:noFill/>
          <a:ln>
            <a:noFill/>
          </a:ln>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12" name="Google Shape;212;g3736b5e132b_0_2480"/>
          <p:cNvSpPr txBox="1">
            <a:spLocks noGrp="1"/>
          </p:cNvSpPr>
          <p:nvPr>
            <p:ph type="subTitle" idx="3"/>
          </p:nvPr>
        </p:nvSpPr>
        <p:spPr>
          <a:xfrm>
            <a:off x="1699221" y="980279"/>
            <a:ext cx="2362200" cy="47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13" name="Google Shape;213;g3736b5e132b_0_2480"/>
          <p:cNvSpPr txBox="1">
            <a:spLocks noGrp="1"/>
          </p:cNvSpPr>
          <p:nvPr>
            <p:ph type="body" idx="4"/>
          </p:nvPr>
        </p:nvSpPr>
        <p:spPr>
          <a:xfrm>
            <a:off x="2285797" y="1226054"/>
            <a:ext cx="1775700" cy="11085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14" name="Google Shape;214;g3736b5e132b_0_2480"/>
          <p:cNvSpPr txBox="1">
            <a:spLocks noGrp="1"/>
          </p:cNvSpPr>
          <p:nvPr>
            <p:ph type="body" idx="5"/>
          </p:nvPr>
        </p:nvSpPr>
        <p:spPr>
          <a:xfrm>
            <a:off x="711097" y="2222666"/>
            <a:ext cx="926100" cy="474000"/>
          </a:xfrm>
          <a:prstGeom prst="rect">
            <a:avLst/>
          </a:prstGeom>
          <a:noFill/>
          <a:ln>
            <a:noFill/>
          </a:ln>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15" name="Google Shape;215;g3736b5e132b_0_2480"/>
          <p:cNvSpPr txBox="1">
            <a:spLocks noGrp="1"/>
          </p:cNvSpPr>
          <p:nvPr>
            <p:ph type="subTitle" idx="6"/>
          </p:nvPr>
        </p:nvSpPr>
        <p:spPr>
          <a:xfrm>
            <a:off x="1699221" y="2222391"/>
            <a:ext cx="2362200" cy="47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16" name="Google Shape;216;g3736b5e132b_0_2480"/>
          <p:cNvSpPr txBox="1">
            <a:spLocks noGrp="1"/>
          </p:cNvSpPr>
          <p:nvPr>
            <p:ph type="body" idx="7"/>
          </p:nvPr>
        </p:nvSpPr>
        <p:spPr>
          <a:xfrm>
            <a:off x="2285797" y="2468166"/>
            <a:ext cx="1775700" cy="8430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17" name="Google Shape;217;g3736b5e132b_0_2480"/>
          <p:cNvSpPr txBox="1">
            <a:spLocks noGrp="1"/>
          </p:cNvSpPr>
          <p:nvPr>
            <p:ph type="body" idx="8"/>
          </p:nvPr>
        </p:nvSpPr>
        <p:spPr>
          <a:xfrm>
            <a:off x="711097" y="3219093"/>
            <a:ext cx="926100" cy="474000"/>
          </a:xfrm>
          <a:prstGeom prst="rect">
            <a:avLst/>
          </a:prstGeom>
          <a:noFill/>
          <a:ln>
            <a:noFill/>
          </a:ln>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18" name="Google Shape;218;g3736b5e132b_0_2480"/>
          <p:cNvSpPr txBox="1">
            <a:spLocks noGrp="1"/>
          </p:cNvSpPr>
          <p:nvPr>
            <p:ph type="subTitle" idx="9"/>
          </p:nvPr>
        </p:nvSpPr>
        <p:spPr>
          <a:xfrm>
            <a:off x="1699221" y="3218818"/>
            <a:ext cx="2362200" cy="47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19" name="Google Shape;219;g3736b5e132b_0_2480"/>
          <p:cNvSpPr txBox="1">
            <a:spLocks noGrp="1"/>
          </p:cNvSpPr>
          <p:nvPr>
            <p:ph type="body" idx="13"/>
          </p:nvPr>
        </p:nvSpPr>
        <p:spPr>
          <a:xfrm>
            <a:off x="2285797" y="3464593"/>
            <a:ext cx="1775700" cy="8430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20" name="Google Shape;220;g3736b5e132b_0_2480"/>
          <p:cNvSpPr txBox="1">
            <a:spLocks noGrp="1"/>
          </p:cNvSpPr>
          <p:nvPr>
            <p:ph type="body" idx="14"/>
          </p:nvPr>
        </p:nvSpPr>
        <p:spPr>
          <a:xfrm>
            <a:off x="4746581" y="980554"/>
            <a:ext cx="926100" cy="474000"/>
          </a:xfrm>
          <a:prstGeom prst="rect">
            <a:avLst/>
          </a:prstGeom>
          <a:noFill/>
          <a:ln>
            <a:noFill/>
          </a:ln>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21" name="Google Shape;221;g3736b5e132b_0_2480"/>
          <p:cNvSpPr txBox="1">
            <a:spLocks noGrp="1"/>
          </p:cNvSpPr>
          <p:nvPr>
            <p:ph type="subTitle" idx="15"/>
          </p:nvPr>
        </p:nvSpPr>
        <p:spPr>
          <a:xfrm>
            <a:off x="5734705" y="980279"/>
            <a:ext cx="2362200" cy="47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22" name="Google Shape;222;g3736b5e132b_0_2480"/>
          <p:cNvSpPr txBox="1">
            <a:spLocks noGrp="1"/>
          </p:cNvSpPr>
          <p:nvPr>
            <p:ph type="body" idx="16"/>
          </p:nvPr>
        </p:nvSpPr>
        <p:spPr>
          <a:xfrm>
            <a:off x="6321281" y="1226054"/>
            <a:ext cx="1775700" cy="11085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23" name="Google Shape;223;g3736b5e132b_0_2480"/>
          <p:cNvSpPr txBox="1">
            <a:spLocks noGrp="1"/>
          </p:cNvSpPr>
          <p:nvPr>
            <p:ph type="body" idx="17"/>
          </p:nvPr>
        </p:nvSpPr>
        <p:spPr>
          <a:xfrm>
            <a:off x="4746581" y="2222666"/>
            <a:ext cx="926100" cy="474000"/>
          </a:xfrm>
          <a:prstGeom prst="rect">
            <a:avLst/>
          </a:prstGeom>
          <a:noFill/>
          <a:ln>
            <a:noFill/>
          </a:ln>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24" name="Google Shape;224;g3736b5e132b_0_2480"/>
          <p:cNvSpPr txBox="1">
            <a:spLocks noGrp="1"/>
          </p:cNvSpPr>
          <p:nvPr>
            <p:ph type="subTitle" idx="18"/>
          </p:nvPr>
        </p:nvSpPr>
        <p:spPr>
          <a:xfrm>
            <a:off x="5734705" y="2222391"/>
            <a:ext cx="2362200" cy="47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25" name="Google Shape;225;g3736b5e132b_0_2480"/>
          <p:cNvSpPr txBox="1">
            <a:spLocks noGrp="1"/>
          </p:cNvSpPr>
          <p:nvPr>
            <p:ph type="body" idx="19"/>
          </p:nvPr>
        </p:nvSpPr>
        <p:spPr>
          <a:xfrm>
            <a:off x="6321281" y="2468166"/>
            <a:ext cx="1775700" cy="8430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26" name="Google Shape;226;g3736b5e132b_0_2480"/>
          <p:cNvSpPr txBox="1">
            <a:spLocks noGrp="1"/>
          </p:cNvSpPr>
          <p:nvPr>
            <p:ph type="body" idx="20"/>
          </p:nvPr>
        </p:nvSpPr>
        <p:spPr>
          <a:xfrm>
            <a:off x="4746581" y="3219093"/>
            <a:ext cx="926100" cy="474000"/>
          </a:xfrm>
          <a:prstGeom prst="rect">
            <a:avLst/>
          </a:prstGeom>
          <a:noFill/>
          <a:ln>
            <a:noFill/>
          </a:ln>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27" name="Google Shape;227;g3736b5e132b_0_2480"/>
          <p:cNvSpPr txBox="1">
            <a:spLocks noGrp="1"/>
          </p:cNvSpPr>
          <p:nvPr>
            <p:ph type="subTitle" idx="21"/>
          </p:nvPr>
        </p:nvSpPr>
        <p:spPr>
          <a:xfrm>
            <a:off x="5734705" y="3218818"/>
            <a:ext cx="2362200" cy="47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28" name="Google Shape;228;g3736b5e132b_0_2480"/>
          <p:cNvSpPr txBox="1">
            <a:spLocks noGrp="1"/>
          </p:cNvSpPr>
          <p:nvPr>
            <p:ph type="body" idx="22"/>
          </p:nvPr>
        </p:nvSpPr>
        <p:spPr>
          <a:xfrm>
            <a:off x="6321281" y="3464593"/>
            <a:ext cx="1775700" cy="8430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29" name="Google Shape;229;g3736b5e132b_0_2480"/>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ext + Image" type="twoColTx">
  <p:cSld name="TITLE_AND_TWO_COLUMNS">
    <p:bg>
      <p:bgPr>
        <a:solidFill>
          <a:schemeClr val="dk1"/>
        </a:solidFill>
        <a:effectLst/>
      </p:bgPr>
    </p:bg>
    <p:spTree>
      <p:nvGrpSpPr>
        <p:cNvPr id="1" name="Shape 230"/>
        <p:cNvGrpSpPr/>
        <p:nvPr/>
      </p:nvGrpSpPr>
      <p:grpSpPr>
        <a:xfrm>
          <a:off x="0" y="0"/>
          <a:ext cx="0" cy="0"/>
          <a:chOff x="0" y="0"/>
          <a:chExt cx="0" cy="0"/>
        </a:xfrm>
      </p:grpSpPr>
      <p:sp>
        <p:nvSpPr>
          <p:cNvPr id="231" name="Google Shape;231;g3736b5e132b_0_2501"/>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g3736b5e132b_0_2501"/>
          <p:cNvSpPr txBox="1"/>
          <p:nvPr/>
        </p:nvSpPr>
        <p:spPr>
          <a:xfrm>
            <a:off x="6262625" y="1205946"/>
            <a:ext cx="2155500" cy="323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1" u="none" strike="noStrike" cap="none">
                <a:solidFill>
                  <a:schemeClr val="lt1"/>
                </a:solidFill>
                <a:latin typeface="Barlow Medium"/>
                <a:ea typeface="Barlow Medium"/>
                <a:cs typeface="Barlow Medium"/>
                <a:sym typeface="Barlow Medium"/>
              </a:rPr>
              <a:t>Lorem ipsum dolor sit amet, consectetur adipiscing elit.</a:t>
            </a:r>
            <a:endParaRPr sz="700" b="0" i="1" u="none" strike="noStrike" cap="none">
              <a:solidFill>
                <a:schemeClr val="lt1"/>
              </a:solidFill>
              <a:latin typeface="Barlow Medium"/>
              <a:ea typeface="Barlow Medium"/>
              <a:cs typeface="Barlow Medium"/>
              <a:sym typeface="Barlow Medium"/>
            </a:endParaRPr>
          </a:p>
        </p:txBody>
      </p:sp>
      <p:sp>
        <p:nvSpPr>
          <p:cNvPr id="233" name="Google Shape;233;g3736b5e132b_0_2501"/>
          <p:cNvSpPr>
            <a:spLocks noGrp="1"/>
          </p:cNvSpPr>
          <p:nvPr>
            <p:ph type="pic" idx="2"/>
          </p:nvPr>
        </p:nvSpPr>
        <p:spPr>
          <a:xfrm>
            <a:off x="3915225" y="1631250"/>
            <a:ext cx="4441200" cy="3009900"/>
          </a:xfrm>
          <a:prstGeom prst="roundRect">
            <a:avLst>
              <a:gd name="adj" fmla="val 16667"/>
            </a:avLst>
          </a:prstGeom>
          <a:noFill/>
          <a:ln>
            <a:noFill/>
          </a:ln>
        </p:spPr>
      </p:sp>
      <p:sp>
        <p:nvSpPr>
          <p:cNvPr id="234" name="Google Shape;234;g3736b5e132b_0_2501"/>
          <p:cNvSpPr txBox="1">
            <a:spLocks noGrp="1"/>
          </p:cNvSpPr>
          <p:nvPr>
            <p:ph type="body" idx="1"/>
          </p:nvPr>
        </p:nvSpPr>
        <p:spPr>
          <a:xfrm>
            <a:off x="791150" y="1835400"/>
            <a:ext cx="2094000" cy="846600"/>
          </a:xfrm>
          <a:prstGeom prst="rect">
            <a:avLst/>
          </a:prstGeom>
          <a:noFill/>
          <a:ln>
            <a:noFill/>
          </a:ln>
        </p:spPr>
        <p:txBody>
          <a:bodyPr spcFirstLastPara="1" wrap="square" lIns="0" tIns="0" rIns="0" bIns="0"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35" name="Google Shape;235;g3736b5e132b_0_2501"/>
          <p:cNvSpPr txBox="1">
            <a:spLocks noGrp="1"/>
          </p:cNvSpPr>
          <p:nvPr>
            <p:ph type="subTitle" idx="3"/>
          </p:nvPr>
        </p:nvSpPr>
        <p:spPr>
          <a:xfrm>
            <a:off x="791150" y="522625"/>
            <a:ext cx="3918300" cy="10065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236" name="Google Shape;236;g3736b5e132b_0_2501"/>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1 column text">
  <p:cSld name="TITLE_AND_TWO_COLUMNS_1">
    <p:bg>
      <p:bgPr>
        <a:solidFill>
          <a:schemeClr val="dk1"/>
        </a:solidFill>
        <a:effectLst/>
      </p:bgPr>
    </p:bg>
    <p:spTree>
      <p:nvGrpSpPr>
        <p:cNvPr id="1" name="Shape 237"/>
        <p:cNvGrpSpPr/>
        <p:nvPr/>
      </p:nvGrpSpPr>
      <p:grpSpPr>
        <a:xfrm>
          <a:off x="0" y="0"/>
          <a:ext cx="0" cy="0"/>
          <a:chOff x="0" y="0"/>
          <a:chExt cx="0" cy="0"/>
        </a:xfrm>
      </p:grpSpPr>
      <p:sp>
        <p:nvSpPr>
          <p:cNvPr id="238" name="Google Shape;238;g3736b5e132b_0_2508"/>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g3736b5e132b_0_2508"/>
          <p:cNvSpPr txBox="1">
            <a:spLocks noGrp="1"/>
          </p:cNvSpPr>
          <p:nvPr>
            <p:ph type="subTitle" idx="1"/>
          </p:nvPr>
        </p:nvSpPr>
        <p:spPr>
          <a:xfrm>
            <a:off x="791150" y="522625"/>
            <a:ext cx="5173200" cy="9765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240" name="Google Shape;240;g3736b5e132b_0_2508"/>
          <p:cNvSpPr txBox="1">
            <a:spLocks noGrp="1"/>
          </p:cNvSpPr>
          <p:nvPr>
            <p:ph type="body" idx="2"/>
          </p:nvPr>
        </p:nvSpPr>
        <p:spPr>
          <a:xfrm>
            <a:off x="685450" y="2180950"/>
            <a:ext cx="3579600" cy="23856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Char char="●"/>
              <a:defRPr sz="1100">
                <a:solidFill>
                  <a:schemeClr val="lt1"/>
                </a:solidFill>
              </a:defRPr>
            </a:lvl1pPr>
            <a:lvl2pPr marL="914400" lvl="1" indent="-298450" algn="l">
              <a:lnSpc>
                <a:spcPct val="100000"/>
              </a:lnSpc>
              <a:spcBef>
                <a:spcPts val="0"/>
              </a:spcBef>
              <a:spcAft>
                <a:spcPts val="0"/>
              </a:spcAft>
              <a:buClr>
                <a:schemeClr val="lt1"/>
              </a:buClr>
              <a:buSzPts val="1100"/>
              <a:buChar char="○"/>
              <a:defRPr sz="1100">
                <a:solidFill>
                  <a:schemeClr val="lt1"/>
                </a:solidFill>
              </a:defRPr>
            </a:lvl2pPr>
            <a:lvl3pPr marL="1371600" lvl="2" indent="-298450" algn="l">
              <a:lnSpc>
                <a:spcPct val="100000"/>
              </a:lnSpc>
              <a:spcBef>
                <a:spcPts val="0"/>
              </a:spcBef>
              <a:spcAft>
                <a:spcPts val="0"/>
              </a:spcAft>
              <a:buClr>
                <a:schemeClr val="lt1"/>
              </a:buClr>
              <a:buSzPts val="1100"/>
              <a:buChar char="■"/>
              <a:defRPr sz="1100">
                <a:solidFill>
                  <a:schemeClr val="lt1"/>
                </a:solidFill>
              </a:defRPr>
            </a:lvl3pPr>
            <a:lvl4pPr marL="1828800" lvl="3" indent="-298450" algn="l">
              <a:lnSpc>
                <a:spcPct val="100000"/>
              </a:lnSpc>
              <a:spcBef>
                <a:spcPts val="0"/>
              </a:spcBef>
              <a:spcAft>
                <a:spcPts val="0"/>
              </a:spcAft>
              <a:buClr>
                <a:schemeClr val="lt1"/>
              </a:buClr>
              <a:buSzPts val="1100"/>
              <a:buChar char="●"/>
              <a:defRPr sz="1100">
                <a:solidFill>
                  <a:schemeClr val="lt1"/>
                </a:solidFill>
              </a:defRPr>
            </a:lvl4pPr>
            <a:lvl5pPr marL="2286000" lvl="4" indent="-298450" algn="l">
              <a:lnSpc>
                <a:spcPct val="100000"/>
              </a:lnSpc>
              <a:spcBef>
                <a:spcPts val="0"/>
              </a:spcBef>
              <a:spcAft>
                <a:spcPts val="0"/>
              </a:spcAft>
              <a:buClr>
                <a:schemeClr val="lt1"/>
              </a:buClr>
              <a:buSzPts val="1100"/>
              <a:buChar char="○"/>
              <a:defRPr>
                <a:solidFill>
                  <a:schemeClr val="lt1"/>
                </a:solidFill>
              </a:defRPr>
            </a:lvl5pPr>
            <a:lvl6pPr marL="2743200" lvl="5" indent="-298450" algn="l">
              <a:lnSpc>
                <a:spcPct val="100000"/>
              </a:lnSpc>
              <a:spcBef>
                <a:spcPts val="0"/>
              </a:spcBef>
              <a:spcAft>
                <a:spcPts val="0"/>
              </a:spcAft>
              <a:buClr>
                <a:schemeClr val="lt1"/>
              </a:buClr>
              <a:buSzPts val="1100"/>
              <a:buChar char="■"/>
              <a:defRPr sz="1100">
                <a:solidFill>
                  <a:schemeClr val="lt1"/>
                </a:solidFill>
              </a:defRPr>
            </a:lvl6pPr>
            <a:lvl7pPr marL="3200400" lvl="6" indent="-298450" algn="l">
              <a:lnSpc>
                <a:spcPct val="100000"/>
              </a:lnSpc>
              <a:spcBef>
                <a:spcPts val="0"/>
              </a:spcBef>
              <a:spcAft>
                <a:spcPts val="0"/>
              </a:spcAft>
              <a:buClr>
                <a:schemeClr val="lt1"/>
              </a:buClr>
              <a:buSzPts val="1100"/>
              <a:buChar char="●"/>
              <a:defRPr sz="1100">
                <a:solidFill>
                  <a:schemeClr val="lt1"/>
                </a:solidFill>
              </a:defRPr>
            </a:lvl7pPr>
            <a:lvl8pPr marL="3657600" lvl="7" indent="-298450" algn="l">
              <a:lnSpc>
                <a:spcPct val="100000"/>
              </a:lnSpc>
              <a:spcBef>
                <a:spcPts val="0"/>
              </a:spcBef>
              <a:spcAft>
                <a:spcPts val="0"/>
              </a:spcAft>
              <a:buClr>
                <a:schemeClr val="lt1"/>
              </a:buClr>
              <a:buSzPts val="1100"/>
              <a:buChar char="○"/>
              <a:defRPr sz="1100">
                <a:solidFill>
                  <a:schemeClr val="lt1"/>
                </a:solidFill>
              </a:defRPr>
            </a:lvl8pPr>
            <a:lvl9pPr marL="4114800" lvl="8" indent="-298450" algn="l">
              <a:lnSpc>
                <a:spcPct val="100000"/>
              </a:lnSpc>
              <a:spcBef>
                <a:spcPts val="0"/>
              </a:spcBef>
              <a:spcAft>
                <a:spcPts val="0"/>
              </a:spcAft>
              <a:buClr>
                <a:schemeClr val="lt1"/>
              </a:buClr>
              <a:buSzPts val="1100"/>
              <a:buChar char="■"/>
              <a:defRPr sz="1100">
                <a:solidFill>
                  <a:schemeClr val="lt1"/>
                </a:solidFill>
              </a:defRPr>
            </a:lvl9pPr>
          </a:lstStyle>
          <a:p>
            <a:endParaRPr/>
          </a:p>
        </p:txBody>
      </p:sp>
      <p:sp>
        <p:nvSpPr>
          <p:cNvPr id="241" name="Google Shape;241;g3736b5e132b_0_2508"/>
          <p:cNvSpPr txBox="1">
            <a:spLocks noGrp="1"/>
          </p:cNvSpPr>
          <p:nvPr>
            <p:ph type="body" idx="3"/>
          </p:nvPr>
        </p:nvSpPr>
        <p:spPr>
          <a:xfrm>
            <a:off x="4601077" y="2180950"/>
            <a:ext cx="3579600" cy="23856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Char char="●"/>
              <a:defRPr sz="1100">
                <a:solidFill>
                  <a:schemeClr val="lt1"/>
                </a:solidFill>
              </a:defRPr>
            </a:lvl1pPr>
            <a:lvl2pPr marL="914400" lvl="1" indent="-298450" algn="l">
              <a:lnSpc>
                <a:spcPct val="100000"/>
              </a:lnSpc>
              <a:spcBef>
                <a:spcPts val="0"/>
              </a:spcBef>
              <a:spcAft>
                <a:spcPts val="0"/>
              </a:spcAft>
              <a:buClr>
                <a:schemeClr val="lt1"/>
              </a:buClr>
              <a:buSzPts val="1100"/>
              <a:buChar char="○"/>
              <a:defRPr sz="1100">
                <a:solidFill>
                  <a:schemeClr val="lt1"/>
                </a:solidFill>
              </a:defRPr>
            </a:lvl2pPr>
            <a:lvl3pPr marL="1371600" lvl="2" indent="-298450" algn="l">
              <a:lnSpc>
                <a:spcPct val="100000"/>
              </a:lnSpc>
              <a:spcBef>
                <a:spcPts val="0"/>
              </a:spcBef>
              <a:spcAft>
                <a:spcPts val="0"/>
              </a:spcAft>
              <a:buClr>
                <a:schemeClr val="lt1"/>
              </a:buClr>
              <a:buSzPts val="1100"/>
              <a:buChar char="■"/>
              <a:defRPr sz="1100">
                <a:solidFill>
                  <a:schemeClr val="lt1"/>
                </a:solidFill>
              </a:defRPr>
            </a:lvl3pPr>
            <a:lvl4pPr marL="1828800" lvl="3" indent="-298450" algn="l">
              <a:lnSpc>
                <a:spcPct val="100000"/>
              </a:lnSpc>
              <a:spcBef>
                <a:spcPts val="0"/>
              </a:spcBef>
              <a:spcAft>
                <a:spcPts val="0"/>
              </a:spcAft>
              <a:buClr>
                <a:schemeClr val="lt1"/>
              </a:buClr>
              <a:buSzPts val="1100"/>
              <a:buChar char="●"/>
              <a:defRPr sz="1100">
                <a:solidFill>
                  <a:schemeClr val="lt1"/>
                </a:solidFill>
              </a:defRPr>
            </a:lvl4pPr>
            <a:lvl5pPr marL="2286000" lvl="4" indent="-298450" algn="l">
              <a:lnSpc>
                <a:spcPct val="100000"/>
              </a:lnSpc>
              <a:spcBef>
                <a:spcPts val="0"/>
              </a:spcBef>
              <a:spcAft>
                <a:spcPts val="0"/>
              </a:spcAft>
              <a:buClr>
                <a:schemeClr val="lt1"/>
              </a:buClr>
              <a:buSzPts val="1100"/>
              <a:buChar char="○"/>
              <a:defRPr>
                <a:solidFill>
                  <a:schemeClr val="lt1"/>
                </a:solidFill>
              </a:defRPr>
            </a:lvl5pPr>
            <a:lvl6pPr marL="2743200" lvl="5" indent="-298450" algn="l">
              <a:lnSpc>
                <a:spcPct val="100000"/>
              </a:lnSpc>
              <a:spcBef>
                <a:spcPts val="0"/>
              </a:spcBef>
              <a:spcAft>
                <a:spcPts val="0"/>
              </a:spcAft>
              <a:buClr>
                <a:schemeClr val="lt1"/>
              </a:buClr>
              <a:buSzPts val="1100"/>
              <a:buChar char="■"/>
              <a:defRPr sz="1100">
                <a:solidFill>
                  <a:schemeClr val="lt1"/>
                </a:solidFill>
              </a:defRPr>
            </a:lvl6pPr>
            <a:lvl7pPr marL="3200400" lvl="6" indent="-298450" algn="l">
              <a:lnSpc>
                <a:spcPct val="100000"/>
              </a:lnSpc>
              <a:spcBef>
                <a:spcPts val="0"/>
              </a:spcBef>
              <a:spcAft>
                <a:spcPts val="0"/>
              </a:spcAft>
              <a:buClr>
                <a:schemeClr val="lt1"/>
              </a:buClr>
              <a:buSzPts val="1100"/>
              <a:buChar char="●"/>
              <a:defRPr sz="1100">
                <a:solidFill>
                  <a:schemeClr val="lt1"/>
                </a:solidFill>
              </a:defRPr>
            </a:lvl7pPr>
            <a:lvl8pPr marL="3657600" lvl="7" indent="-298450" algn="l">
              <a:lnSpc>
                <a:spcPct val="100000"/>
              </a:lnSpc>
              <a:spcBef>
                <a:spcPts val="0"/>
              </a:spcBef>
              <a:spcAft>
                <a:spcPts val="0"/>
              </a:spcAft>
              <a:buClr>
                <a:schemeClr val="lt1"/>
              </a:buClr>
              <a:buSzPts val="1100"/>
              <a:buChar char="○"/>
              <a:defRPr sz="1100">
                <a:solidFill>
                  <a:schemeClr val="lt1"/>
                </a:solidFill>
              </a:defRPr>
            </a:lvl8pPr>
            <a:lvl9pPr marL="4114800" lvl="8" indent="-298450" algn="l">
              <a:lnSpc>
                <a:spcPct val="100000"/>
              </a:lnSpc>
              <a:spcBef>
                <a:spcPts val="0"/>
              </a:spcBef>
              <a:spcAft>
                <a:spcPts val="0"/>
              </a:spcAft>
              <a:buClr>
                <a:schemeClr val="lt1"/>
              </a:buClr>
              <a:buSzPts val="1100"/>
              <a:buChar char="■"/>
              <a:defRPr sz="1100">
                <a:solidFill>
                  <a:schemeClr val="lt1"/>
                </a:solidFill>
              </a:defRPr>
            </a:lvl9pPr>
          </a:lstStyle>
          <a:p>
            <a:endParaRPr/>
          </a:p>
        </p:txBody>
      </p:sp>
      <p:sp>
        <p:nvSpPr>
          <p:cNvPr id="242" name="Google Shape;242;g3736b5e132b_0_2508"/>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eam / Company Overview" type="titleOnly">
  <p:cSld name="TITLE_ONLY">
    <p:bg>
      <p:bgPr>
        <a:solidFill>
          <a:schemeClr val="accent4"/>
        </a:solidFill>
        <a:effectLst/>
      </p:bgPr>
    </p:bg>
    <p:spTree>
      <p:nvGrpSpPr>
        <p:cNvPr id="1" name="Shape 243"/>
        <p:cNvGrpSpPr/>
        <p:nvPr/>
      </p:nvGrpSpPr>
      <p:grpSpPr>
        <a:xfrm>
          <a:off x="0" y="0"/>
          <a:ext cx="0" cy="0"/>
          <a:chOff x="0" y="0"/>
          <a:chExt cx="0" cy="0"/>
        </a:xfrm>
      </p:grpSpPr>
      <p:sp>
        <p:nvSpPr>
          <p:cNvPr id="244" name="Google Shape;244;g3736b5e132b_0_2514"/>
          <p:cNvSpPr>
            <a:spLocks noGrp="1"/>
          </p:cNvSpPr>
          <p:nvPr>
            <p:ph type="pic" idx="2"/>
          </p:nvPr>
        </p:nvSpPr>
        <p:spPr>
          <a:xfrm>
            <a:off x="791150" y="522900"/>
            <a:ext cx="1294800" cy="1918500"/>
          </a:xfrm>
          <a:prstGeom prst="rect">
            <a:avLst/>
          </a:prstGeom>
          <a:noFill/>
          <a:ln>
            <a:noFill/>
          </a:ln>
        </p:spPr>
      </p:sp>
      <p:sp>
        <p:nvSpPr>
          <p:cNvPr id="245" name="Google Shape;245;g3736b5e132b_0_2514"/>
          <p:cNvSpPr>
            <a:spLocks noGrp="1"/>
          </p:cNvSpPr>
          <p:nvPr>
            <p:ph type="pic" idx="3"/>
          </p:nvPr>
        </p:nvSpPr>
        <p:spPr>
          <a:xfrm>
            <a:off x="2355375" y="522900"/>
            <a:ext cx="1294800" cy="1918500"/>
          </a:xfrm>
          <a:prstGeom prst="rect">
            <a:avLst/>
          </a:prstGeom>
          <a:noFill/>
          <a:ln>
            <a:noFill/>
          </a:ln>
        </p:spPr>
      </p:sp>
      <p:sp>
        <p:nvSpPr>
          <p:cNvPr id="246" name="Google Shape;246;g3736b5e132b_0_2514"/>
          <p:cNvSpPr>
            <a:spLocks noGrp="1"/>
          </p:cNvSpPr>
          <p:nvPr>
            <p:ph type="pic" idx="4"/>
          </p:nvPr>
        </p:nvSpPr>
        <p:spPr>
          <a:xfrm>
            <a:off x="3921313" y="522900"/>
            <a:ext cx="1294800" cy="1918500"/>
          </a:xfrm>
          <a:prstGeom prst="rect">
            <a:avLst/>
          </a:prstGeom>
          <a:noFill/>
          <a:ln>
            <a:noFill/>
          </a:ln>
        </p:spPr>
      </p:sp>
      <p:sp>
        <p:nvSpPr>
          <p:cNvPr id="247" name="Google Shape;247;g3736b5e132b_0_2514"/>
          <p:cNvSpPr>
            <a:spLocks noGrp="1"/>
          </p:cNvSpPr>
          <p:nvPr>
            <p:ph type="pic" idx="5"/>
          </p:nvPr>
        </p:nvSpPr>
        <p:spPr>
          <a:xfrm>
            <a:off x="5491588" y="522900"/>
            <a:ext cx="1294800" cy="1918500"/>
          </a:xfrm>
          <a:prstGeom prst="rect">
            <a:avLst/>
          </a:prstGeom>
          <a:noFill/>
          <a:ln>
            <a:noFill/>
          </a:ln>
        </p:spPr>
      </p:sp>
      <p:sp>
        <p:nvSpPr>
          <p:cNvPr id="248" name="Google Shape;248;g3736b5e132b_0_2514"/>
          <p:cNvSpPr txBox="1">
            <a:spLocks noGrp="1"/>
          </p:cNvSpPr>
          <p:nvPr>
            <p:ph type="body" idx="1"/>
          </p:nvPr>
        </p:nvSpPr>
        <p:spPr>
          <a:xfrm>
            <a:off x="680850" y="3443850"/>
            <a:ext cx="3074700" cy="1031700"/>
          </a:xfrm>
          <a:prstGeom prst="rect">
            <a:avLst/>
          </a:prstGeom>
          <a:noFill/>
          <a:ln>
            <a:noFill/>
          </a:ln>
        </p:spPr>
        <p:txBody>
          <a:bodyPr spcFirstLastPara="1" wrap="square" lIns="91425" tIns="91425" rIns="91425" bIns="91425" anchor="t" anchorCtr="0">
            <a:noAutofit/>
          </a:bodyPr>
          <a:lstStyle>
            <a:lvl1pPr marL="457200" lvl="0"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marL="1371600" lvl="2"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marL="1828800" lvl="3"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marL="2286000" lvl="4"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marL="2743200" lvl="5"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marL="3200400" lvl="6"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marL="3657600" lvl="7"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marL="4114800" lvl="8"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a:endParaRPr/>
          </a:p>
        </p:txBody>
      </p:sp>
      <p:sp>
        <p:nvSpPr>
          <p:cNvPr id="249" name="Google Shape;249;g3736b5e132b_0_2514"/>
          <p:cNvSpPr txBox="1">
            <a:spLocks noGrp="1"/>
          </p:cNvSpPr>
          <p:nvPr>
            <p:ph type="body" idx="6"/>
          </p:nvPr>
        </p:nvSpPr>
        <p:spPr>
          <a:xfrm>
            <a:off x="4123900" y="3443850"/>
            <a:ext cx="4030200" cy="11652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50" name="Google Shape;250;g3736b5e132b_0_2514"/>
          <p:cNvSpPr txBox="1">
            <a:spLocks noGrp="1"/>
          </p:cNvSpPr>
          <p:nvPr>
            <p:ph type="body" idx="7"/>
          </p:nvPr>
        </p:nvSpPr>
        <p:spPr>
          <a:xfrm>
            <a:off x="705088" y="2737270"/>
            <a:ext cx="1294800" cy="259800"/>
          </a:xfrm>
          <a:prstGeom prst="rect">
            <a:avLst/>
          </a:prstGeom>
          <a:noFill/>
          <a:ln>
            <a:noFill/>
          </a:ln>
        </p:spPr>
        <p:txBody>
          <a:bodyPr spcFirstLastPara="1" wrap="square" lIns="91425" tIns="91425" rIns="91425" bIns="91425" anchor="ctr"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51" name="Google Shape;251;g3736b5e132b_0_2514"/>
          <p:cNvSpPr txBox="1">
            <a:spLocks noGrp="1"/>
          </p:cNvSpPr>
          <p:nvPr>
            <p:ph type="body" idx="8"/>
          </p:nvPr>
        </p:nvSpPr>
        <p:spPr>
          <a:xfrm>
            <a:off x="2258888" y="2737270"/>
            <a:ext cx="1294800" cy="259800"/>
          </a:xfrm>
          <a:prstGeom prst="rect">
            <a:avLst/>
          </a:prstGeom>
          <a:noFill/>
          <a:ln>
            <a:noFill/>
          </a:ln>
        </p:spPr>
        <p:txBody>
          <a:bodyPr spcFirstLastPara="1" wrap="square" lIns="91425" tIns="91425" rIns="91425" bIns="91425" anchor="ctr"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52" name="Google Shape;252;g3736b5e132b_0_2514"/>
          <p:cNvSpPr txBox="1">
            <a:spLocks noGrp="1"/>
          </p:cNvSpPr>
          <p:nvPr>
            <p:ph type="body" idx="9"/>
          </p:nvPr>
        </p:nvSpPr>
        <p:spPr>
          <a:xfrm>
            <a:off x="3827513" y="2737270"/>
            <a:ext cx="1294800" cy="259800"/>
          </a:xfrm>
          <a:prstGeom prst="rect">
            <a:avLst/>
          </a:prstGeom>
          <a:noFill/>
          <a:ln>
            <a:noFill/>
          </a:ln>
        </p:spPr>
        <p:txBody>
          <a:bodyPr spcFirstLastPara="1" wrap="square" lIns="91425" tIns="91425" rIns="91425" bIns="91425" anchor="ctr"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53" name="Google Shape;253;g3736b5e132b_0_2514"/>
          <p:cNvSpPr txBox="1">
            <a:spLocks noGrp="1"/>
          </p:cNvSpPr>
          <p:nvPr>
            <p:ph type="body" idx="13"/>
          </p:nvPr>
        </p:nvSpPr>
        <p:spPr>
          <a:xfrm>
            <a:off x="5395113" y="2737270"/>
            <a:ext cx="1294800" cy="259800"/>
          </a:xfrm>
          <a:prstGeom prst="rect">
            <a:avLst/>
          </a:prstGeom>
          <a:noFill/>
          <a:ln>
            <a:noFill/>
          </a:ln>
        </p:spPr>
        <p:txBody>
          <a:bodyPr spcFirstLastPara="1" wrap="square" lIns="91425" tIns="91425" rIns="91425" bIns="91425" anchor="ctr"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254" name="Google Shape;254;g3736b5e132b_0_2514"/>
          <p:cNvSpPr txBox="1">
            <a:spLocks noGrp="1"/>
          </p:cNvSpPr>
          <p:nvPr>
            <p:ph type="body" idx="14"/>
          </p:nvPr>
        </p:nvSpPr>
        <p:spPr>
          <a:xfrm>
            <a:off x="705091" y="2464123"/>
            <a:ext cx="1294800" cy="259800"/>
          </a:xfrm>
          <a:prstGeom prst="rect">
            <a:avLst/>
          </a:prstGeom>
          <a:noFill/>
          <a:ln>
            <a:noFill/>
          </a:ln>
        </p:spPr>
        <p:txBody>
          <a:bodyPr spcFirstLastPara="1" wrap="square" lIns="91425" tIns="91425" rIns="91425" bIns="91425" anchor="t" anchorCtr="0">
            <a:noAutofit/>
          </a:bodyPr>
          <a:lstStyle>
            <a:lvl1pPr marL="457200" lvl="0"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255" name="Google Shape;255;g3736b5e132b_0_2514"/>
          <p:cNvSpPr txBox="1">
            <a:spLocks noGrp="1"/>
          </p:cNvSpPr>
          <p:nvPr>
            <p:ph type="body" idx="15"/>
          </p:nvPr>
        </p:nvSpPr>
        <p:spPr>
          <a:xfrm>
            <a:off x="2258891" y="2464123"/>
            <a:ext cx="1294800" cy="259800"/>
          </a:xfrm>
          <a:prstGeom prst="rect">
            <a:avLst/>
          </a:prstGeom>
          <a:noFill/>
          <a:ln>
            <a:noFill/>
          </a:ln>
        </p:spPr>
        <p:txBody>
          <a:bodyPr spcFirstLastPara="1" wrap="square" lIns="91425" tIns="91425" rIns="91425" bIns="91425" anchor="t" anchorCtr="0">
            <a:noAutofit/>
          </a:bodyPr>
          <a:lstStyle>
            <a:lvl1pPr marL="457200" lvl="0"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256" name="Google Shape;256;g3736b5e132b_0_2514"/>
          <p:cNvSpPr txBox="1">
            <a:spLocks noGrp="1"/>
          </p:cNvSpPr>
          <p:nvPr>
            <p:ph type="body" idx="16"/>
          </p:nvPr>
        </p:nvSpPr>
        <p:spPr>
          <a:xfrm>
            <a:off x="3827003" y="2464123"/>
            <a:ext cx="1294800" cy="259800"/>
          </a:xfrm>
          <a:prstGeom prst="rect">
            <a:avLst/>
          </a:prstGeom>
          <a:noFill/>
          <a:ln>
            <a:noFill/>
          </a:ln>
        </p:spPr>
        <p:txBody>
          <a:bodyPr spcFirstLastPara="1" wrap="square" lIns="91425" tIns="91425" rIns="91425" bIns="91425" anchor="t" anchorCtr="0">
            <a:noAutofit/>
          </a:bodyPr>
          <a:lstStyle>
            <a:lvl1pPr marL="457200" lvl="0"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257" name="Google Shape;257;g3736b5e132b_0_2514"/>
          <p:cNvSpPr txBox="1">
            <a:spLocks noGrp="1"/>
          </p:cNvSpPr>
          <p:nvPr>
            <p:ph type="body" idx="17"/>
          </p:nvPr>
        </p:nvSpPr>
        <p:spPr>
          <a:xfrm>
            <a:off x="5396128" y="2464123"/>
            <a:ext cx="1294800" cy="259800"/>
          </a:xfrm>
          <a:prstGeom prst="rect">
            <a:avLst/>
          </a:prstGeom>
          <a:noFill/>
          <a:ln>
            <a:noFill/>
          </a:ln>
        </p:spPr>
        <p:txBody>
          <a:bodyPr spcFirstLastPara="1" wrap="square" lIns="91425" tIns="91425" rIns="91425" bIns="91425" anchor="t" anchorCtr="0">
            <a:noAutofit/>
          </a:bodyPr>
          <a:lstStyle>
            <a:lvl1pPr marL="457200" lvl="0"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258" name="Google Shape;258;g3736b5e132b_0_2514"/>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ompetitive Landscape">
  <p:cSld name="ONE_COLUMN_TEXT">
    <p:bg>
      <p:bgPr>
        <a:solidFill>
          <a:schemeClr val="dk1"/>
        </a:solidFill>
        <a:effectLst/>
      </p:bgPr>
    </p:bg>
    <p:spTree>
      <p:nvGrpSpPr>
        <p:cNvPr id="1" name="Shape 259"/>
        <p:cNvGrpSpPr/>
        <p:nvPr/>
      </p:nvGrpSpPr>
      <p:grpSpPr>
        <a:xfrm>
          <a:off x="0" y="0"/>
          <a:ext cx="0" cy="0"/>
          <a:chOff x="0" y="0"/>
          <a:chExt cx="0" cy="0"/>
        </a:xfrm>
      </p:grpSpPr>
      <p:sp>
        <p:nvSpPr>
          <p:cNvPr id="260" name="Google Shape;260;g3736b5e132b_0_2530"/>
          <p:cNvSpPr txBox="1">
            <a:spLocks noGrp="1"/>
          </p:cNvSpPr>
          <p:nvPr>
            <p:ph type="body" idx="1"/>
          </p:nvPr>
        </p:nvSpPr>
        <p:spPr>
          <a:xfrm>
            <a:off x="791150" y="738025"/>
            <a:ext cx="3918300" cy="223200"/>
          </a:xfrm>
          <a:prstGeom prst="rect">
            <a:avLst/>
          </a:prstGeom>
          <a:noFill/>
          <a:ln>
            <a:noFill/>
          </a:ln>
        </p:spPr>
        <p:txBody>
          <a:bodyPr spcFirstLastPara="1" wrap="square" lIns="0" tIns="0" rIns="0" bIns="0" anchor="t" anchorCtr="0">
            <a:noAutofit/>
          </a:bodyPr>
          <a:lstStyle>
            <a:lvl1pPr marL="457200" lvl="0" indent="-298450" algn="l">
              <a:lnSpc>
                <a:spcPct val="100000"/>
              </a:lnSpc>
              <a:spcBef>
                <a:spcPts val="0"/>
              </a:spcBef>
              <a:spcAft>
                <a:spcPts val="0"/>
              </a:spcAft>
              <a:buSzPts val="1100"/>
              <a:buFont typeface="Barlow"/>
              <a:buChar char="●"/>
              <a:defRPr sz="1100">
                <a:latin typeface="Barlow"/>
                <a:ea typeface="Barlow"/>
                <a:cs typeface="Barlow"/>
                <a:sym typeface="Barlow"/>
              </a:defRPr>
            </a:lvl1pPr>
            <a:lvl2pPr marL="914400" lvl="1" indent="-298450" algn="l">
              <a:lnSpc>
                <a:spcPct val="100000"/>
              </a:lnSpc>
              <a:spcBef>
                <a:spcPts val="0"/>
              </a:spcBef>
              <a:spcAft>
                <a:spcPts val="0"/>
              </a:spcAft>
              <a:buSzPts val="1100"/>
              <a:buFont typeface="Barlow"/>
              <a:buChar char="○"/>
              <a:defRPr sz="1100">
                <a:latin typeface="Barlow"/>
                <a:ea typeface="Barlow"/>
                <a:cs typeface="Barlow"/>
                <a:sym typeface="Barlow"/>
              </a:defRPr>
            </a:lvl2pPr>
            <a:lvl3pPr marL="1371600" lvl="2" indent="-298450" algn="l">
              <a:lnSpc>
                <a:spcPct val="100000"/>
              </a:lnSpc>
              <a:spcBef>
                <a:spcPts val="0"/>
              </a:spcBef>
              <a:spcAft>
                <a:spcPts val="0"/>
              </a:spcAft>
              <a:buSzPts val="1100"/>
              <a:buFont typeface="Barlow"/>
              <a:buChar char="■"/>
              <a:defRPr sz="1100">
                <a:latin typeface="Barlow"/>
                <a:ea typeface="Barlow"/>
                <a:cs typeface="Barlow"/>
                <a:sym typeface="Barlow"/>
              </a:defRPr>
            </a:lvl3pPr>
            <a:lvl4pPr marL="1828800" lvl="3" indent="-298450" algn="l">
              <a:lnSpc>
                <a:spcPct val="100000"/>
              </a:lnSpc>
              <a:spcBef>
                <a:spcPts val="0"/>
              </a:spcBef>
              <a:spcAft>
                <a:spcPts val="0"/>
              </a:spcAft>
              <a:buSzPts val="1100"/>
              <a:buFont typeface="Barlow"/>
              <a:buChar char="●"/>
              <a:defRPr sz="1100">
                <a:latin typeface="Barlow"/>
                <a:ea typeface="Barlow"/>
                <a:cs typeface="Barlow"/>
                <a:sym typeface="Barlow"/>
              </a:defRPr>
            </a:lvl4pPr>
            <a:lvl5pPr marL="2286000" lvl="4" indent="-298450" algn="l">
              <a:lnSpc>
                <a:spcPct val="100000"/>
              </a:lnSpc>
              <a:spcBef>
                <a:spcPts val="0"/>
              </a:spcBef>
              <a:spcAft>
                <a:spcPts val="0"/>
              </a:spcAft>
              <a:buSzPts val="1100"/>
              <a:buFont typeface="Barlow"/>
              <a:buChar char="○"/>
              <a:defRPr>
                <a:latin typeface="Barlow"/>
                <a:ea typeface="Barlow"/>
                <a:cs typeface="Barlow"/>
                <a:sym typeface="Barlow"/>
              </a:defRPr>
            </a:lvl5pPr>
            <a:lvl6pPr marL="2743200" lvl="5" indent="-298450" algn="l">
              <a:lnSpc>
                <a:spcPct val="100000"/>
              </a:lnSpc>
              <a:spcBef>
                <a:spcPts val="0"/>
              </a:spcBef>
              <a:spcAft>
                <a:spcPts val="0"/>
              </a:spcAft>
              <a:buSzPts val="1100"/>
              <a:buFont typeface="Barlow"/>
              <a:buChar char="■"/>
              <a:defRPr sz="1100">
                <a:latin typeface="Barlow"/>
                <a:ea typeface="Barlow"/>
                <a:cs typeface="Barlow"/>
                <a:sym typeface="Barlow"/>
              </a:defRPr>
            </a:lvl6pPr>
            <a:lvl7pPr marL="3200400" lvl="6" indent="-298450" algn="l">
              <a:lnSpc>
                <a:spcPct val="100000"/>
              </a:lnSpc>
              <a:spcBef>
                <a:spcPts val="0"/>
              </a:spcBef>
              <a:spcAft>
                <a:spcPts val="0"/>
              </a:spcAft>
              <a:buSzPts val="1100"/>
              <a:buFont typeface="Barlow"/>
              <a:buChar char="●"/>
              <a:defRPr sz="1100">
                <a:latin typeface="Barlow"/>
                <a:ea typeface="Barlow"/>
                <a:cs typeface="Barlow"/>
                <a:sym typeface="Barlow"/>
              </a:defRPr>
            </a:lvl7pPr>
            <a:lvl8pPr marL="3657600" lvl="7" indent="-298450" algn="l">
              <a:lnSpc>
                <a:spcPct val="100000"/>
              </a:lnSpc>
              <a:spcBef>
                <a:spcPts val="0"/>
              </a:spcBef>
              <a:spcAft>
                <a:spcPts val="0"/>
              </a:spcAft>
              <a:buSzPts val="1100"/>
              <a:buFont typeface="Barlow"/>
              <a:buChar char="○"/>
              <a:defRPr sz="1100">
                <a:latin typeface="Barlow"/>
                <a:ea typeface="Barlow"/>
                <a:cs typeface="Barlow"/>
                <a:sym typeface="Barlow"/>
              </a:defRPr>
            </a:lvl8pPr>
            <a:lvl9pPr marL="4114800" lvl="8" indent="-298450" algn="l">
              <a:lnSpc>
                <a:spcPct val="100000"/>
              </a:lnSpc>
              <a:spcBef>
                <a:spcPts val="0"/>
              </a:spcBef>
              <a:spcAft>
                <a:spcPts val="0"/>
              </a:spcAft>
              <a:buSzPts val="1100"/>
              <a:buFont typeface="Barlow"/>
              <a:buChar char="■"/>
              <a:defRPr sz="1100">
                <a:latin typeface="Barlow"/>
                <a:ea typeface="Barlow"/>
                <a:cs typeface="Barlow"/>
                <a:sym typeface="Barlow"/>
              </a:defRPr>
            </a:lvl9pPr>
          </a:lstStyle>
          <a:p>
            <a:endParaRPr/>
          </a:p>
        </p:txBody>
      </p:sp>
      <p:sp>
        <p:nvSpPr>
          <p:cNvPr id="261" name="Google Shape;261;g3736b5e132b_0_2530"/>
          <p:cNvSpPr txBox="1">
            <a:spLocks noGrp="1"/>
          </p:cNvSpPr>
          <p:nvPr>
            <p:ph type="subTitle" idx="2"/>
          </p:nvPr>
        </p:nvSpPr>
        <p:spPr>
          <a:xfrm>
            <a:off x="791150" y="522625"/>
            <a:ext cx="3918300" cy="215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262" name="Google Shape;262;g3736b5e132b_0_2530"/>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Market Trends + Data">
  <p:cSld name="MAIN_POINT">
    <p:bg>
      <p:bgPr>
        <a:solidFill>
          <a:schemeClr val="dk1"/>
        </a:solidFill>
        <a:effectLst/>
      </p:bgPr>
    </p:bg>
    <p:spTree>
      <p:nvGrpSpPr>
        <p:cNvPr id="1" name="Shape 263"/>
        <p:cNvGrpSpPr/>
        <p:nvPr/>
      </p:nvGrpSpPr>
      <p:grpSpPr>
        <a:xfrm>
          <a:off x="0" y="0"/>
          <a:ext cx="0" cy="0"/>
          <a:chOff x="0" y="0"/>
          <a:chExt cx="0" cy="0"/>
        </a:xfrm>
      </p:grpSpPr>
      <p:sp>
        <p:nvSpPr>
          <p:cNvPr id="264" name="Google Shape;264;g3736b5e132b_0_2534"/>
          <p:cNvSpPr txBox="1">
            <a:spLocks noGrp="1"/>
          </p:cNvSpPr>
          <p:nvPr>
            <p:ph type="subTitle" idx="1"/>
          </p:nvPr>
        </p:nvSpPr>
        <p:spPr>
          <a:xfrm>
            <a:off x="690250" y="415625"/>
            <a:ext cx="1261800" cy="27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atin typeface="Barlow Light"/>
                <a:ea typeface="Barlow Light"/>
                <a:cs typeface="Barlow Light"/>
                <a:sym typeface="Barlow Light"/>
              </a:defRPr>
            </a:lvl1pPr>
            <a:lvl2pPr lvl="1" algn="l">
              <a:lnSpc>
                <a:spcPct val="100000"/>
              </a:lnSpc>
              <a:spcBef>
                <a:spcPts val="0"/>
              </a:spcBef>
              <a:spcAft>
                <a:spcPts val="0"/>
              </a:spcAft>
              <a:buSzPts val="1400"/>
              <a:buNone/>
              <a:defRPr>
                <a:latin typeface="Barlow Light"/>
                <a:ea typeface="Barlow Light"/>
                <a:cs typeface="Barlow Light"/>
                <a:sym typeface="Barlow Light"/>
              </a:defRPr>
            </a:lvl2pPr>
            <a:lvl3pPr lvl="2" algn="l">
              <a:lnSpc>
                <a:spcPct val="100000"/>
              </a:lnSpc>
              <a:spcBef>
                <a:spcPts val="0"/>
              </a:spcBef>
              <a:spcAft>
                <a:spcPts val="0"/>
              </a:spcAft>
              <a:buSzPts val="1400"/>
              <a:buNone/>
              <a:defRPr>
                <a:latin typeface="Barlow Light"/>
                <a:ea typeface="Barlow Light"/>
                <a:cs typeface="Barlow Light"/>
                <a:sym typeface="Barlow Light"/>
              </a:defRPr>
            </a:lvl3pPr>
            <a:lvl4pPr lvl="3" algn="l">
              <a:lnSpc>
                <a:spcPct val="100000"/>
              </a:lnSpc>
              <a:spcBef>
                <a:spcPts val="0"/>
              </a:spcBef>
              <a:spcAft>
                <a:spcPts val="0"/>
              </a:spcAft>
              <a:buSzPts val="1400"/>
              <a:buNone/>
              <a:defRPr>
                <a:latin typeface="Barlow Light"/>
                <a:ea typeface="Barlow Light"/>
                <a:cs typeface="Barlow Light"/>
                <a:sym typeface="Barlow Light"/>
              </a:defRPr>
            </a:lvl4pPr>
            <a:lvl5pPr lvl="4" algn="l">
              <a:lnSpc>
                <a:spcPct val="100000"/>
              </a:lnSpc>
              <a:spcBef>
                <a:spcPts val="0"/>
              </a:spcBef>
              <a:spcAft>
                <a:spcPts val="0"/>
              </a:spcAft>
              <a:buSzPts val="1400"/>
              <a:buNone/>
              <a:defRPr>
                <a:latin typeface="Barlow Light"/>
                <a:ea typeface="Barlow Light"/>
                <a:cs typeface="Barlow Light"/>
                <a:sym typeface="Barlow Light"/>
              </a:defRPr>
            </a:lvl5pPr>
            <a:lvl6pPr lvl="5" algn="l">
              <a:lnSpc>
                <a:spcPct val="100000"/>
              </a:lnSpc>
              <a:spcBef>
                <a:spcPts val="0"/>
              </a:spcBef>
              <a:spcAft>
                <a:spcPts val="0"/>
              </a:spcAft>
              <a:buSzPts val="1400"/>
              <a:buNone/>
              <a:defRPr>
                <a:latin typeface="Barlow Light"/>
                <a:ea typeface="Barlow Light"/>
                <a:cs typeface="Barlow Light"/>
                <a:sym typeface="Barlow Light"/>
              </a:defRPr>
            </a:lvl6pPr>
            <a:lvl7pPr lvl="6" algn="l">
              <a:lnSpc>
                <a:spcPct val="100000"/>
              </a:lnSpc>
              <a:spcBef>
                <a:spcPts val="0"/>
              </a:spcBef>
              <a:spcAft>
                <a:spcPts val="0"/>
              </a:spcAft>
              <a:buSzPts val="1400"/>
              <a:buNone/>
              <a:defRPr>
                <a:latin typeface="Barlow Light"/>
                <a:ea typeface="Barlow Light"/>
                <a:cs typeface="Barlow Light"/>
                <a:sym typeface="Barlow Light"/>
              </a:defRPr>
            </a:lvl7pPr>
            <a:lvl8pPr lvl="7" algn="l">
              <a:lnSpc>
                <a:spcPct val="100000"/>
              </a:lnSpc>
              <a:spcBef>
                <a:spcPts val="0"/>
              </a:spcBef>
              <a:spcAft>
                <a:spcPts val="0"/>
              </a:spcAft>
              <a:buSzPts val="1400"/>
              <a:buNone/>
              <a:defRPr>
                <a:latin typeface="Barlow Light"/>
                <a:ea typeface="Barlow Light"/>
                <a:cs typeface="Barlow Light"/>
                <a:sym typeface="Barlow Light"/>
              </a:defRPr>
            </a:lvl8pPr>
            <a:lvl9pPr lvl="8" algn="l">
              <a:lnSpc>
                <a:spcPct val="100000"/>
              </a:lnSpc>
              <a:spcBef>
                <a:spcPts val="0"/>
              </a:spcBef>
              <a:spcAft>
                <a:spcPts val="0"/>
              </a:spcAft>
              <a:buSzPts val="1400"/>
              <a:buNone/>
              <a:defRPr>
                <a:latin typeface="Barlow Light"/>
                <a:ea typeface="Barlow Light"/>
                <a:cs typeface="Barlow Light"/>
                <a:sym typeface="Barlow Light"/>
              </a:defRPr>
            </a:lvl9pPr>
          </a:lstStyle>
          <a:p>
            <a:endParaRPr/>
          </a:p>
        </p:txBody>
      </p:sp>
      <p:sp>
        <p:nvSpPr>
          <p:cNvPr id="265" name="Google Shape;265;g3736b5e132b_0_2534"/>
          <p:cNvSpPr txBox="1">
            <a:spLocks noGrp="1"/>
          </p:cNvSpPr>
          <p:nvPr>
            <p:ph type="subTitle" idx="2"/>
          </p:nvPr>
        </p:nvSpPr>
        <p:spPr>
          <a:xfrm>
            <a:off x="480420" y="290626"/>
            <a:ext cx="3592200" cy="3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SzPts val="1400"/>
              <a:buNone/>
              <a:defRPr>
                <a:latin typeface="Hepta Slab Light"/>
                <a:ea typeface="Hepta Slab Light"/>
                <a:cs typeface="Hepta Slab Light"/>
                <a:sym typeface="Hepta Slab Light"/>
              </a:defRPr>
            </a:lvl2pPr>
            <a:lvl3pPr lvl="2" algn="l">
              <a:lnSpc>
                <a:spcPct val="100000"/>
              </a:lnSpc>
              <a:spcBef>
                <a:spcPts val="0"/>
              </a:spcBef>
              <a:spcAft>
                <a:spcPts val="0"/>
              </a:spcAft>
              <a:buSzPts val="1400"/>
              <a:buNone/>
              <a:defRPr>
                <a:latin typeface="Hepta Slab Light"/>
                <a:ea typeface="Hepta Slab Light"/>
                <a:cs typeface="Hepta Slab Light"/>
                <a:sym typeface="Hepta Slab Light"/>
              </a:defRPr>
            </a:lvl3pPr>
            <a:lvl4pPr lvl="3" algn="l">
              <a:lnSpc>
                <a:spcPct val="100000"/>
              </a:lnSpc>
              <a:spcBef>
                <a:spcPts val="0"/>
              </a:spcBef>
              <a:spcAft>
                <a:spcPts val="0"/>
              </a:spcAft>
              <a:buSzPts val="1400"/>
              <a:buNone/>
              <a:defRPr>
                <a:latin typeface="Hepta Slab Light"/>
                <a:ea typeface="Hepta Slab Light"/>
                <a:cs typeface="Hepta Slab Light"/>
                <a:sym typeface="Hepta Slab Light"/>
              </a:defRPr>
            </a:lvl4pPr>
            <a:lvl5pPr lvl="4" algn="l">
              <a:lnSpc>
                <a:spcPct val="100000"/>
              </a:lnSpc>
              <a:spcBef>
                <a:spcPts val="0"/>
              </a:spcBef>
              <a:spcAft>
                <a:spcPts val="0"/>
              </a:spcAft>
              <a:buSzPts val="1400"/>
              <a:buNone/>
              <a:defRPr>
                <a:latin typeface="Hepta Slab Light"/>
                <a:ea typeface="Hepta Slab Light"/>
                <a:cs typeface="Hepta Slab Light"/>
                <a:sym typeface="Hepta Slab Light"/>
              </a:defRPr>
            </a:lvl5pPr>
            <a:lvl6pPr lvl="5" algn="l">
              <a:lnSpc>
                <a:spcPct val="100000"/>
              </a:lnSpc>
              <a:spcBef>
                <a:spcPts val="0"/>
              </a:spcBef>
              <a:spcAft>
                <a:spcPts val="0"/>
              </a:spcAft>
              <a:buSzPts val="1400"/>
              <a:buNone/>
              <a:defRPr>
                <a:latin typeface="Hepta Slab Light"/>
                <a:ea typeface="Hepta Slab Light"/>
                <a:cs typeface="Hepta Slab Light"/>
                <a:sym typeface="Hepta Slab Light"/>
              </a:defRPr>
            </a:lvl6pPr>
            <a:lvl7pPr lvl="6" algn="l">
              <a:lnSpc>
                <a:spcPct val="100000"/>
              </a:lnSpc>
              <a:spcBef>
                <a:spcPts val="0"/>
              </a:spcBef>
              <a:spcAft>
                <a:spcPts val="0"/>
              </a:spcAft>
              <a:buSzPts val="1400"/>
              <a:buNone/>
              <a:defRPr>
                <a:latin typeface="Hepta Slab Light"/>
                <a:ea typeface="Hepta Slab Light"/>
                <a:cs typeface="Hepta Slab Light"/>
                <a:sym typeface="Hepta Slab Light"/>
              </a:defRPr>
            </a:lvl7pPr>
            <a:lvl8pPr lvl="7" algn="l">
              <a:lnSpc>
                <a:spcPct val="100000"/>
              </a:lnSpc>
              <a:spcBef>
                <a:spcPts val="0"/>
              </a:spcBef>
              <a:spcAft>
                <a:spcPts val="0"/>
              </a:spcAft>
              <a:buSzPts val="1400"/>
              <a:buNone/>
              <a:defRPr>
                <a:latin typeface="Hepta Slab Light"/>
                <a:ea typeface="Hepta Slab Light"/>
                <a:cs typeface="Hepta Slab Light"/>
                <a:sym typeface="Hepta Slab Light"/>
              </a:defRPr>
            </a:lvl8pPr>
            <a:lvl9pPr lvl="8" algn="l">
              <a:lnSpc>
                <a:spcPct val="100000"/>
              </a:lnSpc>
              <a:spcBef>
                <a:spcPts val="0"/>
              </a:spcBef>
              <a:spcAft>
                <a:spcPts val="0"/>
              </a:spcAft>
              <a:buSzPts val="1400"/>
              <a:buNone/>
              <a:defRPr>
                <a:latin typeface="Hepta Slab Light"/>
                <a:ea typeface="Hepta Slab Light"/>
                <a:cs typeface="Hepta Slab Light"/>
                <a:sym typeface="Hepta Slab Light"/>
              </a:defRPr>
            </a:lvl9pPr>
          </a:lstStyle>
          <a:p>
            <a:endParaRPr/>
          </a:p>
        </p:txBody>
      </p:sp>
      <p:sp>
        <p:nvSpPr>
          <p:cNvPr id="266" name="Google Shape;266;g3736b5e132b_0_2534"/>
          <p:cNvSpPr txBox="1">
            <a:spLocks noGrp="1"/>
          </p:cNvSpPr>
          <p:nvPr>
            <p:ph type="body" idx="3"/>
          </p:nvPr>
        </p:nvSpPr>
        <p:spPr>
          <a:xfrm>
            <a:off x="480425" y="534275"/>
            <a:ext cx="4878300" cy="19176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67" name="Google Shape;267;g3736b5e132b_0_2534"/>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47">
          <p15:clr>
            <a:srgbClr val="E46962"/>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WOT Analysis">
  <p:cSld name="CUSTOM_14">
    <p:bg>
      <p:bgPr>
        <a:solidFill>
          <a:schemeClr val="dk1"/>
        </a:solidFill>
        <a:effectLst/>
      </p:bgPr>
    </p:bg>
    <p:spTree>
      <p:nvGrpSpPr>
        <p:cNvPr id="1" name="Shape 268"/>
        <p:cNvGrpSpPr/>
        <p:nvPr/>
      </p:nvGrpSpPr>
      <p:grpSpPr>
        <a:xfrm>
          <a:off x="0" y="0"/>
          <a:ext cx="0" cy="0"/>
          <a:chOff x="0" y="0"/>
          <a:chExt cx="0" cy="0"/>
        </a:xfrm>
      </p:grpSpPr>
      <p:sp>
        <p:nvSpPr>
          <p:cNvPr id="269" name="Google Shape;269;g3736b5e132b_0_2539"/>
          <p:cNvSpPr txBox="1">
            <a:spLocks noGrp="1"/>
          </p:cNvSpPr>
          <p:nvPr>
            <p:ph type="title"/>
          </p:nvPr>
        </p:nvSpPr>
        <p:spPr>
          <a:xfrm>
            <a:off x="723861" y="1584738"/>
            <a:ext cx="2670600" cy="31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270" name="Google Shape;270;g3736b5e132b_0_2539"/>
          <p:cNvSpPr txBox="1">
            <a:spLocks noGrp="1"/>
          </p:cNvSpPr>
          <p:nvPr>
            <p:ph type="title" idx="2"/>
          </p:nvPr>
        </p:nvSpPr>
        <p:spPr>
          <a:xfrm>
            <a:off x="723861" y="2390981"/>
            <a:ext cx="2670600" cy="31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271" name="Google Shape;271;g3736b5e132b_0_2539"/>
          <p:cNvSpPr txBox="1">
            <a:spLocks noGrp="1"/>
          </p:cNvSpPr>
          <p:nvPr>
            <p:ph type="title" idx="3"/>
          </p:nvPr>
        </p:nvSpPr>
        <p:spPr>
          <a:xfrm>
            <a:off x="723861" y="3157931"/>
            <a:ext cx="2670600" cy="31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272" name="Google Shape;272;g3736b5e132b_0_2539"/>
          <p:cNvSpPr txBox="1">
            <a:spLocks noGrp="1"/>
          </p:cNvSpPr>
          <p:nvPr>
            <p:ph type="title" idx="4"/>
          </p:nvPr>
        </p:nvSpPr>
        <p:spPr>
          <a:xfrm>
            <a:off x="723861" y="3954905"/>
            <a:ext cx="2670600" cy="31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273" name="Google Shape;273;g3736b5e132b_0_2539"/>
          <p:cNvSpPr txBox="1">
            <a:spLocks noGrp="1"/>
          </p:cNvSpPr>
          <p:nvPr>
            <p:ph type="subTitle" idx="1"/>
          </p:nvPr>
        </p:nvSpPr>
        <p:spPr>
          <a:xfrm>
            <a:off x="480420" y="290626"/>
            <a:ext cx="3592200" cy="3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SzPts val="1400"/>
              <a:buNone/>
              <a:defRPr>
                <a:latin typeface="Barlow Light"/>
                <a:ea typeface="Barlow Light"/>
                <a:cs typeface="Barlow Light"/>
                <a:sym typeface="Barlow Light"/>
              </a:defRPr>
            </a:lvl2pPr>
            <a:lvl3pPr lvl="2" algn="l">
              <a:lnSpc>
                <a:spcPct val="100000"/>
              </a:lnSpc>
              <a:spcBef>
                <a:spcPts val="0"/>
              </a:spcBef>
              <a:spcAft>
                <a:spcPts val="0"/>
              </a:spcAft>
              <a:buSzPts val="1400"/>
              <a:buNone/>
              <a:defRPr>
                <a:latin typeface="Barlow Light"/>
                <a:ea typeface="Barlow Light"/>
                <a:cs typeface="Barlow Light"/>
                <a:sym typeface="Barlow Light"/>
              </a:defRPr>
            </a:lvl3pPr>
            <a:lvl4pPr lvl="3" algn="l">
              <a:lnSpc>
                <a:spcPct val="100000"/>
              </a:lnSpc>
              <a:spcBef>
                <a:spcPts val="0"/>
              </a:spcBef>
              <a:spcAft>
                <a:spcPts val="0"/>
              </a:spcAft>
              <a:buSzPts val="1400"/>
              <a:buNone/>
              <a:defRPr>
                <a:latin typeface="Barlow Light"/>
                <a:ea typeface="Barlow Light"/>
                <a:cs typeface="Barlow Light"/>
                <a:sym typeface="Barlow Light"/>
              </a:defRPr>
            </a:lvl4pPr>
            <a:lvl5pPr lvl="4" algn="l">
              <a:lnSpc>
                <a:spcPct val="100000"/>
              </a:lnSpc>
              <a:spcBef>
                <a:spcPts val="0"/>
              </a:spcBef>
              <a:spcAft>
                <a:spcPts val="0"/>
              </a:spcAft>
              <a:buSzPts val="1400"/>
              <a:buNone/>
              <a:defRPr>
                <a:latin typeface="Barlow Light"/>
                <a:ea typeface="Barlow Light"/>
                <a:cs typeface="Barlow Light"/>
                <a:sym typeface="Barlow Light"/>
              </a:defRPr>
            </a:lvl5pPr>
            <a:lvl6pPr lvl="5" algn="l">
              <a:lnSpc>
                <a:spcPct val="100000"/>
              </a:lnSpc>
              <a:spcBef>
                <a:spcPts val="0"/>
              </a:spcBef>
              <a:spcAft>
                <a:spcPts val="0"/>
              </a:spcAft>
              <a:buSzPts val="1400"/>
              <a:buNone/>
              <a:defRPr>
                <a:latin typeface="Barlow Light"/>
                <a:ea typeface="Barlow Light"/>
                <a:cs typeface="Barlow Light"/>
                <a:sym typeface="Barlow Light"/>
              </a:defRPr>
            </a:lvl6pPr>
            <a:lvl7pPr lvl="6" algn="l">
              <a:lnSpc>
                <a:spcPct val="100000"/>
              </a:lnSpc>
              <a:spcBef>
                <a:spcPts val="0"/>
              </a:spcBef>
              <a:spcAft>
                <a:spcPts val="0"/>
              </a:spcAft>
              <a:buSzPts val="1400"/>
              <a:buNone/>
              <a:defRPr>
                <a:latin typeface="Barlow Light"/>
                <a:ea typeface="Barlow Light"/>
                <a:cs typeface="Barlow Light"/>
                <a:sym typeface="Barlow Light"/>
              </a:defRPr>
            </a:lvl7pPr>
            <a:lvl8pPr lvl="7" algn="l">
              <a:lnSpc>
                <a:spcPct val="100000"/>
              </a:lnSpc>
              <a:spcBef>
                <a:spcPts val="0"/>
              </a:spcBef>
              <a:spcAft>
                <a:spcPts val="0"/>
              </a:spcAft>
              <a:buSzPts val="1400"/>
              <a:buNone/>
              <a:defRPr>
                <a:latin typeface="Barlow Light"/>
                <a:ea typeface="Barlow Light"/>
                <a:cs typeface="Barlow Light"/>
                <a:sym typeface="Barlow Light"/>
              </a:defRPr>
            </a:lvl8pPr>
            <a:lvl9pPr lvl="8" algn="l">
              <a:lnSpc>
                <a:spcPct val="100000"/>
              </a:lnSpc>
              <a:spcBef>
                <a:spcPts val="0"/>
              </a:spcBef>
              <a:spcAft>
                <a:spcPts val="0"/>
              </a:spcAft>
              <a:buSzPts val="1400"/>
              <a:buNone/>
              <a:defRPr>
                <a:latin typeface="Barlow Light"/>
                <a:ea typeface="Barlow Light"/>
                <a:cs typeface="Barlow Light"/>
                <a:sym typeface="Barlow Light"/>
              </a:defRPr>
            </a:lvl9pPr>
          </a:lstStyle>
          <a:p>
            <a:endParaRPr/>
          </a:p>
        </p:txBody>
      </p:sp>
      <p:sp>
        <p:nvSpPr>
          <p:cNvPr id="274" name="Google Shape;274;g3736b5e132b_0_2539"/>
          <p:cNvSpPr txBox="1">
            <a:spLocks noGrp="1"/>
          </p:cNvSpPr>
          <p:nvPr>
            <p:ph type="body" idx="5"/>
          </p:nvPr>
        </p:nvSpPr>
        <p:spPr>
          <a:xfrm>
            <a:off x="480425" y="610475"/>
            <a:ext cx="4878300" cy="3768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317500" algn="l">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marL="1371600" lvl="2" indent="-311150" algn="l">
              <a:lnSpc>
                <a:spcPct val="100000"/>
              </a:lnSpc>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marL="1828800" lvl="3" indent="-304800" algn="l">
              <a:lnSpc>
                <a:spcPct val="100000"/>
              </a:lnSpc>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2100" algn="l">
              <a:lnSpc>
                <a:spcPct val="100000"/>
              </a:lnSpc>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marL="3200400" lvl="6" indent="-285750" algn="l">
              <a:lnSpc>
                <a:spcPct val="100000"/>
              </a:lnSpc>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marL="3657600" lvl="7" indent="-279400" algn="l">
              <a:lnSpc>
                <a:spcPct val="100000"/>
              </a:lnSpc>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marL="4114800" lvl="8" indent="-273050" algn="l">
              <a:lnSpc>
                <a:spcPct val="100000"/>
              </a:lnSpc>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a:endParaRPr/>
          </a:p>
        </p:txBody>
      </p:sp>
      <p:sp>
        <p:nvSpPr>
          <p:cNvPr id="275" name="Google Shape;275;g3736b5e132b_0_2539"/>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losing / Thank You">
  <p:cSld name="CUSTOM_13">
    <p:bg>
      <p:bgPr>
        <a:solidFill>
          <a:schemeClr val="lt1"/>
        </a:solidFill>
        <a:effectLst/>
      </p:bgPr>
    </p:bg>
    <p:spTree>
      <p:nvGrpSpPr>
        <p:cNvPr id="1" name="Shape 276"/>
        <p:cNvGrpSpPr/>
        <p:nvPr/>
      </p:nvGrpSpPr>
      <p:grpSpPr>
        <a:xfrm>
          <a:off x="0" y="0"/>
          <a:ext cx="0" cy="0"/>
          <a:chOff x="0" y="0"/>
          <a:chExt cx="0" cy="0"/>
        </a:xfrm>
      </p:grpSpPr>
      <p:sp>
        <p:nvSpPr>
          <p:cNvPr id="277" name="Google Shape;277;g3736b5e132b_0_2547"/>
          <p:cNvSpPr txBox="1">
            <a:spLocks noGrp="1"/>
          </p:cNvSpPr>
          <p:nvPr>
            <p:ph type="title"/>
          </p:nvPr>
        </p:nvSpPr>
        <p:spPr>
          <a:xfrm>
            <a:off x="455221" y="1321125"/>
            <a:ext cx="5094600" cy="1749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5400"/>
              <a:buNone/>
              <a:defRPr sz="5400"/>
            </a:lvl1pPr>
            <a:lvl2pPr lvl="1"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a:endParaRPr/>
          </a:p>
        </p:txBody>
      </p:sp>
      <p:sp>
        <p:nvSpPr>
          <p:cNvPr id="278" name="Google Shape;278;g3736b5e132b_0_2547"/>
          <p:cNvSpPr txBox="1">
            <a:spLocks noGrp="1"/>
          </p:cNvSpPr>
          <p:nvPr>
            <p:ph type="body" idx="1"/>
          </p:nvPr>
        </p:nvSpPr>
        <p:spPr>
          <a:xfrm>
            <a:off x="567029" y="4500404"/>
            <a:ext cx="1015800" cy="2661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spAutoFit/>
          </a:bodyPr>
          <a:lstStyle>
            <a:lvl1pPr marL="457200" lvl="0"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lgn="l">
              <a:lnSpc>
                <a:spcPct val="100000"/>
              </a:lnSpc>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279" name="Google Shape;279;g3736b5e132b_0_254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25"/>
        <p:cNvGrpSpPr/>
        <p:nvPr/>
      </p:nvGrpSpPr>
      <p:grpSpPr>
        <a:xfrm>
          <a:off x="0" y="0"/>
          <a:ext cx="0" cy="0"/>
          <a:chOff x="0" y="0"/>
          <a:chExt cx="0" cy="0"/>
        </a:xfrm>
      </p:grpSpPr>
      <p:sp>
        <p:nvSpPr>
          <p:cNvPr id="26" name="Google Shape;26;g36299d5ead3_12_18"/>
          <p:cNvSpPr txBox="1">
            <a:spLocks noGrp="1"/>
          </p:cNvSpPr>
          <p:nvPr>
            <p:ph type="body" idx="1"/>
          </p:nvPr>
        </p:nvSpPr>
        <p:spPr>
          <a:xfrm>
            <a:off x="849969" y="1791417"/>
            <a:ext cx="7358100" cy="596100"/>
          </a:xfrm>
          <a:prstGeom prst="rect">
            <a:avLst/>
          </a:prstGeom>
          <a:noFill/>
          <a:ln>
            <a:noFill/>
          </a:ln>
        </p:spPr>
        <p:txBody>
          <a:bodyPr spcFirstLastPara="1" wrap="square" lIns="58925" tIns="58925" rIns="58925" bIns="58925" anchor="t" anchorCtr="0">
            <a:noAutofit/>
          </a:bodyPr>
          <a:lstStyle>
            <a:lvl1pPr marL="457200" marR="0" lvl="0" indent="-285750" algn="l">
              <a:lnSpc>
                <a:spcPct val="100000"/>
              </a:lnSpc>
              <a:spcBef>
                <a:spcPts val="0"/>
              </a:spcBef>
              <a:spcAft>
                <a:spcPts val="0"/>
              </a:spcAft>
              <a:buSzPts val="900"/>
              <a:buFont typeface="Helvetica Neue"/>
              <a:buChar char="➔"/>
              <a:defRPr sz="2300" b="1" i="0" u="none" strike="noStrike" cap="none">
                <a:solidFill>
                  <a:schemeClr val="dk1"/>
                </a:solidFill>
                <a:latin typeface="Helvetica Neue"/>
                <a:ea typeface="Helvetica Neue"/>
                <a:cs typeface="Helvetica Neue"/>
                <a:sym typeface="Helvetica Neue"/>
              </a:defRPr>
            </a:lvl1pPr>
            <a:lvl2pPr marL="914400" marR="0" lvl="1" indent="-285750" algn="l">
              <a:lnSpc>
                <a:spcPct val="100000"/>
              </a:lnSpc>
              <a:spcBef>
                <a:spcPts val="0"/>
              </a:spcBef>
              <a:spcAft>
                <a:spcPts val="0"/>
              </a:spcAft>
              <a:buSzPts val="900"/>
              <a:buFont typeface="Helvetica Neue"/>
              <a:buChar char="◆"/>
              <a:defRPr sz="2300" i="0" u="none" strike="noStrike" cap="none">
                <a:solidFill>
                  <a:schemeClr val="dk1"/>
                </a:solidFill>
                <a:latin typeface="Helvetica Neue"/>
                <a:ea typeface="Helvetica Neue"/>
                <a:cs typeface="Helvetica Neue"/>
                <a:sym typeface="Helvetica Neue"/>
              </a:defRPr>
            </a:lvl2pPr>
            <a:lvl3pPr marL="1371600" marR="0" lvl="2" indent="-285750" algn="l">
              <a:lnSpc>
                <a:spcPct val="100000"/>
              </a:lnSpc>
              <a:spcBef>
                <a:spcPts val="0"/>
              </a:spcBef>
              <a:spcAft>
                <a:spcPts val="0"/>
              </a:spcAft>
              <a:buSzPts val="900"/>
              <a:buFont typeface="Helvetica Neue"/>
              <a:buChar char="●"/>
              <a:defRPr sz="2300" b="1" i="0" u="none" strike="noStrike" cap="none">
                <a:solidFill>
                  <a:schemeClr val="dk1"/>
                </a:solidFill>
                <a:latin typeface="Helvetica Neue"/>
                <a:ea typeface="Helvetica Neue"/>
                <a:cs typeface="Helvetica Neue"/>
                <a:sym typeface="Helvetica Neue"/>
              </a:defRPr>
            </a:lvl3pPr>
            <a:lvl4pPr marL="1828800" marR="0" lvl="3" indent="-285750" algn="l">
              <a:lnSpc>
                <a:spcPct val="100000"/>
              </a:lnSpc>
              <a:spcBef>
                <a:spcPts val="0"/>
              </a:spcBef>
              <a:spcAft>
                <a:spcPts val="0"/>
              </a:spcAft>
              <a:buSzPts val="900"/>
              <a:buFont typeface="Helvetica Neue"/>
              <a:buChar char="○"/>
              <a:defRPr sz="2300" i="0" u="none" strike="noStrike" cap="none">
                <a:solidFill>
                  <a:schemeClr val="dk1"/>
                </a:solidFill>
                <a:latin typeface="Helvetica Neue"/>
                <a:ea typeface="Helvetica Neue"/>
                <a:cs typeface="Helvetica Neue"/>
                <a:sym typeface="Helvetica Neue"/>
              </a:defRPr>
            </a:lvl4pPr>
            <a:lvl5pPr marL="2286000" marR="0" lvl="4" indent="-285750" algn="l">
              <a:lnSpc>
                <a:spcPct val="100000"/>
              </a:lnSpc>
              <a:spcBef>
                <a:spcPts val="0"/>
              </a:spcBef>
              <a:spcAft>
                <a:spcPts val="0"/>
              </a:spcAft>
              <a:buSzPts val="900"/>
              <a:buFont typeface="Helvetica Neue"/>
              <a:buChar char="◆"/>
              <a:defRPr sz="2300" b="1" i="0" u="none" strike="noStrike" cap="none">
                <a:solidFill>
                  <a:schemeClr val="dk1"/>
                </a:solidFill>
                <a:latin typeface="Helvetica Neue"/>
                <a:ea typeface="Helvetica Neue"/>
                <a:cs typeface="Helvetica Neue"/>
                <a:sym typeface="Helvetica Neue"/>
              </a:defRPr>
            </a:lvl5pPr>
            <a:lvl6pPr marL="2743200" marR="0" lvl="5" indent="-285750" algn="l">
              <a:lnSpc>
                <a:spcPct val="100000"/>
              </a:lnSpc>
              <a:spcBef>
                <a:spcPts val="0"/>
              </a:spcBef>
              <a:spcAft>
                <a:spcPts val="0"/>
              </a:spcAft>
              <a:buSzPts val="900"/>
              <a:buFont typeface="Helvetica Neue"/>
              <a:buChar char="●"/>
              <a:defRPr sz="2300" i="0" u="none" strike="noStrike" cap="none">
                <a:solidFill>
                  <a:schemeClr val="dk1"/>
                </a:solidFill>
                <a:latin typeface="Helvetica Neue"/>
                <a:ea typeface="Helvetica Neue"/>
                <a:cs typeface="Helvetica Neue"/>
                <a:sym typeface="Helvetica Neue"/>
              </a:defRPr>
            </a:lvl6pPr>
            <a:lvl7pPr marL="3200400" marR="0" lvl="6" indent="-285750" algn="l">
              <a:lnSpc>
                <a:spcPct val="100000"/>
              </a:lnSpc>
              <a:spcBef>
                <a:spcPts val="0"/>
              </a:spcBef>
              <a:spcAft>
                <a:spcPts val="0"/>
              </a:spcAft>
              <a:buSzPts val="900"/>
              <a:buFont typeface="Helvetica Neue"/>
              <a:buChar char="○"/>
              <a:defRPr sz="2300" b="1" i="0" u="none" strike="noStrike" cap="none">
                <a:solidFill>
                  <a:schemeClr val="dk1"/>
                </a:solidFill>
                <a:latin typeface="Helvetica Neue"/>
                <a:ea typeface="Helvetica Neue"/>
                <a:cs typeface="Helvetica Neue"/>
                <a:sym typeface="Helvetica Neue"/>
              </a:defRPr>
            </a:lvl7pPr>
            <a:lvl8pPr marL="3657600" marR="0" lvl="7" indent="-285750" algn="l">
              <a:lnSpc>
                <a:spcPct val="100000"/>
              </a:lnSpc>
              <a:spcBef>
                <a:spcPts val="0"/>
              </a:spcBef>
              <a:spcAft>
                <a:spcPts val="0"/>
              </a:spcAft>
              <a:buSzPts val="900"/>
              <a:buFont typeface="Helvetica Neue"/>
              <a:buChar char="◆"/>
              <a:defRPr sz="2300" i="0" u="none" strike="noStrike" cap="none">
                <a:solidFill>
                  <a:schemeClr val="dk1"/>
                </a:solidFill>
                <a:latin typeface="Helvetica Neue"/>
                <a:ea typeface="Helvetica Neue"/>
                <a:cs typeface="Helvetica Neue"/>
                <a:sym typeface="Helvetica Neue"/>
              </a:defRPr>
            </a:lvl8pPr>
            <a:lvl9pPr marL="4114800" marR="0" lvl="8" indent="-285750" algn="l">
              <a:lnSpc>
                <a:spcPct val="100000"/>
              </a:lnSpc>
              <a:spcBef>
                <a:spcPts val="0"/>
              </a:spcBef>
              <a:spcAft>
                <a:spcPts val="0"/>
              </a:spcAft>
              <a:buSzPts val="900"/>
              <a:buFont typeface="Helvetica Neue"/>
              <a:buChar char="●"/>
              <a:defRPr sz="2300" b="1" i="0" u="none" strike="noStrike" cap="none">
                <a:solidFill>
                  <a:schemeClr val="dk1"/>
                </a:solidFill>
                <a:latin typeface="Helvetica Neue"/>
                <a:ea typeface="Helvetica Neue"/>
                <a:cs typeface="Helvetica Neue"/>
                <a:sym typeface="Helvetica Neue"/>
              </a:defRPr>
            </a:lvl9pPr>
          </a:lstStyle>
          <a:p>
            <a:endParaRPr/>
          </a:p>
        </p:txBody>
      </p:sp>
      <p:sp>
        <p:nvSpPr>
          <p:cNvPr id="27" name="Google Shape;27;g36299d5ead3_12_18"/>
          <p:cNvSpPr txBox="1">
            <a:spLocks noGrp="1"/>
          </p:cNvSpPr>
          <p:nvPr>
            <p:ph type="title"/>
          </p:nvPr>
        </p:nvSpPr>
        <p:spPr>
          <a:xfrm>
            <a:off x="446275" y="697919"/>
            <a:ext cx="7804800" cy="1093500"/>
          </a:xfrm>
          <a:prstGeom prst="rect">
            <a:avLst/>
          </a:prstGeom>
          <a:noFill/>
          <a:ln>
            <a:noFill/>
          </a:ln>
        </p:spPr>
        <p:txBody>
          <a:bodyPr spcFirstLastPara="1" wrap="square" lIns="58925" tIns="58925" rIns="58925" bIns="58925" anchor="t" anchorCtr="0">
            <a:noAutofit/>
          </a:bodyPr>
          <a:lstStyle>
            <a:lvl1pPr marR="0" lvl="0" algn="l">
              <a:lnSpc>
                <a:spcPct val="100000"/>
              </a:lnSpc>
              <a:spcBef>
                <a:spcPts val="0"/>
              </a:spcBef>
              <a:spcAft>
                <a:spcPts val="0"/>
              </a:spcAft>
              <a:buSzPts val="900"/>
              <a:buFont typeface="Helvetica Neue"/>
              <a:buNone/>
              <a:defRPr sz="5400" b="1" i="0" u="none" strike="noStrike" cap="none">
                <a:solidFill>
                  <a:schemeClr val="dk1"/>
                </a:solidFill>
                <a:latin typeface="Helvetica Neue"/>
                <a:ea typeface="Helvetica Neue"/>
                <a:cs typeface="Helvetica Neue"/>
                <a:sym typeface="Helvetica Neue"/>
              </a:defRPr>
            </a:lvl1pPr>
            <a:lvl2pPr marR="0" lvl="1" algn="l">
              <a:lnSpc>
                <a:spcPct val="100000"/>
              </a:lnSpc>
              <a:spcBef>
                <a:spcPts val="0"/>
              </a:spcBef>
              <a:spcAft>
                <a:spcPts val="0"/>
              </a:spcAft>
              <a:buSzPts val="900"/>
              <a:buNone/>
              <a:defRPr sz="5400" b="1" i="0" u="none" strike="noStrike" cap="none">
                <a:solidFill>
                  <a:schemeClr val="dk1"/>
                </a:solidFill>
              </a:defRPr>
            </a:lvl2pPr>
            <a:lvl3pPr marR="0" lvl="2" algn="l">
              <a:lnSpc>
                <a:spcPct val="100000"/>
              </a:lnSpc>
              <a:spcBef>
                <a:spcPts val="0"/>
              </a:spcBef>
              <a:spcAft>
                <a:spcPts val="0"/>
              </a:spcAft>
              <a:buSzPts val="900"/>
              <a:buNone/>
              <a:defRPr sz="5400" b="1" i="0" u="none" strike="noStrike" cap="none">
                <a:solidFill>
                  <a:schemeClr val="dk1"/>
                </a:solidFill>
              </a:defRPr>
            </a:lvl3pPr>
            <a:lvl4pPr marR="0" lvl="3" algn="l">
              <a:lnSpc>
                <a:spcPct val="100000"/>
              </a:lnSpc>
              <a:spcBef>
                <a:spcPts val="0"/>
              </a:spcBef>
              <a:spcAft>
                <a:spcPts val="0"/>
              </a:spcAft>
              <a:buSzPts val="900"/>
              <a:buNone/>
              <a:defRPr sz="5400" b="1" i="0" u="none" strike="noStrike" cap="none">
                <a:solidFill>
                  <a:schemeClr val="dk1"/>
                </a:solidFill>
              </a:defRPr>
            </a:lvl4pPr>
            <a:lvl5pPr marR="0" lvl="4" algn="l">
              <a:lnSpc>
                <a:spcPct val="100000"/>
              </a:lnSpc>
              <a:spcBef>
                <a:spcPts val="0"/>
              </a:spcBef>
              <a:spcAft>
                <a:spcPts val="0"/>
              </a:spcAft>
              <a:buSzPts val="900"/>
              <a:buNone/>
              <a:defRPr sz="5400" b="1" i="0" u="none" strike="noStrike" cap="none">
                <a:solidFill>
                  <a:schemeClr val="dk1"/>
                </a:solidFill>
              </a:defRPr>
            </a:lvl5pPr>
            <a:lvl6pPr marR="0" lvl="5" algn="l">
              <a:lnSpc>
                <a:spcPct val="100000"/>
              </a:lnSpc>
              <a:spcBef>
                <a:spcPts val="0"/>
              </a:spcBef>
              <a:spcAft>
                <a:spcPts val="0"/>
              </a:spcAft>
              <a:buSzPts val="900"/>
              <a:buNone/>
              <a:defRPr sz="5400" b="1" i="0" u="none" strike="noStrike" cap="none">
                <a:solidFill>
                  <a:schemeClr val="dk1"/>
                </a:solidFill>
              </a:defRPr>
            </a:lvl6pPr>
            <a:lvl7pPr marR="0" lvl="6" algn="l">
              <a:lnSpc>
                <a:spcPct val="100000"/>
              </a:lnSpc>
              <a:spcBef>
                <a:spcPts val="0"/>
              </a:spcBef>
              <a:spcAft>
                <a:spcPts val="0"/>
              </a:spcAft>
              <a:buSzPts val="900"/>
              <a:buNone/>
              <a:defRPr sz="5400" b="1" i="0" u="none" strike="noStrike" cap="none">
                <a:solidFill>
                  <a:schemeClr val="dk1"/>
                </a:solidFill>
              </a:defRPr>
            </a:lvl7pPr>
            <a:lvl8pPr marR="0" lvl="7" algn="l">
              <a:lnSpc>
                <a:spcPct val="100000"/>
              </a:lnSpc>
              <a:spcBef>
                <a:spcPts val="0"/>
              </a:spcBef>
              <a:spcAft>
                <a:spcPts val="0"/>
              </a:spcAft>
              <a:buSzPts val="900"/>
              <a:buNone/>
              <a:defRPr sz="5400" b="1" i="0" u="none" strike="noStrike" cap="none">
                <a:solidFill>
                  <a:schemeClr val="dk1"/>
                </a:solidFill>
              </a:defRPr>
            </a:lvl8pPr>
            <a:lvl9pPr marR="0" lvl="8" algn="l">
              <a:lnSpc>
                <a:spcPct val="100000"/>
              </a:lnSpc>
              <a:spcBef>
                <a:spcPts val="0"/>
              </a:spcBef>
              <a:spcAft>
                <a:spcPts val="0"/>
              </a:spcAft>
              <a:buSzPts val="900"/>
              <a:buNone/>
              <a:defRPr sz="5400" b="1" i="0" u="none" strike="noStrike" cap="none">
                <a:solidFill>
                  <a:schemeClr val="dk1"/>
                </a:solidFill>
              </a:defRPr>
            </a:lvl9pPr>
          </a:lstStyle>
          <a:p>
            <a:endParaRPr/>
          </a:p>
        </p:txBody>
      </p:sp>
      <p:pic>
        <p:nvPicPr>
          <p:cNvPr id="28" name="Google Shape;28;g36299d5ead3_12_18" descr="CivicActionsEmpowered_big_single.png"/>
          <p:cNvPicPr preferRelativeResize="0"/>
          <p:nvPr/>
        </p:nvPicPr>
        <p:blipFill rotWithShape="1">
          <a:blip r:embed="rId2">
            <a:alphaModFix/>
          </a:blip>
          <a:srcRect/>
          <a:stretch/>
        </p:blipFill>
        <p:spPr>
          <a:xfrm>
            <a:off x="7753550" y="4626250"/>
            <a:ext cx="1008824" cy="215775"/>
          </a:xfrm>
          <a:prstGeom prst="rect">
            <a:avLst/>
          </a:prstGeom>
          <a:noFill/>
          <a:ln>
            <a:noFill/>
          </a:ln>
        </p:spPr>
      </p:pic>
      <p:sp>
        <p:nvSpPr>
          <p:cNvPr id="29" name="Google Shape;29;g36299d5ead3_12_18"/>
          <p:cNvSpPr txBox="1"/>
          <p:nvPr/>
        </p:nvSpPr>
        <p:spPr>
          <a:xfrm>
            <a:off x="324400" y="4616988"/>
            <a:ext cx="7200900" cy="23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800" b="0" i="0" u="none" strike="noStrike" cap="none">
                <a:solidFill>
                  <a:srgbClr val="666666"/>
                </a:solidFill>
                <a:latin typeface="Arial"/>
                <a:ea typeface="Arial"/>
                <a:cs typeface="Arial"/>
                <a:sym typeface="Arial"/>
              </a:rPr>
              <a:t>DITAP  |  ITERATION 1A  |   @CIVICACTIONS</a:t>
            </a:r>
            <a:endParaRPr sz="800" b="0" i="0" u="none" strike="noStrike" cap="none">
              <a:solidFill>
                <a:srgbClr val="666666"/>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666666"/>
              </a:solidFill>
              <a:latin typeface="Arial"/>
              <a:ea typeface="Arial"/>
              <a:cs typeface="Arial"/>
              <a:sym typeface="Arial"/>
            </a:endParaRPr>
          </a:p>
        </p:txBody>
      </p:sp>
      <p:sp>
        <p:nvSpPr>
          <p:cNvPr id="30" name="Google Shape;30;g36299d5ead3_12_18"/>
          <p:cNvSpPr txBox="1">
            <a:spLocks noGrp="1"/>
          </p:cNvSpPr>
          <p:nvPr>
            <p:ph type="title" idx="2"/>
          </p:nvPr>
        </p:nvSpPr>
        <p:spPr>
          <a:xfrm>
            <a:off x="324400" y="316775"/>
            <a:ext cx="8504400" cy="381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solidFill>
                  <a:srgbClr val="FF0000"/>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Header">
  <p:cSld name="SECTION_TITLE_AND_DESCRIPTION">
    <p:spTree>
      <p:nvGrpSpPr>
        <p:cNvPr id="1" name="Shape 280"/>
        <p:cNvGrpSpPr/>
        <p:nvPr/>
      </p:nvGrpSpPr>
      <p:grpSpPr>
        <a:xfrm>
          <a:off x="0" y="0"/>
          <a:ext cx="0" cy="0"/>
          <a:chOff x="0" y="0"/>
          <a:chExt cx="0" cy="0"/>
        </a:xfrm>
      </p:grpSpPr>
      <p:sp>
        <p:nvSpPr>
          <p:cNvPr id="281" name="Google Shape;281;g3736b5e132b_0_2551"/>
          <p:cNvSpPr txBox="1">
            <a:spLocks noGrp="1"/>
          </p:cNvSpPr>
          <p:nvPr>
            <p:ph type="title"/>
          </p:nvPr>
        </p:nvSpPr>
        <p:spPr>
          <a:xfrm>
            <a:off x="697350" y="2932550"/>
            <a:ext cx="7749300" cy="1015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a:endParaRPr/>
          </a:p>
        </p:txBody>
      </p:sp>
      <p:sp>
        <p:nvSpPr>
          <p:cNvPr id="282" name="Google Shape;282;g3736b5e132b_0_2551"/>
          <p:cNvSpPr txBox="1">
            <a:spLocks noGrp="1"/>
          </p:cNvSpPr>
          <p:nvPr>
            <p:ph type="title" idx="2"/>
          </p:nvPr>
        </p:nvSpPr>
        <p:spPr>
          <a:xfrm>
            <a:off x="3278250" y="1194450"/>
            <a:ext cx="2587500" cy="19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2800"/>
              <a:buNone/>
              <a:defRPr sz="12800">
                <a:solidFill>
                  <a:schemeClr val="dk2"/>
                </a:solidFill>
              </a:defRPr>
            </a:lvl1pPr>
            <a:lvl2pPr lvl="1"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a:endParaRPr/>
          </a:p>
        </p:txBody>
      </p:sp>
      <p:sp>
        <p:nvSpPr>
          <p:cNvPr id="283" name="Google Shape;283;g3736b5e132b_0_25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Market Size / Pie Graph">
  <p:cSld name="CAPTION_ONLY">
    <p:bg>
      <p:bgPr>
        <a:solidFill>
          <a:schemeClr val="dk1"/>
        </a:solidFill>
        <a:effectLst/>
      </p:bgPr>
    </p:bg>
    <p:spTree>
      <p:nvGrpSpPr>
        <p:cNvPr id="1" name="Shape 284"/>
        <p:cNvGrpSpPr/>
        <p:nvPr/>
      </p:nvGrpSpPr>
      <p:grpSpPr>
        <a:xfrm>
          <a:off x="0" y="0"/>
          <a:ext cx="0" cy="0"/>
          <a:chOff x="0" y="0"/>
          <a:chExt cx="0" cy="0"/>
        </a:xfrm>
      </p:grpSpPr>
      <p:sp>
        <p:nvSpPr>
          <p:cNvPr id="285" name="Google Shape;285;g3736b5e132b_0_2555"/>
          <p:cNvSpPr/>
          <p:nvPr/>
        </p:nvSpPr>
        <p:spPr>
          <a:xfrm>
            <a:off x="0" y="0"/>
            <a:ext cx="9144000" cy="16311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g3736b5e132b_0_2555"/>
          <p:cNvSpPr txBox="1">
            <a:spLocks noGrp="1"/>
          </p:cNvSpPr>
          <p:nvPr>
            <p:ph type="subTitle" idx="1"/>
          </p:nvPr>
        </p:nvSpPr>
        <p:spPr>
          <a:xfrm>
            <a:off x="791150" y="522625"/>
            <a:ext cx="4977300" cy="1108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287" name="Google Shape;287;g3736b5e132b_0_2555"/>
          <p:cNvSpPr txBox="1">
            <a:spLocks noGrp="1"/>
          </p:cNvSpPr>
          <p:nvPr>
            <p:ph type="body" idx="2"/>
          </p:nvPr>
        </p:nvSpPr>
        <p:spPr>
          <a:xfrm>
            <a:off x="714950" y="1989025"/>
            <a:ext cx="2792400" cy="2804100"/>
          </a:xfrm>
          <a:prstGeom prst="rect">
            <a:avLst/>
          </a:prstGeom>
          <a:noFill/>
          <a:ln>
            <a:noFill/>
          </a:ln>
        </p:spPr>
        <p:txBody>
          <a:bodyPr spcFirstLastPara="1" wrap="square" lIns="91425" tIns="91425" rIns="91425" bIns="91425" anchor="t" anchorCtr="0">
            <a:noAutofit/>
          </a:bodyPr>
          <a:lstStyle>
            <a:lvl1pPr marL="457200" lvl="0" indent="-323850" algn="l">
              <a:lnSpc>
                <a:spcPct val="100000"/>
              </a:lnSpc>
              <a:spcBef>
                <a:spcPts val="0"/>
              </a:spcBef>
              <a:spcAft>
                <a:spcPts val="0"/>
              </a:spcAft>
              <a:buClr>
                <a:schemeClr val="lt1"/>
              </a:buClr>
              <a:buSzPts val="1500"/>
              <a:buChar char="●"/>
              <a:defRPr>
                <a:solidFill>
                  <a:schemeClr val="lt1"/>
                </a:solidFill>
              </a:defRPr>
            </a:lvl1pPr>
          </a:lstStyle>
          <a:p>
            <a:endParaRPr/>
          </a:p>
        </p:txBody>
      </p:sp>
      <p:sp>
        <p:nvSpPr>
          <p:cNvPr id="288" name="Google Shape;288;g3736b5e132b_0_2555"/>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289" name="Google Shape;289;g3736b5e132b_0_2555"/>
          <p:cNvSpPr/>
          <p:nvPr/>
        </p:nvSpPr>
        <p:spPr>
          <a:xfrm>
            <a:off x="4416275" y="1976923"/>
            <a:ext cx="4045200" cy="2871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3736b5e132b_0_2555"/>
          <p:cNvSpPr/>
          <p:nvPr/>
        </p:nvSpPr>
        <p:spPr>
          <a:xfrm rot="444408">
            <a:off x="5636435" y="2500585"/>
            <a:ext cx="1505663" cy="1505366"/>
          </a:xfrm>
          <a:prstGeom prst="pie">
            <a:avLst>
              <a:gd name="adj1" fmla="val 8241844"/>
              <a:gd name="adj2" fmla="val 12554936"/>
            </a:avLst>
          </a:prstGeom>
          <a:solidFill>
            <a:schemeClr val="l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ifferentiators / 4 column text">
  <p:cSld name="BIG_NUMBER">
    <p:bg>
      <p:bgPr>
        <a:solidFill>
          <a:schemeClr val="dk1"/>
        </a:solidFill>
        <a:effectLst/>
      </p:bgPr>
    </p:bg>
    <p:spTree>
      <p:nvGrpSpPr>
        <p:cNvPr id="1" name="Shape 291"/>
        <p:cNvGrpSpPr/>
        <p:nvPr/>
      </p:nvGrpSpPr>
      <p:grpSpPr>
        <a:xfrm>
          <a:off x="0" y="0"/>
          <a:ext cx="0" cy="0"/>
          <a:chOff x="0" y="0"/>
          <a:chExt cx="0" cy="0"/>
        </a:xfrm>
      </p:grpSpPr>
      <p:sp>
        <p:nvSpPr>
          <p:cNvPr id="292" name="Google Shape;292;g3736b5e132b_0_2562"/>
          <p:cNvSpPr/>
          <p:nvPr/>
        </p:nvSpPr>
        <p:spPr>
          <a:xfrm>
            <a:off x="0" y="1324925"/>
            <a:ext cx="4572000" cy="1910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
              <a:buFont typeface="Arial"/>
              <a:buNone/>
            </a:pPr>
            <a:endParaRPr sz="200" b="0" i="0" u="none" strike="noStrike" cap="none">
              <a:solidFill>
                <a:srgbClr val="000000"/>
              </a:solidFill>
              <a:latin typeface="Arial"/>
              <a:ea typeface="Arial"/>
              <a:cs typeface="Arial"/>
              <a:sym typeface="Arial"/>
            </a:endParaRPr>
          </a:p>
        </p:txBody>
      </p:sp>
      <p:sp>
        <p:nvSpPr>
          <p:cNvPr id="293" name="Google Shape;293;g3736b5e132b_0_2562"/>
          <p:cNvSpPr/>
          <p:nvPr/>
        </p:nvSpPr>
        <p:spPr>
          <a:xfrm>
            <a:off x="0" y="3235076"/>
            <a:ext cx="4572000" cy="1914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
              <a:buFont typeface="Arial"/>
              <a:buNone/>
            </a:pPr>
            <a:endParaRPr sz="200" b="0" i="0" u="none" strike="noStrike" cap="none">
              <a:solidFill>
                <a:schemeClr val="dk2"/>
              </a:solidFill>
              <a:latin typeface="Arial"/>
              <a:ea typeface="Arial"/>
              <a:cs typeface="Arial"/>
              <a:sym typeface="Arial"/>
            </a:endParaRPr>
          </a:p>
        </p:txBody>
      </p:sp>
      <p:sp>
        <p:nvSpPr>
          <p:cNvPr id="294" name="Google Shape;294;g3736b5e132b_0_2562"/>
          <p:cNvSpPr/>
          <p:nvPr/>
        </p:nvSpPr>
        <p:spPr>
          <a:xfrm>
            <a:off x="4571892" y="3235076"/>
            <a:ext cx="4572000" cy="19149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
              <a:buFont typeface="Arial"/>
              <a:buNone/>
            </a:pPr>
            <a:endParaRPr sz="200" b="0" i="0" u="none" strike="noStrike" cap="none">
              <a:solidFill>
                <a:schemeClr val="lt1"/>
              </a:solidFill>
              <a:latin typeface="Arial"/>
              <a:ea typeface="Arial"/>
              <a:cs typeface="Arial"/>
              <a:sym typeface="Arial"/>
            </a:endParaRPr>
          </a:p>
        </p:txBody>
      </p:sp>
      <p:sp>
        <p:nvSpPr>
          <p:cNvPr id="295" name="Google Shape;295;g3736b5e132b_0_2562"/>
          <p:cNvSpPr/>
          <p:nvPr/>
        </p:nvSpPr>
        <p:spPr>
          <a:xfrm>
            <a:off x="4571892" y="1324925"/>
            <a:ext cx="4572000" cy="1910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
              <a:buFont typeface="Arial"/>
              <a:buNone/>
            </a:pPr>
            <a:endParaRPr sz="200" b="0" i="0" u="none" strike="noStrike" cap="none">
              <a:solidFill>
                <a:schemeClr val="accent5"/>
              </a:solidFill>
              <a:latin typeface="Arial"/>
              <a:ea typeface="Arial"/>
              <a:cs typeface="Arial"/>
              <a:sym typeface="Arial"/>
            </a:endParaRPr>
          </a:p>
        </p:txBody>
      </p:sp>
      <p:sp>
        <p:nvSpPr>
          <p:cNvPr id="296" name="Google Shape;296;g3736b5e132b_0_2562"/>
          <p:cNvSpPr txBox="1">
            <a:spLocks noGrp="1"/>
          </p:cNvSpPr>
          <p:nvPr>
            <p:ph type="subTitle" idx="1"/>
          </p:nvPr>
        </p:nvSpPr>
        <p:spPr>
          <a:xfrm>
            <a:off x="480420" y="290626"/>
            <a:ext cx="3592200" cy="3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7" name="Google Shape;297;g3736b5e132b_0_2562"/>
          <p:cNvSpPr txBox="1">
            <a:spLocks noGrp="1"/>
          </p:cNvSpPr>
          <p:nvPr>
            <p:ph type="body" idx="2"/>
          </p:nvPr>
        </p:nvSpPr>
        <p:spPr>
          <a:xfrm>
            <a:off x="480425" y="610475"/>
            <a:ext cx="4878300" cy="6003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8" name="Google Shape;298;g3736b5e132b_0_2562"/>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Header">
  <p:cSld name="BLANK 2">
    <p:spTree>
      <p:nvGrpSpPr>
        <p:cNvPr id="1" name="Shape 299"/>
        <p:cNvGrpSpPr/>
        <p:nvPr/>
      </p:nvGrpSpPr>
      <p:grpSpPr>
        <a:xfrm>
          <a:off x="0" y="0"/>
          <a:ext cx="0" cy="0"/>
          <a:chOff x="0" y="0"/>
          <a:chExt cx="0" cy="0"/>
        </a:xfrm>
      </p:grpSpPr>
      <p:sp>
        <p:nvSpPr>
          <p:cNvPr id="300" name="Google Shape;300;g3736b5e132b_0_2570"/>
          <p:cNvSpPr txBox="1">
            <a:spLocks noGrp="1"/>
          </p:cNvSpPr>
          <p:nvPr>
            <p:ph type="title"/>
          </p:nvPr>
        </p:nvSpPr>
        <p:spPr>
          <a:xfrm>
            <a:off x="697350" y="2932550"/>
            <a:ext cx="7749300" cy="1015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301" name="Google Shape;301;g3736b5e132b_0_2570"/>
          <p:cNvSpPr txBox="1">
            <a:spLocks noGrp="1"/>
          </p:cNvSpPr>
          <p:nvPr>
            <p:ph type="title" idx="2"/>
          </p:nvPr>
        </p:nvSpPr>
        <p:spPr>
          <a:xfrm>
            <a:off x="3278250" y="1194450"/>
            <a:ext cx="2587500" cy="19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2800"/>
              <a:buNone/>
              <a:defRPr sz="12800">
                <a:solidFill>
                  <a:schemeClr val="accent1"/>
                </a:solidFill>
              </a:defRPr>
            </a:lvl1pPr>
            <a:lvl2pPr lvl="1"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a:endParaRPr/>
          </a:p>
        </p:txBody>
      </p:sp>
      <p:sp>
        <p:nvSpPr>
          <p:cNvPr id="302" name="Google Shape;302;g3736b5e132b_0_25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 1 column text">
  <p:cSld name="TITLE_1">
    <p:bg>
      <p:bgPr>
        <a:solidFill>
          <a:schemeClr val="dk1"/>
        </a:solidFill>
        <a:effectLst/>
      </p:bgPr>
    </p:bg>
    <p:spTree>
      <p:nvGrpSpPr>
        <p:cNvPr id="1" name="Shape 303"/>
        <p:cNvGrpSpPr/>
        <p:nvPr/>
      </p:nvGrpSpPr>
      <p:grpSpPr>
        <a:xfrm>
          <a:off x="0" y="0"/>
          <a:ext cx="0" cy="0"/>
          <a:chOff x="0" y="0"/>
          <a:chExt cx="0" cy="0"/>
        </a:xfrm>
      </p:grpSpPr>
      <p:sp>
        <p:nvSpPr>
          <p:cNvPr id="304" name="Google Shape;304;g3736b5e132b_0_2574"/>
          <p:cNvSpPr/>
          <p:nvPr/>
        </p:nvSpPr>
        <p:spPr>
          <a:xfrm>
            <a:off x="0" y="0"/>
            <a:ext cx="9144000" cy="1631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g3736b5e132b_0_2574"/>
          <p:cNvSpPr txBox="1">
            <a:spLocks noGrp="1"/>
          </p:cNvSpPr>
          <p:nvPr>
            <p:ph type="subTitle" idx="1"/>
          </p:nvPr>
        </p:nvSpPr>
        <p:spPr>
          <a:xfrm>
            <a:off x="791150" y="522625"/>
            <a:ext cx="5938800" cy="1108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06" name="Google Shape;306;g3736b5e132b_0_2574"/>
          <p:cNvSpPr txBox="1">
            <a:spLocks noGrp="1"/>
          </p:cNvSpPr>
          <p:nvPr>
            <p:ph type="body" idx="2"/>
          </p:nvPr>
        </p:nvSpPr>
        <p:spPr>
          <a:xfrm>
            <a:off x="810075" y="2065225"/>
            <a:ext cx="7539900" cy="2777400"/>
          </a:xfrm>
          <a:prstGeom prst="rect">
            <a:avLst/>
          </a:prstGeom>
          <a:noFill/>
          <a:ln>
            <a:noFill/>
          </a:ln>
        </p:spPr>
        <p:txBody>
          <a:bodyPr spcFirstLastPara="1" wrap="square" lIns="91425" tIns="91425" rIns="91425" bIns="91425" anchor="t" anchorCtr="0">
            <a:noAutofit/>
          </a:bodyPr>
          <a:lstStyle>
            <a:lvl1pPr marL="457200" lvl="0" indent="-406400" algn="l">
              <a:lnSpc>
                <a:spcPct val="100000"/>
              </a:lnSpc>
              <a:spcBef>
                <a:spcPts val="0"/>
              </a:spcBef>
              <a:spcAft>
                <a:spcPts val="0"/>
              </a:spcAft>
              <a:buClr>
                <a:schemeClr val="lt1"/>
              </a:buClr>
              <a:buSzPts val="2800"/>
              <a:buChar char="●"/>
              <a:defRPr sz="2800">
                <a:solidFill>
                  <a:schemeClr val="lt1"/>
                </a:solidFill>
              </a:defRPr>
            </a:lvl1pPr>
            <a:lvl2pPr marL="914400" lvl="1" indent="-406400" algn="l">
              <a:lnSpc>
                <a:spcPct val="100000"/>
              </a:lnSpc>
              <a:spcBef>
                <a:spcPts val="0"/>
              </a:spcBef>
              <a:spcAft>
                <a:spcPts val="0"/>
              </a:spcAft>
              <a:buClr>
                <a:schemeClr val="lt1"/>
              </a:buClr>
              <a:buSzPts val="2800"/>
              <a:buChar char="○"/>
              <a:defRPr sz="2800">
                <a:solidFill>
                  <a:schemeClr val="lt1"/>
                </a:solidFill>
              </a:defRPr>
            </a:lvl2pPr>
            <a:lvl3pPr marL="1371600" lvl="2" indent="-406400" algn="l">
              <a:lnSpc>
                <a:spcPct val="100000"/>
              </a:lnSpc>
              <a:spcBef>
                <a:spcPts val="0"/>
              </a:spcBef>
              <a:spcAft>
                <a:spcPts val="0"/>
              </a:spcAft>
              <a:buClr>
                <a:schemeClr val="lt1"/>
              </a:buClr>
              <a:buSzPts val="2800"/>
              <a:buChar char="■"/>
              <a:defRPr sz="2800">
                <a:solidFill>
                  <a:schemeClr val="lt1"/>
                </a:solidFill>
              </a:defRPr>
            </a:lvl3pPr>
            <a:lvl4pPr marL="1828800" lvl="3" indent="-406400" algn="l">
              <a:lnSpc>
                <a:spcPct val="100000"/>
              </a:lnSpc>
              <a:spcBef>
                <a:spcPts val="0"/>
              </a:spcBef>
              <a:spcAft>
                <a:spcPts val="0"/>
              </a:spcAft>
              <a:buClr>
                <a:schemeClr val="lt1"/>
              </a:buClr>
              <a:buSzPts val="2800"/>
              <a:buChar char="●"/>
              <a:defRPr sz="2800">
                <a:solidFill>
                  <a:schemeClr val="lt1"/>
                </a:solidFill>
              </a:defRPr>
            </a:lvl4pPr>
            <a:lvl5pPr marL="2286000" lvl="4" indent="-406400" algn="l">
              <a:lnSpc>
                <a:spcPct val="100000"/>
              </a:lnSpc>
              <a:spcBef>
                <a:spcPts val="0"/>
              </a:spcBef>
              <a:spcAft>
                <a:spcPts val="0"/>
              </a:spcAft>
              <a:buClr>
                <a:schemeClr val="lt1"/>
              </a:buClr>
              <a:buSzPts val="2800"/>
              <a:buChar char="○"/>
              <a:defRPr sz="2800">
                <a:solidFill>
                  <a:schemeClr val="lt1"/>
                </a:solidFill>
              </a:defRPr>
            </a:lvl5pPr>
            <a:lvl6pPr marL="2743200" lvl="5" indent="-406400" algn="l">
              <a:lnSpc>
                <a:spcPct val="100000"/>
              </a:lnSpc>
              <a:spcBef>
                <a:spcPts val="0"/>
              </a:spcBef>
              <a:spcAft>
                <a:spcPts val="0"/>
              </a:spcAft>
              <a:buClr>
                <a:schemeClr val="lt1"/>
              </a:buClr>
              <a:buSzPts val="2800"/>
              <a:buChar char="■"/>
              <a:defRPr sz="2800">
                <a:solidFill>
                  <a:schemeClr val="lt1"/>
                </a:solidFill>
              </a:defRPr>
            </a:lvl6pPr>
            <a:lvl7pPr marL="3200400" lvl="6" indent="-406400" algn="l">
              <a:lnSpc>
                <a:spcPct val="100000"/>
              </a:lnSpc>
              <a:spcBef>
                <a:spcPts val="0"/>
              </a:spcBef>
              <a:spcAft>
                <a:spcPts val="0"/>
              </a:spcAft>
              <a:buClr>
                <a:schemeClr val="lt1"/>
              </a:buClr>
              <a:buSzPts val="2800"/>
              <a:buChar char="●"/>
              <a:defRPr sz="2800">
                <a:solidFill>
                  <a:schemeClr val="lt1"/>
                </a:solidFill>
              </a:defRPr>
            </a:lvl7pPr>
            <a:lvl8pPr marL="3657600" lvl="7" indent="-406400" algn="l">
              <a:lnSpc>
                <a:spcPct val="100000"/>
              </a:lnSpc>
              <a:spcBef>
                <a:spcPts val="0"/>
              </a:spcBef>
              <a:spcAft>
                <a:spcPts val="0"/>
              </a:spcAft>
              <a:buClr>
                <a:schemeClr val="lt1"/>
              </a:buClr>
              <a:buSzPts val="2800"/>
              <a:buChar char="○"/>
              <a:defRPr sz="2800">
                <a:solidFill>
                  <a:schemeClr val="lt1"/>
                </a:solidFill>
              </a:defRPr>
            </a:lvl8pPr>
            <a:lvl9pPr marL="4114800" lvl="8" indent="-406400" algn="l">
              <a:lnSpc>
                <a:spcPct val="100000"/>
              </a:lnSpc>
              <a:spcBef>
                <a:spcPts val="0"/>
              </a:spcBef>
              <a:spcAft>
                <a:spcPts val="0"/>
              </a:spcAft>
              <a:buClr>
                <a:schemeClr val="lt1"/>
              </a:buClr>
              <a:buSzPts val="2800"/>
              <a:buChar char="■"/>
              <a:defRPr sz="2800">
                <a:solidFill>
                  <a:schemeClr val="lt1"/>
                </a:solidFill>
              </a:defRPr>
            </a:lvl9pPr>
          </a:lstStyle>
          <a:p>
            <a:endParaRPr/>
          </a:p>
        </p:txBody>
      </p:sp>
      <p:sp>
        <p:nvSpPr>
          <p:cNvPr id="307" name="Google Shape;307;g3736b5e132b_0_2574"/>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1 Background Image + Text">
  <p:cSld name="CUSTOM">
    <p:spTree>
      <p:nvGrpSpPr>
        <p:cNvPr id="1" name="Shape 308"/>
        <p:cNvGrpSpPr/>
        <p:nvPr/>
      </p:nvGrpSpPr>
      <p:grpSpPr>
        <a:xfrm>
          <a:off x="0" y="0"/>
          <a:ext cx="0" cy="0"/>
          <a:chOff x="0" y="0"/>
          <a:chExt cx="0" cy="0"/>
        </a:xfrm>
      </p:grpSpPr>
      <p:sp>
        <p:nvSpPr>
          <p:cNvPr id="309" name="Google Shape;309;g3736b5e132b_0_2579"/>
          <p:cNvSpPr>
            <a:spLocks noGrp="1"/>
          </p:cNvSpPr>
          <p:nvPr>
            <p:ph type="pic" idx="2"/>
          </p:nvPr>
        </p:nvSpPr>
        <p:spPr>
          <a:xfrm>
            <a:off x="0" y="0"/>
            <a:ext cx="9144000" cy="5143500"/>
          </a:xfrm>
          <a:prstGeom prst="rect">
            <a:avLst/>
          </a:prstGeom>
          <a:noFill/>
          <a:ln>
            <a:noFill/>
          </a:ln>
        </p:spPr>
      </p:sp>
      <p:sp>
        <p:nvSpPr>
          <p:cNvPr id="310" name="Google Shape;310;g3736b5e132b_0_2579"/>
          <p:cNvSpPr txBox="1">
            <a:spLocks noGrp="1"/>
          </p:cNvSpPr>
          <p:nvPr>
            <p:ph type="body" idx="1"/>
          </p:nvPr>
        </p:nvSpPr>
        <p:spPr>
          <a:xfrm>
            <a:off x="4655675" y="956675"/>
            <a:ext cx="3965400" cy="775200"/>
          </a:xfrm>
          <a:prstGeom prst="rect">
            <a:avLst/>
          </a:prstGeom>
          <a:solidFill>
            <a:schemeClr val="lt1"/>
          </a:solidFill>
          <a:ln>
            <a:noFill/>
          </a:ln>
        </p:spPr>
        <p:txBody>
          <a:bodyPr spcFirstLastPara="1" wrap="square" lIns="274300" tIns="0" rIns="274300" bIns="274300" anchor="t" anchorCtr="0">
            <a:noAutofit/>
          </a:bodyPr>
          <a:lstStyle>
            <a:lvl1pPr marL="457200" lvl="0" indent="-29845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1pPr>
            <a:lvl2pPr marL="914400" lvl="1" indent="-29845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2pPr>
            <a:lvl3pPr marL="1371600" lvl="2" indent="-29845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3pPr>
            <a:lvl4pPr marL="1828800" lvl="3" indent="-29845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4pPr>
            <a:lvl5pPr marL="2286000" lvl="4" indent="-298450" algn="l">
              <a:lnSpc>
                <a:spcPct val="100000"/>
              </a:lnSpc>
              <a:spcBef>
                <a:spcPts val="0"/>
              </a:spcBef>
              <a:spcAft>
                <a:spcPts val="0"/>
              </a:spcAft>
              <a:buClr>
                <a:schemeClr val="dk1"/>
              </a:buClr>
              <a:buSzPts val="1100"/>
              <a:buFont typeface="Barlow"/>
              <a:buChar char="○"/>
              <a:defRPr>
                <a:latin typeface="Barlow"/>
                <a:ea typeface="Barlow"/>
                <a:cs typeface="Barlow"/>
                <a:sym typeface="Barlow"/>
              </a:defRPr>
            </a:lvl5pPr>
            <a:lvl6pPr marL="2743200" lvl="5" indent="-29845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6pPr>
            <a:lvl7pPr marL="3200400" lvl="6" indent="-29845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7pPr>
            <a:lvl8pPr marL="3657600" lvl="7" indent="-29845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8pPr>
            <a:lvl9pPr marL="4114800" lvl="8" indent="-29845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9pPr>
          </a:lstStyle>
          <a:p>
            <a:endParaRPr/>
          </a:p>
        </p:txBody>
      </p:sp>
      <p:sp>
        <p:nvSpPr>
          <p:cNvPr id="311" name="Google Shape;311;g3736b5e132b_0_2579"/>
          <p:cNvSpPr txBox="1">
            <a:spLocks noGrp="1"/>
          </p:cNvSpPr>
          <p:nvPr>
            <p:ph type="subTitle" idx="3"/>
          </p:nvPr>
        </p:nvSpPr>
        <p:spPr>
          <a:xfrm>
            <a:off x="4655675" y="522900"/>
            <a:ext cx="3965400" cy="442800"/>
          </a:xfrm>
          <a:prstGeom prst="rect">
            <a:avLst/>
          </a:prstGeom>
          <a:solidFill>
            <a:schemeClr val="lt1"/>
          </a:solidFill>
          <a:ln>
            <a:noFill/>
          </a:ln>
        </p:spPr>
        <p:txBody>
          <a:bodyPr spcFirstLastPara="1" wrap="square" lIns="274300" tIns="274300" rIns="274300" bIns="0" anchor="b" anchorCtr="0">
            <a:noAutofit/>
          </a:bodyPr>
          <a:lstStyle>
            <a:lvl1pPr lvl="0"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12" name="Google Shape;312;g3736b5e132b_0_2579"/>
          <p:cNvSpPr txBox="1">
            <a:spLocks noGrp="1"/>
          </p:cNvSpPr>
          <p:nvPr>
            <p:ph type="body" idx="4"/>
          </p:nvPr>
        </p:nvSpPr>
        <p:spPr>
          <a:xfrm>
            <a:off x="524350" y="4144800"/>
            <a:ext cx="1558800" cy="475800"/>
          </a:xfrm>
          <a:prstGeom prst="rect">
            <a:avLst/>
          </a:prstGeom>
          <a:solidFill>
            <a:schemeClr val="lt1"/>
          </a:solidFill>
          <a:ln>
            <a:noFill/>
          </a:ln>
        </p:spPr>
        <p:txBody>
          <a:bodyPr spcFirstLastPara="1" wrap="square" lIns="137150" tIns="137150" rIns="137150" bIns="137150" anchor="t" anchorCtr="0">
            <a:noAutofit/>
          </a:bodyPr>
          <a:lstStyle>
            <a:lvl1pPr marL="457200" lvl="0"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1pPr>
            <a:lvl2pPr marL="914400" lvl="1"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2pPr>
            <a:lvl3pPr marL="1371600" lvl="2"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3pPr>
            <a:lvl4pPr marL="1828800" lvl="3"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4pPr>
            <a:lvl5pPr marL="2286000" lvl="4"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5pPr>
            <a:lvl6pPr marL="2743200" lvl="5"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6pPr>
            <a:lvl7pPr marL="3200400" lvl="6"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7pPr>
            <a:lvl8pPr marL="3657600" lvl="7"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8pPr>
            <a:lvl9pPr marL="4114800" lvl="8" indent="-27305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9pPr>
          </a:lstStyle>
          <a:p>
            <a:endParaRPr/>
          </a:p>
        </p:txBody>
      </p:sp>
      <p:sp>
        <p:nvSpPr>
          <p:cNvPr id="313" name="Google Shape;313;g3736b5e132b_0_25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Quote + Image">
  <p:cSld name="CUSTOM_1">
    <p:bg>
      <p:bgPr>
        <a:solidFill>
          <a:schemeClr val="lt2"/>
        </a:solidFill>
        <a:effectLst/>
      </p:bgPr>
    </p:bg>
    <p:spTree>
      <p:nvGrpSpPr>
        <p:cNvPr id="1" name="Shape 314"/>
        <p:cNvGrpSpPr/>
        <p:nvPr/>
      </p:nvGrpSpPr>
      <p:grpSpPr>
        <a:xfrm>
          <a:off x="0" y="0"/>
          <a:ext cx="0" cy="0"/>
          <a:chOff x="0" y="0"/>
          <a:chExt cx="0" cy="0"/>
        </a:xfrm>
      </p:grpSpPr>
      <p:sp>
        <p:nvSpPr>
          <p:cNvPr id="315" name="Google Shape;315;g3736b5e132b_0_2585"/>
          <p:cNvSpPr>
            <a:spLocks noGrp="1"/>
          </p:cNvSpPr>
          <p:nvPr>
            <p:ph type="pic" idx="2"/>
          </p:nvPr>
        </p:nvSpPr>
        <p:spPr>
          <a:xfrm>
            <a:off x="5485725" y="523025"/>
            <a:ext cx="3135300" cy="4097700"/>
          </a:xfrm>
          <a:prstGeom prst="roundRect">
            <a:avLst>
              <a:gd name="adj" fmla="val 16667"/>
            </a:avLst>
          </a:prstGeom>
          <a:noFill/>
          <a:ln>
            <a:noFill/>
          </a:ln>
        </p:spPr>
      </p:sp>
      <p:sp>
        <p:nvSpPr>
          <p:cNvPr id="316" name="Google Shape;316;g3736b5e132b_0_2585"/>
          <p:cNvSpPr txBox="1">
            <a:spLocks noGrp="1"/>
          </p:cNvSpPr>
          <p:nvPr>
            <p:ph type="title"/>
          </p:nvPr>
        </p:nvSpPr>
        <p:spPr>
          <a:xfrm>
            <a:off x="591441" y="391675"/>
            <a:ext cx="4397400" cy="317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17" name="Google Shape;317;g3736b5e132b_0_2585"/>
          <p:cNvSpPr txBox="1">
            <a:spLocks noGrp="1"/>
          </p:cNvSpPr>
          <p:nvPr>
            <p:ph type="body" idx="1"/>
          </p:nvPr>
        </p:nvSpPr>
        <p:spPr>
          <a:xfrm>
            <a:off x="638750" y="4413181"/>
            <a:ext cx="5537100" cy="310500"/>
          </a:xfrm>
          <a:prstGeom prst="rect">
            <a:avLst/>
          </a:prstGeom>
          <a:noFill/>
          <a:ln>
            <a:noFill/>
          </a:ln>
        </p:spPr>
        <p:txBody>
          <a:bodyPr spcFirstLastPara="1" wrap="square" lIns="91425" tIns="91425" rIns="91425" bIns="91425" anchor="b" anchorCtr="0">
            <a:noAutofit/>
          </a:bodyPr>
          <a:lstStyle>
            <a:lvl1pPr marL="457200" lvl="0" indent="-29845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marL="914400" lvl="1" indent="-29845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marL="1371600" lvl="2" indent="-29845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marL="1828800" lvl="3" indent="-29845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marL="2286000" lvl="4" indent="-298450" algn="l">
              <a:lnSpc>
                <a:spcPct val="100000"/>
              </a:lnSpc>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marL="2743200" lvl="5" indent="-29845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marL="3200400" lvl="6" indent="-29845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marL="3657600" lvl="7" indent="-29845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marL="4114800" lvl="8" indent="-29845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a:endParaRPr/>
          </a:p>
        </p:txBody>
      </p:sp>
      <p:sp>
        <p:nvSpPr>
          <p:cNvPr id="318" name="Google Shape;318;g3736b5e132b_0_2585"/>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Goals + 5 Images">
  <p:cSld name="CUSTOM_2">
    <p:bg>
      <p:bgPr>
        <a:solidFill>
          <a:schemeClr val="dk1"/>
        </a:solidFill>
        <a:effectLst/>
      </p:bgPr>
    </p:bg>
    <p:spTree>
      <p:nvGrpSpPr>
        <p:cNvPr id="1" name="Shape 319"/>
        <p:cNvGrpSpPr/>
        <p:nvPr/>
      </p:nvGrpSpPr>
      <p:grpSpPr>
        <a:xfrm>
          <a:off x="0" y="0"/>
          <a:ext cx="0" cy="0"/>
          <a:chOff x="0" y="0"/>
          <a:chExt cx="0" cy="0"/>
        </a:xfrm>
      </p:grpSpPr>
      <p:sp>
        <p:nvSpPr>
          <p:cNvPr id="320" name="Google Shape;320;g3736b5e132b_0_2590"/>
          <p:cNvSpPr txBox="1">
            <a:spLocks noGrp="1"/>
          </p:cNvSpPr>
          <p:nvPr>
            <p:ph type="body" idx="1"/>
          </p:nvPr>
        </p:nvSpPr>
        <p:spPr>
          <a:xfrm>
            <a:off x="5481425" y="2715575"/>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1" name="Google Shape;321;g3736b5e132b_0_2590"/>
          <p:cNvSpPr txBox="1">
            <a:spLocks noGrp="1"/>
          </p:cNvSpPr>
          <p:nvPr>
            <p:ph type="body" idx="2"/>
          </p:nvPr>
        </p:nvSpPr>
        <p:spPr>
          <a:xfrm>
            <a:off x="3918400" y="2715725"/>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2" name="Google Shape;322;g3736b5e132b_0_2590"/>
          <p:cNvSpPr txBox="1">
            <a:spLocks noGrp="1"/>
          </p:cNvSpPr>
          <p:nvPr>
            <p:ph type="body" idx="3"/>
          </p:nvPr>
        </p:nvSpPr>
        <p:spPr>
          <a:xfrm>
            <a:off x="2349550" y="2715575"/>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3" name="Google Shape;323;g3736b5e132b_0_2590"/>
          <p:cNvSpPr txBox="1">
            <a:spLocks noGrp="1"/>
          </p:cNvSpPr>
          <p:nvPr>
            <p:ph type="body" idx="4"/>
          </p:nvPr>
        </p:nvSpPr>
        <p:spPr>
          <a:xfrm>
            <a:off x="791150"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24" name="Google Shape;324;g3736b5e132b_0_2590"/>
          <p:cNvSpPr txBox="1">
            <a:spLocks noGrp="1"/>
          </p:cNvSpPr>
          <p:nvPr>
            <p:ph type="body" idx="5"/>
          </p:nvPr>
        </p:nvSpPr>
        <p:spPr>
          <a:xfrm>
            <a:off x="791150" y="2715500"/>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5" name="Google Shape;325;g3736b5e132b_0_2590"/>
          <p:cNvSpPr txBox="1">
            <a:spLocks noGrp="1"/>
          </p:cNvSpPr>
          <p:nvPr>
            <p:ph type="body" idx="6"/>
          </p:nvPr>
        </p:nvSpPr>
        <p:spPr>
          <a:xfrm>
            <a:off x="7044450" y="2715500"/>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326" name="Google Shape;326;g3736b5e132b_0_2590"/>
          <p:cNvCxnSpPr/>
          <p:nvPr/>
        </p:nvCxnSpPr>
        <p:spPr>
          <a:xfrm rot="10800000">
            <a:off x="827250" y="1481375"/>
            <a:ext cx="7489500" cy="0"/>
          </a:xfrm>
          <a:prstGeom prst="straightConnector1">
            <a:avLst/>
          </a:prstGeom>
          <a:noFill/>
          <a:ln w="19050" cap="flat" cmpd="sng">
            <a:solidFill>
              <a:schemeClr val="accent1"/>
            </a:solidFill>
            <a:prstDash val="solid"/>
            <a:round/>
            <a:headEnd type="none" w="sm" len="sm"/>
            <a:tailEnd type="none" w="sm" len="sm"/>
          </a:ln>
        </p:spPr>
      </p:cxnSp>
      <p:sp>
        <p:nvSpPr>
          <p:cNvPr id="327" name="Google Shape;327;g3736b5e132b_0_2590"/>
          <p:cNvSpPr>
            <a:spLocks noGrp="1"/>
          </p:cNvSpPr>
          <p:nvPr>
            <p:ph type="pic" idx="7"/>
          </p:nvPr>
        </p:nvSpPr>
        <p:spPr>
          <a:xfrm>
            <a:off x="7049625" y="523025"/>
            <a:ext cx="1305900" cy="1918500"/>
          </a:xfrm>
          <a:prstGeom prst="roundRect">
            <a:avLst>
              <a:gd name="adj" fmla="val 16667"/>
            </a:avLst>
          </a:prstGeom>
          <a:noFill/>
          <a:ln>
            <a:noFill/>
          </a:ln>
        </p:spPr>
      </p:sp>
      <p:sp>
        <p:nvSpPr>
          <p:cNvPr id="328" name="Google Shape;328;g3736b5e132b_0_2590"/>
          <p:cNvSpPr>
            <a:spLocks noGrp="1"/>
          </p:cNvSpPr>
          <p:nvPr>
            <p:ph type="pic" idx="8"/>
          </p:nvPr>
        </p:nvSpPr>
        <p:spPr>
          <a:xfrm>
            <a:off x="784775" y="522100"/>
            <a:ext cx="1305900" cy="1918500"/>
          </a:xfrm>
          <a:prstGeom prst="roundRect">
            <a:avLst>
              <a:gd name="adj" fmla="val 16667"/>
            </a:avLst>
          </a:prstGeom>
          <a:noFill/>
          <a:ln>
            <a:noFill/>
          </a:ln>
        </p:spPr>
      </p:sp>
      <p:sp>
        <p:nvSpPr>
          <p:cNvPr id="329" name="Google Shape;329;g3736b5e132b_0_2590"/>
          <p:cNvSpPr>
            <a:spLocks noGrp="1"/>
          </p:cNvSpPr>
          <p:nvPr>
            <p:ph type="pic" idx="9"/>
          </p:nvPr>
        </p:nvSpPr>
        <p:spPr>
          <a:xfrm>
            <a:off x="2343950" y="523500"/>
            <a:ext cx="1305900" cy="1918500"/>
          </a:xfrm>
          <a:prstGeom prst="roundRect">
            <a:avLst>
              <a:gd name="adj" fmla="val 16667"/>
            </a:avLst>
          </a:prstGeom>
          <a:noFill/>
          <a:ln>
            <a:noFill/>
          </a:ln>
        </p:spPr>
      </p:sp>
      <p:sp>
        <p:nvSpPr>
          <p:cNvPr id="330" name="Google Shape;330;g3736b5e132b_0_2590"/>
          <p:cNvSpPr>
            <a:spLocks noGrp="1"/>
          </p:cNvSpPr>
          <p:nvPr>
            <p:ph type="pic" idx="13"/>
          </p:nvPr>
        </p:nvSpPr>
        <p:spPr>
          <a:xfrm>
            <a:off x="3915213" y="523500"/>
            <a:ext cx="1305900" cy="1918500"/>
          </a:xfrm>
          <a:prstGeom prst="roundRect">
            <a:avLst>
              <a:gd name="adj" fmla="val 16667"/>
            </a:avLst>
          </a:prstGeom>
          <a:noFill/>
          <a:ln>
            <a:noFill/>
          </a:ln>
        </p:spPr>
      </p:sp>
      <p:sp>
        <p:nvSpPr>
          <p:cNvPr id="331" name="Google Shape;331;g3736b5e132b_0_2590"/>
          <p:cNvSpPr>
            <a:spLocks noGrp="1"/>
          </p:cNvSpPr>
          <p:nvPr>
            <p:ph type="pic" idx="14"/>
          </p:nvPr>
        </p:nvSpPr>
        <p:spPr>
          <a:xfrm>
            <a:off x="5490975" y="523500"/>
            <a:ext cx="1305900" cy="1918500"/>
          </a:xfrm>
          <a:prstGeom prst="roundRect">
            <a:avLst>
              <a:gd name="adj" fmla="val 16667"/>
            </a:avLst>
          </a:prstGeom>
          <a:noFill/>
          <a:ln>
            <a:noFill/>
          </a:ln>
        </p:spPr>
      </p:sp>
      <p:sp>
        <p:nvSpPr>
          <p:cNvPr id="332" name="Google Shape;332;g3736b5e132b_0_2590"/>
          <p:cNvSpPr txBox="1">
            <a:spLocks noGrp="1"/>
          </p:cNvSpPr>
          <p:nvPr>
            <p:ph type="body" idx="15"/>
          </p:nvPr>
        </p:nvSpPr>
        <p:spPr>
          <a:xfrm>
            <a:off x="5481425" y="4112700"/>
            <a:ext cx="2877600" cy="505200"/>
          </a:xfrm>
          <a:prstGeom prst="rect">
            <a:avLst/>
          </a:prstGeom>
          <a:noFill/>
          <a:ln>
            <a:noFill/>
          </a:ln>
        </p:spPr>
        <p:txBody>
          <a:bodyPr spcFirstLastPara="1" wrap="square" lIns="0" tIns="0" rIns="0" bIns="0"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33" name="Google Shape;333;g3736b5e132b_0_2590"/>
          <p:cNvSpPr txBox="1">
            <a:spLocks noGrp="1"/>
          </p:cNvSpPr>
          <p:nvPr>
            <p:ph type="subTitle" idx="16"/>
          </p:nvPr>
        </p:nvSpPr>
        <p:spPr>
          <a:xfrm>
            <a:off x="5481425" y="3897300"/>
            <a:ext cx="2877600" cy="215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34" name="Google Shape;334;g3736b5e132b_0_2590"/>
          <p:cNvSpPr txBox="1">
            <a:spLocks noGrp="1"/>
          </p:cNvSpPr>
          <p:nvPr>
            <p:ph type="body" idx="17"/>
          </p:nvPr>
        </p:nvSpPr>
        <p:spPr>
          <a:xfrm>
            <a:off x="2349500"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35" name="Google Shape;335;g3736b5e132b_0_2590"/>
          <p:cNvSpPr txBox="1">
            <a:spLocks noGrp="1"/>
          </p:cNvSpPr>
          <p:nvPr>
            <p:ph type="body" idx="18"/>
          </p:nvPr>
        </p:nvSpPr>
        <p:spPr>
          <a:xfrm>
            <a:off x="3915488"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36" name="Google Shape;336;g3736b5e132b_0_2590"/>
          <p:cNvSpPr txBox="1">
            <a:spLocks noGrp="1"/>
          </p:cNvSpPr>
          <p:nvPr>
            <p:ph type="body" idx="19"/>
          </p:nvPr>
        </p:nvSpPr>
        <p:spPr>
          <a:xfrm>
            <a:off x="5479963"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37" name="Google Shape;337;g3736b5e132b_0_2590"/>
          <p:cNvSpPr txBox="1">
            <a:spLocks noGrp="1"/>
          </p:cNvSpPr>
          <p:nvPr>
            <p:ph type="body" idx="20"/>
          </p:nvPr>
        </p:nvSpPr>
        <p:spPr>
          <a:xfrm>
            <a:off x="7047338"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38" name="Google Shape;338;g3736b5e132b_0_2590"/>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trategy Canvas / Line Graph">
  <p:cSld name="CUSTOM_3">
    <p:bg>
      <p:bgPr>
        <a:solidFill>
          <a:schemeClr val="dk1"/>
        </a:solidFill>
        <a:effectLst/>
      </p:bgPr>
    </p:bg>
    <p:spTree>
      <p:nvGrpSpPr>
        <p:cNvPr id="1" name="Shape 339"/>
        <p:cNvGrpSpPr/>
        <p:nvPr/>
      </p:nvGrpSpPr>
      <p:grpSpPr>
        <a:xfrm>
          <a:off x="0" y="0"/>
          <a:ext cx="0" cy="0"/>
          <a:chOff x="0" y="0"/>
          <a:chExt cx="0" cy="0"/>
        </a:xfrm>
      </p:grpSpPr>
      <p:sp>
        <p:nvSpPr>
          <p:cNvPr id="340" name="Google Shape;340;g3736b5e132b_0_2610"/>
          <p:cNvSpPr txBox="1">
            <a:spLocks noGrp="1"/>
          </p:cNvSpPr>
          <p:nvPr>
            <p:ph type="body" idx="1"/>
          </p:nvPr>
        </p:nvSpPr>
        <p:spPr>
          <a:xfrm>
            <a:off x="3917825" y="4024920"/>
            <a:ext cx="4441200" cy="505200"/>
          </a:xfrm>
          <a:prstGeom prst="rect">
            <a:avLst/>
          </a:prstGeom>
          <a:noFill/>
          <a:ln>
            <a:noFill/>
          </a:ln>
        </p:spPr>
        <p:txBody>
          <a:bodyPr spcFirstLastPara="1" wrap="square" lIns="0" tIns="0" rIns="0" bIns="0"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41" name="Google Shape;341;g3736b5e132b_0_2610"/>
          <p:cNvSpPr txBox="1">
            <a:spLocks noGrp="1"/>
          </p:cNvSpPr>
          <p:nvPr>
            <p:ph type="subTitle" idx="2"/>
          </p:nvPr>
        </p:nvSpPr>
        <p:spPr>
          <a:xfrm>
            <a:off x="783675" y="3967895"/>
            <a:ext cx="2877600" cy="431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a:endParaRPr/>
          </a:p>
        </p:txBody>
      </p:sp>
      <p:sp>
        <p:nvSpPr>
          <p:cNvPr id="342" name="Google Shape;342;g3736b5e132b_0_2610"/>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Header">
  <p:cSld name="CUSTOM_4">
    <p:spTree>
      <p:nvGrpSpPr>
        <p:cNvPr id="1" name="Shape 343"/>
        <p:cNvGrpSpPr/>
        <p:nvPr/>
      </p:nvGrpSpPr>
      <p:grpSpPr>
        <a:xfrm>
          <a:off x="0" y="0"/>
          <a:ext cx="0" cy="0"/>
          <a:chOff x="0" y="0"/>
          <a:chExt cx="0" cy="0"/>
        </a:xfrm>
      </p:grpSpPr>
      <p:sp>
        <p:nvSpPr>
          <p:cNvPr id="344" name="Google Shape;344;g3736b5e132b_0_2614"/>
          <p:cNvSpPr txBox="1">
            <a:spLocks noGrp="1"/>
          </p:cNvSpPr>
          <p:nvPr>
            <p:ph type="title"/>
          </p:nvPr>
        </p:nvSpPr>
        <p:spPr>
          <a:xfrm>
            <a:off x="697350" y="2932550"/>
            <a:ext cx="7749300" cy="1015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345" name="Google Shape;345;g3736b5e132b_0_2614"/>
          <p:cNvSpPr txBox="1">
            <a:spLocks noGrp="1"/>
          </p:cNvSpPr>
          <p:nvPr>
            <p:ph type="title" idx="2"/>
          </p:nvPr>
        </p:nvSpPr>
        <p:spPr>
          <a:xfrm>
            <a:off x="3278250" y="1194450"/>
            <a:ext cx="2587500" cy="19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2"/>
              </a:buClr>
              <a:buSzPts val="12800"/>
              <a:buNone/>
              <a:defRPr sz="12800">
                <a:solidFill>
                  <a:schemeClr val="accent2"/>
                </a:solidFill>
              </a:defRPr>
            </a:lvl1pPr>
            <a:lvl2pPr lvl="1"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a:endParaRPr/>
          </a:p>
        </p:txBody>
      </p:sp>
      <p:sp>
        <p:nvSpPr>
          <p:cNvPr id="346" name="Google Shape;346;g3736b5e132b_0_26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1">
  <p:cSld name="TITLE_AND_BODY_1">
    <p:bg>
      <p:bgPr>
        <a:solidFill>
          <a:srgbClr val="FF0000"/>
        </a:solidFill>
        <a:effectLst/>
      </p:bgPr>
    </p:bg>
    <p:spTree>
      <p:nvGrpSpPr>
        <p:cNvPr id="1" name="Shape 31"/>
        <p:cNvGrpSpPr/>
        <p:nvPr/>
      </p:nvGrpSpPr>
      <p:grpSpPr>
        <a:xfrm>
          <a:off x="0" y="0"/>
          <a:ext cx="0" cy="0"/>
          <a:chOff x="0" y="0"/>
          <a:chExt cx="0" cy="0"/>
        </a:xfrm>
      </p:grpSpPr>
      <p:sp>
        <p:nvSpPr>
          <p:cNvPr id="32" name="Google Shape;32;g36299d5ead3_12_24"/>
          <p:cNvSpPr txBox="1">
            <a:spLocks noGrp="1"/>
          </p:cNvSpPr>
          <p:nvPr>
            <p:ph type="title"/>
          </p:nvPr>
        </p:nvSpPr>
        <p:spPr>
          <a:xfrm>
            <a:off x="446273" y="697913"/>
            <a:ext cx="7804800" cy="2163600"/>
          </a:xfrm>
          <a:prstGeom prst="rect">
            <a:avLst/>
          </a:prstGeom>
          <a:noFill/>
          <a:ln>
            <a:noFill/>
          </a:ln>
        </p:spPr>
        <p:txBody>
          <a:bodyPr spcFirstLastPara="1" wrap="square" lIns="58925" tIns="58925" rIns="58925" bIns="58925" anchor="t" anchorCtr="0">
            <a:noAutofit/>
          </a:bodyPr>
          <a:lstStyle>
            <a:lvl1pPr marR="0" lvl="0" algn="l">
              <a:lnSpc>
                <a:spcPct val="100000"/>
              </a:lnSpc>
              <a:spcBef>
                <a:spcPts val="0"/>
              </a:spcBef>
              <a:spcAft>
                <a:spcPts val="0"/>
              </a:spcAft>
              <a:buClr>
                <a:srgbClr val="FFFFFF"/>
              </a:buClr>
              <a:buSzPts val="900"/>
              <a:buFont typeface="Helvetica Neue"/>
              <a:buNone/>
              <a:defRPr sz="5400" b="1" i="0" u="none" strike="noStrike" cap="none">
                <a:solidFill>
                  <a:srgbClr val="FFFFFF"/>
                </a:solidFill>
                <a:latin typeface="Helvetica Neue"/>
                <a:ea typeface="Helvetica Neue"/>
                <a:cs typeface="Helvetica Neue"/>
                <a:sym typeface="Helvetica Neue"/>
              </a:defRPr>
            </a:lvl1pPr>
            <a:lvl2pPr marR="0" lvl="1" algn="l">
              <a:lnSpc>
                <a:spcPct val="100000"/>
              </a:lnSpc>
              <a:spcBef>
                <a:spcPts val="0"/>
              </a:spcBef>
              <a:spcAft>
                <a:spcPts val="0"/>
              </a:spcAft>
              <a:buSzPts val="900"/>
              <a:buNone/>
              <a:defRPr sz="5400" b="1" i="0" u="none" strike="noStrike" cap="none">
                <a:solidFill>
                  <a:schemeClr val="dk1"/>
                </a:solidFill>
              </a:defRPr>
            </a:lvl2pPr>
            <a:lvl3pPr marR="0" lvl="2" algn="l">
              <a:lnSpc>
                <a:spcPct val="100000"/>
              </a:lnSpc>
              <a:spcBef>
                <a:spcPts val="0"/>
              </a:spcBef>
              <a:spcAft>
                <a:spcPts val="0"/>
              </a:spcAft>
              <a:buSzPts val="900"/>
              <a:buNone/>
              <a:defRPr sz="5400" b="1" i="0" u="none" strike="noStrike" cap="none">
                <a:solidFill>
                  <a:schemeClr val="dk1"/>
                </a:solidFill>
              </a:defRPr>
            </a:lvl3pPr>
            <a:lvl4pPr marR="0" lvl="3" algn="l">
              <a:lnSpc>
                <a:spcPct val="100000"/>
              </a:lnSpc>
              <a:spcBef>
                <a:spcPts val="0"/>
              </a:spcBef>
              <a:spcAft>
                <a:spcPts val="0"/>
              </a:spcAft>
              <a:buSzPts val="900"/>
              <a:buNone/>
              <a:defRPr sz="5400" b="1" i="0" u="none" strike="noStrike" cap="none">
                <a:solidFill>
                  <a:schemeClr val="dk1"/>
                </a:solidFill>
              </a:defRPr>
            </a:lvl4pPr>
            <a:lvl5pPr marR="0" lvl="4" algn="l">
              <a:lnSpc>
                <a:spcPct val="100000"/>
              </a:lnSpc>
              <a:spcBef>
                <a:spcPts val="0"/>
              </a:spcBef>
              <a:spcAft>
                <a:spcPts val="0"/>
              </a:spcAft>
              <a:buSzPts val="900"/>
              <a:buNone/>
              <a:defRPr sz="5400" b="1" i="0" u="none" strike="noStrike" cap="none">
                <a:solidFill>
                  <a:schemeClr val="dk1"/>
                </a:solidFill>
              </a:defRPr>
            </a:lvl5pPr>
            <a:lvl6pPr marR="0" lvl="5" algn="l">
              <a:lnSpc>
                <a:spcPct val="100000"/>
              </a:lnSpc>
              <a:spcBef>
                <a:spcPts val="0"/>
              </a:spcBef>
              <a:spcAft>
                <a:spcPts val="0"/>
              </a:spcAft>
              <a:buSzPts val="900"/>
              <a:buNone/>
              <a:defRPr sz="5400" b="1" i="0" u="none" strike="noStrike" cap="none">
                <a:solidFill>
                  <a:schemeClr val="dk1"/>
                </a:solidFill>
              </a:defRPr>
            </a:lvl6pPr>
            <a:lvl7pPr marR="0" lvl="6" algn="l">
              <a:lnSpc>
                <a:spcPct val="100000"/>
              </a:lnSpc>
              <a:spcBef>
                <a:spcPts val="0"/>
              </a:spcBef>
              <a:spcAft>
                <a:spcPts val="0"/>
              </a:spcAft>
              <a:buSzPts val="900"/>
              <a:buNone/>
              <a:defRPr sz="5400" b="1" i="0" u="none" strike="noStrike" cap="none">
                <a:solidFill>
                  <a:schemeClr val="dk1"/>
                </a:solidFill>
              </a:defRPr>
            </a:lvl7pPr>
            <a:lvl8pPr marR="0" lvl="7" algn="l">
              <a:lnSpc>
                <a:spcPct val="100000"/>
              </a:lnSpc>
              <a:spcBef>
                <a:spcPts val="0"/>
              </a:spcBef>
              <a:spcAft>
                <a:spcPts val="0"/>
              </a:spcAft>
              <a:buSzPts val="900"/>
              <a:buNone/>
              <a:defRPr sz="5400" b="1" i="0" u="none" strike="noStrike" cap="none">
                <a:solidFill>
                  <a:schemeClr val="dk1"/>
                </a:solidFill>
              </a:defRPr>
            </a:lvl8pPr>
            <a:lvl9pPr marR="0" lvl="8" algn="l">
              <a:lnSpc>
                <a:spcPct val="100000"/>
              </a:lnSpc>
              <a:spcBef>
                <a:spcPts val="0"/>
              </a:spcBef>
              <a:spcAft>
                <a:spcPts val="0"/>
              </a:spcAft>
              <a:buSzPts val="900"/>
              <a:buNone/>
              <a:defRPr sz="5400" b="1" i="0" u="none" strike="noStrike" cap="none">
                <a:solidFill>
                  <a:schemeClr val="dk1"/>
                </a:solidFill>
              </a:defRPr>
            </a:lvl9pPr>
          </a:lstStyle>
          <a:p>
            <a:endParaRPr/>
          </a:p>
        </p:txBody>
      </p:sp>
      <p:pic>
        <p:nvPicPr>
          <p:cNvPr id="33" name="Google Shape;33;g36299d5ead3_12_24" descr="CivicActionsEmpowered_big_single.png"/>
          <p:cNvPicPr preferRelativeResize="0"/>
          <p:nvPr/>
        </p:nvPicPr>
        <p:blipFill rotWithShape="1">
          <a:blip r:embed="rId2">
            <a:alphaModFix/>
          </a:blip>
          <a:srcRect/>
          <a:stretch/>
        </p:blipFill>
        <p:spPr>
          <a:xfrm>
            <a:off x="7753550" y="4626250"/>
            <a:ext cx="1008824" cy="215775"/>
          </a:xfrm>
          <a:prstGeom prst="rect">
            <a:avLst/>
          </a:prstGeom>
          <a:noFill/>
          <a:ln>
            <a:noFill/>
          </a:ln>
        </p:spPr>
      </p:pic>
      <p:sp>
        <p:nvSpPr>
          <p:cNvPr id="34" name="Google Shape;34;g36299d5ead3_12_24"/>
          <p:cNvSpPr txBox="1"/>
          <p:nvPr/>
        </p:nvSpPr>
        <p:spPr>
          <a:xfrm>
            <a:off x="324400" y="4616988"/>
            <a:ext cx="7200900" cy="23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800" b="0" i="0" u="none" strike="noStrike" cap="none">
                <a:solidFill>
                  <a:srgbClr val="FFFFFF"/>
                </a:solidFill>
                <a:latin typeface="Arial"/>
                <a:ea typeface="Arial"/>
                <a:cs typeface="Arial"/>
                <a:sym typeface="Arial"/>
              </a:rPr>
              <a:t>DITAP  |  RELEASE 1  |   @CIVICACTIONS</a:t>
            </a:r>
            <a:endParaRPr sz="8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666666"/>
              </a:solidFill>
              <a:latin typeface="Arial"/>
              <a:ea typeface="Arial"/>
              <a:cs typeface="Arial"/>
              <a:sym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KPIs / Objectives">
  <p:cSld name="CUSTOM_5">
    <p:bg>
      <p:bgPr>
        <a:solidFill>
          <a:schemeClr val="dk1"/>
        </a:solidFill>
        <a:effectLst/>
      </p:bgPr>
    </p:bg>
    <p:spTree>
      <p:nvGrpSpPr>
        <p:cNvPr id="1" name="Shape 347"/>
        <p:cNvGrpSpPr/>
        <p:nvPr/>
      </p:nvGrpSpPr>
      <p:grpSpPr>
        <a:xfrm>
          <a:off x="0" y="0"/>
          <a:ext cx="0" cy="0"/>
          <a:chOff x="0" y="0"/>
          <a:chExt cx="0" cy="0"/>
        </a:xfrm>
      </p:grpSpPr>
      <p:sp>
        <p:nvSpPr>
          <p:cNvPr id="348" name="Google Shape;348;g3736b5e132b_0_2618"/>
          <p:cNvSpPr/>
          <p:nvPr/>
        </p:nvSpPr>
        <p:spPr>
          <a:xfrm rot="-5400000">
            <a:off x="4090300" y="-436575"/>
            <a:ext cx="4099200" cy="6015000"/>
          </a:xfrm>
          <a:prstGeom prst="round2Same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2"/>
              </a:solidFill>
              <a:latin typeface="Arial"/>
              <a:ea typeface="Arial"/>
              <a:cs typeface="Arial"/>
              <a:sym typeface="Arial"/>
            </a:endParaRPr>
          </a:p>
        </p:txBody>
      </p:sp>
      <p:sp>
        <p:nvSpPr>
          <p:cNvPr id="349" name="Google Shape;349;g3736b5e132b_0_2618"/>
          <p:cNvSpPr txBox="1">
            <a:spLocks noGrp="1"/>
          </p:cNvSpPr>
          <p:nvPr>
            <p:ph type="body" idx="1"/>
          </p:nvPr>
        </p:nvSpPr>
        <p:spPr>
          <a:xfrm>
            <a:off x="3918400" y="3680775"/>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50" name="Google Shape;350;g3736b5e132b_0_2618"/>
          <p:cNvSpPr txBox="1">
            <a:spLocks noGrp="1"/>
          </p:cNvSpPr>
          <p:nvPr>
            <p:ph type="body" idx="2"/>
          </p:nvPr>
        </p:nvSpPr>
        <p:spPr>
          <a:xfrm>
            <a:off x="3918400" y="3780825"/>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51" name="Google Shape;351;g3736b5e132b_0_2618"/>
          <p:cNvSpPr txBox="1">
            <a:spLocks noGrp="1"/>
          </p:cNvSpPr>
          <p:nvPr>
            <p:ph type="body" idx="3"/>
          </p:nvPr>
        </p:nvSpPr>
        <p:spPr>
          <a:xfrm>
            <a:off x="7044450" y="36805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52" name="Google Shape;352;g3736b5e132b_0_2618"/>
          <p:cNvSpPr txBox="1">
            <a:spLocks noGrp="1"/>
          </p:cNvSpPr>
          <p:nvPr>
            <p:ph type="body" idx="4"/>
          </p:nvPr>
        </p:nvSpPr>
        <p:spPr>
          <a:xfrm>
            <a:off x="7044450" y="3780600"/>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53" name="Google Shape;353;g3736b5e132b_0_2618"/>
          <p:cNvSpPr>
            <a:spLocks noGrp="1"/>
          </p:cNvSpPr>
          <p:nvPr>
            <p:ph type="pic" idx="5"/>
          </p:nvPr>
        </p:nvSpPr>
        <p:spPr>
          <a:xfrm>
            <a:off x="7049625" y="1588125"/>
            <a:ext cx="1305900" cy="1918500"/>
          </a:xfrm>
          <a:prstGeom prst="roundRect">
            <a:avLst>
              <a:gd name="adj" fmla="val 16667"/>
            </a:avLst>
          </a:prstGeom>
          <a:noFill/>
          <a:ln>
            <a:noFill/>
          </a:ln>
        </p:spPr>
      </p:sp>
      <p:sp>
        <p:nvSpPr>
          <p:cNvPr id="354" name="Google Shape;354;g3736b5e132b_0_2618"/>
          <p:cNvSpPr>
            <a:spLocks noGrp="1"/>
          </p:cNvSpPr>
          <p:nvPr>
            <p:ph type="pic" idx="6"/>
          </p:nvPr>
        </p:nvSpPr>
        <p:spPr>
          <a:xfrm>
            <a:off x="3915213" y="1588600"/>
            <a:ext cx="1305900" cy="1918500"/>
          </a:xfrm>
          <a:prstGeom prst="roundRect">
            <a:avLst>
              <a:gd name="adj" fmla="val 16667"/>
            </a:avLst>
          </a:prstGeom>
          <a:noFill/>
          <a:ln>
            <a:noFill/>
          </a:ln>
        </p:spPr>
      </p:sp>
      <p:sp>
        <p:nvSpPr>
          <p:cNvPr id="355" name="Google Shape;355;g3736b5e132b_0_2618"/>
          <p:cNvSpPr>
            <a:spLocks noGrp="1"/>
          </p:cNvSpPr>
          <p:nvPr>
            <p:ph type="pic" idx="7"/>
          </p:nvPr>
        </p:nvSpPr>
        <p:spPr>
          <a:xfrm>
            <a:off x="5490975" y="1588600"/>
            <a:ext cx="1305900" cy="1918500"/>
          </a:xfrm>
          <a:prstGeom prst="roundRect">
            <a:avLst>
              <a:gd name="adj" fmla="val 16667"/>
            </a:avLst>
          </a:prstGeom>
          <a:noFill/>
          <a:ln>
            <a:noFill/>
          </a:ln>
        </p:spPr>
      </p:sp>
      <p:sp>
        <p:nvSpPr>
          <p:cNvPr id="356" name="Google Shape;356;g3736b5e132b_0_2618"/>
          <p:cNvSpPr txBox="1">
            <a:spLocks noGrp="1"/>
          </p:cNvSpPr>
          <p:nvPr>
            <p:ph type="subTitle" idx="8"/>
          </p:nvPr>
        </p:nvSpPr>
        <p:spPr>
          <a:xfrm>
            <a:off x="3918800" y="1034575"/>
            <a:ext cx="1307100" cy="554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357" name="Google Shape;357;g3736b5e132b_0_2618"/>
          <p:cNvSpPr txBox="1">
            <a:spLocks noGrp="1"/>
          </p:cNvSpPr>
          <p:nvPr>
            <p:ph type="subTitle" idx="9"/>
          </p:nvPr>
        </p:nvSpPr>
        <p:spPr>
          <a:xfrm>
            <a:off x="5484775" y="1034575"/>
            <a:ext cx="1307100" cy="554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358" name="Google Shape;358;g3736b5e132b_0_2618"/>
          <p:cNvSpPr txBox="1">
            <a:spLocks noGrp="1"/>
          </p:cNvSpPr>
          <p:nvPr>
            <p:ph type="subTitle" idx="13"/>
          </p:nvPr>
        </p:nvSpPr>
        <p:spPr>
          <a:xfrm>
            <a:off x="7050750" y="1032775"/>
            <a:ext cx="1307100" cy="554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359" name="Google Shape;359;g3736b5e132b_0_2618"/>
          <p:cNvSpPr txBox="1">
            <a:spLocks noGrp="1"/>
          </p:cNvSpPr>
          <p:nvPr>
            <p:ph type="body" idx="14"/>
          </p:nvPr>
        </p:nvSpPr>
        <p:spPr>
          <a:xfrm>
            <a:off x="507400" y="1828050"/>
            <a:ext cx="2136300" cy="2973300"/>
          </a:xfrm>
          <a:prstGeom prst="rect">
            <a:avLst/>
          </a:prstGeom>
          <a:noFill/>
          <a:ln>
            <a:noFill/>
          </a:ln>
        </p:spPr>
        <p:txBody>
          <a:bodyPr spcFirstLastPara="1" wrap="square" lIns="91425" tIns="91425" rIns="91425" bIns="91425" anchor="t" anchorCtr="0">
            <a:noAutofit/>
          </a:bodyPr>
          <a:lstStyle>
            <a:lvl1pPr marL="457200" lvl="0" indent="-406400" algn="l">
              <a:lnSpc>
                <a:spcPct val="100000"/>
              </a:lnSpc>
              <a:spcBef>
                <a:spcPts val="0"/>
              </a:spcBef>
              <a:spcAft>
                <a:spcPts val="0"/>
              </a:spcAft>
              <a:buClr>
                <a:schemeClr val="accent2"/>
              </a:buClr>
              <a:buSzPts val="2800"/>
              <a:buChar char="●"/>
              <a:defRPr sz="2800">
                <a:solidFill>
                  <a:schemeClr val="accent2"/>
                </a:solidFill>
              </a:defRPr>
            </a:lvl1pPr>
            <a:lvl2pPr marL="914400" lvl="1" indent="-406400" algn="l">
              <a:lnSpc>
                <a:spcPct val="100000"/>
              </a:lnSpc>
              <a:spcBef>
                <a:spcPts val="0"/>
              </a:spcBef>
              <a:spcAft>
                <a:spcPts val="0"/>
              </a:spcAft>
              <a:buClr>
                <a:schemeClr val="accent2"/>
              </a:buClr>
              <a:buSzPts val="2800"/>
              <a:buChar char="○"/>
              <a:defRPr sz="2800">
                <a:solidFill>
                  <a:schemeClr val="accent2"/>
                </a:solidFill>
              </a:defRPr>
            </a:lvl2pPr>
            <a:lvl3pPr marL="1371600" lvl="2" indent="-406400" algn="l">
              <a:lnSpc>
                <a:spcPct val="100000"/>
              </a:lnSpc>
              <a:spcBef>
                <a:spcPts val="0"/>
              </a:spcBef>
              <a:spcAft>
                <a:spcPts val="0"/>
              </a:spcAft>
              <a:buClr>
                <a:schemeClr val="accent2"/>
              </a:buClr>
              <a:buSzPts val="2800"/>
              <a:buChar char="■"/>
              <a:defRPr sz="2800">
                <a:solidFill>
                  <a:schemeClr val="accent2"/>
                </a:solidFill>
              </a:defRPr>
            </a:lvl3pPr>
            <a:lvl4pPr marL="1828800" lvl="3" indent="-406400" algn="l">
              <a:lnSpc>
                <a:spcPct val="100000"/>
              </a:lnSpc>
              <a:spcBef>
                <a:spcPts val="0"/>
              </a:spcBef>
              <a:spcAft>
                <a:spcPts val="0"/>
              </a:spcAft>
              <a:buClr>
                <a:schemeClr val="accent2"/>
              </a:buClr>
              <a:buSzPts val="2800"/>
              <a:buChar char="●"/>
              <a:defRPr sz="2800">
                <a:solidFill>
                  <a:schemeClr val="accent2"/>
                </a:solidFill>
              </a:defRPr>
            </a:lvl4pPr>
            <a:lvl5pPr marL="2286000" lvl="4" indent="-406400" algn="l">
              <a:lnSpc>
                <a:spcPct val="100000"/>
              </a:lnSpc>
              <a:spcBef>
                <a:spcPts val="0"/>
              </a:spcBef>
              <a:spcAft>
                <a:spcPts val="0"/>
              </a:spcAft>
              <a:buClr>
                <a:schemeClr val="accent2"/>
              </a:buClr>
              <a:buSzPts val="2800"/>
              <a:buChar char="○"/>
              <a:defRPr sz="2800">
                <a:solidFill>
                  <a:schemeClr val="accent2"/>
                </a:solidFill>
              </a:defRPr>
            </a:lvl5pPr>
            <a:lvl6pPr marL="2743200" lvl="5" indent="-406400" algn="l">
              <a:lnSpc>
                <a:spcPct val="100000"/>
              </a:lnSpc>
              <a:spcBef>
                <a:spcPts val="0"/>
              </a:spcBef>
              <a:spcAft>
                <a:spcPts val="0"/>
              </a:spcAft>
              <a:buClr>
                <a:schemeClr val="accent2"/>
              </a:buClr>
              <a:buSzPts val="2800"/>
              <a:buChar char="■"/>
              <a:defRPr sz="2800">
                <a:solidFill>
                  <a:schemeClr val="accent2"/>
                </a:solidFill>
              </a:defRPr>
            </a:lvl6pPr>
            <a:lvl7pPr marL="3200400" lvl="6" indent="-406400" algn="l">
              <a:lnSpc>
                <a:spcPct val="100000"/>
              </a:lnSpc>
              <a:spcBef>
                <a:spcPts val="0"/>
              </a:spcBef>
              <a:spcAft>
                <a:spcPts val="0"/>
              </a:spcAft>
              <a:buClr>
                <a:schemeClr val="accent2"/>
              </a:buClr>
              <a:buSzPts val="2800"/>
              <a:buChar char="●"/>
              <a:defRPr sz="2800">
                <a:solidFill>
                  <a:schemeClr val="accent2"/>
                </a:solidFill>
              </a:defRPr>
            </a:lvl7pPr>
            <a:lvl8pPr marL="3657600" lvl="7" indent="-406400" algn="l">
              <a:lnSpc>
                <a:spcPct val="100000"/>
              </a:lnSpc>
              <a:spcBef>
                <a:spcPts val="0"/>
              </a:spcBef>
              <a:spcAft>
                <a:spcPts val="0"/>
              </a:spcAft>
              <a:buClr>
                <a:schemeClr val="accent2"/>
              </a:buClr>
              <a:buSzPts val="2800"/>
              <a:buChar char="○"/>
              <a:defRPr sz="2800">
                <a:solidFill>
                  <a:schemeClr val="accent2"/>
                </a:solidFill>
              </a:defRPr>
            </a:lvl8pPr>
            <a:lvl9pPr marL="4114800" lvl="8" indent="-406400" algn="l">
              <a:lnSpc>
                <a:spcPct val="100000"/>
              </a:lnSpc>
              <a:spcBef>
                <a:spcPts val="0"/>
              </a:spcBef>
              <a:spcAft>
                <a:spcPts val="0"/>
              </a:spcAft>
              <a:buClr>
                <a:schemeClr val="accent2"/>
              </a:buClr>
              <a:buSzPts val="2800"/>
              <a:buChar char="■"/>
              <a:defRPr sz="2800">
                <a:solidFill>
                  <a:schemeClr val="accent2"/>
                </a:solidFill>
              </a:defRPr>
            </a:lvl9pPr>
          </a:lstStyle>
          <a:p>
            <a:endParaRPr/>
          </a:p>
        </p:txBody>
      </p:sp>
      <p:sp>
        <p:nvSpPr>
          <p:cNvPr id="360" name="Google Shape;360;g3736b5e132b_0_2618"/>
          <p:cNvSpPr txBox="1">
            <a:spLocks noGrp="1"/>
          </p:cNvSpPr>
          <p:nvPr>
            <p:ph type="body" idx="15"/>
          </p:nvPr>
        </p:nvSpPr>
        <p:spPr>
          <a:xfrm>
            <a:off x="5481425" y="3680775"/>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61" name="Google Shape;361;g3736b5e132b_0_2618"/>
          <p:cNvSpPr txBox="1">
            <a:spLocks noGrp="1"/>
          </p:cNvSpPr>
          <p:nvPr>
            <p:ph type="body" idx="16"/>
          </p:nvPr>
        </p:nvSpPr>
        <p:spPr>
          <a:xfrm>
            <a:off x="5481425" y="3780825"/>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62" name="Google Shape;362;g3736b5e132b_0_2618"/>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32">
          <p15:clr>
            <a:srgbClr val="E46962"/>
          </p15:clr>
        </p15:guide>
        <p15:guide id="2" orient="horz" pos="2088">
          <p15:clr>
            <a:srgbClr val="E46962"/>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ction Plan + 5 Images">
  <p:cSld name="CUSTOM_6">
    <p:bg>
      <p:bgPr>
        <a:solidFill>
          <a:schemeClr val="accent6"/>
        </a:solidFill>
        <a:effectLst/>
      </p:bgPr>
    </p:bg>
    <p:spTree>
      <p:nvGrpSpPr>
        <p:cNvPr id="1" name="Shape 363"/>
        <p:cNvGrpSpPr/>
        <p:nvPr/>
      </p:nvGrpSpPr>
      <p:grpSpPr>
        <a:xfrm>
          <a:off x="0" y="0"/>
          <a:ext cx="0" cy="0"/>
          <a:chOff x="0" y="0"/>
          <a:chExt cx="0" cy="0"/>
        </a:xfrm>
      </p:grpSpPr>
      <p:sp>
        <p:nvSpPr>
          <p:cNvPr id="364" name="Google Shape;364;g3736b5e132b_0_2634"/>
          <p:cNvSpPr txBox="1">
            <a:spLocks noGrp="1"/>
          </p:cNvSpPr>
          <p:nvPr>
            <p:ph type="body" idx="1"/>
          </p:nvPr>
        </p:nvSpPr>
        <p:spPr>
          <a:xfrm>
            <a:off x="791150"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65" name="Google Shape;365;g3736b5e132b_0_2634"/>
          <p:cNvSpPr txBox="1">
            <a:spLocks noGrp="1"/>
          </p:cNvSpPr>
          <p:nvPr>
            <p:ph type="body" idx="2"/>
          </p:nvPr>
        </p:nvSpPr>
        <p:spPr>
          <a:xfrm>
            <a:off x="791150" y="2715500"/>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366" name="Google Shape;366;g3736b5e132b_0_2634"/>
          <p:cNvCxnSpPr/>
          <p:nvPr/>
        </p:nvCxnSpPr>
        <p:spPr>
          <a:xfrm rot="10800000">
            <a:off x="827250" y="1481375"/>
            <a:ext cx="7489500" cy="0"/>
          </a:xfrm>
          <a:prstGeom prst="straightConnector1">
            <a:avLst/>
          </a:prstGeom>
          <a:noFill/>
          <a:ln w="19050" cap="flat" cmpd="sng">
            <a:solidFill>
              <a:schemeClr val="accent2"/>
            </a:solidFill>
            <a:prstDash val="solid"/>
            <a:round/>
            <a:headEnd type="none" w="sm" len="sm"/>
            <a:tailEnd type="none" w="sm" len="sm"/>
          </a:ln>
        </p:spPr>
      </p:cxnSp>
      <p:sp>
        <p:nvSpPr>
          <p:cNvPr id="367" name="Google Shape;367;g3736b5e132b_0_2634"/>
          <p:cNvSpPr>
            <a:spLocks noGrp="1"/>
          </p:cNvSpPr>
          <p:nvPr>
            <p:ph type="pic" idx="3"/>
          </p:nvPr>
        </p:nvSpPr>
        <p:spPr>
          <a:xfrm>
            <a:off x="7049625" y="523025"/>
            <a:ext cx="1305900" cy="1918500"/>
          </a:xfrm>
          <a:prstGeom prst="roundRect">
            <a:avLst>
              <a:gd name="adj" fmla="val 16667"/>
            </a:avLst>
          </a:prstGeom>
          <a:noFill/>
          <a:ln>
            <a:noFill/>
          </a:ln>
        </p:spPr>
      </p:sp>
      <p:sp>
        <p:nvSpPr>
          <p:cNvPr id="368" name="Google Shape;368;g3736b5e132b_0_2634"/>
          <p:cNvSpPr>
            <a:spLocks noGrp="1"/>
          </p:cNvSpPr>
          <p:nvPr>
            <p:ph type="pic" idx="4"/>
          </p:nvPr>
        </p:nvSpPr>
        <p:spPr>
          <a:xfrm>
            <a:off x="784775" y="522100"/>
            <a:ext cx="1305900" cy="1918500"/>
          </a:xfrm>
          <a:prstGeom prst="roundRect">
            <a:avLst>
              <a:gd name="adj" fmla="val 16667"/>
            </a:avLst>
          </a:prstGeom>
          <a:noFill/>
          <a:ln>
            <a:noFill/>
          </a:ln>
        </p:spPr>
      </p:sp>
      <p:sp>
        <p:nvSpPr>
          <p:cNvPr id="369" name="Google Shape;369;g3736b5e132b_0_2634"/>
          <p:cNvSpPr>
            <a:spLocks noGrp="1"/>
          </p:cNvSpPr>
          <p:nvPr>
            <p:ph type="pic" idx="5"/>
          </p:nvPr>
        </p:nvSpPr>
        <p:spPr>
          <a:xfrm>
            <a:off x="2343950" y="523500"/>
            <a:ext cx="1305900" cy="1918500"/>
          </a:xfrm>
          <a:prstGeom prst="roundRect">
            <a:avLst>
              <a:gd name="adj" fmla="val 16667"/>
            </a:avLst>
          </a:prstGeom>
          <a:noFill/>
          <a:ln>
            <a:noFill/>
          </a:ln>
        </p:spPr>
      </p:sp>
      <p:sp>
        <p:nvSpPr>
          <p:cNvPr id="370" name="Google Shape;370;g3736b5e132b_0_2634"/>
          <p:cNvSpPr>
            <a:spLocks noGrp="1"/>
          </p:cNvSpPr>
          <p:nvPr>
            <p:ph type="pic" idx="6"/>
          </p:nvPr>
        </p:nvSpPr>
        <p:spPr>
          <a:xfrm>
            <a:off x="3915213" y="523500"/>
            <a:ext cx="1305900" cy="1918500"/>
          </a:xfrm>
          <a:prstGeom prst="roundRect">
            <a:avLst>
              <a:gd name="adj" fmla="val 16667"/>
            </a:avLst>
          </a:prstGeom>
          <a:noFill/>
          <a:ln>
            <a:noFill/>
          </a:ln>
        </p:spPr>
      </p:sp>
      <p:sp>
        <p:nvSpPr>
          <p:cNvPr id="371" name="Google Shape;371;g3736b5e132b_0_2634"/>
          <p:cNvSpPr>
            <a:spLocks noGrp="1"/>
          </p:cNvSpPr>
          <p:nvPr>
            <p:ph type="pic" idx="7"/>
          </p:nvPr>
        </p:nvSpPr>
        <p:spPr>
          <a:xfrm>
            <a:off x="5490975" y="523500"/>
            <a:ext cx="1305900" cy="1918500"/>
          </a:xfrm>
          <a:prstGeom prst="roundRect">
            <a:avLst>
              <a:gd name="adj" fmla="val 16667"/>
            </a:avLst>
          </a:prstGeom>
          <a:noFill/>
          <a:ln>
            <a:noFill/>
          </a:ln>
        </p:spPr>
      </p:sp>
      <p:sp>
        <p:nvSpPr>
          <p:cNvPr id="372" name="Google Shape;372;g3736b5e132b_0_2634"/>
          <p:cNvSpPr txBox="1">
            <a:spLocks noGrp="1"/>
          </p:cNvSpPr>
          <p:nvPr>
            <p:ph type="body" idx="8"/>
          </p:nvPr>
        </p:nvSpPr>
        <p:spPr>
          <a:xfrm>
            <a:off x="5481425" y="4112700"/>
            <a:ext cx="2877600" cy="505200"/>
          </a:xfrm>
          <a:prstGeom prst="rect">
            <a:avLst/>
          </a:prstGeom>
          <a:noFill/>
          <a:ln>
            <a:noFill/>
          </a:ln>
        </p:spPr>
        <p:txBody>
          <a:bodyPr spcFirstLastPara="1" wrap="square" lIns="0" tIns="0" rIns="0" bIns="0"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73" name="Google Shape;373;g3736b5e132b_0_2634"/>
          <p:cNvSpPr txBox="1">
            <a:spLocks noGrp="1"/>
          </p:cNvSpPr>
          <p:nvPr>
            <p:ph type="subTitle" idx="9"/>
          </p:nvPr>
        </p:nvSpPr>
        <p:spPr>
          <a:xfrm>
            <a:off x="5481425" y="3897300"/>
            <a:ext cx="2877600" cy="215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a:endParaRPr/>
          </a:p>
        </p:txBody>
      </p:sp>
      <p:sp>
        <p:nvSpPr>
          <p:cNvPr id="374" name="Google Shape;374;g3736b5e132b_0_2634"/>
          <p:cNvSpPr txBox="1">
            <a:spLocks noGrp="1"/>
          </p:cNvSpPr>
          <p:nvPr>
            <p:ph type="body" idx="13"/>
          </p:nvPr>
        </p:nvSpPr>
        <p:spPr>
          <a:xfrm>
            <a:off x="2349500"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75" name="Google Shape;375;g3736b5e132b_0_2634"/>
          <p:cNvSpPr txBox="1">
            <a:spLocks noGrp="1"/>
          </p:cNvSpPr>
          <p:nvPr>
            <p:ph type="body" idx="14"/>
          </p:nvPr>
        </p:nvSpPr>
        <p:spPr>
          <a:xfrm>
            <a:off x="2349500" y="2715500"/>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76" name="Google Shape;376;g3736b5e132b_0_2634"/>
          <p:cNvSpPr txBox="1">
            <a:spLocks noGrp="1"/>
          </p:cNvSpPr>
          <p:nvPr>
            <p:ph type="body" idx="15"/>
          </p:nvPr>
        </p:nvSpPr>
        <p:spPr>
          <a:xfrm>
            <a:off x="3907850"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77" name="Google Shape;377;g3736b5e132b_0_2634"/>
          <p:cNvSpPr txBox="1">
            <a:spLocks noGrp="1"/>
          </p:cNvSpPr>
          <p:nvPr>
            <p:ph type="body" idx="16"/>
          </p:nvPr>
        </p:nvSpPr>
        <p:spPr>
          <a:xfrm>
            <a:off x="3907850" y="2715500"/>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78" name="Google Shape;378;g3736b5e132b_0_2634"/>
          <p:cNvSpPr txBox="1">
            <a:spLocks noGrp="1"/>
          </p:cNvSpPr>
          <p:nvPr>
            <p:ph type="body" idx="17"/>
          </p:nvPr>
        </p:nvSpPr>
        <p:spPr>
          <a:xfrm>
            <a:off x="5496525"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79" name="Google Shape;379;g3736b5e132b_0_2634"/>
          <p:cNvSpPr txBox="1">
            <a:spLocks noGrp="1"/>
          </p:cNvSpPr>
          <p:nvPr>
            <p:ph type="body" idx="18"/>
          </p:nvPr>
        </p:nvSpPr>
        <p:spPr>
          <a:xfrm>
            <a:off x="5496525" y="2715500"/>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0" name="Google Shape;380;g3736b5e132b_0_2634"/>
          <p:cNvSpPr txBox="1">
            <a:spLocks noGrp="1"/>
          </p:cNvSpPr>
          <p:nvPr>
            <p:ph type="body" idx="19"/>
          </p:nvPr>
        </p:nvSpPr>
        <p:spPr>
          <a:xfrm>
            <a:off x="7085200" y="2615450"/>
            <a:ext cx="1294800" cy="100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381" name="Google Shape;381;g3736b5e132b_0_2634"/>
          <p:cNvSpPr txBox="1">
            <a:spLocks noGrp="1"/>
          </p:cNvSpPr>
          <p:nvPr>
            <p:ph type="body" idx="20"/>
          </p:nvPr>
        </p:nvSpPr>
        <p:spPr>
          <a:xfrm>
            <a:off x="7085200" y="2715500"/>
            <a:ext cx="1294800" cy="223200"/>
          </a:xfrm>
          <a:prstGeom prst="rect">
            <a:avLst/>
          </a:prstGeom>
          <a:noFill/>
          <a:ln>
            <a:noFill/>
          </a:ln>
        </p:spPr>
        <p:txBody>
          <a:bodyPr spcFirstLastPara="1" wrap="square" lIns="0" tIns="0" rIns="0" bIns="0" anchor="t"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2" name="Google Shape;382;g3736b5e132b_0_2634"/>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meline Graphic">
  <p:cSld name="CUSTOM_9">
    <p:bg>
      <p:bgPr>
        <a:solidFill>
          <a:schemeClr val="dk1"/>
        </a:solidFill>
        <a:effectLst/>
      </p:bgPr>
    </p:bg>
    <p:spTree>
      <p:nvGrpSpPr>
        <p:cNvPr id="1" name="Shape 383"/>
        <p:cNvGrpSpPr/>
        <p:nvPr/>
      </p:nvGrpSpPr>
      <p:grpSpPr>
        <a:xfrm>
          <a:off x="0" y="0"/>
          <a:ext cx="0" cy="0"/>
          <a:chOff x="0" y="0"/>
          <a:chExt cx="0" cy="0"/>
        </a:xfrm>
      </p:grpSpPr>
      <p:sp>
        <p:nvSpPr>
          <p:cNvPr id="384" name="Google Shape;384;g3736b5e132b_0_2654"/>
          <p:cNvSpPr txBox="1">
            <a:spLocks noGrp="1"/>
          </p:cNvSpPr>
          <p:nvPr>
            <p:ph type="body" idx="1"/>
          </p:nvPr>
        </p:nvSpPr>
        <p:spPr>
          <a:xfrm>
            <a:off x="3133000" y="514275"/>
            <a:ext cx="3890700" cy="505200"/>
          </a:xfrm>
          <a:prstGeom prst="rect">
            <a:avLst/>
          </a:prstGeom>
          <a:noFill/>
          <a:ln>
            <a:noFill/>
          </a:ln>
        </p:spPr>
        <p:txBody>
          <a:bodyPr spcFirstLastPara="1" wrap="square" lIns="0" tIns="0" rIns="0" bIns="0"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85" name="Google Shape;385;g3736b5e132b_0_2654"/>
          <p:cNvSpPr txBox="1">
            <a:spLocks noGrp="1"/>
          </p:cNvSpPr>
          <p:nvPr>
            <p:ph type="body" idx="2"/>
          </p:nvPr>
        </p:nvSpPr>
        <p:spPr>
          <a:xfrm>
            <a:off x="657679" y="436194"/>
            <a:ext cx="2278800" cy="1985100"/>
          </a:xfrm>
          <a:prstGeom prst="rect">
            <a:avLst/>
          </a:prstGeom>
          <a:noFill/>
          <a:ln>
            <a:noFill/>
          </a:ln>
        </p:spPr>
        <p:txBody>
          <a:bodyPr spcFirstLastPara="1" wrap="square" lIns="91425" tIns="91425" rIns="91425" bIns="91425" anchor="t" anchorCtr="0">
            <a:noAutofit/>
          </a:bodyPr>
          <a:lstStyle>
            <a:lvl1pPr marL="457200" lvl="0" indent="-406400" algn="l">
              <a:lnSpc>
                <a:spcPct val="80000"/>
              </a:lnSpc>
              <a:spcBef>
                <a:spcPts val="0"/>
              </a:spcBef>
              <a:spcAft>
                <a:spcPts val="0"/>
              </a:spcAft>
              <a:buClr>
                <a:schemeClr val="accent2"/>
              </a:buClr>
              <a:buSzPts val="2800"/>
              <a:buChar char="●"/>
              <a:defRPr sz="2800">
                <a:solidFill>
                  <a:schemeClr val="accent2"/>
                </a:solidFill>
              </a:defRPr>
            </a:lvl1pPr>
            <a:lvl2pPr marL="914400" lvl="1" indent="-406400" algn="l">
              <a:lnSpc>
                <a:spcPct val="80000"/>
              </a:lnSpc>
              <a:spcBef>
                <a:spcPts val="0"/>
              </a:spcBef>
              <a:spcAft>
                <a:spcPts val="0"/>
              </a:spcAft>
              <a:buClr>
                <a:schemeClr val="accent2"/>
              </a:buClr>
              <a:buSzPts val="2800"/>
              <a:buChar char="○"/>
              <a:defRPr sz="2800">
                <a:solidFill>
                  <a:schemeClr val="accent2"/>
                </a:solidFill>
              </a:defRPr>
            </a:lvl2pPr>
            <a:lvl3pPr marL="1371600" lvl="2" indent="-406400" algn="l">
              <a:lnSpc>
                <a:spcPct val="80000"/>
              </a:lnSpc>
              <a:spcBef>
                <a:spcPts val="0"/>
              </a:spcBef>
              <a:spcAft>
                <a:spcPts val="0"/>
              </a:spcAft>
              <a:buClr>
                <a:schemeClr val="accent2"/>
              </a:buClr>
              <a:buSzPts val="2800"/>
              <a:buChar char="■"/>
              <a:defRPr sz="2800">
                <a:solidFill>
                  <a:schemeClr val="accent2"/>
                </a:solidFill>
              </a:defRPr>
            </a:lvl3pPr>
            <a:lvl4pPr marL="1828800" lvl="3" indent="-406400" algn="l">
              <a:lnSpc>
                <a:spcPct val="80000"/>
              </a:lnSpc>
              <a:spcBef>
                <a:spcPts val="0"/>
              </a:spcBef>
              <a:spcAft>
                <a:spcPts val="0"/>
              </a:spcAft>
              <a:buClr>
                <a:schemeClr val="accent2"/>
              </a:buClr>
              <a:buSzPts val="2800"/>
              <a:buChar char="●"/>
              <a:defRPr sz="2800">
                <a:solidFill>
                  <a:schemeClr val="accent2"/>
                </a:solidFill>
              </a:defRPr>
            </a:lvl4pPr>
            <a:lvl5pPr marL="2286000" lvl="4" indent="-406400" algn="l">
              <a:lnSpc>
                <a:spcPct val="80000"/>
              </a:lnSpc>
              <a:spcBef>
                <a:spcPts val="0"/>
              </a:spcBef>
              <a:spcAft>
                <a:spcPts val="0"/>
              </a:spcAft>
              <a:buClr>
                <a:schemeClr val="accent2"/>
              </a:buClr>
              <a:buSzPts val="2800"/>
              <a:buChar char="○"/>
              <a:defRPr sz="2800">
                <a:solidFill>
                  <a:schemeClr val="accent2"/>
                </a:solidFill>
              </a:defRPr>
            </a:lvl5pPr>
            <a:lvl6pPr marL="2743200" lvl="5" indent="-406400" algn="l">
              <a:lnSpc>
                <a:spcPct val="80000"/>
              </a:lnSpc>
              <a:spcBef>
                <a:spcPts val="0"/>
              </a:spcBef>
              <a:spcAft>
                <a:spcPts val="0"/>
              </a:spcAft>
              <a:buClr>
                <a:schemeClr val="accent2"/>
              </a:buClr>
              <a:buSzPts val="2800"/>
              <a:buChar char="■"/>
              <a:defRPr sz="2800">
                <a:solidFill>
                  <a:schemeClr val="accent2"/>
                </a:solidFill>
              </a:defRPr>
            </a:lvl6pPr>
            <a:lvl7pPr marL="3200400" lvl="6" indent="-406400" algn="l">
              <a:lnSpc>
                <a:spcPct val="80000"/>
              </a:lnSpc>
              <a:spcBef>
                <a:spcPts val="0"/>
              </a:spcBef>
              <a:spcAft>
                <a:spcPts val="0"/>
              </a:spcAft>
              <a:buClr>
                <a:schemeClr val="accent2"/>
              </a:buClr>
              <a:buSzPts val="2800"/>
              <a:buChar char="●"/>
              <a:defRPr sz="2800">
                <a:solidFill>
                  <a:schemeClr val="accent2"/>
                </a:solidFill>
              </a:defRPr>
            </a:lvl7pPr>
            <a:lvl8pPr marL="3657600" lvl="7" indent="-406400" algn="l">
              <a:lnSpc>
                <a:spcPct val="80000"/>
              </a:lnSpc>
              <a:spcBef>
                <a:spcPts val="0"/>
              </a:spcBef>
              <a:spcAft>
                <a:spcPts val="0"/>
              </a:spcAft>
              <a:buClr>
                <a:schemeClr val="accent2"/>
              </a:buClr>
              <a:buSzPts val="2800"/>
              <a:buChar char="○"/>
              <a:defRPr sz="2800">
                <a:solidFill>
                  <a:schemeClr val="accent2"/>
                </a:solidFill>
              </a:defRPr>
            </a:lvl8pPr>
            <a:lvl9pPr marL="4114800" lvl="8" indent="-406400" algn="l">
              <a:lnSpc>
                <a:spcPct val="80000"/>
              </a:lnSpc>
              <a:spcBef>
                <a:spcPts val="0"/>
              </a:spcBef>
              <a:spcAft>
                <a:spcPts val="0"/>
              </a:spcAft>
              <a:buClr>
                <a:schemeClr val="accent2"/>
              </a:buClr>
              <a:buSzPts val="2800"/>
              <a:buChar char="■"/>
              <a:defRPr sz="2800">
                <a:solidFill>
                  <a:schemeClr val="accent2"/>
                </a:solidFill>
              </a:defRPr>
            </a:lvl9pPr>
          </a:lstStyle>
          <a:p>
            <a:endParaRPr/>
          </a:p>
        </p:txBody>
      </p:sp>
      <p:sp>
        <p:nvSpPr>
          <p:cNvPr id="386" name="Google Shape;386;g3736b5e132b_0_2654"/>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94">
          <p15:clr>
            <a:srgbClr val="E46962"/>
          </p15:clr>
        </p15:guide>
        <p15:guide id="2" orient="horz" pos="504">
          <p15:clr>
            <a:srgbClr val="E46962"/>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Revenue / Graphic">
  <p:cSld name="CUSTOM_12">
    <p:bg>
      <p:bgPr>
        <a:solidFill>
          <a:schemeClr val="dk1"/>
        </a:solidFill>
        <a:effectLst/>
      </p:bgPr>
    </p:bg>
    <p:spTree>
      <p:nvGrpSpPr>
        <p:cNvPr id="1" name="Shape 387"/>
        <p:cNvGrpSpPr/>
        <p:nvPr/>
      </p:nvGrpSpPr>
      <p:grpSpPr>
        <a:xfrm>
          <a:off x="0" y="0"/>
          <a:ext cx="0" cy="0"/>
          <a:chOff x="0" y="0"/>
          <a:chExt cx="0" cy="0"/>
        </a:xfrm>
      </p:grpSpPr>
      <p:sp>
        <p:nvSpPr>
          <p:cNvPr id="388" name="Google Shape;388;g3736b5e132b_0_2658"/>
          <p:cNvSpPr txBox="1">
            <a:spLocks noGrp="1"/>
          </p:cNvSpPr>
          <p:nvPr>
            <p:ph type="body" idx="1"/>
          </p:nvPr>
        </p:nvSpPr>
        <p:spPr>
          <a:xfrm>
            <a:off x="569725" y="3435300"/>
            <a:ext cx="2884200" cy="1185300"/>
          </a:xfrm>
          <a:prstGeom prst="rect">
            <a:avLst/>
          </a:prstGeom>
          <a:noFill/>
          <a:ln>
            <a:noFill/>
          </a:ln>
        </p:spPr>
        <p:txBody>
          <a:bodyPr spcFirstLastPara="1" wrap="square" lIns="0" tIns="0" rIns="0" bIns="0" anchor="b"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89" name="Google Shape;389;g3736b5e132b_0_2658"/>
          <p:cNvSpPr txBox="1">
            <a:spLocks noGrp="1"/>
          </p:cNvSpPr>
          <p:nvPr>
            <p:ph type="subTitle" idx="2"/>
          </p:nvPr>
        </p:nvSpPr>
        <p:spPr>
          <a:xfrm>
            <a:off x="466802" y="445100"/>
            <a:ext cx="2403600" cy="537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a:endParaRPr/>
          </a:p>
        </p:txBody>
      </p:sp>
      <p:sp>
        <p:nvSpPr>
          <p:cNvPr id="390" name="Google Shape;390;g3736b5e132b_0_2658"/>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2"/>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1">
          <p15:clr>
            <a:srgbClr val="E46962"/>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Header">
  <p:cSld name="BLANK_1">
    <p:spTree>
      <p:nvGrpSpPr>
        <p:cNvPr id="1" name="Shape 395"/>
        <p:cNvGrpSpPr/>
        <p:nvPr/>
      </p:nvGrpSpPr>
      <p:grpSpPr>
        <a:xfrm>
          <a:off x="0" y="0"/>
          <a:ext cx="0" cy="0"/>
          <a:chOff x="0" y="0"/>
          <a:chExt cx="0" cy="0"/>
        </a:xfrm>
      </p:grpSpPr>
      <p:sp>
        <p:nvSpPr>
          <p:cNvPr id="396" name="Google Shape;396;g3736b5e132b_0_2666"/>
          <p:cNvSpPr txBox="1">
            <a:spLocks noGrp="1"/>
          </p:cNvSpPr>
          <p:nvPr>
            <p:ph type="title"/>
          </p:nvPr>
        </p:nvSpPr>
        <p:spPr>
          <a:xfrm>
            <a:off x="697350" y="2932550"/>
            <a:ext cx="7749300" cy="1015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397" name="Google Shape;397;g3736b5e132b_0_2666"/>
          <p:cNvSpPr txBox="1">
            <a:spLocks noGrp="1"/>
          </p:cNvSpPr>
          <p:nvPr>
            <p:ph type="title" idx="2"/>
          </p:nvPr>
        </p:nvSpPr>
        <p:spPr>
          <a:xfrm>
            <a:off x="3278250" y="1194450"/>
            <a:ext cx="2587500" cy="19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4"/>
              </a:buClr>
              <a:buSzPts val="12800"/>
              <a:buNone/>
              <a:defRPr sz="12800">
                <a:solidFill>
                  <a:schemeClr val="accent4"/>
                </a:solidFill>
              </a:defRPr>
            </a:lvl1pPr>
            <a:lvl2pPr lvl="1"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a:endParaRPr/>
          </a:p>
        </p:txBody>
      </p:sp>
      <p:sp>
        <p:nvSpPr>
          <p:cNvPr id="398" name="Google Shape;398;g3736b5e132b_0_266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7">
          <p15:clr>
            <a:srgbClr val="E46962"/>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399"/>
        <p:cNvGrpSpPr/>
        <p:nvPr/>
      </p:nvGrpSpPr>
      <p:grpSpPr>
        <a:xfrm>
          <a:off x="0" y="0"/>
          <a:ext cx="0" cy="0"/>
          <a:chOff x="0" y="0"/>
          <a:chExt cx="0" cy="0"/>
        </a:xfrm>
      </p:grpSpPr>
      <p:sp>
        <p:nvSpPr>
          <p:cNvPr id="400" name="Google Shape;400;g3736b5e132b_0_267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01" name="Google Shape;401;g3736b5e132b_0_267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02" name="Google Shape;402;g3736b5e132b_0_26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403"/>
        <p:cNvGrpSpPr/>
        <p:nvPr/>
      </p:nvGrpSpPr>
      <p:grpSpPr>
        <a:xfrm>
          <a:off x="0" y="0"/>
          <a:ext cx="0" cy="0"/>
          <a:chOff x="0" y="0"/>
          <a:chExt cx="0" cy="0"/>
        </a:xfrm>
      </p:grpSpPr>
      <p:sp>
        <p:nvSpPr>
          <p:cNvPr id="404" name="Google Shape;404;g3736b5e132b_0_267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05" name="Google Shape;405;g3736b5e132b_0_26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406"/>
        <p:cNvGrpSpPr/>
        <p:nvPr/>
      </p:nvGrpSpPr>
      <p:grpSpPr>
        <a:xfrm>
          <a:off x="0" y="0"/>
          <a:ext cx="0" cy="0"/>
          <a:chOff x="0" y="0"/>
          <a:chExt cx="0" cy="0"/>
        </a:xfrm>
      </p:grpSpPr>
      <p:sp>
        <p:nvSpPr>
          <p:cNvPr id="407" name="Google Shape;407;g3736b5e132b_0_267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8" name="Google Shape;408;g3736b5e132b_0_267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23850" algn="l">
              <a:lnSpc>
                <a:spcPct val="100000"/>
              </a:lnSpc>
              <a:spcBef>
                <a:spcPts val="0"/>
              </a:spcBef>
              <a:spcAft>
                <a:spcPts val="0"/>
              </a:spcAft>
              <a:buSzPts val="1500"/>
              <a:buChar char="●"/>
              <a:defRPr/>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409" name="Google Shape;409;g3736b5e132b_0_26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410"/>
        <p:cNvGrpSpPr/>
        <p:nvPr/>
      </p:nvGrpSpPr>
      <p:grpSpPr>
        <a:xfrm>
          <a:off x="0" y="0"/>
          <a:ext cx="0" cy="0"/>
          <a:chOff x="0" y="0"/>
          <a:chExt cx="0" cy="0"/>
        </a:xfrm>
      </p:grpSpPr>
      <p:sp>
        <p:nvSpPr>
          <p:cNvPr id="411" name="Google Shape;411;g3736b5e132b_0_268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2" name="Google Shape;412;g3736b5e132b_0_268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413" name="Google Shape;413;g3736b5e132b_0_268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414" name="Google Shape;414;g3736b5e132b_0_26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415"/>
        <p:cNvGrpSpPr/>
        <p:nvPr/>
      </p:nvGrpSpPr>
      <p:grpSpPr>
        <a:xfrm>
          <a:off x="0" y="0"/>
          <a:ext cx="0" cy="0"/>
          <a:chOff x="0" y="0"/>
          <a:chExt cx="0" cy="0"/>
        </a:xfrm>
      </p:grpSpPr>
      <p:sp>
        <p:nvSpPr>
          <p:cNvPr id="416" name="Google Shape;416;g3736b5e132b_0_268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7" name="Google Shape;417;g3736b5e132b_0_268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1">
  <p:cSld name="TITLE_AND_BODY_1_1">
    <p:bg>
      <p:bgPr>
        <a:solidFill>
          <a:srgbClr val="FF0000"/>
        </a:solidFill>
        <a:effectLst/>
      </p:bgPr>
    </p:bg>
    <p:spTree>
      <p:nvGrpSpPr>
        <p:cNvPr id="1" name="Shape 35"/>
        <p:cNvGrpSpPr/>
        <p:nvPr/>
      </p:nvGrpSpPr>
      <p:grpSpPr>
        <a:xfrm>
          <a:off x="0" y="0"/>
          <a:ext cx="0" cy="0"/>
          <a:chOff x="0" y="0"/>
          <a:chExt cx="0" cy="0"/>
        </a:xfrm>
      </p:grpSpPr>
      <p:sp>
        <p:nvSpPr>
          <p:cNvPr id="36" name="Google Shape;36;g36299d5ead3_12_28"/>
          <p:cNvSpPr txBox="1">
            <a:spLocks noGrp="1"/>
          </p:cNvSpPr>
          <p:nvPr>
            <p:ph type="title"/>
          </p:nvPr>
        </p:nvSpPr>
        <p:spPr>
          <a:xfrm>
            <a:off x="446273" y="697913"/>
            <a:ext cx="7804800" cy="2163600"/>
          </a:xfrm>
          <a:prstGeom prst="rect">
            <a:avLst/>
          </a:prstGeom>
          <a:noFill/>
          <a:ln>
            <a:noFill/>
          </a:ln>
        </p:spPr>
        <p:txBody>
          <a:bodyPr spcFirstLastPara="1" wrap="square" lIns="58925" tIns="58925" rIns="58925" bIns="58925" anchor="t" anchorCtr="0">
            <a:noAutofit/>
          </a:bodyPr>
          <a:lstStyle>
            <a:lvl1pPr marR="0" lvl="0" algn="l">
              <a:lnSpc>
                <a:spcPct val="100000"/>
              </a:lnSpc>
              <a:spcBef>
                <a:spcPts val="0"/>
              </a:spcBef>
              <a:spcAft>
                <a:spcPts val="0"/>
              </a:spcAft>
              <a:buClr>
                <a:srgbClr val="FFFFFF"/>
              </a:buClr>
              <a:buSzPts val="900"/>
              <a:buFont typeface="Helvetica Neue"/>
              <a:buNone/>
              <a:defRPr sz="5400" b="1" i="0" u="none" strike="noStrike" cap="none">
                <a:solidFill>
                  <a:srgbClr val="FFFFFF"/>
                </a:solidFill>
                <a:latin typeface="Helvetica Neue"/>
                <a:ea typeface="Helvetica Neue"/>
                <a:cs typeface="Helvetica Neue"/>
                <a:sym typeface="Helvetica Neue"/>
              </a:defRPr>
            </a:lvl1pPr>
            <a:lvl2pPr marR="0" lvl="1" algn="l">
              <a:lnSpc>
                <a:spcPct val="100000"/>
              </a:lnSpc>
              <a:spcBef>
                <a:spcPts val="0"/>
              </a:spcBef>
              <a:spcAft>
                <a:spcPts val="0"/>
              </a:spcAft>
              <a:buSzPts val="900"/>
              <a:buNone/>
              <a:defRPr sz="5400" b="1" i="0" u="none" strike="noStrike" cap="none">
                <a:solidFill>
                  <a:schemeClr val="dk1"/>
                </a:solidFill>
              </a:defRPr>
            </a:lvl2pPr>
            <a:lvl3pPr marR="0" lvl="2" algn="l">
              <a:lnSpc>
                <a:spcPct val="100000"/>
              </a:lnSpc>
              <a:spcBef>
                <a:spcPts val="0"/>
              </a:spcBef>
              <a:spcAft>
                <a:spcPts val="0"/>
              </a:spcAft>
              <a:buSzPts val="900"/>
              <a:buNone/>
              <a:defRPr sz="5400" b="1" i="0" u="none" strike="noStrike" cap="none">
                <a:solidFill>
                  <a:schemeClr val="dk1"/>
                </a:solidFill>
              </a:defRPr>
            </a:lvl3pPr>
            <a:lvl4pPr marR="0" lvl="3" algn="l">
              <a:lnSpc>
                <a:spcPct val="100000"/>
              </a:lnSpc>
              <a:spcBef>
                <a:spcPts val="0"/>
              </a:spcBef>
              <a:spcAft>
                <a:spcPts val="0"/>
              </a:spcAft>
              <a:buSzPts val="900"/>
              <a:buNone/>
              <a:defRPr sz="5400" b="1" i="0" u="none" strike="noStrike" cap="none">
                <a:solidFill>
                  <a:schemeClr val="dk1"/>
                </a:solidFill>
              </a:defRPr>
            </a:lvl4pPr>
            <a:lvl5pPr marR="0" lvl="4" algn="l">
              <a:lnSpc>
                <a:spcPct val="100000"/>
              </a:lnSpc>
              <a:spcBef>
                <a:spcPts val="0"/>
              </a:spcBef>
              <a:spcAft>
                <a:spcPts val="0"/>
              </a:spcAft>
              <a:buSzPts val="900"/>
              <a:buNone/>
              <a:defRPr sz="5400" b="1" i="0" u="none" strike="noStrike" cap="none">
                <a:solidFill>
                  <a:schemeClr val="dk1"/>
                </a:solidFill>
              </a:defRPr>
            </a:lvl5pPr>
            <a:lvl6pPr marR="0" lvl="5" algn="l">
              <a:lnSpc>
                <a:spcPct val="100000"/>
              </a:lnSpc>
              <a:spcBef>
                <a:spcPts val="0"/>
              </a:spcBef>
              <a:spcAft>
                <a:spcPts val="0"/>
              </a:spcAft>
              <a:buSzPts val="900"/>
              <a:buNone/>
              <a:defRPr sz="5400" b="1" i="0" u="none" strike="noStrike" cap="none">
                <a:solidFill>
                  <a:schemeClr val="dk1"/>
                </a:solidFill>
              </a:defRPr>
            </a:lvl6pPr>
            <a:lvl7pPr marR="0" lvl="6" algn="l">
              <a:lnSpc>
                <a:spcPct val="100000"/>
              </a:lnSpc>
              <a:spcBef>
                <a:spcPts val="0"/>
              </a:spcBef>
              <a:spcAft>
                <a:spcPts val="0"/>
              </a:spcAft>
              <a:buSzPts val="900"/>
              <a:buNone/>
              <a:defRPr sz="5400" b="1" i="0" u="none" strike="noStrike" cap="none">
                <a:solidFill>
                  <a:schemeClr val="dk1"/>
                </a:solidFill>
              </a:defRPr>
            </a:lvl7pPr>
            <a:lvl8pPr marR="0" lvl="7" algn="l">
              <a:lnSpc>
                <a:spcPct val="100000"/>
              </a:lnSpc>
              <a:spcBef>
                <a:spcPts val="0"/>
              </a:spcBef>
              <a:spcAft>
                <a:spcPts val="0"/>
              </a:spcAft>
              <a:buSzPts val="900"/>
              <a:buNone/>
              <a:defRPr sz="5400" b="1" i="0" u="none" strike="noStrike" cap="none">
                <a:solidFill>
                  <a:schemeClr val="dk1"/>
                </a:solidFill>
              </a:defRPr>
            </a:lvl8pPr>
            <a:lvl9pPr marR="0" lvl="8" algn="l">
              <a:lnSpc>
                <a:spcPct val="100000"/>
              </a:lnSpc>
              <a:spcBef>
                <a:spcPts val="0"/>
              </a:spcBef>
              <a:spcAft>
                <a:spcPts val="0"/>
              </a:spcAft>
              <a:buSzPts val="900"/>
              <a:buNone/>
              <a:defRPr sz="5400" b="1" i="0" u="none" strike="noStrike" cap="none">
                <a:solidFill>
                  <a:schemeClr val="dk1"/>
                </a:solidFill>
              </a:defRPr>
            </a:lvl9pPr>
          </a:lstStyle>
          <a:p>
            <a:endParaRPr/>
          </a:p>
        </p:txBody>
      </p:sp>
      <p:pic>
        <p:nvPicPr>
          <p:cNvPr id="37" name="Google Shape;37;g36299d5ead3_12_28" descr="CivicActionsEmpowered_big_single.png"/>
          <p:cNvPicPr preferRelativeResize="0"/>
          <p:nvPr/>
        </p:nvPicPr>
        <p:blipFill rotWithShape="1">
          <a:blip r:embed="rId2">
            <a:alphaModFix/>
          </a:blip>
          <a:srcRect/>
          <a:stretch/>
        </p:blipFill>
        <p:spPr>
          <a:xfrm>
            <a:off x="7753550" y="4626250"/>
            <a:ext cx="1008824" cy="215775"/>
          </a:xfrm>
          <a:prstGeom prst="rect">
            <a:avLst/>
          </a:prstGeom>
          <a:noFill/>
          <a:ln>
            <a:noFill/>
          </a:ln>
        </p:spPr>
      </p:pic>
      <p:sp>
        <p:nvSpPr>
          <p:cNvPr id="38" name="Google Shape;38;g36299d5ead3_12_28"/>
          <p:cNvSpPr txBox="1"/>
          <p:nvPr/>
        </p:nvSpPr>
        <p:spPr>
          <a:xfrm>
            <a:off x="324400" y="4616988"/>
            <a:ext cx="7200900" cy="23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800" b="0" i="0" u="none" strike="noStrike" cap="none">
                <a:solidFill>
                  <a:srgbClr val="FFFFFF"/>
                </a:solidFill>
                <a:latin typeface="Arial"/>
                <a:ea typeface="Arial"/>
                <a:cs typeface="Arial"/>
                <a:sym typeface="Arial"/>
              </a:rPr>
              <a:t>DITAP  |  ITERATION 1B  |   @CIVICACTIONS</a:t>
            </a:r>
            <a:endParaRPr sz="8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666666"/>
              </a:solidFill>
              <a:latin typeface="Arial"/>
              <a:ea typeface="Arial"/>
              <a:cs typeface="Arial"/>
              <a:sym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418"/>
        <p:cNvGrpSpPr/>
        <p:nvPr/>
      </p:nvGrpSpPr>
      <p:grpSpPr>
        <a:xfrm>
          <a:off x="0" y="0"/>
          <a:ext cx="0" cy="0"/>
          <a:chOff x="0" y="0"/>
          <a:chExt cx="0" cy="0"/>
        </a:xfrm>
      </p:grpSpPr>
      <p:sp>
        <p:nvSpPr>
          <p:cNvPr id="419" name="Google Shape;419;g3736b5e132b_0_268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20" name="Google Shape;420;g3736b5e132b_0_268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421" name="Google Shape;421;g3736b5e132b_0_268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422"/>
        <p:cNvGrpSpPr/>
        <p:nvPr/>
      </p:nvGrpSpPr>
      <p:grpSpPr>
        <a:xfrm>
          <a:off x="0" y="0"/>
          <a:ext cx="0" cy="0"/>
          <a:chOff x="0" y="0"/>
          <a:chExt cx="0" cy="0"/>
        </a:xfrm>
      </p:grpSpPr>
      <p:sp>
        <p:nvSpPr>
          <p:cNvPr id="423" name="Google Shape;423;g3736b5e132b_0_269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24" name="Google Shape;424;g3736b5e132b_0_269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425"/>
        <p:cNvGrpSpPr/>
        <p:nvPr/>
      </p:nvGrpSpPr>
      <p:grpSpPr>
        <a:xfrm>
          <a:off x="0" y="0"/>
          <a:ext cx="0" cy="0"/>
          <a:chOff x="0" y="0"/>
          <a:chExt cx="0" cy="0"/>
        </a:xfrm>
      </p:grpSpPr>
      <p:sp>
        <p:nvSpPr>
          <p:cNvPr id="426" name="Google Shape;426;g3736b5e132b_0_26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g3736b5e132b_0_269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8" name="Google Shape;428;g3736b5e132b_0_269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9" name="Google Shape;429;g3736b5e132b_0_269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00000"/>
              </a:lnSpc>
              <a:spcBef>
                <a:spcPts val="0"/>
              </a:spcBef>
              <a:spcAft>
                <a:spcPts val="0"/>
              </a:spcAft>
              <a:buClr>
                <a:schemeClr val="lt1"/>
              </a:buClr>
              <a:buSzPts val="1500"/>
              <a:buChar char="●"/>
              <a:defRPr>
                <a:solidFill>
                  <a:schemeClr val="lt1"/>
                </a:solidFill>
              </a:defRPr>
            </a:lvl1pPr>
            <a:lvl2pPr marL="914400" lvl="1" indent="-317500" algn="l">
              <a:lnSpc>
                <a:spcPct val="100000"/>
              </a:lnSpc>
              <a:spcBef>
                <a:spcPts val="0"/>
              </a:spcBef>
              <a:spcAft>
                <a:spcPts val="0"/>
              </a:spcAft>
              <a:buClr>
                <a:schemeClr val="lt1"/>
              </a:buClr>
              <a:buSzPts val="1400"/>
              <a:buChar char="○"/>
              <a:defRPr>
                <a:solidFill>
                  <a:schemeClr val="lt1"/>
                </a:solidFill>
              </a:defRPr>
            </a:lvl2pPr>
            <a:lvl3pPr marL="1371600" lvl="2" indent="-311150" algn="l">
              <a:lnSpc>
                <a:spcPct val="100000"/>
              </a:lnSpc>
              <a:spcBef>
                <a:spcPts val="0"/>
              </a:spcBef>
              <a:spcAft>
                <a:spcPts val="0"/>
              </a:spcAft>
              <a:buClr>
                <a:schemeClr val="lt1"/>
              </a:buClr>
              <a:buSzPts val="1300"/>
              <a:buChar char="■"/>
              <a:defRPr>
                <a:solidFill>
                  <a:schemeClr val="lt1"/>
                </a:solidFill>
              </a:defRPr>
            </a:lvl3pPr>
            <a:lvl4pPr marL="1828800" lvl="3" indent="-304800" algn="l">
              <a:lnSpc>
                <a:spcPct val="100000"/>
              </a:lnSpc>
              <a:spcBef>
                <a:spcPts val="0"/>
              </a:spcBef>
              <a:spcAft>
                <a:spcPts val="0"/>
              </a:spcAft>
              <a:buClr>
                <a:schemeClr val="lt1"/>
              </a:buClr>
              <a:buSzPts val="1200"/>
              <a:buChar char="●"/>
              <a:defRPr>
                <a:solidFill>
                  <a:schemeClr val="lt1"/>
                </a:solidFill>
              </a:defRPr>
            </a:lvl4pPr>
            <a:lvl5pPr marL="2286000" lvl="4" indent="-298450" algn="l">
              <a:lnSpc>
                <a:spcPct val="100000"/>
              </a:lnSpc>
              <a:spcBef>
                <a:spcPts val="0"/>
              </a:spcBef>
              <a:spcAft>
                <a:spcPts val="0"/>
              </a:spcAft>
              <a:buClr>
                <a:schemeClr val="lt1"/>
              </a:buClr>
              <a:buSzPts val="1100"/>
              <a:buChar char="○"/>
              <a:defRPr>
                <a:solidFill>
                  <a:schemeClr val="lt1"/>
                </a:solidFill>
              </a:defRPr>
            </a:lvl5pPr>
            <a:lvl6pPr marL="2743200" lvl="5" indent="-292100" algn="l">
              <a:lnSpc>
                <a:spcPct val="100000"/>
              </a:lnSpc>
              <a:spcBef>
                <a:spcPts val="0"/>
              </a:spcBef>
              <a:spcAft>
                <a:spcPts val="0"/>
              </a:spcAft>
              <a:buClr>
                <a:schemeClr val="lt1"/>
              </a:buClr>
              <a:buSzPts val="1000"/>
              <a:buChar char="■"/>
              <a:defRPr>
                <a:solidFill>
                  <a:schemeClr val="lt1"/>
                </a:solidFill>
              </a:defRPr>
            </a:lvl6pPr>
            <a:lvl7pPr marL="3200400" lvl="6" indent="-285750" algn="l">
              <a:lnSpc>
                <a:spcPct val="100000"/>
              </a:lnSpc>
              <a:spcBef>
                <a:spcPts val="0"/>
              </a:spcBef>
              <a:spcAft>
                <a:spcPts val="0"/>
              </a:spcAft>
              <a:buClr>
                <a:schemeClr val="lt1"/>
              </a:buClr>
              <a:buSzPts val="900"/>
              <a:buChar char="●"/>
              <a:defRPr>
                <a:solidFill>
                  <a:schemeClr val="lt1"/>
                </a:solidFill>
              </a:defRPr>
            </a:lvl7pPr>
            <a:lvl8pPr marL="3657600" lvl="7" indent="-279400" algn="l">
              <a:lnSpc>
                <a:spcPct val="100000"/>
              </a:lnSpc>
              <a:spcBef>
                <a:spcPts val="0"/>
              </a:spcBef>
              <a:spcAft>
                <a:spcPts val="0"/>
              </a:spcAft>
              <a:buClr>
                <a:schemeClr val="lt1"/>
              </a:buClr>
              <a:buSzPts val="800"/>
              <a:buChar char="○"/>
              <a:defRPr>
                <a:solidFill>
                  <a:schemeClr val="lt1"/>
                </a:solidFill>
              </a:defRPr>
            </a:lvl8pPr>
            <a:lvl9pPr marL="4114800" lvl="8" indent="-273050" algn="l">
              <a:lnSpc>
                <a:spcPct val="100000"/>
              </a:lnSpc>
              <a:spcBef>
                <a:spcPts val="0"/>
              </a:spcBef>
              <a:spcAft>
                <a:spcPts val="0"/>
              </a:spcAft>
              <a:buClr>
                <a:schemeClr val="lt1"/>
              </a:buClr>
              <a:buSzPts val="700"/>
              <a:buChar char="■"/>
              <a:defRPr>
                <a:solidFill>
                  <a:schemeClr val="lt1"/>
                </a:solidFill>
              </a:defRPr>
            </a:lvl9pPr>
          </a:lstStyle>
          <a:p>
            <a:endParaRPr/>
          </a:p>
        </p:txBody>
      </p:sp>
      <p:sp>
        <p:nvSpPr>
          <p:cNvPr id="430" name="Google Shape;430;g3736b5e132b_0_269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431"/>
        <p:cNvGrpSpPr/>
        <p:nvPr/>
      </p:nvGrpSpPr>
      <p:grpSpPr>
        <a:xfrm>
          <a:off x="0" y="0"/>
          <a:ext cx="0" cy="0"/>
          <a:chOff x="0" y="0"/>
          <a:chExt cx="0" cy="0"/>
        </a:xfrm>
      </p:grpSpPr>
      <p:sp>
        <p:nvSpPr>
          <p:cNvPr id="432" name="Google Shape;432;g3736b5e132b_0_270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500"/>
              <a:buNone/>
              <a:defRPr/>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433" name="Google Shape;433;g3736b5e132b_0_270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434"/>
        <p:cNvGrpSpPr/>
        <p:nvPr/>
      </p:nvGrpSpPr>
      <p:grpSpPr>
        <a:xfrm>
          <a:off x="0" y="0"/>
          <a:ext cx="0" cy="0"/>
          <a:chOff x="0" y="0"/>
          <a:chExt cx="0" cy="0"/>
        </a:xfrm>
      </p:grpSpPr>
      <p:sp>
        <p:nvSpPr>
          <p:cNvPr id="435" name="Google Shape;435;g3736b5e132b_0_2705"/>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436" name="Google Shape;436;g3736b5e132b_0_270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23850" algn="ctr">
              <a:lnSpc>
                <a:spcPct val="100000"/>
              </a:lnSpc>
              <a:spcBef>
                <a:spcPts val="0"/>
              </a:spcBef>
              <a:spcAft>
                <a:spcPts val="0"/>
              </a:spcAft>
              <a:buSzPts val="1500"/>
              <a:buChar char="●"/>
              <a:defRPr/>
            </a:lvl1pPr>
            <a:lvl2pPr marL="914400" lvl="1" indent="-317500" algn="ctr">
              <a:lnSpc>
                <a:spcPct val="100000"/>
              </a:lnSpc>
              <a:spcBef>
                <a:spcPts val="0"/>
              </a:spcBef>
              <a:spcAft>
                <a:spcPts val="0"/>
              </a:spcAft>
              <a:buSzPts val="1400"/>
              <a:buChar char="○"/>
              <a:defRPr/>
            </a:lvl2pPr>
            <a:lvl3pPr marL="1371600" lvl="2" indent="-311150" algn="ctr">
              <a:lnSpc>
                <a:spcPct val="100000"/>
              </a:lnSpc>
              <a:spcBef>
                <a:spcPts val="0"/>
              </a:spcBef>
              <a:spcAft>
                <a:spcPts val="0"/>
              </a:spcAft>
              <a:buSzPts val="1300"/>
              <a:buChar char="■"/>
              <a:defRPr/>
            </a:lvl3pPr>
            <a:lvl4pPr marL="1828800" lvl="3" indent="-304800" algn="ctr">
              <a:lnSpc>
                <a:spcPct val="100000"/>
              </a:lnSpc>
              <a:spcBef>
                <a:spcPts val="0"/>
              </a:spcBef>
              <a:spcAft>
                <a:spcPts val="0"/>
              </a:spcAft>
              <a:buSzPts val="1200"/>
              <a:buChar char="●"/>
              <a:defRPr/>
            </a:lvl4pPr>
            <a:lvl5pPr marL="2286000" lvl="4" indent="-298450" algn="ctr">
              <a:lnSpc>
                <a:spcPct val="100000"/>
              </a:lnSpc>
              <a:spcBef>
                <a:spcPts val="0"/>
              </a:spcBef>
              <a:spcAft>
                <a:spcPts val="0"/>
              </a:spcAft>
              <a:buSzPts val="1100"/>
              <a:buChar char="○"/>
              <a:defRPr/>
            </a:lvl5pPr>
            <a:lvl6pPr marL="2743200" lvl="5" indent="-292100" algn="ctr">
              <a:lnSpc>
                <a:spcPct val="100000"/>
              </a:lnSpc>
              <a:spcBef>
                <a:spcPts val="0"/>
              </a:spcBef>
              <a:spcAft>
                <a:spcPts val="0"/>
              </a:spcAft>
              <a:buSzPts val="1000"/>
              <a:buChar char="■"/>
              <a:defRPr/>
            </a:lvl6pPr>
            <a:lvl7pPr marL="3200400" lvl="6" indent="-285750" algn="ctr">
              <a:lnSpc>
                <a:spcPct val="100000"/>
              </a:lnSpc>
              <a:spcBef>
                <a:spcPts val="0"/>
              </a:spcBef>
              <a:spcAft>
                <a:spcPts val="0"/>
              </a:spcAft>
              <a:buSzPts val="900"/>
              <a:buChar char="●"/>
              <a:defRPr/>
            </a:lvl7pPr>
            <a:lvl8pPr marL="3657600" lvl="7" indent="-279400" algn="ctr">
              <a:lnSpc>
                <a:spcPct val="100000"/>
              </a:lnSpc>
              <a:spcBef>
                <a:spcPts val="0"/>
              </a:spcBef>
              <a:spcAft>
                <a:spcPts val="0"/>
              </a:spcAft>
              <a:buSzPts val="800"/>
              <a:buChar char="○"/>
              <a:defRPr/>
            </a:lvl8pPr>
            <a:lvl9pPr marL="4114800" lvl="8" indent="-273050" algn="ctr">
              <a:lnSpc>
                <a:spcPct val="100000"/>
              </a:lnSpc>
              <a:spcBef>
                <a:spcPts val="0"/>
              </a:spcBef>
              <a:spcAft>
                <a:spcPts val="0"/>
              </a:spcAft>
              <a:buSzPts val="700"/>
              <a:buChar char="■"/>
              <a:defRPr/>
            </a:lvl9pPr>
          </a:lstStyle>
          <a:p>
            <a:endParaRPr/>
          </a:p>
        </p:txBody>
      </p:sp>
      <p:sp>
        <p:nvSpPr>
          <p:cNvPr id="437" name="Google Shape;437;g3736b5e132b_0_270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438"/>
        <p:cNvGrpSpPr/>
        <p:nvPr/>
      </p:nvGrpSpPr>
      <p:grpSpPr>
        <a:xfrm>
          <a:off x="0" y="0"/>
          <a:ext cx="0" cy="0"/>
          <a:chOff x="0" y="0"/>
          <a:chExt cx="0" cy="0"/>
        </a:xfrm>
      </p:grpSpPr>
      <p:sp>
        <p:nvSpPr>
          <p:cNvPr id="439" name="Google Shape;439;g3736b5e132b_0_270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440"/>
        <p:cNvGrpSpPr/>
        <p:nvPr/>
      </p:nvGrpSpPr>
      <p:grpSpPr>
        <a:xfrm>
          <a:off x="0" y="0"/>
          <a:ext cx="0" cy="0"/>
          <a:chOff x="0" y="0"/>
          <a:chExt cx="0" cy="0"/>
        </a:xfrm>
      </p:grpSpPr>
      <p:sp>
        <p:nvSpPr>
          <p:cNvPr id="441" name="Google Shape;441;g3736b5e132b_0_2711"/>
          <p:cNvSpPr txBox="1">
            <a:spLocks noGrp="1"/>
          </p:cNvSpPr>
          <p:nvPr>
            <p:ph type="title"/>
          </p:nvPr>
        </p:nvSpPr>
        <p:spPr>
          <a:xfrm>
            <a:off x="677325" y="1832775"/>
            <a:ext cx="3217200" cy="1484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g3736b5e132b_0_27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443" name="Google Shape;443;g3736b5e132b_0_2711"/>
          <p:cNvSpPr txBox="1">
            <a:spLocks noGrp="1"/>
          </p:cNvSpPr>
          <p:nvPr>
            <p:ph type="subTitle" idx="1"/>
          </p:nvPr>
        </p:nvSpPr>
        <p:spPr>
          <a:xfrm>
            <a:off x="4406650" y="393750"/>
            <a:ext cx="4409700" cy="54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44" name="Google Shape;444;g3736b5e132b_0_2711"/>
          <p:cNvSpPr txBox="1">
            <a:spLocks noGrp="1"/>
          </p:cNvSpPr>
          <p:nvPr>
            <p:ph type="subTitle" idx="2"/>
          </p:nvPr>
        </p:nvSpPr>
        <p:spPr>
          <a:xfrm>
            <a:off x="4406650" y="1151705"/>
            <a:ext cx="4409700" cy="54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45" name="Google Shape;445;g3736b5e132b_0_2711"/>
          <p:cNvSpPr txBox="1">
            <a:spLocks noGrp="1"/>
          </p:cNvSpPr>
          <p:nvPr>
            <p:ph type="subTitle" idx="3"/>
          </p:nvPr>
        </p:nvSpPr>
        <p:spPr>
          <a:xfrm>
            <a:off x="4406650" y="3425570"/>
            <a:ext cx="4409700" cy="54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46" name="Google Shape;446;g3736b5e132b_0_2711"/>
          <p:cNvSpPr txBox="1">
            <a:spLocks noGrp="1"/>
          </p:cNvSpPr>
          <p:nvPr>
            <p:ph type="subTitle" idx="4"/>
          </p:nvPr>
        </p:nvSpPr>
        <p:spPr>
          <a:xfrm>
            <a:off x="4406650" y="1909660"/>
            <a:ext cx="4409700" cy="54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47" name="Google Shape;447;g3736b5e132b_0_2711"/>
          <p:cNvSpPr txBox="1">
            <a:spLocks noGrp="1"/>
          </p:cNvSpPr>
          <p:nvPr>
            <p:ph type="subTitle" idx="5"/>
          </p:nvPr>
        </p:nvSpPr>
        <p:spPr>
          <a:xfrm>
            <a:off x="4406650" y="4183525"/>
            <a:ext cx="4409700" cy="54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48" name="Google Shape;448;g3736b5e132b_0_2711"/>
          <p:cNvSpPr txBox="1">
            <a:spLocks noGrp="1"/>
          </p:cNvSpPr>
          <p:nvPr>
            <p:ph type="subTitle" idx="6"/>
          </p:nvPr>
        </p:nvSpPr>
        <p:spPr>
          <a:xfrm>
            <a:off x="4406650" y="2667615"/>
            <a:ext cx="4409700" cy="54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449"/>
        <p:cNvGrpSpPr/>
        <p:nvPr/>
      </p:nvGrpSpPr>
      <p:grpSpPr>
        <a:xfrm>
          <a:off x="0" y="0"/>
          <a:ext cx="0" cy="0"/>
          <a:chOff x="0" y="0"/>
          <a:chExt cx="0" cy="0"/>
        </a:xfrm>
      </p:grpSpPr>
      <p:sp>
        <p:nvSpPr>
          <p:cNvPr id="450" name="Google Shape;450;g3736b5e132b_0_27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1" name="Google Shape;451;g3736b5e132b_0_2720"/>
          <p:cNvSpPr txBox="1">
            <a:spLocks noGrp="1"/>
          </p:cNvSpPr>
          <p:nvPr>
            <p:ph type="body" idx="1"/>
          </p:nvPr>
        </p:nvSpPr>
        <p:spPr>
          <a:xfrm>
            <a:off x="311700" y="1152475"/>
            <a:ext cx="4473900" cy="3416400"/>
          </a:xfrm>
          <a:prstGeom prst="rect">
            <a:avLst/>
          </a:prstGeom>
          <a:noFill/>
          <a:ln>
            <a:noFill/>
          </a:ln>
        </p:spPr>
        <p:txBody>
          <a:bodyPr spcFirstLastPara="1" wrap="square" lIns="91425" tIns="91425" rIns="91425" bIns="91425" anchor="t" anchorCtr="0">
            <a:noAutofit/>
          </a:bodyPr>
          <a:lstStyle>
            <a:lvl1pPr marL="457200" lvl="0" indent="-323850" algn="l">
              <a:lnSpc>
                <a:spcPct val="100000"/>
              </a:lnSpc>
              <a:spcBef>
                <a:spcPts val="0"/>
              </a:spcBef>
              <a:spcAft>
                <a:spcPts val="0"/>
              </a:spcAft>
              <a:buSzPts val="1500"/>
              <a:buChar char="●"/>
              <a:defRPr/>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452" name="Google Shape;452;g3736b5e132b_0_2720"/>
          <p:cNvSpPr>
            <a:spLocks noGrp="1"/>
          </p:cNvSpPr>
          <p:nvPr>
            <p:ph type="pic" idx="2"/>
          </p:nvPr>
        </p:nvSpPr>
        <p:spPr>
          <a:xfrm>
            <a:off x="4992024" y="1152775"/>
            <a:ext cx="3840300" cy="3416400"/>
          </a:xfrm>
          <a:prstGeom prst="rect">
            <a:avLst/>
          </a:prstGeom>
          <a:noFill/>
          <a:ln>
            <a:noFill/>
          </a:ln>
        </p:spPr>
      </p:sp>
      <p:sp>
        <p:nvSpPr>
          <p:cNvPr id="453" name="Google Shape;453;g3736b5e132b_0_27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454"/>
        <p:cNvGrpSpPr/>
        <p:nvPr/>
      </p:nvGrpSpPr>
      <p:grpSpPr>
        <a:xfrm>
          <a:off x="0" y="0"/>
          <a:ext cx="0" cy="0"/>
          <a:chOff x="0" y="0"/>
          <a:chExt cx="0" cy="0"/>
        </a:xfrm>
      </p:grpSpPr>
      <p:sp>
        <p:nvSpPr>
          <p:cNvPr id="455" name="Google Shape;455;g3736b5e132b_0_27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456" name="Google Shape;456;g3736b5e132b_0_2725"/>
          <p:cNvSpPr txBox="1">
            <a:spLocks noGrp="1"/>
          </p:cNvSpPr>
          <p:nvPr>
            <p:ph type="title"/>
          </p:nvPr>
        </p:nvSpPr>
        <p:spPr>
          <a:xfrm>
            <a:off x="483175" y="450025"/>
            <a:ext cx="8184600" cy="758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57" name="Google Shape;457;g3736b5e132b_0_2725"/>
          <p:cNvSpPr txBox="1">
            <a:spLocks noGrp="1"/>
          </p:cNvSpPr>
          <p:nvPr>
            <p:ph type="body" idx="1"/>
          </p:nvPr>
        </p:nvSpPr>
        <p:spPr>
          <a:xfrm>
            <a:off x="483150" y="2237788"/>
            <a:ext cx="3619800" cy="2373600"/>
          </a:xfrm>
          <a:prstGeom prst="rect">
            <a:avLst/>
          </a:prstGeom>
          <a:noFill/>
          <a:ln>
            <a:noFill/>
          </a:ln>
        </p:spPr>
        <p:txBody>
          <a:bodyPr spcFirstLastPara="1" wrap="square" lIns="91425" tIns="91425" rIns="91425" bIns="91425" anchor="t" anchorCtr="0">
            <a:noAutofit/>
          </a:bodyPr>
          <a:lstStyle>
            <a:lvl1pPr marL="457200" lvl="0" indent="-323850" algn="l">
              <a:lnSpc>
                <a:spcPct val="100000"/>
              </a:lnSpc>
              <a:spcBef>
                <a:spcPts val="0"/>
              </a:spcBef>
              <a:spcAft>
                <a:spcPts val="0"/>
              </a:spcAft>
              <a:buSzPts val="1500"/>
              <a:buChar char="●"/>
              <a:defRPr/>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458" name="Google Shape;458;g3736b5e132b_0_2725"/>
          <p:cNvSpPr txBox="1">
            <a:spLocks noGrp="1"/>
          </p:cNvSpPr>
          <p:nvPr>
            <p:ph type="body" idx="2"/>
          </p:nvPr>
        </p:nvSpPr>
        <p:spPr>
          <a:xfrm>
            <a:off x="5048000" y="2237788"/>
            <a:ext cx="3619800" cy="2373600"/>
          </a:xfrm>
          <a:prstGeom prst="rect">
            <a:avLst/>
          </a:prstGeom>
          <a:noFill/>
          <a:ln>
            <a:noFill/>
          </a:ln>
        </p:spPr>
        <p:txBody>
          <a:bodyPr spcFirstLastPara="1" wrap="square" lIns="91425" tIns="91425" rIns="91425" bIns="91425" anchor="t" anchorCtr="0">
            <a:noAutofit/>
          </a:bodyPr>
          <a:lstStyle>
            <a:lvl1pPr marL="457200" lvl="0" indent="-323850" algn="l">
              <a:lnSpc>
                <a:spcPct val="100000"/>
              </a:lnSpc>
              <a:spcBef>
                <a:spcPts val="0"/>
              </a:spcBef>
              <a:spcAft>
                <a:spcPts val="0"/>
              </a:spcAft>
              <a:buSzPts val="1500"/>
              <a:buChar char="●"/>
              <a:defRPr/>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459" name="Google Shape;459;g3736b5e132b_0_2725"/>
          <p:cNvSpPr txBox="1">
            <a:spLocks noGrp="1"/>
          </p:cNvSpPr>
          <p:nvPr>
            <p:ph type="subTitle" idx="3"/>
          </p:nvPr>
        </p:nvSpPr>
        <p:spPr>
          <a:xfrm>
            <a:off x="483150" y="1336161"/>
            <a:ext cx="3619800" cy="54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60" name="Google Shape;460;g3736b5e132b_0_2725"/>
          <p:cNvSpPr txBox="1">
            <a:spLocks noGrp="1"/>
          </p:cNvSpPr>
          <p:nvPr>
            <p:ph type="subTitle" idx="4"/>
          </p:nvPr>
        </p:nvSpPr>
        <p:spPr>
          <a:xfrm>
            <a:off x="5048000" y="1336161"/>
            <a:ext cx="3619800" cy="54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461"/>
        <p:cNvGrpSpPr/>
        <p:nvPr/>
      </p:nvGrpSpPr>
      <p:grpSpPr>
        <a:xfrm>
          <a:off x="0" y="0"/>
          <a:ext cx="0" cy="0"/>
          <a:chOff x="0" y="0"/>
          <a:chExt cx="0" cy="0"/>
        </a:xfrm>
      </p:grpSpPr>
      <p:sp>
        <p:nvSpPr>
          <p:cNvPr id="462" name="Google Shape;462;g3736b5e132b_0_27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463" name="Google Shape;463;g3736b5e132b_0_2732"/>
          <p:cNvSpPr txBox="1">
            <a:spLocks noGrp="1"/>
          </p:cNvSpPr>
          <p:nvPr>
            <p:ph type="body" idx="1"/>
          </p:nvPr>
        </p:nvSpPr>
        <p:spPr>
          <a:xfrm>
            <a:off x="483175" y="2417500"/>
            <a:ext cx="2455500" cy="2373600"/>
          </a:xfrm>
          <a:prstGeom prst="rect">
            <a:avLst/>
          </a:prstGeom>
          <a:noFill/>
          <a:ln>
            <a:noFill/>
          </a:ln>
        </p:spPr>
        <p:txBody>
          <a:bodyPr spcFirstLastPara="1" wrap="square" lIns="91425" tIns="91425" rIns="91425" bIns="91425" anchor="t" anchorCtr="0">
            <a:noAutofit/>
          </a:bodyPr>
          <a:lstStyle>
            <a:lvl1pPr marL="457200" lvl="0" indent="-323850" algn="l">
              <a:lnSpc>
                <a:spcPct val="100000"/>
              </a:lnSpc>
              <a:spcBef>
                <a:spcPts val="0"/>
              </a:spcBef>
              <a:spcAft>
                <a:spcPts val="0"/>
              </a:spcAft>
              <a:buSzPts val="1500"/>
              <a:buChar char="●"/>
              <a:defRPr/>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464" name="Google Shape;464;g3736b5e132b_0_2732"/>
          <p:cNvSpPr txBox="1">
            <a:spLocks noGrp="1"/>
          </p:cNvSpPr>
          <p:nvPr>
            <p:ph type="body" idx="2"/>
          </p:nvPr>
        </p:nvSpPr>
        <p:spPr>
          <a:xfrm>
            <a:off x="3347725" y="2417500"/>
            <a:ext cx="2455500" cy="2373600"/>
          </a:xfrm>
          <a:prstGeom prst="rect">
            <a:avLst/>
          </a:prstGeom>
          <a:noFill/>
          <a:ln>
            <a:noFill/>
          </a:ln>
        </p:spPr>
        <p:txBody>
          <a:bodyPr spcFirstLastPara="1" wrap="square" lIns="91425" tIns="91425" rIns="91425" bIns="91425" anchor="t" anchorCtr="0">
            <a:noAutofit/>
          </a:bodyPr>
          <a:lstStyle>
            <a:lvl1pPr marL="457200" lvl="0" indent="-323850" algn="l">
              <a:lnSpc>
                <a:spcPct val="100000"/>
              </a:lnSpc>
              <a:spcBef>
                <a:spcPts val="0"/>
              </a:spcBef>
              <a:spcAft>
                <a:spcPts val="0"/>
              </a:spcAft>
              <a:buSzPts val="1500"/>
              <a:buChar char="●"/>
              <a:defRPr/>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465" name="Google Shape;465;g3736b5e132b_0_2732"/>
          <p:cNvSpPr txBox="1">
            <a:spLocks noGrp="1"/>
          </p:cNvSpPr>
          <p:nvPr>
            <p:ph type="body" idx="3"/>
          </p:nvPr>
        </p:nvSpPr>
        <p:spPr>
          <a:xfrm>
            <a:off x="6212275" y="2417500"/>
            <a:ext cx="2455500" cy="2373600"/>
          </a:xfrm>
          <a:prstGeom prst="rect">
            <a:avLst/>
          </a:prstGeom>
          <a:noFill/>
          <a:ln>
            <a:noFill/>
          </a:ln>
        </p:spPr>
        <p:txBody>
          <a:bodyPr spcFirstLastPara="1" wrap="square" lIns="91425" tIns="91425" rIns="91425" bIns="91425" anchor="t" anchorCtr="0">
            <a:noAutofit/>
          </a:bodyPr>
          <a:lstStyle>
            <a:lvl1pPr marL="457200" lvl="0" indent="-323850" algn="l">
              <a:lnSpc>
                <a:spcPct val="100000"/>
              </a:lnSpc>
              <a:spcBef>
                <a:spcPts val="0"/>
              </a:spcBef>
              <a:spcAft>
                <a:spcPts val="0"/>
              </a:spcAft>
              <a:buSzPts val="1500"/>
              <a:buChar char="●"/>
              <a:defRPr/>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466" name="Google Shape;466;g3736b5e132b_0_2732"/>
          <p:cNvSpPr txBox="1">
            <a:spLocks noGrp="1"/>
          </p:cNvSpPr>
          <p:nvPr>
            <p:ph type="title"/>
          </p:nvPr>
        </p:nvSpPr>
        <p:spPr>
          <a:xfrm>
            <a:off x="483175" y="450025"/>
            <a:ext cx="8184600" cy="758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67" name="Google Shape;467;g3736b5e132b_0_2732"/>
          <p:cNvSpPr txBox="1">
            <a:spLocks noGrp="1"/>
          </p:cNvSpPr>
          <p:nvPr>
            <p:ph type="subTitle" idx="4"/>
          </p:nvPr>
        </p:nvSpPr>
        <p:spPr>
          <a:xfrm>
            <a:off x="483175" y="1336150"/>
            <a:ext cx="2455500" cy="77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68" name="Google Shape;468;g3736b5e132b_0_2732"/>
          <p:cNvSpPr txBox="1">
            <a:spLocks noGrp="1"/>
          </p:cNvSpPr>
          <p:nvPr>
            <p:ph type="subTitle" idx="5"/>
          </p:nvPr>
        </p:nvSpPr>
        <p:spPr>
          <a:xfrm>
            <a:off x="3347725" y="1336150"/>
            <a:ext cx="2455500" cy="77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69" name="Google Shape;469;g3736b5e132b_0_2732"/>
          <p:cNvSpPr txBox="1">
            <a:spLocks noGrp="1"/>
          </p:cNvSpPr>
          <p:nvPr>
            <p:ph type="subTitle" idx="6"/>
          </p:nvPr>
        </p:nvSpPr>
        <p:spPr>
          <a:xfrm>
            <a:off x="6212275" y="1336150"/>
            <a:ext cx="2455500" cy="77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1 2">
  <p:cSld name="TITLE_AND_BODY_1_2">
    <p:bg>
      <p:bgPr>
        <a:solidFill>
          <a:srgbClr val="FF0000"/>
        </a:solidFill>
        <a:effectLst/>
      </p:bgPr>
    </p:bg>
    <p:spTree>
      <p:nvGrpSpPr>
        <p:cNvPr id="1" name="Shape 39"/>
        <p:cNvGrpSpPr/>
        <p:nvPr/>
      </p:nvGrpSpPr>
      <p:grpSpPr>
        <a:xfrm>
          <a:off x="0" y="0"/>
          <a:ext cx="0" cy="0"/>
          <a:chOff x="0" y="0"/>
          <a:chExt cx="0" cy="0"/>
        </a:xfrm>
      </p:grpSpPr>
      <p:sp>
        <p:nvSpPr>
          <p:cNvPr id="40" name="Google Shape;40;g36299d5ead3_12_32"/>
          <p:cNvSpPr txBox="1">
            <a:spLocks noGrp="1"/>
          </p:cNvSpPr>
          <p:nvPr>
            <p:ph type="title"/>
          </p:nvPr>
        </p:nvSpPr>
        <p:spPr>
          <a:xfrm>
            <a:off x="446273" y="697913"/>
            <a:ext cx="7804800" cy="2163600"/>
          </a:xfrm>
          <a:prstGeom prst="rect">
            <a:avLst/>
          </a:prstGeom>
          <a:noFill/>
          <a:ln>
            <a:noFill/>
          </a:ln>
        </p:spPr>
        <p:txBody>
          <a:bodyPr spcFirstLastPara="1" wrap="square" lIns="58925" tIns="58925" rIns="58925" bIns="58925" anchor="t" anchorCtr="0">
            <a:noAutofit/>
          </a:bodyPr>
          <a:lstStyle>
            <a:lvl1pPr marR="0" lvl="0" algn="l">
              <a:lnSpc>
                <a:spcPct val="100000"/>
              </a:lnSpc>
              <a:spcBef>
                <a:spcPts val="0"/>
              </a:spcBef>
              <a:spcAft>
                <a:spcPts val="0"/>
              </a:spcAft>
              <a:buClr>
                <a:srgbClr val="FFFFFF"/>
              </a:buClr>
              <a:buSzPts val="900"/>
              <a:buFont typeface="Helvetica Neue"/>
              <a:buChar char="●"/>
              <a:defRPr sz="5400" b="1" i="0" u="none" strike="noStrike" cap="none">
                <a:solidFill>
                  <a:srgbClr val="FFFFFF"/>
                </a:solidFill>
                <a:latin typeface="Helvetica Neue"/>
                <a:ea typeface="Helvetica Neue"/>
                <a:cs typeface="Helvetica Neue"/>
                <a:sym typeface="Helvetica Neue"/>
              </a:defRPr>
            </a:lvl1pPr>
            <a:lvl2pPr marR="0" lvl="1" algn="l">
              <a:lnSpc>
                <a:spcPct val="100000"/>
              </a:lnSpc>
              <a:spcBef>
                <a:spcPts val="0"/>
              </a:spcBef>
              <a:spcAft>
                <a:spcPts val="0"/>
              </a:spcAft>
              <a:buClr>
                <a:srgbClr val="000000"/>
              </a:buClr>
              <a:buSzPts val="900"/>
              <a:buFont typeface="Arial"/>
              <a:buChar char="○"/>
              <a:defRPr sz="5400" b="1"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900"/>
              <a:buFont typeface="Arial"/>
              <a:buChar char="■"/>
              <a:defRPr sz="5400" b="1"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900"/>
              <a:buFont typeface="Arial"/>
              <a:buChar char="●"/>
              <a:defRPr sz="5400" b="1"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900"/>
              <a:buFont typeface="Arial"/>
              <a:buChar char="○"/>
              <a:defRPr sz="5400" b="1"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900"/>
              <a:buFont typeface="Arial"/>
              <a:buChar char="■"/>
              <a:defRPr sz="5400" b="1"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900"/>
              <a:buFont typeface="Arial"/>
              <a:buChar char="●"/>
              <a:defRPr sz="5400" b="1"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900"/>
              <a:buFont typeface="Arial"/>
              <a:buChar char="○"/>
              <a:defRPr sz="5400" b="1"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900"/>
              <a:buFont typeface="Arial"/>
              <a:buChar char="■"/>
              <a:defRPr sz="5400" b="1" i="0" u="none" strike="noStrike" cap="none">
                <a:solidFill>
                  <a:schemeClr val="dk1"/>
                </a:solidFill>
                <a:latin typeface="Arial"/>
                <a:ea typeface="Arial"/>
                <a:cs typeface="Arial"/>
                <a:sym typeface="Arial"/>
              </a:defRPr>
            </a:lvl9pPr>
          </a:lstStyle>
          <a:p>
            <a:endParaRPr/>
          </a:p>
        </p:txBody>
      </p:sp>
      <p:pic>
        <p:nvPicPr>
          <p:cNvPr id="41" name="Google Shape;41;g36299d5ead3_12_32" descr="CivicActionsEmpowered_big_single.png"/>
          <p:cNvPicPr preferRelativeResize="0"/>
          <p:nvPr/>
        </p:nvPicPr>
        <p:blipFill rotWithShape="1">
          <a:blip r:embed="rId2">
            <a:alphaModFix/>
          </a:blip>
          <a:srcRect/>
          <a:stretch/>
        </p:blipFill>
        <p:spPr>
          <a:xfrm>
            <a:off x="7753550" y="4626250"/>
            <a:ext cx="1008824" cy="215775"/>
          </a:xfrm>
          <a:prstGeom prst="rect">
            <a:avLst/>
          </a:prstGeom>
          <a:noFill/>
          <a:ln>
            <a:noFill/>
          </a:ln>
        </p:spPr>
      </p:pic>
      <p:sp>
        <p:nvSpPr>
          <p:cNvPr id="42" name="Google Shape;42;g36299d5ead3_12_32"/>
          <p:cNvSpPr txBox="1"/>
          <p:nvPr/>
        </p:nvSpPr>
        <p:spPr>
          <a:xfrm>
            <a:off x="324400" y="4616988"/>
            <a:ext cx="7200900" cy="23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800" b="0" i="0" u="none" strike="noStrike" cap="none">
                <a:solidFill>
                  <a:srgbClr val="FFFFFF"/>
                </a:solidFill>
                <a:latin typeface="Arial"/>
                <a:ea typeface="Arial"/>
                <a:cs typeface="Arial"/>
                <a:sym typeface="Arial"/>
              </a:rPr>
              <a:t>DITAP  |  ITERATION 1B  |   @CIVICACTIONS</a:t>
            </a:r>
            <a:endParaRPr sz="8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666666"/>
              </a:solidFill>
              <a:latin typeface="Arial"/>
              <a:ea typeface="Arial"/>
              <a:cs typeface="Arial"/>
              <a:sym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470"/>
        <p:cNvGrpSpPr/>
        <p:nvPr/>
      </p:nvGrpSpPr>
      <p:grpSpPr>
        <a:xfrm>
          <a:off x="0" y="0"/>
          <a:ext cx="0" cy="0"/>
          <a:chOff x="0" y="0"/>
          <a:chExt cx="0" cy="0"/>
        </a:xfrm>
      </p:grpSpPr>
      <p:sp>
        <p:nvSpPr>
          <p:cNvPr id="471" name="Google Shape;471;g3736b5e132b_0_27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472" name="Google Shape;472;g3736b5e132b_0_2741"/>
          <p:cNvSpPr txBox="1">
            <a:spLocks noGrp="1"/>
          </p:cNvSpPr>
          <p:nvPr>
            <p:ph type="body" idx="1"/>
          </p:nvPr>
        </p:nvSpPr>
        <p:spPr>
          <a:xfrm>
            <a:off x="366725" y="1759093"/>
            <a:ext cx="3838500" cy="1138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473" name="Google Shape;473;g3736b5e132b_0_2741"/>
          <p:cNvSpPr txBox="1">
            <a:spLocks noGrp="1"/>
          </p:cNvSpPr>
          <p:nvPr>
            <p:ph type="body" idx="2"/>
          </p:nvPr>
        </p:nvSpPr>
        <p:spPr>
          <a:xfrm>
            <a:off x="4938725" y="1759093"/>
            <a:ext cx="3838500" cy="1138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474" name="Google Shape;474;g3736b5e132b_0_2741"/>
          <p:cNvSpPr txBox="1">
            <a:spLocks noGrp="1"/>
          </p:cNvSpPr>
          <p:nvPr>
            <p:ph type="body" idx="3"/>
          </p:nvPr>
        </p:nvSpPr>
        <p:spPr>
          <a:xfrm>
            <a:off x="366750" y="3648575"/>
            <a:ext cx="3838500" cy="1138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475" name="Google Shape;475;g3736b5e132b_0_2741"/>
          <p:cNvSpPr txBox="1">
            <a:spLocks noGrp="1"/>
          </p:cNvSpPr>
          <p:nvPr>
            <p:ph type="body" idx="4"/>
          </p:nvPr>
        </p:nvSpPr>
        <p:spPr>
          <a:xfrm>
            <a:off x="4938750" y="3648575"/>
            <a:ext cx="3838500" cy="1138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1150" algn="l">
              <a:lnSpc>
                <a:spcPct val="100000"/>
              </a:lnSpc>
              <a:spcBef>
                <a:spcPts val="0"/>
              </a:spcBef>
              <a:spcAft>
                <a:spcPts val="0"/>
              </a:spcAft>
              <a:buSzPts val="1300"/>
              <a:buChar char="■"/>
              <a:defRPr/>
            </a:lvl3pPr>
            <a:lvl4pPr marL="1828800" lvl="3" indent="-304800" algn="l">
              <a:lnSpc>
                <a:spcPct val="100000"/>
              </a:lnSpc>
              <a:spcBef>
                <a:spcPts val="0"/>
              </a:spcBef>
              <a:spcAft>
                <a:spcPts val="0"/>
              </a:spcAft>
              <a:buSzPts val="1200"/>
              <a:buChar char="●"/>
              <a:defRPr/>
            </a:lvl4pPr>
            <a:lvl5pPr marL="2286000" lvl="4" indent="-298450" algn="l">
              <a:lnSpc>
                <a:spcPct val="100000"/>
              </a:lnSpc>
              <a:spcBef>
                <a:spcPts val="0"/>
              </a:spcBef>
              <a:spcAft>
                <a:spcPts val="0"/>
              </a:spcAft>
              <a:buSzPts val="1100"/>
              <a:buChar char="○"/>
              <a:defRPr/>
            </a:lvl5pPr>
            <a:lvl6pPr marL="2743200" lvl="5" indent="-292100" algn="l">
              <a:lnSpc>
                <a:spcPct val="100000"/>
              </a:lnSpc>
              <a:spcBef>
                <a:spcPts val="0"/>
              </a:spcBef>
              <a:spcAft>
                <a:spcPts val="0"/>
              </a:spcAft>
              <a:buSzPts val="1000"/>
              <a:buChar char="■"/>
              <a:defRPr/>
            </a:lvl6pPr>
            <a:lvl7pPr marL="3200400" lvl="6" indent="-285750" algn="l">
              <a:lnSpc>
                <a:spcPct val="100000"/>
              </a:lnSpc>
              <a:spcBef>
                <a:spcPts val="0"/>
              </a:spcBef>
              <a:spcAft>
                <a:spcPts val="0"/>
              </a:spcAft>
              <a:buSzPts val="900"/>
              <a:buChar char="●"/>
              <a:defRPr/>
            </a:lvl7pPr>
            <a:lvl8pPr marL="3657600" lvl="7" indent="-279400" algn="l">
              <a:lnSpc>
                <a:spcPct val="100000"/>
              </a:lnSpc>
              <a:spcBef>
                <a:spcPts val="0"/>
              </a:spcBef>
              <a:spcAft>
                <a:spcPts val="0"/>
              </a:spcAft>
              <a:buSzPts val="800"/>
              <a:buChar char="○"/>
              <a:defRPr/>
            </a:lvl8pPr>
            <a:lvl9pPr marL="4114800" lvl="8" indent="-273050" algn="l">
              <a:lnSpc>
                <a:spcPct val="100000"/>
              </a:lnSpc>
              <a:spcBef>
                <a:spcPts val="0"/>
              </a:spcBef>
              <a:spcAft>
                <a:spcPts val="0"/>
              </a:spcAft>
              <a:buSzPts val="700"/>
              <a:buChar char="■"/>
              <a:defRPr/>
            </a:lvl9pPr>
          </a:lstStyle>
          <a:p>
            <a:endParaRPr/>
          </a:p>
        </p:txBody>
      </p:sp>
      <p:sp>
        <p:nvSpPr>
          <p:cNvPr id="476" name="Google Shape;476;g3736b5e132b_0_2741"/>
          <p:cNvSpPr txBox="1">
            <a:spLocks noGrp="1"/>
          </p:cNvSpPr>
          <p:nvPr>
            <p:ph type="title"/>
          </p:nvPr>
        </p:nvSpPr>
        <p:spPr>
          <a:xfrm>
            <a:off x="366750" y="450025"/>
            <a:ext cx="8184600" cy="758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77" name="Google Shape;477;g3736b5e132b_0_2741"/>
          <p:cNvSpPr txBox="1">
            <a:spLocks noGrp="1"/>
          </p:cNvSpPr>
          <p:nvPr>
            <p:ph type="subTitle" idx="5"/>
          </p:nvPr>
        </p:nvSpPr>
        <p:spPr>
          <a:xfrm>
            <a:off x="366763" y="1277907"/>
            <a:ext cx="38385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78" name="Google Shape;478;g3736b5e132b_0_2741"/>
          <p:cNvSpPr txBox="1">
            <a:spLocks noGrp="1"/>
          </p:cNvSpPr>
          <p:nvPr>
            <p:ph type="subTitle" idx="6"/>
          </p:nvPr>
        </p:nvSpPr>
        <p:spPr>
          <a:xfrm>
            <a:off x="4938738" y="1277907"/>
            <a:ext cx="38385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79" name="Google Shape;479;g3736b5e132b_0_2741"/>
          <p:cNvSpPr txBox="1">
            <a:spLocks noGrp="1"/>
          </p:cNvSpPr>
          <p:nvPr>
            <p:ph type="subTitle" idx="7"/>
          </p:nvPr>
        </p:nvSpPr>
        <p:spPr>
          <a:xfrm>
            <a:off x="4938761" y="3167363"/>
            <a:ext cx="38385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80" name="Google Shape;480;g3736b5e132b_0_2741"/>
          <p:cNvSpPr txBox="1">
            <a:spLocks noGrp="1"/>
          </p:cNvSpPr>
          <p:nvPr>
            <p:ph type="subTitle" idx="8"/>
          </p:nvPr>
        </p:nvSpPr>
        <p:spPr>
          <a:xfrm>
            <a:off x="366750" y="3167363"/>
            <a:ext cx="38385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481"/>
        <p:cNvGrpSpPr/>
        <p:nvPr/>
      </p:nvGrpSpPr>
      <p:grpSpPr>
        <a:xfrm>
          <a:off x="0" y="0"/>
          <a:ext cx="0" cy="0"/>
          <a:chOff x="0" y="0"/>
          <a:chExt cx="0" cy="0"/>
        </a:xfrm>
      </p:grpSpPr>
      <p:sp>
        <p:nvSpPr>
          <p:cNvPr id="482" name="Google Shape;482;g3736b5e132b_0_27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3" name="Google Shape;483;g3736b5e132b_0_27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484" name="Google Shape;484;g3736b5e132b_0_2752"/>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485"/>
        <p:cNvGrpSpPr/>
        <p:nvPr/>
      </p:nvGrpSpPr>
      <p:grpSpPr>
        <a:xfrm>
          <a:off x="0" y="0"/>
          <a:ext cx="0" cy="0"/>
          <a:chOff x="0" y="0"/>
          <a:chExt cx="0" cy="0"/>
        </a:xfrm>
      </p:grpSpPr>
      <p:sp>
        <p:nvSpPr>
          <p:cNvPr id="486" name="Google Shape;486;g3736b5e132b_0_2756"/>
          <p:cNvSpPr txBox="1">
            <a:spLocks noGrp="1"/>
          </p:cNvSpPr>
          <p:nvPr>
            <p:ph type="body" idx="1"/>
          </p:nvPr>
        </p:nvSpPr>
        <p:spPr>
          <a:xfrm>
            <a:off x="311700" y="4080225"/>
            <a:ext cx="4027500" cy="9261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487" name="Google Shape;487;g3736b5e132b_0_2756"/>
          <p:cNvSpPr>
            <a:spLocks noGrp="1"/>
          </p:cNvSpPr>
          <p:nvPr>
            <p:ph type="pic" idx="2"/>
          </p:nvPr>
        </p:nvSpPr>
        <p:spPr>
          <a:xfrm>
            <a:off x="4804825" y="1133300"/>
            <a:ext cx="4027500" cy="2392800"/>
          </a:xfrm>
          <a:prstGeom prst="rect">
            <a:avLst/>
          </a:prstGeom>
          <a:noFill/>
          <a:ln>
            <a:noFill/>
          </a:ln>
        </p:spPr>
      </p:sp>
      <p:sp>
        <p:nvSpPr>
          <p:cNvPr id="488" name="Google Shape;488;g3736b5e132b_0_2756"/>
          <p:cNvSpPr>
            <a:spLocks noGrp="1"/>
          </p:cNvSpPr>
          <p:nvPr>
            <p:ph type="pic" idx="3"/>
          </p:nvPr>
        </p:nvSpPr>
        <p:spPr>
          <a:xfrm>
            <a:off x="311725" y="1133300"/>
            <a:ext cx="4027500" cy="2392800"/>
          </a:xfrm>
          <a:prstGeom prst="rect">
            <a:avLst/>
          </a:prstGeom>
          <a:noFill/>
          <a:ln>
            <a:noFill/>
          </a:ln>
        </p:spPr>
      </p:sp>
      <p:sp>
        <p:nvSpPr>
          <p:cNvPr id="489" name="Google Shape;489;g3736b5e132b_0_2756"/>
          <p:cNvSpPr txBox="1">
            <a:spLocks noGrp="1"/>
          </p:cNvSpPr>
          <p:nvPr>
            <p:ph type="body" idx="4"/>
          </p:nvPr>
        </p:nvSpPr>
        <p:spPr>
          <a:xfrm>
            <a:off x="4804825" y="4080225"/>
            <a:ext cx="4027500" cy="9261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490" name="Google Shape;490;g3736b5e132b_0_27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491" name="Google Shape;491;g3736b5e132b_0_275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2" name="Google Shape;492;g3736b5e132b_0_2756"/>
          <p:cNvSpPr txBox="1">
            <a:spLocks noGrp="1"/>
          </p:cNvSpPr>
          <p:nvPr>
            <p:ph type="subTitle" idx="5"/>
          </p:nvPr>
        </p:nvSpPr>
        <p:spPr>
          <a:xfrm>
            <a:off x="311725" y="3582900"/>
            <a:ext cx="40275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493" name="Google Shape;493;g3736b5e132b_0_2756"/>
          <p:cNvSpPr txBox="1">
            <a:spLocks noGrp="1"/>
          </p:cNvSpPr>
          <p:nvPr>
            <p:ph type="subTitle" idx="6"/>
          </p:nvPr>
        </p:nvSpPr>
        <p:spPr>
          <a:xfrm>
            <a:off x="4804825" y="3582900"/>
            <a:ext cx="40275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494"/>
        <p:cNvGrpSpPr/>
        <p:nvPr/>
      </p:nvGrpSpPr>
      <p:grpSpPr>
        <a:xfrm>
          <a:off x="0" y="0"/>
          <a:ext cx="0" cy="0"/>
          <a:chOff x="0" y="0"/>
          <a:chExt cx="0" cy="0"/>
        </a:xfrm>
      </p:grpSpPr>
      <p:sp>
        <p:nvSpPr>
          <p:cNvPr id="495" name="Google Shape;495;g3736b5e132b_0_2765"/>
          <p:cNvSpPr txBox="1">
            <a:spLocks noGrp="1"/>
          </p:cNvSpPr>
          <p:nvPr>
            <p:ph type="body" idx="1"/>
          </p:nvPr>
        </p:nvSpPr>
        <p:spPr>
          <a:xfrm>
            <a:off x="311700" y="3911700"/>
            <a:ext cx="2627100" cy="1018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496" name="Google Shape;496;g3736b5e132b_0_2765"/>
          <p:cNvSpPr>
            <a:spLocks noGrp="1"/>
          </p:cNvSpPr>
          <p:nvPr>
            <p:ph type="pic" idx="2"/>
          </p:nvPr>
        </p:nvSpPr>
        <p:spPr>
          <a:xfrm>
            <a:off x="6205225" y="1128325"/>
            <a:ext cx="2627100" cy="2273100"/>
          </a:xfrm>
          <a:prstGeom prst="rect">
            <a:avLst/>
          </a:prstGeom>
          <a:noFill/>
          <a:ln>
            <a:noFill/>
          </a:ln>
        </p:spPr>
      </p:sp>
      <p:sp>
        <p:nvSpPr>
          <p:cNvPr id="497" name="Google Shape;497;g3736b5e132b_0_2765"/>
          <p:cNvSpPr>
            <a:spLocks noGrp="1"/>
          </p:cNvSpPr>
          <p:nvPr>
            <p:ph type="pic" idx="3"/>
          </p:nvPr>
        </p:nvSpPr>
        <p:spPr>
          <a:xfrm>
            <a:off x="311725" y="1128325"/>
            <a:ext cx="2627100" cy="2273100"/>
          </a:xfrm>
          <a:prstGeom prst="rect">
            <a:avLst/>
          </a:prstGeom>
          <a:noFill/>
          <a:ln>
            <a:noFill/>
          </a:ln>
        </p:spPr>
      </p:sp>
      <p:sp>
        <p:nvSpPr>
          <p:cNvPr id="498" name="Google Shape;498;g3736b5e132b_0_2765"/>
          <p:cNvSpPr txBox="1">
            <a:spLocks noGrp="1"/>
          </p:cNvSpPr>
          <p:nvPr>
            <p:ph type="body" idx="4"/>
          </p:nvPr>
        </p:nvSpPr>
        <p:spPr>
          <a:xfrm>
            <a:off x="6205225" y="3911700"/>
            <a:ext cx="2627100" cy="1018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499" name="Google Shape;499;g3736b5e132b_0_2765"/>
          <p:cNvSpPr>
            <a:spLocks noGrp="1"/>
          </p:cNvSpPr>
          <p:nvPr>
            <p:ph type="pic" idx="5"/>
          </p:nvPr>
        </p:nvSpPr>
        <p:spPr>
          <a:xfrm>
            <a:off x="3255250" y="1128325"/>
            <a:ext cx="2627100" cy="2273100"/>
          </a:xfrm>
          <a:prstGeom prst="rect">
            <a:avLst/>
          </a:prstGeom>
          <a:noFill/>
          <a:ln>
            <a:noFill/>
          </a:ln>
        </p:spPr>
      </p:sp>
      <p:sp>
        <p:nvSpPr>
          <p:cNvPr id="500" name="Google Shape;500;g3736b5e132b_0_2765"/>
          <p:cNvSpPr txBox="1">
            <a:spLocks noGrp="1"/>
          </p:cNvSpPr>
          <p:nvPr>
            <p:ph type="body" idx="6"/>
          </p:nvPr>
        </p:nvSpPr>
        <p:spPr>
          <a:xfrm>
            <a:off x="3255250" y="3911700"/>
            <a:ext cx="2627100" cy="1018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501" name="Google Shape;501;g3736b5e132b_0_27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502" name="Google Shape;502;g3736b5e132b_0_27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3" name="Google Shape;503;g3736b5e132b_0_2765"/>
          <p:cNvSpPr txBox="1">
            <a:spLocks noGrp="1"/>
          </p:cNvSpPr>
          <p:nvPr>
            <p:ph type="subTitle" idx="7"/>
          </p:nvPr>
        </p:nvSpPr>
        <p:spPr>
          <a:xfrm>
            <a:off x="311725" y="3430500"/>
            <a:ext cx="26271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504" name="Google Shape;504;g3736b5e132b_0_2765"/>
          <p:cNvSpPr txBox="1">
            <a:spLocks noGrp="1"/>
          </p:cNvSpPr>
          <p:nvPr>
            <p:ph type="subTitle" idx="8"/>
          </p:nvPr>
        </p:nvSpPr>
        <p:spPr>
          <a:xfrm>
            <a:off x="6205225" y="3430500"/>
            <a:ext cx="26271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505" name="Google Shape;505;g3736b5e132b_0_2765"/>
          <p:cNvSpPr txBox="1">
            <a:spLocks noGrp="1"/>
          </p:cNvSpPr>
          <p:nvPr>
            <p:ph type="subTitle" idx="9"/>
          </p:nvPr>
        </p:nvSpPr>
        <p:spPr>
          <a:xfrm>
            <a:off x="3255250" y="3430500"/>
            <a:ext cx="2627100" cy="48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506"/>
        <p:cNvGrpSpPr/>
        <p:nvPr/>
      </p:nvGrpSpPr>
      <p:grpSpPr>
        <a:xfrm>
          <a:off x="0" y="0"/>
          <a:ext cx="0" cy="0"/>
          <a:chOff x="0" y="0"/>
          <a:chExt cx="0" cy="0"/>
        </a:xfrm>
      </p:grpSpPr>
      <p:sp>
        <p:nvSpPr>
          <p:cNvPr id="507" name="Google Shape;507;g3736b5e132b_0_2777"/>
          <p:cNvSpPr>
            <a:spLocks noGrp="1"/>
          </p:cNvSpPr>
          <p:nvPr>
            <p:ph type="pic" idx="2"/>
          </p:nvPr>
        </p:nvSpPr>
        <p:spPr>
          <a:xfrm>
            <a:off x="311700" y="445025"/>
            <a:ext cx="8520600" cy="4218300"/>
          </a:xfrm>
          <a:prstGeom prst="rect">
            <a:avLst/>
          </a:prstGeom>
          <a:noFill/>
          <a:ln>
            <a:noFill/>
          </a:ln>
        </p:spPr>
      </p:sp>
      <p:sp>
        <p:nvSpPr>
          <p:cNvPr id="508" name="Google Shape;508;g3736b5e132b_0_277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509"/>
        <p:cNvGrpSpPr/>
        <p:nvPr/>
      </p:nvGrpSpPr>
      <p:grpSpPr>
        <a:xfrm>
          <a:off x="0" y="0"/>
          <a:ext cx="0" cy="0"/>
          <a:chOff x="0" y="0"/>
          <a:chExt cx="0" cy="0"/>
        </a:xfrm>
      </p:grpSpPr>
      <p:sp>
        <p:nvSpPr>
          <p:cNvPr id="510" name="Google Shape;510;g3736b5e132b_0_27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511" name="Google Shape;511;g3736b5e132b_0_2780"/>
          <p:cNvSpPr>
            <a:spLocks noGrp="1"/>
          </p:cNvSpPr>
          <p:nvPr>
            <p:ph type="pic" idx="2"/>
          </p:nvPr>
        </p:nvSpPr>
        <p:spPr>
          <a:xfrm>
            <a:off x="3389600" y="118913"/>
            <a:ext cx="1643700" cy="1535100"/>
          </a:xfrm>
          <a:prstGeom prst="rect">
            <a:avLst/>
          </a:prstGeom>
          <a:noFill/>
          <a:ln>
            <a:noFill/>
          </a:ln>
        </p:spPr>
      </p:sp>
      <p:sp>
        <p:nvSpPr>
          <p:cNvPr id="512" name="Google Shape;512;g3736b5e132b_0_2780"/>
          <p:cNvSpPr>
            <a:spLocks noGrp="1"/>
          </p:cNvSpPr>
          <p:nvPr>
            <p:ph type="pic" idx="3"/>
          </p:nvPr>
        </p:nvSpPr>
        <p:spPr>
          <a:xfrm>
            <a:off x="5195935" y="118913"/>
            <a:ext cx="1643700" cy="1535100"/>
          </a:xfrm>
          <a:prstGeom prst="rect">
            <a:avLst/>
          </a:prstGeom>
          <a:noFill/>
          <a:ln>
            <a:noFill/>
          </a:ln>
        </p:spPr>
      </p:sp>
      <p:sp>
        <p:nvSpPr>
          <p:cNvPr id="513" name="Google Shape;513;g3736b5e132b_0_2780"/>
          <p:cNvSpPr>
            <a:spLocks noGrp="1"/>
          </p:cNvSpPr>
          <p:nvPr>
            <p:ph type="pic" idx="4"/>
          </p:nvPr>
        </p:nvSpPr>
        <p:spPr>
          <a:xfrm>
            <a:off x="7002270" y="118913"/>
            <a:ext cx="1643700" cy="1535100"/>
          </a:xfrm>
          <a:prstGeom prst="rect">
            <a:avLst/>
          </a:prstGeom>
          <a:noFill/>
          <a:ln>
            <a:noFill/>
          </a:ln>
        </p:spPr>
      </p:sp>
      <p:sp>
        <p:nvSpPr>
          <p:cNvPr id="514" name="Google Shape;514;g3736b5e132b_0_2780"/>
          <p:cNvSpPr>
            <a:spLocks noGrp="1"/>
          </p:cNvSpPr>
          <p:nvPr>
            <p:ph type="pic" idx="5"/>
          </p:nvPr>
        </p:nvSpPr>
        <p:spPr>
          <a:xfrm>
            <a:off x="3389588" y="1804212"/>
            <a:ext cx="1643700" cy="1535100"/>
          </a:xfrm>
          <a:prstGeom prst="rect">
            <a:avLst/>
          </a:prstGeom>
          <a:noFill/>
          <a:ln>
            <a:noFill/>
          </a:ln>
        </p:spPr>
      </p:sp>
      <p:sp>
        <p:nvSpPr>
          <p:cNvPr id="515" name="Google Shape;515;g3736b5e132b_0_2780"/>
          <p:cNvSpPr>
            <a:spLocks noGrp="1"/>
          </p:cNvSpPr>
          <p:nvPr>
            <p:ph type="pic" idx="6"/>
          </p:nvPr>
        </p:nvSpPr>
        <p:spPr>
          <a:xfrm>
            <a:off x="5195922" y="1804212"/>
            <a:ext cx="1643700" cy="1535100"/>
          </a:xfrm>
          <a:prstGeom prst="rect">
            <a:avLst/>
          </a:prstGeom>
          <a:noFill/>
          <a:ln>
            <a:noFill/>
          </a:ln>
        </p:spPr>
      </p:sp>
      <p:sp>
        <p:nvSpPr>
          <p:cNvPr id="516" name="Google Shape;516;g3736b5e132b_0_2780"/>
          <p:cNvSpPr>
            <a:spLocks noGrp="1"/>
          </p:cNvSpPr>
          <p:nvPr>
            <p:ph type="pic" idx="7"/>
          </p:nvPr>
        </p:nvSpPr>
        <p:spPr>
          <a:xfrm>
            <a:off x="7002257" y="1804212"/>
            <a:ext cx="1643700" cy="1535100"/>
          </a:xfrm>
          <a:prstGeom prst="rect">
            <a:avLst/>
          </a:prstGeom>
          <a:noFill/>
          <a:ln>
            <a:noFill/>
          </a:ln>
        </p:spPr>
      </p:sp>
      <p:sp>
        <p:nvSpPr>
          <p:cNvPr id="517" name="Google Shape;517;g3736b5e132b_0_2780"/>
          <p:cNvSpPr txBox="1">
            <a:spLocks noGrp="1"/>
          </p:cNvSpPr>
          <p:nvPr>
            <p:ph type="title"/>
          </p:nvPr>
        </p:nvSpPr>
        <p:spPr>
          <a:xfrm>
            <a:off x="351550" y="445025"/>
            <a:ext cx="2596800" cy="1706400"/>
          </a:xfrm>
          <a:prstGeom prst="rect">
            <a:avLst/>
          </a:prstGeom>
          <a:noFill/>
          <a:ln>
            <a:noFill/>
          </a:ln>
        </p:spPr>
        <p:txBody>
          <a:bodyPr spcFirstLastPara="1" wrap="square" lIns="91425" tIns="91425" rIns="91425" bIns="91425" anchor="t" anchorCtr="0">
            <a:sp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8" name="Google Shape;518;g3736b5e132b_0_2780"/>
          <p:cNvSpPr>
            <a:spLocks noGrp="1"/>
          </p:cNvSpPr>
          <p:nvPr>
            <p:ph type="pic" idx="8"/>
          </p:nvPr>
        </p:nvSpPr>
        <p:spPr>
          <a:xfrm>
            <a:off x="3389588" y="3489487"/>
            <a:ext cx="1643700" cy="1535100"/>
          </a:xfrm>
          <a:prstGeom prst="rect">
            <a:avLst/>
          </a:prstGeom>
          <a:noFill/>
          <a:ln>
            <a:noFill/>
          </a:ln>
        </p:spPr>
      </p:sp>
      <p:sp>
        <p:nvSpPr>
          <p:cNvPr id="519" name="Google Shape;519;g3736b5e132b_0_2780"/>
          <p:cNvSpPr>
            <a:spLocks noGrp="1"/>
          </p:cNvSpPr>
          <p:nvPr>
            <p:ph type="pic" idx="9"/>
          </p:nvPr>
        </p:nvSpPr>
        <p:spPr>
          <a:xfrm>
            <a:off x="5195922" y="3489487"/>
            <a:ext cx="1643700" cy="1535100"/>
          </a:xfrm>
          <a:prstGeom prst="rect">
            <a:avLst/>
          </a:prstGeom>
          <a:noFill/>
          <a:ln>
            <a:noFill/>
          </a:ln>
        </p:spPr>
      </p:sp>
      <p:sp>
        <p:nvSpPr>
          <p:cNvPr id="520" name="Google Shape;520;g3736b5e132b_0_2780"/>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Slide" type="secHead">
  <p:cSld name="SECTION_HEADER">
    <p:spTree>
      <p:nvGrpSpPr>
        <p:cNvPr id="1" name="Shape 521"/>
        <p:cNvGrpSpPr/>
        <p:nvPr/>
      </p:nvGrpSpPr>
      <p:grpSpPr>
        <a:xfrm>
          <a:off x="0" y="0"/>
          <a:ext cx="0" cy="0"/>
          <a:chOff x="0" y="0"/>
          <a:chExt cx="0" cy="0"/>
        </a:xfrm>
      </p:grpSpPr>
      <p:sp>
        <p:nvSpPr>
          <p:cNvPr id="522" name="Google Shape;522;g3736b5e132b_0_2792"/>
          <p:cNvSpPr txBox="1">
            <a:spLocks noGrp="1"/>
          </p:cNvSpPr>
          <p:nvPr>
            <p:ph type="title"/>
          </p:nvPr>
        </p:nvSpPr>
        <p:spPr>
          <a:xfrm>
            <a:off x="632850" y="1124700"/>
            <a:ext cx="7878300" cy="174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5400"/>
              <a:buFont typeface="Hepta Slab"/>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3" name="Google Shape;523;g3736b5e132b_0_2792"/>
          <p:cNvSpPr txBox="1">
            <a:spLocks noGrp="1"/>
          </p:cNvSpPr>
          <p:nvPr>
            <p:ph type="body" idx="1"/>
          </p:nvPr>
        </p:nvSpPr>
        <p:spPr>
          <a:xfrm>
            <a:off x="4064100" y="4335200"/>
            <a:ext cx="1015800" cy="2661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marL="457200" lvl="0"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lgn="l">
              <a:lnSpc>
                <a:spcPct val="100000"/>
              </a:lnSpc>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524" name="Google Shape;524;g3736b5e132b_0_2792"/>
          <p:cNvSpPr txBox="1">
            <a:spLocks noGrp="1"/>
          </p:cNvSpPr>
          <p:nvPr>
            <p:ph type="subTitle" idx="2"/>
          </p:nvPr>
        </p:nvSpPr>
        <p:spPr>
          <a:xfrm>
            <a:off x="2857500" y="2902000"/>
            <a:ext cx="3765600" cy="93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SzPts val="1400"/>
              <a:buNone/>
              <a:defRPr>
                <a:latin typeface="Barlow Light"/>
                <a:ea typeface="Barlow Light"/>
                <a:cs typeface="Barlow Light"/>
                <a:sym typeface="Barlow Light"/>
              </a:defRPr>
            </a:lvl2pPr>
            <a:lvl3pPr lvl="2" algn="l">
              <a:lnSpc>
                <a:spcPct val="100000"/>
              </a:lnSpc>
              <a:spcBef>
                <a:spcPts val="0"/>
              </a:spcBef>
              <a:spcAft>
                <a:spcPts val="0"/>
              </a:spcAft>
              <a:buSzPts val="1400"/>
              <a:buNone/>
              <a:defRPr>
                <a:latin typeface="Barlow Light"/>
                <a:ea typeface="Barlow Light"/>
                <a:cs typeface="Barlow Light"/>
                <a:sym typeface="Barlow Light"/>
              </a:defRPr>
            </a:lvl3pPr>
            <a:lvl4pPr lvl="3" algn="l">
              <a:lnSpc>
                <a:spcPct val="100000"/>
              </a:lnSpc>
              <a:spcBef>
                <a:spcPts val="0"/>
              </a:spcBef>
              <a:spcAft>
                <a:spcPts val="0"/>
              </a:spcAft>
              <a:buSzPts val="1400"/>
              <a:buNone/>
              <a:defRPr>
                <a:latin typeface="Barlow Light"/>
                <a:ea typeface="Barlow Light"/>
                <a:cs typeface="Barlow Light"/>
                <a:sym typeface="Barlow Light"/>
              </a:defRPr>
            </a:lvl4pPr>
            <a:lvl5pPr lvl="4" algn="l">
              <a:lnSpc>
                <a:spcPct val="100000"/>
              </a:lnSpc>
              <a:spcBef>
                <a:spcPts val="0"/>
              </a:spcBef>
              <a:spcAft>
                <a:spcPts val="0"/>
              </a:spcAft>
              <a:buSzPts val="1400"/>
              <a:buNone/>
              <a:defRPr>
                <a:latin typeface="Barlow Light"/>
                <a:ea typeface="Barlow Light"/>
                <a:cs typeface="Barlow Light"/>
                <a:sym typeface="Barlow Light"/>
              </a:defRPr>
            </a:lvl5pPr>
            <a:lvl6pPr lvl="5" algn="l">
              <a:lnSpc>
                <a:spcPct val="100000"/>
              </a:lnSpc>
              <a:spcBef>
                <a:spcPts val="0"/>
              </a:spcBef>
              <a:spcAft>
                <a:spcPts val="0"/>
              </a:spcAft>
              <a:buSzPts val="1400"/>
              <a:buNone/>
              <a:defRPr>
                <a:latin typeface="Barlow Light"/>
                <a:ea typeface="Barlow Light"/>
                <a:cs typeface="Barlow Light"/>
                <a:sym typeface="Barlow Light"/>
              </a:defRPr>
            </a:lvl6pPr>
            <a:lvl7pPr lvl="6" algn="l">
              <a:lnSpc>
                <a:spcPct val="100000"/>
              </a:lnSpc>
              <a:spcBef>
                <a:spcPts val="0"/>
              </a:spcBef>
              <a:spcAft>
                <a:spcPts val="0"/>
              </a:spcAft>
              <a:buSzPts val="1400"/>
              <a:buNone/>
              <a:defRPr>
                <a:latin typeface="Barlow Light"/>
                <a:ea typeface="Barlow Light"/>
                <a:cs typeface="Barlow Light"/>
                <a:sym typeface="Barlow Light"/>
              </a:defRPr>
            </a:lvl7pPr>
            <a:lvl8pPr lvl="7" algn="l">
              <a:lnSpc>
                <a:spcPct val="100000"/>
              </a:lnSpc>
              <a:spcBef>
                <a:spcPts val="0"/>
              </a:spcBef>
              <a:spcAft>
                <a:spcPts val="0"/>
              </a:spcAft>
              <a:buSzPts val="1400"/>
              <a:buNone/>
              <a:defRPr>
                <a:latin typeface="Barlow Light"/>
                <a:ea typeface="Barlow Light"/>
                <a:cs typeface="Barlow Light"/>
                <a:sym typeface="Barlow Light"/>
              </a:defRPr>
            </a:lvl8pPr>
            <a:lvl9pPr lvl="8" algn="l">
              <a:lnSpc>
                <a:spcPct val="100000"/>
              </a:lnSpc>
              <a:spcBef>
                <a:spcPts val="0"/>
              </a:spcBef>
              <a:spcAft>
                <a:spcPts val="0"/>
              </a:spcAft>
              <a:buSzPts val="1400"/>
              <a:buNone/>
              <a:defRPr>
                <a:latin typeface="Barlow Light"/>
                <a:ea typeface="Barlow Light"/>
                <a:cs typeface="Barlow Light"/>
                <a:sym typeface="Barlow Light"/>
              </a:defRPr>
            </a:lvl9pPr>
          </a:lstStyle>
          <a:p>
            <a:endParaRPr/>
          </a:p>
        </p:txBody>
      </p:sp>
      <p:sp>
        <p:nvSpPr>
          <p:cNvPr id="525" name="Google Shape;525;g3736b5e132b_0_279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Agenda / Content" type="tx">
  <p:cSld name="TITLE_AND_BODY">
    <p:bg>
      <p:bgPr>
        <a:solidFill>
          <a:schemeClr val="accent4"/>
        </a:solidFill>
        <a:effectLst/>
      </p:bgPr>
    </p:bg>
    <p:spTree>
      <p:nvGrpSpPr>
        <p:cNvPr id="1" name="Shape 526"/>
        <p:cNvGrpSpPr/>
        <p:nvPr/>
      </p:nvGrpSpPr>
      <p:grpSpPr>
        <a:xfrm>
          <a:off x="0" y="0"/>
          <a:ext cx="0" cy="0"/>
          <a:chOff x="0" y="0"/>
          <a:chExt cx="0" cy="0"/>
        </a:xfrm>
      </p:grpSpPr>
      <p:sp>
        <p:nvSpPr>
          <p:cNvPr id="527" name="Google Shape;527;g3736b5e132b_0_2797"/>
          <p:cNvSpPr txBox="1">
            <a:spLocks noGrp="1"/>
          </p:cNvSpPr>
          <p:nvPr>
            <p:ph type="subTitle" idx="1"/>
          </p:nvPr>
        </p:nvSpPr>
        <p:spPr>
          <a:xfrm>
            <a:off x="475075" y="309225"/>
            <a:ext cx="3655200" cy="357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a:endParaRPr/>
          </a:p>
        </p:txBody>
      </p:sp>
      <p:sp>
        <p:nvSpPr>
          <p:cNvPr id="528" name="Google Shape;528;g3736b5e132b_0_2797"/>
          <p:cNvSpPr txBox="1">
            <a:spLocks noGrp="1"/>
          </p:cNvSpPr>
          <p:nvPr>
            <p:ph type="body" idx="2"/>
          </p:nvPr>
        </p:nvSpPr>
        <p:spPr>
          <a:xfrm>
            <a:off x="711097" y="980554"/>
            <a:ext cx="926100" cy="474000"/>
          </a:xfrm>
          <a:prstGeom prst="rect">
            <a:avLst/>
          </a:prstGeom>
          <a:noFill/>
          <a:ln>
            <a:noFill/>
          </a:ln>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529" name="Google Shape;529;g3736b5e132b_0_2797"/>
          <p:cNvSpPr txBox="1">
            <a:spLocks noGrp="1"/>
          </p:cNvSpPr>
          <p:nvPr>
            <p:ph type="subTitle" idx="3"/>
          </p:nvPr>
        </p:nvSpPr>
        <p:spPr>
          <a:xfrm>
            <a:off x="1699221" y="980279"/>
            <a:ext cx="2362200" cy="47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530" name="Google Shape;530;g3736b5e132b_0_2797"/>
          <p:cNvSpPr txBox="1">
            <a:spLocks noGrp="1"/>
          </p:cNvSpPr>
          <p:nvPr>
            <p:ph type="body" idx="4"/>
          </p:nvPr>
        </p:nvSpPr>
        <p:spPr>
          <a:xfrm>
            <a:off x="2285797" y="1226054"/>
            <a:ext cx="1775700" cy="11085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531" name="Google Shape;531;g3736b5e132b_0_2797"/>
          <p:cNvSpPr txBox="1">
            <a:spLocks noGrp="1"/>
          </p:cNvSpPr>
          <p:nvPr>
            <p:ph type="body" idx="5"/>
          </p:nvPr>
        </p:nvSpPr>
        <p:spPr>
          <a:xfrm>
            <a:off x="711097" y="2222666"/>
            <a:ext cx="926100" cy="474000"/>
          </a:xfrm>
          <a:prstGeom prst="rect">
            <a:avLst/>
          </a:prstGeom>
          <a:noFill/>
          <a:ln>
            <a:noFill/>
          </a:ln>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532" name="Google Shape;532;g3736b5e132b_0_2797"/>
          <p:cNvSpPr txBox="1">
            <a:spLocks noGrp="1"/>
          </p:cNvSpPr>
          <p:nvPr>
            <p:ph type="subTitle" idx="6"/>
          </p:nvPr>
        </p:nvSpPr>
        <p:spPr>
          <a:xfrm>
            <a:off x="1699221" y="2222391"/>
            <a:ext cx="2362200" cy="47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533" name="Google Shape;533;g3736b5e132b_0_2797"/>
          <p:cNvSpPr txBox="1">
            <a:spLocks noGrp="1"/>
          </p:cNvSpPr>
          <p:nvPr>
            <p:ph type="body" idx="7"/>
          </p:nvPr>
        </p:nvSpPr>
        <p:spPr>
          <a:xfrm>
            <a:off x="2285797" y="2468166"/>
            <a:ext cx="1775700" cy="8430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534" name="Google Shape;534;g3736b5e132b_0_2797"/>
          <p:cNvSpPr txBox="1">
            <a:spLocks noGrp="1"/>
          </p:cNvSpPr>
          <p:nvPr>
            <p:ph type="body" idx="8"/>
          </p:nvPr>
        </p:nvSpPr>
        <p:spPr>
          <a:xfrm>
            <a:off x="711097" y="3219093"/>
            <a:ext cx="926100" cy="474000"/>
          </a:xfrm>
          <a:prstGeom prst="rect">
            <a:avLst/>
          </a:prstGeom>
          <a:noFill/>
          <a:ln>
            <a:noFill/>
          </a:ln>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535" name="Google Shape;535;g3736b5e132b_0_2797"/>
          <p:cNvSpPr txBox="1">
            <a:spLocks noGrp="1"/>
          </p:cNvSpPr>
          <p:nvPr>
            <p:ph type="subTitle" idx="9"/>
          </p:nvPr>
        </p:nvSpPr>
        <p:spPr>
          <a:xfrm>
            <a:off x="1699221" y="3218818"/>
            <a:ext cx="2362200" cy="47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536" name="Google Shape;536;g3736b5e132b_0_2797"/>
          <p:cNvSpPr txBox="1">
            <a:spLocks noGrp="1"/>
          </p:cNvSpPr>
          <p:nvPr>
            <p:ph type="body" idx="13"/>
          </p:nvPr>
        </p:nvSpPr>
        <p:spPr>
          <a:xfrm>
            <a:off x="2285797" y="3464593"/>
            <a:ext cx="1775700" cy="8430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537" name="Google Shape;537;g3736b5e132b_0_2797"/>
          <p:cNvSpPr txBox="1">
            <a:spLocks noGrp="1"/>
          </p:cNvSpPr>
          <p:nvPr>
            <p:ph type="body" idx="14"/>
          </p:nvPr>
        </p:nvSpPr>
        <p:spPr>
          <a:xfrm>
            <a:off x="4746581" y="980554"/>
            <a:ext cx="926100" cy="474000"/>
          </a:xfrm>
          <a:prstGeom prst="rect">
            <a:avLst/>
          </a:prstGeom>
          <a:noFill/>
          <a:ln>
            <a:noFill/>
          </a:ln>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538" name="Google Shape;538;g3736b5e132b_0_2797"/>
          <p:cNvSpPr txBox="1">
            <a:spLocks noGrp="1"/>
          </p:cNvSpPr>
          <p:nvPr>
            <p:ph type="subTitle" idx="15"/>
          </p:nvPr>
        </p:nvSpPr>
        <p:spPr>
          <a:xfrm>
            <a:off x="5734705" y="980279"/>
            <a:ext cx="2362200" cy="47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539" name="Google Shape;539;g3736b5e132b_0_2797"/>
          <p:cNvSpPr txBox="1">
            <a:spLocks noGrp="1"/>
          </p:cNvSpPr>
          <p:nvPr>
            <p:ph type="body" idx="16"/>
          </p:nvPr>
        </p:nvSpPr>
        <p:spPr>
          <a:xfrm>
            <a:off x="6321281" y="1226054"/>
            <a:ext cx="1775700" cy="11085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540" name="Google Shape;540;g3736b5e132b_0_2797"/>
          <p:cNvSpPr txBox="1">
            <a:spLocks noGrp="1"/>
          </p:cNvSpPr>
          <p:nvPr>
            <p:ph type="body" idx="17"/>
          </p:nvPr>
        </p:nvSpPr>
        <p:spPr>
          <a:xfrm>
            <a:off x="4746581" y="2222666"/>
            <a:ext cx="926100" cy="474000"/>
          </a:xfrm>
          <a:prstGeom prst="rect">
            <a:avLst/>
          </a:prstGeom>
          <a:noFill/>
          <a:ln>
            <a:noFill/>
          </a:ln>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541" name="Google Shape;541;g3736b5e132b_0_2797"/>
          <p:cNvSpPr txBox="1">
            <a:spLocks noGrp="1"/>
          </p:cNvSpPr>
          <p:nvPr>
            <p:ph type="subTitle" idx="18"/>
          </p:nvPr>
        </p:nvSpPr>
        <p:spPr>
          <a:xfrm>
            <a:off x="5734705" y="2222391"/>
            <a:ext cx="2362200" cy="47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542" name="Google Shape;542;g3736b5e132b_0_2797"/>
          <p:cNvSpPr txBox="1">
            <a:spLocks noGrp="1"/>
          </p:cNvSpPr>
          <p:nvPr>
            <p:ph type="body" idx="19"/>
          </p:nvPr>
        </p:nvSpPr>
        <p:spPr>
          <a:xfrm>
            <a:off x="6321281" y="2468166"/>
            <a:ext cx="1775700" cy="8430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543" name="Google Shape;543;g3736b5e132b_0_2797"/>
          <p:cNvSpPr txBox="1">
            <a:spLocks noGrp="1"/>
          </p:cNvSpPr>
          <p:nvPr>
            <p:ph type="body" idx="20"/>
          </p:nvPr>
        </p:nvSpPr>
        <p:spPr>
          <a:xfrm>
            <a:off x="4746581" y="3219093"/>
            <a:ext cx="926100" cy="474000"/>
          </a:xfrm>
          <a:prstGeom prst="rect">
            <a:avLst/>
          </a:prstGeom>
          <a:noFill/>
          <a:ln>
            <a:noFill/>
          </a:ln>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544" name="Google Shape;544;g3736b5e132b_0_2797"/>
          <p:cNvSpPr txBox="1">
            <a:spLocks noGrp="1"/>
          </p:cNvSpPr>
          <p:nvPr>
            <p:ph type="subTitle" idx="21"/>
          </p:nvPr>
        </p:nvSpPr>
        <p:spPr>
          <a:xfrm>
            <a:off x="5734705" y="3218818"/>
            <a:ext cx="2362200" cy="47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545" name="Google Shape;545;g3736b5e132b_0_2797"/>
          <p:cNvSpPr txBox="1">
            <a:spLocks noGrp="1"/>
          </p:cNvSpPr>
          <p:nvPr>
            <p:ph type="body" idx="22"/>
          </p:nvPr>
        </p:nvSpPr>
        <p:spPr>
          <a:xfrm>
            <a:off x="6321281" y="3464593"/>
            <a:ext cx="1775700" cy="8430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546" name="Google Shape;546;g3736b5e132b_0_2797"/>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ext + Image" type="twoColTx">
  <p:cSld name="TITLE_AND_TWO_COLUMNS">
    <p:bg>
      <p:bgPr>
        <a:solidFill>
          <a:schemeClr val="dk1"/>
        </a:solidFill>
        <a:effectLst/>
      </p:bgPr>
    </p:bg>
    <p:spTree>
      <p:nvGrpSpPr>
        <p:cNvPr id="1" name="Shape 547"/>
        <p:cNvGrpSpPr/>
        <p:nvPr/>
      </p:nvGrpSpPr>
      <p:grpSpPr>
        <a:xfrm>
          <a:off x="0" y="0"/>
          <a:ext cx="0" cy="0"/>
          <a:chOff x="0" y="0"/>
          <a:chExt cx="0" cy="0"/>
        </a:xfrm>
      </p:grpSpPr>
      <p:sp>
        <p:nvSpPr>
          <p:cNvPr id="548" name="Google Shape;548;g3736b5e132b_0_2818"/>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g3736b5e132b_0_2818"/>
          <p:cNvSpPr txBox="1"/>
          <p:nvPr/>
        </p:nvSpPr>
        <p:spPr>
          <a:xfrm>
            <a:off x="6262625" y="1205946"/>
            <a:ext cx="2155500" cy="323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700"/>
              <a:buFont typeface="Arial"/>
              <a:buNone/>
            </a:pPr>
            <a:r>
              <a:rPr lang="en" sz="700" b="0" i="1" u="none" strike="noStrike" cap="none">
                <a:solidFill>
                  <a:schemeClr val="lt1"/>
                </a:solidFill>
                <a:latin typeface="Barlow Medium"/>
                <a:ea typeface="Barlow Medium"/>
                <a:cs typeface="Barlow Medium"/>
                <a:sym typeface="Barlow Medium"/>
              </a:rPr>
              <a:t>Lorem ipsum dolor sit amet, consectetur adipiscing elit.</a:t>
            </a:r>
            <a:endParaRPr sz="700" b="0" i="1" u="none" strike="noStrike" cap="none">
              <a:solidFill>
                <a:schemeClr val="lt1"/>
              </a:solidFill>
              <a:latin typeface="Barlow Medium"/>
              <a:ea typeface="Barlow Medium"/>
              <a:cs typeface="Barlow Medium"/>
              <a:sym typeface="Barlow Medium"/>
            </a:endParaRPr>
          </a:p>
        </p:txBody>
      </p:sp>
      <p:sp>
        <p:nvSpPr>
          <p:cNvPr id="550" name="Google Shape;550;g3736b5e132b_0_2818"/>
          <p:cNvSpPr>
            <a:spLocks noGrp="1"/>
          </p:cNvSpPr>
          <p:nvPr>
            <p:ph type="pic" idx="2"/>
          </p:nvPr>
        </p:nvSpPr>
        <p:spPr>
          <a:xfrm>
            <a:off x="3915225" y="1631250"/>
            <a:ext cx="4441200" cy="3009900"/>
          </a:xfrm>
          <a:prstGeom prst="roundRect">
            <a:avLst>
              <a:gd name="adj" fmla="val 16667"/>
            </a:avLst>
          </a:prstGeom>
          <a:noFill/>
          <a:ln>
            <a:noFill/>
          </a:ln>
        </p:spPr>
      </p:sp>
      <p:sp>
        <p:nvSpPr>
          <p:cNvPr id="551" name="Google Shape;551;g3736b5e132b_0_2818"/>
          <p:cNvSpPr txBox="1">
            <a:spLocks noGrp="1"/>
          </p:cNvSpPr>
          <p:nvPr>
            <p:ph type="body" idx="1"/>
          </p:nvPr>
        </p:nvSpPr>
        <p:spPr>
          <a:xfrm>
            <a:off x="791150" y="1835400"/>
            <a:ext cx="2094000" cy="846600"/>
          </a:xfrm>
          <a:prstGeom prst="rect">
            <a:avLst/>
          </a:prstGeom>
          <a:noFill/>
          <a:ln>
            <a:noFill/>
          </a:ln>
        </p:spPr>
        <p:txBody>
          <a:bodyPr spcFirstLastPara="1" wrap="square" lIns="0" tIns="0" rIns="0" bIns="0"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552" name="Google Shape;552;g3736b5e132b_0_2818"/>
          <p:cNvSpPr txBox="1">
            <a:spLocks noGrp="1"/>
          </p:cNvSpPr>
          <p:nvPr>
            <p:ph type="subTitle" idx="3"/>
          </p:nvPr>
        </p:nvSpPr>
        <p:spPr>
          <a:xfrm>
            <a:off x="791150" y="522625"/>
            <a:ext cx="3918300" cy="10065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553" name="Google Shape;553;g3736b5e132b_0_2818"/>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 1 column text">
  <p:cSld name="TITLE_AND_TWO_COLUMNS_1">
    <p:bg>
      <p:bgPr>
        <a:solidFill>
          <a:schemeClr val="dk1"/>
        </a:solidFill>
        <a:effectLst/>
      </p:bgPr>
    </p:bg>
    <p:spTree>
      <p:nvGrpSpPr>
        <p:cNvPr id="1" name="Shape 554"/>
        <p:cNvGrpSpPr/>
        <p:nvPr/>
      </p:nvGrpSpPr>
      <p:grpSpPr>
        <a:xfrm>
          <a:off x="0" y="0"/>
          <a:ext cx="0" cy="0"/>
          <a:chOff x="0" y="0"/>
          <a:chExt cx="0" cy="0"/>
        </a:xfrm>
      </p:grpSpPr>
      <p:sp>
        <p:nvSpPr>
          <p:cNvPr id="555" name="Google Shape;555;g3736b5e132b_0_2825"/>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g3736b5e132b_0_2825"/>
          <p:cNvSpPr txBox="1">
            <a:spLocks noGrp="1"/>
          </p:cNvSpPr>
          <p:nvPr>
            <p:ph type="subTitle" idx="1"/>
          </p:nvPr>
        </p:nvSpPr>
        <p:spPr>
          <a:xfrm>
            <a:off x="791150" y="522625"/>
            <a:ext cx="5173200" cy="9765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557" name="Google Shape;557;g3736b5e132b_0_2825"/>
          <p:cNvSpPr txBox="1">
            <a:spLocks noGrp="1"/>
          </p:cNvSpPr>
          <p:nvPr>
            <p:ph type="body" idx="2"/>
          </p:nvPr>
        </p:nvSpPr>
        <p:spPr>
          <a:xfrm>
            <a:off x="685450" y="2180950"/>
            <a:ext cx="3579600" cy="23856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Char char="●"/>
              <a:defRPr sz="1100">
                <a:solidFill>
                  <a:schemeClr val="lt1"/>
                </a:solidFill>
              </a:defRPr>
            </a:lvl1pPr>
            <a:lvl2pPr marL="914400" lvl="1" indent="-298450" algn="l">
              <a:lnSpc>
                <a:spcPct val="100000"/>
              </a:lnSpc>
              <a:spcBef>
                <a:spcPts val="0"/>
              </a:spcBef>
              <a:spcAft>
                <a:spcPts val="0"/>
              </a:spcAft>
              <a:buClr>
                <a:schemeClr val="lt1"/>
              </a:buClr>
              <a:buSzPts val="1100"/>
              <a:buChar char="○"/>
              <a:defRPr sz="1100">
                <a:solidFill>
                  <a:schemeClr val="lt1"/>
                </a:solidFill>
              </a:defRPr>
            </a:lvl2pPr>
            <a:lvl3pPr marL="1371600" lvl="2" indent="-298450" algn="l">
              <a:lnSpc>
                <a:spcPct val="100000"/>
              </a:lnSpc>
              <a:spcBef>
                <a:spcPts val="0"/>
              </a:spcBef>
              <a:spcAft>
                <a:spcPts val="0"/>
              </a:spcAft>
              <a:buClr>
                <a:schemeClr val="lt1"/>
              </a:buClr>
              <a:buSzPts val="1100"/>
              <a:buChar char="■"/>
              <a:defRPr sz="1100">
                <a:solidFill>
                  <a:schemeClr val="lt1"/>
                </a:solidFill>
              </a:defRPr>
            </a:lvl3pPr>
            <a:lvl4pPr marL="1828800" lvl="3" indent="-298450" algn="l">
              <a:lnSpc>
                <a:spcPct val="100000"/>
              </a:lnSpc>
              <a:spcBef>
                <a:spcPts val="0"/>
              </a:spcBef>
              <a:spcAft>
                <a:spcPts val="0"/>
              </a:spcAft>
              <a:buClr>
                <a:schemeClr val="lt1"/>
              </a:buClr>
              <a:buSzPts val="1100"/>
              <a:buChar char="●"/>
              <a:defRPr sz="1100">
                <a:solidFill>
                  <a:schemeClr val="lt1"/>
                </a:solidFill>
              </a:defRPr>
            </a:lvl4pPr>
            <a:lvl5pPr marL="2286000" lvl="4" indent="-298450" algn="l">
              <a:lnSpc>
                <a:spcPct val="100000"/>
              </a:lnSpc>
              <a:spcBef>
                <a:spcPts val="0"/>
              </a:spcBef>
              <a:spcAft>
                <a:spcPts val="0"/>
              </a:spcAft>
              <a:buClr>
                <a:schemeClr val="lt1"/>
              </a:buClr>
              <a:buSzPts val="1100"/>
              <a:buChar char="○"/>
              <a:defRPr>
                <a:solidFill>
                  <a:schemeClr val="lt1"/>
                </a:solidFill>
              </a:defRPr>
            </a:lvl5pPr>
            <a:lvl6pPr marL="2743200" lvl="5" indent="-298450" algn="l">
              <a:lnSpc>
                <a:spcPct val="100000"/>
              </a:lnSpc>
              <a:spcBef>
                <a:spcPts val="0"/>
              </a:spcBef>
              <a:spcAft>
                <a:spcPts val="0"/>
              </a:spcAft>
              <a:buClr>
                <a:schemeClr val="lt1"/>
              </a:buClr>
              <a:buSzPts val="1100"/>
              <a:buChar char="■"/>
              <a:defRPr sz="1100">
                <a:solidFill>
                  <a:schemeClr val="lt1"/>
                </a:solidFill>
              </a:defRPr>
            </a:lvl6pPr>
            <a:lvl7pPr marL="3200400" lvl="6" indent="-298450" algn="l">
              <a:lnSpc>
                <a:spcPct val="100000"/>
              </a:lnSpc>
              <a:spcBef>
                <a:spcPts val="0"/>
              </a:spcBef>
              <a:spcAft>
                <a:spcPts val="0"/>
              </a:spcAft>
              <a:buClr>
                <a:schemeClr val="lt1"/>
              </a:buClr>
              <a:buSzPts val="1100"/>
              <a:buChar char="●"/>
              <a:defRPr sz="1100">
                <a:solidFill>
                  <a:schemeClr val="lt1"/>
                </a:solidFill>
              </a:defRPr>
            </a:lvl7pPr>
            <a:lvl8pPr marL="3657600" lvl="7" indent="-298450" algn="l">
              <a:lnSpc>
                <a:spcPct val="100000"/>
              </a:lnSpc>
              <a:spcBef>
                <a:spcPts val="0"/>
              </a:spcBef>
              <a:spcAft>
                <a:spcPts val="0"/>
              </a:spcAft>
              <a:buClr>
                <a:schemeClr val="lt1"/>
              </a:buClr>
              <a:buSzPts val="1100"/>
              <a:buChar char="○"/>
              <a:defRPr sz="1100">
                <a:solidFill>
                  <a:schemeClr val="lt1"/>
                </a:solidFill>
              </a:defRPr>
            </a:lvl8pPr>
            <a:lvl9pPr marL="4114800" lvl="8" indent="-298450" algn="l">
              <a:lnSpc>
                <a:spcPct val="100000"/>
              </a:lnSpc>
              <a:spcBef>
                <a:spcPts val="0"/>
              </a:spcBef>
              <a:spcAft>
                <a:spcPts val="0"/>
              </a:spcAft>
              <a:buClr>
                <a:schemeClr val="lt1"/>
              </a:buClr>
              <a:buSzPts val="1100"/>
              <a:buChar char="■"/>
              <a:defRPr sz="1100">
                <a:solidFill>
                  <a:schemeClr val="lt1"/>
                </a:solidFill>
              </a:defRPr>
            </a:lvl9pPr>
          </a:lstStyle>
          <a:p>
            <a:endParaRPr/>
          </a:p>
        </p:txBody>
      </p:sp>
      <p:sp>
        <p:nvSpPr>
          <p:cNvPr id="558" name="Google Shape;558;g3736b5e132b_0_2825"/>
          <p:cNvSpPr txBox="1">
            <a:spLocks noGrp="1"/>
          </p:cNvSpPr>
          <p:nvPr>
            <p:ph type="body" idx="3"/>
          </p:nvPr>
        </p:nvSpPr>
        <p:spPr>
          <a:xfrm>
            <a:off x="4601077" y="2180950"/>
            <a:ext cx="3579600" cy="23856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Char char="●"/>
              <a:defRPr sz="1100">
                <a:solidFill>
                  <a:schemeClr val="lt1"/>
                </a:solidFill>
              </a:defRPr>
            </a:lvl1pPr>
            <a:lvl2pPr marL="914400" lvl="1" indent="-298450" algn="l">
              <a:lnSpc>
                <a:spcPct val="100000"/>
              </a:lnSpc>
              <a:spcBef>
                <a:spcPts val="0"/>
              </a:spcBef>
              <a:spcAft>
                <a:spcPts val="0"/>
              </a:spcAft>
              <a:buClr>
                <a:schemeClr val="lt1"/>
              </a:buClr>
              <a:buSzPts val="1100"/>
              <a:buChar char="○"/>
              <a:defRPr sz="1100">
                <a:solidFill>
                  <a:schemeClr val="lt1"/>
                </a:solidFill>
              </a:defRPr>
            </a:lvl2pPr>
            <a:lvl3pPr marL="1371600" lvl="2" indent="-298450" algn="l">
              <a:lnSpc>
                <a:spcPct val="100000"/>
              </a:lnSpc>
              <a:spcBef>
                <a:spcPts val="0"/>
              </a:spcBef>
              <a:spcAft>
                <a:spcPts val="0"/>
              </a:spcAft>
              <a:buClr>
                <a:schemeClr val="lt1"/>
              </a:buClr>
              <a:buSzPts val="1100"/>
              <a:buChar char="■"/>
              <a:defRPr sz="1100">
                <a:solidFill>
                  <a:schemeClr val="lt1"/>
                </a:solidFill>
              </a:defRPr>
            </a:lvl3pPr>
            <a:lvl4pPr marL="1828800" lvl="3" indent="-298450" algn="l">
              <a:lnSpc>
                <a:spcPct val="100000"/>
              </a:lnSpc>
              <a:spcBef>
                <a:spcPts val="0"/>
              </a:spcBef>
              <a:spcAft>
                <a:spcPts val="0"/>
              </a:spcAft>
              <a:buClr>
                <a:schemeClr val="lt1"/>
              </a:buClr>
              <a:buSzPts val="1100"/>
              <a:buChar char="●"/>
              <a:defRPr sz="1100">
                <a:solidFill>
                  <a:schemeClr val="lt1"/>
                </a:solidFill>
              </a:defRPr>
            </a:lvl4pPr>
            <a:lvl5pPr marL="2286000" lvl="4" indent="-298450" algn="l">
              <a:lnSpc>
                <a:spcPct val="100000"/>
              </a:lnSpc>
              <a:spcBef>
                <a:spcPts val="0"/>
              </a:spcBef>
              <a:spcAft>
                <a:spcPts val="0"/>
              </a:spcAft>
              <a:buClr>
                <a:schemeClr val="lt1"/>
              </a:buClr>
              <a:buSzPts val="1100"/>
              <a:buChar char="○"/>
              <a:defRPr>
                <a:solidFill>
                  <a:schemeClr val="lt1"/>
                </a:solidFill>
              </a:defRPr>
            </a:lvl5pPr>
            <a:lvl6pPr marL="2743200" lvl="5" indent="-298450" algn="l">
              <a:lnSpc>
                <a:spcPct val="100000"/>
              </a:lnSpc>
              <a:spcBef>
                <a:spcPts val="0"/>
              </a:spcBef>
              <a:spcAft>
                <a:spcPts val="0"/>
              </a:spcAft>
              <a:buClr>
                <a:schemeClr val="lt1"/>
              </a:buClr>
              <a:buSzPts val="1100"/>
              <a:buChar char="■"/>
              <a:defRPr sz="1100">
                <a:solidFill>
                  <a:schemeClr val="lt1"/>
                </a:solidFill>
              </a:defRPr>
            </a:lvl6pPr>
            <a:lvl7pPr marL="3200400" lvl="6" indent="-298450" algn="l">
              <a:lnSpc>
                <a:spcPct val="100000"/>
              </a:lnSpc>
              <a:spcBef>
                <a:spcPts val="0"/>
              </a:spcBef>
              <a:spcAft>
                <a:spcPts val="0"/>
              </a:spcAft>
              <a:buClr>
                <a:schemeClr val="lt1"/>
              </a:buClr>
              <a:buSzPts val="1100"/>
              <a:buChar char="●"/>
              <a:defRPr sz="1100">
                <a:solidFill>
                  <a:schemeClr val="lt1"/>
                </a:solidFill>
              </a:defRPr>
            </a:lvl7pPr>
            <a:lvl8pPr marL="3657600" lvl="7" indent="-298450" algn="l">
              <a:lnSpc>
                <a:spcPct val="100000"/>
              </a:lnSpc>
              <a:spcBef>
                <a:spcPts val="0"/>
              </a:spcBef>
              <a:spcAft>
                <a:spcPts val="0"/>
              </a:spcAft>
              <a:buClr>
                <a:schemeClr val="lt1"/>
              </a:buClr>
              <a:buSzPts val="1100"/>
              <a:buChar char="○"/>
              <a:defRPr sz="1100">
                <a:solidFill>
                  <a:schemeClr val="lt1"/>
                </a:solidFill>
              </a:defRPr>
            </a:lvl8pPr>
            <a:lvl9pPr marL="4114800" lvl="8" indent="-298450" algn="l">
              <a:lnSpc>
                <a:spcPct val="100000"/>
              </a:lnSpc>
              <a:spcBef>
                <a:spcPts val="0"/>
              </a:spcBef>
              <a:spcAft>
                <a:spcPts val="0"/>
              </a:spcAft>
              <a:buClr>
                <a:schemeClr val="lt1"/>
              </a:buClr>
              <a:buSzPts val="1100"/>
              <a:buChar char="■"/>
              <a:defRPr sz="1100">
                <a:solidFill>
                  <a:schemeClr val="lt1"/>
                </a:solidFill>
              </a:defRPr>
            </a:lvl9pPr>
          </a:lstStyle>
          <a:p>
            <a:endParaRPr/>
          </a:p>
        </p:txBody>
      </p:sp>
      <p:sp>
        <p:nvSpPr>
          <p:cNvPr id="559" name="Google Shape;559;g3736b5e132b_0_2825"/>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2">
  <p:cSld name="TITLE_AND_BODY_2">
    <p:bg>
      <p:bgPr>
        <a:solidFill>
          <a:schemeClr val="lt1"/>
        </a:solidFill>
        <a:effectLst/>
      </p:bgPr>
    </p:bg>
    <p:spTree>
      <p:nvGrpSpPr>
        <p:cNvPr id="1" name="Shape 43"/>
        <p:cNvGrpSpPr/>
        <p:nvPr/>
      </p:nvGrpSpPr>
      <p:grpSpPr>
        <a:xfrm>
          <a:off x="0" y="0"/>
          <a:ext cx="0" cy="0"/>
          <a:chOff x="0" y="0"/>
          <a:chExt cx="0" cy="0"/>
        </a:xfrm>
      </p:grpSpPr>
      <p:sp>
        <p:nvSpPr>
          <p:cNvPr id="44" name="Google Shape;44;g36299d5ead3_12_36"/>
          <p:cNvSpPr txBox="1">
            <a:spLocks noGrp="1"/>
          </p:cNvSpPr>
          <p:nvPr>
            <p:ph type="body" idx="1"/>
          </p:nvPr>
        </p:nvSpPr>
        <p:spPr>
          <a:xfrm>
            <a:off x="849969" y="1791417"/>
            <a:ext cx="7358100" cy="596100"/>
          </a:xfrm>
          <a:prstGeom prst="rect">
            <a:avLst/>
          </a:prstGeom>
          <a:noFill/>
          <a:ln>
            <a:noFill/>
          </a:ln>
        </p:spPr>
        <p:txBody>
          <a:bodyPr spcFirstLastPara="1" wrap="square" lIns="58925" tIns="58925" rIns="58925" bIns="58925" anchor="t" anchorCtr="0">
            <a:noAutofit/>
          </a:bodyPr>
          <a:lstStyle>
            <a:lvl1pPr marL="457200" marR="0" lvl="0" indent="-285750" algn="l">
              <a:lnSpc>
                <a:spcPct val="100000"/>
              </a:lnSpc>
              <a:spcBef>
                <a:spcPts val="0"/>
              </a:spcBef>
              <a:spcAft>
                <a:spcPts val="0"/>
              </a:spcAft>
              <a:buClr>
                <a:srgbClr val="000000"/>
              </a:buClr>
              <a:buSzPts val="900"/>
              <a:buFont typeface="Helvetica Neue"/>
              <a:buChar char="●"/>
              <a:defRPr sz="2300" b="1" i="0" u="none" strike="noStrike" cap="none">
                <a:solidFill>
                  <a:schemeClr val="dk1"/>
                </a:solidFill>
                <a:latin typeface="Helvetica Neue"/>
                <a:ea typeface="Helvetica Neue"/>
                <a:cs typeface="Helvetica Neue"/>
                <a:sym typeface="Helvetica Neue"/>
              </a:defRPr>
            </a:lvl1pPr>
            <a:lvl2pPr marL="914400" marR="0" lvl="1" indent="-285750" algn="l">
              <a:lnSpc>
                <a:spcPct val="100000"/>
              </a:lnSpc>
              <a:spcBef>
                <a:spcPts val="0"/>
              </a:spcBef>
              <a:spcAft>
                <a:spcPts val="0"/>
              </a:spcAft>
              <a:buClr>
                <a:srgbClr val="000000"/>
              </a:buClr>
              <a:buSzPts val="900"/>
              <a:buFont typeface="Helvetica Neue"/>
              <a:buChar char="○"/>
              <a:defRPr sz="2300" b="0" i="0" u="none" strike="noStrike" cap="none">
                <a:solidFill>
                  <a:schemeClr val="dk1"/>
                </a:solidFill>
                <a:latin typeface="Helvetica Neue"/>
                <a:ea typeface="Helvetica Neue"/>
                <a:cs typeface="Helvetica Neue"/>
                <a:sym typeface="Helvetica Neue"/>
              </a:defRPr>
            </a:lvl2pPr>
            <a:lvl3pPr marL="1371600" marR="0" lvl="2" indent="-285750" algn="l">
              <a:lnSpc>
                <a:spcPct val="100000"/>
              </a:lnSpc>
              <a:spcBef>
                <a:spcPts val="0"/>
              </a:spcBef>
              <a:spcAft>
                <a:spcPts val="0"/>
              </a:spcAft>
              <a:buClr>
                <a:srgbClr val="000000"/>
              </a:buClr>
              <a:buSzPts val="900"/>
              <a:buFont typeface="Helvetica Neue"/>
              <a:buChar char="■"/>
              <a:defRPr sz="2300" b="1" i="0" u="none" strike="noStrike" cap="none">
                <a:solidFill>
                  <a:schemeClr val="dk1"/>
                </a:solidFill>
                <a:latin typeface="Helvetica Neue"/>
                <a:ea typeface="Helvetica Neue"/>
                <a:cs typeface="Helvetica Neue"/>
                <a:sym typeface="Helvetica Neue"/>
              </a:defRPr>
            </a:lvl3pPr>
            <a:lvl4pPr marL="1828800" marR="0" lvl="3" indent="-285750" algn="l">
              <a:lnSpc>
                <a:spcPct val="100000"/>
              </a:lnSpc>
              <a:spcBef>
                <a:spcPts val="0"/>
              </a:spcBef>
              <a:spcAft>
                <a:spcPts val="0"/>
              </a:spcAft>
              <a:buClr>
                <a:srgbClr val="000000"/>
              </a:buClr>
              <a:buSzPts val="900"/>
              <a:buFont typeface="Helvetica Neue"/>
              <a:buChar char="●"/>
              <a:defRPr sz="2300" b="0" i="0" u="none" strike="noStrike" cap="none">
                <a:solidFill>
                  <a:schemeClr val="dk1"/>
                </a:solidFill>
                <a:latin typeface="Helvetica Neue"/>
                <a:ea typeface="Helvetica Neue"/>
                <a:cs typeface="Helvetica Neue"/>
                <a:sym typeface="Helvetica Neue"/>
              </a:defRPr>
            </a:lvl4pPr>
            <a:lvl5pPr marL="2286000" marR="0" lvl="4" indent="-285750" algn="l">
              <a:lnSpc>
                <a:spcPct val="100000"/>
              </a:lnSpc>
              <a:spcBef>
                <a:spcPts val="0"/>
              </a:spcBef>
              <a:spcAft>
                <a:spcPts val="0"/>
              </a:spcAft>
              <a:buClr>
                <a:srgbClr val="000000"/>
              </a:buClr>
              <a:buSzPts val="900"/>
              <a:buFont typeface="Helvetica Neue"/>
              <a:buChar char="○"/>
              <a:defRPr sz="2300" b="1" i="0" u="none" strike="noStrike" cap="none">
                <a:solidFill>
                  <a:schemeClr val="dk1"/>
                </a:solidFill>
                <a:latin typeface="Helvetica Neue"/>
                <a:ea typeface="Helvetica Neue"/>
                <a:cs typeface="Helvetica Neue"/>
                <a:sym typeface="Helvetica Neue"/>
              </a:defRPr>
            </a:lvl5pPr>
            <a:lvl6pPr marL="2743200" marR="0" lvl="5" indent="-285750" algn="l">
              <a:lnSpc>
                <a:spcPct val="100000"/>
              </a:lnSpc>
              <a:spcBef>
                <a:spcPts val="0"/>
              </a:spcBef>
              <a:spcAft>
                <a:spcPts val="0"/>
              </a:spcAft>
              <a:buClr>
                <a:srgbClr val="000000"/>
              </a:buClr>
              <a:buSzPts val="900"/>
              <a:buFont typeface="Helvetica Neue"/>
              <a:buChar char="■"/>
              <a:defRPr sz="2300" b="0" i="0" u="none" strike="noStrike" cap="none">
                <a:solidFill>
                  <a:schemeClr val="dk1"/>
                </a:solidFill>
                <a:latin typeface="Helvetica Neue"/>
                <a:ea typeface="Helvetica Neue"/>
                <a:cs typeface="Helvetica Neue"/>
                <a:sym typeface="Helvetica Neue"/>
              </a:defRPr>
            </a:lvl6pPr>
            <a:lvl7pPr marL="3200400" marR="0" lvl="6" indent="-285750" algn="l">
              <a:lnSpc>
                <a:spcPct val="100000"/>
              </a:lnSpc>
              <a:spcBef>
                <a:spcPts val="0"/>
              </a:spcBef>
              <a:spcAft>
                <a:spcPts val="0"/>
              </a:spcAft>
              <a:buClr>
                <a:srgbClr val="000000"/>
              </a:buClr>
              <a:buSzPts val="900"/>
              <a:buFont typeface="Helvetica Neue"/>
              <a:buChar char="●"/>
              <a:defRPr sz="2300" b="1" i="0" u="none" strike="noStrike" cap="none">
                <a:solidFill>
                  <a:schemeClr val="dk1"/>
                </a:solidFill>
                <a:latin typeface="Helvetica Neue"/>
                <a:ea typeface="Helvetica Neue"/>
                <a:cs typeface="Helvetica Neue"/>
                <a:sym typeface="Helvetica Neue"/>
              </a:defRPr>
            </a:lvl7pPr>
            <a:lvl8pPr marL="3657600" marR="0" lvl="7" indent="-285750" algn="l">
              <a:lnSpc>
                <a:spcPct val="100000"/>
              </a:lnSpc>
              <a:spcBef>
                <a:spcPts val="0"/>
              </a:spcBef>
              <a:spcAft>
                <a:spcPts val="0"/>
              </a:spcAft>
              <a:buClr>
                <a:srgbClr val="000000"/>
              </a:buClr>
              <a:buSzPts val="900"/>
              <a:buFont typeface="Helvetica Neue"/>
              <a:buChar char="○"/>
              <a:defRPr sz="2300" b="0" i="0" u="none" strike="noStrike" cap="none">
                <a:solidFill>
                  <a:schemeClr val="dk1"/>
                </a:solidFill>
                <a:latin typeface="Helvetica Neue"/>
                <a:ea typeface="Helvetica Neue"/>
                <a:cs typeface="Helvetica Neue"/>
                <a:sym typeface="Helvetica Neue"/>
              </a:defRPr>
            </a:lvl8pPr>
            <a:lvl9pPr marL="4114800" marR="0" lvl="8" indent="-285750" algn="l">
              <a:lnSpc>
                <a:spcPct val="100000"/>
              </a:lnSpc>
              <a:spcBef>
                <a:spcPts val="0"/>
              </a:spcBef>
              <a:spcAft>
                <a:spcPts val="0"/>
              </a:spcAft>
              <a:buClr>
                <a:srgbClr val="000000"/>
              </a:buClr>
              <a:buSzPts val="900"/>
              <a:buFont typeface="Helvetica Neue"/>
              <a:buChar char="■"/>
              <a:defRPr sz="2300" b="1" i="0" u="none" strike="noStrike" cap="none">
                <a:solidFill>
                  <a:schemeClr val="dk1"/>
                </a:solidFill>
                <a:latin typeface="Helvetica Neue"/>
                <a:ea typeface="Helvetica Neue"/>
                <a:cs typeface="Helvetica Neue"/>
                <a:sym typeface="Helvetica Neue"/>
              </a:defRPr>
            </a:lvl9pPr>
          </a:lstStyle>
          <a:p>
            <a:endParaRPr/>
          </a:p>
        </p:txBody>
      </p:sp>
      <p:sp>
        <p:nvSpPr>
          <p:cNvPr id="45" name="Google Shape;45;g36299d5ead3_12_36"/>
          <p:cNvSpPr txBox="1">
            <a:spLocks noGrp="1"/>
          </p:cNvSpPr>
          <p:nvPr>
            <p:ph type="title"/>
          </p:nvPr>
        </p:nvSpPr>
        <p:spPr>
          <a:xfrm>
            <a:off x="446275" y="697919"/>
            <a:ext cx="7804800" cy="1093500"/>
          </a:xfrm>
          <a:prstGeom prst="rect">
            <a:avLst/>
          </a:prstGeom>
          <a:noFill/>
          <a:ln>
            <a:noFill/>
          </a:ln>
        </p:spPr>
        <p:txBody>
          <a:bodyPr spcFirstLastPara="1" wrap="square" lIns="58925" tIns="58925" rIns="58925" bIns="58925" anchor="t" anchorCtr="0">
            <a:noAutofit/>
          </a:bodyPr>
          <a:lstStyle>
            <a:lvl1pPr marR="0" lvl="0" algn="l">
              <a:lnSpc>
                <a:spcPct val="100000"/>
              </a:lnSpc>
              <a:spcBef>
                <a:spcPts val="0"/>
              </a:spcBef>
              <a:spcAft>
                <a:spcPts val="0"/>
              </a:spcAft>
              <a:buClr>
                <a:srgbClr val="000000"/>
              </a:buClr>
              <a:buSzPts val="900"/>
              <a:buFont typeface="Helvetica Neue"/>
              <a:buChar char="●"/>
              <a:defRPr sz="5400" b="1" i="0" u="none" strike="noStrike" cap="none">
                <a:solidFill>
                  <a:schemeClr val="dk1"/>
                </a:solidFill>
                <a:latin typeface="Helvetica Neue"/>
                <a:ea typeface="Helvetica Neue"/>
                <a:cs typeface="Helvetica Neue"/>
                <a:sym typeface="Helvetica Neue"/>
              </a:defRPr>
            </a:lvl1pPr>
            <a:lvl2pPr marR="0" lvl="1" algn="l">
              <a:lnSpc>
                <a:spcPct val="100000"/>
              </a:lnSpc>
              <a:spcBef>
                <a:spcPts val="0"/>
              </a:spcBef>
              <a:spcAft>
                <a:spcPts val="0"/>
              </a:spcAft>
              <a:buClr>
                <a:srgbClr val="000000"/>
              </a:buClr>
              <a:buSzPts val="900"/>
              <a:buFont typeface="Arial"/>
              <a:buChar char="○"/>
              <a:defRPr sz="5400" b="1"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rgbClr val="000000"/>
              </a:buClr>
              <a:buSzPts val="900"/>
              <a:buFont typeface="Arial"/>
              <a:buChar char="■"/>
              <a:defRPr sz="5400" b="1"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rgbClr val="000000"/>
              </a:buClr>
              <a:buSzPts val="900"/>
              <a:buFont typeface="Arial"/>
              <a:buChar char="●"/>
              <a:defRPr sz="5400" b="1"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rgbClr val="000000"/>
              </a:buClr>
              <a:buSzPts val="900"/>
              <a:buFont typeface="Arial"/>
              <a:buChar char="○"/>
              <a:defRPr sz="5400" b="1"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rgbClr val="000000"/>
              </a:buClr>
              <a:buSzPts val="900"/>
              <a:buFont typeface="Arial"/>
              <a:buChar char="■"/>
              <a:defRPr sz="5400" b="1"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rgbClr val="000000"/>
              </a:buClr>
              <a:buSzPts val="900"/>
              <a:buFont typeface="Arial"/>
              <a:buChar char="●"/>
              <a:defRPr sz="5400" b="1"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rgbClr val="000000"/>
              </a:buClr>
              <a:buSzPts val="900"/>
              <a:buFont typeface="Arial"/>
              <a:buChar char="○"/>
              <a:defRPr sz="5400" b="1"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rgbClr val="000000"/>
              </a:buClr>
              <a:buSzPts val="900"/>
              <a:buFont typeface="Arial"/>
              <a:buChar char="■"/>
              <a:defRPr sz="5400" b="1" i="0" u="none" strike="noStrike" cap="none">
                <a:solidFill>
                  <a:schemeClr val="dk1"/>
                </a:solidFill>
                <a:latin typeface="Arial"/>
                <a:ea typeface="Arial"/>
                <a:cs typeface="Arial"/>
                <a:sym typeface="Arial"/>
              </a:defRPr>
            </a:lvl9pPr>
          </a:lstStyle>
          <a:p>
            <a:endParaRPr/>
          </a:p>
        </p:txBody>
      </p:sp>
      <p:pic>
        <p:nvPicPr>
          <p:cNvPr id="46" name="Google Shape;46;g36299d5ead3_12_36" descr="CivicActionsEmpowered_big_single.png"/>
          <p:cNvPicPr preferRelativeResize="0"/>
          <p:nvPr/>
        </p:nvPicPr>
        <p:blipFill rotWithShape="1">
          <a:blip r:embed="rId2">
            <a:alphaModFix/>
          </a:blip>
          <a:srcRect/>
          <a:stretch/>
        </p:blipFill>
        <p:spPr>
          <a:xfrm>
            <a:off x="7753550" y="4626250"/>
            <a:ext cx="1008824" cy="215775"/>
          </a:xfrm>
          <a:prstGeom prst="rect">
            <a:avLst/>
          </a:prstGeom>
          <a:noFill/>
          <a:ln>
            <a:noFill/>
          </a:ln>
        </p:spPr>
      </p:pic>
      <p:sp>
        <p:nvSpPr>
          <p:cNvPr id="47" name="Google Shape;47;g36299d5ead3_12_36"/>
          <p:cNvSpPr txBox="1"/>
          <p:nvPr/>
        </p:nvSpPr>
        <p:spPr>
          <a:xfrm>
            <a:off x="324400" y="4616988"/>
            <a:ext cx="7200900" cy="23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800" b="0" i="0" u="none" strike="noStrike" cap="none">
                <a:solidFill>
                  <a:srgbClr val="666666"/>
                </a:solidFill>
                <a:latin typeface="Arial"/>
                <a:ea typeface="Arial"/>
                <a:cs typeface="Arial"/>
                <a:sym typeface="Arial"/>
              </a:rPr>
              <a:t>DITAP  |  ITERATION 1B  |   @CIVICACTIONS</a:t>
            </a:r>
            <a:endParaRPr sz="800" b="0" i="0" u="none" strike="noStrike" cap="none">
              <a:solidFill>
                <a:srgbClr val="666666"/>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666666"/>
              </a:solidFill>
              <a:latin typeface="Arial"/>
              <a:ea typeface="Arial"/>
              <a:cs typeface="Arial"/>
              <a:sym typeface="Arial"/>
            </a:endParaRPr>
          </a:p>
        </p:txBody>
      </p:sp>
      <p:sp>
        <p:nvSpPr>
          <p:cNvPr id="48" name="Google Shape;48;g36299d5ead3_12_36"/>
          <p:cNvSpPr txBox="1">
            <a:spLocks noGrp="1"/>
          </p:cNvSpPr>
          <p:nvPr>
            <p:ph type="title" idx="2"/>
          </p:nvPr>
        </p:nvSpPr>
        <p:spPr>
          <a:xfrm>
            <a:off x="324400" y="316775"/>
            <a:ext cx="8504400" cy="3810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000000"/>
              </a:buClr>
              <a:buSzPts val="1400"/>
              <a:buFont typeface="Arial"/>
              <a:buNone/>
              <a:defRPr sz="1400" b="0" i="0" u="none" strike="noStrike" cap="none">
                <a:solidFill>
                  <a:srgbClr val="FF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eam / Company Overview" type="titleOnly">
  <p:cSld name="TITLE_ONLY">
    <p:bg>
      <p:bgPr>
        <a:solidFill>
          <a:schemeClr val="accent4"/>
        </a:solidFill>
        <a:effectLst/>
      </p:bgPr>
    </p:bg>
    <p:spTree>
      <p:nvGrpSpPr>
        <p:cNvPr id="1" name="Shape 560"/>
        <p:cNvGrpSpPr/>
        <p:nvPr/>
      </p:nvGrpSpPr>
      <p:grpSpPr>
        <a:xfrm>
          <a:off x="0" y="0"/>
          <a:ext cx="0" cy="0"/>
          <a:chOff x="0" y="0"/>
          <a:chExt cx="0" cy="0"/>
        </a:xfrm>
      </p:grpSpPr>
      <p:sp>
        <p:nvSpPr>
          <p:cNvPr id="561" name="Google Shape;561;g3736b5e132b_0_2831"/>
          <p:cNvSpPr>
            <a:spLocks noGrp="1"/>
          </p:cNvSpPr>
          <p:nvPr>
            <p:ph type="pic" idx="2"/>
          </p:nvPr>
        </p:nvSpPr>
        <p:spPr>
          <a:xfrm>
            <a:off x="791150" y="522900"/>
            <a:ext cx="1294800" cy="1918500"/>
          </a:xfrm>
          <a:prstGeom prst="rect">
            <a:avLst/>
          </a:prstGeom>
          <a:noFill/>
          <a:ln>
            <a:noFill/>
          </a:ln>
        </p:spPr>
      </p:sp>
      <p:sp>
        <p:nvSpPr>
          <p:cNvPr id="562" name="Google Shape;562;g3736b5e132b_0_2831"/>
          <p:cNvSpPr>
            <a:spLocks noGrp="1"/>
          </p:cNvSpPr>
          <p:nvPr>
            <p:ph type="pic" idx="3"/>
          </p:nvPr>
        </p:nvSpPr>
        <p:spPr>
          <a:xfrm>
            <a:off x="2355375" y="522900"/>
            <a:ext cx="1294800" cy="1918500"/>
          </a:xfrm>
          <a:prstGeom prst="rect">
            <a:avLst/>
          </a:prstGeom>
          <a:noFill/>
          <a:ln>
            <a:noFill/>
          </a:ln>
        </p:spPr>
      </p:sp>
      <p:sp>
        <p:nvSpPr>
          <p:cNvPr id="563" name="Google Shape;563;g3736b5e132b_0_2831"/>
          <p:cNvSpPr>
            <a:spLocks noGrp="1"/>
          </p:cNvSpPr>
          <p:nvPr>
            <p:ph type="pic" idx="4"/>
          </p:nvPr>
        </p:nvSpPr>
        <p:spPr>
          <a:xfrm>
            <a:off x="3921313" y="522900"/>
            <a:ext cx="1294800" cy="1918500"/>
          </a:xfrm>
          <a:prstGeom prst="rect">
            <a:avLst/>
          </a:prstGeom>
          <a:noFill/>
          <a:ln>
            <a:noFill/>
          </a:ln>
        </p:spPr>
      </p:sp>
      <p:sp>
        <p:nvSpPr>
          <p:cNvPr id="564" name="Google Shape;564;g3736b5e132b_0_2831"/>
          <p:cNvSpPr>
            <a:spLocks noGrp="1"/>
          </p:cNvSpPr>
          <p:nvPr>
            <p:ph type="pic" idx="5"/>
          </p:nvPr>
        </p:nvSpPr>
        <p:spPr>
          <a:xfrm>
            <a:off x="5491588" y="522900"/>
            <a:ext cx="1294800" cy="1918500"/>
          </a:xfrm>
          <a:prstGeom prst="rect">
            <a:avLst/>
          </a:prstGeom>
          <a:noFill/>
          <a:ln>
            <a:noFill/>
          </a:ln>
        </p:spPr>
      </p:sp>
      <p:sp>
        <p:nvSpPr>
          <p:cNvPr id="565" name="Google Shape;565;g3736b5e132b_0_2831"/>
          <p:cNvSpPr txBox="1">
            <a:spLocks noGrp="1"/>
          </p:cNvSpPr>
          <p:nvPr>
            <p:ph type="body" idx="1"/>
          </p:nvPr>
        </p:nvSpPr>
        <p:spPr>
          <a:xfrm>
            <a:off x="680850" y="3443850"/>
            <a:ext cx="3074700" cy="1031700"/>
          </a:xfrm>
          <a:prstGeom prst="rect">
            <a:avLst/>
          </a:prstGeom>
          <a:noFill/>
          <a:ln>
            <a:noFill/>
          </a:ln>
        </p:spPr>
        <p:txBody>
          <a:bodyPr spcFirstLastPara="1" wrap="square" lIns="91425" tIns="91425" rIns="91425" bIns="91425" anchor="t" anchorCtr="0">
            <a:noAutofit/>
          </a:bodyPr>
          <a:lstStyle>
            <a:lvl1pPr marL="457200" lvl="0"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marL="1371600" lvl="2"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marL="1828800" lvl="3"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marL="2286000" lvl="4"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marL="2743200" lvl="5"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marL="3200400" lvl="6"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marL="3657600" lvl="7"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marL="4114800" lvl="8" indent="-406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a:endParaRPr/>
          </a:p>
        </p:txBody>
      </p:sp>
      <p:sp>
        <p:nvSpPr>
          <p:cNvPr id="566" name="Google Shape;566;g3736b5e132b_0_2831"/>
          <p:cNvSpPr txBox="1">
            <a:spLocks noGrp="1"/>
          </p:cNvSpPr>
          <p:nvPr>
            <p:ph type="body" idx="6"/>
          </p:nvPr>
        </p:nvSpPr>
        <p:spPr>
          <a:xfrm>
            <a:off x="4123900" y="3443850"/>
            <a:ext cx="4030200" cy="11652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567" name="Google Shape;567;g3736b5e132b_0_2831"/>
          <p:cNvSpPr txBox="1">
            <a:spLocks noGrp="1"/>
          </p:cNvSpPr>
          <p:nvPr>
            <p:ph type="body" idx="7"/>
          </p:nvPr>
        </p:nvSpPr>
        <p:spPr>
          <a:xfrm>
            <a:off x="705088" y="2737270"/>
            <a:ext cx="1294800" cy="259800"/>
          </a:xfrm>
          <a:prstGeom prst="rect">
            <a:avLst/>
          </a:prstGeom>
          <a:noFill/>
          <a:ln>
            <a:noFill/>
          </a:ln>
        </p:spPr>
        <p:txBody>
          <a:bodyPr spcFirstLastPara="1" wrap="square" lIns="91425" tIns="91425" rIns="91425" bIns="91425" anchor="ctr"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568" name="Google Shape;568;g3736b5e132b_0_2831"/>
          <p:cNvSpPr txBox="1">
            <a:spLocks noGrp="1"/>
          </p:cNvSpPr>
          <p:nvPr>
            <p:ph type="body" idx="8"/>
          </p:nvPr>
        </p:nvSpPr>
        <p:spPr>
          <a:xfrm>
            <a:off x="2258888" y="2737270"/>
            <a:ext cx="1294800" cy="259800"/>
          </a:xfrm>
          <a:prstGeom prst="rect">
            <a:avLst/>
          </a:prstGeom>
          <a:noFill/>
          <a:ln>
            <a:noFill/>
          </a:ln>
        </p:spPr>
        <p:txBody>
          <a:bodyPr spcFirstLastPara="1" wrap="square" lIns="91425" tIns="91425" rIns="91425" bIns="91425" anchor="ctr"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569" name="Google Shape;569;g3736b5e132b_0_2831"/>
          <p:cNvSpPr txBox="1">
            <a:spLocks noGrp="1"/>
          </p:cNvSpPr>
          <p:nvPr>
            <p:ph type="body" idx="9"/>
          </p:nvPr>
        </p:nvSpPr>
        <p:spPr>
          <a:xfrm>
            <a:off x="3827513" y="2737270"/>
            <a:ext cx="1294800" cy="259800"/>
          </a:xfrm>
          <a:prstGeom prst="rect">
            <a:avLst/>
          </a:prstGeom>
          <a:noFill/>
          <a:ln>
            <a:noFill/>
          </a:ln>
        </p:spPr>
        <p:txBody>
          <a:bodyPr spcFirstLastPara="1" wrap="square" lIns="91425" tIns="91425" rIns="91425" bIns="91425" anchor="ctr"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570" name="Google Shape;570;g3736b5e132b_0_2831"/>
          <p:cNvSpPr txBox="1">
            <a:spLocks noGrp="1"/>
          </p:cNvSpPr>
          <p:nvPr>
            <p:ph type="body" idx="13"/>
          </p:nvPr>
        </p:nvSpPr>
        <p:spPr>
          <a:xfrm>
            <a:off x="5395113" y="2737270"/>
            <a:ext cx="1294800" cy="259800"/>
          </a:xfrm>
          <a:prstGeom prst="rect">
            <a:avLst/>
          </a:prstGeom>
          <a:noFill/>
          <a:ln>
            <a:noFill/>
          </a:ln>
        </p:spPr>
        <p:txBody>
          <a:bodyPr spcFirstLastPara="1" wrap="square" lIns="91425" tIns="91425" rIns="91425" bIns="91425" anchor="ctr" anchorCtr="0">
            <a:noAutofit/>
          </a:bodyPr>
          <a:lstStyle>
            <a:lvl1pPr marL="457200" lvl="0"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571" name="Google Shape;571;g3736b5e132b_0_2831"/>
          <p:cNvSpPr txBox="1">
            <a:spLocks noGrp="1"/>
          </p:cNvSpPr>
          <p:nvPr>
            <p:ph type="body" idx="14"/>
          </p:nvPr>
        </p:nvSpPr>
        <p:spPr>
          <a:xfrm>
            <a:off x="705091" y="2464123"/>
            <a:ext cx="1294800" cy="259800"/>
          </a:xfrm>
          <a:prstGeom prst="rect">
            <a:avLst/>
          </a:prstGeom>
          <a:noFill/>
          <a:ln>
            <a:noFill/>
          </a:ln>
        </p:spPr>
        <p:txBody>
          <a:bodyPr spcFirstLastPara="1" wrap="square" lIns="91425" tIns="91425" rIns="91425" bIns="91425" anchor="t" anchorCtr="0">
            <a:noAutofit/>
          </a:bodyPr>
          <a:lstStyle>
            <a:lvl1pPr marL="457200" lvl="0"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572" name="Google Shape;572;g3736b5e132b_0_2831"/>
          <p:cNvSpPr txBox="1">
            <a:spLocks noGrp="1"/>
          </p:cNvSpPr>
          <p:nvPr>
            <p:ph type="body" idx="15"/>
          </p:nvPr>
        </p:nvSpPr>
        <p:spPr>
          <a:xfrm>
            <a:off x="2258891" y="2464123"/>
            <a:ext cx="1294800" cy="259800"/>
          </a:xfrm>
          <a:prstGeom prst="rect">
            <a:avLst/>
          </a:prstGeom>
          <a:noFill/>
          <a:ln>
            <a:noFill/>
          </a:ln>
        </p:spPr>
        <p:txBody>
          <a:bodyPr spcFirstLastPara="1" wrap="square" lIns="91425" tIns="91425" rIns="91425" bIns="91425" anchor="t" anchorCtr="0">
            <a:noAutofit/>
          </a:bodyPr>
          <a:lstStyle>
            <a:lvl1pPr marL="457200" lvl="0"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573" name="Google Shape;573;g3736b5e132b_0_2831"/>
          <p:cNvSpPr txBox="1">
            <a:spLocks noGrp="1"/>
          </p:cNvSpPr>
          <p:nvPr>
            <p:ph type="body" idx="16"/>
          </p:nvPr>
        </p:nvSpPr>
        <p:spPr>
          <a:xfrm>
            <a:off x="3827003" y="2464123"/>
            <a:ext cx="1294800" cy="259800"/>
          </a:xfrm>
          <a:prstGeom prst="rect">
            <a:avLst/>
          </a:prstGeom>
          <a:noFill/>
          <a:ln>
            <a:noFill/>
          </a:ln>
        </p:spPr>
        <p:txBody>
          <a:bodyPr spcFirstLastPara="1" wrap="square" lIns="91425" tIns="91425" rIns="91425" bIns="91425" anchor="t" anchorCtr="0">
            <a:noAutofit/>
          </a:bodyPr>
          <a:lstStyle>
            <a:lvl1pPr marL="457200" lvl="0"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574" name="Google Shape;574;g3736b5e132b_0_2831"/>
          <p:cNvSpPr txBox="1">
            <a:spLocks noGrp="1"/>
          </p:cNvSpPr>
          <p:nvPr>
            <p:ph type="body" idx="17"/>
          </p:nvPr>
        </p:nvSpPr>
        <p:spPr>
          <a:xfrm>
            <a:off x="5396128" y="2464123"/>
            <a:ext cx="1294800" cy="259800"/>
          </a:xfrm>
          <a:prstGeom prst="rect">
            <a:avLst/>
          </a:prstGeom>
          <a:noFill/>
          <a:ln>
            <a:noFill/>
          </a:ln>
        </p:spPr>
        <p:txBody>
          <a:bodyPr spcFirstLastPara="1" wrap="square" lIns="91425" tIns="91425" rIns="91425" bIns="91425" anchor="t" anchorCtr="0">
            <a:noAutofit/>
          </a:bodyPr>
          <a:lstStyle>
            <a:lvl1pPr marL="457200" lvl="0"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575" name="Google Shape;575;g3736b5e132b_0_2831"/>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ompetitive Landscape">
  <p:cSld name="ONE_COLUMN_TEXT">
    <p:bg>
      <p:bgPr>
        <a:solidFill>
          <a:schemeClr val="dk1"/>
        </a:solidFill>
        <a:effectLst/>
      </p:bgPr>
    </p:bg>
    <p:spTree>
      <p:nvGrpSpPr>
        <p:cNvPr id="1" name="Shape 576"/>
        <p:cNvGrpSpPr/>
        <p:nvPr/>
      </p:nvGrpSpPr>
      <p:grpSpPr>
        <a:xfrm>
          <a:off x="0" y="0"/>
          <a:ext cx="0" cy="0"/>
          <a:chOff x="0" y="0"/>
          <a:chExt cx="0" cy="0"/>
        </a:xfrm>
      </p:grpSpPr>
      <p:sp>
        <p:nvSpPr>
          <p:cNvPr id="577" name="Google Shape;577;g3736b5e132b_0_2847"/>
          <p:cNvSpPr txBox="1">
            <a:spLocks noGrp="1"/>
          </p:cNvSpPr>
          <p:nvPr>
            <p:ph type="body" idx="1"/>
          </p:nvPr>
        </p:nvSpPr>
        <p:spPr>
          <a:xfrm>
            <a:off x="791150" y="738025"/>
            <a:ext cx="3918300" cy="223200"/>
          </a:xfrm>
          <a:prstGeom prst="rect">
            <a:avLst/>
          </a:prstGeom>
          <a:noFill/>
          <a:ln>
            <a:noFill/>
          </a:ln>
        </p:spPr>
        <p:txBody>
          <a:bodyPr spcFirstLastPara="1" wrap="square" lIns="0" tIns="0" rIns="0" bIns="0" anchor="t" anchorCtr="0">
            <a:noAutofit/>
          </a:bodyPr>
          <a:lstStyle>
            <a:lvl1pPr marL="457200" lvl="0" indent="-298450" algn="l">
              <a:lnSpc>
                <a:spcPct val="100000"/>
              </a:lnSpc>
              <a:spcBef>
                <a:spcPts val="0"/>
              </a:spcBef>
              <a:spcAft>
                <a:spcPts val="0"/>
              </a:spcAft>
              <a:buSzPts val="1100"/>
              <a:buFont typeface="Barlow"/>
              <a:buChar char="●"/>
              <a:defRPr sz="1100">
                <a:latin typeface="Barlow"/>
                <a:ea typeface="Barlow"/>
                <a:cs typeface="Barlow"/>
                <a:sym typeface="Barlow"/>
              </a:defRPr>
            </a:lvl1pPr>
            <a:lvl2pPr marL="914400" lvl="1" indent="-298450" algn="l">
              <a:lnSpc>
                <a:spcPct val="100000"/>
              </a:lnSpc>
              <a:spcBef>
                <a:spcPts val="0"/>
              </a:spcBef>
              <a:spcAft>
                <a:spcPts val="0"/>
              </a:spcAft>
              <a:buSzPts val="1100"/>
              <a:buFont typeface="Barlow"/>
              <a:buChar char="○"/>
              <a:defRPr sz="1100">
                <a:latin typeface="Barlow"/>
                <a:ea typeface="Barlow"/>
                <a:cs typeface="Barlow"/>
                <a:sym typeface="Barlow"/>
              </a:defRPr>
            </a:lvl2pPr>
            <a:lvl3pPr marL="1371600" lvl="2" indent="-298450" algn="l">
              <a:lnSpc>
                <a:spcPct val="100000"/>
              </a:lnSpc>
              <a:spcBef>
                <a:spcPts val="0"/>
              </a:spcBef>
              <a:spcAft>
                <a:spcPts val="0"/>
              </a:spcAft>
              <a:buSzPts val="1100"/>
              <a:buFont typeface="Barlow"/>
              <a:buChar char="■"/>
              <a:defRPr sz="1100">
                <a:latin typeface="Barlow"/>
                <a:ea typeface="Barlow"/>
                <a:cs typeface="Barlow"/>
                <a:sym typeface="Barlow"/>
              </a:defRPr>
            </a:lvl3pPr>
            <a:lvl4pPr marL="1828800" lvl="3" indent="-298450" algn="l">
              <a:lnSpc>
                <a:spcPct val="100000"/>
              </a:lnSpc>
              <a:spcBef>
                <a:spcPts val="0"/>
              </a:spcBef>
              <a:spcAft>
                <a:spcPts val="0"/>
              </a:spcAft>
              <a:buSzPts val="1100"/>
              <a:buFont typeface="Barlow"/>
              <a:buChar char="●"/>
              <a:defRPr sz="1100">
                <a:latin typeface="Barlow"/>
                <a:ea typeface="Barlow"/>
                <a:cs typeface="Barlow"/>
                <a:sym typeface="Barlow"/>
              </a:defRPr>
            </a:lvl4pPr>
            <a:lvl5pPr marL="2286000" lvl="4" indent="-298450" algn="l">
              <a:lnSpc>
                <a:spcPct val="100000"/>
              </a:lnSpc>
              <a:spcBef>
                <a:spcPts val="0"/>
              </a:spcBef>
              <a:spcAft>
                <a:spcPts val="0"/>
              </a:spcAft>
              <a:buSzPts val="1100"/>
              <a:buFont typeface="Barlow"/>
              <a:buChar char="○"/>
              <a:defRPr>
                <a:latin typeface="Barlow"/>
                <a:ea typeface="Barlow"/>
                <a:cs typeface="Barlow"/>
                <a:sym typeface="Barlow"/>
              </a:defRPr>
            </a:lvl5pPr>
            <a:lvl6pPr marL="2743200" lvl="5" indent="-298450" algn="l">
              <a:lnSpc>
                <a:spcPct val="100000"/>
              </a:lnSpc>
              <a:spcBef>
                <a:spcPts val="0"/>
              </a:spcBef>
              <a:spcAft>
                <a:spcPts val="0"/>
              </a:spcAft>
              <a:buSzPts val="1100"/>
              <a:buFont typeface="Barlow"/>
              <a:buChar char="■"/>
              <a:defRPr sz="1100">
                <a:latin typeface="Barlow"/>
                <a:ea typeface="Barlow"/>
                <a:cs typeface="Barlow"/>
                <a:sym typeface="Barlow"/>
              </a:defRPr>
            </a:lvl6pPr>
            <a:lvl7pPr marL="3200400" lvl="6" indent="-298450" algn="l">
              <a:lnSpc>
                <a:spcPct val="100000"/>
              </a:lnSpc>
              <a:spcBef>
                <a:spcPts val="0"/>
              </a:spcBef>
              <a:spcAft>
                <a:spcPts val="0"/>
              </a:spcAft>
              <a:buSzPts val="1100"/>
              <a:buFont typeface="Barlow"/>
              <a:buChar char="●"/>
              <a:defRPr sz="1100">
                <a:latin typeface="Barlow"/>
                <a:ea typeface="Barlow"/>
                <a:cs typeface="Barlow"/>
                <a:sym typeface="Barlow"/>
              </a:defRPr>
            </a:lvl7pPr>
            <a:lvl8pPr marL="3657600" lvl="7" indent="-298450" algn="l">
              <a:lnSpc>
                <a:spcPct val="100000"/>
              </a:lnSpc>
              <a:spcBef>
                <a:spcPts val="0"/>
              </a:spcBef>
              <a:spcAft>
                <a:spcPts val="0"/>
              </a:spcAft>
              <a:buSzPts val="1100"/>
              <a:buFont typeface="Barlow"/>
              <a:buChar char="○"/>
              <a:defRPr sz="1100">
                <a:latin typeface="Barlow"/>
                <a:ea typeface="Barlow"/>
                <a:cs typeface="Barlow"/>
                <a:sym typeface="Barlow"/>
              </a:defRPr>
            </a:lvl8pPr>
            <a:lvl9pPr marL="4114800" lvl="8" indent="-298450" algn="l">
              <a:lnSpc>
                <a:spcPct val="100000"/>
              </a:lnSpc>
              <a:spcBef>
                <a:spcPts val="0"/>
              </a:spcBef>
              <a:spcAft>
                <a:spcPts val="0"/>
              </a:spcAft>
              <a:buSzPts val="1100"/>
              <a:buFont typeface="Barlow"/>
              <a:buChar char="■"/>
              <a:defRPr sz="1100">
                <a:latin typeface="Barlow"/>
                <a:ea typeface="Barlow"/>
                <a:cs typeface="Barlow"/>
                <a:sym typeface="Barlow"/>
              </a:defRPr>
            </a:lvl9pPr>
          </a:lstStyle>
          <a:p>
            <a:endParaRPr/>
          </a:p>
        </p:txBody>
      </p:sp>
      <p:sp>
        <p:nvSpPr>
          <p:cNvPr id="578" name="Google Shape;578;g3736b5e132b_0_2847"/>
          <p:cNvSpPr txBox="1">
            <a:spLocks noGrp="1"/>
          </p:cNvSpPr>
          <p:nvPr>
            <p:ph type="subTitle" idx="2"/>
          </p:nvPr>
        </p:nvSpPr>
        <p:spPr>
          <a:xfrm>
            <a:off x="791150" y="522625"/>
            <a:ext cx="3918300" cy="215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579" name="Google Shape;579;g3736b5e132b_0_2847"/>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Market Trends + Data">
  <p:cSld name="MAIN_POINT">
    <p:bg>
      <p:bgPr>
        <a:solidFill>
          <a:schemeClr val="dk1"/>
        </a:solidFill>
        <a:effectLst/>
      </p:bgPr>
    </p:bg>
    <p:spTree>
      <p:nvGrpSpPr>
        <p:cNvPr id="1" name="Shape 580"/>
        <p:cNvGrpSpPr/>
        <p:nvPr/>
      </p:nvGrpSpPr>
      <p:grpSpPr>
        <a:xfrm>
          <a:off x="0" y="0"/>
          <a:ext cx="0" cy="0"/>
          <a:chOff x="0" y="0"/>
          <a:chExt cx="0" cy="0"/>
        </a:xfrm>
      </p:grpSpPr>
      <p:sp>
        <p:nvSpPr>
          <p:cNvPr id="581" name="Google Shape;581;g3736b5e132b_0_2851"/>
          <p:cNvSpPr txBox="1">
            <a:spLocks noGrp="1"/>
          </p:cNvSpPr>
          <p:nvPr>
            <p:ph type="subTitle" idx="1"/>
          </p:nvPr>
        </p:nvSpPr>
        <p:spPr>
          <a:xfrm>
            <a:off x="690250" y="415625"/>
            <a:ext cx="1261800" cy="27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atin typeface="Barlow Light"/>
                <a:ea typeface="Barlow Light"/>
                <a:cs typeface="Barlow Light"/>
                <a:sym typeface="Barlow Light"/>
              </a:defRPr>
            </a:lvl1pPr>
            <a:lvl2pPr lvl="1" algn="l">
              <a:lnSpc>
                <a:spcPct val="100000"/>
              </a:lnSpc>
              <a:spcBef>
                <a:spcPts val="0"/>
              </a:spcBef>
              <a:spcAft>
                <a:spcPts val="0"/>
              </a:spcAft>
              <a:buSzPts val="1400"/>
              <a:buNone/>
              <a:defRPr>
                <a:latin typeface="Barlow Light"/>
                <a:ea typeface="Barlow Light"/>
                <a:cs typeface="Barlow Light"/>
                <a:sym typeface="Barlow Light"/>
              </a:defRPr>
            </a:lvl2pPr>
            <a:lvl3pPr lvl="2" algn="l">
              <a:lnSpc>
                <a:spcPct val="100000"/>
              </a:lnSpc>
              <a:spcBef>
                <a:spcPts val="0"/>
              </a:spcBef>
              <a:spcAft>
                <a:spcPts val="0"/>
              </a:spcAft>
              <a:buSzPts val="1400"/>
              <a:buNone/>
              <a:defRPr>
                <a:latin typeface="Barlow Light"/>
                <a:ea typeface="Barlow Light"/>
                <a:cs typeface="Barlow Light"/>
                <a:sym typeface="Barlow Light"/>
              </a:defRPr>
            </a:lvl3pPr>
            <a:lvl4pPr lvl="3" algn="l">
              <a:lnSpc>
                <a:spcPct val="100000"/>
              </a:lnSpc>
              <a:spcBef>
                <a:spcPts val="0"/>
              </a:spcBef>
              <a:spcAft>
                <a:spcPts val="0"/>
              </a:spcAft>
              <a:buSzPts val="1400"/>
              <a:buNone/>
              <a:defRPr>
                <a:latin typeface="Barlow Light"/>
                <a:ea typeface="Barlow Light"/>
                <a:cs typeface="Barlow Light"/>
                <a:sym typeface="Barlow Light"/>
              </a:defRPr>
            </a:lvl4pPr>
            <a:lvl5pPr lvl="4" algn="l">
              <a:lnSpc>
                <a:spcPct val="100000"/>
              </a:lnSpc>
              <a:spcBef>
                <a:spcPts val="0"/>
              </a:spcBef>
              <a:spcAft>
                <a:spcPts val="0"/>
              </a:spcAft>
              <a:buSzPts val="1400"/>
              <a:buNone/>
              <a:defRPr>
                <a:latin typeface="Barlow Light"/>
                <a:ea typeface="Barlow Light"/>
                <a:cs typeface="Barlow Light"/>
                <a:sym typeface="Barlow Light"/>
              </a:defRPr>
            </a:lvl5pPr>
            <a:lvl6pPr lvl="5" algn="l">
              <a:lnSpc>
                <a:spcPct val="100000"/>
              </a:lnSpc>
              <a:spcBef>
                <a:spcPts val="0"/>
              </a:spcBef>
              <a:spcAft>
                <a:spcPts val="0"/>
              </a:spcAft>
              <a:buSzPts val="1400"/>
              <a:buNone/>
              <a:defRPr>
                <a:latin typeface="Barlow Light"/>
                <a:ea typeface="Barlow Light"/>
                <a:cs typeface="Barlow Light"/>
                <a:sym typeface="Barlow Light"/>
              </a:defRPr>
            </a:lvl6pPr>
            <a:lvl7pPr lvl="6" algn="l">
              <a:lnSpc>
                <a:spcPct val="100000"/>
              </a:lnSpc>
              <a:spcBef>
                <a:spcPts val="0"/>
              </a:spcBef>
              <a:spcAft>
                <a:spcPts val="0"/>
              </a:spcAft>
              <a:buSzPts val="1400"/>
              <a:buNone/>
              <a:defRPr>
                <a:latin typeface="Barlow Light"/>
                <a:ea typeface="Barlow Light"/>
                <a:cs typeface="Barlow Light"/>
                <a:sym typeface="Barlow Light"/>
              </a:defRPr>
            </a:lvl7pPr>
            <a:lvl8pPr lvl="7" algn="l">
              <a:lnSpc>
                <a:spcPct val="100000"/>
              </a:lnSpc>
              <a:spcBef>
                <a:spcPts val="0"/>
              </a:spcBef>
              <a:spcAft>
                <a:spcPts val="0"/>
              </a:spcAft>
              <a:buSzPts val="1400"/>
              <a:buNone/>
              <a:defRPr>
                <a:latin typeface="Barlow Light"/>
                <a:ea typeface="Barlow Light"/>
                <a:cs typeface="Barlow Light"/>
                <a:sym typeface="Barlow Light"/>
              </a:defRPr>
            </a:lvl8pPr>
            <a:lvl9pPr lvl="8" algn="l">
              <a:lnSpc>
                <a:spcPct val="100000"/>
              </a:lnSpc>
              <a:spcBef>
                <a:spcPts val="0"/>
              </a:spcBef>
              <a:spcAft>
                <a:spcPts val="0"/>
              </a:spcAft>
              <a:buSzPts val="1400"/>
              <a:buNone/>
              <a:defRPr>
                <a:latin typeface="Barlow Light"/>
                <a:ea typeface="Barlow Light"/>
                <a:cs typeface="Barlow Light"/>
                <a:sym typeface="Barlow Light"/>
              </a:defRPr>
            </a:lvl9pPr>
          </a:lstStyle>
          <a:p>
            <a:endParaRPr/>
          </a:p>
        </p:txBody>
      </p:sp>
      <p:sp>
        <p:nvSpPr>
          <p:cNvPr id="582" name="Google Shape;582;g3736b5e132b_0_2851"/>
          <p:cNvSpPr txBox="1">
            <a:spLocks noGrp="1"/>
          </p:cNvSpPr>
          <p:nvPr>
            <p:ph type="subTitle" idx="2"/>
          </p:nvPr>
        </p:nvSpPr>
        <p:spPr>
          <a:xfrm>
            <a:off x="480420" y="290626"/>
            <a:ext cx="3592200" cy="3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SzPts val="1400"/>
              <a:buNone/>
              <a:defRPr>
                <a:latin typeface="Hepta Slab Light"/>
                <a:ea typeface="Hepta Slab Light"/>
                <a:cs typeface="Hepta Slab Light"/>
                <a:sym typeface="Hepta Slab Light"/>
              </a:defRPr>
            </a:lvl2pPr>
            <a:lvl3pPr lvl="2" algn="l">
              <a:lnSpc>
                <a:spcPct val="100000"/>
              </a:lnSpc>
              <a:spcBef>
                <a:spcPts val="0"/>
              </a:spcBef>
              <a:spcAft>
                <a:spcPts val="0"/>
              </a:spcAft>
              <a:buSzPts val="1400"/>
              <a:buNone/>
              <a:defRPr>
                <a:latin typeface="Hepta Slab Light"/>
                <a:ea typeface="Hepta Slab Light"/>
                <a:cs typeface="Hepta Slab Light"/>
                <a:sym typeface="Hepta Slab Light"/>
              </a:defRPr>
            </a:lvl3pPr>
            <a:lvl4pPr lvl="3" algn="l">
              <a:lnSpc>
                <a:spcPct val="100000"/>
              </a:lnSpc>
              <a:spcBef>
                <a:spcPts val="0"/>
              </a:spcBef>
              <a:spcAft>
                <a:spcPts val="0"/>
              </a:spcAft>
              <a:buSzPts val="1400"/>
              <a:buNone/>
              <a:defRPr>
                <a:latin typeface="Hepta Slab Light"/>
                <a:ea typeface="Hepta Slab Light"/>
                <a:cs typeface="Hepta Slab Light"/>
                <a:sym typeface="Hepta Slab Light"/>
              </a:defRPr>
            </a:lvl4pPr>
            <a:lvl5pPr lvl="4" algn="l">
              <a:lnSpc>
                <a:spcPct val="100000"/>
              </a:lnSpc>
              <a:spcBef>
                <a:spcPts val="0"/>
              </a:spcBef>
              <a:spcAft>
                <a:spcPts val="0"/>
              </a:spcAft>
              <a:buSzPts val="1400"/>
              <a:buNone/>
              <a:defRPr>
                <a:latin typeface="Hepta Slab Light"/>
                <a:ea typeface="Hepta Slab Light"/>
                <a:cs typeface="Hepta Slab Light"/>
                <a:sym typeface="Hepta Slab Light"/>
              </a:defRPr>
            </a:lvl5pPr>
            <a:lvl6pPr lvl="5" algn="l">
              <a:lnSpc>
                <a:spcPct val="100000"/>
              </a:lnSpc>
              <a:spcBef>
                <a:spcPts val="0"/>
              </a:spcBef>
              <a:spcAft>
                <a:spcPts val="0"/>
              </a:spcAft>
              <a:buSzPts val="1400"/>
              <a:buNone/>
              <a:defRPr>
                <a:latin typeface="Hepta Slab Light"/>
                <a:ea typeface="Hepta Slab Light"/>
                <a:cs typeface="Hepta Slab Light"/>
                <a:sym typeface="Hepta Slab Light"/>
              </a:defRPr>
            </a:lvl6pPr>
            <a:lvl7pPr lvl="6" algn="l">
              <a:lnSpc>
                <a:spcPct val="100000"/>
              </a:lnSpc>
              <a:spcBef>
                <a:spcPts val="0"/>
              </a:spcBef>
              <a:spcAft>
                <a:spcPts val="0"/>
              </a:spcAft>
              <a:buSzPts val="1400"/>
              <a:buNone/>
              <a:defRPr>
                <a:latin typeface="Hepta Slab Light"/>
                <a:ea typeface="Hepta Slab Light"/>
                <a:cs typeface="Hepta Slab Light"/>
                <a:sym typeface="Hepta Slab Light"/>
              </a:defRPr>
            </a:lvl7pPr>
            <a:lvl8pPr lvl="7" algn="l">
              <a:lnSpc>
                <a:spcPct val="100000"/>
              </a:lnSpc>
              <a:spcBef>
                <a:spcPts val="0"/>
              </a:spcBef>
              <a:spcAft>
                <a:spcPts val="0"/>
              </a:spcAft>
              <a:buSzPts val="1400"/>
              <a:buNone/>
              <a:defRPr>
                <a:latin typeface="Hepta Slab Light"/>
                <a:ea typeface="Hepta Slab Light"/>
                <a:cs typeface="Hepta Slab Light"/>
                <a:sym typeface="Hepta Slab Light"/>
              </a:defRPr>
            </a:lvl8pPr>
            <a:lvl9pPr lvl="8" algn="l">
              <a:lnSpc>
                <a:spcPct val="100000"/>
              </a:lnSpc>
              <a:spcBef>
                <a:spcPts val="0"/>
              </a:spcBef>
              <a:spcAft>
                <a:spcPts val="0"/>
              </a:spcAft>
              <a:buSzPts val="1400"/>
              <a:buNone/>
              <a:defRPr>
                <a:latin typeface="Hepta Slab Light"/>
                <a:ea typeface="Hepta Slab Light"/>
                <a:cs typeface="Hepta Slab Light"/>
                <a:sym typeface="Hepta Slab Light"/>
              </a:defRPr>
            </a:lvl9pPr>
          </a:lstStyle>
          <a:p>
            <a:endParaRPr/>
          </a:p>
        </p:txBody>
      </p:sp>
      <p:sp>
        <p:nvSpPr>
          <p:cNvPr id="583" name="Google Shape;583;g3736b5e132b_0_2851"/>
          <p:cNvSpPr txBox="1">
            <a:spLocks noGrp="1"/>
          </p:cNvSpPr>
          <p:nvPr>
            <p:ph type="body" idx="3"/>
          </p:nvPr>
        </p:nvSpPr>
        <p:spPr>
          <a:xfrm>
            <a:off x="480425" y="534275"/>
            <a:ext cx="4878300" cy="19176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584" name="Google Shape;584;g3736b5e132b_0_2851"/>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47">
          <p15:clr>
            <a:srgbClr val="E46962"/>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SWOT Analysis">
  <p:cSld name="CUSTOM_14">
    <p:bg>
      <p:bgPr>
        <a:solidFill>
          <a:schemeClr val="dk1"/>
        </a:solidFill>
        <a:effectLst/>
      </p:bgPr>
    </p:bg>
    <p:spTree>
      <p:nvGrpSpPr>
        <p:cNvPr id="1" name="Shape 585"/>
        <p:cNvGrpSpPr/>
        <p:nvPr/>
      </p:nvGrpSpPr>
      <p:grpSpPr>
        <a:xfrm>
          <a:off x="0" y="0"/>
          <a:ext cx="0" cy="0"/>
          <a:chOff x="0" y="0"/>
          <a:chExt cx="0" cy="0"/>
        </a:xfrm>
      </p:grpSpPr>
      <p:sp>
        <p:nvSpPr>
          <p:cNvPr id="586" name="Google Shape;586;g3736b5e132b_0_2856"/>
          <p:cNvSpPr txBox="1">
            <a:spLocks noGrp="1"/>
          </p:cNvSpPr>
          <p:nvPr>
            <p:ph type="title"/>
          </p:nvPr>
        </p:nvSpPr>
        <p:spPr>
          <a:xfrm>
            <a:off x="723861" y="1584738"/>
            <a:ext cx="2670600" cy="31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587" name="Google Shape;587;g3736b5e132b_0_2856"/>
          <p:cNvSpPr txBox="1">
            <a:spLocks noGrp="1"/>
          </p:cNvSpPr>
          <p:nvPr>
            <p:ph type="title" idx="2"/>
          </p:nvPr>
        </p:nvSpPr>
        <p:spPr>
          <a:xfrm>
            <a:off x="723861" y="2390981"/>
            <a:ext cx="2670600" cy="31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588" name="Google Shape;588;g3736b5e132b_0_2856"/>
          <p:cNvSpPr txBox="1">
            <a:spLocks noGrp="1"/>
          </p:cNvSpPr>
          <p:nvPr>
            <p:ph type="title" idx="3"/>
          </p:nvPr>
        </p:nvSpPr>
        <p:spPr>
          <a:xfrm>
            <a:off x="723861" y="3157931"/>
            <a:ext cx="2670600" cy="31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589" name="Google Shape;589;g3736b5e132b_0_2856"/>
          <p:cNvSpPr txBox="1">
            <a:spLocks noGrp="1"/>
          </p:cNvSpPr>
          <p:nvPr>
            <p:ph type="title" idx="4"/>
          </p:nvPr>
        </p:nvSpPr>
        <p:spPr>
          <a:xfrm>
            <a:off x="723861" y="3954905"/>
            <a:ext cx="2670600" cy="315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590" name="Google Shape;590;g3736b5e132b_0_2856"/>
          <p:cNvSpPr txBox="1">
            <a:spLocks noGrp="1"/>
          </p:cNvSpPr>
          <p:nvPr>
            <p:ph type="subTitle" idx="1"/>
          </p:nvPr>
        </p:nvSpPr>
        <p:spPr>
          <a:xfrm>
            <a:off x="480420" y="290626"/>
            <a:ext cx="3592200" cy="3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SzPts val="1400"/>
              <a:buNone/>
              <a:defRPr>
                <a:latin typeface="Barlow Light"/>
                <a:ea typeface="Barlow Light"/>
                <a:cs typeface="Barlow Light"/>
                <a:sym typeface="Barlow Light"/>
              </a:defRPr>
            </a:lvl2pPr>
            <a:lvl3pPr lvl="2" algn="l">
              <a:lnSpc>
                <a:spcPct val="100000"/>
              </a:lnSpc>
              <a:spcBef>
                <a:spcPts val="0"/>
              </a:spcBef>
              <a:spcAft>
                <a:spcPts val="0"/>
              </a:spcAft>
              <a:buSzPts val="1400"/>
              <a:buNone/>
              <a:defRPr>
                <a:latin typeface="Barlow Light"/>
                <a:ea typeface="Barlow Light"/>
                <a:cs typeface="Barlow Light"/>
                <a:sym typeface="Barlow Light"/>
              </a:defRPr>
            </a:lvl3pPr>
            <a:lvl4pPr lvl="3" algn="l">
              <a:lnSpc>
                <a:spcPct val="100000"/>
              </a:lnSpc>
              <a:spcBef>
                <a:spcPts val="0"/>
              </a:spcBef>
              <a:spcAft>
                <a:spcPts val="0"/>
              </a:spcAft>
              <a:buSzPts val="1400"/>
              <a:buNone/>
              <a:defRPr>
                <a:latin typeface="Barlow Light"/>
                <a:ea typeface="Barlow Light"/>
                <a:cs typeface="Barlow Light"/>
                <a:sym typeface="Barlow Light"/>
              </a:defRPr>
            </a:lvl4pPr>
            <a:lvl5pPr lvl="4" algn="l">
              <a:lnSpc>
                <a:spcPct val="100000"/>
              </a:lnSpc>
              <a:spcBef>
                <a:spcPts val="0"/>
              </a:spcBef>
              <a:spcAft>
                <a:spcPts val="0"/>
              </a:spcAft>
              <a:buSzPts val="1400"/>
              <a:buNone/>
              <a:defRPr>
                <a:latin typeface="Barlow Light"/>
                <a:ea typeface="Barlow Light"/>
                <a:cs typeface="Barlow Light"/>
                <a:sym typeface="Barlow Light"/>
              </a:defRPr>
            </a:lvl5pPr>
            <a:lvl6pPr lvl="5" algn="l">
              <a:lnSpc>
                <a:spcPct val="100000"/>
              </a:lnSpc>
              <a:spcBef>
                <a:spcPts val="0"/>
              </a:spcBef>
              <a:spcAft>
                <a:spcPts val="0"/>
              </a:spcAft>
              <a:buSzPts val="1400"/>
              <a:buNone/>
              <a:defRPr>
                <a:latin typeface="Barlow Light"/>
                <a:ea typeface="Barlow Light"/>
                <a:cs typeface="Barlow Light"/>
                <a:sym typeface="Barlow Light"/>
              </a:defRPr>
            </a:lvl6pPr>
            <a:lvl7pPr lvl="6" algn="l">
              <a:lnSpc>
                <a:spcPct val="100000"/>
              </a:lnSpc>
              <a:spcBef>
                <a:spcPts val="0"/>
              </a:spcBef>
              <a:spcAft>
                <a:spcPts val="0"/>
              </a:spcAft>
              <a:buSzPts val="1400"/>
              <a:buNone/>
              <a:defRPr>
                <a:latin typeface="Barlow Light"/>
                <a:ea typeface="Barlow Light"/>
                <a:cs typeface="Barlow Light"/>
                <a:sym typeface="Barlow Light"/>
              </a:defRPr>
            </a:lvl7pPr>
            <a:lvl8pPr lvl="7" algn="l">
              <a:lnSpc>
                <a:spcPct val="100000"/>
              </a:lnSpc>
              <a:spcBef>
                <a:spcPts val="0"/>
              </a:spcBef>
              <a:spcAft>
                <a:spcPts val="0"/>
              </a:spcAft>
              <a:buSzPts val="1400"/>
              <a:buNone/>
              <a:defRPr>
                <a:latin typeface="Barlow Light"/>
                <a:ea typeface="Barlow Light"/>
                <a:cs typeface="Barlow Light"/>
                <a:sym typeface="Barlow Light"/>
              </a:defRPr>
            </a:lvl8pPr>
            <a:lvl9pPr lvl="8" algn="l">
              <a:lnSpc>
                <a:spcPct val="100000"/>
              </a:lnSpc>
              <a:spcBef>
                <a:spcPts val="0"/>
              </a:spcBef>
              <a:spcAft>
                <a:spcPts val="0"/>
              </a:spcAft>
              <a:buSzPts val="1400"/>
              <a:buNone/>
              <a:defRPr>
                <a:latin typeface="Barlow Light"/>
                <a:ea typeface="Barlow Light"/>
                <a:cs typeface="Barlow Light"/>
                <a:sym typeface="Barlow Light"/>
              </a:defRPr>
            </a:lvl9pPr>
          </a:lstStyle>
          <a:p>
            <a:endParaRPr/>
          </a:p>
        </p:txBody>
      </p:sp>
      <p:sp>
        <p:nvSpPr>
          <p:cNvPr id="591" name="Google Shape;591;g3736b5e132b_0_2856"/>
          <p:cNvSpPr txBox="1">
            <a:spLocks noGrp="1"/>
          </p:cNvSpPr>
          <p:nvPr>
            <p:ph type="body" idx="5"/>
          </p:nvPr>
        </p:nvSpPr>
        <p:spPr>
          <a:xfrm>
            <a:off x="480425" y="610475"/>
            <a:ext cx="4878300" cy="3768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317500" algn="l">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marL="1371600" lvl="2" indent="-311150" algn="l">
              <a:lnSpc>
                <a:spcPct val="100000"/>
              </a:lnSpc>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marL="1828800" lvl="3" indent="-304800" algn="l">
              <a:lnSpc>
                <a:spcPct val="100000"/>
              </a:lnSpc>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2100" algn="l">
              <a:lnSpc>
                <a:spcPct val="100000"/>
              </a:lnSpc>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marL="3200400" lvl="6" indent="-285750" algn="l">
              <a:lnSpc>
                <a:spcPct val="100000"/>
              </a:lnSpc>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marL="3657600" lvl="7" indent="-279400" algn="l">
              <a:lnSpc>
                <a:spcPct val="100000"/>
              </a:lnSpc>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marL="4114800" lvl="8" indent="-273050" algn="l">
              <a:lnSpc>
                <a:spcPct val="100000"/>
              </a:lnSpc>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a:endParaRPr/>
          </a:p>
        </p:txBody>
      </p:sp>
      <p:sp>
        <p:nvSpPr>
          <p:cNvPr id="592" name="Google Shape;592;g3736b5e132b_0_2856"/>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3"/>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losing / Thank You">
  <p:cSld name="CUSTOM_13">
    <p:bg>
      <p:bgPr>
        <a:solidFill>
          <a:schemeClr val="lt1"/>
        </a:solidFill>
        <a:effectLst/>
      </p:bgPr>
    </p:bg>
    <p:spTree>
      <p:nvGrpSpPr>
        <p:cNvPr id="1" name="Shape 593"/>
        <p:cNvGrpSpPr/>
        <p:nvPr/>
      </p:nvGrpSpPr>
      <p:grpSpPr>
        <a:xfrm>
          <a:off x="0" y="0"/>
          <a:ext cx="0" cy="0"/>
          <a:chOff x="0" y="0"/>
          <a:chExt cx="0" cy="0"/>
        </a:xfrm>
      </p:grpSpPr>
      <p:sp>
        <p:nvSpPr>
          <p:cNvPr id="594" name="Google Shape;594;g3736b5e132b_0_2864"/>
          <p:cNvSpPr txBox="1">
            <a:spLocks noGrp="1"/>
          </p:cNvSpPr>
          <p:nvPr>
            <p:ph type="title"/>
          </p:nvPr>
        </p:nvSpPr>
        <p:spPr>
          <a:xfrm>
            <a:off x="455221" y="1321125"/>
            <a:ext cx="5094600" cy="1749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5400"/>
              <a:buNone/>
              <a:defRPr sz="5400"/>
            </a:lvl1pPr>
            <a:lvl2pPr lvl="1"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a:endParaRPr/>
          </a:p>
        </p:txBody>
      </p:sp>
      <p:sp>
        <p:nvSpPr>
          <p:cNvPr id="595" name="Google Shape;595;g3736b5e132b_0_2864"/>
          <p:cNvSpPr txBox="1">
            <a:spLocks noGrp="1"/>
          </p:cNvSpPr>
          <p:nvPr>
            <p:ph type="body" idx="1"/>
          </p:nvPr>
        </p:nvSpPr>
        <p:spPr>
          <a:xfrm>
            <a:off x="567029" y="4500404"/>
            <a:ext cx="1015800" cy="2661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spAutoFit/>
          </a:bodyPr>
          <a:lstStyle>
            <a:lvl1pPr marL="457200" lvl="0"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lgn="l">
              <a:lnSpc>
                <a:spcPct val="100000"/>
              </a:lnSpc>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596" name="Google Shape;596;g3736b5e132b_0_286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Section Header">
  <p:cSld name="SECTION_TITLE_AND_DESCRIPTION">
    <p:spTree>
      <p:nvGrpSpPr>
        <p:cNvPr id="1" name="Shape 597"/>
        <p:cNvGrpSpPr/>
        <p:nvPr/>
      </p:nvGrpSpPr>
      <p:grpSpPr>
        <a:xfrm>
          <a:off x="0" y="0"/>
          <a:ext cx="0" cy="0"/>
          <a:chOff x="0" y="0"/>
          <a:chExt cx="0" cy="0"/>
        </a:xfrm>
      </p:grpSpPr>
      <p:sp>
        <p:nvSpPr>
          <p:cNvPr id="598" name="Google Shape;598;g3736b5e132b_0_2868"/>
          <p:cNvSpPr txBox="1">
            <a:spLocks noGrp="1"/>
          </p:cNvSpPr>
          <p:nvPr>
            <p:ph type="title"/>
          </p:nvPr>
        </p:nvSpPr>
        <p:spPr>
          <a:xfrm>
            <a:off x="697350" y="2932550"/>
            <a:ext cx="7749300" cy="1015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a:endParaRPr/>
          </a:p>
        </p:txBody>
      </p:sp>
      <p:sp>
        <p:nvSpPr>
          <p:cNvPr id="599" name="Google Shape;599;g3736b5e132b_0_2868"/>
          <p:cNvSpPr txBox="1">
            <a:spLocks noGrp="1"/>
          </p:cNvSpPr>
          <p:nvPr>
            <p:ph type="title" idx="2"/>
          </p:nvPr>
        </p:nvSpPr>
        <p:spPr>
          <a:xfrm>
            <a:off x="3278250" y="1194450"/>
            <a:ext cx="2587500" cy="19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2800"/>
              <a:buNone/>
              <a:defRPr sz="12800">
                <a:solidFill>
                  <a:schemeClr val="dk2"/>
                </a:solidFill>
              </a:defRPr>
            </a:lvl1pPr>
            <a:lvl2pPr lvl="1"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a:endParaRPr/>
          </a:p>
        </p:txBody>
      </p:sp>
      <p:sp>
        <p:nvSpPr>
          <p:cNvPr id="600" name="Google Shape;600;g3736b5e132b_0_286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Market Size / Pie Graph">
  <p:cSld name="CAPTION_ONLY">
    <p:bg>
      <p:bgPr>
        <a:solidFill>
          <a:schemeClr val="dk1"/>
        </a:solidFill>
        <a:effectLst/>
      </p:bgPr>
    </p:bg>
    <p:spTree>
      <p:nvGrpSpPr>
        <p:cNvPr id="1" name="Shape 601"/>
        <p:cNvGrpSpPr/>
        <p:nvPr/>
      </p:nvGrpSpPr>
      <p:grpSpPr>
        <a:xfrm>
          <a:off x="0" y="0"/>
          <a:ext cx="0" cy="0"/>
          <a:chOff x="0" y="0"/>
          <a:chExt cx="0" cy="0"/>
        </a:xfrm>
      </p:grpSpPr>
      <p:sp>
        <p:nvSpPr>
          <p:cNvPr id="602" name="Google Shape;602;g3736b5e132b_0_2872"/>
          <p:cNvSpPr/>
          <p:nvPr/>
        </p:nvSpPr>
        <p:spPr>
          <a:xfrm>
            <a:off x="0" y="0"/>
            <a:ext cx="9144000" cy="16311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g3736b5e132b_0_2872"/>
          <p:cNvSpPr txBox="1">
            <a:spLocks noGrp="1"/>
          </p:cNvSpPr>
          <p:nvPr>
            <p:ph type="subTitle" idx="1"/>
          </p:nvPr>
        </p:nvSpPr>
        <p:spPr>
          <a:xfrm>
            <a:off x="791150" y="522625"/>
            <a:ext cx="4977300" cy="1108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604" name="Google Shape;604;g3736b5e132b_0_2872"/>
          <p:cNvSpPr txBox="1">
            <a:spLocks noGrp="1"/>
          </p:cNvSpPr>
          <p:nvPr>
            <p:ph type="body" idx="2"/>
          </p:nvPr>
        </p:nvSpPr>
        <p:spPr>
          <a:xfrm>
            <a:off x="714950" y="1989025"/>
            <a:ext cx="2792400" cy="2804100"/>
          </a:xfrm>
          <a:prstGeom prst="rect">
            <a:avLst/>
          </a:prstGeom>
          <a:noFill/>
          <a:ln>
            <a:noFill/>
          </a:ln>
        </p:spPr>
        <p:txBody>
          <a:bodyPr spcFirstLastPara="1" wrap="square" lIns="91425" tIns="91425" rIns="91425" bIns="91425" anchor="t" anchorCtr="0">
            <a:noAutofit/>
          </a:bodyPr>
          <a:lstStyle>
            <a:lvl1pPr marL="457200" lvl="0" indent="-323850" algn="l">
              <a:lnSpc>
                <a:spcPct val="100000"/>
              </a:lnSpc>
              <a:spcBef>
                <a:spcPts val="0"/>
              </a:spcBef>
              <a:spcAft>
                <a:spcPts val="0"/>
              </a:spcAft>
              <a:buClr>
                <a:schemeClr val="lt1"/>
              </a:buClr>
              <a:buSzPts val="1500"/>
              <a:buChar char="●"/>
              <a:defRPr>
                <a:solidFill>
                  <a:schemeClr val="lt1"/>
                </a:solidFill>
              </a:defRPr>
            </a:lvl1pPr>
          </a:lstStyle>
          <a:p>
            <a:endParaRPr/>
          </a:p>
        </p:txBody>
      </p:sp>
      <p:sp>
        <p:nvSpPr>
          <p:cNvPr id="605" name="Google Shape;605;g3736b5e132b_0_2872"/>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
        <p:nvSpPr>
          <p:cNvPr id="606" name="Google Shape;606;g3736b5e132b_0_2872"/>
          <p:cNvSpPr/>
          <p:nvPr/>
        </p:nvSpPr>
        <p:spPr>
          <a:xfrm>
            <a:off x="4416275" y="1976923"/>
            <a:ext cx="4045200" cy="2871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g3736b5e132b_0_2872"/>
          <p:cNvSpPr/>
          <p:nvPr/>
        </p:nvSpPr>
        <p:spPr>
          <a:xfrm rot="444408">
            <a:off x="5636435" y="2500585"/>
            <a:ext cx="1505663" cy="1505366"/>
          </a:xfrm>
          <a:prstGeom prst="pie">
            <a:avLst>
              <a:gd name="adj1" fmla="val 8241844"/>
              <a:gd name="adj2" fmla="val 12554936"/>
            </a:avLst>
          </a:prstGeom>
          <a:solidFill>
            <a:schemeClr val="l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Differentiators / 4 column text">
  <p:cSld name="BIG_NUMBER">
    <p:bg>
      <p:bgPr>
        <a:solidFill>
          <a:schemeClr val="dk1"/>
        </a:solidFill>
        <a:effectLst/>
      </p:bgPr>
    </p:bg>
    <p:spTree>
      <p:nvGrpSpPr>
        <p:cNvPr id="1" name="Shape 608"/>
        <p:cNvGrpSpPr/>
        <p:nvPr/>
      </p:nvGrpSpPr>
      <p:grpSpPr>
        <a:xfrm>
          <a:off x="0" y="0"/>
          <a:ext cx="0" cy="0"/>
          <a:chOff x="0" y="0"/>
          <a:chExt cx="0" cy="0"/>
        </a:xfrm>
      </p:grpSpPr>
      <p:sp>
        <p:nvSpPr>
          <p:cNvPr id="609" name="Google Shape;609;g3736b5e132b_0_2879"/>
          <p:cNvSpPr/>
          <p:nvPr/>
        </p:nvSpPr>
        <p:spPr>
          <a:xfrm>
            <a:off x="0" y="1324925"/>
            <a:ext cx="4572000" cy="1910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
              <a:buFont typeface="Arial"/>
              <a:buNone/>
            </a:pPr>
            <a:endParaRPr sz="200" b="0" i="0" u="none" strike="noStrike" cap="none">
              <a:solidFill>
                <a:srgbClr val="000000"/>
              </a:solidFill>
              <a:latin typeface="Arial"/>
              <a:ea typeface="Arial"/>
              <a:cs typeface="Arial"/>
              <a:sym typeface="Arial"/>
            </a:endParaRPr>
          </a:p>
        </p:txBody>
      </p:sp>
      <p:sp>
        <p:nvSpPr>
          <p:cNvPr id="610" name="Google Shape;610;g3736b5e132b_0_2879"/>
          <p:cNvSpPr/>
          <p:nvPr/>
        </p:nvSpPr>
        <p:spPr>
          <a:xfrm>
            <a:off x="0" y="3235076"/>
            <a:ext cx="4572000" cy="1914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
              <a:buFont typeface="Arial"/>
              <a:buNone/>
            </a:pPr>
            <a:endParaRPr sz="200" b="0" i="0" u="none" strike="noStrike" cap="none">
              <a:solidFill>
                <a:schemeClr val="dk2"/>
              </a:solidFill>
              <a:latin typeface="Arial"/>
              <a:ea typeface="Arial"/>
              <a:cs typeface="Arial"/>
              <a:sym typeface="Arial"/>
            </a:endParaRPr>
          </a:p>
        </p:txBody>
      </p:sp>
      <p:sp>
        <p:nvSpPr>
          <p:cNvPr id="611" name="Google Shape;611;g3736b5e132b_0_2879"/>
          <p:cNvSpPr/>
          <p:nvPr/>
        </p:nvSpPr>
        <p:spPr>
          <a:xfrm>
            <a:off x="4571892" y="3235076"/>
            <a:ext cx="4572000" cy="19149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
              <a:buFont typeface="Arial"/>
              <a:buNone/>
            </a:pPr>
            <a:endParaRPr sz="200" b="0" i="0" u="none" strike="noStrike" cap="none">
              <a:solidFill>
                <a:schemeClr val="lt1"/>
              </a:solidFill>
              <a:latin typeface="Arial"/>
              <a:ea typeface="Arial"/>
              <a:cs typeface="Arial"/>
              <a:sym typeface="Arial"/>
            </a:endParaRPr>
          </a:p>
        </p:txBody>
      </p:sp>
      <p:sp>
        <p:nvSpPr>
          <p:cNvPr id="612" name="Google Shape;612;g3736b5e132b_0_2879"/>
          <p:cNvSpPr/>
          <p:nvPr/>
        </p:nvSpPr>
        <p:spPr>
          <a:xfrm>
            <a:off x="4571892" y="1324925"/>
            <a:ext cx="4572000" cy="1910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
              <a:buFont typeface="Arial"/>
              <a:buNone/>
            </a:pPr>
            <a:endParaRPr sz="200" b="0" i="0" u="none" strike="noStrike" cap="none">
              <a:solidFill>
                <a:schemeClr val="accent5"/>
              </a:solidFill>
              <a:latin typeface="Arial"/>
              <a:ea typeface="Arial"/>
              <a:cs typeface="Arial"/>
              <a:sym typeface="Arial"/>
            </a:endParaRPr>
          </a:p>
        </p:txBody>
      </p:sp>
      <p:sp>
        <p:nvSpPr>
          <p:cNvPr id="613" name="Google Shape;613;g3736b5e132b_0_2879"/>
          <p:cNvSpPr txBox="1">
            <a:spLocks noGrp="1"/>
          </p:cNvSpPr>
          <p:nvPr>
            <p:ph type="subTitle" idx="1"/>
          </p:nvPr>
        </p:nvSpPr>
        <p:spPr>
          <a:xfrm>
            <a:off x="480420" y="290626"/>
            <a:ext cx="3592200" cy="3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614" name="Google Shape;614;g3736b5e132b_0_2879"/>
          <p:cNvSpPr txBox="1">
            <a:spLocks noGrp="1"/>
          </p:cNvSpPr>
          <p:nvPr>
            <p:ph type="body" idx="2"/>
          </p:nvPr>
        </p:nvSpPr>
        <p:spPr>
          <a:xfrm>
            <a:off x="480425" y="610475"/>
            <a:ext cx="4878300" cy="6003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615" name="Google Shape;615;g3736b5e132b_0_2879"/>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Section Header" type="blank">
  <p:cSld name="BLANK">
    <p:spTree>
      <p:nvGrpSpPr>
        <p:cNvPr id="1" name="Shape 616"/>
        <p:cNvGrpSpPr/>
        <p:nvPr/>
      </p:nvGrpSpPr>
      <p:grpSpPr>
        <a:xfrm>
          <a:off x="0" y="0"/>
          <a:ext cx="0" cy="0"/>
          <a:chOff x="0" y="0"/>
          <a:chExt cx="0" cy="0"/>
        </a:xfrm>
      </p:grpSpPr>
      <p:sp>
        <p:nvSpPr>
          <p:cNvPr id="617" name="Google Shape;617;g3736b5e132b_0_2887"/>
          <p:cNvSpPr txBox="1">
            <a:spLocks noGrp="1"/>
          </p:cNvSpPr>
          <p:nvPr>
            <p:ph type="title"/>
          </p:nvPr>
        </p:nvSpPr>
        <p:spPr>
          <a:xfrm>
            <a:off x="697350" y="2932550"/>
            <a:ext cx="7749300" cy="1015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618" name="Google Shape;618;g3736b5e132b_0_2887"/>
          <p:cNvSpPr txBox="1">
            <a:spLocks noGrp="1"/>
          </p:cNvSpPr>
          <p:nvPr>
            <p:ph type="title" idx="2"/>
          </p:nvPr>
        </p:nvSpPr>
        <p:spPr>
          <a:xfrm>
            <a:off x="3278250" y="1194450"/>
            <a:ext cx="2587500" cy="19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2800"/>
              <a:buNone/>
              <a:defRPr sz="12800">
                <a:solidFill>
                  <a:schemeClr val="accent1"/>
                </a:solidFill>
              </a:defRPr>
            </a:lvl1pPr>
            <a:lvl2pPr lvl="1"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a:endParaRPr/>
          </a:p>
        </p:txBody>
      </p:sp>
      <p:sp>
        <p:nvSpPr>
          <p:cNvPr id="619" name="Google Shape;619;g3736b5e132b_0_288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 1 column text">
  <p:cSld name="TITLE_1">
    <p:bg>
      <p:bgPr>
        <a:solidFill>
          <a:schemeClr val="dk1"/>
        </a:solidFill>
        <a:effectLst/>
      </p:bgPr>
    </p:bg>
    <p:spTree>
      <p:nvGrpSpPr>
        <p:cNvPr id="1" name="Shape 620"/>
        <p:cNvGrpSpPr/>
        <p:nvPr/>
      </p:nvGrpSpPr>
      <p:grpSpPr>
        <a:xfrm>
          <a:off x="0" y="0"/>
          <a:ext cx="0" cy="0"/>
          <a:chOff x="0" y="0"/>
          <a:chExt cx="0" cy="0"/>
        </a:xfrm>
      </p:grpSpPr>
      <p:sp>
        <p:nvSpPr>
          <p:cNvPr id="621" name="Google Shape;621;g3736b5e132b_0_2891"/>
          <p:cNvSpPr/>
          <p:nvPr/>
        </p:nvSpPr>
        <p:spPr>
          <a:xfrm>
            <a:off x="0" y="0"/>
            <a:ext cx="9144000" cy="1631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g3736b5e132b_0_2891"/>
          <p:cNvSpPr txBox="1">
            <a:spLocks noGrp="1"/>
          </p:cNvSpPr>
          <p:nvPr>
            <p:ph type="subTitle" idx="1"/>
          </p:nvPr>
        </p:nvSpPr>
        <p:spPr>
          <a:xfrm>
            <a:off x="791150" y="522625"/>
            <a:ext cx="5938800" cy="1108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623" name="Google Shape;623;g3736b5e132b_0_2891"/>
          <p:cNvSpPr txBox="1">
            <a:spLocks noGrp="1"/>
          </p:cNvSpPr>
          <p:nvPr>
            <p:ph type="body" idx="2"/>
          </p:nvPr>
        </p:nvSpPr>
        <p:spPr>
          <a:xfrm>
            <a:off x="810075" y="2065225"/>
            <a:ext cx="7539900" cy="2777400"/>
          </a:xfrm>
          <a:prstGeom prst="rect">
            <a:avLst/>
          </a:prstGeom>
          <a:noFill/>
          <a:ln>
            <a:noFill/>
          </a:ln>
        </p:spPr>
        <p:txBody>
          <a:bodyPr spcFirstLastPara="1" wrap="square" lIns="91425" tIns="91425" rIns="91425" bIns="91425" anchor="t" anchorCtr="0">
            <a:noAutofit/>
          </a:bodyPr>
          <a:lstStyle>
            <a:lvl1pPr marL="457200" lvl="0" indent="-406400" algn="l">
              <a:lnSpc>
                <a:spcPct val="100000"/>
              </a:lnSpc>
              <a:spcBef>
                <a:spcPts val="0"/>
              </a:spcBef>
              <a:spcAft>
                <a:spcPts val="0"/>
              </a:spcAft>
              <a:buClr>
                <a:schemeClr val="lt1"/>
              </a:buClr>
              <a:buSzPts val="2800"/>
              <a:buChar char="●"/>
              <a:defRPr sz="2800">
                <a:solidFill>
                  <a:schemeClr val="lt1"/>
                </a:solidFill>
              </a:defRPr>
            </a:lvl1pPr>
            <a:lvl2pPr marL="914400" lvl="1" indent="-406400" algn="l">
              <a:lnSpc>
                <a:spcPct val="100000"/>
              </a:lnSpc>
              <a:spcBef>
                <a:spcPts val="0"/>
              </a:spcBef>
              <a:spcAft>
                <a:spcPts val="0"/>
              </a:spcAft>
              <a:buClr>
                <a:schemeClr val="lt1"/>
              </a:buClr>
              <a:buSzPts val="2800"/>
              <a:buChar char="○"/>
              <a:defRPr sz="2800">
                <a:solidFill>
                  <a:schemeClr val="lt1"/>
                </a:solidFill>
              </a:defRPr>
            </a:lvl2pPr>
            <a:lvl3pPr marL="1371600" lvl="2" indent="-406400" algn="l">
              <a:lnSpc>
                <a:spcPct val="100000"/>
              </a:lnSpc>
              <a:spcBef>
                <a:spcPts val="0"/>
              </a:spcBef>
              <a:spcAft>
                <a:spcPts val="0"/>
              </a:spcAft>
              <a:buClr>
                <a:schemeClr val="lt1"/>
              </a:buClr>
              <a:buSzPts val="2800"/>
              <a:buChar char="■"/>
              <a:defRPr sz="2800">
                <a:solidFill>
                  <a:schemeClr val="lt1"/>
                </a:solidFill>
              </a:defRPr>
            </a:lvl3pPr>
            <a:lvl4pPr marL="1828800" lvl="3" indent="-406400" algn="l">
              <a:lnSpc>
                <a:spcPct val="100000"/>
              </a:lnSpc>
              <a:spcBef>
                <a:spcPts val="0"/>
              </a:spcBef>
              <a:spcAft>
                <a:spcPts val="0"/>
              </a:spcAft>
              <a:buClr>
                <a:schemeClr val="lt1"/>
              </a:buClr>
              <a:buSzPts val="2800"/>
              <a:buChar char="●"/>
              <a:defRPr sz="2800">
                <a:solidFill>
                  <a:schemeClr val="lt1"/>
                </a:solidFill>
              </a:defRPr>
            </a:lvl4pPr>
            <a:lvl5pPr marL="2286000" lvl="4" indent="-406400" algn="l">
              <a:lnSpc>
                <a:spcPct val="100000"/>
              </a:lnSpc>
              <a:spcBef>
                <a:spcPts val="0"/>
              </a:spcBef>
              <a:spcAft>
                <a:spcPts val="0"/>
              </a:spcAft>
              <a:buClr>
                <a:schemeClr val="lt1"/>
              </a:buClr>
              <a:buSzPts val="2800"/>
              <a:buChar char="○"/>
              <a:defRPr sz="2800">
                <a:solidFill>
                  <a:schemeClr val="lt1"/>
                </a:solidFill>
              </a:defRPr>
            </a:lvl5pPr>
            <a:lvl6pPr marL="2743200" lvl="5" indent="-406400" algn="l">
              <a:lnSpc>
                <a:spcPct val="100000"/>
              </a:lnSpc>
              <a:spcBef>
                <a:spcPts val="0"/>
              </a:spcBef>
              <a:spcAft>
                <a:spcPts val="0"/>
              </a:spcAft>
              <a:buClr>
                <a:schemeClr val="lt1"/>
              </a:buClr>
              <a:buSzPts val="2800"/>
              <a:buChar char="■"/>
              <a:defRPr sz="2800">
                <a:solidFill>
                  <a:schemeClr val="lt1"/>
                </a:solidFill>
              </a:defRPr>
            </a:lvl6pPr>
            <a:lvl7pPr marL="3200400" lvl="6" indent="-406400" algn="l">
              <a:lnSpc>
                <a:spcPct val="100000"/>
              </a:lnSpc>
              <a:spcBef>
                <a:spcPts val="0"/>
              </a:spcBef>
              <a:spcAft>
                <a:spcPts val="0"/>
              </a:spcAft>
              <a:buClr>
                <a:schemeClr val="lt1"/>
              </a:buClr>
              <a:buSzPts val="2800"/>
              <a:buChar char="●"/>
              <a:defRPr sz="2800">
                <a:solidFill>
                  <a:schemeClr val="lt1"/>
                </a:solidFill>
              </a:defRPr>
            </a:lvl7pPr>
            <a:lvl8pPr marL="3657600" lvl="7" indent="-406400" algn="l">
              <a:lnSpc>
                <a:spcPct val="100000"/>
              </a:lnSpc>
              <a:spcBef>
                <a:spcPts val="0"/>
              </a:spcBef>
              <a:spcAft>
                <a:spcPts val="0"/>
              </a:spcAft>
              <a:buClr>
                <a:schemeClr val="lt1"/>
              </a:buClr>
              <a:buSzPts val="2800"/>
              <a:buChar char="○"/>
              <a:defRPr sz="2800">
                <a:solidFill>
                  <a:schemeClr val="lt1"/>
                </a:solidFill>
              </a:defRPr>
            </a:lvl8pPr>
            <a:lvl9pPr marL="4114800" lvl="8" indent="-406400" algn="l">
              <a:lnSpc>
                <a:spcPct val="100000"/>
              </a:lnSpc>
              <a:spcBef>
                <a:spcPts val="0"/>
              </a:spcBef>
              <a:spcAft>
                <a:spcPts val="0"/>
              </a:spcAft>
              <a:buClr>
                <a:schemeClr val="lt1"/>
              </a:buClr>
              <a:buSzPts val="2800"/>
              <a:buChar char="■"/>
              <a:defRPr sz="2800">
                <a:solidFill>
                  <a:schemeClr val="lt1"/>
                </a:solidFill>
              </a:defRPr>
            </a:lvl9pPr>
          </a:lstStyle>
          <a:p>
            <a:endParaRPr/>
          </a:p>
        </p:txBody>
      </p:sp>
      <p:sp>
        <p:nvSpPr>
          <p:cNvPr id="624" name="Google Shape;624;g3736b5e132b_0_2891"/>
          <p:cNvSpPr txBox="1">
            <a:spLocks noGrp="1"/>
          </p:cNvSpPr>
          <p:nvPr>
            <p:ph type="sldNum" idx="12"/>
          </p:nvPr>
        </p:nvSpPr>
        <p:spPr>
          <a:xfrm>
            <a:off x="8490529" y="250829"/>
            <a:ext cx="348900" cy="178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accen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1.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theme" Target="../theme/theme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1" Type="http://schemas.openxmlformats.org/officeDocument/2006/relationships/slideLayout" Target="../slideLayouts/slideLayout16.xml"/><Relationship Id="rId6"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9" Type="http://schemas.openxmlformats.org/officeDocument/2006/relationships/slideLayout" Target="../slideLayouts/slideLayout102.xml"/><Relationship Id="rId21" Type="http://schemas.openxmlformats.org/officeDocument/2006/relationships/slideLayout" Target="../slideLayouts/slideLayout84.xml"/><Relationship Id="rId34" Type="http://schemas.openxmlformats.org/officeDocument/2006/relationships/slideLayout" Target="../slideLayouts/slideLayout97.xml"/><Relationship Id="rId42" Type="http://schemas.openxmlformats.org/officeDocument/2006/relationships/slideLayout" Target="../slideLayouts/slideLayout105.xml"/><Relationship Id="rId7" Type="http://schemas.openxmlformats.org/officeDocument/2006/relationships/slideLayout" Target="../slideLayouts/slideLayout7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9" Type="http://schemas.openxmlformats.org/officeDocument/2006/relationships/slideLayout" Target="../slideLayouts/slideLayout92.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slideLayout" Target="../slideLayouts/slideLayout95.xml"/><Relationship Id="rId37" Type="http://schemas.openxmlformats.org/officeDocument/2006/relationships/slideLayout" Target="../slideLayouts/slideLayout100.xml"/><Relationship Id="rId40" Type="http://schemas.openxmlformats.org/officeDocument/2006/relationships/slideLayout" Target="../slideLayouts/slideLayout103.xml"/><Relationship Id="rId45" Type="http://schemas.openxmlformats.org/officeDocument/2006/relationships/slideLayout" Target="../slideLayouts/slideLayout108.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36" Type="http://schemas.openxmlformats.org/officeDocument/2006/relationships/slideLayout" Target="../slideLayouts/slideLayout99.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4" Type="http://schemas.openxmlformats.org/officeDocument/2006/relationships/slideLayout" Target="../slideLayouts/slideLayout107.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 Id="rId35" Type="http://schemas.openxmlformats.org/officeDocument/2006/relationships/slideLayout" Target="../slideLayouts/slideLayout98.xml"/><Relationship Id="rId43" Type="http://schemas.openxmlformats.org/officeDocument/2006/relationships/slideLayout" Target="../slideLayouts/slideLayout106.xml"/><Relationship Id="rId8" Type="http://schemas.openxmlformats.org/officeDocument/2006/relationships/slideLayout" Target="../slideLayouts/slideLayout71.xml"/><Relationship Id="rId3" Type="http://schemas.openxmlformats.org/officeDocument/2006/relationships/slideLayout" Target="../slideLayouts/slideLayout66.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slideLayout" Target="../slideLayouts/slideLayout96.xml"/><Relationship Id="rId38" Type="http://schemas.openxmlformats.org/officeDocument/2006/relationships/slideLayout" Target="../slideLayouts/slideLayout101.xml"/><Relationship Id="rId46" Type="http://schemas.openxmlformats.org/officeDocument/2006/relationships/theme" Target="../theme/theme5.xml"/><Relationship Id="rId20" Type="http://schemas.openxmlformats.org/officeDocument/2006/relationships/slideLayout" Target="../slideLayouts/slideLayout83.xml"/><Relationship Id="rId41"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
        <p:cNvGrpSpPr/>
        <p:nvPr/>
      </p:nvGrpSpPr>
      <p:grpSpPr>
        <a:xfrm>
          <a:off x="0" y="0"/>
          <a:ext cx="0" cy="0"/>
          <a:chOff x="0" y="0"/>
          <a:chExt cx="0" cy="0"/>
        </a:xfrm>
      </p:grpSpPr>
      <p:sp>
        <p:nvSpPr>
          <p:cNvPr id="8" name="Google Shape;8;g36299d5ead3_12_0"/>
          <p:cNvSpPr txBox="1">
            <a:spLocks noGrp="1"/>
          </p:cNvSpPr>
          <p:nvPr>
            <p:ph type="title"/>
          </p:nvPr>
        </p:nvSpPr>
        <p:spPr>
          <a:xfrm>
            <a:off x="739350" y="445025"/>
            <a:ext cx="8092800" cy="7533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DB1B3B"/>
              </a:buClr>
              <a:buSzPts val="1400"/>
              <a:buFont typeface="Lato Black"/>
              <a:buNone/>
              <a:defRPr sz="1400" b="0" i="0" u="none" strike="noStrike" cap="none">
                <a:solidFill>
                  <a:srgbClr val="DB1B3B"/>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9" name="Google Shape;9;g36299d5ead3_12_0"/>
          <p:cNvSpPr txBox="1">
            <a:spLocks noGrp="1"/>
          </p:cNvSpPr>
          <p:nvPr>
            <p:ph type="body" idx="1"/>
          </p:nvPr>
        </p:nvSpPr>
        <p:spPr>
          <a:xfrm>
            <a:off x="739350" y="1563650"/>
            <a:ext cx="7860600" cy="3005100"/>
          </a:xfrm>
          <a:prstGeom prst="rect">
            <a:avLst/>
          </a:prstGeom>
          <a:noFill/>
          <a:ln>
            <a:noFill/>
          </a:ln>
        </p:spPr>
        <p:txBody>
          <a:bodyPr spcFirstLastPara="1" wrap="square" lIns="91425" tIns="91425" rIns="91425" bIns="91425" anchor="t" anchorCtr="0">
            <a:noAutofit/>
          </a:bodyPr>
          <a:lstStyle>
            <a:lvl1pPr marL="457200" marR="0" lvl="0" indent="-444500" algn="l" rtl="0">
              <a:lnSpc>
                <a:spcPct val="115000"/>
              </a:lnSpc>
              <a:spcBef>
                <a:spcPts val="0"/>
              </a:spcBef>
              <a:spcAft>
                <a:spcPts val="0"/>
              </a:spcAft>
              <a:buClr>
                <a:srgbClr val="002F43"/>
              </a:buClr>
              <a:buSzPts val="3400"/>
              <a:buFont typeface="Lato"/>
              <a:buChar char="➔"/>
              <a:defRPr sz="3400" b="1" i="0" u="none" strike="noStrike" cap="none">
                <a:solidFill>
                  <a:srgbClr val="002F43"/>
                </a:solidFill>
                <a:latin typeface="Lato"/>
                <a:ea typeface="Lato"/>
                <a:cs typeface="Lato"/>
                <a:sym typeface="Lato"/>
              </a:defRPr>
            </a:lvl1pPr>
            <a:lvl2pPr marL="914400" marR="0" lvl="1" indent="-381000" algn="l" rtl="0">
              <a:lnSpc>
                <a:spcPct val="115000"/>
              </a:lnSpc>
              <a:spcBef>
                <a:spcPts val="1600"/>
              </a:spcBef>
              <a:spcAft>
                <a:spcPts val="0"/>
              </a:spcAft>
              <a:buClr>
                <a:srgbClr val="002F43"/>
              </a:buClr>
              <a:buSzPts val="2400"/>
              <a:buFont typeface="Lato"/>
              <a:buChar char="◆"/>
              <a:defRPr sz="2400" b="1" i="0" u="none" strike="noStrike" cap="none">
                <a:solidFill>
                  <a:srgbClr val="002F43"/>
                </a:solidFill>
                <a:latin typeface="Lato"/>
                <a:ea typeface="Lato"/>
                <a:cs typeface="Lato"/>
                <a:sym typeface="Lato"/>
              </a:defRPr>
            </a:lvl2pPr>
            <a:lvl3pPr marL="1371600" marR="0" lvl="2" indent="-342900" algn="l" rtl="0">
              <a:lnSpc>
                <a:spcPct val="115000"/>
              </a:lnSpc>
              <a:spcBef>
                <a:spcPts val="1600"/>
              </a:spcBef>
              <a:spcAft>
                <a:spcPts val="0"/>
              </a:spcAft>
              <a:buClr>
                <a:srgbClr val="002F43"/>
              </a:buClr>
              <a:buSzPts val="1800"/>
              <a:buFont typeface="Lato"/>
              <a:buChar char="●"/>
              <a:defRPr sz="1800" b="1" i="0" u="none" strike="noStrike" cap="none">
                <a:solidFill>
                  <a:srgbClr val="002F43"/>
                </a:solidFill>
                <a:latin typeface="Lato"/>
                <a:ea typeface="Lato"/>
                <a:cs typeface="Lato"/>
                <a:sym typeface="Lato"/>
              </a:defRPr>
            </a:lvl3pPr>
            <a:lvl4pPr marL="1828800" marR="0" lvl="3" indent="-342900" algn="l" rtl="0">
              <a:lnSpc>
                <a:spcPct val="115000"/>
              </a:lnSpc>
              <a:spcBef>
                <a:spcPts val="1600"/>
              </a:spcBef>
              <a:spcAft>
                <a:spcPts val="0"/>
              </a:spcAft>
              <a:buClr>
                <a:srgbClr val="002F43"/>
              </a:buClr>
              <a:buSzPts val="1800"/>
              <a:buFont typeface="Lato"/>
              <a:buChar char="○"/>
              <a:defRPr sz="1800" b="0" i="0" u="none" strike="noStrike" cap="none">
                <a:solidFill>
                  <a:srgbClr val="002F43"/>
                </a:solidFill>
                <a:latin typeface="Lato"/>
                <a:ea typeface="Lato"/>
                <a:cs typeface="Lato"/>
                <a:sym typeface="Lato"/>
              </a:defRPr>
            </a:lvl4pPr>
            <a:lvl5pPr marL="2286000" marR="0" lvl="4" indent="-317500" algn="l" rtl="0">
              <a:lnSpc>
                <a:spcPct val="115000"/>
              </a:lnSpc>
              <a:spcBef>
                <a:spcPts val="1600"/>
              </a:spcBef>
              <a:spcAft>
                <a:spcPts val="0"/>
              </a:spcAft>
              <a:buClr>
                <a:srgbClr val="002F43"/>
              </a:buClr>
              <a:buSzPts val="1400"/>
              <a:buFont typeface="Lato"/>
              <a:buChar char="◆"/>
              <a:defRPr sz="1400" b="0" i="0" u="none" strike="noStrike" cap="none">
                <a:solidFill>
                  <a:srgbClr val="002F43"/>
                </a:solidFill>
                <a:latin typeface="Lato"/>
                <a:ea typeface="Lato"/>
                <a:cs typeface="Lato"/>
                <a:sym typeface="Lato"/>
              </a:defRPr>
            </a:lvl5pPr>
            <a:lvl6pPr marL="2743200" marR="0" lvl="5" indent="-317500" algn="l" rtl="0">
              <a:lnSpc>
                <a:spcPct val="115000"/>
              </a:lnSpc>
              <a:spcBef>
                <a:spcPts val="1600"/>
              </a:spcBef>
              <a:spcAft>
                <a:spcPts val="0"/>
              </a:spcAft>
              <a:buClr>
                <a:srgbClr val="002F43"/>
              </a:buClr>
              <a:buSzPts val="1400"/>
              <a:buFont typeface="Lato"/>
              <a:buChar char="●"/>
              <a:defRPr sz="1400" b="0" i="0" u="none" strike="noStrike" cap="none">
                <a:solidFill>
                  <a:srgbClr val="002F43"/>
                </a:solidFill>
                <a:latin typeface="Lato"/>
                <a:ea typeface="Lato"/>
                <a:cs typeface="Lato"/>
                <a:sym typeface="Lato"/>
              </a:defRPr>
            </a:lvl6pPr>
            <a:lvl7pPr marL="3200400" marR="0" lvl="6" indent="-317500" algn="l" rtl="0">
              <a:lnSpc>
                <a:spcPct val="115000"/>
              </a:lnSpc>
              <a:spcBef>
                <a:spcPts val="1600"/>
              </a:spcBef>
              <a:spcAft>
                <a:spcPts val="0"/>
              </a:spcAft>
              <a:buClr>
                <a:srgbClr val="002F43"/>
              </a:buClr>
              <a:buSzPts val="1400"/>
              <a:buFont typeface="Lato"/>
              <a:buChar char="○"/>
              <a:defRPr sz="1400" b="0" i="0" u="none" strike="noStrike" cap="none">
                <a:solidFill>
                  <a:srgbClr val="002F43"/>
                </a:solidFill>
                <a:latin typeface="Lato"/>
                <a:ea typeface="Lato"/>
                <a:cs typeface="Lato"/>
                <a:sym typeface="Lato"/>
              </a:defRPr>
            </a:lvl7pPr>
            <a:lvl8pPr marL="3657600" marR="0" lvl="7" indent="-317500" algn="l" rtl="0">
              <a:lnSpc>
                <a:spcPct val="115000"/>
              </a:lnSpc>
              <a:spcBef>
                <a:spcPts val="1600"/>
              </a:spcBef>
              <a:spcAft>
                <a:spcPts val="0"/>
              </a:spcAft>
              <a:buClr>
                <a:srgbClr val="002F43"/>
              </a:buClr>
              <a:buSzPts val="1400"/>
              <a:buFont typeface="Lato"/>
              <a:buChar char="◆"/>
              <a:defRPr sz="1400" b="0" i="0" u="none" strike="noStrike" cap="none">
                <a:solidFill>
                  <a:srgbClr val="002F43"/>
                </a:solidFill>
                <a:latin typeface="Lato"/>
                <a:ea typeface="Lato"/>
                <a:cs typeface="Lato"/>
                <a:sym typeface="Lato"/>
              </a:defRPr>
            </a:lvl8pPr>
            <a:lvl9pPr marL="4114800" marR="0" lvl="8" indent="-317500" algn="l" rtl="0">
              <a:lnSpc>
                <a:spcPct val="115000"/>
              </a:lnSpc>
              <a:spcBef>
                <a:spcPts val="1600"/>
              </a:spcBef>
              <a:spcAft>
                <a:spcPts val="1600"/>
              </a:spcAft>
              <a:buClr>
                <a:srgbClr val="002F43"/>
              </a:buClr>
              <a:buSzPts val="1400"/>
              <a:buFont typeface="Lato"/>
              <a:buChar char="●"/>
              <a:defRPr sz="1400" b="0" i="0" u="none" strike="noStrike" cap="none">
                <a:solidFill>
                  <a:srgbClr val="002F43"/>
                </a:solidFill>
                <a:latin typeface="Lato"/>
                <a:ea typeface="Lato"/>
                <a:cs typeface="Lato"/>
                <a:sym typeface="Lato"/>
              </a:defRPr>
            </a:lvl9pPr>
          </a:lstStyle>
          <a:p>
            <a:endParaRPr/>
          </a:p>
        </p:txBody>
      </p:sp>
      <p:sp>
        <p:nvSpPr>
          <p:cNvPr id="10" name="Google Shape;10;g36299d5ead3_12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11" name="Google Shape;11;g36299d5ead3_12_0"/>
          <p:cNvPicPr preferRelativeResize="0"/>
          <p:nvPr/>
        </p:nvPicPr>
        <p:blipFill rotWithShape="1">
          <a:blip r:embed="rId15">
            <a:alphaModFix/>
          </a:blip>
          <a:srcRect/>
          <a:stretch/>
        </p:blipFill>
        <p:spPr>
          <a:xfrm>
            <a:off x="7866875" y="4777175"/>
            <a:ext cx="1030275" cy="168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66">
          <p15:clr>
            <a:srgbClr val="EA4335"/>
          </p15:clr>
        </p15:guide>
        <p15:guide id="2" orient="horz" pos="985">
          <p15:clr>
            <a:srgbClr val="EA4335"/>
          </p15:clr>
        </p15:guide>
        <p15:guide id="3" pos="5280">
          <p15:clr>
            <a:srgbClr val="EA4335"/>
          </p15:clr>
        </p15:guide>
        <p15:guide id="4" orient="horz" pos="2878">
          <p15:clr>
            <a:srgbClr val="EA4335"/>
          </p15:clr>
        </p15:guide>
        <p15:guide id="5" orient="horz" pos="576">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6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7"/>
        <p:cNvGrpSpPr/>
        <p:nvPr/>
      </p:nvGrpSpPr>
      <p:grpSpPr>
        <a:xfrm>
          <a:off x="0" y="0"/>
          <a:ext cx="0" cy="0"/>
          <a:chOff x="0" y="0"/>
          <a:chExt cx="0" cy="0"/>
        </a:xfrm>
      </p:grpSpPr>
      <p:sp>
        <p:nvSpPr>
          <p:cNvPr id="68" name="Google Shape;68;g3736b5e132b_0_2338"/>
          <p:cNvSpPr txBox="1">
            <a:spLocks noGrp="1"/>
          </p:cNvSpPr>
          <p:nvPr>
            <p:ph type="title"/>
          </p:nvPr>
        </p:nvSpPr>
        <p:spPr>
          <a:xfrm>
            <a:off x="459950" y="300125"/>
            <a:ext cx="8353800" cy="83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3600"/>
              <a:buFont typeface="Hepta Slab"/>
              <a:buNone/>
              <a:defRPr sz="3600" b="0" i="0" u="none" strike="noStrike" cap="none">
                <a:solidFill>
                  <a:schemeClr val="dk1"/>
                </a:solidFill>
                <a:latin typeface="Hepta Slab"/>
                <a:ea typeface="Hepta Slab"/>
                <a:cs typeface="Hepta Slab"/>
                <a:sym typeface="Hepta Slab"/>
              </a:defRPr>
            </a:lvl1pPr>
            <a:lvl2pPr marR="0" lvl="1" algn="l">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2pPr>
            <a:lvl3pPr marR="0" lvl="2" algn="l">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3pPr>
            <a:lvl4pPr marR="0" lvl="3" algn="l">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4pPr>
            <a:lvl5pPr marR="0" lvl="4" algn="l">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5pPr>
            <a:lvl6pPr marR="0" lvl="5" algn="l">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6pPr>
            <a:lvl7pPr marR="0" lvl="6" algn="l">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7pPr>
            <a:lvl8pPr marR="0" lvl="7" algn="l">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8pPr>
            <a:lvl9pPr marR="0" lvl="8" algn="l">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9pPr>
          </a:lstStyle>
          <a:p>
            <a:endParaRPr/>
          </a:p>
        </p:txBody>
      </p:sp>
      <p:sp>
        <p:nvSpPr>
          <p:cNvPr id="69" name="Google Shape;69;g3736b5e132b_0_2338"/>
          <p:cNvSpPr txBox="1">
            <a:spLocks noGrp="1"/>
          </p:cNvSpPr>
          <p:nvPr>
            <p:ph type="body" idx="1"/>
          </p:nvPr>
        </p:nvSpPr>
        <p:spPr>
          <a:xfrm>
            <a:off x="536575" y="2676025"/>
            <a:ext cx="5275500" cy="2201100"/>
          </a:xfrm>
          <a:prstGeom prst="rect">
            <a:avLst/>
          </a:prstGeom>
          <a:noFill/>
          <a:ln>
            <a:noFill/>
          </a:ln>
        </p:spPr>
        <p:txBody>
          <a:bodyPr spcFirstLastPara="1" wrap="square" lIns="91425" tIns="91425" rIns="91425" bIns="91425" anchor="t" anchorCtr="0">
            <a:noAutofit/>
          </a:bodyPr>
          <a:lstStyle>
            <a:lvl1pPr marL="457200" marR="0" lvl="0" indent="-323850" algn="l">
              <a:lnSpc>
                <a:spcPct val="100000"/>
              </a:lnSpc>
              <a:spcBef>
                <a:spcPts val="0"/>
              </a:spcBef>
              <a:spcAft>
                <a:spcPts val="0"/>
              </a:spcAft>
              <a:buClr>
                <a:schemeClr val="dk1"/>
              </a:buClr>
              <a:buSzPts val="1500"/>
              <a:buFont typeface="Barlow Light"/>
              <a:buChar char="●"/>
              <a:defRPr sz="1500" b="0" i="0" u="none" strike="noStrike" cap="none">
                <a:solidFill>
                  <a:schemeClr val="dk1"/>
                </a:solidFill>
                <a:latin typeface="Barlow Light"/>
                <a:ea typeface="Barlow Light"/>
                <a:cs typeface="Barlow Light"/>
                <a:sym typeface="Barlow Light"/>
              </a:defRPr>
            </a:lvl1pPr>
            <a:lvl2pPr marL="914400" marR="0" lvl="1" indent="-317500" algn="l">
              <a:lnSpc>
                <a:spcPct val="100000"/>
              </a:lnSpc>
              <a:spcBef>
                <a:spcPts val="0"/>
              </a:spcBef>
              <a:spcAft>
                <a:spcPts val="0"/>
              </a:spcAft>
              <a:buClr>
                <a:schemeClr val="dk1"/>
              </a:buClr>
              <a:buSzPts val="1400"/>
              <a:buFont typeface="Barlow Light"/>
              <a:buChar char="○"/>
              <a:defRPr sz="1400" b="0" i="0" u="none" strike="noStrike" cap="none">
                <a:solidFill>
                  <a:schemeClr val="dk1"/>
                </a:solidFill>
                <a:latin typeface="Barlow Light"/>
                <a:ea typeface="Barlow Light"/>
                <a:cs typeface="Barlow Light"/>
                <a:sym typeface="Barlow Light"/>
              </a:defRPr>
            </a:lvl2pPr>
            <a:lvl3pPr marL="1371600" marR="0" lvl="2" indent="-311150" algn="l">
              <a:lnSpc>
                <a:spcPct val="100000"/>
              </a:lnSpc>
              <a:spcBef>
                <a:spcPts val="0"/>
              </a:spcBef>
              <a:spcAft>
                <a:spcPts val="0"/>
              </a:spcAft>
              <a:buClr>
                <a:schemeClr val="dk1"/>
              </a:buClr>
              <a:buSzPts val="1300"/>
              <a:buFont typeface="Barlow Light"/>
              <a:buChar char="■"/>
              <a:defRPr sz="1300" b="0" i="0" u="none" strike="noStrike" cap="none">
                <a:solidFill>
                  <a:schemeClr val="dk1"/>
                </a:solidFill>
                <a:latin typeface="Barlow Light"/>
                <a:ea typeface="Barlow Light"/>
                <a:cs typeface="Barlow Light"/>
                <a:sym typeface="Barlow Light"/>
              </a:defRPr>
            </a:lvl3pPr>
            <a:lvl4pPr marL="1828800" marR="0" lvl="3" indent="-304800" algn="l">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298450" algn="l">
              <a:lnSpc>
                <a:spcPct val="100000"/>
              </a:lnSpc>
              <a:spcBef>
                <a:spcPts val="0"/>
              </a:spcBef>
              <a:spcAft>
                <a:spcPts val="0"/>
              </a:spcAft>
              <a:buClr>
                <a:schemeClr val="dk1"/>
              </a:buClr>
              <a:buSzPts val="1100"/>
              <a:buFont typeface="Barlow Light"/>
              <a:buChar char="○"/>
              <a:defRPr sz="1100" b="0" i="0" u="none" strike="noStrike" cap="none">
                <a:solidFill>
                  <a:schemeClr val="dk1"/>
                </a:solidFill>
                <a:latin typeface="Barlow Light"/>
                <a:ea typeface="Barlow Light"/>
                <a:cs typeface="Barlow Light"/>
                <a:sym typeface="Barlow Light"/>
              </a:defRPr>
            </a:lvl5pPr>
            <a:lvl6pPr marL="2743200" marR="0" lvl="5" indent="-292100" algn="l">
              <a:lnSpc>
                <a:spcPct val="100000"/>
              </a:lnSpc>
              <a:spcBef>
                <a:spcPts val="0"/>
              </a:spcBef>
              <a:spcAft>
                <a:spcPts val="0"/>
              </a:spcAft>
              <a:buClr>
                <a:schemeClr val="dk1"/>
              </a:buClr>
              <a:buSzPts val="1000"/>
              <a:buFont typeface="Barlow Light"/>
              <a:buChar char="■"/>
              <a:defRPr sz="1000" b="0" i="0" u="none" strike="noStrike" cap="none">
                <a:solidFill>
                  <a:schemeClr val="dk1"/>
                </a:solidFill>
                <a:latin typeface="Barlow Light"/>
                <a:ea typeface="Barlow Light"/>
                <a:cs typeface="Barlow Light"/>
                <a:sym typeface="Barlow Light"/>
              </a:defRPr>
            </a:lvl6pPr>
            <a:lvl7pPr marL="3200400" marR="0" lvl="6" indent="-285750" algn="l">
              <a:lnSpc>
                <a:spcPct val="100000"/>
              </a:lnSpc>
              <a:spcBef>
                <a:spcPts val="0"/>
              </a:spcBef>
              <a:spcAft>
                <a:spcPts val="0"/>
              </a:spcAft>
              <a:buClr>
                <a:schemeClr val="dk1"/>
              </a:buClr>
              <a:buSzPts val="900"/>
              <a:buFont typeface="Barlow Light"/>
              <a:buChar char="●"/>
              <a:defRPr sz="900" b="0" i="0" u="none" strike="noStrike" cap="none">
                <a:solidFill>
                  <a:schemeClr val="dk1"/>
                </a:solidFill>
                <a:latin typeface="Barlow Light"/>
                <a:ea typeface="Barlow Light"/>
                <a:cs typeface="Barlow Light"/>
                <a:sym typeface="Barlow Light"/>
              </a:defRPr>
            </a:lvl7pPr>
            <a:lvl8pPr marL="3657600" marR="0" lvl="7" indent="-279400" algn="l">
              <a:lnSpc>
                <a:spcPct val="100000"/>
              </a:lnSpc>
              <a:spcBef>
                <a:spcPts val="0"/>
              </a:spcBef>
              <a:spcAft>
                <a:spcPts val="0"/>
              </a:spcAft>
              <a:buClr>
                <a:schemeClr val="dk1"/>
              </a:buClr>
              <a:buSzPts val="800"/>
              <a:buFont typeface="Barlow Light"/>
              <a:buChar char="○"/>
              <a:defRPr sz="800" b="0" i="0" u="none" strike="noStrike" cap="none">
                <a:solidFill>
                  <a:schemeClr val="dk1"/>
                </a:solidFill>
                <a:latin typeface="Barlow Light"/>
                <a:ea typeface="Barlow Light"/>
                <a:cs typeface="Barlow Light"/>
                <a:sym typeface="Barlow Light"/>
              </a:defRPr>
            </a:lvl8pPr>
            <a:lvl9pPr marL="4114800" marR="0" lvl="8" indent="-273050" algn="l">
              <a:lnSpc>
                <a:spcPct val="100000"/>
              </a:lnSpc>
              <a:spcBef>
                <a:spcPts val="0"/>
              </a:spcBef>
              <a:spcAft>
                <a:spcPts val="0"/>
              </a:spcAft>
              <a:buClr>
                <a:schemeClr val="dk1"/>
              </a:buClr>
              <a:buSzPts val="700"/>
              <a:buFont typeface="Barlow Light"/>
              <a:buChar char="■"/>
              <a:defRPr sz="800" b="0" i="0" u="none" strike="noStrike" cap="none">
                <a:solidFill>
                  <a:schemeClr val="dk1"/>
                </a:solidFill>
                <a:latin typeface="Barlow Light"/>
                <a:ea typeface="Barlow Light"/>
                <a:cs typeface="Barlow Light"/>
                <a:sym typeface="Barlow Light"/>
              </a:defRPr>
            </a:lvl9pPr>
          </a:lstStyle>
          <a:p>
            <a:endParaRPr/>
          </a:p>
        </p:txBody>
      </p:sp>
      <p:sp>
        <p:nvSpPr>
          <p:cNvPr id="70" name="Google Shape;70;g3736b5e132b_0_233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2" r:id="rId36"/>
    <p:sldLayoutId id="2147483703" r:id="rId37"/>
    <p:sldLayoutId id="2147483704" r:id="rId38"/>
    <p:sldLayoutId id="2147483705" r:id="rId39"/>
    <p:sldLayoutId id="2147483706" r:id="rId40"/>
    <p:sldLayoutId id="2147483707" r:id="rId41"/>
    <p:sldLayoutId id="2147483708" r:id="rId42"/>
    <p:sldLayoutId id="2147483709" r:id="rId43"/>
    <p:sldLayoutId id="2147483710" r:id="rId44"/>
    <p:sldLayoutId id="2147483711" r:id="rId45"/>
    <p:sldLayoutId id="2147483712" r:id="rId46"/>
    <p:sldLayoutId id="2147483713" r:id="rId47"/>
    <p:sldLayoutId id="2147483714" r:id="rId4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391"/>
        <p:cNvGrpSpPr/>
        <p:nvPr/>
      </p:nvGrpSpPr>
      <p:grpSpPr>
        <a:xfrm>
          <a:off x="0" y="0"/>
          <a:ext cx="0" cy="0"/>
          <a:chOff x="0" y="0"/>
          <a:chExt cx="0" cy="0"/>
        </a:xfrm>
      </p:grpSpPr>
      <p:sp>
        <p:nvSpPr>
          <p:cNvPr id="392" name="Google Shape;392;g3736b5e132b_0_2662"/>
          <p:cNvSpPr txBox="1">
            <a:spLocks noGrp="1"/>
          </p:cNvSpPr>
          <p:nvPr>
            <p:ph type="title"/>
          </p:nvPr>
        </p:nvSpPr>
        <p:spPr>
          <a:xfrm>
            <a:off x="459950" y="300125"/>
            <a:ext cx="8353800" cy="83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3600"/>
              <a:buFont typeface="Hepta Slab"/>
              <a:buNone/>
              <a:defRPr sz="3600" b="0" i="0" u="none" strike="noStrike" cap="none">
                <a:solidFill>
                  <a:schemeClr val="dk1"/>
                </a:solidFill>
                <a:latin typeface="Hepta Slab"/>
                <a:ea typeface="Hepta Slab"/>
                <a:cs typeface="Hepta Slab"/>
                <a:sym typeface="Hepta Slab"/>
              </a:defRPr>
            </a:lvl1pPr>
            <a:lvl2pPr marR="0" lvl="1" algn="l">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2pPr>
            <a:lvl3pPr marR="0" lvl="2" algn="l">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3pPr>
            <a:lvl4pPr marR="0" lvl="3" algn="l">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4pPr>
            <a:lvl5pPr marR="0" lvl="4" algn="l">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5pPr>
            <a:lvl6pPr marR="0" lvl="5" algn="l">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6pPr>
            <a:lvl7pPr marR="0" lvl="6" algn="l">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7pPr>
            <a:lvl8pPr marR="0" lvl="7" algn="l">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8pPr>
            <a:lvl9pPr marR="0" lvl="8" algn="l">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9pPr>
          </a:lstStyle>
          <a:p>
            <a:endParaRPr/>
          </a:p>
        </p:txBody>
      </p:sp>
      <p:sp>
        <p:nvSpPr>
          <p:cNvPr id="393" name="Google Shape;393;g3736b5e132b_0_2662"/>
          <p:cNvSpPr txBox="1">
            <a:spLocks noGrp="1"/>
          </p:cNvSpPr>
          <p:nvPr>
            <p:ph type="body" idx="1"/>
          </p:nvPr>
        </p:nvSpPr>
        <p:spPr>
          <a:xfrm>
            <a:off x="536575" y="2676025"/>
            <a:ext cx="5275500" cy="2201100"/>
          </a:xfrm>
          <a:prstGeom prst="rect">
            <a:avLst/>
          </a:prstGeom>
          <a:noFill/>
          <a:ln>
            <a:noFill/>
          </a:ln>
        </p:spPr>
        <p:txBody>
          <a:bodyPr spcFirstLastPara="1" wrap="square" lIns="91425" tIns="91425" rIns="91425" bIns="91425" anchor="t" anchorCtr="0">
            <a:noAutofit/>
          </a:bodyPr>
          <a:lstStyle>
            <a:lvl1pPr marL="457200" marR="0" lvl="0" indent="-323850" algn="l">
              <a:lnSpc>
                <a:spcPct val="100000"/>
              </a:lnSpc>
              <a:spcBef>
                <a:spcPts val="0"/>
              </a:spcBef>
              <a:spcAft>
                <a:spcPts val="0"/>
              </a:spcAft>
              <a:buClr>
                <a:schemeClr val="dk1"/>
              </a:buClr>
              <a:buSzPts val="1500"/>
              <a:buFont typeface="Barlow Light"/>
              <a:buChar char="●"/>
              <a:defRPr sz="1500" b="0" i="0" u="none" strike="noStrike" cap="none">
                <a:solidFill>
                  <a:schemeClr val="dk1"/>
                </a:solidFill>
                <a:latin typeface="Barlow Light"/>
                <a:ea typeface="Barlow Light"/>
                <a:cs typeface="Barlow Light"/>
                <a:sym typeface="Barlow Light"/>
              </a:defRPr>
            </a:lvl1pPr>
            <a:lvl2pPr marL="914400" marR="0" lvl="1" indent="-317500" algn="l">
              <a:lnSpc>
                <a:spcPct val="100000"/>
              </a:lnSpc>
              <a:spcBef>
                <a:spcPts val="0"/>
              </a:spcBef>
              <a:spcAft>
                <a:spcPts val="0"/>
              </a:spcAft>
              <a:buClr>
                <a:schemeClr val="dk1"/>
              </a:buClr>
              <a:buSzPts val="1400"/>
              <a:buFont typeface="Barlow Light"/>
              <a:buChar char="○"/>
              <a:defRPr sz="1400" b="0" i="0" u="none" strike="noStrike" cap="none">
                <a:solidFill>
                  <a:schemeClr val="dk1"/>
                </a:solidFill>
                <a:latin typeface="Barlow Light"/>
                <a:ea typeface="Barlow Light"/>
                <a:cs typeface="Barlow Light"/>
                <a:sym typeface="Barlow Light"/>
              </a:defRPr>
            </a:lvl2pPr>
            <a:lvl3pPr marL="1371600" marR="0" lvl="2" indent="-311150" algn="l">
              <a:lnSpc>
                <a:spcPct val="100000"/>
              </a:lnSpc>
              <a:spcBef>
                <a:spcPts val="0"/>
              </a:spcBef>
              <a:spcAft>
                <a:spcPts val="0"/>
              </a:spcAft>
              <a:buClr>
                <a:schemeClr val="dk1"/>
              </a:buClr>
              <a:buSzPts val="1300"/>
              <a:buFont typeface="Barlow Light"/>
              <a:buChar char="■"/>
              <a:defRPr sz="1300" b="0" i="0" u="none" strike="noStrike" cap="none">
                <a:solidFill>
                  <a:schemeClr val="dk1"/>
                </a:solidFill>
                <a:latin typeface="Barlow Light"/>
                <a:ea typeface="Barlow Light"/>
                <a:cs typeface="Barlow Light"/>
                <a:sym typeface="Barlow Light"/>
              </a:defRPr>
            </a:lvl3pPr>
            <a:lvl4pPr marL="1828800" marR="0" lvl="3" indent="-304800" algn="l">
              <a:lnSpc>
                <a:spcPct val="100000"/>
              </a:lnSpc>
              <a:spcBef>
                <a:spcPts val="0"/>
              </a:spcBef>
              <a:spcAft>
                <a:spcPts val="0"/>
              </a:spcAft>
              <a:buClr>
                <a:schemeClr val="dk1"/>
              </a:buClr>
              <a:buSzPts val="1200"/>
              <a:buFont typeface="Barlow Light"/>
              <a:buChar char="●"/>
              <a:defRPr sz="1200" b="0" i="0" u="none" strike="noStrike" cap="none">
                <a:solidFill>
                  <a:schemeClr val="dk1"/>
                </a:solidFill>
                <a:latin typeface="Barlow Light"/>
                <a:ea typeface="Barlow Light"/>
                <a:cs typeface="Barlow Light"/>
                <a:sym typeface="Barlow Light"/>
              </a:defRPr>
            </a:lvl4pPr>
            <a:lvl5pPr marL="2286000" marR="0" lvl="4" indent="-298450" algn="l">
              <a:lnSpc>
                <a:spcPct val="100000"/>
              </a:lnSpc>
              <a:spcBef>
                <a:spcPts val="0"/>
              </a:spcBef>
              <a:spcAft>
                <a:spcPts val="0"/>
              </a:spcAft>
              <a:buClr>
                <a:schemeClr val="dk1"/>
              </a:buClr>
              <a:buSzPts val="1100"/>
              <a:buFont typeface="Barlow Light"/>
              <a:buChar char="○"/>
              <a:defRPr sz="1100" b="0" i="0" u="none" strike="noStrike" cap="none">
                <a:solidFill>
                  <a:schemeClr val="dk1"/>
                </a:solidFill>
                <a:latin typeface="Barlow Light"/>
                <a:ea typeface="Barlow Light"/>
                <a:cs typeface="Barlow Light"/>
                <a:sym typeface="Barlow Light"/>
              </a:defRPr>
            </a:lvl5pPr>
            <a:lvl6pPr marL="2743200" marR="0" lvl="5" indent="-292100" algn="l">
              <a:lnSpc>
                <a:spcPct val="100000"/>
              </a:lnSpc>
              <a:spcBef>
                <a:spcPts val="0"/>
              </a:spcBef>
              <a:spcAft>
                <a:spcPts val="0"/>
              </a:spcAft>
              <a:buClr>
                <a:schemeClr val="dk1"/>
              </a:buClr>
              <a:buSzPts val="1000"/>
              <a:buFont typeface="Barlow Light"/>
              <a:buChar char="■"/>
              <a:defRPr sz="1000" b="0" i="0" u="none" strike="noStrike" cap="none">
                <a:solidFill>
                  <a:schemeClr val="dk1"/>
                </a:solidFill>
                <a:latin typeface="Barlow Light"/>
                <a:ea typeface="Barlow Light"/>
                <a:cs typeface="Barlow Light"/>
                <a:sym typeface="Barlow Light"/>
              </a:defRPr>
            </a:lvl6pPr>
            <a:lvl7pPr marL="3200400" marR="0" lvl="6" indent="-285750" algn="l">
              <a:lnSpc>
                <a:spcPct val="100000"/>
              </a:lnSpc>
              <a:spcBef>
                <a:spcPts val="0"/>
              </a:spcBef>
              <a:spcAft>
                <a:spcPts val="0"/>
              </a:spcAft>
              <a:buClr>
                <a:schemeClr val="dk1"/>
              </a:buClr>
              <a:buSzPts val="900"/>
              <a:buFont typeface="Barlow Light"/>
              <a:buChar char="●"/>
              <a:defRPr sz="900" b="0" i="0" u="none" strike="noStrike" cap="none">
                <a:solidFill>
                  <a:schemeClr val="dk1"/>
                </a:solidFill>
                <a:latin typeface="Barlow Light"/>
                <a:ea typeface="Barlow Light"/>
                <a:cs typeface="Barlow Light"/>
                <a:sym typeface="Barlow Light"/>
              </a:defRPr>
            </a:lvl7pPr>
            <a:lvl8pPr marL="3657600" marR="0" lvl="7" indent="-279400" algn="l">
              <a:lnSpc>
                <a:spcPct val="100000"/>
              </a:lnSpc>
              <a:spcBef>
                <a:spcPts val="0"/>
              </a:spcBef>
              <a:spcAft>
                <a:spcPts val="0"/>
              </a:spcAft>
              <a:buClr>
                <a:schemeClr val="dk1"/>
              </a:buClr>
              <a:buSzPts val="800"/>
              <a:buFont typeface="Barlow Light"/>
              <a:buChar char="○"/>
              <a:defRPr sz="800" b="0" i="0" u="none" strike="noStrike" cap="none">
                <a:solidFill>
                  <a:schemeClr val="dk1"/>
                </a:solidFill>
                <a:latin typeface="Barlow Light"/>
                <a:ea typeface="Barlow Light"/>
                <a:cs typeface="Barlow Light"/>
                <a:sym typeface="Barlow Light"/>
              </a:defRPr>
            </a:lvl8pPr>
            <a:lvl9pPr marL="4114800" marR="0" lvl="8" indent="-273050" algn="l">
              <a:lnSpc>
                <a:spcPct val="100000"/>
              </a:lnSpc>
              <a:spcBef>
                <a:spcPts val="0"/>
              </a:spcBef>
              <a:spcAft>
                <a:spcPts val="0"/>
              </a:spcAft>
              <a:buClr>
                <a:schemeClr val="dk1"/>
              </a:buClr>
              <a:buSzPts val="700"/>
              <a:buFont typeface="Barlow Light"/>
              <a:buChar char="■"/>
              <a:defRPr sz="800" b="0" i="0" u="none" strike="noStrike" cap="none">
                <a:solidFill>
                  <a:schemeClr val="dk1"/>
                </a:solidFill>
                <a:latin typeface="Barlow Light"/>
                <a:ea typeface="Barlow Light"/>
                <a:cs typeface="Barlow Light"/>
                <a:sym typeface="Barlow Light"/>
              </a:defRPr>
            </a:lvl9pPr>
          </a:lstStyle>
          <a:p>
            <a:endParaRPr/>
          </a:p>
        </p:txBody>
      </p:sp>
      <p:sp>
        <p:nvSpPr>
          <p:cNvPr id="394" name="Google Shape;394;g3736b5e132b_0_266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3.xml"/><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0.xml"/><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5.xml"/><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4.xml"/></Relationships>
</file>

<file path=ppt/slides/_rels/slide1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7.xml"/><Relationship Id="rId1" Type="http://schemas.openxmlformats.org/officeDocument/2006/relationships/slideLayout" Target="../slideLayouts/slideLayout1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5.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1.xml"/></Relationships>
</file>

<file path=ppt/slides/_rels/slide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8.xml"/><Relationship Id="rId1" Type="http://schemas.openxmlformats.org/officeDocument/2006/relationships/slideLayout" Target="../slideLayouts/slideLayout15.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5.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8.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8.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8.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8.xml"/></Relationships>
</file>

<file path=ppt/slides/_rels/slide1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1.xml"/><Relationship Id="rId1" Type="http://schemas.openxmlformats.org/officeDocument/2006/relationships/slideLayout" Target="../slideLayouts/slideLayout2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2.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1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3.xml"/><Relationship Id="rId1" Type="http://schemas.openxmlformats.org/officeDocument/2006/relationships/slideLayout" Target="../slideLayouts/slideLayout15.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8.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8.xml"/></Relationships>
</file>

<file path=ppt/slides/_rels/slide1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6.xml"/><Relationship Id="rId1" Type="http://schemas.openxmlformats.org/officeDocument/2006/relationships/slideLayout" Target="../slideLayouts/slideLayout18.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8.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8.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8.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8.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8.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8.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8.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8.xml"/></Relationships>
</file>

<file path=ppt/slides/_rels/slide1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6.xml"/><Relationship Id="rId1" Type="http://schemas.openxmlformats.org/officeDocument/2006/relationships/slideLayout" Target="../slideLayouts/slideLayout18.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8.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8.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8.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8.xml"/></Relationships>
</file>

<file path=ppt/slides/_rels/slide1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2.xml"/><Relationship Id="rId1" Type="http://schemas.openxmlformats.org/officeDocument/2006/relationships/slideLayout" Target="../slideLayouts/slideLayout18.xml"/></Relationships>
</file>

<file path=ppt/slides/_rels/slide1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3.xml"/><Relationship Id="rId1" Type="http://schemas.openxmlformats.org/officeDocument/2006/relationships/slideLayout" Target="../slideLayouts/slideLayout18.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1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9.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0.xml"/><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1.xml"/><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2"/>
        <p:cNvGrpSpPr/>
        <p:nvPr/>
      </p:nvGrpSpPr>
      <p:grpSpPr>
        <a:xfrm>
          <a:off x="0" y="0"/>
          <a:ext cx="0" cy="0"/>
          <a:chOff x="0" y="0"/>
          <a:chExt cx="0" cy="0"/>
        </a:xfrm>
      </p:grpSpPr>
      <p:sp>
        <p:nvSpPr>
          <p:cNvPr id="713" name="Google Shape;713;g3736b5e132b_0_149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g3736b5e132b_0_1494"/>
          <p:cNvSpPr>
            <a:spLocks noGrp="1"/>
          </p:cNvSpPr>
          <p:nvPr>
            <p:ph type="title" idx="4294967295"/>
          </p:nvPr>
        </p:nvSpPr>
        <p:spPr>
          <a:xfrm>
            <a:off x="609600" y="2124075"/>
            <a:ext cx="75696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Module 3 - Acquisition Strategy</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15" name="Google Shape;715;g3736b5e132b_0_1494">
            <a:extLst>
              <a:ext uri="{C183D7F6-B498-43B3-948B-1728B52AA6E4}">
                <adec:decorative xmlns:adec="http://schemas.microsoft.com/office/drawing/2017/decorative" val="1"/>
              </a:ext>
            </a:extLst>
          </p:cNvPr>
          <p:cNvSpPr/>
          <p:nvPr/>
        </p:nvSpPr>
        <p:spPr>
          <a:xfrm>
            <a:off x="609600" y="2786063"/>
            <a:ext cx="6172200" cy="238200"/>
          </a:xfrm>
          <a:prstGeom prst="rect">
            <a:avLst/>
          </a:prstGeom>
          <a:noFill/>
          <a:ln>
            <a:noFill/>
          </a:ln>
        </p:spPr>
        <p:txBody>
          <a:bodyPr spcFirstLastPara="1" wrap="square" lIns="91425" tIns="45700" rIns="91425" bIns="45700" anchor="ctr" anchorCtr="0">
            <a:noAutofit/>
          </a:bodyPr>
          <a:lstStyle/>
          <a:p>
            <a:pPr marL="0" marR="0" lvl="0" indent="0" algn="l" rtl="0">
              <a:lnSpc>
                <a:spcPct val="140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
        <p:nvSpPr>
          <p:cNvPr id="716" name="Google Shape;716;g3736b5e132b_0_1494"/>
          <p:cNvSpPr txBox="1"/>
          <p:nvPr/>
        </p:nvSpPr>
        <p:spPr>
          <a:xfrm>
            <a:off x="609600" y="3235350"/>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74"/>
        <p:cNvGrpSpPr/>
        <p:nvPr/>
      </p:nvGrpSpPr>
      <p:grpSpPr>
        <a:xfrm>
          <a:off x="0" y="0"/>
          <a:ext cx="0" cy="0"/>
          <a:chOff x="0" y="0"/>
          <a:chExt cx="0" cy="0"/>
        </a:xfrm>
      </p:grpSpPr>
      <p:sp>
        <p:nvSpPr>
          <p:cNvPr id="775" name="Google Shape;775;g3736b5e132b_0_154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g3736b5e132b_0_1548"/>
          <p:cNvSpPr>
            <a:spLocks noGrp="1"/>
          </p:cNvSpPr>
          <p:nvPr>
            <p:ph type="title" idx="4294967295"/>
          </p:nvPr>
        </p:nvSpPr>
        <p:spPr>
          <a:xfrm>
            <a:off x="609600" y="609600"/>
            <a:ext cx="70731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The Acquisition Plan &amp; Lean Canvas Approach</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76" name="Google Shape;776;g3736b5e132b_0_1548"/>
          <p:cNvSpPr/>
          <p:nvPr/>
        </p:nvSpPr>
        <p:spPr>
          <a:xfrm>
            <a:off x="562925" y="1295400"/>
            <a:ext cx="7301400" cy="25137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Why planning matters in digital services acquisitions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FAR requirement vs. opportunity</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Lean canvas as a living, strategic tool</a:t>
            </a:r>
            <a:endParaRPr sz="1800" dirty="0">
              <a:latin typeface="Inter" panose="02000503000000020004" pitchFamily="2"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32"/>
        <p:cNvGrpSpPr/>
        <p:nvPr/>
      </p:nvGrpSpPr>
      <p:grpSpPr>
        <a:xfrm>
          <a:off x="0" y="0"/>
          <a:ext cx="0" cy="0"/>
          <a:chOff x="0" y="0"/>
          <a:chExt cx="0" cy="0"/>
        </a:xfrm>
      </p:grpSpPr>
      <p:sp>
        <p:nvSpPr>
          <p:cNvPr id="1533" name="Google Shape;1533;g3736b5e132b_0_2216"/>
          <p:cNvSpPr>
            <a:spLocks noGrp="1"/>
          </p:cNvSpPr>
          <p:nvPr>
            <p:ph type="title" idx="4294967295"/>
          </p:nvPr>
        </p:nvSpPr>
        <p:spPr>
          <a:xfrm>
            <a:off x="371789" y="2667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100" b="1" i="0" u="none" strike="noStrike" kern="0" cap="none" spc="0" normalizeH="0" baseline="0" noProof="0" dirty="0">
                <a:ln>
                  <a:noFill/>
                </a:ln>
                <a:solidFill>
                  <a:srgbClr val="000000"/>
                </a:solidFill>
                <a:effectLst/>
                <a:uLnTx/>
                <a:uFillTx/>
                <a:latin typeface="Inter"/>
                <a:ea typeface="Inter"/>
                <a:cs typeface="Inter"/>
                <a:sym typeface="Inter"/>
              </a:rPr>
              <a:t>When Key Personnel May Be Appropriate</a:t>
            </a:r>
            <a:endParaRPr kumimoji="0" lang="en-US" sz="21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534" name="Google Shape;1534;g3736b5e132b_0_221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g3736b5e132b_0_2216">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g3736b5e132b_0_2216"/>
          <p:cNvSpPr txBox="1"/>
          <p:nvPr/>
        </p:nvSpPr>
        <p:spPr>
          <a:xfrm>
            <a:off x="609600" y="891124"/>
            <a:ext cx="7233900" cy="3570178"/>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800" dirty="0">
                <a:solidFill>
                  <a:schemeClr val="dk1"/>
                </a:solidFill>
                <a:latin typeface="Inter" panose="02000503000000020004" pitchFamily="2" charset="0"/>
              </a:rPr>
              <a:t>Use KP roles selectively:</a:t>
            </a:r>
            <a:endParaRPr sz="1800" dirty="0">
              <a:solidFill>
                <a:schemeClr val="dk1"/>
              </a:solidFill>
              <a:latin typeface="Inter" panose="02000503000000020004" pitchFamily="2" charset="0"/>
            </a:endParaRPr>
          </a:p>
          <a:p>
            <a:pPr marL="457200" lvl="0" indent="-317500" algn="l" rtl="0">
              <a:spcBef>
                <a:spcPts val="1200"/>
              </a:spcBef>
              <a:spcAft>
                <a:spcPts val="0"/>
              </a:spcAft>
              <a:buClr>
                <a:schemeClr val="dk1"/>
              </a:buClr>
              <a:buSzPts val="1400"/>
              <a:buChar char="●"/>
            </a:pPr>
            <a:r>
              <a:rPr lang="en" sz="1800" dirty="0">
                <a:solidFill>
                  <a:schemeClr val="dk1"/>
                </a:solidFill>
                <a:latin typeface="Inter" panose="02000503000000020004" pitchFamily="2" charset="0"/>
              </a:rPr>
              <a:t>When continuity or governance is critical</a:t>
            </a:r>
            <a:br>
              <a:rPr lang="en" sz="1800" dirty="0">
                <a:solidFill>
                  <a:schemeClr val="dk1"/>
                </a:solidFill>
                <a:latin typeface="Inter" panose="02000503000000020004" pitchFamily="2" charset="0"/>
              </a:rPr>
            </a:br>
            <a:endParaRPr sz="1800" dirty="0">
              <a:solidFill>
                <a:schemeClr val="dk1"/>
              </a:solidFill>
              <a:latin typeface="Inter" panose="02000503000000020004" pitchFamily="2" charset="0"/>
            </a:endParaRPr>
          </a:p>
          <a:p>
            <a:pPr marL="457200" lvl="0" indent="-317500" algn="l" rtl="0">
              <a:spcBef>
                <a:spcPts val="0"/>
              </a:spcBef>
              <a:spcAft>
                <a:spcPts val="0"/>
              </a:spcAft>
              <a:buClr>
                <a:schemeClr val="dk1"/>
              </a:buClr>
              <a:buSzPts val="1400"/>
              <a:buChar char="●"/>
            </a:pPr>
            <a:r>
              <a:rPr lang="en" sz="1800" dirty="0">
                <a:solidFill>
                  <a:schemeClr val="dk1"/>
                </a:solidFill>
                <a:latin typeface="Inter" panose="02000503000000020004" pitchFamily="2" charset="0"/>
              </a:rPr>
              <a:t>For stakeholder coordination or program-level leadership</a:t>
            </a:r>
            <a:endParaRPr sz="1800" dirty="0">
              <a:solidFill>
                <a:schemeClr val="dk1"/>
              </a:solidFill>
              <a:latin typeface="Inter" panose="02000503000000020004" pitchFamily="2" charset="0"/>
            </a:endParaRPr>
          </a:p>
          <a:p>
            <a:pPr marL="0" lvl="0" indent="0" algn="l" rtl="0">
              <a:spcBef>
                <a:spcPts val="1200"/>
              </a:spcBef>
              <a:spcAft>
                <a:spcPts val="0"/>
              </a:spcAft>
              <a:buNone/>
            </a:pPr>
            <a:br>
              <a:rPr lang="en" sz="1800" dirty="0">
                <a:solidFill>
                  <a:schemeClr val="dk1"/>
                </a:solidFill>
                <a:latin typeface="Inter" panose="02000503000000020004" pitchFamily="2" charset="0"/>
              </a:rPr>
            </a:br>
            <a:r>
              <a:rPr lang="en" sz="1800" dirty="0">
                <a:solidFill>
                  <a:schemeClr val="dk1"/>
                </a:solidFill>
                <a:latin typeface="Inter" panose="02000503000000020004" pitchFamily="2" charset="0"/>
              </a:rPr>
              <a:t>Examples:</a:t>
            </a:r>
            <a:endParaRPr sz="1800" dirty="0">
              <a:solidFill>
                <a:schemeClr val="dk1"/>
              </a:solidFill>
              <a:latin typeface="Inter" panose="02000503000000020004" pitchFamily="2" charset="0"/>
            </a:endParaRPr>
          </a:p>
          <a:p>
            <a:pPr marL="457200" lvl="0" indent="-317500" algn="l" rtl="0">
              <a:spcBef>
                <a:spcPts val="1200"/>
              </a:spcBef>
              <a:spcAft>
                <a:spcPts val="0"/>
              </a:spcAft>
              <a:buClr>
                <a:schemeClr val="dk1"/>
              </a:buClr>
              <a:buSzPts val="1400"/>
              <a:buChar char="●"/>
            </a:pPr>
            <a:r>
              <a:rPr lang="en" sz="1800" dirty="0">
                <a:solidFill>
                  <a:schemeClr val="dk1"/>
                </a:solidFill>
                <a:latin typeface="Inter" panose="02000503000000020004" pitchFamily="2" charset="0"/>
              </a:rPr>
              <a:t>Program Manager</a:t>
            </a:r>
            <a:br>
              <a:rPr lang="en" sz="1800" dirty="0">
                <a:solidFill>
                  <a:schemeClr val="dk1"/>
                </a:solidFill>
                <a:latin typeface="Inter" panose="02000503000000020004" pitchFamily="2" charset="0"/>
              </a:rPr>
            </a:br>
            <a:endParaRPr sz="1800" dirty="0">
              <a:solidFill>
                <a:schemeClr val="dk1"/>
              </a:solidFill>
              <a:latin typeface="Inter" panose="02000503000000020004" pitchFamily="2" charset="0"/>
            </a:endParaRPr>
          </a:p>
          <a:p>
            <a:pPr marL="457200" lvl="0" indent="-317500" algn="l" rtl="0">
              <a:spcBef>
                <a:spcPts val="0"/>
              </a:spcBef>
              <a:spcAft>
                <a:spcPts val="0"/>
              </a:spcAft>
              <a:buClr>
                <a:schemeClr val="dk1"/>
              </a:buClr>
              <a:buSzPts val="1400"/>
              <a:buChar char="●"/>
            </a:pPr>
            <a:r>
              <a:rPr lang="en" sz="1800" dirty="0">
                <a:solidFill>
                  <a:schemeClr val="dk1"/>
                </a:solidFill>
                <a:latin typeface="Inter" panose="02000503000000020004" pitchFamily="2" charset="0"/>
              </a:rPr>
              <a:t>Technical Integration Lead (esp. in multi-vendor environments)</a:t>
            </a:r>
            <a:endParaRPr sz="1800" dirty="0">
              <a:solidFill>
                <a:schemeClr val="dk1"/>
              </a:solidFill>
              <a:latin typeface="Inter" panose="02000503000000020004" pitchFamily="2"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1"/>
        <p:cNvGrpSpPr/>
        <p:nvPr/>
      </p:nvGrpSpPr>
      <p:grpSpPr>
        <a:xfrm>
          <a:off x="0" y="0"/>
          <a:ext cx="0" cy="0"/>
          <a:chOff x="0" y="0"/>
          <a:chExt cx="0" cy="0"/>
        </a:xfrm>
      </p:grpSpPr>
      <p:sp>
        <p:nvSpPr>
          <p:cNvPr id="1542" name="Google Shape;1542;g3736b5e132b_0_2224"/>
          <p:cNvSpPr>
            <a:spLocks noGrp="1"/>
          </p:cNvSpPr>
          <p:nvPr>
            <p:ph type="title" idx="4294967295"/>
          </p:nvPr>
        </p:nvSpPr>
        <p:spPr>
          <a:xfrm>
            <a:off x="371789" y="2667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500" b="1" i="0" u="none" strike="noStrike" kern="0" cap="none" spc="0" normalizeH="0" baseline="0" noProof="0" dirty="0">
                <a:ln>
                  <a:noFill/>
                </a:ln>
                <a:solidFill>
                  <a:srgbClr val="000000"/>
                </a:solidFill>
                <a:effectLst/>
                <a:uLnTx/>
                <a:uFillTx/>
                <a:latin typeface="Inter"/>
                <a:ea typeface="Inter"/>
                <a:cs typeface="Inter"/>
                <a:sym typeface="Inter"/>
              </a:rPr>
              <a:t>Contract Type Matters</a:t>
            </a:r>
            <a:endParaRPr kumimoji="0" lang="en-US" sz="25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543" name="Google Shape;1543;g3736b5e132b_0_222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g3736b5e132b_0_2224">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545" name="Google Shape;1545;g3736b5e132b_0_2224"/>
          <p:cNvGraphicFramePr/>
          <p:nvPr>
            <p:extLst>
              <p:ext uri="{D42A27DB-BD31-4B8C-83A1-F6EECF244321}">
                <p14:modId xmlns:p14="http://schemas.microsoft.com/office/powerpoint/2010/main" val="732683516"/>
              </p:ext>
            </p:extLst>
          </p:nvPr>
        </p:nvGraphicFramePr>
        <p:xfrm>
          <a:off x="609600" y="1447800"/>
          <a:ext cx="7654150" cy="2313600"/>
        </p:xfrm>
        <a:graphic>
          <a:graphicData uri="http://schemas.openxmlformats.org/drawingml/2006/table">
            <a:tbl>
              <a:tblPr firstRow="1">
                <a:noFill/>
                <a:tableStyleId>{7B06FF6A-EBF2-4061-A0AF-8353CC999A54}</a:tableStyleId>
              </a:tblPr>
              <a:tblGrid>
                <a:gridCol w="2168425">
                  <a:extLst>
                    <a:ext uri="{9D8B030D-6E8A-4147-A177-3AD203B41FA5}">
                      <a16:colId xmlns:a16="http://schemas.microsoft.com/office/drawing/2014/main" val="20000"/>
                    </a:ext>
                  </a:extLst>
                </a:gridCol>
                <a:gridCol w="5485725">
                  <a:extLst>
                    <a:ext uri="{9D8B030D-6E8A-4147-A177-3AD203B41FA5}">
                      <a16:colId xmlns:a16="http://schemas.microsoft.com/office/drawing/2014/main" val="20001"/>
                    </a:ext>
                  </a:extLst>
                </a:gridCol>
              </a:tblGrid>
              <a:tr h="547650">
                <a:tc>
                  <a:txBody>
                    <a:bodyPr/>
                    <a:lstStyle/>
                    <a:p>
                      <a:pPr marL="0" lvl="0" indent="0" algn="ctr" rtl="0">
                        <a:lnSpc>
                          <a:spcPct val="115000"/>
                        </a:lnSpc>
                        <a:spcBef>
                          <a:spcPts val="0"/>
                        </a:spcBef>
                        <a:spcAft>
                          <a:spcPts val="0"/>
                        </a:spcAft>
                        <a:buNone/>
                      </a:pPr>
                      <a:r>
                        <a:rPr lang="en" sz="2000" b="1" baseline="0" dirty="0">
                          <a:latin typeface="Inter" panose="02000503000000020004" pitchFamily="2" charset="0"/>
                        </a:rPr>
                        <a:t>Contract Type</a:t>
                      </a:r>
                      <a:endParaRPr sz="2000" b="1" baseline="0" dirty="0">
                        <a:latin typeface="Inter" panose="02000503000000020004" pitchFamily="2" charset="0"/>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 sz="2000" b="1" baseline="0" dirty="0">
                          <a:latin typeface="Inter" panose="02000503000000020004" pitchFamily="2" charset="0"/>
                        </a:rPr>
                        <a:t>KP Relevance</a:t>
                      </a:r>
                      <a:endParaRPr sz="2000" b="1" baseline="0" dirty="0">
                        <a:latin typeface="Inter" panose="02000503000000020004" pitchFamily="2" charset="0"/>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882975">
                <a:tc>
                  <a:txBody>
                    <a:bodyPr/>
                    <a:lstStyle/>
                    <a:p>
                      <a:pPr marL="0" lvl="0" indent="0" algn="l" rtl="0">
                        <a:spcBef>
                          <a:spcPts val="0"/>
                        </a:spcBef>
                        <a:spcAft>
                          <a:spcPts val="0"/>
                        </a:spcAft>
                        <a:buNone/>
                      </a:pPr>
                      <a:r>
                        <a:rPr lang="en" sz="1800" b="1" baseline="0" dirty="0">
                          <a:latin typeface="Inter" panose="02000503000000020004" pitchFamily="2" charset="0"/>
                        </a:rPr>
                        <a:t>T&amp;M</a:t>
                      </a:r>
                      <a:endParaRPr sz="1800" b="1" baseline="0" dirty="0">
                        <a:latin typeface="Inter" panose="02000503000000020004" pitchFamily="2" charset="0"/>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800" baseline="0" dirty="0">
                          <a:latin typeface="Inter" panose="02000503000000020004" pitchFamily="2" charset="0"/>
                        </a:rPr>
                        <a:t>Higher KP relevance; government bears more risk</a:t>
                      </a:r>
                      <a:endParaRPr sz="1800" baseline="0" dirty="0">
                        <a:latin typeface="Inter" panose="02000503000000020004" pitchFamily="2" charset="0"/>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82975">
                <a:tc>
                  <a:txBody>
                    <a:bodyPr/>
                    <a:lstStyle/>
                    <a:p>
                      <a:pPr marL="0" lvl="0" indent="0" algn="l" rtl="0">
                        <a:spcBef>
                          <a:spcPts val="0"/>
                        </a:spcBef>
                        <a:spcAft>
                          <a:spcPts val="0"/>
                        </a:spcAft>
                        <a:buNone/>
                      </a:pPr>
                      <a:r>
                        <a:rPr lang="en" sz="1800" b="1" baseline="0">
                          <a:latin typeface="Inter" panose="02000503000000020004" pitchFamily="2" charset="0"/>
                        </a:rPr>
                        <a:t>FFP / Outcome-Based</a:t>
                      </a:r>
                      <a:endParaRPr sz="1800" b="1" baseline="0">
                        <a:latin typeface="Inter" panose="02000503000000020004" pitchFamily="2" charset="0"/>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800" baseline="0" dirty="0">
                          <a:latin typeface="Inter" panose="02000503000000020004" pitchFamily="2" charset="0"/>
                        </a:rPr>
                        <a:t>KP should be minimized; focus on delivery, not individuals</a:t>
                      </a:r>
                      <a:endParaRPr sz="1800" baseline="0" dirty="0">
                        <a:latin typeface="Inter" panose="02000503000000020004" pitchFamily="2" charset="0"/>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0"/>
        <p:cNvGrpSpPr/>
        <p:nvPr/>
      </p:nvGrpSpPr>
      <p:grpSpPr>
        <a:xfrm>
          <a:off x="0" y="0"/>
          <a:ext cx="0" cy="0"/>
          <a:chOff x="0" y="0"/>
          <a:chExt cx="0" cy="0"/>
        </a:xfrm>
      </p:grpSpPr>
      <p:sp>
        <p:nvSpPr>
          <p:cNvPr id="1551" name="Google Shape;1551;g3736b5e132b_0_2232"/>
          <p:cNvSpPr>
            <a:spLocks noGrp="1"/>
          </p:cNvSpPr>
          <p:nvPr>
            <p:ph type="title" idx="4294967295"/>
          </p:nvPr>
        </p:nvSpPr>
        <p:spPr>
          <a:xfrm>
            <a:off x="371789" y="2667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500" b="1" i="0" u="none" strike="noStrike" kern="0" cap="none" spc="0" normalizeH="0" baseline="0" noProof="0" dirty="0">
                <a:ln>
                  <a:noFill/>
                </a:ln>
                <a:solidFill>
                  <a:srgbClr val="000000"/>
                </a:solidFill>
                <a:effectLst/>
                <a:uLnTx/>
                <a:uFillTx/>
                <a:latin typeface="Inter"/>
                <a:ea typeface="Inter"/>
                <a:cs typeface="Inter"/>
                <a:sym typeface="Inter"/>
              </a:rPr>
              <a:t>Recommendations</a:t>
            </a:r>
            <a:endParaRPr kumimoji="0" lang="en-US" sz="25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552" name="Google Shape;1552;g3736b5e132b_0_223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g3736b5e132b_0_2232">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g3736b5e132b_0_2232"/>
          <p:cNvSpPr txBox="1"/>
          <p:nvPr/>
        </p:nvSpPr>
        <p:spPr>
          <a:xfrm>
            <a:off x="371800" y="1509936"/>
            <a:ext cx="6345000" cy="2123628"/>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en" sz="1800" dirty="0">
                <a:solidFill>
                  <a:schemeClr val="dk1"/>
                </a:solidFill>
                <a:latin typeface="Inter" panose="02000503000000020004" pitchFamily="2" charset="0"/>
              </a:rPr>
              <a:t>Shift focus from </a:t>
            </a:r>
            <a:r>
              <a:rPr lang="en" sz="1800" b="1" dirty="0">
                <a:solidFill>
                  <a:schemeClr val="dk1"/>
                </a:solidFill>
                <a:latin typeface="Inter" panose="02000503000000020004" pitchFamily="2" charset="0"/>
              </a:rPr>
              <a:t>who</a:t>
            </a:r>
            <a:r>
              <a:rPr lang="en" sz="1800" dirty="0">
                <a:solidFill>
                  <a:schemeClr val="dk1"/>
                </a:solidFill>
                <a:latin typeface="Inter" panose="02000503000000020004" pitchFamily="2" charset="0"/>
              </a:rPr>
              <a:t> to </a:t>
            </a:r>
            <a:r>
              <a:rPr lang="en" sz="1800" b="1" dirty="0">
                <a:solidFill>
                  <a:schemeClr val="dk1"/>
                </a:solidFill>
                <a:latin typeface="Inter" panose="02000503000000020004" pitchFamily="2" charset="0"/>
              </a:rPr>
              <a:t>what</a:t>
            </a:r>
            <a:r>
              <a:rPr lang="en" sz="1800" dirty="0">
                <a:solidFill>
                  <a:schemeClr val="dk1"/>
                </a:solidFill>
                <a:latin typeface="Inter" panose="02000503000000020004" pitchFamily="2" charset="0"/>
              </a:rPr>
              <a:t> (outcomes).</a:t>
            </a:r>
            <a:br>
              <a:rPr lang="en" sz="1800" dirty="0">
                <a:solidFill>
                  <a:schemeClr val="dk1"/>
                </a:solidFill>
                <a:latin typeface="Inter" panose="02000503000000020004" pitchFamily="2" charset="0"/>
              </a:rPr>
            </a:br>
            <a:endParaRPr sz="1800" dirty="0">
              <a:solidFill>
                <a:schemeClr val="dk1"/>
              </a:solidFill>
              <a:latin typeface="Inter" panose="02000503000000020004" pitchFamily="2" charset="0"/>
            </a:endParaRPr>
          </a:p>
          <a:p>
            <a:pPr marL="457200" lvl="0" indent="-317500" algn="l" rtl="0">
              <a:spcBef>
                <a:spcPts val="0"/>
              </a:spcBef>
              <a:spcAft>
                <a:spcPts val="0"/>
              </a:spcAft>
              <a:buClr>
                <a:schemeClr val="dk1"/>
              </a:buClr>
              <a:buSzPts val="1400"/>
              <a:buChar char="●"/>
            </a:pPr>
            <a:r>
              <a:rPr lang="en" sz="1800" dirty="0">
                <a:solidFill>
                  <a:schemeClr val="dk1"/>
                </a:solidFill>
                <a:latin typeface="Inter" panose="02000503000000020004" pitchFamily="2" charset="0"/>
              </a:rPr>
              <a:t>Use team-based evaluation criteria.</a:t>
            </a:r>
            <a:br>
              <a:rPr lang="en" sz="1800" dirty="0">
                <a:solidFill>
                  <a:schemeClr val="dk1"/>
                </a:solidFill>
                <a:latin typeface="Inter" panose="02000503000000020004" pitchFamily="2" charset="0"/>
              </a:rPr>
            </a:br>
            <a:endParaRPr sz="1800" dirty="0">
              <a:solidFill>
                <a:schemeClr val="dk1"/>
              </a:solidFill>
              <a:latin typeface="Inter" panose="02000503000000020004" pitchFamily="2" charset="0"/>
            </a:endParaRPr>
          </a:p>
          <a:p>
            <a:pPr marL="457200" lvl="0" indent="-317500" algn="l" rtl="0">
              <a:spcBef>
                <a:spcPts val="0"/>
              </a:spcBef>
              <a:spcAft>
                <a:spcPts val="0"/>
              </a:spcAft>
              <a:buClr>
                <a:schemeClr val="dk1"/>
              </a:buClr>
              <a:buSzPts val="1400"/>
              <a:buChar char="●"/>
            </a:pPr>
            <a:r>
              <a:rPr lang="en" sz="1800" dirty="0">
                <a:solidFill>
                  <a:schemeClr val="dk1"/>
                </a:solidFill>
                <a:latin typeface="Inter" panose="02000503000000020004" pitchFamily="2" charset="0"/>
              </a:rPr>
              <a:t>Hold vendors accountable for delivery, not resumes.</a:t>
            </a:r>
            <a:br>
              <a:rPr lang="en" sz="1800" dirty="0">
                <a:solidFill>
                  <a:schemeClr val="dk1"/>
                </a:solidFill>
                <a:latin typeface="Inter" panose="02000503000000020004" pitchFamily="2" charset="0"/>
              </a:rPr>
            </a:br>
            <a:endParaRPr sz="1800" dirty="0">
              <a:solidFill>
                <a:schemeClr val="dk1"/>
              </a:solidFill>
              <a:latin typeface="Inter" panose="02000503000000020004" pitchFamily="2" charset="0"/>
            </a:endParaRPr>
          </a:p>
          <a:p>
            <a:pPr marL="457200" lvl="0" indent="-317500" algn="l" rtl="0">
              <a:spcBef>
                <a:spcPts val="0"/>
              </a:spcBef>
              <a:spcAft>
                <a:spcPts val="0"/>
              </a:spcAft>
              <a:buClr>
                <a:schemeClr val="dk1"/>
              </a:buClr>
              <a:buSzPts val="1400"/>
              <a:buChar char="●"/>
            </a:pPr>
            <a:r>
              <a:rPr lang="en" sz="1800" dirty="0">
                <a:solidFill>
                  <a:schemeClr val="dk1"/>
                </a:solidFill>
                <a:latin typeface="Inter" panose="02000503000000020004" pitchFamily="2" charset="0"/>
              </a:rPr>
              <a:t>Limit KP to essential continuity roles only.</a:t>
            </a:r>
            <a:endParaRPr sz="1800" dirty="0">
              <a:solidFill>
                <a:schemeClr val="dk1"/>
              </a:solidFill>
              <a:latin typeface="Inter" panose="02000503000000020004" pitchFamily="2"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9"/>
        <p:cNvGrpSpPr/>
        <p:nvPr/>
      </p:nvGrpSpPr>
      <p:grpSpPr>
        <a:xfrm>
          <a:off x="0" y="0"/>
          <a:ext cx="0" cy="0"/>
          <a:chOff x="0" y="0"/>
          <a:chExt cx="0" cy="0"/>
        </a:xfrm>
      </p:grpSpPr>
      <p:sp>
        <p:nvSpPr>
          <p:cNvPr id="1560" name="Google Shape;1560;g3736b5e132b_0_224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g3736b5e132b_0_224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500" b="1" i="0" u="none" strike="noStrike" kern="0" cap="none" spc="0" normalizeH="0" baseline="0" noProof="0" dirty="0">
                <a:ln>
                  <a:noFill/>
                </a:ln>
                <a:solidFill>
                  <a:srgbClr val="000000"/>
                </a:solidFill>
                <a:effectLst/>
                <a:uLnTx/>
                <a:uFillTx/>
                <a:latin typeface="Inter"/>
                <a:ea typeface="Inter"/>
                <a:cs typeface="Inter"/>
                <a:sym typeface="Inter"/>
              </a:rPr>
              <a:t>Activity: Discussion</a:t>
            </a:r>
            <a:endParaRPr kumimoji="0" lang="en-US" sz="25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561" name="Google Shape;1561;g3736b5e132b_0_2240"/>
          <p:cNvSpPr/>
          <p:nvPr/>
        </p:nvSpPr>
        <p:spPr>
          <a:xfrm>
            <a:off x="609575" y="1404750"/>
            <a:ext cx="4793100" cy="3214500"/>
          </a:xfrm>
          <a:prstGeom prst="rect">
            <a:avLst/>
          </a:prstGeom>
          <a:noFill/>
          <a:ln>
            <a:noFill/>
          </a:ln>
        </p:spPr>
        <p:txBody>
          <a:bodyPr spcFirstLastPara="1" wrap="square" lIns="91425" tIns="45700" rIns="91425" bIns="45700" anchor="t" anchorCtr="0">
            <a:noAutofit/>
          </a:bodyPr>
          <a:lstStyle/>
          <a:p>
            <a:pPr marL="400050" lvl="0" indent="-285750" algn="l" rtl="0">
              <a:lnSpc>
                <a:spcPct val="115000"/>
              </a:lnSpc>
              <a:spcBef>
                <a:spcPts val="80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Have you encountered challenges with rigid KP clauses?</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400050" lvl="0" indent="-285750" algn="l" rtl="0">
              <a:lnSpc>
                <a:spcPct val="115000"/>
              </a:lnSpc>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What outcomes could you define instead of specific qualifications?</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400050" lvl="0" indent="-285750" algn="l" rtl="0">
              <a:lnSpc>
                <a:spcPct val="115000"/>
              </a:lnSpc>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How could evaluation criteria better reflect team capability?</a:t>
            </a:r>
            <a:endParaRPr sz="1800" dirty="0">
              <a:solidFill>
                <a:schemeClr val="dk1"/>
              </a:solidFill>
              <a:latin typeface="Inter"/>
              <a:ea typeface="Inter"/>
              <a:cs typeface="Inter"/>
              <a:sym typeface="Inter"/>
            </a:endParaRPr>
          </a:p>
        </p:txBody>
      </p:sp>
      <p:pic>
        <p:nvPicPr>
          <p:cNvPr id="1563" name="Google Shape;1563;g3736b5e132b_0_2240" descr="Group discussion icon"/>
          <p:cNvPicPr preferRelativeResize="0"/>
          <p:nvPr/>
        </p:nvPicPr>
        <p:blipFill>
          <a:blip r:embed="rId3">
            <a:alphaModFix/>
          </a:blip>
          <a:stretch>
            <a:fillRect/>
          </a:stretch>
        </p:blipFill>
        <p:spPr>
          <a:xfrm>
            <a:off x="5525500" y="1438277"/>
            <a:ext cx="2671426" cy="26714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68"/>
        <p:cNvGrpSpPr/>
        <p:nvPr/>
      </p:nvGrpSpPr>
      <p:grpSpPr>
        <a:xfrm>
          <a:off x="0" y="0"/>
          <a:ext cx="0" cy="0"/>
          <a:chOff x="0" y="0"/>
          <a:chExt cx="0" cy="0"/>
        </a:xfrm>
      </p:grpSpPr>
      <p:sp>
        <p:nvSpPr>
          <p:cNvPr id="1569" name="Google Shape;1569;g3736b5e132b_0_2248"/>
          <p:cNvSpPr>
            <a:spLocks noGrp="1"/>
          </p:cNvSpPr>
          <p:nvPr>
            <p:ph type="title" idx="4294967295"/>
          </p:nvPr>
        </p:nvSpPr>
        <p:spPr>
          <a:xfrm>
            <a:off x="371789" y="514187"/>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500" b="1" i="0" u="none" strike="noStrike" kern="0" cap="none" spc="0" normalizeH="0" baseline="0" noProof="0" dirty="0">
                <a:ln>
                  <a:noFill/>
                </a:ln>
                <a:solidFill>
                  <a:srgbClr val="000000"/>
                </a:solidFill>
                <a:effectLst/>
                <a:uLnTx/>
                <a:uFillTx/>
                <a:latin typeface="Inter"/>
                <a:ea typeface="Inter"/>
                <a:cs typeface="Inter"/>
                <a:sym typeface="Inter"/>
              </a:rPr>
              <a:t>Final Takeaways</a:t>
            </a:r>
            <a:endParaRPr kumimoji="0" lang="en-US" sz="25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570" name="Google Shape;1570;g3736b5e132b_0_224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g3736b5e132b_0_2248">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g3736b5e132b_0_2248"/>
          <p:cNvSpPr txBox="1"/>
          <p:nvPr/>
        </p:nvSpPr>
        <p:spPr>
          <a:xfrm>
            <a:off x="371800" y="1447800"/>
            <a:ext cx="7616700" cy="2400627"/>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en" sz="1800" dirty="0">
                <a:solidFill>
                  <a:schemeClr val="dk1"/>
                </a:solidFill>
              </a:rPr>
              <a:t>Agile delivery succeeds when we empower teams, not just individuals.</a:t>
            </a:r>
            <a:br>
              <a:rPr lang="en" sz="1800" dirty="0">
                <a:solidFill>
                  <a:schemeClr val="dk1"/>
                </a:solidFill>
              </a:rPr>
            </a:br>
            <a:endParaRPr sz="1800" dirty="0">
              <a:solidFill>
                <a:schemeClr val="dk1"/>
              </a:solidFill>
            </a:endParaRPr>
          </a:p>
          <a:p>
            <a:pPr marL="457200" lvl="0" indent="-317500" algn="l" rtl="0">
              <a:spcBef>
                <a:spcPts val="0"/>
              </a:spcBef>
              <a:spcAft>
                <a:spcPts val="0"/>
              </a:spcAft>
              <a:buClr>
                <a:schemeClr val="dk1"/>
              </a:buClr>
              <a:buSzPts val="1400"/>
              <a:buChar char="●"/>
            </a:pPr>
            <a:r>
              <a:rPr lang="en" sz="1800" dirty="0">
                <a:solidFill>
                  <a:schemeClr val="dk1"/>
                </a:solidFill>
              </a:rPr>
              <a:t>Overuse of KP requirements reduces flexibility and accountability.</a:t>
            </a:r>
            <a:br>
              <a:rPr lang="en" sz="1800" dirty="0">
                <a:solidFill>
                  <a:schemeClr val="dk1"/>
                </a:solidFill>
              </a:rPr>
            </a:br>
            <a:endParaRPr sz="1800" dirty="0">
              <a:solidFill>
                <a:schemeClr val="dk1"/>
              </a:solidFill>
            </a:endParaRPr>
          </a:p>
          <a:p>
            <a:pPr marL="457200" lvl="0" indent="-317500" algn="l" rtl="0">
              <a:spcBef>
                <a:spcPts val="0"/>
              </a:spcBef>
              <a:spcAft>
                <a:spcPts val="0"/>
              </a:spcAft>
              <a:buClr>
                <a:schemeClr val="dk1"/>
              </a:buClr>
              <a:buSzPts val="1400"/>
              <a:buChar char="●"/>
            </a:pPr>
            <a:r>
              <a:rPr lang="en" sz="1800" dirty="0">
                <a:solidFill>
                  <a:schemeClr val="dk1"/>
                </a:solidFill>
              </a:rPr>
              <a:t>Use KP clauses intentionally and sparingly.</a:t>
            </a:r>
            <a:br>
              <a:rPr lang="en" sz="1800" dirty="0">
                <a:solidFill>
                  <a:schemeClr val="dk1"/>
                </a:solidFill>
              </a:rPr>
            </a:br>
            <a:endParaRPr sz="1800" dirty="0">
              <a:solidFill>
                <a:schemeClr val="dk1"/>
              </a:solidFill>
            </a:endParaRPr>
          </a:p>
          <a:p>
            <a:pPr marL="457200" lvl="0" indent="-317500" algn="l" rtl="0">
              <a:spcBef>
                <a:spcPts val="0"/>
              </a:spcBef>
              <a:spcAft>
                <a:spcPts val="0"/>
              </a:spcAft>
              <a:buClr>
                <a:schemeClr val="dk1"/>
              </a:buClr>
              <a:buSzPts val="1400"/>
              <a:buChar char="●"/>
            </a:pPr>
            <a:r>
              <a:rPr lang="en" sz="1800" dirty="0">
                <a:solidFill>
                  <a:schemeClr val="dk1"/>
                </a:solidFill>
              </a:rPr>
              <a:t>Evaluate vendors on ability to </a:t>
            </a:r>
            <a:r>
              <a:rPr lang="en" sz="1800" b="1" dirty="0">
                <a:solidFill>
                  <a:schemeClr val="dk1"/>
                </a:solidFill>
              </a:rPr>
              <a:t>deliver</a:t>
            </a:r>
            <a:r>
              <a:rPr lang="en" sz="1800" dirty="0">
                <a:solidFill>
                  <a:schemeClr val="dk1"/>
                </a:solidFill>
              </a:rPr>
              <a:t>, not just on </a:t>
            </a:r>
            <a:r>
              <a:rPr lang="en" sz="1800" b="1" dirty="0">
                <a:solidFill>
                  <a:schemeClr val="dk1"/>
                </a:solidFill>
              </a:rPr>
              <a:t>who</a:t>
            </a:r>
            <a:r>
              <a:rPr lang="en" sz="1800" dirty="0">
                <a:solidFill>
                  <a:schemeClr val="dk1"/>
                </a:solidFill>
              </a:rPr>
              <a:t> they assign.</a:t>
            </a:r>
            <a:endParaRPr sz="1800" dirty="0">
              <a:solidFill>
                <a:schemeClr val="dk1"/>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77"/>
        <p:cNvGrpSpPr/>
        <p:nvPr/>
      </p:nvGrpSpPr>
      <p:grpSpPr>
        <a:xfrm>
          <a:off x="0" y="0"/>
          <a:ext cx="0" cy="0"/>
          <a:chOff x="0" y="0"/>
          <a:chExt cx="0" cy="0"/>
        </a:xfrm>
      </p:grpSpPr>
      <p:sp>
        <p:nvSpPr>
          <p:cNvPr id="1578" name="Google Shape;1578;g3736b5e132b_0_225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g3736b5e132b_0_2256"/>
          <p:cNvSpPr>
            <a:spLocks noGrp="1"/>
          </p:cNvSpPr>
          <p:nvPr>
            <p:ph type="title" idx="4294967295"/>
          </p:nvPr>
        </p:nvSpPr>
        <p:spPr>
          <a:xfrm>
            <a:off x="490024" y="2297850"/>
            <a:ext cx="73035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it-IT" sz="3600" b="1" i="0" u="none" strike="noStrike" kern="0" cap="none" spc="0" normalizeH="0" baseline="0" noProof="0" dirty="0">
                <a:ln>
                  <a:noFill/>
                </a:ln>
                <a:solidFill>
                  <a:srgbClr val="000000"/>
                </a:solidFill>
                <a:effectLst/>
                <a:uLnTx/>
                <a:uFillTx/>
                <a:latin typeface="Inter"/>
                <a:ea typeface="Inter"/>
                <a:cs typeface="Inter"/>
                <a:sym typeface="Inter"/>
              </a:rPr>
              <a:t>Artificial Intelligence (AI) in Procurement</a:t>
            </a:r>
            <a:endParaRPr kumimoji="0" lang="it-IT"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84"/>
        <p:cNvGrpSpPr/>
        <p:nvPr/>
      </p:nvGrpSpPr>
      <p:grpSpPr>
        <a:xfrm>
          <a:off x="0" y="0"/>
          <a:ext cx="0" cy="0"/>
          <a:chOff x="0" y="0"/>
          <a:chExt cx="0" cy="0"/>
        </a:xfrm>
      </p:grpSpPr>
      <p:sp>
        <p:nvSpPr>
          <p:cNvPr id="1585" name="Google Shape;1585;g3736b5e132b_0_2262"/>
          <p:cNvSpPr>
            <a:spLocks noGrp="1"/>
          </p:cNvSpPr>
          <p:nvPr>
            <p:ph type="title" idx="4294967295"/>
          </p:nvPr>
        </p:nvSpPr>
        <p:spPr>
          <a:xfrm>
            <a:off x="409888" y="488950"/>
            <a:ext cx="7337111"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What Does “AI in Procurement” Really Mean?</a:t>
            </a:r>
            <a:endParaRPr kumimoji="0" lang="en-US" sz="24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586" name="Google Shape;1586;g3736b5e132b_0_2262">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g3736b5e132b_0_2262"/>
          <p:cNvSpPr txBox="1"/>
          <p:nvPr/>
        </p:nvSpPr>
        <p:spPr>
          <a:xfrm>
            <a:off x="533875" y="1485150"/>
            <a:ext cx="5851800" cy="2400627"/>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en" sz="1800" b="1" dirty="0">
                <a:solidFill>
                  <a:schemeClr val="dk1"/>
                </a:solidFill>
                <a:latin typeface="Inter" panose="02000503000000020004" pitchFamily="2" charset="0"/>
              </a:rPr>
              <a:t>Procuring AI:</a:t>
            </a:r>
            <a:r>
              <a:rPr lang="en" sz="1800" dirty="0">
                <a:solidFill>
                  <a:schemeClr val="dk1"/>
                </a:solidFill>
                <a:latin typeface="Inter" panose="02000503000000020004" pitchFamily="2" charset="0"/>
              </a:rPr>
              <a:t> Buying tools and services responsibly</a:t>
            </a:r>
            <a:br>
              <a:rPr lang="en" sz="1800" dirty="0">
                <a:solidFill>
                  <a:schemeClr val="dk1"/>
                </a:solidFill>
                <a:latin typeface="Inter" panose="02000503000000020004" pitchFamily="2" charset="0"/>
              </a:rPr>
            </a:br>
            <a:endParaRPr sz="1800" dirty="0">
              <a:solidFill>
                <a:schemeClr val="dk1"/>
              </a:solidFill>
              <a:latin typeface="Inter" panose="02000503000000020004" pitchFamily="2" charset="0"/>
            </a:endParaRPr>
          </a:p>
          <a:p>
            <a:pPr marL="457200" lvl="0" indent="-317500" algn="l" rtl="0">
              <a:spcBef>
                <a:spcPts val="0"/>
              </a:spcBef>
              <a:spcAft>
                <a:spcPts val="0"/>
              </a:spcAft>
              <a:buClr>
                <a:schemeClr val="dk1"/>
              </a:buClr>
              <a:buSzPts val="1400"/>
              <a:buChar char="●"/>
            </a:pPr>
            <a:r>
              <a:rPr lang="en" sz="1800" b="1" dirty="0">
                <a:solidFill>
                  <a:schemeClr val="dk1"/>
                </a:solidFill>
                <a:latin typeface="Inter" panose="02000503000000020004" pitchFamily="2" charset="0"/>
              </a:rPr>
              <a:t>Using AI:</a:t>
            </a:r>
            <a:r>
              <a:rPr lang="en" sz="1800" dirty="0">
                <a:solidFill>
                  <a:schemeClr val="dk1"/>
                </a:solidFill>
                <a:latin typeface="Inter" panose="02000503000000020004" pitchFamily="2" charset="0"/>
              </a:rPr>
              <a:t> Automating workflows and gaining insights</a:t>
            </a:r>
            <a:br>
              <a:rPr lang="en" sz="1800" dirty="0">
                <a:solidFill>
                  <a:schemeClr val="dk1"/>
                </a:solidFill>
                <a:latin typeface="Inter" panose="02000503000000020004" pitchFamily="2" charset="0"/>
              </a:rPr>
            </a:br>
            <a:endParaRPr sz="1800" dirty="0">
              <a:solidFill>
                <a:schemeClr val="dk1"/>
              </a:solidFill>
              <a:latin typeface="Inter" panose="02000503000000020004" pitchFamily="2" charset="0"/>
            </a:endParaRPr>
          </a:p>
          <a:p>
            <a:pPr marL="457200" lvl="0" indent="-317500" algn="l" rtl="0">
              <a:spcBef>
                <a:spcPts val="0"/>
              </a:spcBef>
              <a:spcAft>
                <a:spcPts val="0"/>
              </a:spcAft>
              <a:buClr>
                <a:schemeClr val="dk1"/>
              </a:buClr>
              <a:buSzPts val="1400"/>
              <a:buChar char="●"/>
            </a:pPr>
            <a:r>
              <a:rPr lang="en" sz="1800" b="1" dirty="0">
                <a:solidFill>
                  <a:schemeClr val="dk1"/>
                </a:solidFill>
                <a:latin typeface="Inter" panose="02000503000000020004" pitchFamily="2" charset="0"/>
              </a:rPr>
              <a:t>Powering Procurement:</a:t>
            </a:r>
            <a:r>
              <a:rPr lang="en" sz="1800" dirty="0">
                <a:solidFill>
                  <a:schemeClr val="dk1"/>
                </a:solidFill>
                <a:latin typeface="Inter" panose="02000503000000020004" pitchFamily="2" charset="0"/>
              </a:rPr>
              <a:t> Elevating procurement to a strategic function</a:t>
            </a:r>
            <a:endParaRPr sz="1800" dirty="0">
              <a:solidFill>
                <a:schemeClr val="dk1"/>
              </a:solidFill>
              <a:latin typeface="Inter" panose="02000503000000020004" pitchFamily="2"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92"/>
        <p:cNvGrpSpPr/>
        <p:nvPr/>
      </p:nvGrpSpPr>
      <p:grpSpPr>
        <a:xfrm>
          <a:off x="0" y="0"/>
          <a:ext cx="0" cy="0"/>
          <a:chOff x="0" y="0"/>
          <a:chExt cx="0" cy="0"/>
        </a:xfrm>
      </p:grpSpPr>
      <p:sp>
        <p:nvSpPr>
          <p:cNvPr id="1593" name="Google Shape;1593;g3736b5e132b_0_2269"/>
          <p:cNvSpPr>
            <a:spLocks noGrp="1"/>
          </p:cNvSpPr>
          <p:nvPr>
            <p:ph type="title" idx="4294967295"/>
          </p:nvPr>
        </p:nvSpPr>
        <p:spPr>
          <a:xfrm>
            <a:off x="371789" y="4064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How AI Supports Acquisition Strategy</a:t>
            </a:r>
            <a:endParaRPr kumimoji="0" lang="en-US" sz="24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594" name="Google Shape;1594;g3736b5e132b_0_2269">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g3736b5e132b_0_2269"/>
          <p:cNvSpPr txBox="1"/>
          <p:nvPr/>
        </p:nvSpPr>
        <p:spPr>
          <a:xfrm>
            <a:off x="441450" y="1365450"/>
            <a:ext cx="3813050" cy="2677626"/>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Planning</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Market research</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Risk management</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Contract development</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Performance tracking</a:t>
            </a:r>
            <a:endParaRPr dirty="0">
              <a:latin typeface="Inter" panose="02000503000000020004" pitchFamily="2"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0"/>
        <p:cNvGrpSpPr/>
        <p:nvPr/>
      </p:nvGrpSpPr>
      <p:grpSpPr>
        <a:xfrm>
          <a:off x="0" y="0"/>
          <a:ext cx="0" cy="0"/>
          <a:chOff x="0" y="0"/>
          <a:chExt cx="0" cy="0"/>
        </a:xfrm>
      </p:grpSpPr>
      <p:sp>
        <p:nvSpPr>
          <p:cNvPr id="1601" name="Google Shape;1601;g3736b5e132b_0_2276"/>
          <p:cNvSpPr>
            <a:spLocks noGrp="1"/>
          </p:cNvSpPr>
          <p:nvPr>
            <p:ph type="title" idx="4294967295"/>
          </p:nvPr>
        </p:nvSpPr>
        <p:spPr>
          <a:xfrm>
            <a:off x="371789" y="2667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AI Functions in Acquisition Strategy</a:t>
            </a:r>
            <a:endParaRPr kumimoji="0" lang="en-US" sz="24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602" name="Google Shape;1602;g3736b5e132b_0_2276">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603" name="Google Shape;1603;g3736b5e132b_0_2276"/>
          <p:cNvGraphicFramePr/>
          <p:nvPr>
            <p:extLst>
              <p:ext uri="{D42A27DB-BD31-4B8C-83A1-F6EECF244321}">
                <p14:modId xmlns:p14="http://schemas.microsoft.com/office/powerpoint/2010/main" val="610282293"/>
              </p:ext>
            </p:extLst>
          </p:nvPr>
        </p:nvGraphicFramePr>
        <p:xfrm>
          <a:off x="577200" y="1302250"/>
          <a:ext cx="7840050" cy="3031661"/>
        </p:xfrm>
        <a:graphic>
          <a:graphicData uri="http://schemas.openxmlformats.org/drawingml/2006/table">
            <a:tbl>
              <a:tblPr firstRow="1">
                <a:noFill/>
                <a:tableStyleId>{7B06FF6A-EBF2-4061-A0AF-8353CC999A54}</a:tableStyleId>
              </a:tblPr>
              <a:tblGrid>
                <a:gridCol w="2438725">
                  <a:extLst>
                    <a:ext uri="{9D8B030D-6E8A-4147-A177-3AD203B41FA5}">
                      <a16:colId xmlns:a16="http://schemas.microsoft.com/office/drawing/2014/main" val="20000"/>
                    </a:ext>
                  </a:extLst>
                </a:gridCol>
                <a:gridCol w="4100675">
                  <a:extLst>
                    <a:ext uri="{9D8B030D-6E8A-4147-A177-3AD203B41FA5}">
                      <a16:colId xmlns:a16="http://schemas.microsoft.com/office/drawing/2014/main" val="20001"/>
                    </a:ext>
                  </a:extLst>
                </a:gridCol>
                <a:gridCol w="1300650">
                  <a:extLst>
                    <a:ext uri="{9D8B030D-6E8A-4147-A177-3AD203B41FA5}">
                      <a16:colId xmlns:a16="http://schemas.microsoft.com/office/drawing/2014/main" val="20002"/>
                    </a:ext>
                  </a:extLst>
                </a:gridCol>
              </a:tblGrid>
              <a:tr h="0">
                <a:tc>
                  <a:txBody>
                    <a:bodyPr/>
                    <a:lstStyle/>
                    <a:p>
                      <a:pPr marL="0" lvl="0" indent="0" algn="ctr" rtl="0">
                        <a:lnSpc>
                          <a:spcPct val="115000"/>
                        </a:lnSpc>
                        <a:spcBef>
                          <a:spcPts val="0"/>
                        </a:spcBef>
                        <a:spcAft>
                          <a:spcPts val="0"/>
                        </a:spcAft>
                        <a:buNone/>
                      </a:pPr>
                      <a:r>
                        <a:rPr lang="en" sz="1800" b="1" dirty="0"/>
                        <a:t>Function</a:t>
                      </a:r>
                      <a:endParaRPr sz="1800"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 sz="1800" b="1" dirty="0"/>
                        <a:t>AI’s Contribution</a:t>
                      </a:r>
                      <a:endParaRPr sz="1800"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 sz="1800" b="1" dirty="0"/>
                        <a:t>Type</a:t>
                      </a:r>
                      <a:endParaRPr sz="1800" b="1"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600" dirty="0"/>
                        <a:t>Market Research</a:t>
                      </a:r>
                      <a:endParaRPr sz="16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a:t>Trend/vendor analysis</a:t>
                      </a:r>
                      <a:endParaRPr sz="1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a:t>Predictive</a:t>
                      </a:r>
                      <a:endParaRPr sz="1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600" dirty="0"/>
                        <a:t>Lifecycle Costing</a:t>
                      </a:r>
                      <a:endParaRPr sz="16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a:t>Sustainment cost forecasts</a:t>
                      </a:r>
                      <a:endParaRPr sz="1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a:t>Predictive</a:t>
                      </a:r>
                      <a:endParaRPr sz="1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600" dirty="0"/>
                        <a:t>Contract Drafting</a:t>
                      </a:r>
                      <a:endParaRPr sz="16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a:t>RFPs, PWSs, justifications</a:t>
                      </a:r>
                      <a:endParaRPr sz="1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a:t>Generative</a:t>
                      </a:r>
                      <a:endParaRPr sz="1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600" dirty="0"/>
                        <a:t>Risk Identification</a:t>
                      </a:r>
                      <a:endParaRPr sz="16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dirty="0"/>
                        <a:t>Supplier risks, disruption scenarios</a:t>
                      </a:r>
                      <a:endParaRPr sz="16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a:t>Predictive</a:t>
                      </a:r>
                      <a:endParaRPr sz="1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1600"/>
                        <a:t>Demand Forecasting</a:t>
                      </a:r>
                      <a:endParaRPr sz="1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dirty="0"/>
                        <a:t>Anticipates needs</a:t>
                      </a:r>
                      <a:endParaRPr sz="16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a:t>Predictive</a:t>
                      </a:r>
                      <a:endParaRPr sz="1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 sz="1600"/>
                        <a:t>Performance Mgmt</a:t>
                      </a:r>
                      <a:endParaRPr sz="16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dirty="0"/>
                        <a:t>Predicts delays, supports planning</a:t>
                      </a:r>
                      <a:endParaRPr sz="16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dirty="0"/>
                        <a:t>Predictive</a:t>
                      </a:r>
                      <a:endParaRPr sz="1600" dirty="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8"/>
        <p:cNvGrpSpPr/>
        <p:nvPr/>
      </p:nvGrpSpPr>
      <p:grpSpPr>
        <a:xfrm>
          <a:off x="0" y="0"/>
          <a:ext cx="0" cy="0"/>
          <a:chOff x="0" y="0"/>
          <a:chExt cx="0" cy="0"/>
        </a:xfrm>
      </p:grpSpPr>
      <p:sp>
        <p:nvSpPr>
          <p:cNvPr id="1609" name="Google Shape;1609;g3736b5e132b_0_2283"/>
          <p:cNvSpPr>
            <a:spLocks noGrp="1"/>
          </p:cNvSpPr>
          <p:nvPr>
            <p:ph type="title" idx="4294967295"/>
          </p:nvPr>
        </p:nvSpPr>
        <p:spPr>
          <a:xfrm>
            <a:off x="371789" y="2667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Predictive AI in Procurement</a:t>
            </a:r>
            <a:endParaRPr kumimoji="0" lang="en-US" sz="24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610" name="Google Shape;1610;g3736b5e132b_0_2283">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g3736b5e132b_0_2283"/>
          <p:cNvSpPr txBox="1"/>
          <p:nvPr/>
        </p:nvSpPr>
        <p:spPr>
          <a:xfrm>
            <a:off x="503050" y="1509936"/>
            <a:ext cx="6802200" cy="2123628"/>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Uses machine learning to spot patterns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Forecasts needs and risks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Enables proactive planning</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Reduces manual analysis</a:t>
            </a:r>
            <a:endParaRPr sz="1800" dirty="0">
              <a:latin typeface="Inter" panose="02000503000000020004"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2"/>
        <p:cNvGrpSpPr/>
        <p:nvPr/>
      </p:nvGrpSpPr>
      <p:grpSpPr>
        <a:xfrm>
          <a:off x="0" y="0"/>
          <a:ext cx="0" cy="0"/>
          <a:chOff x="0" y="0"/>
          <a:chExt cx="0" cy="0"/>
        </a:xfrm>
      </p:grpSpPr>
      <p:sp>
        <p:nvSpPr>
          <p:cNvPr id="783" name="Google Shape;783;g3736b5e132b_0_155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g3736b5e132b_0_1555"/>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Why the Lean Canvas?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84" name="Google Shape;784;g3736b5e132b_0_1555"/>
          <p:cNvSpPr/>
          <p:nvPr/>
        </p:nvSpPr>
        <p:spPr>
          <a:xfrm>
            <a:off x="562925" y="1396999"/>
            <a:ext cx="5699700" cy="2412093"/>
          </a:xfrm>
          <a:prstGeom prst="rect">
            <a:avLst/>
          </a:prstGeom>
          <a:noFill/>
          <a:ln>
            <a:noFill/>
          </a:ln>
        </p:spPr>
        <p:txBody>
          <a:bodyPr spcFirstLastPara="1" wrap="square" lIns="91425" tIns="45700" rIns="91425" bIns="45700" anchor="t" anchorCtr="0">
            <a:noAutofit/>
          </a:bodyPr>
          <a:lstStyle/>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Concise high-level overview of strategy</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Built on Lean Startup “build–measure–learn” cycle</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Prioritizes experimentation over heavy upfront design</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Aligns stakeholders on trade-offs and vision</a:t>
            </a:r>
            <a:endParaRPr sz="1800" dirty="0">
              <a:latin typeface="Inter" panose="02000503000000020004" pitchFamily="2" charset="0"/>
            </a:endParaRPr>
          </a:p>
          <a:p>
            <a:pPr marL="0" lvl="0" indent="0" algn="l" rtl="0">
              <a:lnSpc>
                <a:spcPct val="150000"/>
              </a:lnSpc>
              <a:spcBef>
                <a:spcPts val="0"/>
              </a:spcBef>
              <a:spcAft>
                <a:spcPts val="0"/>
              </a:spcAft>
              <a:buNone/>
            </a:pPr>
            <a:endParaRPr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16"/>
        <p:cNvGrpSpPr/>
        <p:nvPr/>
      </p:nvGrpSpPr>
      <p:grpSpPr>
        <a:xfrm>
          <a:off x="0" y="0"/>
          <a:ext cx="0" cy="0"/>
          <a:chOff x="0" y="0"/>
          <a:chExt cx="0" cy="0"/>
        </a:xfrm>
      </p:grpSpPr>
      <p:sp>
        <p:nvSpPr>
          <p:cNvPr id="1617" name="Google Shape;1617;g3736b5e132b_0_229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g3736b5e132b_0_229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Activity: Discussion</a:t>
            </a:r>
            <a:endParaRPr kumimoji="0" lang="en-US" sz="24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618" name="Google Shape;1618;g3736b5e132b_0_2290"/>
          <p:cNvSpPr/>
          <p:nvPr/>
        </p:nvSpPr>
        <p:spPr>
          <a:xfrm>
            <a:off x="441450" y="1663700"/>
            <a:ext cx="4961100" cy="2955550"/>
          </a:xfrm>
          <a:prstGeom prst="rect">
            <a:avLst/>
          </a:prstGeom>
          <a:noFill/>
          <a:ln>
            <a:noFill/>
          </a:ln>
        </p:spPr>
        <p:txBody>
          <a:bodyPr spcFirstLastPara="1" wrap="square" lIns="91425" tIns="45700" rIns="91425" bIns="45700" anchor="t" anchorCtr="0">
            <a:noAutofit/>
          </a:bodyPr>
          <a:lstStyle/>
          <a:p>
            <a:pPr marL="400050" lvl="0" indent="-285750" algn="l" rtl="0">
              <a:lnSpc>
                <a:spcPct val="115000"/>
              </a:lnSpc>
              <a:spcBef>
                <a:spcPts val="80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What types of data do you wish you could better analyze or predict in your acquisition planning?</a:t>
            </a:r>
            <a:endParaRPr sz="1800" dirty="0">
              <a:solidFill>
                <a:schemeClr val="dk1"/>
              </a:solidFill>
              <a:latin typeface="Inter"/>
              <a:ea typeface="Inter"/>
              <a:cs typeface="Inter"/>
              <a:sym typeface="Inter"/>
            </a:endParaRPr>
          </a:p>
        </p:txBody>
      </p:sp>
      <p:pic>
        <p:nvPicPr>
          <p:cNvPr id="1620" name="Google Shape;1620;g3736b5e132b_0_2290" descr="Group discussion icon"/>
          <p:cNvPicPr preferRelativeResize="0"/>
          <p:nvPr/>
        </p:nvPicPr>
        <p:blipFill>
          <a:blip r:embed="rId3">
            <a:alphaModFix/>
          </a:blip>
          <a:stretch>
            <a:fillRect/>
          </a:stretch>
        </p:blipFill>
        <p:spPr>
          <a:xfrm>
            <a:off x="5525500" y="1438277"/>
            <a:ext cx="2671426" cy="26714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25"/>
        <p:cNvGrpSpPr/>
        <p:nvPr/>
      </p:nvGrpSpPr>
      <p:grpSpPr>
        <a:xfrm>
          <a:off x="0" y="0"/>
          <a:ext cx="0" cy="0"/>
          <a:chOff x="0" y="0"/>
          <a:chExt cx="0" cy="0"/>
        </a:xfrm>
      </p:grpSpPr>
      <p:sp>
        <p:nvSpPr>
          <p:cNvPr id="1626" name="Google Shape;1626;g3736b5e132b_0_2298"/>
          <p:cNvSpPr>
            <a:spLocks noGrp="1"/>
          </p:cNvSpPr>
          <p:nvPr>
            <p:ph type="title" idx="4294967295"/>
          </p:nvPr>
        </p:nvSpPr>
        <p:spPr>
          <a:xfrm>
            <a:off x="371789" y="2667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Generative AI in Procurement</a:t>
            </a:r>
            <a:endParaRPr kumimoji="0" lang="en-US" sz="24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627" name="Google Shape;1627;g3736b5e132b_0_2298">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g3736b5e132b_0_2298"/>
          <p:cNvSpPr txBox="1"/>
          <p:nvPr/>
        </p:nvSpPr>
        <p:spPr>
          <a:xfrm>
            <a:off x="564650" y="1509936"/>
            <a:ext cx="6283200" cy="2123628"/>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Produces content (e.g., drafts, summaries)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Useful for documentation-heavy processes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Can suggest alternative strategies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Requires quality data inputs</a:t>
            </a:r>
            <a:endParaRPr sz="1800" dirty="0">
              <a:latin typeface="Inter" panose="02000503000000020004" pitchFamily="2"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33"/>
        <p:cNvGrpSpPr/>
        <p:nvPr/>
      </p:nvGrpSpPr>
      <p:grpSpPr>
        <a:xfrm>
          <a:off x="0" y="0"/>
          <a:ext cx="0" cy="0"/>
          <a:chOff x="0" y="0"/>
          <a:chExt cx="0" cy="0"/>
        </a:xfrm>
      </p:grpSpPr>
      <p:sp>
        <p:nvSpPr>
          <p:cNvPr id="1634" name="Google Shape;1634;g3736b5e132b_0_2305"/>
          <p:cNvSpPr>
            <a:spLocks noGrp="1"/>
          </p:cNvSpPr>
          <p:nvPr>
            <p:ph type="title" idx="4294967295"/>
          </p:nvPr>
        </p:nvSpPr>
        <p:spPr>
          <a:xfrm>
            <a:off x="371789" y="2667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Key Limitation – Judgment Still Matters</a:t>
            </a:r>
            <a:endParaRPr kumimoji="0" lang="en-US" sz="24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635" name="Google Shape;1635;g3736b5e132b_0_2305">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g3736b5e132b_0_2305"/>
          <p:cNvSpPr txBox="1"/>
          <p:nvPr/>
        </p:nvSpPr>
        <p:spPr>
          <a:xfrm>
            <a:off x="371800" y="1509936"/>
            <a:ext cx="6229500" cy="2123628"/>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AI can’t replicate ethical, creative, or contextual thinking.</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Humans remain responsible for strategy and decisions.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AI is a support tool—not a replacement.</a:t>
            </a:r>
            <a:endParaRPr sz="1800" dirty="0">
              <a:latin typeface="Inter" panose="02000503000000020004" pitchFamily="2"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41"/>
        <p:cNvGrpSpPr/>
        <p:nvPr/>
      </p:nvGrpSpPr>
      <p:grpSpPr>
        <a:xfrm>
          <a:off x="0" y="0"/>
          <a:ext cx="0" cy="0"/>
          <a:chOff x="0" y="0"/>
          <a:chExt cx="0" cy="0"/>
        </a:xfrm>
      </p:grpSpPr>
      <p:sp>
        <p:nvSpPr>
          <p:cNvPr id="1642" name="Google Shape;1642;g3736b5e132b_0_2312"/>
          <p:cNvSpPr>
            <a:spLocks noGrp="1"/>
          </p:cNvSpPr>
          <p:nvPr>
            <p:ph type="title" idx="4294967295"/>
          </p:nvPr>
        </p:nvSpPr>
        <p:spPr>
          <a:xfrm>
            <a:off x="371789" y="2667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Recent Policy Changes</a:t>
            </a:r>
            <a:endParaRPr kumimoji="0" lang="en-US" sz="24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643" name="Google Shape;1643;g3736b5e132b_0_2312">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g3736b5e132b_0_2312"/>
          <p:cNvSpPr txBox="1"/>
          <p:nvPr/>
        </p:nvSpPr>
        <p:spPr>
          <a:xfrm>
            <a:off x="420900" y="1371436"/>
            <a:ext cx="7001700" cy="2400627"/>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b="1" dirty="0">
                <a:latin typeface="Inter" panose="02000503000000020004" pitchFamily="2" charset="0"/>
              </a:rPr>
              <a:t>EO 14179</a:t>
            </a:r>
            <a:r>
              <a:rPr lang="en" sz="1800" dirty="0">
                <a:latin typeface="Inter" panose="02000503000000020004" pitchFamily="2" charset="0"/>
              </a:rPr>
              <a:t> (Jan 2025): Streamline AI procurement, national AI strategy.</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17500" algn="l" rtl="0">
              <a:spcBef>
                <a:spcPts val="0"/>
              </a:spcBef>
              <a:spcAft>
                <a:spcPts val="0"/>
              </a:spcAft>
              <a:buSzPts val="1400"/>
              <a:buChar char="●"/>
            </a:pPr>
            <a:r>
              <a:rPr lang="en" sz="1800" b="1" dirty="0">
                <a:latin typeface="Inter" panose="02000503000000020004" pitchFamily="2" charset="0"/>
              </a:rPr>
              <a:t>AI Action Plan</a:t>
            </a:r>
            <a:r>
              <a:rPr lang="en" sz="1800" dirty="0">
                <a:latin typeface="Inter" panose="02000503000000020004" pitchFamily="2" charset="0"/>
              </a:rPr>
              <a:t> (Jul 2025): Infrastructure, workforce, reform.</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17500" algn="l" rtl="0">
              <a:spcBef>
                <a:spcPts val="0"/>
              </a:spcBef>
              <a:spcAft>
                <a:spcPts val="0"/>
              </a:spcAft>
              <a:buSzPts val="1400"/>
              <a:buChar char="●"/>
            </a:pPr>
            <a:r>
              <a:rPr lang="en" sz="1800" b="1" dirty="0">
                <a:latin typeface="Inter" panose="02000503000000020004" pitchFamily="2" charset="0"/>
              </a:rPr>
              <a:t>OMB Memos M-25-21 &amp; M-25-22</a:t>
            </a:r>
            <a:r>
              <a:rPr lang="en" sz="1800" dirty="0">
                <a:latin typeface="Inter" panose="02000503000000020004" pitchFamily="2" charset="0"/>
              </a:rPr>
              <a:t>: Oversight, high-impact use, responsible contracting.</a:t>
            </a:r>
            <a:endParaRPr sz="1800" dirty="0">
              <a:latin typeface="Inter" panose="02000503000000020004" pitchFamily="2"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49"/>
        <p:cNvGrpSpPr/>
        <p:nvPr/>
      </p:nvGrpSpPr>
      <p:grpSpPr>
        <a:xfrm>
          <a:off x="0" y="0"/>
          <a:ext cx="0" cy="0"/>
          <a:chOff x="0" y="0"/>
          <a:chExt cx="0" cy="0"/>
        </a:xfrm>
      </p:grpSpPr>
      <p:sp>
        <p:nvSpPr>
          <p:cNvPr id="1650" name="Google Shape;1650;g3736b5e132b_0_2319"/>
          <p:cNvSpPr>
            <a:spLocks noGrp="1"/>
          </p:cNvSpPr>
          <p:nvPr>
            <p:ph type="title" idx="4294967295"/>
          </p:nvPr>
        </p:nvSpPr>
        <p:spPr>
          <a:xfrm>
            <a:off x="371789" y="2667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Key Considerations for Procurement Leaders</a:t>
            </a:r>
            <a:endParaRPr kumimoji="0" lang="en-US" sz="24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651" name="Google Shape;1651;g3736b5e132b_0_2319">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g3736b5e132b_0_2319"/>
          <p:cNvSpPr txBox="1"/>
          <p:nvPr/>
        </p:nvSpPr>
        <p:spPr>
          <a:xfrm>
            <a:off x="636525" y="1232937"/>
            <a:ext cx="6765600" cy="2677626"/>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Don’t outsource strategy—use AI to support it.</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Prioritize data quality and governance.</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Write smarter AI-related contracts.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Build team skills in analytics and strategy.</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Shift focus from transactions to strategic value.</a:t>
            </a:r>
            <a:endParaRPr sz="1800" dirty="0">
              <a:latin typeface="Inter" panose="02000503000000020004" pitchFamily="2"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57"/>
        <p:cNvGrpSpPr/>
        <p:nvPr/>
      </p:nvGrpSpPr>
      <p:grpSpPr>
        <a:xfrm>
          <a:off x="0" y="0"/>
          <a:ext cx="0" cy="0"/>
          <a:chOff x="0" y="0"/>
          <a:chExt cx="0" cy="0"/>
        </a:xfrm>
      </p:grpSpPr>
      <p:sp>
        <p:nvSpPr>
          <p:cNvPr id="1658" name="Google Shape;1658;g3736b5e132b_0_232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50" b="1">
              <a:latin typeface="Inter"/>
              <a:ea typeface="Inter"/>
              <a:cs typeface="Inter"/>
              <a:sym typeface="Inter"/>
            </a:endParaRPr>
          </a:p>
        </p:txBody>
      </p:sp>
      <p:sp>
        <p:nvSpPr>
          <p:cNvPr id="1660" name="Google Shape;1660;g3736b5e132b_0_2326"/>
          <p:cNvSpPr>
            <a:spLocks noGrp="1"/>
          </p:cNvSpPr>
          <p:nvPr>
            <p:ph type="title" idx="4294967295"/>
          </p:nvPr>
        </p:nvSpPr>
        <p:spPr>
          <a:xfrm>
            <a:off x="609600" y="850900"/>
            <a:ext cx="7355400" cy="6204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Case Study Activity: </a:t>
            </a:r>
          </a:p>
          <a:p>
            <a:pPr marL="0" marR="0" lvl="0" indent="0" algn="l" defTabSz="914400" rtl="0" eaLnBrk="1" fontAlgn="auto" latinLnBrk="0" hangingPunct="1">
              <a:lnSpc>
                <a:spcPct val="115000"/>
              </a:lnSpc>
              <a:spcBef>
                <a:spcPts val="1200"/>
              </a:spcBef>
              <a:spcAft>
                <a:spcPts val="1200"/>
              </a:spcAft>
              <a:buClr>
                <a:schemeClr val="lt1"/>
              </a:buClr>
              <a:buSzPts val="1100"/>
              <a:buFont typeface="Arial"/>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Evaluating Data Security Solutions with SWOT &amp; Cost Estimation</a:t>
            </a:r>
            <a:endParaRPr kumimoji="0" lang="en-US" sz="24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659" name="Google Shape;1659;g3736b5e132b_0_2326"/>
          <p:cNvSpPr/>
          <p:nvPr/>
        </p:nvSpPr>
        <p:spPr>
          <a:xfrm>
            <a:off x="609600" y="1295400"/>
            <a:ext cx="4494900" cy="2618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800" dirty="0">
                <a:solidFill>
                  <a:schemeClr val="dk1"/>
                </a:solidFill>
                <a:latin typeface="Inter" panose="02000503000000020004" pitchFamily="2" charset="0"/>
                <a:ea typeface="Proxima Nova"/>
                <a:cs typeface="Proxima Nova"/>
                <a:sym typeface="Proxima Nova"/>
              </a:rPr>
              <a:t>Map out the key stakeholders in the case, using Milestone 1.</a:t>
            </a:r>
            <a:endParaRPr sz="1800" dirty="0">
              <a:latin typeface="Inter" panose="02000503000000020004" pitchFamily="2" charset="0"/>
              <a:ea typeface="Inter"/>
              <a:cs typeface="Inter"/>
              <a:sym typeface="Inter"/>
            </a:endParaRPr>
          </a:p>
          <a:p>
            <a:pPr marL="0" marR="0" lvl="0" indent="0" algn="l" rtl="0">
              <a:lnSpc>
                <a:spcPct val="136000"/>
              </a:lnSpc>
              <a:spcBef>
                <a:spcPts val="1200"/>
              </a:spcBef>
              <a:spcAft>
                <a:spcPts val="0"/>
              </a:spcAft>
              <a:buClr>
                <a:srgbClr val="000000"/>
              </a:buClr>
              <a:buSzPts val="1125"/>
              <a:buFont typeface="Inter"/>
              <a:buNone/>
            </a:pPr>
            <a:endParaRPr sz="1125" dirty="0">
              <a:latin typeface="Inter"/>
              <a:ea typeface="Inter"/>
              <a:cs typeface="Inter"/>
              <a:sym typeface="Inter"/>
            </a:endParaRPr>
          </a:p>
        </p:txBody>
      </p:sp>
      <p:pic>
        <p:nvPicPr>
          <p:cNvPr id="1661" name="Google Shape;1661;g3736b5e132b_0_2326" descr="Case study activity icon. Magnifying glass. "/>
          <p:cNvPicPr preferRelativeResize="0"/>
          <p:nvPr/>
        </p:nvPicPr>
        <p:blipFill>
          <a:blip r:embed="rId3">
            <a:alphaModFix/>
          </a:blip>
          <a:stretch>
            <a:fillRect/>
          </a:stretch>
        </p:blipFill>
        <p:spPr>
          <a:xfrm>
            <a:off x="5435600" y="1592600"/>
            <a:ext cx="3014299" cy="3014299"/>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g36299d5ead3_14_0"/>
          <p:cNvSpPr txBox="1">
            <a:spLocks noGrp="1"/>
          </p:cNvSpPr>
          <p:nvPr>
            <p:ph type="title"/>
          </p:nvPr>
        </p:nvSpPr>
        <p:spPr>
          <a:xfrm>
            <a:off x="697349" y="3004091"/>
            <a:ext cx="7749300" cy="876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Running a Successful Evaluation</a:t>
            </a:r>
            <a:endParaRPr/>
          </a:p>
        </p:txBody>
      </p:sp>
      <p:sp>
        <p:nvSpPr>
          <p:cNvPr id="1667" name="Google Shape;1667;g36299d5ead3_14_0"/>
          <p:cNvSpPr txBox="1">
            <a:spLocks noGrp="1"/>
          </p:cNvSpPr>
          <p:nvPr>
            <p:ph type="title" idx="2"/>
          </p:nvPr>
        </p:nvSpPr>
        <p:spPr>
          <a:xfrm>
            <a:off x="249940" y="742050"/>
            <a:ext cx="8644200" cy="1829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800"/>
              <a:buNone/>
            </a:pPr>
            <a:r>
              <a:rPr lang="en" sz="8800"/>
              <a:t>Sprint 3</a:t>
            </a:r>
            <a:endParaRPr sz="88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2"/>
        <p:cNvGrpSpPr/>
        <p:nvPr/>
      </p:nvGrpSpPr>
      <p:grpSpPr>
        <a:xfrm>
          <a:off x="0" y="0"/>
          <a:ext cx="0" cy="0"/>
          <a:chOff x="0" y="0"/>
          <a:chExt cx="0" cy="0"/>
        </a:xfrm>
      </p:grpSpPr>
      <p:sp>
        <p:nvSpPr>
          <p:cNvPr id="1673" name="Google Shape;1673;g36c7874e87e_0_1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50" b="1">
              <a:latin typeface="Inter"/>
              <a:ea typeface="Inter"/>
              <a:cs typeface="Inter"/>
              <a:sym typeface="Inter"/>
            </a:endParaRPr>
          </a:p>
        </p:txBody>
      </p:sp>
      <p:sp>
        <p:nvSpPr>
          <p:cNvPr id="1675" name="Google Shape;1675;g36c7874e87e_0_18"/>
          <p:cNvSpPr>
            <a:spLocks noGrp="1"/>
          </p:cNvSpPr>
          <p:nvPr>
            <p:ph type="title" idx="4294967295"/>
          </p:nvPr>
        </p:nvSpPr>
        <p:spPr>
          <a:xfrm>
            <a:off x="609600" y="9525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Case Study Activity: </a:t>
            </a:r>
          </a:p>
          <a:p>
            <a:pPr marL="0" marR="0" lvl="0" indent="0" algn="l" defTabSz="914400" rtl="0" eaLnBrk="1" fontAlgn="auto" latinLnBrk="0" hangingPunct="1">
              <a:lnSpc>
                <a:spcPct val="115000"/>
              </a:lnSpc>
              <a:spcBef>
                <a:spcPts val="1200"/>
              </a:spcBef>
              <a:spcAft>
                <a:spcPts val="1200"/>
              </a:spcAft>
              <a:buClr>
                <a:schemeClr val="lt1"/>
              </a:buClr>
              <a:buSzPts val="1100"/>
              <a:buFont typeface="Arial"/>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Designing a Solicitation Strategy</a:t>
            </a:r>
            <a:endParaRPr kumimoji="0" lang="en-US" sz="24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pic>
        <p:nvPicPr>
          <p:cNvPr id="1676" name="Google Shape;1676;g36c7874e87e_0_18" descr="Case study activity icon. Magnifying glass. "/>
          <p:cNvPicPr preferRelativeResize="0"/>
          <p:nvPr/>
        </p:nvPicPr>
        <p:blipFill>
          <a:blip r:embed="rId3">
            <a:alphaModFix/>
          </a:blip>
          <a:stretch>
            <a:fillRect/>
          </a:stretch>
        </p:blipFill>
        <p:spPr>
          <a:xfrm>
            <a:off x="5481300" y="1295400"/>
            <a:ext cx="3311499" cy="3311499"/>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81"/>
        <p:cNvGrpSpPr/>
        <p:nvPr/>
      </p:nvGrpSpPr>
      <p:grpSpPr>
        <a:xfrm>
          <a:off x="0" y="0"/>
          <a:ext cx="0" cy="0"/>
          <a:chOff x="0" y="0"/>
          <a:chExt cx="0" cy="0"/>
        </a:xfrm>
      </p:grpSpPr>
      <p:sp>
        <p:nvSpPr>
          <p:cNvPr id="1682" name="Google Shape;1682;g372d4c26f79_0_52">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g372d4c26f79_0_52"/>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Evaluation Criteria Overview </a:t>
            </a:r>
          </a:p>
        </p:txBody>
      </p:sp>
      <p:sp>
        <p:nvSpPr>
          <p:cNvPr id="1684" name="Google Shape;1684;g372d4c26f79_0_52"/>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r>
              <a:rPr lang="en" sz="1750" dirty="0">
                <a:solidFill>
                  <a:schemeClr val="dk1"/>
                </a:solidFill>
                <a:latin typeface="Inter"/>
                <a:ea typeface="Inter"/>
                <a:cs typeface="Inter"/>
                <a:sym typeface="Inter"/>
              </a:rPr>
              <a:t>Select a Technical Team with Necessary Skills </a:t>
            </a:r>
            <a:endParaRPr sz="1750" i="0" u="none" strike="noStrike" cap="none" dirty="0">
              <a:solidFill>
                <a:schemeClr val="dk1"/>
              </a:solidFill>
              <a:latin typeface="Inter"/>
              <a:ea typeface="Inter"/>
              <a:cs typeface="Inter"/>
              <a:sym typeface="Inte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89"/>
        <p:cNvGrpSpPr/>
        <p:nvPr/>
      </p:nvGrpSpPr>
      <p:grpSpPr>
        <a:xfrm>
          <a:off x="0" y="0"/>
          <a:ext cx="0" cy="0"/>
          <a:chOff x="0" y="0"/>
          <a:chExt cx="0" cy="0"/>
        </a:xfrm>
      </p:grpSpPr>
      <p:sp>
        <p:nvSpPr>
          <p:cNvPr id="1690" name="Google Shape;1690;g372d4c26f79_0_15">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g372d4c26f79_0_15">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g372d4c26f79_0_15">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g372d4c26f79_0_15"/>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694" name="Google Shape;1694;g372d4c26f79_0_15"/>
          <p:cNvSpPr/>
          <p:nvPr/>
        </p:nvSpPr>
        <p:spPr>
          <a:xfrm>
            <a:off x="3492975" y="2290775"/>
            <a:ext cx="5168100" cy="419100"/>
          </a:xfrm>
          <a:prstGeom prst="rect">
            <a:avLst/>
          </a:prstGeom>
          <a:noFill/>
          <a:ln>
            <a:noFill/>
          </a:ln>
        </p:spPr>
        <p:txBody>
          <a:bodyPr spcFirstLastPara="1" wrap="square" lIns="91425" tIns="45700" rIns="91425" bIns="45700" anchor="ctr" anchorCtr="0">
            <a:noAutofit/>
          </a:bodyPr>
          <a:lstStyle/>
          <a:p>
            <a:pPr marL="285750" lvl="0" indent="-285750" algn="l" rtl="0">
              <a:lnSpc>
                <a:spcPct val="100000"/>
              </a:lnSpc>
              <a:spcBef>
                <a:spcPts val="0"/>
              </a:spcBef>
              <a:spcAft>
                <a:spcPts val="0"/>
              </a:spcAft>
              <a:buClr>
                <a:schemeClr val="dk1"/>
              </a:buClr>
              <a:buSzPct val="130000"/>
              <a:buFont typeface="Arial" panose="020B0604020202020204" pitchFamily="34" charset="0"/>
              <a:buChar char="•"/>
            </a:pPr>
            <a:r>
              <a:rPr lang="en" dirty="0">
                <a:latin typeface="Inter"/>
                <a:ea typeface="Inter"/>
                <a:cs typeface="Inter"/>
                <a:sym typeface="Inter"/>
              </a:rPr>
              <a:t>Evaluate </a:t>
            </a:r>
            <a:r>
              <a:rPr lang="en-US" dirty="0">
                <a:latin typeface="Inter"/>
                <a:ea typeface="Inter"/>
                <a:cs typeface="Inter"/>
                <a:sym typeface="Inter"/>
              </a:rPr>
              <a:t>Agile</a:t>
            </a:r>
            <a:r>
              <a:rPr lang="en" dirty="0">
                <a:latin typeface="Inter"/>
                <a:ea typeface="Inter"/>
                <a:cs typeface="Inter"/>
                <a:sym typeface="Inter"/>
              </a:rPr>
              <a:t> vendors using solicitation criteria, oral presentations, and past performance to assess alignment with </a:t>
            </a:r>
            <a:r>
              <a:rPr lang="en-US" dirty="0">
                <a:latin typeface="Inter"/>
                <a:ea typeface="Inter"/>
                <a:cs typeface="Inter"/>
                <a:sym typeface="Inter"/>
              </a:rPr>
              <a:t>Agile</a:t>
            </a:r>
            <a:r>
              <a:rPr lang="en" dirty="0">
                <a:latin typeface="Inter"/>
                <a:ea typeface="Inter"/>
                <a:cs typeface="Inter"/>
                <a:sym typeface="Inter"/>
              </a:rPr>
              <a:t> practices and technical requirements.</a:t>
            </a:r>
            <a:endParaRPr dirty="0">
              <a:latin typeface="Inter"/>
              <a:ea typeface="Inter"/>
              <a:cs typeface="Inter"/>
              <a:sym typeface="Inter"/>
            </a:endParaRPr>
          </a:p>
          <a:p>
            <a:pPr marL="285750" lvl="0" indent="-285750" algn="l" rtl="0">
              <a:lnSpc>
                <a:spcPct val="100000"/>
              </a:lnSpc>
              <a:spcBef>
                <a:spcPts val="0"/>
              </a:spcBef>
              <a:spcAft>
                <a:spcPts val="0"/>
              </a:spcAft>
              <a:buClr>
                <a:schemeClr val="dk1"/>
              </a:buClr>
              <a:buSzPct val="130000"/>
              <a:buFont typeface="Arial" panose="020B0604020202020204" pitchFamily="34" charset="0"/>
              <a:buChar char="•"/>
            </a:pPr>
            <a:endParaRPr dirty="0">
              <a:latin typeface="Inter"/>
              <a:ea typeface="Inter"/>
              <a:cs typeface="Inter"/>
              <a:sym typeface="Inter"/>
            </a:endParaRPr>
          </a:p>
          <a:p>
            <a:pPr marL="285750" lvl="0" indent="-285750" algn="l" rtl="0">
              <a:lnSpc>
                <a:spcPct val="100000"/>
              </a:lnSpc>
              <a:spcBef>
                <a:spcPts val="0"/>
              </a:spcBef>
              <a:spcAft>
                <a:spcPts val="0"/>
              </a:spcAft>
              <a:buClr>
                <a:schemeClr val="dk1"/>
              </a:buClr>
              <a:buSzPct val="130000"/>
              <a:buFont typeface="Arial" panose="020B0604020202020204" pitchFamily="34" charset="0"/>
              <a:buChar char="•"/>
            </a:pPr>
            <a:r>
              <a:rPr lang="en" dirty="0">
                <a:latin typeface="Inter"/>
                <a:ea typeface="Inter"/>
                <a:cs typeface="Inter"/>
                <a:sym typeface="Inter"/>
              </a:rPr>
              <a:t>Design and apply evaluation strategies that incorporate down-selects, interactive techniques, and tradeoff approaches to support fair and best-value acquisitions.</a:t>
            </a:r>
            <a:endParaRPr dirty="0">
              <a:latin typeface="Inter"/>
              <a:ea typeface="Inter"/>
              <a:cs typeface="Inter"/>
              <a:sym typeface="Inter"/>
            </a:endParaRPr>
          </a:p>
          <a:p>
            <a:pPr marL="285750" lvl="0" indent="-285750" algn="l" rtl="0">
              <a:lnSpc>
                <a:spcPct val="100000"/>
              </a:lnSpc>
              <a:spcBef>
                <a:spcPts val="0"/>
              </a:spcBef>
              <a:spcAft>
                <a:spcPts val="0"/>
              </a:spcAft>
              <a:buClr>
                <a:schemeClr val="dk1"/>
              </a:buClr>
              <a:buSzPct val="130000"/>
              <a:buFont typeface="Arial" panose="020B0604020202020204" pitchFamily="34" charset="0"/>
              <a:buChar char="•"/>
            </a:pPr>
            <a:endParaRPr dirty="0">
              <a:latin typeface="Inter"/>
              <a:ea typeface="Inter"/>
              <a:cs typeface="Inter"/>
              <a:sym typeface="Inter"/>
            </a:endParaRPr>
          </a:p>
          <a:p>
            <a:pPr marL="285750" lvl="0" indent="-285750" algn="l" rtl="0">
              <a:lnSpc>
                <a:spcPct val="100000"/>
              </a:lnSpc>
              <a:spcBef>
                <a:spcPts val="0"/>
              </a:spcBef>
              <a:spcAft>
                <a:spcPts val="0"/>
              </a:spcAft>
              <a:buClr>
                <a:schemeClr val="dk1"/>
              </a:buClr>
              <a:buSzPct val="130000"/>
              <a:buFont typeface="Arial" panose="020B0604020202020204" pitchFamily="34" charset="0"/>
              <a:buChar char="•"/>
            </a:pPr>
            <a:r>
              <a:rPr lang="en" dirty="0">
                <a:latin typeface="Inter"/>
                <a:ea typeface="Inter"/>
                <a:cs typeface="Inter"/>
                <a:sym typeface="Inter"/>
              </a:rPr>
              <a:t>Deliver effective post-evaluation feedback that builds trust, strengthens future proposals, and aligns with FAR guidance.</a:t>
            </a:r>
            <a:endParaRPr dirty="0">
              <a:latin typeface="Inter"/>
              <a:ea typeface="Inter"/>
              <a:cs typeface="Inter"/>
              <a:sym typeface="Inter"/>
            </a:endParaRPr>
          </a:p>
          <a:p>
            <a:pPr marL="285750" lvl="0" indent="-285750" algn="l" rtl="0">
              <a:lnSpc>
                <a:spcPct val="100000"/>
              </a:lnSpc>
              <a:spcBef>
                <a:spcPts val="0"/>
              </a:spcBef>
              <a:spcAft>
                <a:spcPts val="0"/>
              </a:spcAft>
              <a:buClr>
                <a:schemeClr val="dk1"/>
              </a:buClr>
              <a:buSzPct val="130000"/>
              <a:buFont typeface="Arial" panose="020B0604020202020204" pitchFamily="34" charset="0"/>
              <a:buChar char="•"/>
            </a:pPr>
            <a:endParaRPr dirty="0">
              <a:latin typeface="Inter"/>
              <a:ea typeface="Inter"/>
              <a:cs typeface="Inter"/>
              <a:sym typeface="Inter"/>
            </a:endParaRPr>
          </a:p>
          <a:p>
            <a:pPr marL="285750" lvl="0" indent="-285750" algn="l" rtl="0">
              <a:lnSpc>
                <a:spcPct val="100000"/>
              </a:lnSpc>
              <a:spcBef>
                <a:spcPts val="0"/>
              </a:spcBef>
              <a:spcAft>
                <a:spcPts val="0"/>
              </a:spcAft>
              <a:buClr>
                <a:schemeClr val="dk1"/>
              </a:buClr>
              <a:buSzPct val="130000"/>
              <a:buFont typeface="Arial" panose="020B0604020202020204" pitchFamily="34" charset="0"/>
              <a:buChar char="•"/>
            </a:pPr>
            <a:r>
              <a:rPr lang="en" dirty="0">
                <a:latin typeface="Inter"/>
                <a:ea typeface="Inter"/>
                <a:cs typeface="Inter"/>
                <a:sym typeface="Inter"/>
              </a:rPr>
              <a:t>Conduct strategic vendor negotiations that clarify assumptions, manage risks, and secure best-value outcomes in digital service procurements.</a:t>
            </a:r>
            <a:endParaRPr dirty="0">
              <a:latin typeface="Inter"/>
              <a:ea typeface="Inter"/>
              <a:cs typeface="Inter"/>
              <a:sym typeface="Inter"/>
            </a:endParaRPr>
          </a:p>
          <a:p>
            <a:pPr marL="0" marR="0" lvl="0" indent="0" algn="l" rtl="0">
              <a:lnSpc>
                <a:spcPct val="100000"/>
              </a:lnSpc>
              <a:spcBef>
                <a:spcPts val="0"/>
              </a:spcBef>
              <a:spcAft>
                <a:spcPts val="0"/>
              </a:spcAft>
              <a:buClr>
                <a:srgbClr val="000000"/>
              </a:buClr>
              <a:buSzPts val="1350"/>
              <a:buFont typeface="Inter"/>
              <a:buNone/>
            </a:pPr>
            <a:endParaRPr sz="135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90"/>
        <p:cNvGrpSpPr/>
        <p:nvPr/>
      </p:nvGrpSpPr>
      <p:grpSpPr>
        <a:xfrm>
          <a:off x="0" y="0"/>
          <a:ext cx="0" cy="0"/>
          <a:chOff x="0" y="0"/>
          <a:chExt cx="0" cy="0"/>
        </a:xfrm>
      </p:grpSpPr>
      <p:sp>
        <p:nvSpPr>
          <p:cNvPr id="791" name="Google Shape;791;g3736b5e132b_0_156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g3736b5e132b_0_1562"/>
          <p:cNvSpPr>
            <a:spLocks noGrp="1"/>
          </p:cNvSpPr>
          <p:nvPr>
            <p:ph type="title" idx="4294967295"/>
          </p:nvPr>
        </p:nvSpPr>
        <p:spPr>
          <a:xfrm>
            <a:off x="609600" y="609600"/>
            <a:ext cx="74880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Using the Lean Canvas to Your Advantage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93" name="Google Shape;793;g3736b5e132b_0_1562"/>
          <p:cNvSpPr txBox="1"/>
          <p:nvPr/>
        </p:nvSpPr>
        <p:spPr>
          <a:xfrm>
            <a:off x="712575" y="1763962"/>
            <a:ext cx="6840600" cy="2123628"/>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Stakeholder alignment: surface unfamiliarity and resistance early</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Record the “why”: basis for formal acquisition plan and audit trail</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Use it as a negotiation and approval artifact</a:t>
            </a:r>
            <a:endParaRPr dirty="0">
              <a:latin typeface="Inter" panose="02000503000000020004" pitchFamily="2"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99"/>
        <p:cNvGrpSpPr/>
        <p:nvPr/>
      </p:nvGrpSpPr>
      <p:grpSpPr>
        <a:xfrm>
          <a:off x="0" y="0"/>
          <a:ext cx="0" cy="0"/>
          <a:chOff x="0" y="0"/>
          <a:chExt cx="0" cy="0"/>
        </a:xfrm>
      </p:grpSpPr>
      <p:sp>
        <p:nvSpPr>
          <p:cNvPr id="1700" name="Google Shape;1700;g372d4c26f79_0_6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g372d4c26f79_0_62"/>
          <p:cNvSpPr>
            <a:spLocks noGrp="1"/>
          </p:cNvSpPr>
          <p:nvPr>
            <p:ph type="title" idx="4294967295"/>
          </p:nvPr>
        </p:nvSpPr>
        <p:spPr>
          <a:xfrm>
            <a:off x="609600" y="609600"/>
            <a:ext cx="7012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Purpose of Evaluation Criteria</a:t>
            </a:r>
            <a:endParaRPr kumimoji="0" lang="en-US" sz="24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701" name="Google Shape;1701;g372d4c26f79_0_62"/>
          <p:cNvSpPr/>
          <p:nvPr/>
        </p:nvSpPr>
        <p:spPr>
          <a:xfrm>
            <a:off x="609600" y="2302125"/>
            <a:ext cx="7636500" cy="1263300"/>
          </a:xfrm>
          <a:prstGeom prst="rect">
            <a:avLst/>
          </a:prstGeom>
          <a:noFill/>
          <a:ln>
            <a:noFill/>
          </a:ln>
        </p:spPr>
        <p:txBody>
          <a:bodyPr spcFirstLastPara="1" wrap="square" lIns="91425" tIns="45700" rIns="91425" bIns="45700" anchor="ctr" anchorCtr="0">
            <a:noAutofit/>
          </a:bodyPr>
          <a:lstStyle/>
          <a:p>
            <a:pPr marL="0" marR="0" lvl="0" indent="0" algn="l" rtl="0">
              <a:lnSpc>
                <a:spcPct val="136000"/>
              </a:lnSpc>
              <a:spcBef>
                <a:spcPts val="0"/>
              </a:spcBef>
              <a:spcAft>
                <a:spcPts val="0"/>
              </a:spcAft>
              <a:buNone/>
            </a:pPr>
            <a:endParaRPr sz="1725" dirty="0">
              <a:latin typeface="Inter"/>
              <a:ea typeface="Inter"/>
              <a:cs typeface="Inter"/>
              <a:sym typeface="Inter"/>
            </a:endParaRPr>
          </a:p>
          <a:p>
            <a:pPr marL="0" lvl="0" indent="0" algn="l" rtl="0">
              <a:lnSpc>
                <a:spcPct val="100000"/>
              </a:lnSpc>
              <a:spcBef>
                <a:spcPts val="0"/>
              </a:spcBef>
              <a:spcAft>
                <a:spcPts val="0"/>
              </a:spcAft>
              <a:buNone/>
            </a:pPr>
            <a:r>
              <a:rPr lang="en" sz="1800" dirty="0">
                <a:solidFill>
                  <a:srgbClr val="222222"/>
                </a:solidFill>
                <a:latin typeface="Inter"/>
                <a:ea typeface="Inter"/>
                <a:cs typeface="Inter"/>
                <a:sym typeface="Inter"/>
              </a:rPr>
              <a:t>Evaluation Criteria ensure: </a:t>
            </a:r>
            <a:endParaRPr sz="1800" dirty="0">
              <a:solidFill>
                <a:srgbClr val="222222"/>
              </a:solidFill>
              <a:latin typeface="Inter"/>
              <a:ea typeface="Inter"/>
              <a:cs typeface="Inter"/>
              <a:sym typeface="Inter"/>
            </a:endParaRPr>
          </a:p>
          <a:p>
            <a:pPr marL="419100" lvl="0" indent="-285750" algn="l" rtl="0">
              <a:lnSpc>
                <a:spcPct val="150000"/>
              </a:lnSpc>
              <a:spcBef>
                <a:spcPts val="1200"/>
              </a:spcBef>
              <a:spcAft>
                <a:spcPts val="0"/>
              </a:spcAft>
              <a:buClr>
                <a:srgbClr val="222222"/>
              </a:buClr>
              <a:buSzPct val="130000"/>
              <a:buFont typeface="Arial" panose="020B0604020202020204" pitchFamily="34" charset="0"/>
              <a:buChar char="•"/>
            </a:pPr>
            <a:r>
              <a:rPr lang="en" sz="1800" dirty="0">
                <a:solidFill>
                  <a:srgbClr val="222222"/>
                </a:solidFill>
                <a:latin typeface="Inter"/>
                <a:ea typeface="Inter"/>
                <a:cs typeface="Inter"/>
                <a:sym typeface="Inter"/>
              </a:rPr>
              <a:t>Transparency &amp; Fairness</a:t>
            </a:r>
            <a:endParaRPr sz="1800" dirty="0">
              <a:solidFill>
                <a:srgbClr val="222222"/>
              </a:solidFill>
              <a:latin typeface="Inter"/>
              <a:ea typeface="Inter"/>
              <a:cs typeface="Inter"/>
              <a:sym typeface="Inter"/>
            </a:endParaRPr>
          </a:p>
          <a:p>
            <a:pPr marL="419100" lvl="0" indent="-285750" algn="l" rtl="0">
              <a:lnSpc>
                <a:spcPct val="150000"/>
              </a:lnSpc>
              <a:spcBef>
                <a:spcPts val="0"/>
              </a:spcBef>
              <a:spcAft>
                <a:spcPts val="0"/>
              </a:spcAft>
              <a:buClr>
                <a:srgbClr val="222222"/>
              </a:buClr>
              <a:buSzPct val="130000"/>
              <a:buFont typeface="Arial" panose="020B0604020202020204" pitchFamily="34" charset="0"/>
              <a:buChar char="•"/>
            </a:pPr>
            <a:r>
              <a:rPr lang="en" sz="1800" dirty="0">
                <a:solidFill>
                  <a:srgbClr val="222222"/>
                </a:solidFill>
                <a:latin typeface="Inter"/>
                <a:ea typeface="Inter"/>
                <a:cs typeface="Inter"/>
                <a:sym typeface="Inter"/>
              </a:rPr>
              <a:t>Objectivity &amp; Accountability</a:t>
            </a:r>
            <a:endParaRPr sz="1800" dirty="0">
              <a:solidFill>
                <a:srgbClr val="222222"/>
              </a:solidFill>
              <a:latin typeface="Inter"/>
              <a:ea typeface="Inter"/>
              <a:cs typeface="Inter"/>
              <a:sym typeface="Inter"/>
            </a:endParaRPr>
          </a:p>
          <a:p>
            <a:pPr marL="419100" lvl="0" indent="-285750" algn="l" rtl="0">
              <a:lnSpc>
                <a:spcPct val="150000"/>
              </a:lnSpc>
              <a:spcBef>
                <a:spcPts val="0"/>
              </a:spcBef>
              <a:spcAft>
                <a:spcPts val="0"/>
              </a:spcAft>
              <a:buClr>
                <a:srgbClr val="222222"/>
              </a:buClr>
              <a:buSzPct val="130000"/>
              <a:buFont typeface="Arial" panose="020B0604020202020204" pitchFamily="34" charset="0"/>
              <a:buChar char="•"/>
            </a:pPr>
            <a:r>
              <a:rPr lang="en" sz="1800" dirty="0">
                <a:solidFill>
                  <a:srgbClr val="222222"/>
                </a:solidFill>
                <a:latin typeface="Inter"/>
                <a:ea typeface="Inter"/>
                <a:cs typeface="Inter"/>
                <a:sym typeface="Inter"/>
              </a:rPr>
              <a:t>Efficiency &amp; Value for Money</a:t>
            </a:r>
            <a:endParaRPr sz="1800" dirty="0">
              <a:solidFill>
                <a:srgbClr val="222222"/>
              </a:solidFill>
              <a:latin typeface="Inter"/>
              <a:ea typeface="Inter"/>
              <a:cs typeface="Inter"/>
              <a:sym typeface="Inter"/>
            </a:endParaRPr>
          </a:p>
          <a:p>
            <a:pPr marL="419100" lvl="0" indent="-285750" algn="l" rtl="0">
              <a:lnSpc>
                <a:spcPct val="150000"/>
              </a:lnSpc>
              <a:spcBef>
                <a:spcPts val="0"/>
              </a:spcBef>
              <a:spcAft>
                <a:spcPts val="0"/>
              </a:spcAft>
              <a:buClr>
                <a:srgbClr val="222222"/>
              </a:buClr>
              <a:buSzPct val="130000"/>
              <a:buFont typeface="Arial" panose="020B0604020202020204" pitchFamily="34" charset="0"/>
              <a:buChar char="•"/>
            </a:pPr>
            <a:r>
              <a:rPr lang="en" sz="1800" dirty="0">
                <a:solidFill>
                  <a:srgbClr val="222222"/>
                </a:solidFill>
                <a:latin typeface="Inter"/>
                <a:ea typeface="Inter"/>
                <a:cs typeface="Inter"/>
                <a:sym typeface="Inter"/>
              </a:rPr>
              <a:t>Risk Management</a:t>
            </a:r>
            <a:endParaRPr sz="1800" dirty="0">
              <a:solidFill>
                <a:srgbClr val="222222"/>
              </a:solidFill>
              <a:latin typeface="Inter"/>
              <a:ea typeface="Inter"/>
              <a:cs typeface="Inter"/>
              <a:sym typeface="Inter"/>
            </a:endParaRPr>
          </a:p>
          <a:p>
            <a:pPr marL="419100" lvl="0" indent="-285750" algn="l" rtl="0">
              <a:lnSpc>
                <a:spcPct val="150000"/>
              </a:lnSpc>
              <a:spcBef>
                <a:spcPts val="0"/>
              </a:spcBef>
              <a:spcAft>
                <a:spcPts val="0"/>
              </a:spcAft>
              <a:buClr>
                <a:srgbClr val="222222"/>
              </a:buClr>
              <a:buSzPct val="130000"/>
              <a:buFont typeface="Arial" panose="020B0604020202020204" pitchFamily="34" charset="0"/>
              <a:buChar char="•"/>
            </a:pPr>
            <a:r>
              <a:rPr lang="en" sz="1800" dirty="0">
                <a:solidFill>
                  <a:srgbClr val="222222"/>
                </a:solidFill>
                <a:latin typeface="Inter"/>
                <a:ea typeface="Inter"/>
                <a:cs typeface="Inter"/>
                <a:sym typeface="Inter"/>
              </a:rPr>
              <a:t>Public Confidence &amp; Legal Protection</a:t>
            </a:r>
            <a:br>
              <a:rPr lang="en" dirty="0">
                <a:solidFill>
                  <a:srgbClr val="222222"/>
                </a:solidFill>
                <a:latin typeface="Inter"/>
                <a:ea typeface="Inter"/>
                <a:cs typeface="Inter"/>
                <a:sym typeface="Inter"/>
              </a:rPr>
            </a:br>
            <a:endParaRPr dirty="0">
              <a:solidFill>
                <a:srgbClr val="222222"/>
              </a:solidFill>
              <a:latin typeface="Inter"/>
              <a:ea typeface="Inter"/>
              <a:cs typeface="Inter"/>
              <a:sym typeface="Inter"/>
            </a:endParaRPr>
          </a:p>
          <a:p>
            <a:pPr marL="0" marR="0" lvl="0" indent="0" algn="l" rtl="0">
              <a:lnSpc>
                <a:spcPct val="136000"/>
              </a:lnSpc>
              <a:spcBef>
                <a:spcPts val="1200"/>
              </a:spcBef>
              <a:spcAft>
                <a:spcPts val="0"/>
              </a:spcAft>
              <a:buClr>
                <a:srgbClr val="000000"/>
              </a:buClr>
              <a:buSzPts val="1125"/>
              <a:buFont typeface="Inter"/>
              <a:buNone/>
            </a:pPr>
            <a:endParaRPr sz="1725" dirty="0">
              <a:latin typeface="Inter"/>
              <a:ea typeface="Inter"/>
              <a:cs typeface="Inter"/>
              <a:sym typeface="Inter"/>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706"/>
        <p:cNvGrpSpPr/>
        <p:nvPr/>
      </p:nvGrpSpPr>
      <p:grpSpPr>
        <a:xfrm>
          <a:off x="0" y="0"/>
          <a:ext cx="0" cy="0"/>
          <a:chOff x="0" y="0"/>
          <a:chExt cx="0" cy="0"/>
        </a:xfrm>
      </p:grpSpPr>
      <p:sp>
        <p:nvSpPr>
          <p:cNvPr id="1708" name="Google Shape;1708;g372d4c26f79_0_106"/>
          <p:cNvSpPr txBox="1">
            <a:spLocks noGrp="1"/>
          </p:cNvSpPr>
          <p:nvPr>
            <p:ph type="title" idx="4294967295"/>
          </p:nvPr>
        </p:nvSpPr>
        <p:spPr>
          <a:xfrm>
            <a:off x="511175" y="261000"/>
            <a:ext cx="5814600" cy="617400"/>
          </a:xfrm>
          <a:prstGeom prst="rect">
            <a:avLst/>
          </a:prstGeom>
        </p:spPr>
        <p:txBody>
          <a:bodyPr spcFirstLastPara="1" wrap="square" lIns="91425" tIns="91425" rIns="91425" bIns="91425" anchor="ctr" anchorCtr="0">
            <a:noAutofit/>
          </a:bodyPr>
          <a:lstStyle/>
          <a:p>
            <a:pPr marL="0" lvl="0" indent="0" algn="l" rtl="0">
              <a:lnSpc>
                <a:spcPct val="115000"/>
              </a:lnSpc>
              <a:spcBef>
                <a:spcPts val="1400"/>
              </a:spcBef>
              <a:spcAft>
                <a:spcPts val="400"/>
              </a:spcAft>
              <a:buClr>
                <a:schemeClr val="dk1"/>
              </a:buClr>
              <a:buSzPts val="1100"/>
              <a:buFont typeface="Arial"/>
              <a:buNone/>
            </a:pPr>
            <a:r>
              <a:rPr lang="en" sz="2400" b="1" dirty="0">
                <a:solidFill>
                  <a:schemeClr val="dk1"/>
                </a:solidFill>
                <a:latin typeface="Inter"/>
                <a:ea typeface="Inter"/>
                <a:cs typeface="Inter"/>
                <a:sym typeface="Inter"/>
              </a:rPr>
              <a:t>Evaluation Methods Overview</a:t>
            </a:r>
            <a:endParaRPr sz="2000" b="1" dirty="0">
              <a:solidFill>
                <a:schemeClr val="dk1"/>
              </a:solidFill>
              <a:latin typeface="Inter"/>
              <a:ea typeface="Inter"/>
              <a:cs typeface="Inter"/>
              <a:sym typeface="Inter"/>
            </a:endParaRPr>
          </a:p>
        </p:txBody>
      </p:sp>
      <p:sp>
        <p:nvSpPr>
          <p:cNvPr id="1707" name="Google Shape;1707;g372d4c26f79_0_106"/>
          <p:cNvSpPr txBox="1"/>
          <p:nvPr/>
        </p:nvSpPr>
        <p:spPr>
          <a:xfrm>
            <a:off x="511175" y="1275800"/>
            <a:ext cx="6669900" cy="3262401"/>
          </a:xfrm>
          <a:prstGeom prst="rect">
            <a:avLst/>
          </a:prstGeom>
          <a:noFill/>
          <a:ln>
            <a:noFill/>
          </a:ln>
        </p:spPr>
        <p:txBody>
          <a:bodyPr spcFirstLastPara="1" wrap="square" lIns="91425" tIns="91425" rIns="91425" bIns="91425" anchor="t" anchorCtr="0">
            <a:spAutoFit/>
          </a:bodyPr>
          <a:lstStyle/>
          <a:p>
            <a:pPr marL="412750" lvl="0" indent="-285750" algn="l" rtl="0">
              <a:lnSpc>
                <a:spcPct val="100000"/>
              </a:lnSpc>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Comparative Evaluation</a:t>
            </a:r>
            <a:endParaRPr sz="1800" dirty="0">
              <a:solidFill>
                <a:schemeClr val="dk1"/>
              </a:solidFill>
              <a:latin typeface="Inter"/>
              <a:ea typeface="Inter"/>
              <a:cs typeface="Inter"/>
              <a:sym typeface="Inter"/>
            </a:endParaRPr>
          </a:p>
          <a:p>
            <a:pPr marL="869950" lvl="1" indent="-285750" algn="l" rtl="0">
              <a:lnSpc>
                <a:spcPct val="100000"/>
              </a:lnSpc>
              <a:spcBef>
                <a:spcPts val="1200"/>
              </a:spcBef>
              <a:spcAft>
                <a:spcPts val="0"/>
              </a:spcAft>
              <a:buClr>
                <a:schemeClr val="dk1"/>
              </a:buClr>
              <a:buSzPct val="100000"/>
              <a:buFont typeface="Courier New" panose="02070309020205020404" pitchFamily="49" charset="0"/>
              <a:buChar char="o"/>
            </a:pPr>
            <a:r>
              <a:rPr lang="en" sz="1800" dirty="0">
                <a:solidFill>
                  <a:schemeClr val="dk1"/>
                </a:solidFill>
                <a:latin typeface="Inter"/>
                <a:ea typeface="Inter"/>
                <a:cs typeface="Inter"/>
                <a:sym typeface="Inter"/>
              </a:rPr>
              <a:t>Side-by-side comparison of proposals</a:t>
            </a:r>
            <a:endParaRPr sz="1800" dirty="0">
              <a:solidFill>
                <a:schemeClr val="dk1"/>
              </a:solidFill>
              <a:latin typeface="Inter"/>
              <a:ea typeface="Inter"/>
              <a:cs typeface="Inter"/>
              <a:sym typeface="Inter"/>
            </a:endParaRPr>
          </a:p>
          <a:p>
            <a:pPr marL="869950" lvl="1" indent="-285750" algn="l" rtl="0">
              <a:lnSpc>
                <a:spcPct val="100000"/>
              </a:lnSpc>
              <a:spcBef>
                <a:spcPts val="0"/>
              </a:spcBef>
              <a:spcAft>
                <a:spcPts val="0"/>
              </a:spcAft>
              <a:buClr>
                <a:schemeClr val="dk1"/>
              </a:buClr>
              <a:buSzPct val="100000"/>
              <a:buFont typeface="Courier New" panose="02070309020205020404" pitchFamily="49" charset="0"/>
              <a:buChar char="o"/>
            </a:pPr>
            <a:r>
              <a:rPr lang="en" sz="1800" dirty="0">
                <a:solidFill>
                  <a:schemeClr val="dk1"/>
                </a:solidFill>
                <a:latin typeface="Inter"/>
                <a:ea typeface="Inter"/>
                <a:cs typeface="Inter"/>
                <a:sym typeface="Inter"/>
              </a:rPr>
              <a:t>Flexible &amp; efficient—suited for Agile and iterative efforts</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412750" lvl="0" indent="-285750" algn="l" rtl="0">
              <a:lnSpc>
                <a:spcPct val="100000"/>
              </a:lnSpc>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Best-Value Trade-Off</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869950" lvl="1" indent="-285750" algn="l" rtl="0">
              <a:lnSpc>
                <a:spcPct val="100000"/>
              </a:lnSpc>
              <a:spcBef>
                <a:spcPts val="0"/>
              </a:spcBef>
              <a:spcAft>
                <a:spcPts val="0"/>
              </a:spcAft>
              <a:buClr>
                <a:schemeClr val="dk1"/>
              </a:buClr>
              <a:buSzPct val="100000"/>
              <a:buFont typeface="Courier New" panose="02070309020205020404" pitchFamily="49" charset="0"/>
              <a:buChar char="o"/>
            </a:pPr>
            <a:r>
              <a:rPr lang="en" sz="1800" dirty="0">
                <a:solidFill>
                  <a:schemeClr val="dk1"/>
                </a:solidFill>
                <a:latin typeface="Inter"/>
                <a:ea typeface="Inter"/>
                <a:cs typeface="Inter"/>
                <a:sym typeface="Inter"/>
              </a:rPr>
              <a:t>Balances price &amp; non-price factors</a:t>
            </a:r>
            <a:endParaRPr sz="1800" dirty="0">
              <a:solidFill>
                <a:schemeClr val="dk1"/>
              </a:solidFill>
              <a:latin typeface="Inter"/>
              <a:ea typeface="Inter"/>
              <a:cs typeface="Inter"/>
              <a:sym typeface="Inter"/>
            </a:endParaRPr>
          </a:p>
          <a:p>
            <a:pPr marL="882650" lvl="1" indent="-285750" algn="l" rtl="0">
              <a:lnSpc>
                <a:spcPct val="100000"/>
              </a:lnSpc>
              <a:spcBef>
                <a:spcPts val="0"/>
              </a:spcBef>
              <a:spcAft>
                <a:spcPts val="1200"/>
              </a:spcAft>
              <a:buClr>
                <a:schemeClr val="dk1"/>
              </a:buClr>
              <a:buSzPct val="100000"/>
              <a:buFont typeface="Courier New" panose="02070309020205020404" pitchFamily="49" charset="0"/>
              <a:buChar char="o"/>
            </a:pPr>
            <a:r>
              <a:rPr lang="en" sz="1800" dirty="0">
                <a:solidFill>
                  <a:schemeClr val="dk1"/>
                </a:solidFill>
                <a:latin typeface="Inter"/>
                <a:ea typeface="Inter"/>
                <a:cs typeface="Inter"/>
                <a:sym typeface="Inter"/>
              </a:rPr>
              <a:t>More structured—used for complex, mission-critical procurements</a:t>
            </a:r>
            <a:endParaRPr sz="1800" dirty="0">
              <a:latin typeface="Inter"/>
              <a:ea typeface="Inter"/>
              <a:cs typeface="Inter"/>
              <a:sym typeface="Inter"/>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712"/>
        <p:cNvGrpSpPr/>
        <p:nvPr/>
      </p:nvGrpSpPr>
      <p:grpSpPr>
        <a:xfrm>
          <a:off x="0" y="0"/>
          <a:ext cx="0" cy="0"/>
          <a:chOff x="0" y="0"/>
          <a:chExt cx="0" cy="0"/>
        </a:xfrm>
      </p:grpSpPr>
      <p:sp>
        <p:nvSpPr>
          <p:cNvPr id="1713" name="Google Shape;1713;g36299d5ead3_12_72"/>
          <p:cNvSpPr txBox="1">
            <a:spLocks noGrp="1"/>
          </p:cNvSpPr>
          <p:nvPr>
            <p:ph type="title" idx="4294967295"/>
          </p:nvPr>
        </p:nvSpPr>
        <p:spPr>
          <a:xfrm>
            <a:off x="542969" y="309101"/>
            <a:ext cx="5814600" cy="7635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en" sz="2400" b="1" dirty="0">
                <a:solidFill>
                  <a:schemeClr val="dk1"/>
                </a:solidFill>
                <a:latin typeface="Inter"/>
                <a:ea typeface="Inter"/>
                <a:cs typeface="Inter"/>
                <a:sym typeface="Inter"/>
              </a:rPr>
              <a:t>Best Practices for Evaluation Criteria</a:t>
            </a:r>
            <a:endParaRPr sz="5400" b="1" dirty="0">
              <a:solidFill>
                <a:schemeClr val="dk1"/>
              </a:solidFill>
              <a:latin typeface="Inter"/>
              <a:ea typeface="Inter"/>
              <a:cs typeface="Inter"/>
              <a:sym typeface="Inter"/>
            </a:endParaRPr>
          </a:p>
        </p:txBody>
      </p:sp>
      <p:sp>
        <p:nvSpPr>
          <p:cNvPr id="1714" name="Google Shape;1714;g36299d5ead3_12_72"/>
          <p:cNvSpPr txBox="1">
            <a:spLocks noGrp="1"/>
          </p:cNvSpPr>
          <p:nvPr>
            <p:ph type="body" idx="4294967295"/>
          </p:nvPr>
        </p:nvSpPr>
        <p:spPr>
          <a:xfrm>
            <a:off x="542969" y="874889"/>
            <a:ext cx="7358100" cy="5961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dirty="0">
                <a:solidFill>
                  <a:schemeClr val="dk1"/>
                </a:solidFill>
                <a:latin typeface="Inter" panose="02000503000000020004" pitchFamily="2" charset="0"/>
                <a:ea typeface="Inter Medium"/>
                <a:cs typeface="Inter Medium"/>
                <a:sym typeface="Inter Medium"/>
              </a:rPr>
              <a:t>Clarify requirements &amp; procurement objectives</a:t>
            </a:r>
          </a:p>
          <a:p>
            <a:pPr marL="0" lvl="0" indent="0" algn="l" rtl="0">
              <a:lnSpc>
                <a:spcPct val="100000"/>
              </a:lnSpc>
              <a:spcBef>
                <a:spcPts val="1200"/>
              </a:spcBef>
              <a:spcAft>
                <a:spcPts val="0"/>
              </a:spcAft>
              <a:buNone/>
            </a:pPr>
            <a:endParaRPr sz="1800" b="0" dirty="0">
              <a:solidFill>
                <a:schemeClr val="dk1"/>
              </a:solidFill>
              <a:latin typeface="Inter" panose="02000503000000020004" pitchFamily="2" charset="0"/>
              <a:ea typeface="Inter Medium"/>
              <a:cs typeface="Inter Medium"/>
              <a:sym typeface="Inter Medium"/>
            </a:endParaRPr>
          </a:p>
          <a:p>
            <a:pPr marL="412750" indent="-285750">
              <a:lnSpc>
                <a:spcPct val="100000"/>
              </a:lnSpc>
              <a:spcBef>
                <a:spcPts val="1200"/>
              </a:spcBef>
              <a:buClr>
                <a:schemeClr val="dk1"/>
              </a:buClr>
              <a:buSzPct val="130000"/>
              <a:buFont typeface="Arial" panose="020B0604020202020204" pitchFamily="34" charset="0"/>
              <a:buChar char="•"/>
            </a:pPr>
            <a:r>
              <a:rPr lang="en" sz="1800" b="0" dirty="0">
                <a:solidFill>
                  <a:schemeClr val="dk1"/>
                </a:solidFill>
                <a:latin typeface="Inter" panose="02000503000000020004" pitchFamily="2" charset="0"/>
                <a:ea typeface="Inter Medium"/>
                <a:cs typeface="Inter Medium"/>
                <a:sym typeface="Inter Medium"/>
              </a:rPr>
              <a:t>Engage stakeholders early.</a:t>
            </a:r>
            <a:br>
              <a:rPr lang="en" sz="1800" b="0" dirty="0">
                <a:solidFill>
                  <a:schemeClr val="dk1"/>
                </a:solidFill>
                <a:latin typeface="Inter" panose="02000503000000020004" pitchFamily="2" charset="0"/>
                <a:ea typeface="Inter Medium"/>
                <a:cs typeface="Inter Medium"/>
                <a:sym typeface="Inter Medium"/>
              </a:rPr>
            </a:br>
            <a:endParaRPr sz="1800" b="0" dirty="0">
              <a:solidFill>
                <a:schemeClr val="dk1"/>
              </a:solidFill>
              <a:latin typeface="Inter" panose="02000503000000020004" pitchFamily="2" charset="0"/>
              <a:ea typeface="Inter Medium"/>
              <a:cs typeface="Inter Medium"/>
              <a:sym typeface="Inter Medium"/>
            </a:endParaRPr>
          </a:p>
          <a:p>
            <a:pPr marL="412750" indent="-285750">
              <a:lnSpc>
                <a:spcPct val="100000"/>
              </a:lnSpc>
              <a:buClr>
                <a:schemeClr val="dk1"/>
              </a:buClr>
              <a:buSzPct val="130000"/>
              <a:buFont typeface="Arial" panose="020B0604020202020204" pitchFamily="34" charset="0"/>
              <a:buChar char="•"/>
            </a:pPr>
            <a:r>
              <a:rPr lang="en" sz="1800" b="0" dirty="0">
                <a:solidFill>
                  <a:schemeClr val="dk1"/>
                </a:solidFill>
                <a:latin typeface="Inter" panose="02000503000000020004" pitchFamily="2" charset="0"/>
                <a:ea typeface="Inter Medium"/>
                <a:cs typeface="Inter Medium"/>
                <a:sym typeface="Inter Medium"/>
              </a:rPr>
              <a:t>Categorize &amp; prioritize criteria (technical, management, cost).</a:t>
            </a:r>
            <a:br>
              <a:rPr lang="en" sz="1800" b="0" dirty="0">
                <a:solidFill>
                  <a:schemeClr val="dk1"/>
                </a:solidFill>
                <a:latin typeface="Inter" panose="02000503000000020004" pitchFamily="2" charset="0"/>
                <a:ea typeface="Inter Medium"/>
                <a:cs typeface="Inter Medium"/>
                <a:sym typeface="Inter Medium"/>
              </a:rPr>
            </a:br>
            <a:endParaRPr sz="1800" b="0" dirty="0">
              <a:solidFill>
                <a:schemeClr val="dk1"/>
              </a:solidFill>
              <a:latin typeface="Inter" panose="02000503000000020004" pitchFamily="2" charset="0"/>
              <a:ea typeface="Inter Medium"/>
              <a:cs typeface="Inter Medium"/>
              <a:sym typeface="Inter Medium"/>
            </a:endParaRPr>
          </a:p>
          <a:p>
            <a:pPr marL="412750" indent="-285750">
              <a:lnSpc>
                <a:spcPct val="100000"/>
              </a:lnSpc>
              <a:buClr>
                <a:schemeClr val="dk1"/>
              </a:buClr>
              <a:buSzPct val="130000"/>
              <a:buFont typeface="Arial" panose="020B0604020202020204" pitchFamily="34" charset="0"/>
              <a:buChar char="•"/>
            </a:pPr>
            <a:r>
              <a:rPr lang="en" sz="1800" b="0" dirty="0">
                <a:solidFill>
                  <a:schemeClr val="dk1"/>
                </a:solidFill>
                <a:latin typeface="Inter" panose="02000503000000020004" pitchFamily="2" charset="0"/>
                <a:ea typeface="Inter Medium"/>
                <a:cs typeface="Inter Medium"/>
                <a:sym typeface="Inter Medium"/>
              </a:rPr>
              <a:t>Assign weights &amp; use clear, measurable standards.</a:t>
            </a:r>
            <a:br>
              <a:rPr lang="en" sz="1800" b="0" dirty="0">
                <a:solidFill>
                  <a:schemeClr val="dk1"/>
                </a:solidFill>
                <a:latin typeface="Inter" panose="02000503000000020004" pitchFamily="2" charset="0"/>
                <a:ea typeface="Inter Medium"/>
                <a:cs typeface="Inter Medium"/>
                <a:sym typeface="Inter Medium"/>
              </a:rPr>
            </a:br>
            <a:endParaRPr sz="1800" b="0" dirty="0">
              <a:solidFill>
                <a:schemeClr val="dk1"/>
              </a:solidFill>
              <a:latin typeface="Inter" panose="02000503000000020004" pitchFamily="2" charset="0"/>
              <a:ea typeface="Inter Medium"/>
              <a:cs typeface="Inter Medium"/>
              <a:sym typeface="Inter Medium"/>
            </a:endParaRPr>
          </a:p>
          <a:p>
            <a:pPr marL="400050" indent="-285750">
              <a:lnSpc>
                <a:spcPct val="100000"/>
              </a:lnSpc>
              <a:buClr>
                <a:schemeClr val="dk1"/>
              </a:buClr>
              <a:buSzPct val="130000"/>
              <a:buFont typeface="Arial" panose="020B0604020202020204" pitchFamily="34" charset="0"/>
              <a:buChar char="•"/>
            </a:pPr>
            <a:r>
              <a:rPr lang="en" sz="1800" b="0" dirty="0">
                <a:solidFill>
                  <a:schemeClr val="dk1"/>
                </a:solidFill>
                <a:latin typeface="Inter" panose="02000503000000020004" pitchFamily="2" charset="0"/>
                <a:ea typeface="Inter Medium"/>
                <a:cs typeface="Inter Medium"/>
                <a:sym typeface="Inter Medium"/>
              </a:rPr>
              <a:t>Separate past performance (reliability) from past experience (innovation).</a:t>
            </a:r>
            <a:br>
              <a:rPr lang="en" sz="1800" b="0" dirty="0">
                <a:solidFill>
                  <a:schemeClr val="dk1"/>
                </a:solidFill>
                <a:latin typeface="Inter" panose="02000503000000020004" pitchFamily="2" charset="0"/>
                <a:ea typeface="Inter Medium"/>
                <a:cs typeface="Inter Medium"/>
                <a:sym typeface="Inter Medium"/>
              </a:rPr>
            </a:br>
            <a:endParaRPr sz="1800" b="0" dirty="0">
              <a:solidFill>
                <a:schemeClr val="dk1"/>
              </a:solidFill>
              <a:latin typeface="Inter" panose="02000503000000020004" pitchFamily="2" charset="0"/>
              <a:ea typeface="Inter Medium"/>
              <a:cs typeface="Inter Medium"/>
              <a:sym typeface="Inter Medium"/>
            </a:endParaRPr>
          </a:p>
          <a:p>
            <a:pPr marL="0" lvl="0" indent="0" algn="l" rtl="0">
              <a:lnSpc>
                <a:spcPct val="100000"/>
              </a:lnSpc>
              <a:spcBef>
                <a:spcPts val="1200"/>
              </a:spcBef>
              <a:spcAft>
                <a:spcPts val="1200"/>
              </a:spcAft>
              <a:buNone/>
            </a:pPr>
            <a:br>
              <a:rPr lang="en" sz="1300" dirty="0">
                <a:latin typeface="Arial"/>
                <a:ea typeface="Arial"/>
                <a:cs typeface="Arial"/>
                <a:sym typeface="Arial"/>
              </a:rPr>
            </a:br>
            <a:endParaRPr sz="25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718"/>
        <p:cNvGrpSpPr/>
        <p:nvPr/>
      </p:nvGrpSpPr>
      <p:grpSpPr>
        <a:xfrm>
          <a:off x="0" y="0"/>
          <a:ext cx="0" cy="0"/>
          <a:chOff x="0" y="0"/>
          <a:chExt cx="0" cy="0"/>
        </a:xfrm>
      </p:grpSpPr>
      <p:sp>
        <p:nvSpPr>
          <p:cNvPr id="1719" name="Google Shape;1719;g36299d5ead3_12_77"/>
          <p:cNvSpPr txBox="1">
            <a:spLocks noGrp="1"/>
          </p:cNvSpPr>
          <p:nvPr>
            <p:ph type="title" idx="4294967295"/>
          </p:nvPr>
        </p:nvSpPr>
        <p:spPr>
          <a:xfrm>
            <a:off x="382950" y="258300"/>
            <a:ext cx="5814600" cy="7635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en" sz="2400" b="1" dirty="0">
                <a:solidFill>
                  <a:schemeClr val="dk1"/>
                </a:solidFill>
                <a:latin typeface="Inter"/>
                <a:ea typeface="Inter"/>
                <a:cs typeface="Inter"/>
                <a:sym typeface="Inter"/>
              </a:rPr>
              <a:t>Key Takeaways</a:t>
            </a:r>
            <a:endParaRPr sz="5900" b="1" dirty="0">
              <a:solidFill>
                <a:schemeClr val="dk1"/>
              </a:solidFill>
              <a:latin typeface="Inter"/>
              <a:ea typeface="Inter"/>
              <a:cs typeface="Inter"/>
              <a:sym typeface="Inter"/>
            </a:endParaRPr>
          </a:p>
        </p:txBody>
      </p:sp>
      <p:sp>
        <p:nvSpPr>
          <p:cNvPr id="1720" name="Google Shape;1720;g36299d5ead3_12_77"/>
          <p:cNvSpPr txBox="1"/>
          <p:nvPr/>
        </p:nvSpPr>
        <p:spPr>
          <a:xfrm>
            <a:off x="445750" y="1021800"/>
            <a:ext cx="7758450" cy="3570178"/>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1200"/>
              </a:spcBef>
              <a:spcAft>
                <a:spcPts val="0"/>
              </a:spcAft>
              <a:buNone/>
            </a:pPr>
            <a:r>
              <a:rPr lang="en" sz="2000" b="1" dirty="0">
                <a:solidFill>
                  <a:schemeClr val="dk1"/>
                </a:solidFill>
                <a:latin typeface="Inter"/>
                <a:ea typeface="Inter"/>
                <a:cs typeface="Inter"/>
                <a:sym typeface="Inter"/>
              </a:rPr>
              <a:t>Clarify</a:t>
            </a:r>
            <a:r>
              <a:rPr lang="en" sz="1800" b="1" dirty="0">
                <a:solidFill>
                  <a:schemeClr val="dk1"/>
                </a:solidFill>
                <a:latin typeface="Inter"/>
                <a:ea typeface="Inter"/>
                <a:cs typeface="Inter"/>
                <a:sym typeface="Inter"/>
              </a:rPr>
              <a:t> requirements &amp; procurement objectives</a:t>
            </a:r>
            <a:endParaRPr sz="1800" dirty="0">
              <a:solidFill>
                <a:schemeClr val="dk1"/>
              </a:solidFill>
              <a:latin typeface="Inter"/>
              <a:ea typeface="Inter"/>
              <a:cs typeface="Inter"/>
              <a:sym typeface="Inter"/>
            </a:endParaRPr>
          </a:p>
          <a:p>
            <a:pPr marL="425450" lvl="0" indent="-285750" algn="l" rtl="0">
              <a:lnSpc>
                <a:spcPct val="100000"/>
              </a:lnSpc>
              <a:spcBef>
                <a:spcPts val="1200"/>
              </a:spcBef>
              <a:spcAft>
                <a:spcPts val="0"/>
              </a:spcAft>
              <a:buClr>
                <a:schemeClr val="dk1"/>
              </a:buClr>
              <a:buSzPct val="100000"/>
              <a:buFont typeface="Arial" panose="020B0604020202020204" pitchFamily="34" charset="0"/>
              <a:buChar char="•"/>
            </a:pPr>
            <a:r>
              <a:rPr lang="en" sz="1800" dirty="0">
                <a:solidFill>
                  <a:schemeClr val="dk1"/>
                </a:solidFill>
                <a:latin typeface="Inter" panose="02000503000000020004" pitchFamily="2" charset="0"/>
                <a:ea typeface="Inter"/>
                <a:cs typeface="Inter"/>
                <a:sym typeface="Inter"/>
              </a:rPr>
              <a:t>Agile acquisition emphasizes flexibility, collaboration, and user value</a:t>
            </a:r>
            <a:br>
              <a:rPr lang="en" sz="1800" dirty="0">
                <a:solidFill>
                  <a:schemeClr val="dk1"/>
                </a:solidFill>
                <a:latin typeface="Inter" panose="02000503000000020004" pitchFamily="2" charset="0"/>
                <a:ea typeface="Inter"/>
                <a:cs typeface="Inter"/>
                <a:sym typeface="Inter"/>
              </a:rPr>
            </a:br>
            <a:endParaRPr sz="1800" dirty="0">
              <a:solidFill>
                <a:schemeClr val="dk1"/>
              </a:solidFill>
              <a:latin typeface="Inter" panose="02000503000000020004" pitchFamily="2" charset="0"/>
              <a:ea typeface="Inter"/>
              <a:cs typeface="Inter"/>
              <a:sym typeface="Inter"/>
            </a:endParaRPr>
          </a:p>
          <a:p>
            <a:pPr marL="425450" lvl="0" indent="-285750" algn="l" rtl="0">
              <a:lnSpc>
                <a:spcPct val="100000"/>
              </a:lnSpc>
              <a:spcBef>
                <a:spcPts val="0"/>
              </a:spcBef>
              <a:spcAft>
                <a:spcPts val="0"/>
              </a:spcAft>
              <a:buClr>
                <a:schemeClr val="dk1"/>
              </a:buClr>
              <a:buSzPct val="100000"/>
              <a:buFont typeface="Arial" panose="020B0604020202020204" pitchFamily="34" charset="0"/>
              <a:buChar char="•"/>
            </a:pPr>
            <a:r>
              <a:rPr lang="en" sz="1800" dirty="0">
                <a:solidFill>
                  <a:schemeClr val="dk1"/>
                </a:solidFill>
                <a:latin typeface="Inter" panose="02000503000000020004" pitchFamily="2" charset="0"/>
                <a:ea typeface="Inter"/>
                <a:cs typeface="Inter"/>
                <a:sym typeface="Inter"/>
              </a:rPr>
              <a:t>Multi-phased, interactive evaluation is key</a:t>
            </a:r>
            <a:br>
              <a:rPr lang="en" sz="1800" dirty="0">
                <a:solidFill>
                  <a:schemeClr val="dk1"/>
                </a:solidFill>
                <a:latin typeface="Inter" panose="02000503000000020004" pitchFamily="2" charset="0"/>
                <a:ea typeface="Inter"/>
                <a:cs typeface="Inter"/>
                <a:sym typeface="Inter"/>
              </a:rPr>
            </a:br>
            <a:endParaRPr sz="1800" dirty="0">
              <a:solidFill>
                <a:schemeClr val="dk1"/>
              </a:solidFill>
              <a:latin typeface="Inter" panose="02000503000000020004" pitchFamily="2" charset="0"/>
              <a:ea typeface="Inter"/>
              <a:cs typeface="Inter"/>
              <a:sym typeface="Inter"/>
            </a:endParaRPr>
          </a:p>
          <a:p>
            <a:pPr marL="425450" lvl="0" indent="-285750" algn="l" rtl="0">
              <a:lnSpc>
                <a:spcPct val="100000"/>
              </a:lnSpc>
              <a:spcBef>
                <a:spcPts val="0"/>
              </a:spcBef>
              <a:spcAft>
                <a:spcPts val="0"/>
              </a:spcAft>
              <a:buClr>
                <a:schemeClr val="dk1"/>
              </a:buClr>
              <a:buSzPct val="100000"/>
              <a:buFont typeface="Arial" panose="020B0604020202020204" pitchFamily="34" charset="0"/>
              <a:buChar char="•"/>
            </a:pPr>
            <a:r>
              <a:rPr lang="en" sz="1800" dirty="0">
                <a:solidFill>
                  <a:schemeClr val="dk1"/>
                </a:solidFill>
                <a:latin typeface="Inter" panose="02000503000000020004" pitchFamily="2" charset="0"/>
                <a:ea typeface="Inter"/>
                <a:cs typeface="Inter"/>
                <a:sym typeface="Inter"/>
              </a:rPr>
              <a:t>Match evaluation method to procurement goals</a:t>
            </a:r>
            <a:br>
              <a:rPr lang="en" sz="1800" dirty="0">
                <a:solidFill>
                  <a:schemeClr val="dk1"/>
                </a:solidFill>
                <a:latin typeface="Inter" panose="02000503000000020004" pitchFamily="2" charset="0"/>
                <a:ea typeface="Inter"/>
                <a:cs typeface="Inter"/>
                <a:sym typeface="Inter"/>
              </a:rPr>
            </a:br>
            <a:endParaRPr sz="1800" dirty="0">
              <a:solidFill>
                <a:schemeClr val="dk1"/>
              </a:solidFill>
              <a:latin typeface="Inter" panose="02000503000000020004" pitchFamily="2" charset="0"/>
              <a:ea typeface="Inter"/>
              <a:cs typeface="Inter"/>
              <a:sym typeface="Inter"/>
            </a:endParaRPr>
          </a:p>
          <a:p>
            <a:pPr marL="425450" lvl="0" indent="-285750" algn="l" rtl="0">
              <a:lnSpc>
                <a:spcPct val="100000"/>
              </a:lnSpc>
              <a:spcBef>
                <a:spcPts val="0"/>
              </a:spcBef>
              <a:spcAft>
                <a:spcPts val="0"/>
              </a:spcAft>
              <a:buClr>
                <a:schemeClr val="dk1"/>
              </a:buClr>
              <a:buSzPct val="100000"/>
              <a:buFont typeface="Arial" panose="020B0604020202020204" pitchFamily="34" charset="0"/>
              <a:buChar char="•"/>
            </a:pPr>
            <a:r>
              <a:rPr lang="en" sz="1800" dirty="0">
                <a:solidFill>
                  <a:schemeClr val="dk1"/>
                </a:solidFill>
                <a:latin typeface="Inter" panose="02000503000000020004" pitchFamily="2" charset="0"/>
                <a:ea typeface="Inter"/>
                <a:cs typeface="Inter"/>
                <a:sym typeface="Inter"/>
              </a:rPr>
              <a:t>Thoughtful criteria drive fairness and mission success</a:t>
            </a:r>
          </a:p>
          <a:p>
            <a:pPr marL="425450" lvl="0" indent="-285750" algn="l" rtl="0">
              <a:lnSpc>
                <a:spcPct val="100000"/>
              </a:lnSpc>
              <a:spcBef>
                <a:spcPts val="0"/>
              </a:spcBef>
              <a:spcAft>
                <a:spcPts val="0"/>
              </a:spcAft>
              <a:buClr>
                <a:schemeClr val="dk1"/>
              </a:buClr>
              <a:buSzPct val="100000"/>
              <a:buFont typeface="Arial" panose="020B0604020202020204" pitchFamily="34" charset="0"/>
              <a:buChar char="•"/>
            </a:pPr>
            <a:endParaRPr lang="en" sz="1800" dirty="0">
              <a:solidFill>
                <a:schemeClr val="dk1"/>
              </a:solidFill>
              <a:latin typeface="Inter" panose="02000503000000020004" pitchFamily="2" charset="0"/>
              <a:ea typeface="Inter"/>
              <a:cs typeface="Inter"/>
              <a:sym typeface="Inter"/>
            </a:endParaRPr>
          </a:p>
          <a:p>
            <a:pPr marL="425450" lvl="0" indent="-285750" algn="l" rtl="0">
              <a:lnSpc>
                <a:spcPct val="100000"/>
              </a:lnSpc>
              <a:spcBef>
                <a:spcPts val="0"/>
              </a:spcBef>
              <a:spcAft>
                <a:spcPts val="0"/>
              </a:spcAft>
              <a:buClr>
                <a:schemeClr val="dk1"/>
              </a:buClr>
              <a:buSzPct val="100000"/>
              <a:buFont typeface="Arial" panose="020B0604020202020204" pitchFamily="34" charset="0"/>
              <a:buChar char="•"/>
            </a:pPr>
            <a:r>
              <a:rPr lang="en" sz="1800" dirty="0">
                <a:solidFill>
                  <a:schemeClr val="dk1"/>
                </a:solidFill>
                <a:latin typeface="Inter" panose="02000503000000020004" pitchFamily="2" charset="0"/>
                <a:ea typeface="Inter"/>
                <a:cs typeface="Inter"/>
                <a:sym typeface="Inter"/>
              </a:rPr>
              <a:t>Hybrid evaluation models are powerful tools</a:t>
            </a:r>
            <a:endParaRPr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25"/>
        <p:cNvGrpSpPr/>
        <p:nvPr/>
      </p:nvGrpSpPr>
      <p:grpSpPr>
        <a:xfrm>
          <a:off x="0" y="0"/>
          <a:ext cx="0" cy="0"/>
          <a:chOff x="0" y="0"/>
          <a:chExt cx="0" cy="0"/>
        </a:xfrm>
      </p:grpSpPr>
      <p:sp>
        <p:nvSpPr>
          <p:cNvPr id="1726" name="Google Shape;1726;g372d4c26f79_0_80"/>
          <p:cNvSpPr>
            <a:spLocks noGrp="1"/>
          </p:cNvSpPr>
          <p:nvPr>
            <p:ph type="title" idx="4294967295"/>
          </p:nvPr>
        </p:nvSpPr>
        <p:spPr>
          <a:xfrm>
            <a:off x="437100" y="22764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Technical Evaluation Tips for Agile </a:t>
            </a:r>
          </a:p>
        </p:txBody>
      </p:sp>
      <p:sp>
        <p:nvSpPr>
          <p:cNvPr id="1727" name="Google Shape;1727;g372d4c26f79_0_80"/>
          <p:cNvSpPr/>
          <p:nvPr/>
        </p:nvSpPr>
        <p:spPr>
          <a:xfrm>
            <a:off x="609600" y="2995988"/>
            <a:ext cx="6172200" cy="238200"/>
          </a:xfrm>
          <a:prstGeom prst="rect">
            <a:avLst/>
          </a:prstGeom>
          <a:noFill/>
          <a:ln>
            <a:noFill/>
          </a:ln>
        </p:spPr>
        <p:txBody>
          <a:bodyPr spcFirstLastPara="1" wrap="square" lIns="91425" tIns="45700" rIns="91425" bIns="45700" anchor="ctr" anchorCtr="0">
            <a:noAutofit/>
          </a:bodyPr>
          <a:lstStyle/>
          <a:p>
            <a:pPr marL="0" lvl="0" indent="0" algn="l" rtl="0">
              <a:lnSpc>
                <a:spcPct val="140000"/>
              </a:lnSpc>
              <a:spcBef>
                <a:spcPts val="0"/>
              </a:spcBef>
              <a:spcAft>
                <a:spcPts val="0"/>
              </a:spcAft>
              <a:buNone/>
            </a:pPr>
            <a:r>
              <a:rPr lang="en" sz="1750">
                <a:solidFill>
                  <a:schemeClr val="dk1"/>
                </a:solidFill>
                <a:latin typeface="Inter"/>
                <a:ea typeface="Inter"/>
                <a:cs typeface="Inter"/>
                <a:sym typeface="Inter"/>
              </a:rPr>
              <a:t>Techniques for Evaluating Agile Contractor Capability</a:t>
            </a:r>
            <a:endParaRPr sz="1750">
              <a:solidFill>
                <a:schemeClr val="dk1"/>
              </a:solidFill>
              <a:latin typeface="Inter"/>
              <a:ea typeface="Inter"/>
              <a:cs typeface="Inter"/>
              <a:sym typeface="Inter"/>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32"/>
        <p:cNvGrpSpPr/>
        <p:nvPr/>
      </p:nvGrpSpPr>
      <p:grpSpPr>
        <a:xfrm>
          <a:off x="0" y="0"/>
          <a:ext cx="0" cy="0"/>
          <a:chOff x="0" y="0"/>
          <a:chExt cx="0" cy="0"/>
        </a:xfrm>
      </p:grpSpPr>
      <p:sp>
        <p:nvSpPr>
          <p:cNvPr id="1733" name="Google Shape;1733;g372d4c26f79_0_7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g372d4c26f79_0_73"/>
          <p:cNvSpPr txBox="1">
            <a:spLocks noGrp="1"/>
          </p:cNvSpPr>
          <p:nvPr>
            <p:ph type="title" idx="4294967295"/>
          </p:nvPr>
        </p:nvSpPr>
        <p:spPr>
          <a:xfrm>
            <a:off x="477387" y="347201"/>
            <a:ext cx="5814600" cy="7635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en" sz="2400" b="1" dirty="0">
                <a:solidFill>
                  <a:srgbClr val="222222"/>
                </a:solidFill>
                <a:latin typeface="Inter"/>
                <a:ea typeface="Inter"/>
                <a:cs typeface="Inter"/>
                <a:sym typeface="Inter"/>
              </a:rPr>
              <a:t>Why Agile-Specific Evaluation Matters </a:t>
            </a:r>
            <a:endParaRPr sz="5400" b="1" dirty="0">
              <a:solidFill>
                <a:srgbClr val="222222"/>
              </a:solidFill>
              <a:latin typeface="Inter"/>
              <a:ea typeface="Inter"/>
              <a:cs typeface="Inter"/>
              <a:sym typeface="Inter"/>
            </a:endParaRPr>
          </a:p>
        </p:txBody>
      </p:sp>
      <p:sp>
        <p:nvSpPr>
          <p:cNvPr id="1734" name="Google Shape;1734;g372d4c26f79_0_73"/>
          <p:cNvSpPr/>
          <p:nvPr/>
        </p:nvSpPr>
        <p:spPr>
          <a:xfrm>
            <a:off x="477387" y="2348952"/>
            <a:ext cx="7636500" cy="390600"/>
          </a:xfrm>
          <a:prstGeom prst="rect">
            <a:avLst/>
          </a:prstGeom>
          <a:noFill/>
          <a:ln>
            <a:noFill/>
          </a:ln>
        </p:spPr>
        <p:txBody>
          <a:bodyPr spcFirstLastPara="1" wrap="square" lIns="91425" tIns="45700" rIns="91425" bIns="45700" anchor="ctr" anchorCtr="0">
            <a:noAutofit/>
          </a:bodyPr>
          <a:lstStyle/>
          <a:p>
            <a:pPr marL="425450" marR="0" lvl="0" indent="-285750" algn="l" rtl="0">
              <a:lnSpc>
                <a:spcPct val="100000"/>
              </a:lnSpc>
              <a:spcBef>
                <a:spcPts val="120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Agile requires iterative planning and delivery.</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Traditional evaluation methods may miss key capabilities.</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Goal: Assess true Agile fluency, not just proposal polish.</a:t>
            </a:r>
            <a:endParaRPr sz="1800" b="0" i="0" u="none" strike="noStrike" cap="none" dirty="0">
              <a:solidFill>
                <a:schemeClr val="lt1"/>
              </a:solidFill>
              <a:latin typeface="Inter"/>
              <a:ea typeface="Inter"/>
              <a:cs typeface="Inter"/>
              <a:sym typeface="Inter"/>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739"/>
        <p:cNvGrpSpPr/>
        <p:nvPr/>
      </p:nvGrpSpPr>
      <p:grpSpPr>
        <a:xfrm>
          <a:off x="0" y="0"/>
          <a:ext cx="0" cy="0"/>
          <a:chOff x="0" y="0"/>
          <a:chExt cx="0" cy="0"/>
        </a:xfrm>
      </p:grpSpPr>
      <p:sp>
        <p:nvSpPr>
          <p:cNvPr id="1740" name="Google Shape;1740;g372d4c26f79_0_96"/>
          <p:cNvSpPr txBox="1"/>
          <p:nvPr/>
        </p:nvSpPr>
        <p:spPr>
          <a:xfrm>
            <a:off x="589925" y="1351500"/>
            <a:ext cx="7338000" cy="27081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1"/>
              </a:buClr>
              <a:buSzPts val="1500"/>
              <a:buChar char="●"/>
            </a:pPr>
            <a:r>
              <a:rPr lang="en" sz="1800" dirty="0">
                <a:solidFill>
                  <a:schemeClr val="dk1"/>
                </a:solidFill>
                <a:latin typeface="Inter" panose="02000503000000020004" pitchFamily="2" charset="0"/>
              </a:rPr>
              <a:t>Agile acquisitions start with traditional steps: need definition, market research, alternatives analysis</a:t>
            </a:r>
            <a:br>
              <a:rPr lang="en" sz="1800" dirty="0">
                <a:solidFill>
                  <a:schemeClr val="dk1"/>
                </a:solidFill>
                <a:latin typeface="Inter" panose="02000503000000020004" pitchFamily="2" charset="0"/>
              </a:rPr>
            </a:br>
            <a:endParaRPr sz="1800" dirty="0">
              <a:solidFill>
                <a:schemeClr val="dk1"/>
              </a:solidFill>
              <a:latin typeface="Inter" panose="02000503000000020004" pitchFamily="2" charset="0"/>
            </a:endParaRPr>
          </a:p>
          <a:p>
            <a:pPr marL="457200" lvl="0" indent="-323850" algn="l" rtl="0">
              <a:lnSpc>
                <a:spcPct val="115000"/>
              </a:lnSpc>
              <a:spcBef>
                <a:spcPts val="0"/>
              </a:spcBef>
              <a:spcAft>
                <a:spcPts val="0"/>
              </a:spcAft>
              <a:buClr>
                <a:schemeClr val="dk1"/>
              </a:buClr>
              <a:buSzPts val="1500"/>
              <a:buChar char="●"/>
            </a:pPr>
            <a:r>
              <a:rPr lang="en" sz="1800" dirty="0">
                <a:solidFill>
                  <a:schemeClr val="dk1"/>
                </a:solidFill>
                <a:latin typeface="Inter" panose="02000503000000020004" pitchFamily="2" charset="0"/>
              </a:rPr>
              <a:t>Diverges after strategy selection—focuses on:</a:t>
            </a:r>
            <a:endParaRPr sz="1800" dirty="0">
              <a:solidFill>
                <a:schemeClr val="dk1"/>
              </a:solidFill>
              <a:latin typeface="Inter" panose="02000503000000020004" pitchFamily="2" charset="0"/>
            </a:endParaRPr>
          </a:p>
          <a:p>
            <a:pPr marL="914400" lvl="1" indent="-323850" algn="l" rtl="0">
              <a:lnSpc>
                <a:spcPct val="115000"/>
              </a:lnSpc>
              <a:spcBef>
                <a:spcPts val="0"/>
              </a:spcBef>
              <a:spcAft>
                <a:spcPts val="0"/>
              </a:spcAft>
              <a:buClr>
                <a:schemeClr val="dk1"/>
              </a:buClr>
              <a:buSzPts val="1500"/>
              <a:buChar char="○"/>
            </a:pPr>
            <a:r>
              <a:rPr lang="en" sz="1800" dirty="0">
                <a:solidFill>
                  <a:schemeClr val="dk1"/>
                </a:solidFill>
                <a:latin typeface="Inter" panose="02000503000000020004" pitchFamily="2" charset="0"/>
              </a:rPr>
              <a:t>Flexibility</a:t>
            </a:r>
            <a:endParaRPr sz="1800" dirty="0">
              <a:solidFill>
                <a:schemeClr val="dk1"/>
              </a:solidFill>
              <a:latin typeface="Inter" panose="02000503000000020004" pitchFamily="2" charset="0"/>
            </a:endParaRPr>
          </a:p>
          <a:p>
            <a:pPr marL="914400" lvl="1" indent="-323850" algn="l" rtl="0">
              <a:lnSpc>
                <a:spcPct val="115000"/>
              </a:lnSpc>
              <a:spcBef>
                <a:spcPts val="0"/>
              </a:spcBef>
              <a:spcAft>
                <a:spcPts val="0"/>
              </a:spcAft>
              <a:buClr>
                <a:schemeClr val="dk1"/>
              </a:buClr>
              <a:buSzPts val="1500"/>
              <a:buChar char="○"/>
            </a:pPr>
            <a:r>
              <a:rPr lang="en" sz="1800" dirty="0">
                <a:solidFill>
                  <a:schemeClr val="dk1"/>
                </a:solidFill>
                <a:latin typeface="Inter" panose="02000503000000020004" pitchFamily="2" charset="0"/>
              </a:rPr>
              <a:t>Collaboration</a:t>
            </a:r>
            <a:endParaRPr sz="1800" dirty="0">
              <a:solidFill>
                <a:schemeClr val="dk1"/>
              </a:solidFill>
              <a:latin typeface="Inter" panose="02000503000000020004" pitchFamily="2" charset="0"/>
            </a:endParaRPr>
          </a:p>
          <a:p>
            <a:pPr marL="914400" lvl="1" indent="-323850" algn="l" rtl="0">
              <a:lnSpc>
                <a:spcPct val="115000"/>
              </a:lnSpc>
              <a:spcBef>
                <a:spcPts val="0"/>
              </a:spcBef>
              <a:spcAft>
                <a:spcPts val="0"/>
              </a:spcAft>
              <a:buClr>
                <a:schemeClr val="dk1"/>
              </a:buClr>
              <a:buSzPts val="1500"/>
              <a:buChar char="○"/>
            </a:pPr>
            <a:r>
              <a:rPr lang="en" sz="1800" dirty="0">
                <a:solidFill>
                  <a:schemeClr val="dk1"/>
                </a:solidFill>
                <a:latin typeface="Inter" panose="02000503000000020004" pitchFamily="2" charset="0"/>
              </a:rPr>
              <a:t>Iterative validation</a:t>
            </a:r>
            <a:endParaRPr sz="1800" dirty="0">
              <a:solidFill>
                <a:schemeClr val="dk1"/>
              </a:solidFill>
              <a:latin typeface="Inter" panose="02000503000000020004" pitchFamily="2" charset="0"/>
            </a:endParaRPr>
          </a:p>
          <a:p>
            <a:pPr marL="914400" lvl="1" indent="-317500" algn="l" rtl="0">
              <a:lnSpc>
                <a:spcPct val="115000"/>
              </a:lnSpc>
              <a:spcBef>
                <a:spcPts val="0"/>
              </a:spcBef>
              <a:spcAft>
                <a:spcPts val="0"/>
              </a:spcAft>
              <a:buClr>
                <a:schemeClr val="dk1"/>
              </a:buClr>
              <a:buSzPts val="1400"/>
              <a:buChar char="○"/>
            </a:pPr>
            <a:r>
              <a:rPr lang="en" sz="1800" dirty="0">
                <a:solidFill>
                  <a:schemeClr val="dk1"/>
                </a:solidFill>
                <a:latin typeface="Inter" panose="02000503000000020004" pitchFamily="2" charset="0"/>
              </a:rPr>
              <a:t>"Show, don’t tell" evaluation</a:t>
            </a:r>
            <a:br>
              <a:rPr lang="en" sz="1300" dirty="0">
                <a:solidFill>
                  <a:schemeClr val="dk1"/>
                </a:solidFill>
              </a:rPr>
            </a:br>
            <a:endParaRPr sz="3400" dirty="0">
              <a:solidFill>
                <a:srgbClr val="002F43"/>
              </a:solidFill>
              <a:latin typeface="Lato"/>
              <a:ea typeface="Lato"/>
              <a:cs typeface="Lato"/>
              <a:sym typeface="Lato"/>
            </a:endParaRPr>
          </a:p>
        </p:txBody>
      </p:sp>
      <p:sp>
        <p:nvSpPr>
          <p:cNvPr id="1741" name="Google Shape;1741;g372d4c26f79_0_96"/>
          <p:cNvSpPr txBox="1">
            <a:spLocks noGrp="1"/>
          </p:cNvSpPr>
          <p:nvPr>
            <p:ph type="title" idx="4294967295"/>
          </p:nvPr>
        </p:nvSpPr>
        <p:spPr>
          <a:xfrm>
            <a:off x="589925" y="372601"/>
            <a:ext cx="5814600" cy="7635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en" sz="2400" b="1" dirty="0">
                <a:solidFill>
                  <a:schemeClr val="dk1"/>
                </a:solidFill>
                <a:latin typeface="Inter"/>
                <a:ea typeface="Inter"/>
                <a:cs typeface="Inter"/>
                <a:sym typeface="Inter"/>
              </a:rPr>
              <a:t>Agile Acquisition Overview</a:t>
            </a:r>
            <a:endParaRPr sz="2400" b="1" dirty="0">
              <a:solidFill>
                <a:srgbClr val="222222"/>
              </a:solidFill>
              <a:latin typeface="Inter"/>
              <a:ea typeface="Inter"/>
              <a:cs typeface="Inter"/>
              <a:sym typeface="Inter"/>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g372d4c26f79_0_101"/>
          <p:cNvSpPr txBox="1"/>
          <p:nvPr/>
        </p:nvSpPr>
        <p:spPr>
          <a:xfrm>
            <a:off x="601050" y="1417325"/>
            <a:ext cx="6858000" cy="3134674"/>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200"/>
              </a:spcBef>
              <a:spcAft>
                <a:spcPts val="0"/>
              </a:spcAft>
              <a:buClr>
                <a:schemeClr val="dk1"/>
              </a:buClr>
              <a:buSzPts val="1600"/>
              <a:buFont typeface="Arial"/>
              <a:buChar char="●"/>
            </a:pPr>
            <a:r>
              <a:rPr lang="en" sz="1800" dirty="0">
                <a:solidFill>
                  <a:schemeClr val="dk1"/>
                </a:solidFill>
                <a:latin typeface="Inter" panose="02000503000000020004" pitchFamily="2" charset="0"/>
              </a:rPr>
              <a:t>Multi-phase "Down-Select":</a:t>
            </a:r>
            <a:endParaRPr sz="1800" dirty="0">
              <a:solidFill>
                <a:schemeClr val="dk1"/>
              </a:solidFill>
              <a:latin typeface="Inter" panose="02000503000000020004" pitchFamily="2" charset="0"/>
            </a:endParaRPr>
          </a:p>
          <a:p>
            <a:pPr marL="914400" lvl="1" indent="-330200" algn="l" rtl="0">
              <a:lnSpc>
                <a:spcPct val="115000"/>
              </a:lnSpc>
              <a:spcBef>
                <a:spcPts val="0"/>
              </a:spcBef>
              <a:spcAft>
                <a:spcPts val="0"/>
              </a:spcAft>
              <a:buClr>
                <a:schemeClr val="dk1"/>
              </a:buClr>
              <a:buSzPts val="1600"/>
              <a:buFont typeface="Arial"/>
              <a:buChar char="○"/>
            </a:pPr>
            <a:r>
              <a:rPr lang="en" sz="1800" dirty="0">
                <a:solidFill>
                  <a:schemeClr val="dk1"/>
                </a:solidFill>
                <a:latin typeface="Inter" panose="02000503000000020004" pitchFamily="2" charset="0"/>
              </a:rPr>
              <a:t>White paper submission → early screening</a:t>
            </a:r>
            <a:endParaRPr sz="1800" dirty="0">
              <a:solidFill>
                <a:schemeClr val="dk1"/>
              </a:solidFill>
              <a:latin typeface="Inter" panose="02000503000000020004" pitchFamily="2" charset="0"/>
            </a:endParaRPr>
          </a:p>
          <a:p>
            <a:pPr marL="914400" lvl="1" indent="-330200" algn="l" rtl="0">
              <a:lnSpc>
                <a:spcPct val="115000"/>
              </a:lnSpc>
              <a:spcBef>
                <a:spcPts val="0"/>
              </a:spcBef>
              <a:spcAft>
                <a:spcPts val="0"/>
              </a:spcAft>
              <a:buClr>
                <a:schemeClr val="dk1"/>
              </a:buClr>
              <a:buSzPts val="1600"/>
              <a:buFont typeface="Arial"/>
              <a:buChar char="○"/>
            </a:pPr>
            <a:r>
              <a:rPr lang="en" sz="1800" dirty="0">
                <a:solidFill>
                  <a:schemeClr val="dk1"/>
                </a:solidFill>
                <a:latin typeface="Inter" panose="02000503000000020004" pitchFamily="2" charset="0"/>
              </a:rPr>
              <a:t>Interactive evaluations: demos, solution walkthroughs, team presentations</a:t>
            </a:r>
            <a:br>
              <a:rPr lang="en" sz="1800" dirty="0">
                <a:solidFill>
                  <a:schemeClr val="dk1"/>
                </a:solidFill>
                <a:latin typeface="Inter" panose="02000503000000020004" pitchFamily="2" charset="0"/>
              </a:rPr>
            </a:br>
            <a:endParaRPr sz="1800" dirty="0">
              <a:solidFill>
                <a:schemeClr val="dk1"/>
              </a:solidFill>
              <a:latin typeface="Inter" panose="02000503000000020004" pitchFamily="2" charset="0"/>
            </a:endParaRPr>
          </a:p>
          <a:p>
            <a:pPr marL="457200" lvl="0" indent="-330200" algn="l" rtl="0">
              <a:lnSpc>
                <a:spcPct val="115000"/>
              </a:lnSpc>
              <a:spcBef>
                <a:spcPts val="0"/>
              </a:spcBef>
              <a:spcAft>
                <a:spcPts val="0"/>
              </a:spcAft>
              <a:buClr>
                <a:schemeClr val="dk1"/>
              </a:buClr>
              <a:buSzPts val="1600"/>
              <a:buFont typeface="Arial"/>
              <a:buChar char="●"/>
            </a:pPr>
            <a:r>
              <a:rPr lang="en" sz="1800" dirty="0">
                <a:solidFill>
                  <a:schemeClr val="dk1"/>
                </a:solidFill>
                <a:latin typeface="Inter" panose="02000503000000020004" pitchFamily="2" charset="0"/>
              </a:rPr>
              <a:t>Collaborative Negotiation (Alpha Contracting)</a:t>
            </a:r>
          </a:p>
          <a:p>
            <a:pPr marL="914400" lvl="4" indent="-330200">
              <a:lnSpc>
                <a:spcPct val="115000"/>
              </a:lnSpc>
              <a:buClr>
                <a:schemeClr val="dk1"/>
              </a:buClr>
              <a:buSzPts val="1600"/>
              <a:buFont typeface="Courier New" panose="02070309020205020404" pitchFamily="49" charset="0"/>
              <a:buChar char="o"/>
            </a:pPr>
            <a:r>
              <a:rPr lang="en" sz="1800" dirty="0">
                <a:solidFill>
                  <a:schemeClr val="dk1"/>
                </a:solidFill>
                <a:latin typeface="Inter" panose="02000503000000020004" pitchFamily="2" charset="0"/>
              </a:rPr>
              <a:t>Co-development of PWS, implementation plan, QA metrics</a:t>
            </a:r>
            <a:br>
              <a:rPr lang="en" sz="1100" dirty="0">
                <a:solidFill>
                  <a:schemeClr val="dk1"/>
                </a:solidFill>
              </a:rPr>
            </a:br>
            <a:endParaRPr dirty="0"/>
          </a:p>
        </p:txBody>
      </p:sp>
      <p:sp>
        <p:nvSpPr>
          <p:cNvPr id="1747" name="Google Shape;1747;g372d4c26f79_0_101"/>
          <p:cNvSpPr txBox="1">
            <a:spLocks noGrp="1"/>
          </p:cNvSpPr>
          <p:nvPr>
            <p:ph type="title" idx="4294967295"/>
          </p:nvPr>
        </p:nvSpPr>
        <p:spPr>
          <a:xfrm>
            <a:off x="542975" y="245601"/>
            <a:ext cx="5814600" cy="7635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2400" b="1" dirty="0">
                <a:solidFill>
                  <a:schemeClr val="dk1"/>
                </a:solidFill>
                <a:latin typeface="Inter"/>
                <a:ea typeface="Inter"/>
                <a:cs typeface="Inter"/>
                <a:sym typeface="Inter"/>
              </a:rPr>
              <a:t>Agile Source Selection Process</a:t>
            </a:r>
            <a:endParaRPr sz="2800" b="1" dirty="0">
              <a:solidFill>
                <a:schemeClr val="dk1"/>
              </a:solidFill>
              <a:latin typeface="Inter"/>
              <a:ea typeface="Inter"/>
              <a:cs typeface="Inter"/>
              <a:sym typeface="Inter"/>
            </a:endParaRPr>
          </a:p>
          <a:p>
            <a:pPr marL="0" lvl="0" indent="0" algn="l" rtl="0">
              <a:lnSpc>
                <a:spcPct val="115000"/>
              </a:lnSpc>
              <a:spcBef>
                <a:spcPts val="1400"/>
              </a:spcBef>
              <a:spcAft>
                <a:spcPts val="400"/>
              </a:spcAft>
              <a:buClr>
                <a:schemeClr val="dk1"/>
              </a:buClr>
              <a:buSzPts val="1100"/>
              <a:buFont typeface="Arial"/>
              <a:buNone/>
            </a:pPr>
            <a:endParaRPr sz="2200" b="1" dirty="0">
              <a:solidFill>
                <a:schemeClr val="dk1"/>
              </a:solidFill>
              <a:latin typeface="Inter"/>
              <a:ea typeface="Inter"/>
              <a:cs typeface="Inter"/>
              <a:sym typeface="Inter"/>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52"/>
        <p:cNvGrpSpPr/>
        <p:nvPr/>
      </p:nvGrpSpPr>
      <p:grpSpPr>
        <a:xfrm>
          <a:off x="0" y="0"/>
          <a:ext cx="0" cy="0"/>
          <a:chOff x="0" y="0"/>
          <a:chExt cx="0" cy="0"/>
        </a:xfrm>
      </p:grpSpPr>
      <p:sp>
        <p:nvSpPr>
          <p:cNvPr id="1753" name="Google Shape;1753;g372d4c26f79_0_11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g372d4c26f79_0_111"/>
          <p:cNvSpPr txBox="1">
            <a:spLocks noGrp="1"/>
          </p:cNvSpPr>
          <p:nvPr>
            <p:ph type="title" idx="4294967295"/>
          </p:nvPr>
        </p:nvSpPr>
        <p:spPr>
          <a:xfrm>
            <a:off x="542975" y="423401"/>
            <a:ext cx="5814600" cy="7635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chemeClr val="lt1"/>
              </a:buClr>
              <a:buSzPts val="2250"/>
              <a:buFont typeface="Inter"/>
              <a:buNone/>
              <a:tabLst/>
              <a:defRPr/>
            </a:pPr>
            <a:r>
              <a:rPr kumimoji="0" lang="en-US" sz="2400" b="1" i="0" u="none" strike="noStrike" kern="0" cap="none" spc="0" normalizeH="0" noProof="0" dirty="0">
                <a:ln>
                  <a:noFill/>
                </a:ln>
                <a:solidFill>
                  <a:schemeClr val="lt1"/>
                </a:solidFill>
                <a:effectLst/>
                <a:uLnTx/>
                <a:uFillTx/>
                <a:latin typeface="Inter" panose="02000503000000020004" pitchFamily="2" charset="0"/>
                <a:ea typeface="Inter"/>
                <a:cs typeface="Inter"/>
                <a:sym typeface="Inter"/>
              </a:rPr>
              <a:t>Use Oral Presentations Strategically</a:t>
            </a:r>
            <a:endParaRPr kumimoji="0" lang="en-US" sz="2400" b="0" i="0" u="none" strike="noStrike" kern="0" cap="none" spc="0" normalizeH="0" noProof="0" dirty="0">
              <a:ln>
                <a:noFill/>
              </a:ln>
              <a:solidFill>
                <a:schemeClr val="dk1"/>
              </a:solidFill>
              <a:effectLst/>
              <a:uLnTx/>
              <a:uFillTx/>
              <a:latin typeface="Inter" panose="02000503000000020004" pitchFamily="2" charset="0"/>
              <a:ea typeface="Calibri"/>
              <a:cs typeface="Calibri"/>
              <a:sym typeface="Calibri"/>
            </a:endParaRPr>
          </a:p>
          <a:p>
            <a:pPr marL="0" marR="0" lvl="0" indent="0" algn="l" defTabSz="914400" rtl="0" eaLnBrk="1" fontAlgn="auto" latinLnBrk="0" hangingPunct="1">
              <a:lnSpc>
                <a:spcPct val="115000"/>
              </a:lnSpc>
              <a:spcBef>
                <a:spcPts val="1400"/>
              </a:spcBef>
              <a:spcAft>
                <a:spcPts val="0"/>
              </a:spcAft>
              <a:buClr>
                <a:srgbClr val="000000"/>
              </a:buClr>
              <a:buSzTx/>
              <a:buFont typeface="Arial"/>
              <a:buNone/>
              <a:tabLst/>
              <a:defRPr/>
            </a:pPr>
            <a:endParaRPr kumimoji="0" lang="en-US" sz="2200" b="1" i="0" u="none" strike="noStrike" kern="0" cap="none" spc="0" normalizeH="0" baseline="0" noProof="0" dirty="0">
              <a:ln>
                <a:noFill/>
              </a:ln>
              <a:solidFill>
                <a:srgbClr val="000000"/>
              </a:solidFill>
              <a:effectLst/>
              <a:uLnTx/>
              <a:uFillTx/>
              <a:latin typeface="Inter"/>
              <a:ea typeface="Inter"/>
              <a:cs typeface="Inter"/>
              <a:sym typeface="Inter"/>
            </a:endParaRPr>
          </a:p>
          <a:p>
            <a:pPr marL="0" marR="0" lvl="0" indent="0" algn="l" defTabSz="914400" rtl="0" eaLnBrk="1" fontAlgn="auto" latinLnBrk="0" hangingPunct="1">
              <a:lnSpc>
                <a:spcPct val="115000"/>
              </a:lnSpc>
              <a:spcBef>
                <a:spcPts val="1400"/>
              </a:spcBef>
              <a:spcAft>
                <a:spcPts val="400"/>
              </a:spcAft>
              <a:buClr>
                <a:srgbClr val="000000"/>
              </a:buClr>
              <a:buSzTx/>
              <a:buFont typeface="Arial"/>
              <a:buNone/>
              <a:tabLst/>
              <a:defRPr/>
            </a:pPr>
            <a:endParaRPr kumimoji="0" lang="en-US" sz="220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1754" name="Google Shape;1754;g372d4c26f79_0_111"/>
          <p:cNvSpPr/>
          <p:nvPr/>
        </p:nvSpPr>
        <p:spPr>
          <a:xfrm>
            <a:off x="542975" y="2571750"/>
            <a:ext cx="7636500" cy="390600"/>
          </a:xfrm>
          <a:prstGeom prst="rect">
            <a:avLst/>
          </a:prstGeom>
          <a:noFill/>
          <a:ln>
            <a:noFill/>
          </a:ln>
        </p:spPr>
        <p:txBody>
          <a:bodyPr spcFirstLastPara="1" wrap="square" lIns="91425" tIns="45700" rIns="91425" bIns="45700" anchor="ctr" anchorCtr="0">
            <a:noAutofit/>
          </a:bodyPr>
          <a:lstStyle/>
          <a:p>
            <a:pPr marL="425450" marR="0" lvl="0" indent="-285750" algn="l" rtl="0">
              <a:lnSpc>
                <a:spcPct val="100000"/>
              </a:lnSpc>
              <a:spcBef>
                <a:spcPts val="1200"/>
              </a:spcBef>
              <a:spcAft>
                <a:spcPts val="0"/>
              </a:spcAft>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Use to assess Agile knowledge and delivery maturity.</a:t>
            </a:r>
            <a:br>
              <a:rPr lang="en" sz="1800" b="0" i="0" u="none" strike="noStrike" cap="none" dirty="0">
                <a:solidFill>
                  <a:schemeClr val="dk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Include oral presentation intent in solicitation language.</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Conduct post-competitive range to ensure fairness.</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Record and tightly control sessions.</a:t>
            </a:r>
            <a:endParaRPr sz="1800" b="0" i="0" u="none" strike="noStrike" cap="none" dirty="0">
              <a:solidFill>
                <a:schemeClr val="lt1"/>
              </a:solidFill>
              <a:latin typeface="Inter"/>
              <a:ea typeface="Inter"/>
              <a:cs typeface="Inter"/>
              <a:sym typeface="Inter"/>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60"/>
        <p:cNvGrpSpPr/>
        <p:nvPr/>
      </p:nvGrpSpPr>
      <p:grpSpPr>
        <a:xfrm>
          <a:off x="0" y="0"/>
          <a:ext cx="0" cy="0"/>
          <a:chOff x="0" y="0"/>
          <a:chExt cx="0" cy="0"/>
        </a:xfrm>
      </p:grpSpPr>
      <p:sp>
        <p:nvSpPr>
          <p:cNvPr id="1761" name="Google Shape;1761;g372d4c26f79_0_11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g372d4c26f79_0_118"/>
          <p:cNvSpPr txBox="1">
            <a:spLocks noGrp="1"/>
          </p:cNvSpPr>
          <p:nvPr>
            <p:ph type="title" idx="4294967295"/>
          </p:nvPr>
        </p:nvSpPr>
        <p:spPr>
          <a:xfrm>
            <a:off x="441375" y="357750"/>
            <a:ext cx="75708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chemeClr val="lt1"/>
                </a:solidFill>
                <a:effectLst/>
                <a:uLnTx/>
                <a:uFillTx/>
                <a:latin typeface="Inter"/>
                <a:ea typeface="Inter"/>
                <a:cs typeface="Inter"/>
                <a:sym typeface="Inter"/>
              </a:rPr>
              <a:t>Agile-Integrated Evaluation Criteria (Sample Factors)</a:t>
            </a:r>
            <a:endParaRPr kumimoji="0" lang="en-US" sz="240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1762" name="Google Shape;1762;g372d4c26f79_0_118"/>
          <p:cNvSpPr/>
          <p:nvPr/>
        </p:nvSpPr>
        <p:spPr>
          <a:xfrm>
            <a:off x="609600" y="2038874"/>
            <a:ext cx="6341100" cy="1809227"/>
          </a:xfrm>
          <a:prstGeom prst="rect">
            <a:avLst/>
          </a:prstGeom>
          <a:noFill/>
          <a:ln>
            <a:noFill/>
          </a:ln>
        </p:spPr>
        <p:txBody>
          <a:bodyPr spcFirstLastPara="1" wrap="square" lIns="91425" tIns="45700" rIns="91425" bIns="45700" anchor="ctr" anchorCtr="0">
            <a:noAutofit/>
          </a:bodyPr>
          <a:lstStyle/>
          <a:p>
            <a:pPr marL="425450" marR="0" lvl="0" indent="-285750" algn="l" rtl="0">
              <a:lnSpc>
                <a:spcPct val="115000"/>
              </a:lnSpc>
              <a:spcBef>
                <a:spcPts val="120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Factor 1: Performance Work Statement tied to Agile</a:t>
            </a:r>
            <a:br>
              <a:rPr lang="en" sz="1800" b="0" i="0" u="none" strike="noStrike" cap="none"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25450" marR="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Factor 2: Product Development Roadmap with iterations</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Factor 3: Notional Quality Control Plan with Agile metrics</a:t>
            </a:r>
            <a:br>
              <a:rPr lang="en" sz="1800" b="0" i="0" u="none" strike="noStrike" cap="none" dirty="0">
                <a:solidFill>
                  <a:schemeClr val="lt1"/>
                </a:solidFill>
                <a:latin typeface="Inter"/>
                <a:ea typeface="Inter"/>
                <a:cs typeface="Inter"/>
                <a:sym typeface="Inter"/>
              </a:rPr>
            </a:br>
            <a:endParaRPr sz="1700" b="0" i="0" u="none" strike="noStrike" cap="none" dirty="0">
              <a:solidFill>
                <a:schemeClr val="lt1"/>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98"/>
        <p:cNvGrpSpPr/>
        <p:nvPr/>
      </p:nvGrpSpPr>
      <p:grpSpPr>
        <a:xfrm>
          <a:off x="0" y="0"/>
          <a:ext cx="0" cy="0"/>
          <a:chOff x="0" y="0"/>
          <a:chExt cx="0" cy="0"/>
        </a:xfrm>
      </p:grpSpPr>
      <p:sp>
        <p:nvSpPr>
          <p:cNvPr id="799" name="Google Shape;799;g3736b5e132b_0_156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g3736b5e132b_0_1569"/>
          <p:cNvSpPr>
            <a:spLocks noGrp="1"/>
          </p:cNvSpPr>
          <p:nvPr>
            <p:ph type="title" idx="4294967295"/>
          </p:nvPr>
        </p:nvSpPr>
        <p:spPr>
          <a:xfrm>
            <a:off x="609600" y="635512"/>
            <a:ext cx="79026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Activity – Build Your Lean Acquisition Canvas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02" name="Google Shape;802;g3736b5e132b_0_1569"/>
          <p:cNvSpPr txBox="1"/>
          <p:nvPr/>
        </p:nvSpPr>
        <p:spPr>
          <a:xfrm>
            <a:off x="686675" y="1528800"/>
            <a:ext cx="4677000" cy="132340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t>Scenario: </a:t>
            </a:r>
            <a:endParaRPr sz="2000" b="1" dirty="0"/>
          </a:p>
          <a:p>
            <a:pPr marL="0" lvl="0" indent="0" algn="l" rtl="0">
              <a:spcBef>
                <a:spcPts val="0"/>
              </a:spcBef>
              <a:spcAft>
                <a:spcPts val="0"/>
              </a:spcAft>
              <a:buNone/>
            </a:pPr>
            <a:endParaRPr sz="1800" dirty="0"/>
          </a:p>
          <a:p>
            <a:pPr marL="0" lvl="0" indent="0" algn="l" rtl="0">
              <a:spcBef>
                <a:spcPts val="0"/>
              </a:spcBef>
              <a:spcAft>
                <a:spcPts val="0"/>
              </a:spcAft>
              <a:buNone/>
            </a:pPr>
            <a:r>
              <a:rPr lang="en" sz="1800" dirty="0"/>
              <a:t>Launch a cloud-based veteran benefits portal needing rapid iteration.</a:t>
            </a:r>
            <a:endParaRPr sz="1800" dirty="0"/>
          </a:p>
        </p:txBody>
      </p:sp>
      <p:pic>
        <p:nvPicPr>
          <p:cNvPr id="801" name="Google Shape;801;g3736b5e132b_0_1569" descr="Group activity icon"/>
          <p:cNvPicPr preferRelativeResize="0"/>
          <p:nvPr/>
        </p:nvPicPr>
        <p:blipFill>
          <a:blip r:embed="rId3">
            <a:alphaModFix/>
          </a:blip>
          <a:stretch>
            <a:fillRect/>
          </a:stretch>
        </p:blipFill>
        <p:spPr>
          <a:xfrm>
            <a:off x="6214725" y="1664813"/>
            <a:ext cx="2266963" cy="2266963"/>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69"/>
        <p:cNvGrpSpPr/>
        <p:nvPr/>
      </p:nvGrpSpPr>
      <p:grpSpPr>
        <a:xfrm>
          <a:off x="0" y="0"/>
          <a:ext cx="0" cy="0"/>
          <a:chOff x="0" y="0"/>
          <a:chExt cx="0" cy="0"/>
        </a:xfrm>
      </p:grpSpPr>
      <p:sp>
        <p:nvSpPr>
          <p:cNvPr id="1770" name="Google Shape;1770;g372d4c26f79_0_12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g372d4c26f79_0_125"/>
          <p:cNvSpPr txBox="1">
            <a:spLocks noGrp="1"/>
          </p:cNvSpPr>
          <p:nvPr>
            <p:ph type="title" idx="4294967295"/>
          </p:nvPr>
        </p:nvSpPr>
        <p:spPr>
          <a:xfrm>
            <a:off x="504875" y="448800"/>
            <a:ext cx="75708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chemeClr val="lt1"/>
              </a:buClr>
              <a:buSzPts val="2250"/>
              <a:buFont typeface="Inter"/>
              <a:buNone/>
              <a:tabLst/>
              <a:defRPr/>
            </a:pPr>
            <a:r>
              <a:rPr kumimoji="0" lang="en-US" sz="2400" b="1" i="0" u="none" strike="noStrike" kern="0" cap="none" spc="0" normalizeH="0" baseline="0" noProof="0" dirty="0">
                <a:ln>
                  <a:noFill/>
                </a:ln>
                <a:solidFill>
                  <a:schemeClr val="lt1"/>
                </a:solidFill>
                <a:effectLst/>
                <a:uLnTx/>
                <a:uFillTx/>
                <a:latin typeface="Inter"/>
                <a:ea typeface="Inter"/>
                <a:cs typeface="Inter"/>
                <a:sym typeface="Inter"/>
              </a:rPr>
              <a:t>Ask Agile-Specific Questions</a:t>
            </a:r>
            <a:endParaRPr kumimoji="0" lang="en-US" sz="2400" b="0" i="0" u="none" strike="noStrike" kern="0" cap="none" spc="0" normalizeH="0" baseline="0" noProof="0" dirty="0">
              <a:ln>
                <a:noFill/>
              </a:ln>
              <a:solidFill>
                <a:schemeClr val="dk1"/>
              </a:solidFill>
              <a:effectLst/>
              <a:uLnTx/>
              <a:uFillTx/>
              <a:latin typeface="Calibri"/>
              <a:ea typeface="Calibri"/>
              <a:cs typeface="Calibri"/>
              <a:sym typeface="Calibri"/>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2250" b="1" i="0" u="none" strike="noStrike" kern="0" cap="none" spc="0" normalizeH="0" baseline="0" noProof="0" dirty="0">
              <a:ln>
                <a:noFill/>
              </a:ln>
              <a:solidFill>
                <a:schemeClr val="lt1"/>
              </a:solidFill>
              <a:effectLst/>
              <a:uLnTx/>
              <a:uFillTx/>
              <a:latin typeface="Inter"/>
              <a:ea typeface="Inter"/>
              <a:cs typeface="Inter"/>
              <a:sym typeface="Inter"/>
            </a:endParaRPr>
          </a:p>
        </p:txBody>
      </p:sp>
      <p:sp>
        <p:nvSpPr>
          <p:cNvPr id="1771" name="Google Shape;1771;g372d4c26f79_0_125"/>
          <p:cNvSpPr/>
          <p:nvPr/>
        </p:nvSpPr>
        <p:spPr>
          <a:xfrm>
            <a:off x="609600" y="1717538"/>
            <a:ext cx="7636500" cy="2697000"/>
          </a:xfrm>
          <a:prstGeom prst="rect">
            <a:avLst/>
          </a:prstGeom>
          <a:noFill/>
          <a:ln>
            <a:noFill/>
          </a:ln>
        </p:spPr>
        <p:txBody>
          <a:bodyPr spcFirstLastPara="1" wrap="square" lIns="91425" tIns="45700" rIns="91425" bIns="45700" anchor="ctr" anchorCtr="0">
            <a:noAutofit/>
          </a:bodyPr>
          <a:lstStyle/>
          <a:p>
            <a:pPr marL="425450" marR="0" lvl="0" indent="-285750" algn="l" rtl="0">
              <a:lnSpc>
                <a:spcPct val="100000"/>
              </a:lnSpc>
              <a:spcBef>
                <a:spcPts val="120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Sprint planning &amp; release cycles</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End-user engagement</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Lessons learned &amp; adaptation</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Agile team composition</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Configuration management</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Talent alignment with product vision</a:t>
            </a:r>
            <a:br>
              <a:rPr lang="en" sz="1800" b="0" i="0" u="none" strike="noStrike" cap="none" dirty="0">
                <a:solidFill>
                  <a:schemeClr val="lt1"/>
                </a:solidFill>
                <a:latin typeface="Inter"/>
                <a:ea typeface="Inter"/>
                <a:cs typeface="Inter"/>
                <a:sym typeface="Inter"/>
              </a:rPr>
            </a:br>
            <a:br>
              <a:rPr lang="en" sz="1400" b="0" i="0" u="none" strike="noStrike" cap="none" dirty="0">
                <a:solidFill>
                  <a:schemeClr val="lt1"/>
                </a:solidFill>
                <a:latin typeface="Inter"/>
                <a:ea typeface="Inter"/>
                <a:cs typeface="Inter"/>
                <a:sym typeface="Inter"/>
              </a:rPr>
            </a:br>
            <a:endParaRPr sz="1400" b="0" i="0" u="none" strike="noStrike" cap="none" dirty="0">
              <a:solidFill>
                <a:schemeClr val="lt1"/>
              </a:solidFill>
              <a:latin typeface="Inter"/>
              <a:ea typeface="Inter"/>
              <a:cs typeface="Inter"/>
              <a:sym typeface="Inter"/>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77"/>
        <p:cNvGrpSpPr/>
        <p:nvPr/>
      </p:nvGrpSpPr>
      <p:grpSpPr>
        <a:xfrm>
          <a:off x="0" y="0"/>
          <a:ext cx="0" cy="0"/>
          <a:chOff x="0" y="0"/>
          <a:chExt cx="0" cy="0"/>
        </a:xfrm>
      </p:grpSpPr>
      <p:sp>
        <p:nvSpPr>
          <p:cNvPr id="1778" name="Google Shape;1778;g372d4c26f79_0_13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g372d4c26f79_0_132"/>
          <p:cNvSpPr/>
          <p:nvPr/>
        </p:nvSpPr>
        <p:spPr>
          <a:xfrm>
            <a:off x="530278" y="1892301"/>
            <a:ext cx="5514921" cy="1828800"/>
          </a:xfrm>
          <a:prstGeom prst="rect">
            <a:avLst/>
          </a:prstGeom>
          <a:noFill/>
          <a:ln>
            <a:noFill/>
          </a:ln>
        </p:spPr>
        <p:txBody>
          <a:bodyPr spcFirstLastPara="1" wrap="square" lIns="91425" tIns="45700" rIns="91425" bIns="45700" anchor="ctr" anchorCtr="0">
            <a:noAutofit/>
          </a:bodyPr>
          <a:lstStyle/>
          <a:p>
            <a:pPr marL="425450" marR="0" lvl="0" indent="-285750" algn="l" rtl="0">
              <a:spcBef>
                <a:spcPts val="120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Include past performance in Agile delivery</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Request samples (e.g., code, sprint outcomes)</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Emphasize iterative delivery, user testing, MVP success</a:t>
            </a:r>
            <a:br>
              <a:rPr lang="en" sz="1400" b="0" i="0" u="none" strike="noStrike" cap="none" dirty="0">
                <a:solidFill>
                  <a:schemeClr val="lt1"/>
                </a:solidFill>
                <a:latin typeface="Inter"/>
                <a:ea typeface="Inter"/>
                <a:cs typeface="Inter"/>
                <a:sym typeface="Inter"/>
              </a:rPr>
            </a:br>
            <a:endParaRPr sz="1400" b="0" i="0" u="none" strike="noStrike" cap="none" dirty="0">
              <a:solidFill>
                <a:schemeClr val="lt1"/>
              </a:solidFill>
              <a:latin typeface="Inter"/>
              <a:ea typeface="Inter"/>
              <a:cs typeface="Inter"/>
              <a:sym typeface="Inter"/>
            </a:endParaRPr>
          </a:p>
        </p:txBody>
      </p:sp>
      <p:sp>
        <p:nvSpPr>
          <p:cNvPr id="1780" name="Google Shape;1780;g372d4c26f79_0_132"/>
          <p:cNvSpPr txBox="1">
            <a:spLocks noGrp="1"/>
          </p:cNvSpPr>
          <p:nvPr>
            <p:ph type="title" idx="4294967295"/>
          </p:nvPr>
        </p:nvSpPr>
        <p:spPr>
          <a:xfrm>
            <a:off x="530279" y="609600"/>
            <a:ext cx="75708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chemeClr val="lt1"/>
                </a:solidFill>
                <a:effectLst/>
                <a:uLnTx/>
                <a:uFillTx/>
                <a:latin typeface="Inter"/>
                <a:ea typeface="Inter"/>
                <a:cs typeface="Inter"/>
                <a:sym typeface="Inter"/>
              </a:rPr>
              <a:t>Evaluate Demonstrated Agile Experience</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85"/>
        <p:cNvGrpSpPr/>
        <p:nvPr/>
      </p:nvGrpSpPr>
      <p:grpSpPr>
        <a:xfrm>
          <a:off x="0" y="0"/>
          <a:ext cx="0" cy="0"/>
          <a:chOff x="0" y="0"/>
          <a:chExt cx="0" cy="0"/>
        </a:xfrm>
      </p:grpSpPr>
      <p:sp>
        <p:nvSpPr>
          <p:cNvPr id="1786" name="Google Shape;1786;g372d4c26f79_0_13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g372d4c26f79_0_139"/>
          <p:cNvSpPr txBox="1">
            <a:spLocks noGrp="1"/>
          </p:cNvSpPr>
          <p:nvPr>
            <p:ph type="title" idx="4294967295"/>
          </p:nvPr>
        </p:nvSpPr>
        <p:spPr>
          <a:xfrm>
            <a:off x="530287" y="258300"/>
            <a:ext cx="75708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chemeClr val="lt1"/>
              </a:buClr>
              <a:buSzPts val="2250"/>
              <a:buFont typeface="Inter"/>
              <a:buNone/>
              <a:tabLst/>
              <a:defRPr/>
            </a:pPr>
            <a:r>
              <a:rPr kumimoji="0" lang="en-US" sz="2400" b="1" i="0" u="none" strike="noStrike" kern="0" cap="none" spc="0" normalizeH="0" baseline="0" noProof="0" dirty="0">
                <a:ln>
                  <a:noFill/>
                </a:ln>
                <a:solidFill>
                  <a:schemeClr val="lt1"/>
                </a:solidFill>
                <a:effectLst/>
                <a:uLnTx/>
                <a:uFillTx/>
                <a:latin typeface="Inter"/>
                <a:ea typeface="Inter"/>
                <a:cs typeface="Inter"/>
                <a:sym typeface="Inter"/>
              </a:rPr>
              <a:t>Keeping Work In-Scope Post-Award</a:t>
            </a:r>
            <a:endParaRPr kumimoji="0" lang="en-US" sz="2400" b="0" i="0" u="none" strike="noStrike" kern="0" cap="none" spc="0" normalizeH="0" baseline="0" noProof="0" dirty="0">
              <a:ln>
                <a:noFill/>
              </a:ln>
              <a:solidFill>
                <a:schemeClr val="dk1"/>
              </a:solidFill>
              <a:effectLst/>
              <a:uLnTx/>
              <a:uFillTx/>
              <a:latin typeface="Calibri"/>
              <a:ea typeface="Calibri"/>
              <a:cs typeface="Calibri"/>
              <a:sym typeface="Calibri"/>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2250" b="1" i="0" u="none" strike="noStrike" kern="0" cap="none" spc="0" normalizeH="0" baseline="0" noProof="0" dirty="0">
              <a:ln>
                <a:noFill/>
              </a:ln>
              <a:solidFill>
                <a:schemeClr val="lt1"/>
              </a:solidFill>
              <a:effectLst/>
              <a:uLnTx/>
              <a:uFillTx/>
              <a:latin typeface="Inter"/>
              <a:ea typeface="Inter"/>
              <a:cs typeface="Inter"/>
              <a:sym typeface="Inter"/>
            </a:endParaRPr>
          </a:p>
        </p:txBody>
      </p:sp>
      <p:sp>
        <p:nvSpPr>
          <p:cNvPr id="1787" name="Google Shape;1787;g372d4c26f79_0_139"/>
          <p:cNvSpPr/>
          <p:nvPr/>
        </p:nvSpPr>
        <p:spPr>
          <a:xfrm>
            <a:off x="530287" y="2376450"/>
            <a:ext cx="7636500" cy="390600"/>
          </a:xfrm>
          <a:prstGeom prst="rect">
            <a:avLst/>
          </a:prstGeom>
          <a:noFill/>
          <a:ln>
            <a:noFill/>
          </a:ln>
        </p:spPr>
        <p:txBody>
          <a:bodyPr spcFirstLastPara="1" wrap="square" lIns="91425" tIns="45700" rIns="91425" bIns="45700" anchor="ctr" anchorCtr="0">
            <a:noAutofit/>
          </a:bodyPr>
          <a:lstStyle/>
          <a:p>
            <a:pPr marL="425450" marR="0" lvl="0" indent="-285750" algn="l" rtl="0">
              <a:lnSpc>
                <a:spcPct val="100000"/>
              </a:lnSpc>
              <a:spcBef>
                <a:spcPts val="120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Align scope with Product Vision &amp; SOO.</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Make Agile framework explicit in solicitation.</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Use MVP definition, service levels, and metrics to guide refinements.</a:t>
            </a:r>
            <a:br>
              <a:rPr lang="en" sz="1400" b="0" i="0" u="none" strike="noStrike" cap="none" dirty="0">
                <a:solidFill>
                  <a:schemeClr val="lt1"/>
                </a:solidFill>
                <a:latin typeface="Inter"/>
                <a:ea typeface="Inter"/>
                <a:cs typeface="Inter"/>
                <a:sym typeface="Inter"/>
              </a:rPr>
            </a:br>
            <a:endParaRPr sz="1400" b="0" i="0" u="none" strike="noStrike" cap="none" dirty="0">
              <a:solidFill>
                <a:schemeClr val="lt1"/>
              </a:solidFill>
              <a:latin typeface="Inter"/>
              <a:ea typeface="Inter"/>
              <a:cs typeface="Inter"/>
              <a:sym typeface="Inte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93"/>
        <p:cNvGrpSpPr/>
        <p:nvPr/>
      </p:nvGrpSpPr>
      <p:grpSpPr>
        <a:xfrm>
          <a:off x="0" y="0"/>
          <a:ext cx="0" cy="0"/>
          <a:chOff x="0" y="0"/>
          <a:chExt cx="0" cy="0"/>
        </a:xfrm>
      </p:grpSpPr>
      <p:sp>
        <p:nvSpPr>
          <p:cNvPr id="1794" name="Google Shape;1794;g372d4c26f79_0_14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g372d4c26f79_0_146"/>
          <p:cNvSpPr txBox="1">
            <a:spLocks noGrp="1"/>
          </p:cNvSpPr>
          <p:nvPr>
            <p:ph type="title" idx="4294967295"/>
          </p:nvPr>
        </p:nvSpPr>
        <p:spPr>
          <a:xfrm>
            <a:off x="542975" y="448800"/>
            <a:ext cx="75708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chemeClr val="lt1"/>
              </a:buClr>
              <a:buSzPts val="2250"/>
              <a:buFont typeface="Inter"/>
              <a:buNone/>
              <a:tabLst/>
              <a:defRPr/>
            </a:pPr>
            <a:r>
              <a:rPr kumimoji="0" lang="en-US" sz="2400" b="1" i="0" u="none" strike="noStrike" kern="0" cap="none" spc="0" normalizeH="0" baseline="0" noProof="0" dirty="0">
                <a:ln>
                  <a:noFill/>
                </a:ln>
                <a:solidFill>
                  <a:schemeClr val="lt1"/>
                </a:solidFill>
                <a:effectLst/>
                <a:uLnTx/>
                <a:uFillTx/>
                <a:latin typeface="Inter"/>
                <a:ea typeface="Inter"/>
                <a:cs typeface="Inter"/>
                <a:sym typeface="Inter"/>
              </a:rPr>
              <a:t>Structuring the SOO for Agile Success</a:t>
            </a:r>
            <a:endParaRPr kumimoji="0" lang="en-US" sz="2400" b="0" i="0" u="none" strike="noStrike" kern="0" cap="none" spc="0" normalizeH="0" baseline="0" noProof="0" dirty="0">
              <a:ln>
                <a:noFill/>
              </a:ln>
              <a:solidFill>
                <a:schemeClr val="dk1"/>
              </a:solidFill>
              <a:effectLst/>
              <a:uLnTx/>
              <a:uFillTx/>
              <a:latin typeface="Calibri"/>
              <a:ea typeface="Calibri"/>
              <a:cs typeface="Calibri"/>
              <a:sym typeface="Calibri"/>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2250" b="1" i="0" u="none" strike="noStrike" kern="0" cap="none" spc="0" normalizeH="0" baseline="0" noProof="0" dirty="0">
              <a:ln>
                <a:noFill/>
              </a:ln>
              <a:solidFill>
                <a:schemeClr val="lt1"/>
              </a:solidFill>
              <a:effectLst/>
              <a:uLnTx/>
              <a:uFillTx/>
              <a:latin typeface="Inter"/>
              <a:ea typeface="Inter"/>
              <a:cs typeface="Inter"/>
              <a:sym typeface="Inter"/>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2250" b="1" i="0" u="none" strike="noStrike" kern="0" cap="none" spc="0" normalizeH="0" baseline="0" noProof="0" dirty="0">
              <a:ln>
                <a:noFill/>
              </a:ln>
              <a:solidFill>
                <a:schemeClr val="lt1"/>
              </a:solidFill>
              <a:effectLst/>
              <a:uLnTx/>
              <a:uFillTx/>
              <a:latin typeface="Inter"/>
              <a:ea typeface="Inter"/>
              <a:cs typeface="Inter"/>
              <a:sym typeface="Inter"/>
            </a:endParaRPr>
          </a:p>
        </p:txBody>
      </p:sp>
      <p:sp>
        <p:nvSpPr>
          <p:cNvPr id="1795" name="Google Shape;1795;g372d4c26f79_0_146"/>
          <p:cNvSpPr/>
          <p:nvPr/>
        </p:nvSpPr>
        <p:spPr>
          <a:xfrm>
            <a:off x="542975" y="1877401"/>
            <a:ext cx="7636500" cy="1970700"/>
          </a:xfrm>
          <a:prstGeom prst="rect">
            <a:avLst/>
          </a:prstGeom>
          <a:noFill/>
          <a:ln>
            <a:noFill/>
          </a:ln>
        </p:spPr>
        <p:txBody>
          <a:bodyPr spcFirstLastPara="1" wrap="square" lIns="91425" tIns="45700" rIns="91425" bIns="45700" anchor="ctr" anchorCtr="0">
            <a:noAutofit/>
          </a:bodyPr>
          <a:lstStyle/>
          <a:p>
            <a:pPr marL="425450" marR="0" lvl="0" indent="-285750" algn="l" rtl="0">
              <a:lnSpc>
                <a:spcPct val="100000"/>
              </a:lnSpc>
              <a:spcBef>
                <a:spcPts val="120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Define outcomes, not prescriptive tasks.</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Fix timeframe, allow offerors to propose sprints.</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Define outcomes, not prescriptive tasks.</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254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Fix timeframe, allow offerors to propose sprints.</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800"/>
        <p:cNvGrpSpPr/>
        <p:nvPr/>
      </p:nvGrpSpPr>
      <p:grpSpPr>
        <a:xfrm>
          <a:off x="0" y="0"/>
          <a:ext cx="0" cy="0"/>
          <a:chOff x="0" y="0"/>
          <a:chExt cx="0" cy="0"/>
        </a:xfrm>
      </p:grpSpPr>
      <p:sp>
        <p:nvSpPr>
          <p:cNvPr id="1802" name="Google Shape;1802;g36299d5ead3_12_82"/>
          <p:cNvSpPr txBox="1">
            <a:spLocks noGrp="1"/>
          </p:cNvSpPr>
          <p:nvPr>
            <p:ph type="title" idx="4294967295"/>
          </p:nvPr>
        </p:nvSpPr>
        <p:spPr>
          <a:xfrm>
            <a:off x="533625" y="423400"/>
            <a:ext cx="75708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Arial"/>
              <a:buNone/>
              <a:tabLst/>
              <a:defRPr/>
            </a:pPr>
            <a:r>
              <a:rPr kumimoji="0" lang="en-US" sz="2400" b="1" i="0" u="none" strike="noStrike" kern="0" cap="none" spc="0" normalizeH="0" baseline="0" noProof="0" dirty="0">
                <a:ln>
                  <a:noFill/>
                </a:ln>
                <a:solidFill>
                  <a:schemeClr val="dk1"/>
                </a:solidFill>
                <a:effectLst/>
                <a:uLnTx/>
                <a:uFillTx/>
                <a:latin typeface="Inter"/>
                <a:ea typeface="Inter"/>
                <a:cs typeface="Inter"/>
                <a:sym typeface="Inter"/>
              </a:rPr>
              <a:t>Consider a Technical Exchange Meeting</a:t>
            </a: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2250" b="1" i="0" u="none" strike="noStrike" kern="0" cap="none" spc="0" normalizeH="0" baseline="0" noProof="0" dirty="0">
              <a:ln>
                <a:noFill/>
              </a:ln>
              <a:solidFill>
                <a:srgbClr val="000000"/>
              </a:solidFill>
              <a:effectLst/>
              <a:uLnTx/>
              <a:uFillTx/>
              <a:latin typeface="Inter"/>
              <a:ea typeface="Inter"/>
              <a:cs typeface="Inter"/>
              <a:sym typeface="Inter"/>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2250" b="1" i="0" u="none" strike="noStrike" kern="0" cap="none" spc="0" normalizeH="0" baseline="0" noProof="0" dirty="0">
              <a:ln>
                <a:noFill/>
              </a:ln>
              <a:solidFill>
                <a:srgbClr val="000000"/>
              </a:solidFill>
              <a:effectLst/>
              <a:uLnTx/>
              <a:uFillTx/>
              <a:latin typeface="Inter"/>
              <a:ea typeface="Inter"/>
              <a:cs typeface="Inter"/>
              <a:sym typeface="Inter"/>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225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1801" name="Google Shape;1801;g36299d5ead3_12_82"/>
          <p:cNvSpPr txBox="1">
            <a:spLocks noGrp="1"/>
          </p:cNvSpPr>
          <p:nvPr>
            <p:ph type="body" idx="4294967295"/>
          </p:nvPr>
        </p:nvSpPr>
        <p:spPr>
          <a:xfrm>
            <a:off x="533625" y="927100"/>
            <a:ext cx="8223000" cy="408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3400"/>
              <a:buNone/>
            </a:pPr>
            <a:r>
              <a:rPr lang="en" sz="1800" b="0" dirty="0">
                <a:solidFill>
                  <a:schemeClr val="dk1"/>
                </a:solidFill>
                <a:latin typeface="Inter"/>
                <a:ea typeface="Inter"/>
                <a:cs typeface="Inter"/>
                <a:sym typeface="Inter"/>
              </a:rPr>
              <a:t>Why hold a technical exchange meeting?</a:t>
            </a:r>
            <a:endParaRPr sz="1800" b="0" dirty="0">
              <a:solidFill>
                <a:schemeClr val="dk1"/>
              </a:solidFill>
              <a:latin typeface="Inter"/>
              <a:ea typeface="Inter"/>
              <a:cs typeface="Inter"/>
              <a:sym typeface="Inter"/>
            </a:endParaRPr>
          </a:p>
          <a:p>
            <a:pPr marL="412750" indent="-285750">
              <a:spcBef>
                <a:spcPts val="1600"/>
              </a:spcBef>
              <a:buClr>
                <a:schemeClr val="dk1"/>
              </a:buClr>
              <a:buSzPct val="130000"/>
              <a:buFont typeface="Arial" panose="020B0604020202020204" pitchFamily="34" charset="0"/>
              <a:buChar char="•"/>
            </a:pPr>
            <a:r>
              <a:rPr lang="en" sz="1800" b="0" dirty="0">
                <a:solidFill>
                  <a:schemeClr val="dk1"/>
                </a:solidFill>
                <a:latin typeface="Inter"/>
                <a:ea typeface="Inter"/>
                <a:cs typeface="Inter"/>
                <a:sym typeface="Inter"/>
              </a:rPr>
              <a:t>Opportunity to engage SMEs and stakeholders (future evaluators) to help increase their buy in for the process</a:t>
            </a:r>
            <a:br>
              <a:rPr lang="en" sz="1800" b="0" dirty="0">
                <a:solidFill>
                  <a:schemeClr val="dk1"/>
                </a:solidFill>
                <a:latin typeface="Inter"/>
                <a:ea typeface="Inter"/>
                <a:cs typeface="Inter"/>
                <a:sym typeface="Inter"/>
              </a:rPr>
            </a:br>
            <a:endParaRPr sz="1800" b="0" dirty="0">
              <a:solidFill>
                <a:schemeClr val="dk1"/>
              </a:solidFill>
              <a:latin typeface="Inter"/>
              <a:ea typeface="Inter"/>
              <a:cs typeface="Inter"/>
              <a:sym typeface="Inter"/>
            </a:endParaRPr>
          </a:p>
          <a:p>
            <a:pPr marL="412750" indent="-285750">
              <a:lnSpc>
                <a:spcPct val="100000"/>
              </a:lnSpc>
              <a:buClr>
                <a:schemeClr val="dk1"/>
              </a:buClr>
              <a:buSzPct val="130000"/>
              <a:buFont typeface="Arial" panose="020B0604020202020204" pitchFamily="34" charset="0"/>
              <a:buChar char="•"/>
            </a:pPr>
            <a:r>
              <a:rPr lang="en" sz="1800" b="0" dirty="0">
                <a:solidFill>
                  <a:schemeClr val="dk1"/>
                </a:solidFill>
                <a:latin typeface="Inter"/>
                <a:ea typeface="Inter"/>
                <a:cs typeface="Inter"/>
                <a:sym typeface="Inter"/>
              </a:rPr>
              <a:t>Walk through the strategy, especially if you are using any innovative strategies that need to be socialized (orals, industry days, challenges)</a:t>
            </a:r>
          </a:p>
          <a:p>
            <a:pPr marL="869950" lvl="1" indent="-285750">
              <a:lnSpc>
                <a:spcPct val="100000"/>
              </a:lnSpc>
              <a:buClr>
                <a:schemeClr val="dk1"/>
              </a:buClr>
              <a:buSzPct val="100000"/>
              <a:buFont typeface="Courier New" panose="02070309020205020404" pitchFamily="49" charset="0"/>
              <a:buChar char="o"/>
            </a:pPr>
            <a:r>
              <a:rPr lang="en" sz="1800" b="0" dirty="0">
                <a:solidFill>
                  <a:schemeClr val="dk1"/>
                </a:solidFill>
                <a:latin typeface="Inter"/>
                <a:ea typeface="Inter"/>
                <a:cs typeface="Inter"/>
                <a:sym typeface="Inter"/>
              </a:rPr>
              <a:t>Who will be involved and what are the roles?</a:t>
            </a:r>
          </a:p>
          <a:p>
            <a:pPr marL="869950" lvl="1" indent="-285750">
              <a:lnSpc>
                <a:spcPct val="100000"/>
              </a:lnSpc>
              <a:buClr>
                <a:schemeClr val="dk1"/>
              </a:buClr>
              <a:buSzPct val="100000"/>
              <a:buFont typeface="Courier New" panose="02070309020205020404" pitchFamily="49" charset="0"/>
              <a:buChar char="o"/>
            </a:pPr>
            <a:r>
              <a:rPr lang="en" sz="1800" b="0" dirty="0">
                <a:solidFill>
                  <a:schemeClr val="dk1"/>
                </a:solidFill>
                <a:latin typeface="Inter"/>
                <a:ea typeface="Inter"/>
                <a:cs typeface="Inter"/>
                <a:sym typeface="Inter"/>
              </a:rPr>
              <a:t>Do they have any feedback on how to make it better?</a:t>
            </a:r>
            <a:br>
              <a:rPr lang="en" sz="1800" b="0" dirty="0">
                <a:solidFill>
                  <a:schemeClr val="dk1"/>
                </a:solidFill>
                <a:latin typeface="Inter"/>
                <a:ea typeface="Inter"/>
                <a:cs typeface="Inter"/>
                <a:sym typeface="Inter"/>
              </a:rPr>
            </a:br>
            <a:endParaRPr sz="1800" b="0" dirty="0">
              <a:solidFill>
                <a:schemeClr val="dk1"/>
              </a:solidFill>
              <a:latin typeface="Inter"/>
              <a:ea typeface="Inter"/>
              <a:cs typeface="Inter"/>
              <a:sym typeface="Inter"/>
            </a:endParaRPr>
          </a:p>
          <a:p>
            <a:pPr marL="412750" indent="-285750">
              <a:buClr>
                <a:schemeClr val="dk1"/>
              </a:buClr>
              <a:buSzPct val="130000"/>
              <a:buFont typeface="Arial" panose="020B0604020202020204" pitchFamily="34" charset="0"/>
              <a:buChar char="•"/>
            </a:pPr>
            <a:r>
              <a:rPr lang="en" sz="1800" b="0" dirty="0">
                <a:solidFill>
                  <a:schemeClr val="dk1"/>
                </a:solidFill>
                <a:latin typeface="Inter"/>
                <a:ea typeface="Inter"/>
                <a:cs typeface="Inter"/>
                <a:sym typeface="Inter"/>
              </a:rPr>
              <a:t>Consider an important question: is what we are trying to achieve with this solicitation and evaluation process actually realistic?</a:t>
            </a:r>
            <a:endParaRPr sz="1800" b="0" dirty="0">
              <a:solidFill>
                <a:schemeClr val="dk1"/>
              </a:solidFill>
              <a:latin typeface="Inter"/>
              <a:ea typeface="Inter"/>
              <a:cs typeface="Inter"/>
              <a:sym typeface="Inter"/>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806"/>
        <p:cNvGrpSpPr/>
        <p:nvPr/>
      </p:nvGrpSpPr>
      <p:grpSpPr>
        <a:xfrm>
          <a:off x="0" y="0"/>
          <a:ext cx="0" cy="0"/>
          <a:chOff x="0" y="0"/>
          <a:chExt cx="0" cy="0"/>
        </a:xfrm>
      </p:grpSpPr>
      <p:sp>
        <p:nvSpPr>
          <p:cNvPr id="1808" name="Google Shape;1808;g36299d5ead3_12_87"/>
          <p:cNvSpPr txBox="1">
            <a:spLocks noGrp="1"/>
          </p:cNvSpPr>
          <p:nvPr>
            <p:ph type="title" idx="4294967295"/>
          </p:nvPr>
        </p:nvSpPr>
        <p:spPr>
          <a:xfrm>
            <a:off x="492175" y="334500"/>
            <a:ext cx="75708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Arial"/>
              <a:buNone/>
              <a:tabLst/>
              <a:defRPr/>
            </a:pPr>
            <a:r>
              <a:rPr kumimoji="0" lang="en-US" sz="2400" b="1" i="0" u="none" strike="noStrike" kern="0" cap="none" spc="0" normalizeH="0" baseline="0" noProof="0" dirty="0">
                <a:ln>
                  <a:noFill/>
                </a:ln>
                <a:solidFill>
                  <a:schemeClr val="dk1"/>
                </a:solidFill>
                <a:effectLst/>
                <a:uLnTx/>
                <a:uFillTx/>
                <a:latin typeface="Inter"/>
                <a:ea typeface="Inter"/>
                <a:cs typeface="Inter"/>
                <a:sym typeface="Inter"/>
              </a:rPr>
              <a:t>Before the Source Selection Meeting</a:t>
            </a: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2250" b="1" i="0" u="none" strike="noStrike" kern="0" cap="none" spc="0" normalizeH="0" baseline="0" noProof="0" dirty="0">
              <a:ln>
                <a:noFill/>
              </a:ln>
              <a:solidFill>
                <a:srgbClr val="000000"/>
              </a:solidFill>
              <a:effectLst/>
              <a:uLnTx/>
              <a:uFillTx/>
              <a:latin typeface="Inter"/>
              <a:ea typeface="Inter"/>
              <a:cs typeface="Inter"/>
              <a:sym typeface="Inter"/>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225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1807" name="Google Shape;1807;g36299d5ead3_12_87"/>
          <p:cNvSpPr txBox="1">
            <a:spLocks noGrp="1"/>
          </p:cNvSpPr>
          <p:nvPr>
            <p:ph type="body" idx="4294967295"/>
          </p:nvPr>
        </p:nvSpPr>
        <p:spPr>
          <a:xfrm>
            <a:off x="679900" y="838200"/>
            <a:ext cx="7702200" cy="411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3400"/>
              <a:buNone/>
            </a:pPr>
            <a:r>
              <a:rPr lang="en" sz="1800" b="0" dirty="0">
                <a:solidFill>
                  <a:schemeClr val="dk1"/>
                </a:solidFill>
                <a:latin typeface="Inter"/>
                <a:ea typeface="Inter"/>
                <a:cs typeface="Inter"/>
                <a:sym typeface="Inter"/>
              </a:rPr>
              <a:t>Some things to do to prepare yourself:</a:t>
            </a:r>
            <a:endParaRPr sz="1800" b="0" dirty="0">
              <a:solidFill>
                <a:schemeClr val="dk1"/>
              </a:solidFill>
              <a:latin typeface="Inter"/>
              <a:ea typeface="Inter"/>
              <a:cs typeface="Inter"/>
              <a:sym typeface="Inter"/>
            </a:endParaRPr>
          </a:p>
          <a:p>
            <a:pPr marL="412750" indent="-285750">
              <a:lnSpc>
                <a:spcPct val="100000"/>
              </a:lnSpc>
              <a:spcBef>
                <a:spcPts val="1600"/>
              </a:spcBef>
              <a:buClr>
                <a:schemeClr val="dk1"/>
              </a:buClr>
              <a:buSzPct val="130000"/>
              <a:buFont typeface="Arial" panose="020B0604020202020204" pitchFamily="34" charset="0"/>
              <a:buChar char="•"/>
            </a:pPr>
            <a:r>
              <a:rPr lang="en" sz="1800" b="0" dirty="0">
                <a:solidFill>
                  <a:schemeClr val="dk1"/>
                </a:solidFill>
                <a:latin typeface="Inter"/>
                <a:ea typeface="Inter"/>
                <a:cs typeface="Inter"/>
                <a:sym typeface="Inter"/>
              </a:rPr>
              <a:t>Individual touch points with all the candidates - help them understand their responsibilities and what you’re going to do to make the process efficient</a:t>
            </a:r>
            <a:br>
              <a:rPr lang="en" sz="1800" b="0" dirty="0">
                <a:solidFill>
                  <a:schemeClr val="dk1"/>
                </a:solidFill>
                <a:latin typeface="Inter"/>
                <a:ea typeface="Inter"/>
                <a:cs typeface="Inter"/>
                <a:sym typeface="Inter"/>
              </a:rPr>
            </a:br>
            <a:endParaRPr sz="1800" b="0" dirty="0">
              <a:solidFill>
                <a:schemeClr val="dk1"/>
              </a:solidFill>
              <a:latin typeface="Inter"/>
              <a:ea typeface="Inter"/>
              <a:cs typeface="Inter"/>
              <a:sym typeface="Inter"/>
            </a:endParaRPr>
          </a:p>
          <a:p>
            <a:pPr marL="412750" indent="-285750">
              <a:lnSpc>
                <a:spcPct val="100000"/>
              </a:lnSpc>
              <a:buClr>
                <a:schemeClr val="dk1"/>
              </a:buClr>
              <a:buSzPct val="130000"/>
              <a:buFont typeface="Arial" panose="020B0604020202020204" pitchFamily="34" charset="0"/>
              <a:buChar char="•"/>
            </a:pPr>
            <a:r>
              <a:rPr lang="en" sz="1800" b="0" dirty="0">
                <a:solidFill>
                  <a:schemeClr val="dk1"/>
                </a:solidFill>
                <a:latin typeface="Inter"/>
                <a:ea typeface="Inter"/>
                <a:cs typeface="Inter"/>
                <a:sym typeface="Inter"/>
              </a:rPr>
              <a:t>Is a meeting with chief counsel required?</a:t>
            </a:r>
            <a:br>
              <a:rPr lang="en" sz="1800" b="0" dirty="0">
                <a:solidFill>
                  <a:schemeClr val="dk1"/>
                </a:solidFill>
                <a:latin typeface="Inter"/>
                <a:ea typeface="Inter"/>
                <a:cs typeface="Inter"/>
                <a:sym typeface="Inter"/>
              </a:rPr>
            </a:br>
            <a:endParaRPr sz="1800" b="0" dirty="0">
              <a:solidFill>
                <a:schemeClr val="dk1"/>
              </a:solidFill>
              <a:latin typeface="Inter"/>
              <a:ea typeface="Inter"/>
              <a:cs typeface="Inter"/>
              <a:sym typeface="Inter"/>
            </a:endParaRPr>
          </a:p>
          <a:p>
            <a:pPr marL="412750" indent="-285750">
              <a:lnSpc>
                <a:spcPct val="100000"/>
              </a:lnSpc>
              <a:buClr>
                <a:schemeClr val="dk1"/>
              </a:buClr>
              <a:buSzPct val="130000"/>
              <a:buFont typeface="Arial" panose="020B0604020202020204" pitchFamily="34" charset="0"/>
              <a:buChar char="•"/>
            </a:pPr>
            <a:r>
              <a:rPr lang="en" sz="1800" b="0" dirty="0">
                <a:solidFill>
                  <a:schemeClr val="dk1"/>
                </a:solidFill>
                <a:latin typeface="Inter"/>
                <a:ea typeface="Inter"/>
                <a:cs typeface="Inter"/>
                <a:sym typeface="Inter"/>
              </a:rPr>
              <a:t>Ensure there is approval from their supervisory chain - being on an evaluation team can take a lot of time and effort</a:t>
            </a:r>
            <a:br>
              <a:rPr lang="en" sz="1800" b="0" dirty="0">
                <a:solidFill>
                  <a:schemeClr val="dk1"/>
                </a:solidFill>
                <a:latin typeface="Inter"/>
                <a:ea typeface="Inter"/>
                <a:cs typeface="Inter"/>
                <a:sym typeface="Inter"/>
              </a:rPr>
            </a:br>
            <a:endParaRPr sz="1800" b="0" dirty="0">
              <a:solidFill>
                <a:schemeClr val="dk1"/>
              </a:solidFill>
              <a:latin typeface="Inter"/>
              <a:ea typeface="Inter"/>
              <a:cs typeface="Inter"/>
              <a:sym typeface="Inter"/>
            </a:endParaRPr>
          </a:p>
          <a:p>
            <a:pPr marL="412750" indent="-285750">
              <a:lnSpc>
                <a:spcPct val="100000"/>
              </a:lnSpc>
              <a:buClr>
                <a:schemeClr val="dk1"/>
              </a:buClr>
              <a:buSzPct val="130000"/>
              <a:buFont typeface="Arial" panose="020B0604020202020204" pitchFamily="34" charset="0"/>
              <a:buChar char="•"/>
            </a:pPr>
            <a:r>
              <a:rPr lang="en" sz="1800" b="0" dirty="0">
                <a:solidFill>
                  <a:schemeClr val="dk1"/>
                </a:solidFill>
                <a:latin typeface="Inter"/>
                <a:ea typeface="Inter"/>
                <a:cs typeface="Inter"/>
                <a:sym typeface="Inter"/>
              </a:rPr>
              <a:t>Do you require a dedicated space for the evaluation?</a:t>
            </a:r>
            <a:endParaRPr sz="1800" b="0" dirty="0">
              <a:solidFill>
                <a:schemeClr val="dk1"/>
              </a:solidFill>
              <a:latin typeface="Inter"/>
              <a:ea typeface="Inter"/>
              <a:cs typeface="Inter"/>
              <a:sym typeface="Inter"/>
            </a:endParaRPr>
          </a:p>
          <a:p>
            <a:pPr marL="869950" lvl="1" indent="-285750">
              <a:lnSpc>
                <a:spcPct val="100000"/>
              </a:lnSpc>
              <a:spcBef>
                <a:spcPts val="0"/>
              </a:spcBef>
              <a:buClr>
                <a:schemeClr val="dk1"/>
              </a:buClr>
              <a:buSzPct val="100000"/>
              <a:buFont typeface="Courier New" panose="02070309020205020404" pitchFamily="49" charset="0"/>
              <a:buChar char="o"/>
            </a:pPr>
            <a:r>
              <a:rPr lang="en" sz="1800" b="0" dirty="0">
                <a:solidFill>
                  <a:schemeClr val="dk1"/>
                </a:solidFill>
                <a:latin typeface="Inter"/>
                <a:ea typeface="Inter"/>
                <a:cs typeface="Inter"/>
                <a:sym typeface="Inter"/>
              </a:rPr>
              <a:t>If so, get on that early!</a:t>
            </a:r>
            <a:endParaRPr sz="1800" b="0" dirty="0">
              <a:solidFill>
                <a:schemeClr val="dk1"/>
              </a:solidFill>
              <a:latin typeface="Inter"/>
              <a:ea typeface="Inter"/>
              <a:cs typeface="Inter"/>
              <a:sym typeface="Inter"/>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sp>
        <p:nvSpPr>
          <p:cNvPr id="1814" name="Google Shape;1814;g36299d5ead3_12_92"/>
          <p:cNvSpPr txBox="1">
            <a:spLocks noGrp="1"/>
          </p:cNvSpPr>
          <p:nvPr>
            <p:ph type="title" idx="4294967295"/>
          </p:nvPr>
        </p:nvSpPr>
        <p:spPr>
          <a:xfrm>
            <a:off x="626450" y="245600"/>
            <a:ext cx="75708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chemeClr val="dk1"/>
                </a:solidFill>
                <a:effectLst/>
                <a:uLnTx/>
                <a:uFillTx/>
                <a:latin typeface="Inter"/>
                <a:ea typeface="Inter"/>
                <a:cs typeface="Inter"/>
                <a:sym typeface="Inter"/>
              </a:rPr>
              <a:t>Before the Source Selection Meeting</a:t>
            </a: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2250" b="1" i="0" u="none" strike="noStrike" kern="0" cap="none" spc="0" normalizeH="0" baseline="0" noProof="0" dirty="0">
              <a:ln>
                <a:noFill/>
              </a:ln>
              <a:solidFill>
                <a:srgbClr val="000000"/>
              </a:solidFill>
              <a:effectLst/>
              <a:uLnTx/>
              <a:uFillTx/>
              <a:latin typeface="Inter"/>
              <a:ea typeface="Inter"/>
              <a:cs typeface="Inter"/>
              <a:sym typeface="Inter"/>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2250" b="1" i="0" u="none" strike="noStrike" kern="0" cap="none" spc="0" normalizeH="0" baseline="0" noProof="0" dirty="0">
              <a:ln>
                <a:noFill/>
              </a:ln>
              <a:solidFill>
                <a:srgbClr val="000000"/>
              </a:solidFill>
              <a:effectLst/>
              <a:uLnTx/>
              <a:uFillTx/>
              <a:latin typeface="Inter"/>
              <a:ea typeface="Inter"/>
              <a:cs typeface="Inter"/>
              <a:sym typeface="Inter"/>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225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1813" name="Google Shape;1813;g36299d5ead3_12_92"/>
          <p:cNvSpPr txBox="1">
            <a:spLocks noGrp="1"/>
          </p:cNvSpPr>
          <p:nvPr>
            <p:ph type="body" idx="4294967295"/>
          </p:nvPr>
        </p:nvSpPr>
        <p:spPr>
          <a:xfrm>
            <a:off x="626450" y="749300"/>
            <a:ext cx="8117100" cy="4047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3400"/>
              <a:buNone/>
            </a:pPr>
            <a:r>
              <a:rPr lang="en" sz="1800" b="0" dirty="0">
                <a:solidFill>
                  <a:schemeClr val="dk1"/>
                </a:solidFill>
                <a:latin typeface="Inter"/>
                <a:ea typeface="Inter"/>
                <a:cs typeface="Inter"/>
                <a:sym typeface="Inter"/>
              </a:rPr>
              <a:t>Some things to do to prepare your evaluation team:</a:t>
            </a:r>
            <a:endParaRPr sz="1800" b="0" dirty="0">
              <a:solidFill>
                <a:schemeClr val="dk1"/>
              </a:solidFill>
              <a:latin typeface="Inter"/>
              <a:ea typeface="Inter"/>
              <a:cs typeface="Inter"/>
              <a:sym typeface="Inter"/>
            </a:endParaRPr>
          </a:p>
          <a:p>
            <a:pPr marL="412750" indent="-285750">
              <a:lnSpc>
                <a:spcPct val="100000"/>
              </a:lnSpc>
              <a:spcBef>
                <a:spcPts val="1600"/>
              </a:spcBef>
              <a:buClr>
                <a:schemeClr val="dk1"/>
              </a:buClr>
              <a:buSzPct val="130000"/>
              <a:buFont typeface="Arial" panose="020B0604020202020204" pitchFamily="34" charset="0"/>
              <a:buChar char="•"/>
            </a:pPr>
            <a:r>
              <a:rPr lang="en" sz="1800" b="0" dirty="0">
                <a:solidFill>
                  <a:schemeClr val="dk1"/>
                </a:solidFill>
                <a:latin typeface="Inter"/>
                <a:ea typeface="Inter"/>
                <a:cs typeface="Inter"/>
                <a:sym typeface="Inter"/>
              </a:rPr>
              <a:t>Train them on the acquisition (what are you buying, why are you buying it, how it will be procured)</a:t>
            </a:r>
            <a:endParaRPr sz="1800" b="0" dirty="0">
              <a:solidFill>
                <a:schemeClr val="dk1"/>
              </a:solidFill>
              <a:latin typeface="Inter"/>
              <a:ea typeface="Inter"/>
              <a:cs typeface="Inter"/>
              <a:sym typeface="Inter"/>
            </a:endParaRPr>
          </a:p>
          <a:p>
            <a:pPr marL="412750" indent="-285750">
              <a:lnSpc>
                <a:spcPct val="100000"/>
              </a:lnSpc>
              <a:buClr>
                <a:schemeClr val="dk1"/>
              </a:buClr>
              <a:buSzPct val="130000"/>
              <a:buFont typeface="Arial" panose="020B0604020202020204" pitchFamily="34" charset="0"/>
              <a:buChar char="•"/>
            </a:pPr>
            <a:r>
              <a:rPr lang="en" sz="1800" b="0" dirty="0">
                <a:solidFill>
                  <a:schemeClr val="dk1"/>
                </a:solidFill>
                <a:latin typeface="Inter"/>
                <a:ea typeface="Inter"/>
                <a:cs typeface="Inter"/>
                <a:sym typeface="Inter"/>
              </a:rPr>
              <a:t>Any relevant learnings from market research</a:t>
            </a:r>
            <a:endParaRPr sz="1800" b="0" dirty="0">
              <a:solidFill>
                <a:schemeClr val="dk1"/>
              </a:solidFill>
              <a:latin typeface="Inter"/>
              <a:ea typeface="Inter"/>
              <a:cs typeface="Inter"/>
              <a:sym typeface="Inter"/>
            </a:endParaRPr>
          </a:p>
          <a:p>
            <a:pPr marL="412750" indent="-285750">
              <a:lnSpc>
                <a:spcPct val="100000"/>
              </a:lnSpc>
              <a:buClr>
                <a:schemeClr val="dk1"/>
              </a:buClr>
              <a:buSzPct val="130000"/>
              <a:buFont typeface="Arial" panose="020B0604020202020204" pitchFamily="34" charset="0"/>
              <a:buChar char="•"/>
            </a:pPr>
            <a:r>
              <a:rPr lang="en" sz="1800" b="0" dirty="0">
                <a:solidFill>
                  <a:schemeClr val="dk1"/>
                </a:solidFill>
                <a:latin typeface="Inter"/>
                <a:ea typeface="Inter"/>
                <a:cs typeface="Inter"/>
                <a:sym typeface="Inter"/>
              </a:rPr>
              <a:t>What success looks like (definition of done)</a:t>
            </a:r>
            <a:endParaRPr sz="1800" b="0" dirty="0">
              <a:solidFill>
                <a:schemeClr val="dk1"/>
              </a:solidFill>
              <a:latin typeface="Inter"/>
              <a:ea typeface="Inter"/>
              <a:cs typeface="Inter"/>
              <a:sym typeface="Inter"/>
            </a:endParaRPr>
          </a:p>
          <a:p>
            <a:pPr marL="412750" indent="-285750">
              <a:lnSpc>
                <a:spcPct val="100000"/>
              </a:lnSpc>
              <a:buClr>
                <a:schemeClr val="dk1"/>
              </a:buClr>
              <a:buSzPct val="130000"/>
              <a:buFont typeface="Arial" panose="020B0604020202020204" pitchFamily="34" charset="0"/>
              <a:buChar char="•"/>
            </a:pPr>
            <a:r>
              <a:rPr lang="en" sz="1800" b="0" dirty="0">
                <a:solidFill>
                  <a:schemeClr val="dk1"/>
                </a:solidFill>
                <a:latin typeface="Inter"/>
                <a:ea typeface="Inter"/>
                <a:cs typeface="Inter"/>
                <a:sym typeface="Inter"/>
              </a:rPr>
              <a:t>Characteristics of ideal outcomes</a:t>
            </a:r>
            <a:endParaRPr sz="1800" b="0" dirty="0">
              <a:solidFill>
                <a:schemeClr val="dk1"/>
              </a:solidFill>
              <a:latin typeface="Inter"/>
              <a:ea typeface="Inter"/>
              <a:cs typeface="Inter"/>
              <a:sym typeface="Inter"/>
            </a:endParaRPr>
          </a:p>
          <a:p>
            <a:pPr marL="412750" indent="-285750">
              <a:lnSpc>
                <a:spcPct val="100000"/>
              </a:lnSpc>
              <a:buClr>
                <a:schemeClr val="dk1"/>
              </a:buClr>
              <a:buSzPct val="130000"/>
              <a:buFont typeface="Arial" panose="020B0604020202020204" pitchFamily="34" charset="0"/>
              <a:buChar char="•"/>
            </a:pPr>
            <a:r>
              <a:rPr lang="en" sz="1800" b="0" dirty="0">
                <a:solidFill>
                  <a:schemeClr val="dk1"/>
                </a:solidFill>
                <a:latin typeface="Inter"/>
                <a:ea typeface="Inter"/>
                <a:cs typeface="Inter"/>
                <a:sym typeface="Inter"/>
              </a:rPr>
              <a:t>How the source selection process will work</a:t>
            </a:r>
            <a:endParaRPr sz="1800" b="0" dirty="0">
              <a:solidFill>
                <a:schemeClr val="dk1"/>
              </a:solidFill>
              <a:latin typeface="Inter"/>
              <a:ea typeface="Inter"/>
              <a:cs typeface="Inter"/>
              <a:sym typeface="Inter"/>
            </a:endParaRPr>
          </a:p>
          <a:p>
            <a:pPr marL="869950" lvl="1" indent="-285750">
              <a:lnSpc>
                <a:spcPct val="100000"/>
              </a:lnSpc>
              <a:spcBef>
                <a:spcPts val="0"/>
              </a:spcBef>
              <a:buClr>
                <a:schemeClr val="dk1"/>
              </a:buClr>
              <a:buSzPct val="100000"/>
              <a:buFont typeface="Courier New" panose="02070309020205020404" pitchFamily="49" charset="0"/>
              <a:buChar char="o"/>
            </a:pPr>
            <a:r>
              <a:rPr lang="en" sz="1800" b="0" dirty="0">
                <a:solidFill>
                  <a:schemeClr val="dk1"/>
                </a:solidFill>
                <a:latin typeface="Inter"/>
                <a:ea typeface="Inter"/>
                <a:cs typeface="Inter"/>
                <a:sym typeface="Inter"/>
              </a:rPr>
              <a:t>Do they need to keep notes</a:t>
            </a:r>
            <a:endParaRPr sz="1800" b="0" dirty="0">
              <a:solidFill>
                <a:schemeClr val="dk1"/>
              </a:solidFill>
              <a:latin typeface="Inter"/>
              <a:ea typeface="Inter"/>
              <a:cs typeface="Inter"/>
              <a:sym typeface="Inter"/>
            </a:endParaRPr>
          </a:p>
          <a:p>
            <a:pPr marL="869950" lvl="1" indent="-285750">
              <a:lnSpc>
                <a:spcPct val="100000"/>
              </a:lnSpc>
              <a:spcBef>
                <a:spcPts val="0"/>
              </a:spcBef>
              <a:buClr>
                <a:schemeClr val="dk1"/>
              </a:buClr>
              <a:buSzPct val="100000"/>
              <a:buFont typeface="Courier New" panose="02070309020205020404" pitchFamily="49" charset="0"/>
              <a:buChar char="o"/>
            </a:pPr>
            <a:r>
              <a:rPr lang="en" sz="1800" b="0" dirty="0">
                <a:solidFill>
                  <a:schemeClr val="dk1"/>
                </a:solidFill>
                <a:latin typeface="Inter"/>
                <a:ea typeface="Inter"/>
                <a:cs typeface="Inter"/>
                <a:sym typeface="Inter"/>
              </a:rPr>
              <a:t>Will debriefings be offered</a:t>
            </a:r>
            <a:endParaRPr sz="1800" b="0" dirty="0">
              <a:solidFill>
                <a:schemeClr val="dk1"/>
              </a:solidFill>
              <a:latin typeface="Inter"/>
              <a:ea typeface="Inter"/>
              <a:cs typeface="Inter"/>
              <a:sym typeface="Inter"/>
            </a:endParaRPr>
          </a:p>
          <a:p>
            <a:pPr marL="869950" lvl="1" indent="-285750">
              <a:lnSpc>
                <a:spcPct val="100000"/>
              </a:lnSpc>
              <a:spcBef>
                <a:spcPts val="0"/>
              </a:spcBef>
              <a:buClr>
                <a:schemeClr val="dk1"/>
              </a:buClr>
              <a:buSzPct val="100000"/>
              <a:buFont typeface="Courier New" panose="02070309020205020404" pitchFamily="49" charset="0"/>
              <a:buChar char="o"/>
            </a:pPr>
            <a:r>
              <a:rPr lang="en" sz="1800" b="0" dirty="0">
                <a:solidFill>
                  <a:schemeClr val="dk1"/>
                </a:solidFill>
                <a:latin typeface="Inter"/>
                <a:ea typeface="Inter"/>
                <a:cs typeface="Inter"/>
                <a:sym typeface="Inter"/>
              </a:rPr>
              <a:t>What to do if they have questions</a:t>
            </a:r>
            <a:br>
              <a:rPr lang="en" sz="1800" b="0" dirty="0">
                <a:solidFill>
                  <a:schemeClr val="dk1"/>
                </a:solidFill>
                <a:latin typeface="Inter"/>
                <a:ea typeface="Inter"/>
                <a:cs typeface="Inter"/>
                <a:sym typeface="Inter"/>
              </a:rPr>
            </a:br>
            <a:endParaRPr sz="1800" b="0" dirty="0">
              <a:solidFill>
                <a:schemeClr val="dk1"/>
              </a:solidFill>
              <a:latin typeface="Inter"/>
              <a:ea typeface="Inter"/>
              <a:cs typeface="Inter"/>
              <a:sym typeface="Inter"/>
            </a:endParaRPr>
          </a:p>
          <a:p>
            <a:pPr marL="412750" indent="-285750">
              <a:lnSpc>
                <a:spcPct val="100000"/>
              </a:lnSpc>
              <a:buClr>
                <a:schemeClr val="dk1"/>
              </a:buClr>
              <a:buSzPct val="130000"/>
              <a:buFont typeface="Arial" panose="020B0604020202020204" pitchFamily="34" charset="0"/>
              <a:buChar char="•"/>
            </a:pPr>
            <a:r>
              <a:rPr lang="en" sz="1800" b="0" dirty="0">
                <a:solidFill>
                  <a:schemeClr val="dk1"/>
                </a:solidFill>
                <a:latin typeface="Inter"/>
                <a:ea typeface="Inter"/>
                <a:cs typeface="Inter"/>
                <a:sym typeface="Inter"/>
              </a:rPr>
              <a:t>What is being evaluated and what is not</a:t>
            </a:r>
            <a:endParaRPr sz="1600" b="0" dirty="0">
              <a:solidFill>
                <a:schemeClr val="dk1"/>
              </a:solidFill>
              <a:latin typeface="Inter"/>
              <a:ea typeface="Inter"/>
              <a:cs typeface="Inter"/>
              <a:sym typeface="Inter"/>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20" name="Google Shape;1820;g36299d5ead3_12_97"/>
          <p:cNvSpPr txBox="1">
            <a:spLocks noGrp="1"/>
          </p:cNvSpPr>
          <p:nvPr>
            <p:ph type="title" idx="4294967295"/>
          </p:nvPr>
        </p:nvSpPr>
        <p:spPr>
          <a:xfrm>
            <a:off x="517575" y="334500"/>
            <a:ext cx="75708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Arial"/>
              <a:buNone/>
              <a:tabLst/>
              <a:defRPr/>
            </a:pPr>
            <a:r>
              <a:rPr kumimoji="0" lang="en-US" sz="2400" b="1" i="0" u="none" strike="noStrike" kern="0" cap="none" spc="0" normalizeH="0" baseline="0" noProof="0" dirty="0">
                <a:ln>
                  <a:noFill/>
                </a:ln>
                <a:solidFill>
                  <a:schemeClr val="dk1"/>
                </a:solidFill>
                <a:effectLst/>
                <a:uLnTx/>
                <a:uFillTx/>
                <a:latin typeface="Inter"/>
                <a:ea typeface="Inter"/>
                <a:cs typeface="Inter"/>
                <a:sym typeface="Inter"/>
              </a:rPr>
              <a:t>What if the program </a:t>
            </a:r>
            <a:r>
              <a:rPr lang="en-US" sz="2400" b="1" dirty="0">
                <a:solidFill>
                  <a:schemeClr val="dk1"/>
                </a:solidFill>
                <a:latin typeface="Inter"/>
                <a:ea typeface="Inter"/>
                <a:cs typeface="Inter"/>
                <a:sym typeface="Inter"/>
              </a:rPr>
              <a:t>o</a:t>
            </a:r>
            <a:r>
              <a:rPr kumimoji="0" lang="en-US" sz="2400" b="1" i="0" u="none" strike="noStrike" kern="0" cap="none" spc="0" normalizeH="0" baseline="0" noProof="0" dirty="0" err="1">
                <a:ln>
                  <a:noFill/>
                </a:ln>
                <a:solidFill>
                  <a:schemeClr val="dk1"/>
                </a:solidFill>
                <a:effectLst/>
                <a:uLnTx/>
                <a:uFillTx/>
                <a:latin typeface="Inter"/>
                <a:ea typeface="Inter"/>
                <a:cs typeface="Inter"/>
                <a:sym typeface="Inter"/>
              </a:rPr>
              <a:t>ffice</a:t>
            </a:r>
            <a:r>
              <a:rPr kumimoji="0" lang="en-US" sz="2400" b="1" i="0" u="none" strike="noStrike" kern="0" cap="none" spc="0" normalizeH="0" baseline="0" noProof="0" dirty="0">
                <a:ln>
                  <a:noFill/>
                </a:ln>
                <a:solidFill>
                  <a:schemeClr val="dk1"/>
                </a:solidFill>
                <a:effectLst/>
                <a:uLnTx/>
                <a:uFillTx/>
                <a:latin typeface="Inter"/>
                <a:ea typeface="Inter"/>
                <a:cs typeface="Inter"/>
                <a:sym typeface="Inter"/>
              </a:rPr>
              <a:t> </a:t>
            </a:r>
            <a:r>
              <a:rPr lang="en-US" sz="2400" b="1" dirty="0" err="1">
                <a:solidFill>
                  <a:schemeClr val="dk1"/>
                </a:solidFill>
                <a:latin typeface="Inter"/>
                <a:ea typeface="Inter"/>
                <a:cs typeface="Inter"/>
                <a:sym typeface="Inter"/>
              </a:rPr>
              <a:t>i</a:t>
            </a:r>
            <a:r>
              <a:rPr kumimoji="0" lang="en-US" sz="2400" b="1" i="0" u="none" strike="noStrike" kern="0" cap="none" spc="0" normalizeH="0" baseline="0" noProof="0" dirty="0">
                <a:ln>
                  <a:noFill/>
                </a:ln>
                <a:solidFill>
                  <a:schemeClr val="dk1"/>
                </a:solidFill>
                <a:effectLst/>
                <a:uLnTx/>
                <a:uFillTx/>
                <a:latin typeface="Inter"/>
                <a:ea typeface="Inter"/>
                <a:cs typeface="Inter"/>
                <a:sym typeface="Inter"/>
              </a:rPr>
              <a:t>s not </a:t>
            </a:r>
            <a:r>
              <a:rPr lang="en-US" sz="2400" b="1" dirty="0">
                <a:solidFill>
                  <a:schemeClr val="dk1"/>
                </a:solidFill>
                <a:latin typeface="Inter"/>
                <a:ea typeface="Inter"/>
                <a:cs typeface="Inter"/>
                <a:sym typeface="Inter"/>
              </a:rPr>
              <a:t>p</a:t>
            </a:r>
            <a:r>
              <a:rPr kumimoji="0" lang="en-US" sz="2400" b="1" i="0" u="none" strike="noStrike" kern="0" cap="none" spc="0" normalizeH="0" baseline="0" noProof="0" dirty="0" err="1">
                <a:ln>
                  <a:noFill/>
                </a:ln>
                <a:solidFill>
                  <a:schemeClr val="dk1"/>
                </a:solidFill>
                <a:effectLst/>
                <a:uLnTx/>
                <a:uFillTx/>
                <a:latin typeface="Inter"/>
                <a:ea typeface="Inter"/>
                <a:cs typeface="Inter"/>
                <a:sym typeface="Inter"/>
              </a:rPr>
              <a:t>rioritizing</a:t>
            </a:r>
            <a:r>
              <a:rPr kumimoji="0" lang="en-US" sz="2400" b="1" i="0" u="none" strike="noStrike" kern="0" cap="none" spc="0" normalizeH="0" baseline="0" noProof="0" dirty="0">
                <a:ln>
                  <a:noFill/>
                </a:ln>
                <a:solidFill>
                  <a:schemeClr val="dk1"/>
                </a:solidFill>
                <a:effectLst/>
                <a:uLnTx/>
                <a:uFillTx/>
                <a:latin typeface="Inter"/>
                <a:ea typeface="Inter"/>
                <a:cs typeface="Inter"/>
                <a:sym typeface="Inter"/>
              </a:rPr>
              <a:t> the evaluation </a:t>
            </a:r>
            <a:r>
              <a:rPr lang="en-US" sz="2400" b="1" dirty="0">
                <a:solidFill>
                  <a:schemeClr val="dk1"/>
                </a:solidFill>
                <a:latin typeface="Inter"/>
                <a:ea typeface="Inter"/>
                <a:cs typeface="Inter"/>
                <a:sym typeface="Inter"/>
              </a:rPr>
              <a:t>p</a:t>
            </a:r>
            <a:r>
              <a:rPr kumimoji="0" lang="en-US" sz="2400" b="1" i="0" u="none" strike="noStrike" kern="0" cap="none" spc="0" normalizeH="0" baseline="0" noProof="0" dirty="0" err="1">
                <a:ln>
                  <a:noFill/>
                </a:ln>
                <a:solidFill>
                  <a:schemeClr val="dk1"/>
                </a:solidFill>
                <a:effectLst/>
                <a:uLnTx/>
                <a:uFillTx/>
                <a:latin typeface="Inter"/>
                <a:ea typeface="Inter"/>
                <a:cs typeface="Inter"/>
                <a:sym typeface="Inter"/>
              </a:rPr>
              <a:t>rocess</a:t>
            </a:r>
            <a:r>
              <a:rPr kumimoji="0" lang="en-US" sz="2400" b="1" i="0" u="none" strike="noStrike" kern="0" cap="none" spc="0" normalizeH="0" baseline="0" noProof="0" dirty="0">
                <a:ln>
                  <a:noFill/>
                </a:ln>
                <a:solidFill>
                  <a:schemeClr val="dk1"/>
                </a:solidFill>
                <a:effectLst/>
                <a:uLnTx/>
                <a:uFillTx/>
                <a:latin typeface="Inter"/>
                <a:ea typeface="Inter"/>
                <a:cs typeface="Inter"/>
                <a:sym typeface="Inter"/>
              </a:rPr>
              <a:t>?</a:t>
            </a: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2250" b="1" i="0" u="none" strike="noStrike" kern="0" cap="none" spc="0" normalizeH="0" baseline="0" noProof="0" dirty="0">
              <a:ln>
                <a:noFill/>
              </a:ln>
              <a:solidFill>
                <a:srgbClr val="000000"/>
              </a:solidFill>
              <a:effectLst/>
              <a:uLnTx/>
              <a:uFillTx/>
              <a:latin typeface="Inter"/>
              <a:ea typeface="Inter"/>
              <a:cs typeface="Inter"/>
              <a:sym typeface="Inter"/>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225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1819" name="Google Shape;1819;g36299d5ead3_12_97"/>
          <p:cNvSpPr txBox="1"/>
          <p:nvPr/>
        </p:nvSpPr>
        <p:spPr>
          <a:xfrm>
            <a:off x="743650" y="1607700"/>
            <a:ext cx="5133000" cy="719100"/>
          </a:xfrm>
          <a:prstGeom prst="rect">
            <a:avLst/>
          </a:prstGeom>
          <a:noFill/>
          <a:ln>
            <a:noFill/>
          </a:ln>
        </p:spPr>
        <p:txBody>
          <a:bodyPr spcFirstLastPara="1" wrap="square" lIns="91425" tIns="91425" rIns="91425" bIns="91425" anchor="t" anchorCtr="0">
            <a:noAutofit/>
          </a:bodyPr>
          <a:lstStyle/>
          <a:p>
            <a:pPr marL="419100" lvl="0" indent="-285750" algn="l" rtl="0">
              <a:spcBef>
                <a:spcPts val="0"/>
              </a:spcBef>
              <a:spcAft>
                <a:spcPts val="0"/>
              </a:spcAft>
              <a:buClr>
                <a:srgbClr val="222222"/>
              </a:buClr>
              <a:buSzPct val="130000"/>
              <a:buFont typeface="Arial" panose="020B0604020202020204" pitchFamily="34" charset="0"/>
              <a:buChar char="•"/>
            </a:pPr>
            <a:r>
              <a:rPr lang="en" sz="1800" dirty="0">
                <a:solidFill>
                  <a:srgbClr val="222222"/>
                </a:solidFill>
                <a:latin typeface="Inter"/>
                <a:ea typeface="Inter"/>
                <a:cs typeface="Inter"/>
                <a:sym typeface="Inter"/>
              </a:rPr>
              <a:t>Limit the period of performance</a:t>
            </a:r>
            <a:br>
              <a:rPr lang="en" sz="1800" dirty="0">
                <a:solidFill>
                  <a:srgbClr val="222222"/>
                </a:solidFill>
                <a:latin typeface="Inter"/>
                <a:ea typeface="Inter"/>
                <a:cs typeface="Inter"/>
                <a:sym typeface="Inter"/>
              </a:rPr>
            </a:br>
            <a:endParaRPr sz="1800" dirty="0">
              <a:solidFill>
                <a:srgbClr val="222222"/>
              </a:solidFill>
              <a:latin typeface="Inter"/>
              <a:ea typeface="Inter"/>
              <a:cs typeface="Inter"/>
              <a:sym typeface="Inter"/>
            </a:endParaRPr>
          </a:p>
          <a:p>
            <a:pPr marL="419100" lvl="0" indent="-285750" algn="l" rtl="0">
              <a:lnSpc>
                <a:spcPct val="115000"/>
              </a:lnSpc>
              <a:spcBef>
                <a:spcPts val="0"/>
              </a:spcBef>
              <a:spcAft>
                <a:spcPts val="0"/>
              </a:spcAft>
              <a:buClr>
                <a:srgbClr val="222222"/>
              </a:buClr>
              <a:buSzPct val="130000"/>
              <a:buFont typeface="Arial" panose="020B0604020202020204" pitchFamily="34" charset="0"/>
              <a:buChar char="•"/>
            </a:pPr>
            <a:r>
              <a:rPr lang="en" sz="1800" dirty="0">
                <a:solidFill>
                  <a:srgbClr val="222222"/>
                </a:solidFill>
                <a:latin typeface="Inter"/>
                <a:ea typeface="Inter"/>
                <a:cs typeface="Inter"/>
                <a:sym typeface="Inter"/>
              </a:rPr>
              <a:t>Escalate the issue</a:t>
            </a:r>
            <a:br>
              <a:rPr lang="en" sz="1800" dirty="0">
                <a:solidFill>
                  <a:srgbClr val="222222"/>
                </a:solidFill>
                <a:latin typeface="Inter"/>
                <a:ea typeface="Inter"/>
                <a:cs typeface="Inter"/>
                <a:sym typeface="Inter"/>
              </a:rPr>
            </a:br>
            <a:endParaRPr sz="1800" dirty="0">
              <a:solidFill>
                <a:srgbClr val="222222"/>
              </a:solidFill>
              <a:latin typeface="Inter"/>
              <a:ea typeface="Inter"/>
              <a:cs typeface="Inter"/>
              <a:sym typeface="Inter"/>
            </a:endParaRPr>
          </a:p>
          <a:p>
            <a:pPr marL="419100" lvl="0" indent="-285750" algn="l" rtl="0">
              <a:lnSpc>
                <a:spcPct val="115000"/>
              </a:lnSpc>
              <a:spcBef>
                <a:spcPts val="0"/>
              </a:spcBef>
              <a:spcAft>
                <a:spcPts val="0"/>
              </a:spcAft>
              <a:buClr>
                <a:srgbClr val="222222"/>
              </a:buClr>
              <a:buSzPct val="130000"/>
              <a:buFont typeface="Arial" panose="020B0604020202020204" pitchFamily="34" charset="0"/>
              <a:buChar char="•"/>
            </a:pPr>
            <a:r>
              <a:rPr lang="en" sz="1800" dirty="0">
                <a:solidFill>
                  <a:srgbClr val="222222"/>
                </a:solidFill>
                <a:latin typeface="Inter"/>
                <a:ea typeface="Inter"/>
                <a:cs typeface="Inter"/>
                <a:sym typeface="Inter"/>
              </a:rPr>
              <a:t>Find success (and failure) stories from similar acquisitions</a:t>
            </a:r>
            <a:br>
              <a:rPr lang="en" sz="1800" dirty="0">
                <a:solidFill>
                  <a:srgbClr val="222222"/>
                </a:solidFill>
                <a:latin typeface="Inter"/>
                <a:ea typeface="Inter"/>
                <a:cs typeface="Inter"/>
                <a:sym typeface="Inter"/>
              </a:rPr>
            </a:br>
            <a:endParaRPr sz="1800" dirty="0">
              <a:solidFill>
                <a:srgbClr val="222222"/>
              </a:solidFill>
              <a:latin typeface="Inter"/>
              <a:ea typeface="Inter"/>
              <a:cs typeface="Inter"/>
              <a:sym typeface="Inter"/>
            </a:endParaRPr>
          </a:p>
          <a:p>
            <a:pPr marL="419100" lvl="0" indent="-285750" algn="l" rtl="0">
              <a:lnSpc>
                <a:spcPct val="115000"/>
              </a:lnSpc>
              <a:spcBef>
                <a:spcPts val="0"/>
              </a:spcBef>
              <a:spcAft>
                <a:spcPts val="0"/>
              </a:spcAft>
              <a:buClr>
                <a:srgbClr val="222222"/>
              </a:buClr>
              <a:buSzPct val="130000"/>
              <a:buFont typeface="Arial" panose="020B0604020202020204" pitchFamily="34" charset="0"/>
              <a:buChar char="•"/>
            </a:pPr>
            <a:r>
              <a:rPr lang="en" sz="1800" dirty="0">
                <a:solidFill>
                  <a:srgbClr val="222222"/>
                </a:solidFill>
                <a:latin typeface="Inter"/>
                <a:ea typeface="Inter"/>
                <a:cs typeface="Inter"/>
                <a:sym typeface="Inter"/>
              </a:rPr>
              <a:t>Document the file!</a:t>
            </a:r>
            <a:endParaRPr sz="1800" dirty="0">
              <a:solidFill>
                <a:srgbClr val="222222"/>
              </a:solidFill>
              <a:latin typeface="Inter"/>
              <a:ea typeface="Inter"/>
              <a:cs typeface="Inter"/>
              <a:sym typeface="Inter"/>
            </a:endParaRPr>
          </a:p>
          <a:p>
            <a:pPr marL="457200" lvl="0" indent="0" algn="l" rtl="0">
              <a:spcBef>
                <a:spcPts val="0"/>
              </a:spcBef>
              <a:spcAft>
                <a:spcPts val="0"/>
              </a:spcAft>
              <a:buNone/>
            </a:pPr>
            <a:endParaRPr sz="1800" b="1" dirty="0">
              <a:solidFill>
                <a:srgbClr val="002F43"/>
              </a:solidFill>
              <a:latin typeface="Inter"/>
              <a:ea typeface="Inter"/>
              <a:cs typeface="Inter"/>
              <a:sym typeface="Inter"/>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25"/>
        <p:cNvGrpSpPr/>
        <p:nvPr/>
      </p:nvGrpSpPr>
      <p:grpSpPr>
        <a:xfrm>
          <a:off x="0" y="0"/>
          <a:ext cx="0" cy="0"/>
          <a:chOff x="0" y="0"/>
          <a:chExt cx="0" cy="0"/>
        </a:xfrm>
      </p:grpSpPr>
      <p:sp>
        <p:nvSpPr>
          <p:cNvPr id="1828" name="Google Shape;1828;g372d4c26f79_0_181"/>
          <p:cNvSpPr txBox="1">
            <a:spLocks noGrp="1"/>
          </p:cNvSpPr>
          <p:nvPr>
            <p:ph type="title" idx="4294967295"/>
          </p:nvPr>
        </p:nvSpPr>
        <p:spPr>
          <a:xfrm>
            <a:off x="542975" y="791700"/>
            <a:ext cx="75708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chemeClr val="dk1"/>
              </a:buClr>
              <a:buSzPts val="3600"/>
              <a:buFont typeface="Inter"/>
              <a:buNone/>
              <a:tabLst/>
              <a:defRPr/>
            </a:pPr>
            <a:r>
              <a:rPr kumimoji="0" lang="en-US" sz="2500" b="1" i="0" u="none" strike="noStrike" kern="0" cap="none" spc="0" normalizeH="0" baseline="0" noProof="0" dirty="0">
                <a:ln>
                  <a:noFill/>
                </a:ln>
                <a:solidFill>
                  <a:schemeClr val="dk1"/>
                </a:solidFill>
                <a:effectLst/>
                <a:uLnTx/>
                <a:uFillTx/>
                <a:latin typeface="Inter"/>
                <a:ea typeface="Inter"/>
                <a:cs typeface="Inter"/>
                <a:sym typeface="Inter"/>
              </a:rPr>
              <a:t>Activity: Tech Evaluation Team Checklist </a:t>
            </a:r>
            <a:endParaRPr kumimoji="0" lang="en-US" sz="2500" b="0" i="0" u="none" strike="noStrike" kern="0" cap="none" spc="0" normalizeH="0" baseline="0" noProof="0" dirty="0">
              <a:ln>
                <a:noFill/>
              </a:ln>
              <a:solidFill>
                <a:schemeClr val="dk1"/>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1" i="0" u="none" strike="noStrike" kern="0" cap="none" spc="0" normalizeH="0" baseline="0" noProof="0" dirty="0">
              <a:ln>
                <a:noFill/>
              </a:ln>
              <a:solidFill>
                <a:schemeClr val="dk1"/>
              </a:solidFill>
              <a:effectLst/>
              <a:uLnTx/>
              <a:uFillTx/>
              <a:latin typeface="Inter"/>
              <a:ea typeface="Inter"/>
              <a:cs typeface="Inter"/>
              <a:sym typeface="Inter"/>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2250" b="1" i="0" u="none" strike="noStrike" kern="0" cap="none" spc="0" normalizeH="0" baseline="0" noProof="0" dirty="0">
              <a:ln>
                <a:noFill/>
              </a:ln>
              <a:solidFill>
                <a:srgbClr val="000000"/>
              </a:solidFill>
              <a:effectLst/>
              <a:uLnTx/>
              <a:uFillTx/>
              <a:latin typeface="Inter"/>
              <a:ea typeface="Inter"/>
              <a:cs typeface="Inter"/>
              <a:sym typeface="Inter"/>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225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1826" name="Google Shape;1826;g372d4c26f79_0_181"/>
          <p:cNvSpPr txBox="1"/>
          <p:nvPr/>
        </p:nvSpPr>
        <p:spPr>
          <a:xfrm>
            <a:off x="650325" y="1843850"/>
            <a:ext cx="40503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a:ea typeface="Inter"/>
                <a:cs typeface="Inter"/>
                <a:sym typeface="Inter"/>
              </a:rPr>
              <a:t>Instructions: Let’s build a checklist.</a:t>
            </a:r>
            <a:endParaRPr sz="1800" dirty="0">
              <a:latin typeface="Inter"/>
              <a:ea typeface="Inter"/>
              <a:cs typeface="Inter"/>
              <a:sym typeface="Inter"/>
            </a:endParaRPr>
          </a:p>
        </p:txBody>
      </p:sp>
      <p:pic>
        <p:nvPicPr>
          <p:cNvPr id="1827" name="Google Shape;1827;g372d4c26f79_0_181" descr="Group activity icon"/>
          <p:cNvPicPr preferRelativeResize="0"/>
          <p:nvPr/>
        </p:nvPicPr>
        <p:blipFill>
          <a:blip r:embed="rId3">
            <a:alphaModFix/>
          </a:blip>
          <a:stretch>
            <a:fillRect/>
          </a:stretch>
        </p:blipFill>
        <p:spPr>
          <a:xfrm>
            <a:off x="6214725" y="1664813"/>
            <a:ext cx="2266963" cy="2266963"/>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832"/>
        <p:cNvGrpSpPr/>
        <p:nvPr/>
      </p:nvGrpSpPr>
      <p:grpSpPr>
        <a:xfrm>
          <a:off x="0" y="0"/>
          <a:ext cx="0" cy="0"/>
          <a:chOff x="0" y="0"/>
          <a:chExt cx="0" cy="0"/>
        </a:xfrm>
      </p:grpSpPr>
      <p:sp>
        <p:nvSpPr>
          <p:cNvPr id="1833" name="Google Shape;1833;g36299d5ead3_12_122"/>
          <p:cNvSpPr txBox="1">
            <a:spLocks noGrp="1"/>
          </p:cNvSpPr>
          <p:nvPr>
            <p:ph type="title" idx="4294967295"/>
          </p:nvPr>
        </p:nvSpPr>
        <p:spPr>
          <a:xfrm>
            <a:off x="647700" y="744538"/>
            <a:ext cx="7642225" cy="3654425"/>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400050" marR="0" lvl="0" indent="-285750" algn="l" defTabSz="914400" rtl="0" eaLnBrk="1" fontAlgn="auto" latinLnBrk="0" hangingPunct="1">
              <a:lnSpc>
                <a:spcPct val="115000"/>
              </a:lnSpc>
              <a:spcBef>
                <a:spcPts val="1600"/>
              </a:spcBef>
              <a:spcAft>
                <a:spcPts val="0"/>
              </a:spcAft>
              <a:buClr>
                <a:srgbClr val="222222"/>
              </a:buClr>
              <a:buSzPct val="130000"/>
              <a:buFont typeface="Arial" panose="020B0604020202020204" pitchFamily="34" charset="0"/>
              <a:buChar char="•"/>
              <a:tabLst/>
              <a:defRPr/>
            </a:pPr>
            <a:r>
              <a:rPr kumimoji="0" lang="en-US" sz="1800" b="0" i="0" u="none" strike="noStrike" kern="0" cap="none" spc="0" normalizeH="0" baseline="0" noProof="0" dirty="0">
                <a:ln>
                  <a:noFill/>
                </a:ln>
                <a:solidFill>
                  <a:srgbClr val="222222"/>
                </a:solidFill>
                <a:effectLst/>
                <a:uLnTx/>
                <a:uFillTx/>
                <a:latin typeface="Inter"/>
                <a:ea typeface="Inter"/>
                <a:cs typeface="Inter"/>
                <a:sym typeface="Inter"/>
              </a:rPr>
              <a:t>Mapped your instructions to your evaluation criteria?</a:t>
            </a:r>
            <a:br>
              <a:rPr kumimoji="0" lang="en-US" sz="1800" b="0" i="0" u="none" strike="noStrike" kern="0" cap="none" spc="0" normalizeH="0" baseline="0" noProof="0" dirty="0">
                <a:ln>
                  <a:noFill/>
                </a:ln>
                <a:solidFill>
                  <a:srgbClr val="222222"/>
                </a:solidFill>
                <a:effectLst/>
                <a:uLnTx/>
                <a:uFillTx/>
                <a:latin typeface="Inter"/>
                <a:ea typeface="Inter"/>
                <a:cs typeface="Inter"/>
                <a:sym typeface="Inter"/>
              </a:rPr>
            </a:br>
            <a:endParaRPr kumimoji="0" lang="en-US" sz="1800" b="0" i="0" u="none" strike="noStrike" kern="0" cap="none" spc="0" normalizeH="0" baseline="0" noProof="0" dirty="0">
              <a:ln>
                <a:noFill/>
              </a:ln>
              <a:solidFill>
                <a:srgbClr val="222222"/>
              </a:solidFill>
              <a:effectLst/>
              <a:uLnTx/>
              <a:uFillTx/>
              <a:latin typeface="Inter"/>
              <a:ea typeface="Inter"/>
              <a:cs typeface="Inter"/>
              <a:sym typeface="Inter"/>
            </a:endParaRPr>
          </a:p>
          <a:p>
            <a:pPr marL="400050" marR="0" lvl="0" indent="-285750" algn="l" defTabSz="914400" rtl="0" eaLnBrk="1" fontAlgn="auto" latinLnBrk="0" hangingPunct="1">
              <a:lnSpc>
                <a:spcPct val="115000"/>
              </a:lnSpc>
              <a:spcBef>
                <a:spcPts val="0"/>
              </a:spcBef>
              <a:spcAft>
                <a:spcPts val="0"/>
              </a:spcAft>
              <a:buClr>
                <a:srgbClr val="222222"/>
              </a:buClr>
              <a:buSzPct val="130000"/>
              <a:buFont typeface="Arial" panose="020B0604020202020204" pitchFamily="34" charset="0"/>
              <a:buChar char="•"/>
              <a:tabLst/>
              <a:defRPr/>
            </a:pPr>
            <a:r>
              <a:rPr kumimoji="0" lang="en-US" sz="1800" b="0" i="0" u="none" strike="noStrike" kern="0" cap="none" spc="0" normalizeH="0" baseline="0" noProof="0" dirty="0">
                <a:ln>
                  <a:noFill/>
                </a:ln>
                <a:solidFill>
                  <a:srgbClr val="222222"/>
                </a:solidFill>
                <a:effectLst/>
                <a:uLnTx/>
                <a:uFillTx/>
                <a:latin typeface="Inter"/>
                <a:ea typeface="Inter"/>
                <a:cs typeface="Inter"/>
                <a:sym typeface="Inter"/>
              </a:rPr>
              <a:t>Created guides and/or tools to help your evaluation team complete their responsibilities?</a:t>
            </a:r>
            <a:br>
              <a:rPr kumimoji="0" lang="en-US" sz="1800" b="0" i="0" u="none" strike="noStrike" kern="0" cap="none" spc="0" normalizeH="0" baseline="0" noProof="0" dirty="0">
                <a:ln>
                  <a:noFill/>
                </a:ln>
                <a:solidFill>
                  <a:srgbClr val="222222"/>
                </a:solidFill>
                <a:effectLst/>
                <a:uLnTx/>
                <a:uFillTx/>
                <a:latin typeface="Inter"/>
                <a:ea typeface="Inter"/>
                <a:cs typeface="Inter"/>
                <a:sym typeface="Inter"/>
              </a:rPr>
            </a:br>
            <a:endParaRPr kumimoji="0" lang="en-US" sz="1800" b="0" i="0" u="none" strike="noStrike" kern="0" cap="none" spc="0" normalizeH="0" baseline="0" noProof="0" dirty="0">
              <a:ln>
                <a:noFill/>
              </a:ln>
              <a:solidFill>
                <a:srgbClr val="222222"/>
              </a:solidFill>
              <a:effectLst/>
              <a:uLnTx/>
              <a:uFillTx/>
              <a:latin typeface="Inter"/>
              <a:ea typeface="Inter"/>
              <a:cs typeface="Inter"/>
              <a:sym typeface="Inter"/>
            </a:endParaRPr>
          </a:p>
          <a:p>
            <a:pPr marL="400050" marR="0" lvl="0" indent="-285750" algn="l" defTabSz="914400" rtl="0" eaLnBrk="1" fontAlgn="auto" latinLnBrk="0" hangingPunct="1">
              <a:lnSpc>
                <a:spcPct val="115000"/>
              </a:lnSpc>
              <a:spcBef>
                <a:spcPts val="0"/>
              </a:spcBef>
              <a:spcAft>
                <a:spcPts val="0"/>
              </a:spcAft>
              <a:buClr>
                <a:srgbClr val="222222"/>
              </a:buClr>
              <a:buSzPct val="130000"/>
              <a:buFont typeface="Arial" panose="020B0604020202020204" pitchFamily="34" charset="0"/>
              <a:buChar char="•"/>
              <a:tabLst/>
              <a:defRPr/>
            </a:pPr>
            <a:r>
              <a:rPr kumimoji="0" lang="en-US" sz="1800" b="0" i="0" u="none" strike="noStrike" kern="0" cap="none" spc="0" normalizeH="0" baseline="0" noProof="0" dirty="0">
                <a:ln>
                  <a:noFill/>
                </a:ln>
                <a:solidFill>
                  <a:srgbClr val="222222"/>
                </a:solidFill>
                <a:effectLst/>
                <a:uLnTx/>
                <a:uFillTx/>
                <a:latin typeface="Inter"/>
                <a:ea typeface="Inter"/>
                <a:cs typeface="Inter"/>
                <a:sym typeface="Inter"/>
              </a:rPr>
              <a:t>Met with chief counsel to get guidance on how to run your source selection without creating bias or increasing the odds of a protest?</a:t>
            </a:r>
            <a:br>
              <a:rPr kumimoji="0" lang="en-US" sz="1800" b="0" i="0" u="none" strike="noStrike" kern="0" cap="none" spc="0" normalizeH="0" baseline="0" noProof="0" dirty="0">
                <a:ln>
                  <a:noFill/>
                </a:ln>
                <a:solidFill>
                  <a:srgbClr val="222222"/>
                </a:solidFill>
                <a:effectLst/>
                <a:uLnTx/>
                <a:uFillTx/>
                <a:latin typeface="Inter"/>
                <a:ea typeface="Inter"/>
                <a:cs typeface="Inter"/>
                <a:sym typeface="Inter"/>
              </a:rPr>
            </a:br>
            <a:endParaRPr kumimoji="0" lang="en-US" sz="1800" b="0" i="0" u="none" strike="noStrike" kern="0" cap="none" spc="0" normalizeH="0" baseline="0" noProof="0" dirty="0">
              <a:ln>
                <a:noFill/>
              </a:ln>
              <a:solidFill>
                <a:srgbClr val="222222"/>
              </a:solidFill>
              <a:effectLst/>
              <a:uLnTx/>
              <a:uFillTx/>
              <a:latin typeface="Inter"/>
              <a:ea typeface="Inter"/>
              <a:cs typeface="Inter"/>
              <a:sym typeface="Inter"/>
            </a:endParaRPr>
          </a:p>
          <a:p>
            <a:pPr marL="400050" marR="0" lvl="0" indent="-285750" algn="l" defTabSz="914400" rtl="0" eaLnBrk="1" fontAlgn="auto" latinLnBrk="0" hangingPunct="1">
              <a:lnSpc>
                <a:spcPct val="115000"/>
              </a:lnSpc>
              <a:spcBef>
                <a:spcPts val="0"/>
              </a:spcBef>
              <a:spcAft>
                <a:spcPts val="0"/>
              </a:spcAft>
              <a:buClr>
                <a:srgbClr val="222222"/>
              </a:buClr>
              <a:buSzPct val="130000"/>
              <a:buFont typeface="Arial" panose="020B0604020202020204" pitchFamily="34" charset="0"/>
              <a:buChar char="•"/>
              <a:tabLst/>
              <a:defRPr/>
            </a:pPr>
            <a:r>
              <a:rPr kumimoji="0" lang="en-US" sz="1800" b="0" i="0" u="none" strike="noStrike" kern="0" cap="none" spc="0" normalizeH="0" baseline="0" noProof="0" dirty="0">
                <a:ln>
                  <a:noFill/>
                </a:ln>
                <a:solidFill>
                  <a:srgbClr val="222222"/>
                </a:solidFill>
                <a:effectLst/>
                <a:uLnTx/>
                <a:uFillTx/>
                <a:latin typeface="Inter"/>
                <a:ea typeface="Inter"/>
                <a:cs typeface="Inter"/>
                <a:sym typeface="Inter"/>
              </a:rPr>
              <a:t>Requested the program begin thinking about evaluation team members</a:t>
            </a:r>
          </a:p>
        </p:txBody>
      </p:sp>
      <p:sp>
        <p:nvSpPr>
          <p:cNvPr id="2" name="Google Shape;1820;g36299d5ead3_12_97">
            <a:extLst>
              <a:ext uri="{FF2B5EF4-FFF2-40B4-BE49-F238E27FC236}">
                <a16:creationId xmlns:a16="http://schemas.microsoft.com/office/drawing/2014/main" id="{47E5258B-BE5B-A8F9-7CD8-02DB2AD87F9E}"/>
              </a:ext>
            </a:extLst>
          </p:cNvPr>
          <p:cNvSpPr txBox="1">
            <a:spLocks/>
          </p:cNvSpPr>
          <p:nvPr/>
        </p:nvSpPr>
        <p:spPr>
          <a:xfrm>
            <a:off x="454075" y="240837"/>
            <a:ext cx="75708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DB1B3B"/>
              </a:buClr>
              <a:buSzPts val="1400"/>
              <a:buFont typeface="Lato Black"/>
              <a:buNone/>
              <a:defRPr sz="1400" b="0" i="0" u="none" strike="noStrike" cap="none">
                <a:solidFill>
                  <a:srgbClr val="DB1B3B"/>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nSpc>
                <a:spcPct val="120000"/>
              </a:lnSpc>
              <a:buClr>
                <a:srgbClr val="000000"/>
              </a:buClr>
              <a:buSzTx/>
              <a:buFont typeface="Arial"/>
              <a:buNone/>
              <a:defRPr/>
            </a:pPr>
            <a:r>
              <a:rPr lang="en-US" sz="2400" b="1" dirty="0">
                <a:solidFill>
                  <a:srgbClr val="000000"/>
                </a:solidFill>
                <a:latin typeface="Inter"/>
                <a:ea typeface="Inter"/>
                <a:cs typeface="Inter"/>
                <a:sym typeface="Inter"/>
              </a:rPr>
              <a:t>Evaluation Criteria Recap: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6"/>
        <p:cNvGrpSpPr/>
        <p:nvPr/>
      </p:nvGrpSpPr>
      <p:grpSpPr>
        <a:xfrm>
          <a:off x="0" y="0"/>
          <a:ext cx="0" cy="0"/>
          <a:chOff x="0" y="0"/>
          <a:chExt cx="0" cy="0"/>
        </a:xfrm>
      </p:grpSpPr>
      <p:sp>
        <p:nvSpPr>
          <p:cNvPr id="807" name="Google Shape;807;g3736b5e132b_0_1577"/>
          <p:cNvSpPr txBox="1">
            <a:spLocks noGrp="1"/>
          </p:cNvSpPr>
          <p:nvPr>
            <p:ph type="title"/>
          </p:nvPr>
        </p:nvSpPr>
        <p:spPr>
          <a:xfrm>
            <a:off x="408325" y="229325"/>
            <a:ext cx="7642800" cy="4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50" dirty="0">
                <a:solidFill>
                  <a:srgbClr val="000000"/>
                </a:solidFill>
                <a:latin typeface="Inter"/>
                <a:ea typeface="Inter"/>
                <a:cs typeface="Inter"/>
                <a:sym typeface="Inter"/>
              </a:rPr>
              <a:t>Lean Acquisition Canvas Template </a:t>
            </a:r>
            <a:endParaRPr sz="2250" dirty="0">
              <a:solidFill>
                <a:srgbClr val="000000"/>
              </a:solidFill>
              <a:latin typeface="Inter"/>
              <a:ea typeface="Inter"/>
              <a:cs typeface="Inter"/>
              <a:sym typeface="Inter"/>
            </a:endParaRPr>
          </a:p>
        </p:txBody>
      </p:sp>
      <p:sp>
        <p:nvSpPr>
          <p:cNvPr id="810" name="Google Shape;810;g3736b5e132b_0_1577"/>
          <p:cNvSpPr/>
          <p:nvPr/>
        </p:nvSpPr>
        <p:spPr>
          <a:xfrm>
            <a:off x="408325" y="1045450"/>
            <a:ext cx="1723200" cy="18672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t>PROBLEM</a:t>
            </a:r>
            <a:endParaRPr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sz="1100" i="1"/>
          </a:p>
          <a:p>
            <a:pPr marL="0" lvl="0" indent="0" algn="l" rtl="0">
              <a:spcBef>
                <a:spcPts val="0"/>
              </a:spcBef>
              <a:spcAft>
                <a:spcPts val="0"/>
              </a:spcAft>
              <a:buNone/>
            </a:pPr>
            <a:r>
              <a:rPr lang="en" sz="1100" i="1"/>
              <a:t>EXISTING ALTERNATIVES</a:t>
            </a:r>
            <a:endParaRPr sz="1100" i="1"/>
          </a:p>
        </p:txBody>
      </p:sp>
      <p:sp>
        <p:nvSpPr>
          <p:cNvPr id="811" name="Google Shape;811;g3736b5e132b_0_1577"/>
          <p:cNvSpPr/>
          <p:nvPr/>
        </p:nvSpPr>
        <p:spPr>
          <a:xfrm>
            <a:off x="2131525" y="1045450"/>
            <a:ext cx="1597800" cy="9336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t>SOLUTION</a:t>
            </a:r>
            <a:endParaRPr b="1"/>
          </a:p>
        </p:txBody>
      </p:sp>
      <p:sp>
        <p:nvSpPr>
          <p:cNvPr id="815" name="Google Shape;815;g3736b5e132b_0_1577"/>
          <p:cNvSpPr/>
          <p:nvPr/>
        </p:nvSpPr>
        <p:spPr>
          <a:xfrm>
            <a:off x="2131375" y="1979050"/>
            <a:ext cx="1597800" cy="9336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t>KEY METRICS</a:t>
            </a:r>
            <a:endParaRPr b="1"/>
          </a:p>
        </p:txBody>
      </p:sp>
      <p:sp>
        <p:nvSpPr>
          <p:cNvPr id="812" name="Google Shape;812;g3736b5e132b_0_1577"/>
          <p:cNvSpPr/>
          <p:nvPr/>
        </p:nvSpPr>
        <p:spPr>
          <a:xfrm>
            <a:off x="3729325" y="1045450"/>
            <a:ext cx="1768500" cy="18672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t>UNIQUE VALUE PROPOSITION</a:t>
            </a:r>
            <a:endParaRPr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sz="1100" i="1"/>
          </a:p>
          <a:p>
            <a:pPr marL="0" lvl="0" indent="0" algn="l" rtl="0">
              <a:spcBef>
                <a:spcPts val="0"/>
              </a:spcBef>
              <a:spcAft>
                <a:spcPts val="0"/>
              </a:spcAft>
              <a:buNone/>
            </a:pPr>
            <a:r>
              <a:rPr lang="en" sz="1100" i="1"/>
              <a:t>HIGH-LEVEL CONCEPT</a:t>
            </a:r>
            <a:endParaRPr sz="1100" i="1"/>
          </a:p>
        </p:txBody>
      </p:sp>
      <p:sp>
        <p:nvSpPr>
          <p:cNvPr id="813" name="Google Shape;813;g3736b5e132b_0_1577"/>
          <p:cNvSpPr/>
          <p:nvPr/>
        </p:nvSpPr>
        <p:spPr>
          <a:xfrm>
            <a:off x="5497975" y="1045450"/>
            <a:ext cx="1517100" cy="9336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t>UNFAIR ADVANTAGE</a:t>
            </a:r>
            <a:endParaRPr b="1"/>
          </a:p>
        </p:txBody>
      </p:sp>
      <p:sp>
        <p:nvSpPr>
          <p:cNvPr id="816" name="Google Shape;816;g3736b5e132b_0_1577"/>
          <p:cNvSpPr/>
          <p:nvPr/>
        </p:nvSpPr>
        <p:spPr>
          <a:xfrm>
            <a:off x="5497975" y="1979050"/>
            <a:ext cx="1517100" cy="9336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t>KEY METRICS</a:t>
            </a:r>
            <a:endParaRPr b="1"/>
          </a:p>
        </p:txBody>
      </p:sp>
      <p:sp>
        <p:nvSpPr>
          <p:cNvPr id="814" name="Google Shape;814;g3736b5e132b_0_1577"/>
          <p:cNvSpPr/>
          <p:nvPr/>
        </p:nvSpPr>
        <p:spPr>
          <a:xfrm>
            <a:off x="7015225" y="1045450"/>
            <a:ext cx="1890000" cy="18672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t>CUSTOMER SEGMENTS</a:t>
            </a: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b="1" dirty="0"/>
          </a:p>
          <a:p>
            <a:pPr marL="0" lvl="0" indent="0" algn="l" rtl="0">
              <a:spcBef>
                <a:spcPts val="0"/>
              </a:spcBef>
              <a:spcAft>
                <a:spcPts val="0"/>
              </a:spcAft>
              <a:buNone/>
            </a:pPr>
            <a:endParaRPr sz="1100" i="1" dirty="0">
              <a:solidFill>
                <a:srgbClr val="000000"/>
              </a:solidFill>
            </a:endParaRPr>
          </a:p>
          <a:p>
            <a:pPr marL="0" lvl="0" indent="0" algn="l" rtl="0">
              <a:spcBef>
                <a:spcPts val="0"/>
              </a:spcBef>
              <a:spcAft>
                <a:spcPts val="0"/>
              </a:spcAft>
              <a:buNone/>
            </a:pPr>
            <a:r>
              <a:rPr lang="en" sz="1100" i="1" dirty="0">
                <a:solidFill>
                  <a:srgbClr val="000000"/>
                </a:solidFill>
              </a:rPr>
              <a:t>EARLY ADOPTERS</a:t>
            </a:r>
            <a:endParaRPr b="1" dirty="0"/>
          </a:p>
        </p:txBody>
      </p:sp>
      <p:sp>
        <p:nvSpPr>
          <p:cNvPr id="817" name="Google Shape;817;g3736b5e132b_0_1577"/>
          <p:cNvSpPr/>
          <p:nvPr/>
        </p:nvSpPr>
        <p:spPr>
          <a:xfrm>
            <a:off x="400600" y="2912650"/>
            <a:ext cx="4287000" cy="15348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t>COST STRUCTURE</a:t>
            </a:r>
            <a:endParaRPr b="1"/>
          </a:p>
        </p:txBody>
      </p:sp>
      <p:sp>
        <p:nvSpPr>
          <p:cNvPr id="818" name="Google Shape;818;g3736b5e132b_0_1577"/>
          <p:cNvSpPr/>
          <p:nvPr/>
        </p:nvSpPr>
        <p:spPr>
          <a:xfrm>
            <a:off x="4687525" y="2912650"/>
            <a:ext cx="4217700" cy="15348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t>REVENUE STREAMS</a:t>
            </a:r>
            <a:endParaRPr b="1"/>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40" name="Google Shape;1840;g36299d5ead3_12_126"/>
          <p:cNvSpPr txBox="1">
            <a:spLocks noGrp="1"/>
          </p:cNvSpPr>
          <p:nvPr>
            <p:ph type="title" idx="4294967295"/>
          </p:nvPr>
        </p:nvSpPr>
        <p:spPr>
          <a:xfrm>
            <a:off x="542975" y="220200"/>
            <a:ext cx="75708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Arial"/>
              <a:buNone/>
              <a:tabLst/>
              <a:defRPr/>
            </a:pPr>
            <a:r>
              <a:rPr kumimoji="0" lang="en-US" sz="2400" b="1" i="0" u="none" strike="noStrike" kern="0" cap="none" spc="0" normalizeH="0" baseline="0" noProof="0" dirty="0">
                <a:ln>
                  <a:noFill/>
                </a:ln>
                <a:solidFill>
                  <a:schemeClr val="dk1"/>
                </a:solidFill>
                <a:effectLst/>
                <a:uLnTx/>
                <a:uFillTx/>
                <a:latin typeface="Inter"/>
                <a:ea typeface="Inter"/>
                <a:cs typeface="Inter"/>
                <a:sym typeface="Inter"/>
              </a:rPr>
              <a:t>Six Traits of Effective Evaluation Team Members</a:t>
            </a:r>
            <a:endParaRPr kumimoji="0" lang="en-US" sz="2400" b="1" i="0" u="none" strike="noStrike" kern="0" cap="none" spc="0" normalizeH="0" baseline="0" noProof="0" dirty="0">
              <a:ln>
                <a:noFill/>
              </a:ln>
              <a:solidFill>
                <a:srgbClr val="000000"/>
              </a:solidFill>
              <a:effectLst/>
              <a:uLnTx/>
              <a:uFillTx/>
              <a:latin typeface="Inter"/>
              <a:ea typeface="Inter"/>
              <a:cs typeface="Inter"/>
              <a:sym typeface="Inter"/>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lang="en-US" sz="225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1839" name="Google Shape;1839;g36299d5ead3_12_126"/>
          <p:cNvSpPr txBox="1"/>
          <p:nvPr/>
        </p:nvSpPr>
        <p:spPr>
          <a:xfrm>
            <a:off x="542975" y="990600"/>
            <a:ext cx="7056430" cy="4062620"/>
          </a:xfrm>
          <a:prstGeom prst="rect">
            <a:avLst/>
          </a:prstGeom>
          <a:noFill/>
          <a:ln>
            <a:noFill/>
          </a:ln>
        </p:spPr>
        <p:txBody>
          <a:bodyPr spcFirstLastPara="1" wrap="square" lIns="91425" tIns="91425" rIns="91425" bIns="91425" anchor="t" anchorCtr="0">
            <a:spAutoFit/>
          </a:bodyPr>
          <a:lstStyle/>
          <a:p>
            <a:pPr marL="457200" lvl="0" indent="-317500" algn="l" rtl="0">
              <a:lnSpc>
                <a:spcPct val="100000"/>
              </a:lnSpc>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Thorough knowledge of the domain, products &amp; services</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457200" lvl="0" indent="-317500" algn="l" rtl="0">
              <a:lnSpc>
                <a:spcPct val="100000"/>
              </a:lnSpc>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Strong oral and written communication skills</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457200" lvl="0" indent="-317500" algn="l" rtl="0">
              <a:lnSpc>
                <a:spcPct val="100000"/>
              </a:lnSpc>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Ability to work cooperatively and professionally to come to a consensus</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457200" lvl="0" indent="-317500" algn="l" rtl="0">
              <a:lnSpc>
                <a:spcPct val="100000"/>
              </a:lnSpc>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Has the knowledge and appreciation to protect source sensitive information</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457200" lvl="0" indent="-317500" algn="l" rtl="0">
              <a:lnSpc>
                <a:spcPct val="100000"/>
              </a:lnSpc>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Free from personal conflicts of interest</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457200" lvl="0" indent="-317500" algn="l" rtl="0">
              <a:lnSpc>
                <a:spcPct val="100000"/>
              </a:lnSpc>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Available and with bandwidth to dedicate to completing the source selection</a:t>
            </a:r>
            <a:endParaRPr sz="1800" dirty="0">
              <a:solidFill>
                <a:schemeClr val="dk1"/>
              </a:solidFill>
              <a:latin typeface="Inter"/>
              <a:ea typeface="Inter"/>
              <a:cs typeface="Inter"/>
              <a:sym typeface="Inter"/>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5"/>
        <p:cNvGrpSpPr/>
        <p:nvPr/>
      </p:nvGrpSpPr>
      <p:grpSpPr>
        <a:xfrm>
          <a:off x="0" y="0"/>
          <a:ext cx="0" cy="0"/>
          <a:chOff x="0" y="0"/>
          <a:chExt cx="0" cy="0"/>
        </a:xfrm>
      </p:grpSpPr>
      <p:sp>
        <p:nvSpPr>
          <p:cNvPr id="1846" name="Google Shape;1846;g372d4c26f79_0_19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g372d4c26f79_0_196"/>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Negotiating with Vendors </a:t>
            </a:r>
          </a:p>
        </p:txBody>
      </p:sp>
      <p:sp>
        <p:nvSpPr>
          <p:cNvPr id="1848" name="Google Shape;1848;g372d4c26f79_0_196">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
        <p:nvSpPr>
          <p:cNvPr id="1849" name="Google Shape;1849;g372d4c26f79_0_196"/>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120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53"/>
        <p:cNvGrpSpPr/>
        <p:nvPr/>
      </p:nvGrpSpPr>
      <p:grpSpPr>
        <a:xfrm>
          <a:off x="0" y="0"/>
          <a:ext cx="0" cy="0"/>
          <a:chOff x="0" y="0"/>
          <a:chExt cx="0" cy="0"/>
        </a:xfrm>
      </p:grpSpPr>
      <p:sp>
        <p:nvSpPr>
          <p:cNvPr id="1854" name="Google Shape;1854;p113"/>
          <p:cNvSpPr txBox="1">
            <a:spLocks noGrp="1"/>
          </p:cNvSpPr>
          <p:nvPr>
            <p:ph type="title" idx="4294967295"/>
          </p:nvPr>
        </p:nvSpPr>
        <p:spPr>
          <a:xfrm>
            <a:off x="417725" y="2021875"/>
            <a:ext cx="2303100" cy="6465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1800" b="1" i="0" u="none" strike="noStrike" kern="0" cap="none" spc="0" normalizeH="0" baseline="0" noProof="0" dirty="0">
                <a:ln>
                  <a:noFill/>
                </a:ln>
                <a:solidFill>
                  <a:srgbClr val="222222"/>
                </a:solidFill>
                <a:effectLst/>
                <a:uLnTx/>
                <a:uFillTx/>
                <a:latin typeface="Inter"/>
                <a:ea typeface="Inter"/>
                <a:cs typeface="Inter"/>
                <a:sym typeface="Inter"/>
              </a:rPr>
              <a:t>Agenda</a:t>
            </a:r>
            <a:r>
              <a:rPr kumimoji="0" lang="en-US" sz="1800" b="1" i="0" u="none" strike="noStrike" kern="0" cap="none" spc="0" normalizeH="0" baseline="0" noProof="0" dirty="0">
                <a:ln>
                  <a:noFill/>
                </a:ln>
                <a:solidFill>
                  <a:srgbClr val="222222"/>
                </a:solidFill>
                <a:effectLst/>
                <a:uLnTx/>
                <a:uFillTx/>
                <a:latin typeface="Lato"/>
                <a:ea typeface="Lato"/>
                <a:cs typeface="Lato"/>
                <a:sym typeface="Lato"/>
              </a:rPr>
              <a:t> </a:t>
            </a:r>
          </a:p>
        </p:txBody>
      </p:sp>
      <p:sp>
        <p:nvSpPr>
          <p:cNvPr id="1855" name="Google Shape;1855;p113"/>
          <p:cNvSpPr txBox="1"/>
          <p:nvPr/>
        </p:nvSpPr>
        <p:spPr>
          <a:xfrm>
            <a:off x="3705210" y="1523999"/>
            <a:ext cx="4048800" cy="249141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None/>
            </a:pPr>
            <a:r>
              <a:rPr lang="en" i="0" u="none" strike="noStrike" cap="none" dirty="0">
                <a:solidFill>
                  <a:srgbClr val="000000"/>
                </a:solidFill>
                <a:latin typeface="Inter" panose="02000503000000020004" pitchFamily="2" charset="0"/>
                <a:ea typeface="Inter"/>
                <a:cs typeface="Inter"/>
                <a:sym typeface="Inter"/>
              </a:rPr>
              <a:t>Consider the intended outcomes of negotiating public sector contracts</a:t>
            </a:r>
            <a:br>
              <a:rPr lang="en" i="0" u="none" strike="noStrike" cap="none" dirty="0">
                <a:solidFill>
                  <a:srgbClr val="000000"/>
                </a:solidFill>
                <a:latin typeface="Inter" panose="02000503000000020004" pitchFamily="2" charset="0"/>
                <a:ea typeface="Inter"/>
                <a:cs typeface="Inter"/>
                <a:sym typeface="Inter"/>
              </a:rPr>
            </a:br>
            <a:endParaRPr i="0" u="none" strike="noStrike" cap="none" dirty="0">
              <a:solidFill>
                <a:srgbClr val="000000"/>
              </a:solidFill>
              <a:latin typeface="Inter" panose="02000503000000020004" pitchFamily="2" charset="0"/>
              <a:ea typeface="Inter"/>
              <a:cs typeface="Inter"/>
              <a:sym typeface="Inter"/>
            </a:endParaRPr>
          </a:p>
          <a:p>
            <a:pPr marL="0" marR="0" lvl="0" indent="0" algn="l" rtl="0">
              <a:lnSpc>
                <a:spcPct val="100000"/>
              </a:lnSpc>
              <a:spcBef>
                <a:spcPts val="1000"/>
              </a:spcBef>
              <a:spcAft>
                <a:spcPts val="0"/>
              </a:spcAft>
              <a:buNone/>
            </a:pPr>
            <a:r>
              <a:rPr lang="en" i="0" u="none" strike="noStrike" cap="none" dirty="0">
                <a:solidFill>
                  <a:srgbClr val="000000"/>
                </a:solidFill>
                <a:latin typeface="Inter" panose="02000503000000020004" pitchFamily="2" charset="0"/>
                <a:ea typeface="Inter"/>
                <a:cs typeface="Inter"/>
                <a:sym typeface="Inter"/>
              </a:rPr>
              <a:t>Review negotiation basics</a:t>
            </a:r>
            <a:br>
              <a:rPr lang="en" i="0" u="none" strike="noStrike" cap="none" dirty="0">
                <a:solidFill>
                  <a:srgbClr val="000000"/>
                </a:solidFill>
                <a:latin typeface="Inter" panose="02000503000000020004" pitchFamily="2" charset="0"/>
                <a:ea typeface="Inter"/>
                <a:cs typeface="Inter"/>
                <a:sym typeface="Inter"/>
              </a:rPr>
            </a:br>
            <a:endParaRPr i="0" u="none" strike="noStrike" cap="none" dirty="0">
              <a:solidFill>
                <a:srgbClr val="000000"/>
              </a:solidFill>
              <a:latin typeface="Inter" panose="02000503000000020004" pitchFamily="2" charset="0"/>
              <a:ea typeface="Inter"/>
              <a:cs typeface="Inter"/>
              <a:sym typeface="Inter"/>
            </a:endParaRPr>
          </a:p>
          <a:p>
            <a:pPr marL="0" marR="0" lvl="0" indent="0" algn="l" rtl="0">
              <a:lnSpc>
                <a:spcPct val="100000"/>
              </a:lnSpc>
              <a:spcBef>
                <a:spcPts val="1000"/>
              </a:spcBef>
              <a:spcAft>
                <a:spcPts val="0"/>
              </a:spcAft>
              <a:buNone/>
            </a:pPr>
            <a:r>
              <a:rPr lang="en" i="0" u="none" strike="noStrike" cap="none" dirty="0">
                <a:solidFill>
                  <a:srgbClr val="000000"/>
                </a:solidFill>
                <a:latin typeface="Inter" panose="02000503000000020004" pitchFamily="2" charset="0"/>
                <a:ea typeface="Inter"/>
                <a:cs typeface="Inter"/>
                <a:sym typeface="Inter"/>
              </a:rPr>
              <a:t>Practice strategies and techniques to help you determine appropriate trade-offs</a:t>
            </a:r>
            <a:endParaRPr dirty="0">
              <a:latin typeface="Inter" panose="02000503000000020004" pitchFamily="2" charset="0"/>
            </a:endParaRPr>
          </a:p>
          <a:p>
            <a:pPr marL="914400" marR="0" lvl="0" indent="0" algn="l" rtl="0">
              <a:lnSpc>
                <a:spcPct val="100000"/>
              </a:lnSpc>
              <a:spcBef>
                <a:spcPts val="1000"/>
              </a:spcBef>
              <a:spcAft>
                <a:spcPts val="1000"/>
              </a:spcAft>
              <a:buNone/>
            </a:pPr>
            <a:endParaRPr sz="1800" b="0" i="0" u="none" strike="noStrike" cap="none" dirty="0">
              <a:solidFill>
                <a:srgbClr val="000000"/>
              </a:solidFill>
              <a:latin typeface="Inter"/>
              <a:ea typeface="Inter"/>
              <a:cs typeface="Inter"/>
              <a:sym typeface="Inter"/>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859"/>
        <p:cNvGrpSpPr/>
        <p:nvPr/>
      </p:nvGrpSpPr>
      <p:grpSpPr>
        <a:xfrm>
          <a:off x="0" y="0"/>
          <a:ext cx="0" cy="0"/>
          <a:chOff x="0" y="0"/>
          <a:chExt cx="0" cy="0"/>
        </a:xfrm>
      </p:grpSpPr>
      <p:sp>
        <p:nvSpPr>
          <p:cNvPr id="1861" name="Google Shape;1861;g372d4c26f79_0_204"/>
          <p:cNvSpPr txBox="1">
            <a:spLocks noGrp="1"/>
          </p:cNvSpPr>
          <p:nvPr>
            <p:ph type="title" idx="4294967295"/>
          </p:nvPr>
        </p:nvSpPr>
        <p:spPr>
          <a:xfrm>
            <a:off x="567900" y="423400"/>
            <a:ext cx="78390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222222"/>
                </a:solidFill>
                <a:effectLst/>
                <a:uLnTx/>
                <a:uFillTx/>
                <a:latin typeface="Inter"/>
                <a:ea typeface="Inter"/>
                <a:cs typeface="Inter"/>
                <a:sym typeface="Inter"/>
              </a:rPr>
              <a:t>What is the purpose of negotiation in government </a:t>
            </a:r>
            <a:r>
              <a:rPr lang="en-US" sz="2400" b="1" dirty="0">
                <a:solidFill>
                  <a:srgbClr val="222222"/>
                </a:solidFill>
                <a:latin typeface="Inter"/>
                <a:ea typeface="Inter"/>
                <a:cs typeface="Inter"/>
                <a:sym typeface="Inter"/>
              </a:rPr>
              <a:t>c</a:t>
            </a:r>
            <a:r>
              <a:rPr kumimoji="0" lang="en-US" sz="2400" b="1" i="0" u="none" strike="noStrike" kern="0" cap="none" spc="0" normalizeH="0" baseline="0" noProof="0" dirty="0" err="1">
                <a:ln>
                  <a:noFill/>
                </a:ln>
                <a:solidFill>
                  <a:srgbClr val="222222"/>
                </a:solidFill>
                <a:effectLst/>
                <a:uLnTx/>
                <a:uFillTx/>
                <a:latin typeface="Inter"/>
                <a:ea typeface="Inter"/>
                <a:cs typeface="Inter"/>
                <a:sym typeface="Inter"/>
              </a:rPr>
              <a:t>ontracting</a:t>
            </a:r>
            <a:r>
              <a:rPr kumimoji="0" lang="en-US" sz="2400" b="1" i="0" u="none" strike="noStrike" kern="0" cap="none" spc="0" normalizeH="0" baseline="0" noProof="0" dirty="0">
                <a:ln>
                  <a:noFill/>
                </a:ln>
                <a:solidFill>
                  <a:srgbClr val="222222"/>
                </a:solidFill>
                <a:effectLst/>
                <a:uLnTx/>
                <a:uFillTx/>
                <a:latin typeface="Inter"/>
                <a:ea typeface="Inter"/>
                <a:cs typeface="Inter"/>
                <a:sym typeface="Inter"/>
              </a:rPr>
              <a:t>?</a:t>
            </a:r>
            <a:endParaRPr kumimoji="0" lang="en-US" sz="240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1860" name="Google Shape;1860;g372d4c26f79_0_204"/>
          <p:cNvSpPr txBox="1"/>
          <p:nvPr/>
        </p:nvSpPr>
        <p:spPr>
          <a:xfrm>
            <a:off x="567900" y="1746150"/>
            <a:ext cx="6763200" cy="2544256"/>
          </a:xfrm>
          <a:prstGeom prst="rect">
            <a:avLst/>
          </a:prstGeom>
          <a:noFill/>
          <a:ln>
            <a:noFill/>
          </a:ln>
        </p:spPr>
        <p:txBody>
          <a:bodyPr spcFirstLastPara="1" wrap="square" lIns="91425" tIns="91425" rIns="91425" bIns="91425" anchor="t" anchorCtr="0">
            <a:spAutoFit/>
          </a:bodyPr>
          <a:lstStyle/>
          <a:p>
            <a:pPr marL="425450" lvl="0" indent="-285750" algn="l" rtl="0">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Save the Government $</a:t>
            </a:r>
            <a:endParaRPr sz="1800" dirty="0">
              <a:solidFill>
                <a:schemeClr val="dk1"/>
              </a:solidFill>
              <a:latin typeface="Inter"/>
              <a:ea typeface="Inter"/>
              <a:cs typeface="Inter"/>
              <a:sym typeface="Inter"/>
            </a:endParaRPr>
          </a:p>
          <a:p>
            <a:pPr marL="374650" lvl="0" indent="-285750" algn="l" rtl="0">
              <a:spcBef>
                <a:spcPts val="0"/>
              </a:spcBef>
              <a:spcAft>
                <a:spcPts val="0"/>
              </a:spcAft>
              <a:buSzPct val="130000"/>
              <a:buFont typeface="Arial" panose="020B0604020202020204" pitchFamily="34" charset="0"/>
              <a:buChar char="•"/>
            </a:pPr>
            <a:endParaRPr sz="1800" dirty="0">
              <a:solidFill>
                <a:schemeClr val="dk1"/>
              </a:solidFill>
              <a:latin typeface="Inter"/>
              <a:ea typeface="Inter"/>
              <a:cs typeface="Inter"/>
              <a:sym typeface="Inter"/>
            </a:endParaRPr>
          </a:p>
          <a:p>
            <a:pPr marL="425450" lvl="0" indent="-285750" algn="l" rtl="0">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Acquire the right product/service</a:t>
            </a:r>
            <a:endParaRPr sz="1800" dirty="0">
              <a:solidFill>
                <a:schemeClr val="dk1"/>
              </a:solidFill>
              <a:latin typeface="Inter"/>
              <a:ea typeface="Inter"/>
              <a:cs typeface="Inter"/>
              <a:sym typeface="Inter"/>
            </a:endParaRPr>
          </a:p>
          <a:p>
            <a:pPr marL="374650" lvl="0" indent="-285750" algn="l" rtl="0">
              <a:spcBef>
                <a:spcPts val="0"/>
              </a:spcBef>
              <a:spcAft>
                <a:spcPts val="0"/>
              </a:spcAft>
              <a:buSzPct val="130000"/>
              <a:buFont typeface="Arial" panose="020B0604020202020204" pitchFamily="34" charset="0"/>
              <a:buChar char="•"/>
            </a:pPr>
            <a:endParaRPr sz="1800" dirty="0">
              <a:solidFill>
                <a:schemeClr val="dk1"/>
              </a:solidFill>
              <a:latin typeface="Inter"/>
              <a:ea typeface="Inter"/>
              <a:cs typeface="Inter"/>
              <a:sym typeface="Inter"/>
            </a:endParaRPr>
          </a:p>
          <a:p>
            <a:pPr marL="425450" lvl="0" indent="-285750" algn="l" rtl="0">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Help both parties arrive at an acceptable outcome</a:t>
            </a:r>
            <a:endParaRPr sz="1800" dirty="0">
              <a:solidFill>
                <a:schemeClr val="dk1"/>
              </a:solidFill>
              <a:latin typeface="Inter"/>
              <a:ea typeface="Inter"/>
              <a:cs typeface="Inter"/>
              <a:sym typeface="Inter"/>
            </a:endParaRPr>
          </a:p>
          <a:p>
            <a:pPr marL="374650" lvl="0" indent="-285750" algn="l" rtl="0">
              <a:spcBef>
                <a:spcPts val="0"/>
              </a:spcBef>
              <a:spcAft>
                <a:spcPts val="0"/>
              </a:spcAft>
              <a:buSzPct val="130000"/>
              <a:buFont typeface="Arial" panose="020B0604020202020204" pitchFamily="34" charset="0"/>
              <a:buChar char="•"/>
            </a:pPr>
            <a:endParaRPr sz="1800" dirty="0">
              <a:solidFill>
                <a:schemeClr val="dk1"/>
              </a:solidFill>
              <a:latin typeface="Inter"/>
              <a:ea typeface="Inter"/>
              <a:cs typeface="Inter"/>
              <a:sym typeface="Inter"/>
            </a:endParaRPr>
          </a:p>
          <a:p>
            <a:pPr marL="425450" lvl="0" indent="-285750" algn="l" rtl="0">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Ensure you are hiring the correct contractor</a:t>
            </a:r>
            <a:endParaRPr sz="1800" dirty="0">
              <a:solidFill>
                <a:schemeClr val="dk1"/>
              </a:solidFill>
              <a:latin typeface="Inter"/>
              <a:ea typeface="Inter"/>
              <a:cs typeface="Inter"/>
              <a:sym typeface="Inter"/>
            </a:endParaRPr>
          </a:p>
          <a:p>
            <a:pPr marL="457200" lvl="0" indent="0" algn="l" rtl="0">
              <a:lnSpc>
                <a:spcPct val="100000"/>
              </a:lnSpc>
              <a:spcBef>
                <a:spcPts val="0"/>
              </a:spcBef>
              <a:spcAft>
                <a:spcPts val="1600"/>
              </a:spcAft>
              <a:buNone/>
            </a:pPr>
            <a:endParaRPr dirty="0">
              <a:solidFill>
                <a:schemeClr val="dk1"/>
              </a:solidFill>
              <a:latin typeface="Inter"/>
              <a:ea typeface="Inter"/>
              <a:cs typeface="Inter"/>
              <a:sym typeface="Inter"/>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7" name="Google Shape;1867;g372d4c26f79_0_209"/>
          <p:cNvSpPr txBox="1">
            <a:spLocks noGrp="1"/>
          </p:cNvSpPr>
          <p:nvPr>
            <p:ph type="title" idx="4294967295"/>
          </p:nvPr>
        </p:nvSpPr>
        <p:spPr>
          <a:xfrm>
            <a:off x="567900" y="639300"/>
            <a:ext cx="78390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lvl="0">
              <a:buClr>
                <a:schemeClr val="lt1"/>
              </a:buClr>
              <a:defRPr/>
            </a:pPr>
            <a:r>
              <a:rPr kumimoji="0" lang="en-US" sz="2400" b="1" i="0" u="none" strike="noStrike" kern="0" cap="none" spc="0" normalizeH="0" baseline="0" noProof="0" dirty="0">
                <a:ln>
                  <a:noFill/>
                </a:ln>
                <a:solidFill>
                  <a:schemeClr val="dk1"/>
                </a:solidFill>
                <a:effectLst/>
                <a:uLnTx/>
                <a:uFillTx/>
                <a:latin typeface="Inter"/>
                <a:ea typeface="Inter"/>
                <a:cs typeface="Inter"/>
                <a:sym typeface="Inter"/>
              </a:rPr>
              <a:t>Is it a g</a:t>
            </a:r>
            <a:r>
              <a:rPr lang="en-US" sz="2400" b="1" dirty="0" err="1">
                <a:solidFill>
                  <a:schemeClr val="dk1"/>
                </a:solidFill>
                <a:latin typeface="Inter"/>
                <a:ea typeface="Inter"/>
                <a:cs typeface="Inter"/>
                <a:sym typeface="Inter"/>
              </a:rPr>
              <a:t>ood</a:t>
            </a:r>
            <a:r>
              <a:rPr lang="en-US" sz="2400" b="1" dirty="0">
                <a:solidFill>
                  <a:schemeClr val="dk1"/>
                </a:solidFill>
                <a:latin typeface="Inter"/>
                <a:ea typeface="Inter"/>
                <a:cs typeface="Inter"/>
                <a:sym typeface="Inter"/>
              </a:rPr>
              <a:t> thing when contractors make a profit?</a:t>
            </a:r>
            <a:endParaRPr kumimoji="0" lang="en-US" sz="2400" b="1" i="0" u="none" strike="noStrike" kern="0" cap="none" spc="0" normalizeH="0" baseline="0" noProof="0" dirty="0">
              <a:ln>
                <a:noFill/>
              </a:ln>
              <a:solidFill>
                <a:srgbClr val="222222"/>
              </a:solidFill>
              <a:effectLst/>
              <a:uLnTx/>
              <a:uFillTx/>
              <a:latin typeface="Inter"/>
              <a:ea typeface="Inter"/>
              <a:cs typeface="Inter"/>
              <a:sym typeface="Inter"/>
            </a:endParaRPr>
          </a:p>
        </p:txBody>
      </p:sp>
      <p:sp>
        <p:nvSpPr>
          <p:cNvPr id="1866" name="Google Shape;1866;g372d4c26f79_0_209"/>
          <p:cNvSpPr txBox="1"/>
          <p:nvPr/>
        </p:nvSpPr>
        <p:spPr>
          <a:xfrm>
            <a:off x="567900" y="1746150"/>
            <a:ext cx="6763200" cy="461635"/>
          </a:xfrm>
          <a:prstGeom prst="rect">
            <a:avLst/>
          </a:prstGeom>
          <a:noFill/>
          <a:ln>
            <a:noFill/>
          </a:ln>
        </p:spPr>
        <p:txBody>
          <a:bodyPr spcFirstLastPara="1" wrap="square" lIns="91425" tIns="91425" rIns="91425" bIns="91425" anchor="t" anchorCtr="0">
            <a:spAutoFit/>
          </a:bodyPr>
          <a:lstStyle/>
          <a:p>
            <a:pPr marL="425450" lvl="0" indent="-285750" algn="l" rtl="0">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Yes or No? </a:t>
            </a:r>
            <a:endParaRPr sz="1800" dirty="0">
              <a:solidFill>
                <a:schemeClr val="dk1"/>
              </a:solidFill>
              <a:latin typeface="Inter"/>
              <a:ea typeface="Inter"/>
              <a:cs typeface="Inter"/>
              <a:sym typeface="Inter"/>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871"/>
        <p:cNvGrpSpPr/>
        <p:nvPr/>
      </p:nvGrpSpPr>
      <p:grpSpPr>
        <a:xfrm>
          <a:off x="0" y="0"/>
          <a:ext cx="0" cy="0"/>
          <a:chOff x="0" y="0"/>
          <a:chExt cx="0" cy="0"/>
        </a:xfrm>
      </p:grpSpPr>
      <p:sp>
        <p:nvSpPr>
          <p:cNvPr id="1873" name="Google Shape;1873;g372d4c26f79_0_214"/>
          <p:cNvSpPr txBox="1">
            <a:spLocks noGrp="1"/>
          </p:cNvSpPr>
          <p:nvPr>
            <p:ph type="title" idx="4294967295"/>
          </p:nvPr>
        </p:nvSpPr>
        <p:spPr>
          <a:xfrm>
            <a:off x="466775" y="436100"/>
            <a:ext cx="78390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222222"/>
                </a:solidFill>
                <a:effectLst/>
                <a:uLnTx/>
                <a:uFillTx/>
                <a:latin typeface="Inter"/>
                <a:ea typeface="Inter"/>
                <a:cs typeface="Inter"/>
                <a:sym typeface="Inter"/>
              </a:rPr>
              <a:t>What is the ultimate objective in negotiating a government </a:t>
            </a:r>
            <a:r>
              <a:rPr lang="en-US" sz="2400" b="1" dirty="0">
                <a:solidFill>
                  <a:srgbClr val="222222"/>
                </a:solidFill>
                <a:latin typeface="Inter"/>
                <a:ea typeface="Inter"/>
                <a:cs typeface="Inter"/>
                <a:sym typeface="Inter"/>
              </a:rPr>
              <a:t>c</a:t>
            </a:r>
            <a:r>
              <a:rPr kumimoji="0" lang="en-US" sz="2400" b="1" i="0" u="none" strike="noStrike" kern="0" cap="none" spc="0" normalizeH="0" baseline="0" noProof="0" dirty="0" err="1">
                <a:ln>
                  <a:noFill/>
                </a:ln>
                <a:solidFill>
                  <a:srgbClr val="222222"/>
                </a:solidFill>
                <a:effectLst/>
                <a:uLnTx/>
                <a:uFillTx/>
                <a:latin typeface="Inter"/>
                <a:ea typeface="Inter"/>
                <a:cs typeface="Inter"/>
                <a:sym typeface="Inter"/>
              </a:rPr>
              <a:t>ontract</a:t>
            </a:r>
            <a:r>
              <a:rPr kumimoji="0" lang="en-US" sz="2400" b="1" i="0" u="none" strike="noStrike" kern="0" cap="none" spc="0" normalizeH="0" baseline="0" noProof="0" dirty="0">
                <a:ln>
                  <a:noFill/>
                </a:ln>
                <a:solidFill>
                  <a:srgbClr val="222222"/>
                </a:solidFill>
                <a:effectLst/>
                <a:uLnTx/>
                <a:uFillTx/>
                <a:latin typeface="Inter"/>
                <a:ea typeface="Inter"/>
                <a:cs typeface="Inter"/>
                <a:sym typeface="Inter"/>
              </a:rPr>
              <a:t>?</a:t>
            </a:r>
            <a:endParaRPr kumimoji="0" lang="en-US" sz="2400" b="1" i="0" u="none" strike="noStrike" kern="0" cap="none" spc="0" normalizeH="0" baseline="0" noProof="0" dirty="0">
              <a:ln>
                <a:noFill/>
              </a:ln>
              <a:solidFill>
                <a:schemeClr val="dk1"/>
              </a:solidFill>
              <a:effectLst/>
              <a:uLnTx/>
              <a:uFillTx/>
              <a:latin typeface="Inter"/>
              <a:ea typeface="Inter"/>
              <a:cs typeface="Inter"/>
              <a:sym typeface="Inte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1" i="0" u="none" strike="noStrike" kern="0" cap="none" spc="0" normalizeH="0" baseline="0" noProof="0" dirty="0">
              <a:ln>
                <a:noFill/>
              </a:ln>
              <a:solidFill>
                <a:srgbClr val="222222"/>
              </a:solidFill>
              <a:effectLst/>
              <a:uLnTx/>
              <a:uFillTx/>
              <a:latin typeface="Inter"/>
              <a:ea typeface="Inter"/>
              <a:cs typeface="Inter"/>
              <a:sym typeface="Inter"/>
            </a:endParaRPr>
          </a:p>
        </p:txBody>
      </p:sp>
      <p:sp>
        <p:nvSpPr>
          <p:cNvPr id="1872" name="Google Shape;1872;g372d4c26f79_0_214"/>
          <p:cNvSpPr txBox="1"/>
          <p:nvPr/>
        </p:nvSpPr>
        <p:spPr>
          <a:xfrm>
            <a:off x="567900" y="1746150"/>
            <a:ext cx="6763200" cy="2677626"/>
          </a:xfrm>
          <a:prstGeom prst="rect">
            <a:avLst/>
          </a:prstGeom>
          <a:noFill/>
          <a:ln>
            <a:noFill/>
          </a:ln>
        </p:spPr>
        <p:txBody>
          <a:bodyPr spcFirstLastPara="1" wrap="square" lIns="91425" tIns="91425" rIns="91425" bIns="91425" anchor="t" anchorCtr="0">
            <a:spAutoFit/>
          </a:bodyPr>
          <a:lstStyle/>
          <a:p>
            <a:pPr marL="425450" lvl="0" indent="-285750" algn="l" rtl="0">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Get the lowest possible cost.</a:t>
            </a:r>
            <a:endParaRPr sz="1800" dirty="0">
              <a:solidFill>
                <a:schemeClr val="dk1"/>
              </a:solidFill>
              <a:latin typeface="Inter"/>
              <a:ea typeface="Inter"/>
              <a:cs typeface="Inter"/>
              <a:sym typeface="Inter"/>
            </a:endParaRPr>
          </a:p>
          <a:p>
            <a:pPr marL="374650" lvl="0" indent="-285750" algn="l" rtl="0">
              <a:spcBef>
                <a:spcPts val="0"/>
              </a:spcBef>
              <a:spcAft>
                <a:spcPts val="0"/>
              </a:spcAft>
              <a:buSzPct val="130000"/>
              <a:buFont typeface="Arial" panose="020B0604020202020204" pitchFamily="34" charset="0"/>
              <a:buChar char="•"/>
            </a:pPr>
            <a:endParaRPr sz="1800" dirty="0">
              <a:solidFill>
                <a:schemeClr val="dk1"/>
              </a:solidFill>
              <a:latin typeface="Inter"/>
              <a:ea typeface="Inter"/>
              <a:cs typeface="Inter"/>
              <a:sym typeface="Inter"/>
            </a:endParaRPr>
          </a:p>
          <a:p>
            <a:pPr marL="425450" lvl="0" indent="-285750" algn="l" rtl="0">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Squeeze the contractor for everything they’re worth.</a:t>
            </a:r>
            <a:endParaRPr sz="1800" dirty="0">
              <a:solidFill>
                <a:schemeClr val="dk1"/>
              </a:solidFill>
              <a:latin typeface="Inter"/>
              <a:ea typeface="Inter"/>
              <a:cs typeface="Inter"/>
              <a:sym typeface="Inter"/>
            </a:endParaRPr>
          </a:p>
          <a:p>
            <a:pPr marL="374650" lvl="0" indent="-285750" algn="l" rtl="0">
              <a:spcBef>
                <a:spcPts val="0"/>
              </a:spcBef>
              <a:spcAft>
                <a:spcPts val="0"/>
              </a:spcAft>
              <a:buSzPct val="130000"/>
              <a:buFont typeface="Arial" panose="020B0604020202020204" pitchFamily="34" charset="0"/>
              <a:buChar char="•"/>
            </a:pPr>
            <a:endParaRPr sz="1800" dirty="0">
              <a:solidFill>
                <a:schemeClr val="dk1"/>
              </a:solidFill>
              <a:latin typeface="Inter"/>
              <a:ea typeface="Inter"/>
              <a:cs typeface="Inter"/>
              <a:sym typeface="Inter"/>
            </a:endParaRPr>
          </a:p>
          <a:p>
            <a:pPr marL="425450" lvl="0" indent="-285750" algn="l" rtl="0">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Get all of our objectives and terms incorporated into the final deal.</a:t>
            </a:r>
            <a:endParaRPr sz="1800" dirty="0">
              <a:solidFill>
                <a:schemeClr val="dk1"/>
              </a:solidFill>
              <a:latin typeface="Inter"/>
              <a:ea typeface="Inter"/>
              <a:cs typeface="Inter"/>
              <a:sym typeface="Inter"/>
            </a:endParaRPr>
          </a:p>
          <a:p>
            <a:pPr marL="374650" lvl="0" indent="-285750" algn="l" rtl="0">
              <a:spcBef>
                <a:spcPts val="0"/>
              </a:spcBef>
              <a:spcAft>
                <a:spcPts val="0"/>
              </a:spcAft>
              <a:buSzPct val="130000"/>
              <a:buFont typeface="Arial" panose="020B0604020202020204" pitchFamily="34" charset="0"/>
              <a:buChar char="•"/>
            </a:pPr>
            <a:endParaRPr sz="1800" dirty="0">
              <a:solidFill>
                <a:schemeClr val="dk1"/>
              </a:solidFill>
              <a:latin typeface="Inter"/>
              <a:ea typeface="Inter"/>
              <a:cs typeface="Inter"/>
              <a:sym typeface="Inter"/>
            </a:endParaRPr>
          </a:p>
          <a:p>
            <a:pPr marL="425450" lvl="0" indent="-285750" algn="l" rtl="0">
              <a:spcBef>
                <a:spcPts val="0"/>
              </a:spcBef>
              <a:spcAft>
                <a:spcPts val="0"/>
              </a:spcAft>
              <a:buClr>
                <a:schemeClr val="dk1"/>
              </a:buClr>
              <a:buSzPct val="130000"/>
              <a:buFont typeface="Arial" panose="020B0604020202020204" pitchFamily="34" charset="0"/>
              <a:buChar char="•"/>
            </a:pPr>
            <a:r>
              <a:rPr lang="en" sz="1800" dirty="0">
                <a:solidFill>
                  <a:schemeClr val="dk1"/>
                </a:solidFill>
                <a:latin typeface="Inter"/>
                <a:ea typeface="Inter"/>
                <a:cs typeface="Inter"/>
                <a:sym typeface="Inter"/>
              </a:rPr>
              <a:t>Arrive at a win-win outcome that supports both the government and the contractor.</a:t>
            </a:r>
            <a:endParaRPr sz="1800" dirty="0">
              <a:solidFill>
                <a:schemeClr val="dk1"/>
              </a:solidFill>
              <a:latin typeface="Inter"/>
              <a:ea typeface="Inter"/>
              <a:cs typeface="Inter"/>
              <a:sym typeface="Inter"/>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77"/>
        <p:cNvGrpSpPr/>
        <p:nvPr/>
      </p:nvGrpSpPr>
      <p:grpSpPr>
        <a:xfrm>
          <a:off x="0" y="0"/>
          <a:ext cx="0" cy="0"/>
          <a:chOff x="0" y="0"/>
          <a:chExt cx="0" cy="0"/>
        </a:xfrm>
      </p:grpSpPr>
      <p:sp>
        <p:nvSpPr>
          <p:cNvPr id="1878" name="Google Shape;1878;p119"/>
          <p:cNvSpPr txBox="1">
            <a:spLocks noGrp="1"/>
          </p:cNvSpPr>
          <p:nvPr>
            <p:ph type="title" idx="4294967295"/>
          </p:nvPr>
        </p:nvSpPr>
        <p:spPr>
          <a:xfrm>
            <a:off x="739350" y="470647"/>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chemeClr val="lt1"/>
                </a:solidFill>
                <a:latin typeface="Inter"/>
                <a:ea typeface="Inter"/>
                <a:cs typeface="Inter"/>
                <a:sym typeface="Inter"/>
              </a:rPr>
              <a:t>Negotiation Concepts</a:t>
            </a:r>
            <a:endParaRPr sz="2400" b="1" dirty="0">
              <a:solidFill>
                <a:schemeClr val="lt1"/>
              </a:solidFill>
              <a:latin typeface="Inter"/>
              <a:ea typeface="Inter"/>
              <a:cs typeface="Inter"/>
              <a:sym typeface="Inter"/>
            </a:endParaRPr>
          </a:p>
        </p:txBody>
      </p:sp>
      <p:sp>
        <p:nvSpPr>
          <p:cNvPr id="1879" name="Google Shape;1879;p119"/>
          <p:cNvSpPr txBox="1"/>
          <p:nvPr/>
        </p:nvSpPr>
        <p:spPr>
          <a:xfrm>
            <a:off x="739350" y="1798653"/>
            <a:ext cx="5880000" cy="2505900"/>
          </a:xfrm>
          <a:prstGeom prst="rect">
            <a:avLst/>
          </a:prstGeom>
          <a:noFill/>
          <a:ln>
            <a:noFill/>
          </a:ln>
        </p:spPr>
        <p:txBody>
          <a:bodyPr spcFirstLastPara="1" wrap="square" lIns="91425" tIns="91425" rIns="91425" bIns="91425" anchor="t" anchorCtr="0">
            <a:noAutofit/>
          </a:bodyPr>
          <a:lstStyle/>
          <a:p>
            <a:pPr marL="400050" marR="0" lvl="0" indent="-285750" algn="l" rtl="0">
              <a:spcBef>
                <a:spcPts val="0"/>
              </a:spcBef>
              <a:spcAft>
                <a:spcPts val="0"/>
              </a:spcAft>
              <a:buClr>
                <a:srgbClr val="002F43"/>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BAFO = Best and Final Offer</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00050" marR="0" lvl="0" indent="-285750" algn="l" rtl="0">
              <a:spcBef>
                <a:spcPts val="0"/>
              </a:spcBef>
              <a:spcAft>
                <a:spcPts val="0"/>
              </a:spcAft>
              <a:buClr>
                <a:srgbClr val="002F43"/>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Win-Win vs. Win-Lose</a:t>
            </a:r>
            <a:br>
              <a:rPr lang="en" sz="1800" b="0" i="0" u="none" strike="noStrike" cap="none" dirty="0">
                <a:solidFill>
                  <a:schemeClr val="lt1"/>
                </a:solidFill>
                <a:latin typeface="Inter"/>
                <a:ea typeface="Inter"/>
                <a:cs typeface="Inter"/>
                <a:sym typeface="Inter"/>
              </a:rPr>
            </a:br>
            <a:endParaRPr sz="1800" b="0" i="0" u="none" strike="noStrike" cap="none" dirty="0">
              <a:solidFill>
                <a:schemeClr val="lt1"/>
              </a:solidFill>
              <a:latin typeface="Inter"/>
              <a:ea typeface="Inter"/>
              <a:cs typeface="Inter"/>
              <a:sym typeface="Inter"/>
            </a:endParaRPr>
          </a:p>
          <a:p>
            <a:pPr marL="400050" marR="0" lvl="0" indent="-285750" algn="l" rtl="0">
              <a:spcBef>
                <a:spcPts val="0"/>
              </a:spcBef>
              <a:spcAft>
                <a:spcPts val="0"/>
              </a:spcAft>
              <a:buClr>
                <a:srgbClr val="002F43"/>
              </a:buClr>
              <a:buSzPct val="130000"/>
              <a:buFont typeface="Arial" panose="020B0604020202020204" pitchFamily="34" charset="0"/>
              <a:buChar char="•"/>
            </a:pPr>
            <a:r>
              <a:rPr lang="en" sz="1800" b="0" i="0" u="none" strike="noStrike" cap="none" dirty="0">
                <a:solidFill>
                  <a:schemeClr val="lt1"/>
                </a:solidFill>
                <a:latin typeface="Inter"/>
                <a:ea typeface="Inter"/>
                <a:cs typeface="Inter"/>
                <a:sym typeface="Inter"/>
              </a:rPr>
              <a:t>Walk Away Point</a:t>
            </a:r>
            <a:endParaRPr sz="1800" b="0" i="0" u="none" strike="noStrike" cap="none" dirty="0">
              <a:solidFill>
                <a:schemeClr val="lt1"/>
              </a:solidFill>
              <a:latin typeface="Inter"/>
              <a:ea typeface="Inter"/>
              <a:cs typeface="Inter"/>
              <a:sym typeface="Inter"/>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83"/>
        <p:cNvGrpSpPr/>
        <p:nvPr/>
      </p:nvGrpSpPr>
      <p:grpSpPr>
        <a:xfrm>
          <a:off x="0" y="0"/>
          <a:ext cx="0" cy="0"/>
          <a:chOff x="0" y="0"/>
          <a:chExt cx="0" cy="0"/>
        </a:xfrm>
      </p:grpSpPr>
      <p:sp>
        <p:nvSpPr>
          <p:cNvPr id="1885" name="Google Shape;1885;p120"/>
          <p:cNvSpPr txBox="1">
            <a:spLocks noGrp="1"/>
          </p:cNvSpPr>
          <p:nvPr>
            <p:ph type="title" idx="4294967295"/>
          </p:nvPr>
        </p:nvSpPr>
        <p:spPr>
          <a:xfrm>
            <a:off x="750600" y="838947"/>
            <a:ext cx="76428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400"/>
              <a:buFont typeface="Arial"/>
              <a:buNone/>
            </a:pPr>
            <a:r>
              <a:rPr lang="en" sz="2400" b="1" dirty="0">
                <a:solidFill>
                  <a:schemeClr val="lt1"/>
                </a:solidFill>
                <a:latin typeface="Inter"/>
                <a:ea typeface="Inter"/>
                <a:cs typeface="Inter"/>
                <a:sym typeface="Inter"/>
              </a:rPr>
              <a:t>General Tradeoffs in Government Contracting</a:t>
            </a:r>
            <a:endParaRPr sz="2400" b="1" dirty="0">
              <a:solidFill>
                <a:schemeClr val="lt1"/>
              </a:solidFill>
              <a:latin typeface="Inter"/>
              <a:ea typeface="Inter"/>
              <a:cs typeface="Inter"/>
              <a:sym typeface="Inter"/>
            </a:endParaRPr>
          </a:p>
          <a:p>
            <a:pPr marL="0" lvl="0" indent="0" algn="l" rtl="0">
              <a:lnSpc>
                <a:spcPct val="100000"/>
              </a:lnSpc>
              <a:spcBef>
                <a:spcPts val="0"/>
              </a:spcBef>
              <a:spcAft>
                <a:spcPts val="0"/>
              </a:spcAft>
              <a:buSzPts val="1400"/>
              <a:buNone/>
            </a:pPr>
            <a:endParaRPr sz="2200" b="1" dirty="0">
              <a:solidFill>
                <a:schemeClr val="lt1"/>
              </a:solidFill>
              <a:latin typeface="Inter"/>
              <a:ea typeface="Inter"/>
              <a:cs typeface="Inter"/>
              <a:sym typeface="Inter"/>
            </a:endParaRPr>
          </a:p>
        </p:txBody>
      </p:sp>
      <p:sp>
        <p:nvSpPr>
          <p:cNvPr id="1884" name="Google Shape;1884;p120"/>
          <p:cNvSpPr txBox="1"/>
          <p:nvPr/>
        </p:nvSpPr>
        <p:spPr>
          <a:xfrm>
            <a:off x="739350" y="1719270"/>
            <a:ext cx="6661200" cy="2585283"/>
          </a:xfrm>
          <a:prstGeom prst="rect">
            <a:avLst/>
          </a:prstGeom>
          <a:noFill/>
          <a:ln>
            <a:noFill/>
          </a:ln>
        </p:spPr>
        <p:txBody>
          <a:bodyPr spcFirstLastPara="1" wrap="square" lIns="91425" tIns="45700" rIns="91425" bIns="45700" anchor="t" anchorCtr="0">
            <a:spAutoFit/>
          </a:bodyPr>
          <a:lstStyle/>
          <a:p>
            <a:pPr marL="400050" marR="0" lvl="0" indent="-285750" algn="l" rtl="0">
              <a:spcBef>
                <a:spcPts val="0"/>
              </a:spcBef>
              <a:spcAft>
                <a:spcPts val="0"/>
              </a:spcAft>
              <a:buClr>
                <a:srgbClr val="000000"/>
              </a:buClr>
              <a:buSzPct val="130000"/>
              <a:buFont typeface="Arial"/>
              <a:buChar char="•"/>
            </a:pPr>
            <a:r>
              <a:rPr lang="en-US" sz="1800" b="0" i="0" u="none" strike="noStrike" cap="none" dirty="0">
                <a:solidFill>
                  <a:schemeClr val="lt1"/>
                </a:solidFill>
                <a:latin typeface="Inter" panose="02000503000000020004" pitchFamily="2" charset="0"/>
                <a:ea typeface="Inter"/>
                <a:cs typeface="Inter"/>
                <a:sym typeface="Inter"/>
              </a:rPr>
              <a:t>Price</a:t>
            </a:r>
            <a:br>
              <a:rPr lang="en-US" sz="1800" b="0" i="0" u="none" strike="noStrike" cap="none" dirty="0">
                <a:solidFill>
                  <a:schemeClr val="lt1"/>
                </a:solidFill>
                <a:latin typeface="Inter" panose="02000503000000020004" pitchFamily="2" charset="0"/>
                <a:ea typeface="Inter"/>
                <a:cs typeface="Inter"/>
                <a:sym typeface="Inter"/>
              </a:rPr>
            </a:br>
            <a:endParaRPr lang="en-US" sz="1800" dirty="0">
              <a:latin typeface="Inter" panose="02000503000000020004" pitchFamily="2" charset="0"/>
            </a:endParaRPr>
          </a:p>
          <a:p>
            <a:pPr marL="400050" marR="0" lvl="0" indent="-285750" algn="l" rtl="0">
              <a:spcBef>
                <a:spcPts val="0"/>
              </a:spcBef>
              <a:spcAft>
                <a:spcPts val="0"/>
              </a:spcAft>
              <a:buClr>
                <a:srgbClr val="000000"/>
              </a:buClr>
              <a:buSzPct val="130000"/>
              <a:buFont typeface="Arial"/>
              <a:buChar char="•"/>
            </a:pPr>
            <a:r>
              <a:rPr lang="en-US" sz="1800" b="0" i="0" u="none" strike="noStrike" cap="none" dirty="0">
                <a:solidFill>
                  <a:schemeClr val="lt1"/>
                </a:solidFill>
                <a:latin typeface="Inter" panose="02000503000000020004" pitchFamily="2" charset="0"/>
                <a:ea typeface="Inter"/>
                <a:cs typeface="Inter"/>
                <a:sym typeface="Inter"/>
              </a:rPr>
              <a:t>Contract type</a:t>
            </a:r>
            <a:br>
              <a:rPr lang="en-US" sz="1800" b="0" i="0" u="none" strike="noStrike" cap="none" dirty="0">
                <a:solidFill>
                  <a:schemeClr val="lt1"/>
                </a:solidFill>
                <a:latin typeface="Inter" panose="02000503000000020004" pitchFamily="2" charset="0"/>
                <a:ea typeface="Inter"/>
                <a:cs typeface="Inter"/>
                <a:sym typeface="Inter"/>
              </a:rPr>
            </a:br>
            <a:endParaRPr lang="en-US" sz="1800" dirty="0">
              <a:latin typeface="Inter" panose="02000503000000020004" pitchFamily="2" charset="0"/>
            </a:endParaRPr>
          </a:p>
          <a:p>
            <a:pPr marL="400050" marR="0" lvl="0" indent="-285750" algn="l" rtl="0">
              <a:spcBef>
                <a:spcPts val="0"/>
              </a:spcBef>
              <a:spcAft>
                <a:spcPts val="0"/>
              </a:spcAft>
              <a:buClr>
                <a:srgbClr val="000000"/>
              </a:buClr>
              <a:buSzPct val="130000"/>
              <a:buFont typeface="Arial"/>
              <a:buChar char="•"/>
            </a:pPr>
            <a:r>
              <a:rPr lang="en-US" sz="1800" b="0" i="0" u="none" strike="noStrike" cap="none" dirty="0">
                <a:solidFill>
                  <a:schemeClr val="lt1"/>
                </a:solidFill>
                <a:latin typeface="Inter" panose="02000503000000020004" pitchFamily="2" charset="0"/>
                <a:ea typeface="Inter"/>
                <a:cs typeface="Inter"/>
                <a:sym typeface="Inter"/>
              </a:rPr>
              <a:t>Delivery schedule</a:t>
            </a:r>
            <a:br>
              <a:rPr lang="en-US" sz="1800" b="0" i="0" u="none" strike="noStrike" cap="none" dirty="0">
                <a:solidFill>
                  <a:schemeClr val="lt1"/>
                </a:solidFill>
                <a:latin typeface="Inter" panose="02000503000000020004" pitchFamily="2" charset="0"/>
                <a:ea typeface="Inter"/>
                <a:cs typeface="Inter"/>
                <a:sym typeface="Inter"/>
              </a:rPr>
            </a:br>
            <a:endParaRPr lang="en-US" sz="1800" dirty="0">
              <a:latin typeface="Inter" panose="02000503000000020004" pitchFamily="2" charset="0"/>
            </a:endParaRPr>
          </a:p>
          <a:p>
            <a:pPr marL="400050" marR="0" lvl="0" indent="-285750" algn="l" rtl="0">
              <a:spcBef>
                <a:spcPts val="0"/>
              </a:spcBef>
              <a:spcAft>
                <a:spcPts val="0"/>
              </a:spcAft>
              <a:buClr>
                <a:srgbClr val="000000"/>
              </a:buClr>
              <a:buSzPct val="130000"/>
              <a:buFont typeface="Arial"/>
              <a:buChar char="•"/>
            </a:pPr>
            <a:r>
              <a:rPr lang="en-US" sz="1800" b="0" i="0" u="none" strike="noStrike" cap="none" dirty="0">
                <a:solidFill>
                  <a:schemeClr val="lt1"/>
                </a:solidFill>
                <a:latin typeface="Inter" panose="02000503000000020004" pitchFamily="2" charset="0"/>
                <a:ea typeface="Inter"/>
                <a:cs typeface="Inter"/>
                <a:sym typeface="Inter"/>
              </a:rPr>
              <a:t>Business terms and conditions</a:t>
            </a:r>
            <a:br>
              <a:rPr lang="en-US" sz="1800" b="0" i="0" u="none" strike="noStrike" cap="none" dirty="0">
                <a:solidFill>
                  <a:schemeClr val="lt1"/>
                </a:solidFill>
                <a:latin typeface="Inter" panose="02000503000000020004" pitchFamily="2" charset="0"/>
                <a:ea typeface="Inter"/>
                <a:cs typeface="Inter"/>
                <a:sym typeface="Inter"/>
              </a:rPr>
            </a:br>
            <a:endParaRPr lang="en-US" sz="1800" dirty="0">
              <a:latin typeface="Inter" panose="02000503000000020004" pitchFamily="2" charset="0"/>
            </a:endParaRPr>
          </a:p>
          <a:p>
            <a:pPr marL="400050" marR="0" lvl="0" indent="-285750" algn="l" rtl="0">
              <a:spcBef>
                <a:spcPts val="0"/>
              </a:spcBef>
              <a:spcAft>
                <a:spcPts val="0"/>
              </a:spcAft>
              <a:buClr>
                <a:srgbClr val="000000"/>
              </a:buClr>
              <a:buSzPct val="130000"/>
              <a:buFont typeface="Arial"/>
              <a:buChar char="•"/>
            </a:pPr>
            <a:r>
              <a:rPr lang="en-US" sz="1800" b="0" i="0" u="none" strike="noStrike" cap="none" dirty="0">
                <a:solidFill>
                  <a:schemeClr val="lt1"/>
                </a:solidFill>
                <a:latin typeface="Inter" panose="02000503000000020004" pitchFamily="2" charset="0"/>
                <a:ea typeface="Inter"/>
                <a:cs typeface="Inter"/>
                <a:sym typeface="Inter"/>
              </a:rPr>
              <a:t>Labor mix</a:t>
            </a:r>
            <a:endParaRPr lang="en-US" sz="1800" dirty="0">
              <a:latin typeface="Inter" panose="02000503000000020004" pitchFamily="2"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89"/>
        <p:cNvGrpSpPr/>
        <p:nvPr/>
      </p:nvGrpSpPr>
      <p:grpSpPr>
        <a:xfrm>
          <a:off x="0" y="0"/>
          <a:ext cx="0" cy="0"/>
          <a:chOff x="0" y="0"/>
          <a:chExt cx="0" cy="0"/>
        </a:xfrm>
      </p:grpSpPr>
      <p:sp>
        <p:nvSpPr>
          <p:cNvPr id="1891" name="Google Shape;1891;p121"/>
          <p:cNvSpPr txBox="1">
            <a:spLocks noGrp="1"/>
          </p:cNvSpPr>
          <p:nvPr>
            <p:ph type="title" idx="4294967295"/>
          </p:nvPr>
        </p:nvSpPr>
        <p:spPr>
          <a:xfrm>
            <a:off x="443400" y="293129"/>
            <a:ext cx="7950000" cy="8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400"/>
              <a:buFont typeface="Arial"/>
              <a:buNone/>
            </a:pPr>
            <a:r>
              <a:rPr lang="en" sz="2400" b="1" dirty="0">
                <a:solidFill>
                  <a:srgbClr val="222222"/>
                </a:solidFill>
                <a:latin typeface="Inter"/>
                <a:ea typeface="Inter"/>
                <a:cs typeface="Inter"/>
                <a:sym typeface="Inter"/>
              </a:rPr>
              <a:t>What types of trade-offs do we make when buying digital services?</a:t>
            </a:r>
            <a:endParaRPr sz="2400" b="1" dirty="0">
              <a:solidFill>
                <a:srgbClr val="222222"/>
              </a:solidFill>
              <a:latin typeface="Inter"/>
              <a:ea typeface="Inter"/>
              <a:cs typeface="Inter"/>
              <a:sym typeface="Inter"/>
            </a:endParaRPr>
          </a:p>
          <a:p>
            <a:pPr marL="0" lvl="0" indent="0" algn="l" rtl="0">
              <a:lnSpc>
                <a:spcPct val="100000"/>
              </a:lnSpc>
              <a:spcBef>
                <a:spcPts val="0"/>
              </a:spcBef>
              <a:spcAft>
                <a:spcPts val="0"/>
              </a:spcAft>
              <a:buSzPts val="1400"/>
              <a:buNone/>
            </a:pPr>
            <a:endParaRPr sz="2200" b="1" dirty="0">
              <a:solidFill>
                <a:srgbClr val="222222"/>
              </a:solidFill>
              <a:latin typeface="Inter"/>
              <a:ea typeface="Inter"/>
              <a:cs typeface="Inter"/>
              <a:sym typeface="Inter"/>
            </a:endParaRPr>
          </a:p>
        </p:txBody>
      </p:sp>
      <p:sp>
        <p:nvSpPr>
          <p:cNvPr id="1890" name="Google Shape;1890;p121"/>
          <p:cNvSpPr txBox="1"/>
          <p:nvPr/>
        </p:nvSpPr>
        <p:spPr>
          <a:xfrm>
            <a:off x="592475" y="1203372"/>
            <a:ext cx="7221900" cy="3924121"/>
          </a:xfrm>
          <a:prstGeom prst="rect">
            <a:avLst/>
          </a:prstGeom>
          <a:noFill/>
          <a:ln>
            <a:noFill/>
          </a:ln>
        </p:spPr>
        <p:txBody>
          <a:bodyPr spcFirstLastPara="1" wrap="square" lIns="91425" tIns="91425" rIns="91425" bIns="91425" anchor="t" anchorCtr="0">
            <a:spAutoFit/>
          </a:bodyPr>
          <a:lstStyle/>
          <a:p>
            <a:pPr marL="419100" marR="0" lvl="0" indent="-285750" algn="l" rtl="0">
              <a:lnSpc>
                <a:spcPct val="150000"/>
              </a:lnSpc>
              <a:spcBef>
                <a:spcPts val="0"/>
              </a:spcBef>
              <a:spcAft>
                <a:spcPts val="0"/>
              </a:spcAft>
              <a:buClr>
                <a:srgbClr val="002F43"/>
              </a:buClr>
              <a:buSzPct val="130000"/>
              <a:buFont typeface="Arial" panose="020B0604020202020204" pitchFamily="34" charset="0"/>
              <a:buChar char="•"/>
            </a:pPr>
            <a:r>
              <a:rPr lang="en" sz="1800" i="0" u="none" strike="noStrike" cap="none" dirty="0">
                <a:solidFill>
                  <a:schemeClr val="lt1"/>
                </a:solidFill>
                <a:latin typeface="Inter" panose="02000503000000020004" pitchFamily="2" charset="0"/>
                <a:ea typeface="Inter"/>
                <a:cs typeface="Inter"/>
                <a:sym typeface="Inter"/>
              </a:rPr>
              <a:t>Security vs. Access/Convenience</a:t>
            </a:r>
            <a:endParaRPr sz="1800" i="0" u="none" strike="noStrike" cap="none" dirty="0">
              <a:solidFill>
                <a:schemeClr val="lt1"/>
              </a:solidFill>
              <a:latin typeface="Inter" panose="02000503000000020004" pitchFamily="2" charset="0"/>
              <a:ea typeface="Inter"/>
              <a:cs typeface="Inter"/>
              <a:sym typeface="Inter"/>
            </a:endParaRPr>
          </a:p>
          <a:p>
            <a:pPr marL="419100" marR="0" lvl="0" indent="-285750" algn="l" rtl="0">
              <a:lnSpc>
                <a:spcPct val="150000"/>
              </a:lnSpc>
              <a:spcBef>
                <a:spcPts val="0"/>
              </a:spcBef>
              <a:spcAft>
                <a:spcPts val="0"/>
              </a:spcAft>
              <a:buClr>
                <a:srgbClr val="002F43"/>
              </a:buClr>
              <a:buSzPct val="130000"/>
              <a:buFont typeface="Arial" panose="020B0604020202020204" pitchFamily="34" charset="0"/>
              <a:buChar char="•"/>
            </a:pPr>
            <a:r>
              <a:rPr lang="en" sz="1800" i="0" u="none" strike="noStrike" cap="none" dirty="0">
                <a:solidFill>
                  <a:schemeClr val="lt1"/>
                </a:solidFill>
                <a:latin typeface="Inter" panose="02000503000000020004" pitchFamily="2" charset="0"/>
                <a:ea typeface="Inter"/>
                <a:cs typeface="Inter"/>
                <a:sym typeface="Inter"/>
              </a:rPr>
              <a:t>Security vs. Uptime/Availability</a:t>
            </a:r>
            <a:endParaRPr sz="1800" i="0" u="none" strike="noStrike" cap="none" dirty="0">
              <a:solidFill>
                <a:schemeClr val="lt1"/>
              </a:solidFill>
              <a:latin typeface="Inter" panose="02000503000000020004" pitchFamily="2" charset="0"/>
              <a:ea typeface="Inter"/>
              <a:cs typeface="Inter"/>
              <a:sym typeface="Inter"/>
            </a:endParaRPr>
          </a:p>
          <a:p>
            <a:pPr marL="419100" marR="0" lvl="0" indent="-285750" algn="l" rtl="0">
              <a:lnSpc>
                <a:spcPct val="150000"/>
              </a:lnSpc>
              <a:spcBef>
                <a:spcPts val="0"/>
              </a:spcBef>
              <a:spcAft>
                <a:spcPts val="0"/>
              </a:spcAft>
              <a:buClr>
                <a:srgbClr val="002F43"/>
              </a:buClr>
              <a:buSzPct val="130000"/>
              <a:buFont typeface="Arial" panose="020B0604020202020204" pitchFamily="34" charset="0"/>
              <a:buChar char="•"/>
            </a:pPr>
            <a:r>
              <a:rPr lang="en" sz="1800" i="0" u="none" strike="noStrike" cap="none" dirty="0">
                <a:solidFill>
                  <a:schemeClr val="lt1"/>
                </a:solidFill>
                <a:latin typeface="Inter" panose="02000503000000020004" pitchFamily="2" charset="0"/>
                <a:ea typeface="Inter"/>
                <a:cs typeface="Inter"/>
                <a:sym typeface="Inter"/>
              </a:rPr>
              <a:t>Regulations/Protections vs. Efficiency/Burden</a:t>
            </a:r>
            <a:endParaRPr sz="1800" i="0" u="none" strike="noStrike" cap="none" dirty="0">
              <a:solidFill>
                <a:schemeClr val="lt1"/>
              </a:solidFill>
              <a:latin typeface="Inter" panose="02000503000000020004" pitchFamily="2" charset="0"/>
              <a:ea typeface="Inter"/>
              <a:cs typeface="Inter"/>
              <a:sym typeface="Inter"/>
            </a:endParaRPr>
          </a:p>
          <a:p>
            <a:pPr marL="419100" marR="0" lvl="0" indent="-285750" algn="l" rtl="0">
              <a:lnSpc>
                <a:spcPct val="150000"/>
              </a:lnSpc>
              <a:spcBef>
                <a:spcPts val="0"/>
              </a:spcBef>
              <a:spcAft>
                <a:spcPts val="0"/>
              </a:spcAft>
              <a:buClr>
                <a:srgbClr val="002F43"/>
              </a:buClr>
              <a:buSzPct val="130000"/>
              <a:buFont typeface="Arial" panose="020B0604020202020204" pitchFamily="34" charset="0"/>
              <a:buChar char="•"/>
            </a:pPr>
            <a:r>
              <a:rPr lang="en" sz="1800" i="0" u="none" strike="noStrike" cap="none" dirty="0">
                <a:solidFill>
                  <a:schemeClr val="lt1"/>
                </a:solidFill>
                <a:latin typeface="Inter" panose="02000503000000020004" pitchFamily="2" charset="0"/>
                <a:ea typeface="Inter"/>
                <a:cs typeface="Inter"/>
                <a:sym typeface="Inter"/>
              </a:rPr>
              <a:t>Cost vs. Feature/Benefit/Service</a:t>
            </a:r>
            <a:endParaRPr sz="1800" i="0" u="none" strike="noStrike" cap="none" dirty="0">
              <a:solidFill>
                <a:schemeClr val="lt1"/>
              </a:solidFill>
              <a:latin typeface="Inter" panose="02000503000000020004" pitchFamily="2" charset="0"/>
              <a:ea typeface="Inter"/>
              <a:cs typeface="Inter"/>
              <a:sym typeface="Inter"/>
            </a:endParaRPr>
          </a:p>
          <a:p>
            <a:pPr marL="419100" marR="0" lvl="0" indent="-285750" algn="l" rtl="0">
              <a:lnSpc>
                <a:spcPct val="150000"/>
              </a:lnSpc>
              <a:spcBef>
                <a:spcPts val="0"/>
              </a:spcBef>
              <a:spcAft>
                <a:spcPts val="0"/>
              </a:spcAft>
              <a:buClr>
                <a:srgbClr val="002F43"/>
              </a:buClr>
              <a:buSzPct val="130000"/>
              <a:buFont typeface="Arial" panose="020B0604020202020204" pitchFamily="34" charset="0"/>
              <a:buChar char="•"/>
            </a:pPr>
            <a:r>
              <a:rPr lang="en" sz="1800" i="0" u="none" strike="noStrike" cap="none" dirty="0">
                <a:solidFill>
                  <a:schemeClr val="lt1"/>
                </a:solidFill>
                <a:latin typeface="Inter" panose="02000503000000020004" pitchFamily="2" charset="0"/>
                <a:ea typeface="Inter"/>
                <a:cs typeface="Inter"/>
                <a:sym typeface="Inter"/>
              </a:rPr>
              <a:t>Cost vs. Quality</a:t>
            </a:r>
            <a:endParaRPr sz="1800" i="0" u="none" strike="noStrike" cap="none" dirty="0">
              <a:solidFill>
                <a:schemeClr val="lt1"/>
              </a:solidFill>
              <a:latin typeface="Inter" panose="02000503000000020004" pitchFamily="2" charset="0"/>
              <a:ea typeface="Inter"/>
              <a:cs typeface="Inter"/>
              <a:sym typeface="Inter"/>
            </a:endParaRPr>
          </a:p>
          <a:p>
            <a:pPr marL="419100" marR="0" lvl="0" indent="-285750" algn="l" rtl="0">
              <a:lnSpc>
                <a:spcPct val="150000"/>
              </a:lnSpc>
              <a:spcBef>
                <a:spcPts val="0"/>
              </a:spcBef>
              <a:spcAft>
                <a:spcPts val="0"/>
              </a:spcAft>
              <a:buClr>
                <a:srgbClr val="002F43"/>
              </a:buClr>
              <a:buSzPct val="130000"/>
              <a:buFont typeface="Arial" panose="020B0604020202020204" pitchFamily="34" charset="0"/>
              <a:buChar char="•"/>
            </a:pPr>
            <a:r>
              <a:rPr lang="en" sz="1800" i="0" u="none" strike="noStrike" cap="none" dirty="0">
                <a:solidFill>
                  <a:schemeClr val="lt1"/>
                </a:solidFill>
                <a:latin typeface="Inter" panose="02000503000000020004" pitchFamily="2" charset="0"/>
                <a:ea typeface="Inter"/>
                <a:cs typeface="Inter"/>
                <a:sym typeface="Inter"/>
              </a:rPr>
              <a:t>Cost vs. Effort/Resources</a:t>
            </a:r>
            <a:endParaRPr sz="1800" i="0" u="none" strike="noStrike" cap="none" dirty="0">
              <a:solidFill>
                <a:schemeClr val="lt1"/>
              </a:solidFill>
              <a:latin typeface="Inter" panose="02000503000000020004" pitchFamily="2" charset="0"/>
              <a:ea typeface="Inter"/>
              <a:cs typeface="Inter"/>
              <a:sym typeface="Inter"/>
            </a:endParaRPr>
          </a:p>
          <a:p>
            <a:pPr marL="419100" marR="0" lvl="0" indent="-285750" algn="l" rtl="0">
              <a:lnSpc>
                <a:spcPct val="150000"/>
              </a:lnSpc>
              <a:spcBef>
                <a:spcPts val="0"/>
              </a:spcBef>
              <a:spcAft>
                <a:spcPts val="0"/>
              </a:spcAft>
              <a:buClr>
                <a:srgbClr val="002F43"/>
              </a:buClr>
              <a:buSzPct val="130000"/>
              <a:buFont typeface="Arial" panose="020B0604020202020204" pitchFamily="34" charset="0"/>
              <a:buChar char="•"/>
            </a:pPr>
            <a:r>
              <a:rPr lang="en" sz="1800" i="0" u="none" strike="noStrike" cap="none" dirty="0">
                <a:solidFill>
                  <a:schemeClr val="lt1"/>
                </a:solidFill>
                <a:latin typeface="Inter" panose="02000503000000020004" pitchFamily="2" charset="0"/>
                <a:ea typeface="Inter"/>
                <a:cs typeface="Inter"/>
                <a:sym typeface="Inter"/>
              </a:rPr>
              <a:t>Utility vs. Design</a:t>
            </a:r>
            <a:endParaRPr sz="1800" i="0" u="none" strike="noStrike" cap="none" dirty="0">
              <a:solidFill>
                <a:schemeClr val="lt1"/>
              </a:solidFill>
              <a:latin typeface="Inter" panose="02000503000000020004" pitchFamily="2" charset="0"/>
              <a:ea typeface="Inter"/>
              <a:cs typeface="Inter"/>
              <a:sym typeface="Inter"/>
            </a:endParaRPr>
          </a:p>
          <a:p>
            <a:pPr marL="419100" marR="0" lvl="0" indent="-285750" algn="l" rtl="0">
              <a:lnSpc>
                <a:spcPct val="150000"/>
              </a:lnSpc>
              <a:spcBef>
                <a:spcPts val="0"/>
              </a:spcBef>
              <a:spcAft>
                <a:spcPts val="0"/>
              </a:spcAft>
              <a:buClr>
                <a:srgbClr val="002F43"/>
              </a:buClr>
              <a:buSzPct val="130000"/>
              <a:buFont typeface="Arial" panose="020B0604020202020204" pitchFamily="34" charset="0"/>
              <a:buChar char="•"/>
            </a:pPr>
            <a:r>
              <a:rPr lang="en" sz="1800" i="0" u="none" strike="noStrike" cap="none" dirty="0">
                <a:solidFill>
                  <a:schemeClr val="lt1"/>
                </a:solidFill>
                <a:latin typeface="Inter" panose="02000503000000020004" pitchFamily="2" charset="0"/>
                <a:ea typeface="Inter"/>
                <a:cs typeface="Inter"/>
                <a:sym typeface="Inter"/>
              </a:rPr>
              <a:t>Personalization/Customization vs. Scale/Applicability</a:t>
            </a:r>
            <a:endParaRPr sz="1800" i="0" u="none" strike="noStrike" cap="none" dirty="0">
              <a:solidFill>
                <a:schemeClr val="lt1"/>
              </a:solidFill>
              <a:latin typeface="Inter" panose="02000503000000020004" pitchFamily="2" charset="0"/>
              <a:ea typeface="Inter"/>
              <a:cs typeface="Inter"/>
              <a:sym typeface="Inter"/>
            </a:endParaRPr>
          </a:p>
          <a:p>
            <a:pPr marL="419100" marR="0" lvl="0" indent="-285750" algn="l" rtl="0">
              <a:lnSpc>
                <a:spcPct val="150000"/>
              </a:lnSpc>
              <a:spcBef>
                <a:spcPts val="0"/>
              </a:spcBef>
              <a:spcAft>
                <a:spcPts val="0"/>
              </a:spcAft>
              <a:buClr>
                <a:srgbClr val="002F43"/>
              </a:buClr>
              <a:buSzPct val="130000"/>
              <a:buFont typeface="Arial" panose="020B0604020202020204" pitchFamily="34" charset="0"/>
              <a:buChar char="•"/>
            </a:pPr>
            <a:r>
              <a:rPr lang="en" sz="1800" i="0" u="none" strike="noStrike" cap="none" dirty="0">
                <a:solidFill>
                  <a:schemeClr val="lt1"/>
                </a:solidFill>
                <a:latin typeface="Inter" panose="02000503000000020004" pitchFamily="2" charset="0"/>
                <a:ea typeface="Inter"/>
                <a:cs typeface="Inter"/>
                <a:sym typeface="Inter"/>
              </a:rPr>
              <a:t>Privacy vs. Transparency</a:t>
            </a:r>
            <a:endParaRPr sz="1800" i="0" u="none" strike="noStrike" cap="none" dirty="0">
              <a:solidFill>
                <a:schemeClr val="lt1"/>
              </a:solidFill>
              <a:latin typeface="Inter" panose="02000503000000020004" pitchFamily="2" charset="0"/>
              <a:ea typeface="Inter"/>
              <a:cs typeface="Inter"/>
              <a:sym typeface="Inter"/>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95"/>
        <p:cNvGrpSpPr/>
        <p:nvPr/>
      </p:nvGrpSpPr>
      <p:grpSpPr>
        <a:xfrm>
          <a:off x="0" y="0"/>
          <a:ext cx="0" cy="0"/>
          <a:chOff x="0" y="0"/>
          <a:chExt cx="0" cy="0"/>
        </a:xfrm>
      </p:grpSpPr>
      <p:sp>
        <p:nvSpPr>
          <p:cNvPr id="1897" name="Google Shape;1897;p122"/>
          <p:cNvSpPr txBox="1">
            <a:spLocks noGrp="1"/>
          </p:cNvSpPr>
          <p:nvPr>
            <p:ph type="title" idx="4294967295"/>
          </p:nvPr>
        </p:nvSpPr>
        <p:spPr>
          <a:xfrm>
            <a:off x="487680" y="347200"/>
            <a:ext cx="78390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222222"/>
                </a:solidFill>
                <a:effectLst/>
                <a:uLnTx/>
                <a:uFillTx/>
                <a:latin typeface="Inter"/>
                <a:ea typeface="Inter"/>
                <a:cs typeface="Inter"/>
                <a:sym typeface="Inter"/>
              </a:rPr>
              <a:t>Not just evaluation …</a:t>
            </a:r>
            <a:endParaRPr kumimoji="0" lang="en-US" sz="2400" b="1" i="0" u="none" strike="noStrike" kern="0" cap="none" spc="0" normalizeH="0" baseline="0" noProof="0" dirty="0">
              <a:ln>
                <a:noFill/>
              </a:ln>
              <a:solidFill>
                <a:schemeClr val="dk1"/>
              </a:solidFill>
              <a:effectLst/>
              <a:uLnTx/>
              <a:uFillTx/>
              <a:latin typeface="Inter"/>
              <a:ea typeface="Inter"/>
              <a:cs typeface="Inter"/>
              <a:sym typeface="Inte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1" i="0" u="none" strike="noStrike" kern="0" cap="none" spc="0" normalizeH="0" baseline="0" noProof="0" dirty="0">
              <a:ln>
                <a:noFill/>
              </a:ln>
              <a:solidFill>
                <a:srgbClr val="222222"/>
              </a:solidFill>
              <a:effectLst/>
              <a:uLnTx/>
              <a:uFillTx/>
              <a:latin typeface="Inter"/>
              <a:ea typeface="Inter"/>
              <a:cs typeface="Inter"/>
              <a:sym typeface="Inter"/>
            </a:endParaRPr>
          </a:p>
        </p:txBody>
      </p:sp>
      <p:sp>
        <p:nvSpPr>
          <p:cNvPr id="1896" name="Google Shape;1896;p122"/>
          <p:cNvSpPr txBox="1"/>
          <p:nvPr/>
        </p:nvSpPr>
        <p:spPr>
          <a:xfrm>
            <a:off x="487680" y="1414272"/>
            <a:ext cx="6973824" cy="2800726"/>
          </a:xfrm>
          <a:prstGeom prst="rect">
            <a:avLst/>
          </a:prstGeom>
          <a:noFill/>
          <a:ln>
            <a:noFill/>
          </a:ln>
        </p:spPr>
        <p:txBody>
          <a:bodyPr spcFirstLastPara="1" wrap="square" lIns="91425" tIns="45700" rIns="91425" bIns="45700" anchor="t" anchorCtr="0">
            <a:spAutoFit/>
          </a:bodyPr>
          <a:lstStyle/>
          <a:p>
            <a:pPr marL="400050" marR="0" lvl="0" indent="-285750" algn="l" rtl="0">
              <a:spcBef>
                <a:spcPts val="0"/>
              </a:spcBef>
              <a:spcAft>
                <a:spcPts val="0"/>
              </a:spcAft>
              <a:buClr>
                <a:srgbClr val="000000"/>
              </a:buClr>
              <a:buSzPts val="1800"/>
              <a:buFont typeface="Arial"/>
              <a:buChar char="•"/>
            </a:pPr>
            <a:r>
              <a:rPr lang="en" sz="1800" b="0" i="0" u="none" strike="noStrike" cap="none" dirty="0">
                <a:solidFill>
                  <a:schemeClr val="lt1"/>
                </a:solidFill>
                <a:latin typeface="Inter" panose="02000503000000020004" pitchFamily="2" charset="0"/>
                <a:ea typeface="Inter"/>
                <a:cs typeface="Inter"/>
                <a:sym typeface="Inter"/>
              </a:rPr>
              <a:t>User wants and needs</a:t>
            </a:r>
            <a:br>
              <a:rPr lang="en" sz="1800" b="0" i="0" u="none" strike="noStrike" cap="none" dirty="0">
                <a:solidFill>
                  <a:schemeClr val="lt1"/>
                </a:solidFill>
                <a:latin typeface="Inter" panose="02000503000000020004" pitchFamily="2" charset="0"/>
                <a:ea typeface="Inter"/>
                <a:cs typeface="Inter"/>
                <a:sym typeface="Inter"/>
              </a:rPr>
            </a:br>
            <a:endParaRPr sz="1800" dirty="0">
              <a:latin typeface="Inter" panose="02000503000000020004" pitchFamily="2" charset="0"/>
            </a:endParaRPr>
          </a:p>
          <a:p>
            <a:pPr marL="400050" marR="0" lvl="0" indent="-285750" algn="l" rtl="0">
              <a:spcBef>
                <a:spcPts val="0"/>
              </a:spcBef>
              <a:spcAft>
                <a:spcPts val="0"/>
              </a:spcAft>
              <a:buClr>
                <a:srgbClr val="000000"/>
              </a:buClr>
              <a:buSzPts val="1800"/>
              <a:buFont typeface="Arial"/>
              <a:buChar char="•"/>
            </a:pPr>
            <a:r>
              <a:rPr lang="en" sz="1800" b="0" i="0" u="none" strike="noStrike" cap="none" dirty="0">
                <a:solidFill>
                  <a:schemeClr val="lt1"/>
                </a:solidFill>
                <a:latin typeface="Inter" panose="02000503000000020004" pitchFamily="2" charset="0"/>
                <a:ea typeface="Inter"/>
                <a:cs typeface="Inter"/>
                <a:sym typeface="Inter"/>
              </a:rPr>
              <a:t>Program wants and needs</a:t>
            </a:r>
            <a:br>
              <a:rPr lang="en" sz="1800" b="0" i="0" u="none" strike="noStrike" cap="none" dirty="0">
                <a:solidFill>
                  <a:schemeClr val="lt1"/>
                </a:solidFill>
                <a:latin typeface="Inter" panose="02000503000000020004" pitchFamily="2" charset="0"/>
                <a:ea typeface="Inter"/>
                <a:cs typeface="Inter"/>
                <a:sym typeface="Inter"/>
              </a:rPr>
            </a:br>
            <a:endParaRPr sz="1800" dirty="0">
              <a:latin typeface="Inter" panose="02000503000000020004" pitchFamily="2" charset="0"/>
            </a:endParaRPr>
          </a:p>
          <a:p>
            <a:pPr marL="400050" marR="0" lvl="0" indent="-285750" algn="l" rtl="0">
              <a:spcBef>
                <a:spcPts val="0"/>
              </a:spcBef>
              <a:spcAft>
                <a:spcPts val="0"/>
              </a:spcAft>
              <a:buClr>
                <a:srgbClr val="000000"/>
              </a:buClr>
              <a:buSzPts val="1800"/>
              <a:buFont typeface="Arial"/>
              <a:buChar char="•"/>
            </a:pPr>
            <a:r>
              <a:rPr lang="en" sz="1800" b="0" i="0" u="none" strike="noStrike" cap="none" dirty="0">
                <a:solidFill>
                  <a:schemeClr val="lt1"/>
                </a:solidFill>
                <a:latin typeface="Inter" panose="02000503000000020004" pitchFamily="2" charset="0"/>
                <a:ea typeface="Inter"/>
                <a:cs typeface="Inter"/>
                <a:sym typeface="Inter"/>
              </a:rPr>
              <a:t>Regulatory requirements and best procurement outcomes</a:t>
            </a:r>
            <a:br>
              <a:rPr lang="en" sz="1800" b="0" i="0" u="none" strike="noStrike" cap="none" dirty="0">
                <a:solidFill>
                  <a:schemeClr val="lt1"/>
                </a:solidFill>
                <a:latin typeface="Inter" panose="02000503000000020004" pitchFamily="2" charset="0"/>
                <a:ea typeface="Inter"/>
                <a:cs typeface="Inter"/>
                <a:sym typeface="Inter"/>
              </a:rPr>
            </a:br>
            <a:endParaRPr sz="1800" dirty="0">
              <a:latin typeface="Inter" panose="02000503000000020004" pitchFamily="2" charset="0"/>
            </a:endParaRPr>
          </a:p>
          <a:p>
            <a:pPr marL="400050" marR="0" lvl="0" indent="-285750" algn="l" rtl="0">
              <a:spcBef>
                <a:spcPts val="0"/>
              </a:spcBef>
              <a:spcAft>
                <a:spcPts val="0"/>
              </a:spcAft>
              <a:buClr>
                <a:srgbClr val="000000"/>
              </a:buClr>
              <a:buSzPts val="1800"/>
              <a:buFont typeface="Arial"/>
              <a:buChar char="•"/>
            </a:pPr>
            <a:r>
              <a:rPr lang="en" sz="1800" b="0" i="0" u="none" strike="noStrike" cap="none" dirty="0">
                <a:solidFill>
                  <a:schemeClr val="lt1"/>
                </a:solidFill>
                <a:latin typeface="Inter" panose="02000503000000020004" pitchFamily="2" charset="0"/>
                <a:ea typeface="Inter"/>
                <a:cs typeface="Inter"/>
                <a:sym typeface="Inter"/>
              </a:rPr>
              <a:t>During product roadmap development</a:t>
            </a:r>
            <a:br>
              <a:rPr lang="en" sz="1800" b="0" i="0" u="none" strike="noStrike" cap="none" dirty="0">
                <a:solidFill>
                  <a:schemeClr val="lt1"/>
                </a:solidFill>
                <a:latin typeface="Inter" panose="02000503000000020004" pitchFamily="2" charset="0"/>
                <a:ea typeface="Inter"/>
                <a:cs typeface="Inter"/>
                <a:sym typeface="Inter"/>
              </a:rPr>
            </a:br>
            <a:endParaRPr sz="1800" dirty="0">
              <a:latin typeface="Inter" panose="02000503000000020004" pitchFamily="2" charset="0"/>
            </a:endParaRPr>
          </a:p>
          <a:p>
            <a:pPr marL="400050" marR="0" lvl="0" indent="-285750" algn="l" rtl="0">
              <a:spcBef>
                <a:spcPts val="0"/>
              </a:spcBef>
              <a:spcAft>
                <a:spcPts val="0"/>
              </a:spcAft>
              <a:buClr>
                <a:srgbClr val="000000"/>
              </a:buClr>
              <a:buSzPts val="1800"/>
              <a:buFont typeface="Arial"/>
              <a:buChar char="•"/>
            </a:pPr>
            <a:r>
              <a:rPr lang="en" sz="1800" b="0" i="0" u="none" strike="noStrike" cap="none" dirty="0">
                <a:solidFill>
                  <a:schemeClr val="lt1"/>
                </a:solidFill>
                <a:latin typeface="Inter" panose="02000503000000020004" pitchFamily="2" charset="0"/>
                <a:ea typeface="Inter"/>
                <a:cs typeface="Inter"/>
                <a:sym typeface="Inter"/>
              </a:rPr>
              <a:t>During sprint/iteration planning</a:t>
            </a:r>
            <a:endParaRPr sz="1800" dirty="0">
              <a:latin typeface="Inter" panose="02000503000000020004" pitchFamily="2" charset="0"/>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23"/>
        <p:cNvGrpSpPr/>
        <p:nvPr/>
      </p:nvGrpSpPr>
      <p:grpSpPr>
        <a:xfrm>
          <a:off x="0" y="0"/>
          <a:ext cx="0" cy="0"/>
          <a:chOff x="0" y="0"/>
          <a:chExt cx="0" cy="0"/>
        </a:xfrm>
      </p:grpSpPr>
      <p:sp>
        <p:nvSpPr>
          <p:cNvPr id="824" name="Google Shape;824;g3736b5e132b_0_159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g3736b5e132b_0_1592"/>
          <p:cNvSpPr>
            <a:spLocks noGrp="1"/>
          </p:cNvSpPr>
          <p:nvPr>
            <p:ph type="title" idx="4294967295"/>
          </p:nvPr>
        </p:nvSpPr>
        <p:spPr>
          <a:xfrm>
            <a:off x="609600" y="609600"/>
            <a:ext cx="7565700" cy="6084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Activity – Build Your Lean Acquisition Canvas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endParaRPr kumimoji="0" lang="en-US" sz="225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827" name="Google Shape;827;g3736b5e132b_0_1592"/>
          <p:cNvSpPr txBox="1"/>
          <p:nvPr/>
        </p:nvSpPr>
        <p:spPr>
          <a:xfrm>
            <a:off x="662312" y="1295400"/>
            <a:ext cx="4997700" cy="31946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latin typeface="Inter" panose="02000503000000020004" pitchFamily="2" charset="0"/>
              </a:rPr>
              <a:t>Debrief questions:</a:t>
            </a:r>
            <a:endParaRPr sz="1800" dirty="0"/>
          </a:p>
          <a:p>
            <a:pPr marL="457200" lvl="0" indent="-317500" algn="l" rtl="0">
              <a:lnSpc>
                <a:spcPct val="115000"/>
              </a:lnSpc>
              <a:spcBef>
                <a:spcPts val="1200"/>
              </a:spcBef>
              <a:spcAft>
                <a:spcPts val="0"/>
              </a:spcAft>
              <a:buClr>
                <a:schemeClr val="lt1"/>
              </a:buClr>
              <a:buSzPts val="1400"/>
              <a:buChar char="●"/>
            </a:pPr>
            <a:r>
              <a:rPr lang="en" sz="1800" dirty="0">
                <a:solidFill>
                  <a:schemeClr val="lt1"/>
                </a:solidFill>
                <a:latin typeface="Inter" panose="02000503000000020004" pitchFamily="2" charset="0"/>
              </a:rPr>
              <a:t>What stood out from today’s discussion?</a:t>
            </a:r>
            <a:br>
              <a:rPr lang="en" sz="1800" dirty="0">
                <a:solidFill>
                  <a:schemeClr val="lt1"/>
                </a:solidFill>
                <a:latin typeface="Inter" panose="02000503000000020004" pitchFamily="2" charset="0"/>
              </a:rPr>
            </a:br>
            <a:endParaRPr sz="1800" dirty="0">
              <a:solidFill>
                <a:schemeClr val="lt1"/>
              </a:solidFill>
              <a:latin typeface="Inter" panose="02000503000000020004" pitchFamily="2" charset="0"/>
            </a:endParaRPr>
          </a:p>
          <a:p>
            <a:pPr marL="457200" lvl="0" indent="-317500" algn="l" rtl="0">
              <a:lnSpc>
                <a:spcPct val="115000"/>
              </a:lnSpc>
              <a:spcBef>
                <a:spcPts val="0"/>
              </a:spcBef>
              <a:spcAft>
                <a:spcPts val="0"/>
              </a:spcAft>
              <a:buClr>
                <a:schemeClr val="lt1"/>
              </a:buClr>
              <a:buSzPts val="1400"/>
              <a:buChar char="●"/>
            </a:pPr>
            <a:r>
              <a:rPr lang="en" sz="1800" dirty="0">
                <a:solidFill>
                  <a:schemeClr val="lt1"/>
                </a:solidFill>
                <a:latin typeface="Inter" panose="02000503000000020004" pitchFamily="2" charset="0"/>
              </a:rPr>
              <a:t>How could this approach help early in the acquisition strategy process?</a:t>
            </a:r>
            <a:br>
              <a:rPr lang="en" sz="1800" dirty="0">
                <a:solidFill>
                  <a:schemeClr val="lt1"/>
                </a:solidFill>
                <a:latin typeface="Inter" panose="02000503000000020004" pitchFamily="2" charset="0"/>
              </a:rPr>
            </a:br>
            <a:endParaRPr sz="1800" dirty="0">
              <a:solidFill>
                <a:schemeClr val="lt1"/>
              </a:solidFill>
              <a:latin typeface="Inter" panose="02000503000000020004" pitchFamily="2" charset="0"/>
            </a:endParaRPr>
          </a:p>
          <a:p>
            <a:pPr marL="457200" lvl="0" indent="-317500" algn="l" rtl="0">
              <a:lnSpc>
                <a:spcPct val="115000"/>
              </a:lnSpc>
              <a:spcBef>
                <a:spcPts val="0"/>
              </a:spcBef>
              <a:spcAft>
                <a:spcPts val="0"/>
              </a:spcAft>
              <a:buClr>
                <a:schemeClr val="lt1"/>
              </a:buClr>
              <a:buSzPts val="1400"/>
              <a:buChar char="●"/>
            </a:pPr>
            <a:r>
              <a:rPr lang="en" sz="1800" dirty="0">
                <a:solidFill>
                  <a:schemeClr val="lt1"/>
                </a:solidFill>
                <a:latin typeface="Inter" panose="02000503000000020004" pitchFamily="2" charset="0"/>
              </a:rPr>
              <a:t>Where do you see this fitting into pre-solicitation planning?</a:t>
            </a:r>
            <a:endParaRPr sz="2000" dirty="0">
              <a:latin typeface="Inter" panose="02000503000000020004" pitchFamily="2" charset="0"/>
            </a:endParaRPr>
          </a:p>
        </p:txBody>
      </p:sp>
      <p:pic>
        <p:nvPicPr>
          <p:cNvPr id="826" name="Google Shape;826;g3736b5e132b_0_1592" descr="Group activity icon"/>
          <p:cNvPicPr preferRelativeResize="0"/>
          <p:nvPr/>
        </p:nvPicPr>
        <p:blipFill>
          <a:blip r:embed="rId3">
            <a:alphaModFix/>
          </a:blip>
          <a:stretch>
            <a:fillRect/>
          </a:stretch>
        </p:blipFill>
        <p:spPr>
          <a:xfrm>
            <a:off x="6214725" y="1664813"/>
            <a:ext cx="2266963" cy="2266963"/>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01"/>
        <p:cNvGrpSpPr/>
        <p:nvPr/>
      </p:nvGrpSpPr>
      <p:grpSpPr>
        <a:xfrm>
          <a:off x="0" y="0"/>
          <a:ext cx="0" cy="0"/>
          <a:chOff x="0" y="0"/>
          <a:chExt cx="0" cy="0"/>
        </a:xfrm>
      </p:grpSpPr>
      <p:sp>
        <p:nvSpPr>
          <p:cNvPr id="3" name="Title 2">
            <a:extLst>
              <a:ext uri="{FF2B5EF4-FFF2-40B4-BE49-F238E27FC236}">
                <a16:creationId xmlns:a16="http://schemas.microsoft.com/office/drawing/2014/main" id="{03F100CF-B17F-D4E4-F614-C417DC377827}"/>
              </a:ext>
            </a:extLst>
          </p:cNvPr>
          <p:cNvSpPr txBox="1">
            <a:spLocks noGrp="1"/>
          </p:cNvSpPr>
          <p:nvPr>
            <p:ph type="title" idx="4294967295"/>
          </p:nvPr>
        </p:nvSpPr>
        <p:spPr>
          <a:xfrm>
            <a:off x="434400" y="314489"/>
            <a:ext cx="6708098" cy="48449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15000"/>
              </a:lnSpc>
              <a:spcBef>
                <a:spcPts val="0"/>
              </a:spcBef>
              <a:spcAft>
                <a:spcPts val="0"/>
              </a:spcAft>
              <a:buClr>
                <a:schemeClr val="lt1"/>
              </a:buClr>
              <a:buSzPts val="3400"/>
              <a:buFont typeface="Arial"/>
              <a:buNone/>
              <a:tabLst/>
              <a:defRPr/>
            </a:pPr>
            <a:r>
              <a:rPr kumimoji="0" lang="en-US" sz="2400" b="1" i="0" u="none" strike="noStrike" kern="0" cap="none" spc="0" normalizeH="0" baseline="0" noProof="0" dirty="0">
                <a:ln>
                  <a:noFill/>
                </a:ln>
                <a:solidFill>
                  <a:schemeClr val="lt1"/>
                </a:solidFill>
                <a:effectLst/>
                <a:uLnTx/>
                <a:uFillTx/>
                <a:latin typeface="Inter"/>
                <a:ea typeface="Inter"/>
                <a:cs typeface="Inter"/>
                <a:sym typeface="Inter"/>
              </a:rPr>
              <a:t>Trade-offs don’t make themselves…</a:t>
            </a:r>
          </a:p>
        </p:txBody>
      </p:sp>
      <p:sp>
        <p:nvSpPr>
          <p:cNvPr id="1902" name="Google Shape;1902;p123"/>
          <p:cNvSpPr txBox="1">
            <a:spLocks noGrp="1"/>
          </p:cNvSpPr>
          <p:nvPr>
            <p:ph type="body" idx="4294967295"/>
          </p:nvPr>
        </p:nvSpPr>
        <p:spPr>
          <a:xfrm>
            <a:off x="434400" y="766279"/>
            <a:ext cx="8275200" cy="3836837"/>
          </a:xfrm>
          <a:prstGeom prst="rect">
            <a:avLst/>
          </a:prstGeom>
          <a:noFill/>
          <a:ln>
            <a:noFill/>
          </a:ln>
        </p:spPr>
        <p:txBody>
          <a:bodyPr spcFirstLastPara="1" wrap="square" lIns="91425" tIns="91425" rIns="91425" bIns="91425" anchor="t" anchorCtr="0">
            <a:noAutofit/>
          </a:bodyPr>
          <a:lstStyle/>
          <a:p>
            <a:pPr>
              <a:lnSpc>
                <a:spcPct val="115000"/>
              </a:lnSpc>
              <a:spcBef>
                <a:spcPts val="1600"/>
              </a:spcBef>
              <a:buClr>
                <a:schemeClr val="lt1"/>
              </a:buClr>
            </a:pPr>
            <a:r>
              <a:rPr lang="en" sz="1600" b="0" dirty="0">
                <a:solidFill>
                  <a:schemeClr val="lt1"/>
                </a:solidFill>
                <a:latin typeface="Inter"/>
                <a:ea typeface="Inter"/>
                <a:cs typeface="Inter"/>
                <a:sym typeface="Inter"/>
              </a:rPr>
              <a:t>Make a list of all the features or attributes you want</a:t>
            </a:r>
            <a:endParaRPr sz="1600" b="0" dirty="0">
              <a:solidFill>
                <a:schemeClr val="lt1"/>
              </a:solidFill>
              <a:latin typeface="Inter"/>
              <a:ea typeface="Inter"/>
              <a:cs typeface="Inter"/>
              <a:sym typeface="Inter"/>
            </a:endParaRPr>
          </a:p>
          <a:p>
            <a:pPr marL="876300" lvl="1" indent="-285750">
              <a:buClr>
                <a:schemeClr val="lt1"/>
              </a:buClr>
              <a:buSzPts val="1500"/>
            </a:pPr>
            <a:r>
              <a:rPr lang="en" sz="1600" b="0" dirty="0">
                <a:solidFill>
                  <a:schemeClr val="lt1"/>
                </a:solidFill>
                <a:latin typeface="Inter"/>
                <a:ea typeface="Inter"/>
                <a:cs typeface="Inter"/>
                <a:sym typeface="Inter"/>
              </a:rPr>
              <a:t>User stories are a great resource for this</a:t>
            </a:r>
            <a:br>
              <a:rPr lang="en" sz="1600" b="0" dirty="0">
                <a:solidFill>
                  <a:schemeClr val="lt1"/>
                </a:solidFill>
                <a:latin typeface="Inter"/>
                <a:ea typeface="Inter"/>
                <a:cs typeface="Inter"/>
                <a:sym typeface="Inter"/>
              </a:rPr>
            </a:br>
            <a:endParaRPr sz="1600" b="0" dirty="0">
              <a:solidFill>
                <a:schemeClr val="lt1"/>
              </a:solidFill>
              <a:latin typeface="Inter"/>
              <a:ea typeface="Inter"/>
              <a:cs typeface="Inter"/>
              <a:sym typeface="Inter"/>
            </a:endParaRPr>
          </a:p>
          <a:p>
            <a:pPr>
              <a:lnSpc>
                <a:spcPct val="115000"/>
              </a:lnSpc>
              <a:buClr>
                <a:schemeClr val="lt1"/>
              </a:buClr>
            </a:pPr>
            <a:r>
              <a:rPr lang="en" sz="1600" b="0" dirty="0">
                <a:solidFill>
                  <a:schemeClr val="lt1"/>
                </a:solidFill>
                <a:latin typeface="Inter"/>
                <a:ea typeface="Inter"/>
                <a:cs typeface="Inter"/>
                <a:sym typeface="Inter"/>
              </a:rPr>
              <a:t>Identify any features that are critical or non-negotiable</a:t>
            </a:r>
            <a:endParaRPr sz="1600" b="0" dirty="0">
              <a:solidFill>
                <a:schemeClr val="lt1"/>
              </a:solidFill>
              <a:latin typeface="Inter"/>
              <a:ea typeface="Inter"/>
              <a:cs typeface="Inter"/>
              <a:sym typeface="Inter"/>
            </a:endParaRPr>
          </a:p>
          <a:p>
            <a:pPr marL="876300" lvl="1" indent="-285750">
              <a:buClr>
                <a:schemeClr val="lt1"/>
              </a:buClr>
              <a:buSzPts val="1500"/>
            </a:pPr>
            <a:r>
              <a:rPr lang="en" sz="1600" b="0" dirty="0">
                <a:solidFill>
                  <a:schemeClr val="lt1"/>
                </a:solidFill>
                <a:latin typeface="Inter"/>
                <a:ea typeface="Inter"/>
                <a:cs typeface="Inter"/>
                <a:sym typeface="Inter"/>
              </a:rPr>
              <a:t>“Must points”</a:t>
            </a:r>
            <a:br>
              <a:rPr lang="en" sz="1600" b="0" dirty="0">
                <a:solidFill>
                  <a:schemeClr val="lt1"/>
                </a:solidFill>
                <a:latin typeface="Inter"/>
                <a:ea typeface="Inter"/>
                <a:cs typeface="Inter"/>
                <a:sym typeface="Inter"/>
              </a:rPr>
            </a:br>
            <a:endParaRPr sz="1600" b="0" dirty="0">
              <a:solidFill>
                <a:schemeClr val="lt1"/>
              </a:solidFill>
              <a:latin typeface="Inter"/>
              <a:ea typeface="Inter"/>
              <a:cs typeface="Inter"/>
              <a:sym typeface="Inter"/>
            </a:endParaRPr>
          </a:p>
          <a:p>
            <a:pPr>
              <a:lnSpc>
                <a:spcPct val="115000"/>
              </a:lnSpc>
              <a:buClr>
                <a:schemeClr val="lt1"/>
              </a:buClr>
            </a:pPr>
            <a:r>
              <a:rPr lang="en" sz="1600" b="0" dirty="0">
                <a:solidFill>
                  <a:schemeClr val="lt1"/>
                </a:solidFill>
                <a:latin typeface="Inter"/>
                <a:ea typeface="Inter"/>
                <a:cs typeface="Inter"/>
                <a:sym typeface="Inter"/>
              </a:rPr>
              <a:t>Identify issues that are open to concession</a:t>
            </a:r>
            <a:endParaRPr sz="1600" b="0" dirty="0">
              <a:solidFill>
                <a:schemeClr val="lt1"/>
              </a:solidFill>
              <a:latin typeface="Inter"/>
              <a:ea typeface="Inter"/>
              <a:cs typeface="Inter"/>
              <a:sym typeface="Inter"/>
            </a:endParaRPr>
          </a:p>
          <a:p>
            <a:pPr marL="876300" lvl="1" indent="-285750">
              <a:buClr>
                <a:schemeClr val="lt1"/>
              </a:buClr>
              <a:buSzPts val="1500"/>
            </a:pPr>
            <a:r>
              <a:rPr lang="en" sz="1600" b="0" dirty="0">
                <a:solidFill>
                  <a:schemeClr val="lt1"/>
                </a:solidFill>
                <a:latin typeface="Inter"/>
                <a:ea typeface="Inter"/>
                <a:cs typeface="Inter"/>
                <a:sym typeface="Inter"/>
              </a:rPr>
              <a:t>“Give points”</a:t>
            </a:r>
            <a:br>
              <a:rPr lang="en" sz="1600" b="0" dirty="0">
                <a:solidFill>
                  <a:schemeClr val="lt1"/>
                </a:solidFill>
                <a:latin typeface="Inter"/>
                <a:ea typeface="Inter"/>
                <a:cs typeface="Inter"/>
                <a:sym typeface="Inter"/>
              </a:rPr>
            </a:br>
            <a:endParaRPr sz="1600" b="0" dirty="0">
              <a:solidFill>
                <a:schemeClr val="lt1"/>
              </a:solidFill>
              <a:latin typeface="Inter"/>
              <a:ea typeface="Inter"/>
              <a:cs typeface="Inter"/>
              <a:sym typeface="Inter"/>
            </a:endParaRPr>
          </a:p>
          <a:p>
            <a:pPr>
              <a:lnSpc>
                <a:spcPct val="115000"/>
              </a:lnSpc>
              <a:buClr>
                <a:schemeClr val="lt1"/>
              </a:buClr>
            </a:pPr>
            <a:r>
              <a:rPr lang="en" sz="1600" b="0" dirty="0">
                <a:solidFill>
                  <a:schemeClr val="lt1"/>
                </a:solidFill>
                <a:latin typeface="Inter"/>
                <a:ea typeface="Inter"/>
                <a:cs typeface="Inter"/>
                <a:sym typeface="Inter"/>
              </a:rPr>
              <a:t>Identify issues that are weak points for your position</a:t>
            </a:r>
            <a:endParaRPr sz="1600" b="0" dirty="0">
              <a:solidFill>
                <a:schemeClr val="lt1"/>
              </a:solidFill>
              <a:latin typeface="Inter"/>
              <a:ea typeface="Inter"/>
              <a:cs typeface="Inter"/>
              <a:sym typeface="Inter"/>
            </a:endParaRPr>
          </a:p>
          <a:p>
            <a:pPr marL="876300" lvl="1" indent="-285750">
              <a:buClr>
                <a:schemeClr val="lt1"/>
              </a:buClr>
              <a:buSzPts val="1500"/>
            </a:pPr>
            <a:r>
              <a:rPr lang="en" sz="1600" b="0" dirty="0">
                <a:solidFill>
                  <a:schemeClr val="lt1"/>
                </a:solidFill>
                <a:latin typeface="Inter"/>
                <a:ea typeface="Inter"/>
                <a:cs typeface="Inter"/>
                <a:sym typeface="Inter"/>
              </a:rPr>
              <a:t>“Avoid points”</a:t>
            </a:r>
            <a:br>
              <a:rPr lang="en" sz="1600" b="0" dirty="0">
                <a:solidFill>
                  <a:schemeClr val="lt1"/>
                </a:solidFill>
                <a:latin typeface="Inter"/>
                <a:ea typeface="Inter"/>
                <a:cs typeface="Inter"/>
                <a:sym typeface="Inter"/>
              </a:rPr>
            </a:br>
            <a:endParaRPr sz="1600" b="0" dirty="0">
              <a:solidFill>
                <a:schemeClr val="lt1"/>
              </a:solidFill>
              <a:latin typeface="Inter"/>
              <a:ea typeface="Inter"/>
              <a:cs typeface="Inter"/>
              <a:sym typeface="Inter"/>
            </a:endParaRPr>
          </a:p>
          <a:p>
            <a:pPr>
              <a:lnSpc>
                <a:spcPct val="115000"/>
              </a:lnSpc>
              <a:buClr>
                <a:schemeClr val="lt1"/>
              </a:buClr>
            </a:pPr>
            <a:r>
              <a:rPr lang="en" sz="1600" b="0" dirty="0">
                <a:solidFill>
                  <a:schemeClr val="lt1"/>
                </a:solidFill>
                <a:latin typeface="Inter"/>
                <a:ea typeface="Inter"/>
                <a:cs typeface="Inter"/>
                <a:sym typeface="Inter"/>
              </a:rPr>
              <a:t>What remains are features/attributes that may or may not be delivered</a:t>
            </a:r>
            <a:endParaRPr sz="1600" b="0" dirty="0">
              <a:solidFill>
                <a:schemeClr val="lt1"/>
              </a:solidFill>
              <a:latin typeface="Inter"/>
              <a:ea typeface="Inter"/>
              <a:cs typeface="Inter"/>
              <a:sym typeface="Inter"/>
            </a:endParaRPr>
          </a:p>
          <a:p>
            <a:pPr marL="876300" lvl="1" indent="-285750">
              <a:lnSpc>
                <a:spcPct val="115000"/>
              </a:lnSpc>
              <a:buClr>
                <a:schemeClr val="lt1"/>
              </a:buClr>
              <a:buSzPts val="1500"/>
            </a:pPr>
            <a:r>
              <a:rPr lang="en" sz="1600" b="0" dirty="0">
                <a:solidFill>
                  <a:schemeClr val="lt1"/>
                </a:solidFill>
                <a:latin typeface="Inter"/>
                <a:ea typeface="Inter"/>
                <a:cs typeface="Inter"/>
                <a:sym typeface="Inter"/>
              </a:rPr>
              <a:t>“Bargaining points”</a:t>
            </a:r>
            <a:endParaRPr sz="1600" b="0" dirty="0">
              <a:solidFill>
                <a:schemeClr val="lt1"/>
              </a:solidFill>
              <a:latin typeface="Inter"/>
              <a:ea typeface="Inter"/>
              <a:cs typeface="Inter"/>
              <a:sym typeface="Inter"/>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06"/>
        <p:cNvGrpSpPr/>
        <p:nvPr/>
      </p:nvGrpSpPr>
      <p:grpSpPr>
        <a:xfrm>
          <a:off x="0" y="0"/>
          <a:ext cx="0" cy="0"/>
          <a:chOff x="0" y="0"/>
          <a:chExt cx="0" cy="0"/>
        </a:xfrm>
      </p:grpSpPr>
      <p:sp>
        <p:nvSpPr>
          <p:cNvPr id="1908" name="Google Shape;1908;g372d4c26f79_0_239"/>
          <p:cNvSpPr txBox="1">
            <a:spLocks noGrp="1"/>
          </p:cNvSpPr>
          <p:nvPr>
            <p:ph type="title" idx="4294967295"/>
          </p:nvPr>
        </p:nvSpPr>
        <p:spPr>
          <a:xfrm>
            <a:off x="350950" y="778000"/>
            <a:ext cx="78390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chemeClr val="lt1"/>
              </a:buClr>
              <a:buSzPts val="1100"/>
              <a:buFont typeface="Arial"/>
              <a:buNone/>
              <a:tabLst/>
              <a:defRPr/>
            </a:pPr>
            <a:r>
              <a:rPr kumimoji="0" lang="en-US" sz="2400" b="1" i="0" u="none" strike="noStrike" kern="0" cap="none" spc="0" normalizeH="0" baseline="0" noProof="0" dirty="0">
                <a:ln>
                  <a:noFill/>
                </a:ln>
                <a:solidFill>
                  <a:schemeClr val="lt1"/>
                </a:solidFill>
                <a:effectLst/>
                <a:uLnTx/>
                <a:uFillTx/>
                <a:latin typeface="Inter"/>
                <a:ea typeface="Inter"/>
                <a:cs typeface="Inter"/>
                <a:sym typeface="Inter"/>
              </a:rPr>
              <a:t>Trade-Off Matrix </a:t>
            </a:r>
            <a:endParaRPr kumimoji="0" lang="en-US" sz="2400" b="1" i="0" u="none" strike="noStrike" kern="0" cap="none" spc="0" normalizeH="0" baseline="0" noProof="0" dirty="0">
              <a:ln>
                <a:noFill/>
              </a:ln>
              <a:solidFill>
                <a:schemeClr val="dk1"/>
              </a:solidFill>
              <a:effectLst/>
              <a:uLnTx/>
              <a:uFillTx/>
              <a:latin typeface="Inter"/>
              <a:ea typeface="Inter"/>
              <a:cs typeface="Inter"/>
              <a:sym typeface="Inter"/>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1" i="0" u="none" strike="noStrike" kern="0" cap="none" spc="0" normalizeH="0" baseline="0" noProof="0" dirty="0">
              <a:ln>
                <a:noFill/>
              </a:ln>
              <a:solidFill>
                <a:srgbClr val="222222"/>
              </a:solidFill>
              <a:effectLst/>
              <a:uLnTx/>
              <a:uFillTx/>
              <a:latin typeface="Inter"/>
              <a:ea typeface="Inter"/>
              <a:cs typeface="Inter"/>
              <a:sym typeface="Inter"/>
            </a:endParaRPr>
          </a:p>
        </p:txBody>
      </p:sp>
      <p:pic>
        <p:nvPicPr>
          <p:cNvPr id="1909" name="Google Shape;1909;g372d4c26f79_0_239" descr="Project trade off matrix with 3 rows for cost, time, and scope and 3 columns for must meet, adjust, and accept."/>
          <p:cNvPicPr preferRelativeResize="0"/>
          <p:nvPr/>
        </p:nvPicPr>
        <p:blipFill rotWithShape="1">
          <a:blip r:embed="rId3">
            <a:alphaModFix/>
          </a:blip>
          <a:srcRect/>
          <a:stretch/>
        </p:blipFill>
        <p:spPr>
          <a:xfrm>
            <a:off x="3259100" y="844287"/>
            <a:ext cx="5213345" cy="3454937"/>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A9B3EB8-CB9F-A223-7687-8B75B6439C55}"/>
              </a:ext>
            </a:extLst>
          </p:cNvPr>
          <p:cNvSpPr txBox="1">
            <a:spLocks noGrp="1"/>
          </p:cNvSpPr>
          <p:nvPr>
            <p:ph type="title" idx="4294967295"/>
          </p:nvPr>
        </p:nvSpPr>
        <p:spPr>
          <a:xfrm>
            <a:off x="239776" y="399006"/>
            <a:ext cx="7177024" cy="46166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rPr>
              <a:t>Project Trade-Off Matrix </a:t>
            </a:r>
            <a:endParaRPr kumimoji="0" lang="en-US" sz="2400" b="0"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endParaRPr>
          </a:p>
        </p:txBody>
      </p:sp>
      <p:sp>
        <p:nvSpPr>
          <p:cNvPr id="6" name="Rectangle 1">
            <a:extLst>
              <a:ext uri="{FF2B5EF4-FFF2-40B4-BE49-F238E27FC236}">
                <a16:creationId xmlns:a16="http://schemas.microsoft.com/office/drawing/2014/main" id="{37D58914-4E17-1ACC-FA9E-8FAB4743A6ED}"/>
              </a:ext>
            </a:extLst>
          </p:cNvPr>
          <p:cNvSpPr>
            <a:spLocks noChangeArrowheads="1"/>
          </p:cNvSpPr>
          <p:nvPr/>
        </p:nvSpPr>
        <p:spPr bwMode="auto">
          <a:xfrm>
            <a:off x="239776" y="1448813"/>
            <a:ext cx="397662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dirty="0">
                <a:ln>
                  <a:noFill/>
                </a:ln>
                <a:solidFill>
                  <a:schemeClr val="bg1"/>
                </a:solidFill>
                <a:effectLst/>
                <a:latin typeface="Inter" panose="02000503000000020004" pitchFamily="2" charset="0"/>
              </a:rPr>
              <a:t>Instructions:</a:t>
            </a:r>
            <a:br>
              <a:rPr kumimoji="0" lang="en-US" altLang="en-US" sz="1800" b="1" i="0" u="none" strike="noStrike" cap="none" normalizeH="0" dirty="0">
                <a:ln>
                  <a:noFill/>
                </a:ln>
                <a:solidFill>
                  <a:schemeClr val="bg1"/>
                </a:solidFill>
                <a:effectLst/>
                <a:latin typeface="Inter" panose="02000503000000020004" pitchFamily="2" charset="0"/>
              </a:rPr>
            </a:br>
            <a:endParaRPr kumimoji="0" lang="en-US" altLang="en-US" sz="1800" b="0" i="0" u="none" strike="noStrike" cap="none" normalizeH="0" dirty="0">
              <a:ln>
                <a:noFill/>
              </a:ln>
              <a:solidFill>
                <a:schemeClr val="bg1"/>
              </a:solidFill>
              <a:effectLst/>
              <a:latin typeface="Inter" panose="02000503000000020004" pitchFamily="2" charset="0"/>
            </a:endParaRPr>
          </a:p>
          <a:p>
            <a:pPr marL="285750" marR="0" lvl="0" indent="-285750" algn="l" defTabSz="914400" rtl="0" eaLnBrk="0" fontAlgn="base" latinLnBrk="0" hangingPunct="0">
              <a:lnSpc>
                <a:spcPct val="100000"/>
              </a:lnSpc>
              <a:spcBef>
                <a:spcPct val="0"/>
              </a:spcBef>
              <a:spcAft>
                <a:spcPct val="0"/>
              </a:spcAft>
              <a:buClrTx/>
              <a:buSzPct val="130000"/>
              <a:buFont typeface="Arial" panose="020B0604020202020204" pitchFamily="34" charset="0"/>
              <a:buChar char="•"/>
              <a:tabLst/>
            </a:pPr>
            <a:r>
              <a:rPr kumimoji="0" lang="en-US" altLang="en-US" sz="1800" b="0" i="0" u="none" strike="noStrike" cap="none" normalizeH="0" dirty="0">
                <a:ln>
                  <a:noFill/>
                </a:ln>
                <a:solidFill>
                  <a:schemeClr val="bg1"/>
                </a:solidFill>
                <a:effectLst/>
                <a:latin typeface="Inter" panose="02000503000000020004" pitchFamily="2" charset="0"/>
              </a:rPr>
              <a:t>Place one checkmark (✓) per row and per column.</a:t>
            </a:r>
          </a:p>
          <a:p>
            <a:pPr marL="285750" marR="0" lvl="0" indent="-285750" algn="l" defTabSz="914400" rtl="0" eaLnBrk="0" fontAlgn="base" latinLnBrk="0" hangingPunct="0">
              <a:lnSpc>
                <a:spcPct val="100000"/>
              </a:lnSpc>
              <a:spcBef>
                <a:spcPct val="0"/>
              </a:spcBef>
              <a:spcAft>
                <a:spcPct val="0"/>
              </a:spcAft>
              <a:buClrTx/>
              <a:buSzPct val="130000"/>
              <a:buFont typeface="Arial" panose="020B0604020202020204" pitchFamily="34" charset="0"/>
              <a:buChar char="•"/>
              <a:tabLst/>
            </a:pPr>
            <a:endParaRPr kumimoji="0" lang="en-US" altLang="en-US" sz="1800" b="0" i="0" u="none" strike="noStrike" cap="none" normalizeH="0" dirty="0">
              <a:ln>
                <a:noFill/>
              </a:ln>
              <a:solidFill>
                <a:schemeClr val="bg1"/>
              </a:solidFill>
              <a:effectLst/>
              <a:latin typeface="Inter" panose="02000503000000020004" pitchFamily="2" charset="0"/>
            </a:endParaRPr>
          </a:p>
          <a:p>
            <a:pPr marL="285750" marR="0" lvl="0" indent="-285750" algn="l" defTabSz="914400" rtl="0" eaLnBrk="0" fontAlgn="base" latinLnBrk="0" hangingPunct="0">
              <a:lnSpc>
                <a:spcPct val="100000"/>
              </a:lnSpc>
              <a:spcBef>
                <a:spcPct val="0"/>
              </a:spcBef>
              <a:spcAft>
                <a:spcPct val="0"/>
              </a:spcAft>
              <a:buClrTx/>
              <a:buSzPct val="130000"/>
              <a:buFont typeface="Arial" panose="020B0604020202020204" pitchFamily="34" charset="0"/>
              <a:buChar char="•"/>
              <a:tabLst/>
            </a:pPr>
            <a:r>
              <a:rPr kumimoji="0" lang="en-US" altLang="en-US" sz="1800" b="0" i="0" u="none" strike="noStrike" cap="none" normalizeH="0" dirty="0">
                <a:ln>
                  <a:noFill/>
                </a:ln>
                <a:solidFill>
                  <a:schemeClr val="bg1"/>
                </a:solidFill>
                <a:effectLst/>
                <a:latin typeface="Inter" panose="02000503000000020004" pitchFamily="2" charset="0"/>
              </a:rPr>
              <a:t>Quality is assumed to be fixed.</a:t>
            </a:r>
          </a:p>
          <a:p>
            <a:pPr marL="285750" marR="0" lvl="0" indent="-285750" algn="l" defTabSz="914400" rtl="0" eaLnBrk="0" fontAlgn="base" latinLnBrk="0" hangingPunct="0">
              <a:lnSpc>
                <a:spcPct val="100000"/>
              </a:lnSpc>
              <a:spcBef>
                <a:spcPct val="0"/>
              </a:spcBef>
              <a:spcAft>
                <a:spcPct val="0"/>
              </a:spcAft>
              <a:buClrTx/>
              <a:buSzPct val="130000"/>
              <a:buFont typeface="Arial" panose="020B0604020202020204" pitchFamily="34" charset="0"/>
              <a:buChar char="•"/>
              <a:tabLst/>
            </a:pPr>
            <a:endParaRPr kumimoji="0" lang="en-US" altLang="en-US" sz="1800" b="0" i="0" u="none" strike="noStrike" cap="none" normalizeH="0" dirty="0">
              <a:ln>
                <a:noFill/>
              </a:ln>
              <a:solidFill>
                <a:schemeClr val="bg1"/>
              </a:solidFill>
              <a:effectLst/>
              <a:latin typeface="Inter" panose="02000503000000020004" pitchFamily="2" charset="0"/>
            </a:endParaRPr>
          </a:p>
          <a:p>
            <a:pPr marL="285750" marR="0" lvl="0" indent="-285750" algn="l" defTabSz="914400" rtl="0" eaLnBrk="0" fontAlgn="base" latinLnBrk="0" hangingPunct="0">
              <a:lnSpc>
                <a:spcPct val="100000"/>
              </a:lnSpc>
              <a:spcBef>
                <a:spcPct val="0"/>
              </a:spcBef>
              <a:spcAft>
                <a:spcPct val="0"/>
              </a:spcAft>
              <a:buClrTx/>
              <a:buSzPct val="130000"/>
              <a:buFont typeface="Arial" panose="020B0604020202020204" pitchFamily="34" charset="0"/>
              <a:buChar char="•"/>
              <a:tabLst/>
            </a:pPr>
            <a:r>
              <a:rPr kumimoji="0" lang="en-US" altLang="en-US" sz="1800" b="0" i="0" u="none" strike="noStrike" cap="none" normalizeH="0" dirty="0">
                <a:ln>
                  <a:noFill/>
                </a:ln>
                <a:solidFill>
                  <a:schemeClr val="bg1"/>
                </a:solidFill>
                <a:effectLst/>
                <a:latin typeface="Inter" panose="02000503000000020004" pitchFamily="2" charset="0"/>
              </a:rPr>
              <a:t>Complete the sentence: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dirty="0">
              <a:ln>
                <a:noFill/>
              </a:ln>
              <a:solidFill>
                <a:schemeClr val="bg1"/>
              </a:solidFill>
              <a:effectLst/>
              <a:latin typeface="Inter" panose="02000503000000020004" pitchFamily="2" charset="0"/>
            </a:endParaRPr>
          </a:p>
        </p:txBody>
      </p:sp>
      <p:graphicFrame>
        <p:nvGraphicFramePr>
          <p:cNvPr id="9" name="Table 8" descr="Project trade off matrix with 3 rows for cost, time, and scope and and 3 columns for must meet, adjust, and accept.">
            <a:extLst>
              <a:ext uri="{FF2B5EF4-FFF2-40B4-BE49-F238E27FC236}">
                <a16:creationId xmlns:a16="http://schemas.microsoft.com/office/drawing/2014/main" id="{D9AF9DF2-4564-1C7E-B48B-A90FE139CFF5}"/>
              </a:ext>
            </a:extLst>
          </p:cNvPr>
          <p:cNvGraphicFramePr>
            <a:graphicFrameLocks noGrp="1"/>
          </p:cNvGraphicFramePr>
          <p:nvPr>
            <p:extLst>
              <p:ext uri="{D42A27DB-BD31-4B8C-83A1-F6EECF244321}">
                <p14:modId xmlns:p14="http://schemas.microsoft.com/office/powerpoint/2010/main" val="2465344592"/>
              </p:ext>
            </p:extLst>
          </p:nvPr>
        </p:nvGraphicFramePr>
        <p:xfrm>
          <a:off x="4357440" y="1197609"/>
          <a:ext cx="4470756" cy="2371092"/>
        </p:xfrm>
        <a:graphic>
          <a:graphicData uri="http://schemas.openxmlformats.org/drawingml/2006/table">
            <a:tbl>
              <a:tblPr firstRow="1" bandRow="1">
                <a:tableStyleId>{7B06FF6A-EBF2-4061-A0AF-8353CC999A54}</a:tableStyleId>
              </a:tblPr>
              <a:tblGrid>
                <a:gridCol w="1453237">
                  <a:extLst>
                    <a:ext uri="{9D8B030D-6E8A-4147-A177-3AD203B41FA5}">
                      <a16:colId xmlns:a16="http://schemas.microsoft.com/office/drawing/2014/main" val="2468348274"/>
                    </a:ext>
                  </a:extLst>
                </a:gridCol>
                <a:gridCol w="1206500">
                  <a:extLst>
                    <a:ext uri="{9D8B030D-6E8A-4147-A177-3AD203B41FA5}">
                      <a16:colId xmlns:a16="http://schemas.microsoft.com/office/drawing/2014/main" val="328284416"/>
                    </a:ext>
                  </a:extLst>
                </a:gridCol>
                <a:gridCol w="914400">
                  <a:extLst>
                    <a:ext uri="{9D8B030D-6E8A-4147-A177-3AD203B41FA5}">
                      <a16:colId xmlns:a16="http://schemas.microsoft.com/office/drawing/2014/main" val="4026480635"/>
                    </a:ext>
                  </a:extLst>
                </a:gridCol>
                <a:gridCol w="896619">
                  <a:extLst>
                    <a:ext uri="{9D8B030D-6E8A-4147-A177-3AD203B41FA5}">
                      <a16:colId xmlns:a16="http://schemas.microsoft.com/office/drawing/2014/main" val="885231016"/>
                    </a:ext>
                  </a:extLst>
                </a:gridCol>
              </a:tblGrid>
              <a:tr h="574809">
                <a:tc>
                  <a:txBody>
                    <a:bodyPr/>
                    <a:lstStyle/>
                    <a:p>
                      <a:r>
                        <a:rPr lang="en-US" sz="1500" b="1" dirty="0"/>
                        <a:t>Priority Area:</a:t>
                      </a:r>
                    </a:p>
                  </a:txBody>
                  <a:tcPr marL="96381" marR="96381" marT="48191" marB="48191" anchor="ctr">
                    <a:noFill/>
                  </a:tcPr>
                </a:tc>
                <a:tc>
                  <a:txBody>
                    <a:bodyPr/>
                    <a:lstStyle/>
                    <a:p>
                      <a:pPr algn="ctr"/>
                      <a:r>
                        <a:rPr lang="en-US" sz="1500" b="1" dirty="0"/>
                        <a:t>Must Meet</a:t>
                      </a:r>
                    </a:p>
                  </a:txBody>
                  <a:tcPr marL="96381" marR="96381" marT="48191" marB="48191" anchor="ctr">
                    <a:solidFill>
                      <a:schemeClr val="accent5"/>
                    </a:solidFill>
                  </a:tcPr>
                </a:tc>
                <a:tc>
                  <a:txBody>
                    <a:bodyPr/>
                    <a:lstStyle/>
                    <a:p>
                      <a:pPr algn="ctr"/>
                      <a:r>
                        <a:rPr lang="en-US" sz="1500" b="1" dirty="0"/>
                        <a:t>Adjust</a:t>
                      </a:r>
                    </a:p>
                  </a:txBody>
                  <a:tcPr marL="96381" marR="96381" marT="48191" marB="48191" anchor="ctr">
                    <a:solidFill>
                      <a:schemeClr val="accent5"/>
                    </a:solidFill>
                  </a:tcPr>
                </a:tc>
                <a:tc>
                  <a:txBody>
                    <a:bodyPr/>
                    <a:lstStyle/>
                    <a:p>
                      <a:pPr algn="ctr"/>
                      <a:r>
                        <a:rPr lang="en-US" sz="1500" b="1" dirty="0"/>
                        <a:t>Accept</a:t>
                      </a:r>
                    </a:p>
                  </a:txBody>
                  <a:tcPr marL="96381" marR="96381" marT="48191" marB="48191" anchor="ctr">
                    <a:solidFill>
                      <a:schemeClr val="accent5"/>
                    </a:solidFill>
                  </a:tcPr>
                </a:tc>
                <a:extLst>
                  <a:ext uri="{0D108BD9-81ED-4DB2-BD59-A6C34878D82A}">
                    <a16:rowId xmlns:a16="http://schemas.microsoft.com/office/drawing/2014/main" val="3754311653"/>
                  </a:ext>
                </a:extLst>
              </a:tr>
              <a:tr h="598761">
                <a:tc>
                  <a:txBody>
                    <a:bodyPr/>
                    <a:lstStyle/>
                    <a:p>
                      <a:r>
                        <a:rPr lang="en-US" sz="1500" b="1" dirty="0"/>
                        <a:t>Cost</a:t>
                      </a:r>
                    </a:p>
                  </a:txBody>
                  <a:tcPr marL="96381" marR="96381" marT="48191" marB="48191" anchor="ctr">
                    <a:solidFill>
                      <a:schemeClr val="accent5"/>
                    </a:solidFill>
                  </a:tcPr>
                </a:tc>
                <a:tc>
                  <a:txBody>
                    <a:bodyPr/>
                    <a:lstStyle/>
                    <a:p>
                      <a:endParaRPr lang="en-US" sz="1500" dirty="0"/>
                    </a:p>
                  </a:txBody>
                  <a:tcPr marL="96381" marR="96381" marT="48191" marB="48191" anchor="ctr">
                    <a:solidFill>
                      <a:schemeClr val="accent6"/>
                    </a:solidFill>
                  </a:tcPr>
                </a:tc>
                <a:tc>
                  <a:txBody>
                    <a:bodyPr/>
                    <a:lstStyle/>
                    <a:p>
                      <a:endParaRPr lang="en-US" sz="1500" dirty="0"/>
                    </a:p>
                  </a:txBody>
                  <a:tcPr marL="96381" marR="96381" marT="48191" marB="48191" anchor="ctr">
                    <a:solidFill>
                      <a:schemeClr val="accent6"/>
                    </a:solidFill>
                  </a:tcPr>
                </a:tc>
                <a:tc>
                  <a:txBody>
                    <a:bodyPr/>
                    <a:lstStyle/>
                    <a:p>
                      <a:endParaRPr lang="en-US" sz="1500" dirty="0"/>
                    </a:p>
                  </a:txBody>
                  <a:tcPr marL="96381" marR="96381" marT="48191" marB="48191" anchor="ctr">
                    <a:solidFill>
                      <a:schemeClr val="accent6"/>
                    </a:solidFill>
                  </a:tcPr>
                </a:tc>
                <a:extLst>
                  <a:ext uri="{0D108BD9-81ED-4DB2-BD59-A6C34878D82A}">
                    <a16:rowId xmlns:a16="http://schemas.microsoft.com/office/drawing/2014/main" val="3781021040"/>
                  </a:ext>
                </a:extLst>
              </a:tr>
              <a:tr h="598761">
                <a:tc>
                  <a:txBody>
                    <a:bodyPr/>
                    <a:lstStyle/>
                    <a:p>
                      <a:r>
                        <a:rPr lang="en-US" sz="1500" b="1" dirty="0"/>
                        <a:t>Time</a:t>
                      </a:r>
                    </a:p>
                  </a:txBody>
                  <a:tcPr marL="96381" marR="96381" marT="48191" marB="48191" anchor="ctr">
                    <a:solidFill>
                      <a:schemeClr val="accent5"/>
                    </a:solidFill>
                  </a:tcPr>
                </a:tc>
                <a:tc>
                  <a:txBody>
                    <a:bodyPr/>
                    <a:lstStyle/>
                    <a:p>
                      <a:endParaRPr lang="en-US" sz="1500" dirty="0"/>
                    </a:p>
                  </a:txBody>
                  <a:tcPr marL="96381" marR="96381" marT="48191" marB="48191" anchor="ctr">
                    <a:solidFill>
                      <a:schemeClr val="accent4"/>
                    </a:solidFill>
                  </a:tcPr>
                </a:tc>
                <a:tc>
                  <a:txBody>
                    <a:bodyPr/>
                    <a:lstStyle/>
                    <a:p>
                      <a:endParaRPr lang="en-US" sz="1500" dirty="0"/>
                    </a:p>
                  </a:txBody>
                  <a:tcPr marL="96381" marR="96381" marT="48191" marB="48191" anchor="ctr">
                    <a:solidFill>
                      <a:schemeClr val="accent4"/>
                    </a:solidFill>
                  </a:tcPr>
                </a:tc>
                <a:tc>
                  <a:txBody>
                    <a:bodyPr/>
                    <a:lstStyle/>
                    <a:p>
                      <a:endParaRPr lang="en-US" sz="1500" dirty="0"/>
                    </a:p>
                  </a:txBody>
                  <a:tcPr marL="96381" marR="96381" marT="48191" marB="48191" anchor="ctr">
                    <a:solidFill>
                      <a:schemeClr val="accent4"/>
                    </a:solidFill>
                  </a:tcPr>
                </a:tc>
                <a:extLst>
                  <a:ext uri="{0D108BD9-81ED-4DB2-BD59-A6C34878D82A}">
                    <a16:rowId xmlns:a16="http://schemas.microsoft.com/office/drawing/2014/main" val="2070425775"/>
                  </a:ext>
                </a:extLst>
              </a:tr>
              <a:tr h="598761">
                <a:tc>
                  <a:txBody>
                    <a:bodyPr/>
                    <a:lstStyle/>
                    <a:p>
                      <a:r>
                        <a:rPr lang="en-US" sz="1500" b="1" dirty="0"/>
                        <a:t>Scope</a:t>
                      </a:r>
                    </a:p>
                  </a:txBody>
                  <a:tcPr marL="96381" marR="96381" marT="48191" marB="48191" anchor="ctr">
                    <a:solidFill>
                      <a:schemeClr val="accent5"/>
                    </a:solidFill>
                  </a:tcPr>
                </a:tc>
                <a:tc>
                  <a:txBody>
                    <a:bodyPr/>
                    <a:lstStyle/>
                    <a:p>
                      <a:endParaRPr lang="en-US" sz="1500" dirty="0"/>
                    </a:p>
                  </a:txBody>
                  <a:tcPr marL="96381" marR="96381" marT="48191" marB="48191" anchor="ctr">
                    <a:solidFill>
                      <a:schemeClr val="tx2"/>
                    </a:solidFill>
                  </a:tcPr>
                </a:tc>
                <a:tc>
                  <a:txBody>
                    <a:bodyPr/>
                    <a:lstStyle/>
                    <a:p>
                      <a:endParaRPr lang="en-US" sz="1500" dirty="0"/>
                    </a:p>
                  </a:txBody>
                  <a:tcPr marL="96381" marR="96381" marT="48191" marB="48191" anchor="ctr">
                    <a:solidFill>
                      <a:schemeClr val="tx2"/>
                    </a:solidFill>
                  </a:tcPr>
                </a:tc>
                <a:tc>
                  <a:txBody>
                    <a:bodyPr/>
                    <a:lstStyle/>
                    <a:p>
                      <a:endParaRPr lang="en-US" sz="1500" dirty="0"/>
                    </a:p>
                  </a:txBody>
                  <a:tcPr marL="96381" marR="96381" marT="48191" marB="48191" anchor="ctr">
                    <a:solidFill>
                      <a:schemeClr val="tx2"/>
                    </a:solidFill>
                  </a:tcPr>
                </a:tc>
                <a:extLst>
                  <a:ext uri="{0D108BD9-81ED-4DB2-BD59-A6C34878D82A}">
                    <a16:rowId xmlns:a16="http://schemas.microsoft.com/office/drawing/2014/main" val="3714588167"/>
                  </a:ext>
                </a:extLst>
              </a:tr>
            </a:tbl>
          </a:graphicData>
        </a:graphic>
      </p:graphicFrame>
      <p:sp>
        <p:nvSpPr>
          <p:cNvPr id="2" name="Title 10">
            <a:extLst>
              <a:ext uri="{FF2B5EF4-FFF2-40B4-BE49-F238E27FC236}">
                <a16:creationId xmlns:a16="http://schemas.microsoft.com/office/drawing/2014/main" id="{B3D429E0-0BA4-014C-7BEB-13C4825A44D3}"/>
              </a:ext>
            </a:extLst>
          </p:cNvPr>
          <p:cNvSpPr txBox="1">
            <a:spLocks/>
          </p:cNvSpPr>
          <p:nvPr/>
        </p:nvSpPr>
        <p:spPr>
          <a:xfrm>
            <a:off x="889000" y="3915255"/>
            <a:ext cx="8015224"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Hepta Slab"/>
              <a:buNone/>
              <a:defRPr sz="3600" b="0" i="0" u="none" strike="noStrike" cap="none">
                <a:solidFill>
                  <a:schemeClr val="dk1"/>
                </a:solidFill>
                <a:latin typeface="Hepta Slab"/>
                <a:ea typeface="Hepta Slab"/>
                <a:cs typeface="Hepta Slab"/>
                <a:sym typeface="Hepta Slab"/>
              </a:defRPr>
            </a:lvl1pPr>
            <a:lvl2pPr marR="0" lvl="1" algn="l" rtl="0">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2pPr>
            <a:lvl3pPr marR="0" lvl="2" algn="l" rtl="0">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3pPr>
            <a:lvl4pPr marR="0" lvl="3" algn="l" rtl="0">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4pPr>
            <a:lvl5pPr marR="0" lvl="4" algn="l" rtl="0">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5pPr>
            <a:lvl6pPr marR="0" lvl="5" algn="l" rtl="0">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6pPr>
            <a:lvl7pPr marR="0" lvl="6" algn="l" rtl="0">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7pPr>
            <a:lvl8pPr marR="0" lvl="7" algn="l" rtl="0">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8pPr>
            <a:lvl9pPr marR="0" lvl="8" algn="l" rtl="0">
              <a:lnSpc>
                <a:spcPct val="100000"/>
              </a:lnSpc>
              <a:spcBef>
                <a:spcPts val="0"/>
              </a:spcBef>
              <a:spcAft>
                <a:spcPts val="0"/>
              </a:spcAft>
              <a:buClr>
                <a:srgbClr val="000000"/>
              </a:buClr>
              <a:buSzPts val="1400"/>
              <a:buFont typeface="Hepta Slab"/>
              <a:buNone/>
              <a:defRPr sz="1400" b="0" i="0" u="none" strike="noStrike" cap="none">
                <a:solidFill>
                  <a:srgbClr val="000000"/>
                </a:solidFill>
                <a:latin typeface="Hepta Slab"/>
                <a:ea typeface="Hepta Slab"/>
                <a:cs typeface="Hepta Slab"/>
                <a:sym typeface="Hepta Slab"/>
              </a:defRPr>
            </a:lvl9pPr>
          </a:lstStyle>
          <a:p>
            <a:pPr lvl="0" eaLnBrk="0" fontAlgn="base" hangingPunct="0">
              <a:spcBef>
                <a:spcPct val="0"/>
              </a:spcBef>
              <a:spcAft>
                <a:spcPct val="0"/>
              </a:spcAft>
              <a:buClrTx/>
              <a:buSzTx/>
            </a:pPr>
            <a:r>
              <a:rPr lang="en-US" altLang="en-US" sz="1800" dirty="0">
                <a:solidFill>
                  <a:schemeClr val="bg1"/>
                </a:solidFill>
                <a:latin typeface="Inter" panose="02000503000000020004" pitchFamily="2" charset="0"/>
              </a:rPr>
              <a:t>"Since we must meet _____</a:t>
            </a:r>
            <a:r>
              <a:rPr lang="en-US" altLang="en-US" sz="1800" b="1" dirty="0">
                <a:solidFill>
                  <a:schemeClr val="bg1"/>
                </a:solidFill>
                <a:latin typeface="Inter" panose="02000503000000020004" pitchFamily="2" charset="0"/>
              </a:rPr>
              <a:t>[Priority #1]</a:t>
            </a:r>
            <a:r>
              <a:rPr lang="en-US" altLang="en-US" sz="1800" dirty="0">
                <a:solidFill>
                  <a:schemeClr val="bg1"/>
                </a:solidFill>
                <a:latin typeface="Inter" panose="02000503000000020004" pitchFamily="2" charset="0"/>
              </a:rPr>
              <a:t>, we will adjust _____</a:t>
            </a:r>
            <a:r>
              <a:rPr lang="en-US" altLang="en-US" sz="1800" b="1" dirty="0">
                <a:solidFill>
                  <a:schemeClr val="bg1"/>
                </a:solidFill>
                <a:latin typeface="Inter" panose="02000503000000020004" pitchFamily="2" charset="0"/>
              </a:rPr>
              <a:t>[Priority #2]</a:t>
            </a:r>
            <a:r>
              <a:rPr lang="en-US" altLang="en-US" sz="1800" dirty="0">
                <a:solidFill>
                  <a:schemeClr val="bg1"/>
                </a:solidFill>
                <a:latin typeface="Inter" panose="02000503000000020004" pitchFamily="2" charset="0"/>
              </a:rPr>
              <a:t> as necessary and accept the resulting _____</a:t>
            </a:r>
            <a:r>
              <a:rPr lang="en-US" altLang="en-US" sz="1800" b="1" dirty="0">
                <a:solidFill>
                  <a:schemeClr val="bg1"/>
                </a:solidFill>
                <a:latin typeface="Inter" panose="02000503000000020004" pitchFamily="2" charset="0"/>
              </a:rPr>
              <a:t>[Priority #3]</a:t>
            </a:r>
            <a:r>
              <a:rPr lang="en-US" altLang="en-US" sz="1800" dirty="0">
                <a:solidFill>
                  <a:schemeClr val="bg1"/>
                </a:solidFill>
                <a:latin typeface="Inter" panose="02000503000000020004" pitchFamily="2" charset="0"/>
              </a:rPr>
              <a:t>."</a:t>
            </a:r>
          </a:p>
        </p:txBody>
      </p:sp>
    </p:spTree>
    <p:extLst>
      <p:ext uri="{BB962C8B-B14F-4D97-AF65-F5344CB8AC3E}">
        <p14:creationId xmlns:p14="http://schemas.microsoft.com/office/powerpoint/2010/main" val="62260790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13"/>
        <p:cNvGrpSpPr/>
        <p:nvPr/>
      </p:nvGrpSpPr>
      <p:grpSpPr>
        <a:xfrm>
          <a:off x="0" y="0"/>
          <a:ext cx="0" cy="0"/>
          <a:chOff x="0" y="0"/>
          <a:chExt cx="0" cy="0"/>
        </a:xfrm>
      </p:grpSpPr>
      <p:sp>
        <p:nvSpPr>
          <p:cNvPr id="1915" name="Google Shape;1915;g372d4c26f79_0_255"/>
          <p:cNvSpPr txBox="1">
            <a:spLocks noGrp="1"/>
          </p:cNvSpPr>
          <p:nvPr>
            <p:ph type="title" idx="4294967295"/>
          </p:nvPr>
        </p:nvSpPr>
        <p:spPr>
          <a:xfrm>
            <a:off x="344275" y="366500"/>
            <a:ext cx="8009400" cy="610706"/>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chemeClr val="lt1"/>
                </a:solidFill>
                <a:effectLst/>
                <a:uLnTx/>
                <a:uFillTx/>
                <a:latin typeface="Inter"/>
                <a:ea typeface="Inter"/>
                <a:cs typeface="Inter"/>
                <a:sym typeface="Inter"/>
              </a:rPr>
              <a:t>Using Trade-Offs to Prioritize Features</a:t>
            </a:r>
            <a:endParaRPr kumimoji="0" lang="en-US" sz="2600" b="1" i="0" u="none" strike="noStrike" kern="0" cap="none" spc="0" normalizeH="0" baseline="0" noProof="0" dirty="0">
              <a:ln>
                <a:noFill/>
              </a:ln>
              <a:solidFill>
                <a:srgbClr val="222222"/>
              </a:solidFill>
              <a:effectLst/>
              <a:uLnTx/>
              <a:uFillTx/>
              <a:latin typeface="Inter"/>
              <a:ea typeface="Inter"/>
              <a:cs typeface="Inter"/>
              <a:sym typeface="Inter"/>
            </a:endParaRPr>
          </a:p>
        </p:txBody>
      </p:sp>
      <p:pic>
        <p:nvPicPr>
          <p:cNvPr id="1916" name="Google Shape;1916;g372d4c26f79_0_255" descr="A blank graph titled 'Degree of Difficulty vs. Value'. The y-axis is labeled 'Difficulty' with an upward-pointing arrow. The x-axis is labeled 'Value' with a rightward-pointing arrow."/>
          <p:cNvPicPr preferRelativeResize="0"/>
          <p:nvPr/>
        </p:nvPicPr>
        <p:blipFill>
          <a:blip r:embed="rId3">
            <a:alphaModFix/>
          </a:blip>
          <a:stretch>
            <a:fillRect/>
          </a:stretch>
        </p:blipFill>
        <p:spPr>
          <a:xfrm>
            <a:off x="82300" y="1456375"/>
            <a:ext cx="4761450" cy="2796625"/>
          </a:xfrm>
          <a:prstGeom prst="rect">
            <a:avLst/>
          </a:prstGeom>
          <a:noFill/>
          <a:ln>
            <a:noFill/>
          </a:ln>
        </p:spPr>
      </p:pic>
      <p:pic>
        <p:nvPicPr>
          <p:cNvPr id="1917" name="Google Shape;1917;g372d4c26f79_0_255" descr="A blank graph with two axes. The y-axis is labeled 'Level of Effort' with an upward-pointing arrow. The x-axis is labeled 'Impact' with a rightward-pointing arrow."/>
          <p:cNvPicPr preferRelativeResize="0"/>
          <p:nvPr/>
        </p:nvPicPr>
        <p:blipFill>
          <a:blip r:embed="rId4">
            <a:alphaModFix/>
          </a:blip>
          <a:stretch>
            <a:fillRect/>
          </a:stretch>
        </p:blipFill>
        <p:spPr>
          <a:xfrm>
            <a:off x="4680700" y="1456375"/>
            <a:ext cx="4188050" cy="2709919"/>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22"/>
        <p:cNvGrpSpPr/>
        <p:nvPr/>
      </p:nvGrpSpPr>
      <p:grpSpPr>
        <a:xfrm>
          <a:off x="0" y="0"/>
          <a:ext cx="0" cy="0"/>
          <a:chOff x="0" y="0"/>
          <a:chExt cx="0" cy="0"/>
        </a:xfrm>
      </p:grpSpPr>
      <p:sp>
        <p:nvSpPr>
          <p:cNvPr id="1925" name="Google Shape;1925;g372d4c26f79_0_247"/>
          <p:cNvSpPr txBox="1">
            <a:spLocks noGrp="1"/>
          </p:cNvSpPr>
          <p:nvPr>
            <p:ph type="title" idx="4294967295"/>
          </p:nvPr>
        </p:nvSpPr>
        <p:spPr>
          <a:xfrm>
            <a:off x="542974" y="310500"/>
            <a:ext cx="7570800" cy="5037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chemeClr val="dk1"/>
                </a:solidFill>
                <a:effectLst/>
                <a:uLnTx/>
                <a:uFillTx/>
                <a:latin typeface="Inter"/>
                <a:ea typeface="Inter"/>
                <a:cs typeface="Inter"/>
                <a:sym typeface="Inter"/>
              </a:rPr>
              <a:t>Activity: Use A Trade-Off Matrix to Help Determine What Matters Most</a:t>
            </a:r>
            <a:endParaRPr kumimoji="0" lang="en-US" sz="240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1923" name="Google Shape;1923;g372d4c26f79_0_247"/>
          <p:cNvSpPr txBox="1"/>
          <p:nvPr/>
        </p:nvSpPr>
        <p:spPr>
          <a:xfrm>
            <a:off x="542974" y="1780350"/>
            <a:ext cx="4765625" cy="295000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3400"/>
              <a:buFont typeface="Arial"/>
              <a:buNone/>
            </a:pPr>
            <a:r>
              <a:rPr lang="en" sz="1800" b="1" dirty="0">
                <a:solidFill>
                  <a:schemeClr val="dk1"/>
                </a:solidFill>
                <a:latin typeface="Inter"/>
                <a:ea typeface="Inter"/>
                <a:cs typeface="Inter"/>
                <a:sym typeface="Inter"/>
              </a:rPr>
              <a:t>Use One of the Matrices to Prioritize the Features of your Group Project</a:t>
            </a:r>
            <a:endParaRPr sz="1800" b="1" dirty="0">
              <a:solidFill>
                <a:schemeClr val="dk1"/>
              </a:solidFill>
              <a:latin typeface="Inter"/>
              <a:ea typeface="Inter"/>
              <a:cs typeface="Inter"/>
              <a:sym typeface="Inter"/>
            </a:endParaRPr>
          </a:p>
          <a:p>
            <a:pPr marL="0" lvl="0" indent="0" algn="l" rtl="0">
              <a:lnSpc>
                <a:spcPct val="115000"/>
              </a:lnSpc>
              <a:spcBef>
                <a:spcPts val="1600"/>
              </a:spcBef>
              <a:spcAft>
                <a:spcPts val="0"/>
              </a:spcAft>
              <a:buClr>
                <a:schemeClr val="dk1"/>
              </a:buClr>
              <a:buSzPts val="3400"/>
              <a:buFont typeface="Arial"/>
              <a:buNone/>
            </a:pPr>
            <a:r>
              <a:rPr lang="en" sz="1800" dirty="0">
                <a:solidFill>
                  <a:schemeClr val="dk1"/>
                </a:solidFill>
                <a:latin typeface="Inter"/>
                <a:ea typeface="Inter"/>
                <a:cs typeface="Inter"/>
                <a:sym typeface="Inter"/>
              </a:rPr>
              <a:t>Take 15 minutes to discuss as a team.</a:t>
            </a:r>
            <a:endParaRPr sz="1800" dirty="0">
              <a:solidFill>
                <a:schemeClr val="dk1"/>
              </a:solidFill>
              <a:latin typeface="Inter"/>
              <a:ea typeface="Inter"/>
              <a:cs typeface="Inter"/>
              <a:sym typeface="Inter"/>
            </a:endParaRPr>
          </a:p>
          <a:p>
            <a:pPr marL="0" lvl="0" indent="0" algn="l" rtl="0">
              <a:lnSpc>
                <a:spcPct val="115000"/>
              </a:lnSpc>
              <a:spcBef>
                <a:spcPts val="1600"/>
              </a:spcBef>
              <a:spcAft>
                <a:spcPts val="0"/>
              </a:spcAft>
              <a:buClr>
                <a:schemeClr val="dk1"/>
              </a:buClr>
              <a:buSzPts val="3400"/>
              <a:buFont typeface="Arial"/>
              <a:buNone/>
            </a:pPr>
            <a:r>
              <a:rPr lang="en" sz="1800" dirty="0">
                <a:solidFill>
                  <a:schemeClr val="dk1"/>
                </a:solidFill>
                <a:latin typeface="Inter"/>
                <a:ea typeface="Inter"/>
                <a:cs typeface="Inter"/>
                <a:sym typeface="Inter"/>
              </a:rPr>
              <a:t>Assign one member to provide a two minute debrief on what matrix you choose and why you chose it.</a:t>
            </a:r>
            <a:endParaRPr sz="1800" dirty="0">
              <a:solidFill>
                <a:schemeClr val="dk1"/>
              </a:solidFill>
              <a:latin typeface="Inter"/>
              <a:ea typeface="Inter"/>
              <a:cs typeface="Inter"/>
              <a:sym typeface="Inter"/>
            </a:endParaRPr>
          </a:p>
          <a:p>
            <a:pPr marL="0" lvl="0" indent="0" algn="l" rtl="0">
              <a:spcBef>
                <a:spcPts val="1600"/>
              </a:spcBef>
              <a:spcAft>
                <a:spcPts val="0"/>
              </a:spcAft>
              <a:buNone/>
            </a:pPr>
            <a:endParaRPr sz="1550" dirty="0">
              <a:latin typeface="Inter"/>
              <a:ea typeface="Inter"/>
              <a:cs typeface="Inter"/>
              <a:sym typeface="Inter"/>
            </a:endParaRPr>
          </a:p>
        </p:txBody>
      </p:sp>
      <p:pic>
        <p:nvPicPr>
          <p:cNvPr id="1924" name="Google Shape;1924;g372d4c26f79_0_247" descr="Group activity icon"/>
          <p:cNvPicPr preferRelativeResize="0"/>
          <p:nvPr/>
        </p:nvPicPr>
        <p:blipFill>
          <a:blip r:embed="rId3">
            <a:alphaModFix/>
          </a:blip>
          <a:stretch>
            <a:fillRect/>
          </a:stretch>
        </p:blipFill>
        <p:spPr>
          <a:xfrm>
            <a:off x="6214725" y="1664813"/>
            <a:ext cx="2266963" cy="2266963"/>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29"/>
        <p:cNvGrpSpPr/>
        <p:nvPr/>
      </p:nvGrpSpPr>
      <p:grpSpPr>
        <a:xfrm>
          <a:off x="0" y="0"/>
          <a:ext cx="0" cy="0"/>
          <a:chOff x="0" y="0"/>
          <a:chExt cx="0" cy="0"/>
        </a:xfrm>
      </p:grpSpPr>
      <p:sp>
        <p:nvSpPr>
          <p:cNvPr id="1930" name="Google Shape;1930;p130"/>
          <p:cNvSpPr txBox="1">
            <a:spLocks noGrp="1"/>
          </p:cNvSpPr>
          <p:nvPr>
            <p:ph type="ctrTitle" idx="4294967295"/>
          </p:nvPr>
        </p:nvSpPr>
        <p:spPr>
          <a:xfrm>
            <a:off x="750600" y="1837950"/>
            <a:ext cx="7642800" cy="87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5200"/>
              <a:buFont typeface="Hepta Slab"/>
              <a:buNone/>
            </a:pPr>
            <a:r>
              <a:rPr lang="en" sz="3600" b="1" i="0" u="none" strike="noStrike" cap="none" dirty="0">
                <a:solidFill>
                  <a:schemeClr val="lt1"/>
                </a:solidFill>
                <a:latin typeface="Inter"/>
                <a:ea typeface="Inter"/>
                <a:cs typeface="Inter"/>
                <a:sym typeface="Inter"/>
              </a:rPr>
              <a:t>Preparing for the Negotiation:</a:t>
            </a:r>
            <a:r>
              <a:rPr lang="en" sz="3600" b="1" i="0" u="none" strike="noStrike" cap="none" dirty="0">
                <a:solidFill>
                  <a:schemeClr val="dk1"/>
                </a:solidFill>
                <a:latin typeface="Inter"/>
                <a:ea typeface="Inter"/>
                <a:cs typeface="Inter"/>
                <a:sym typeface="Inter"/>
              </a:rPr>
              <a:t>:</a:t>
            </a:r>
            <a:endParaRPr sz="3600" b="1" i="0" u="none" strike="noStrike" cap="none" dirty="0">
              <a:solidFill>
                <a:schemeClr val="dk1"/>
              </a:solidFill>
              <a:latin typeface="Inter"/>
              <a:ea typeface="Inter"/>
              <a:cs typeface="Inter"/>
              <a:sym typeface="Inter"/>
            </a:endParaRPr>
          </a:p>
          <a:p>
            <a:pPr marL="0" marR="0" lvl="0" indent="0" algn="l" rtl="0">
              <a:lnSpc>
                <a:spcPct val="100000"/>
              </a:lnSpc>
              <a:spcBef>
                <a:spcPts val="0"/>
              </a:spcBef>
              <a:spcAft>
                <a:spcPts val="0"/>
              </a:spcAft>
              <a:buClr>
                <a:schemeClr val="dk1"/>
              </a:buClr>
              <a:buSzPts val="5200"/>
              <a:buFont typeface="Hepta Slab"/>
              <a:buNone/>
            </a:pPr>
            <a:r>
              <a:rPr lang="en" sz="3600" b="1" i="0" u="none" strike="noStrike" cap="none" dirty="0">
                <a:solidFill>
                  <a:schemeClr val="lt1"/>
                </a:solidFill>
                <a:latin typeface="Inter"/>
                <a:ea typeface="Inter"/>
                <a:cs typeface="Inter"/>
                <a:sym typeface="Inter"/>
              </a:rPr>
              <a:t>How to Achieve the Win</a:t>
            </a:r>
            <a:endParaRPr sz="3600" b="1" i="0" u="none" strike="noStrike" cap="none" dirty="0">
              <a:solidFill>
                <a:schemeClr val="lt1"/>
              </a:solidFill>
              <a:latin typeface="Inter"/>
              <a:ea typeface="Inter"/>
              <a:cs typeface="Inter"/>
              <a:sym typeface="Inter"/>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34"/>
        <p:cNvGrpSpPr/>
        <p:nvPr/>
      </p:nvGrpSpPr>
      <p:grpSpPr>
        <a:xfrm>
          <a:off x="0" y="0"/>
          <a:ext cx="0" cy="0"/>
          <a:chOff x="0" y="0"/>
          <a:chExt cx="0" cy="0"/>
        </a:xfrm>
      </p:grpSpPr>
      <p:sp>
        <p:nvSpPr>
          <p:cNvPr id="1936" name="Google Shape;1936;p131"/>
          <p:cNvSpPr txBox="1">
            <a:spLocks noGrp="1"/>
          </p:cNvSpPr>
          <p:nvPr>
            <p:ph type="title" idx="4294967295"/>
          </p:nvPr>
        </p:nvSpPr>
        <p:spPr>
          <a:xfrm>
            <a:off x="407700" y="418170"/>
            <a:ext cx="76428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400"/>
              <a:buFont typeface="Arial"/>
              <a:buNone/>
            </a:pPr>
            <a:r>
              <a:rPr lang="en" sz="2400" b="1" dirty="0">
                <a:solidFill>
                  <a:schemeClr val="lt1"/>
                </a:solidFill>
                <a:latin typeface="Inter"/>
                <a:ea typeface="Inter"/>
                <a:cs typeface="Inter"/>
                <a:sym typeface="Inter"/>
              </a:rPr>
              <a:t>Who Do You Want on Your Negotiation Team?</a:t>
            </a:r>
            <a:endParaRPr sz="2400" b="1" dirty="0">
              <a:solidFill>
                <a:schemeClr val="lt1"/>
              </a:solidFill>
              <a:latin typeface="Inter"/>
              <a:ea typeface="Inter"/>
              <a:cs typeface="Inter"/>
              <a:sym typeface="Inter"/>
            </a:endParaRPr>
          </a:p>
          <a:p>
            <a:pPr marL="0" lvl="0" indent="0" algn="l" rtl="0">
              <a:lnSpc>
                <a:spcPct val="100000"/>
              </a:lnSpc>
              <a:spcBef>
                <a:spcPts val="0"/>
              </a:spcBef>
              <a:spcAft>
                <a:spcPts val="0"/>
              </a:spcAft>
              <a:buSzPts val="1400"/>
              <a:buNone/>
            </a:pPr>
            <a:endParaRPr sz="2200" b="1" dirty="0">
              <a:solidFill>
                <a:schemeClr val="lt1"/>
              </a:solidFill>
              <a:latin typeface="Inter"/>
              <a:ea typeface="Inter"/>
              <a:cs typeface="Inter"/>
              <a:sym typeface="Inter"/>
            </a:endParaRPr>
          </a:p>
        </p:txBody>
      </p:sp>
      <p:sp>
        <p:nvSpPr>
          <p:cNvPr id="1935" name="Google Shape;1935;p131"/>
          <p:cNvSpPr txBox="1"/>
          <p:nvPr/>
        </p:nvSpPr>
        <p:spPr>
          <a:xfrm>
            <a:off x="827550" y="1269965"/>
            <a:ext cx="6803100" cy="3399352"/>
          </a:xfrm>
          <a:prstGeom prst="rect">
            <a:avLst/>
          </a:prstGeom>
          <a:noFill/>
          <a:ln>
            <a:noFill/>
          </a:ln>
        </p:spPr>
        <p:txBody>
          <a:bodyPr spcFirstLastPara="1" wrap="square" lIns="91425" tIns="45700" rIns="91425" bIns="45700" anchor="t" anchorCtr="0">
            <a:spAutoFit/>
          </a:bodyPr>
          <a:lstStyle/>
          <a:p>
            <a:pPr marL="400050" marR="0" lvl="0" indent="-311150" algn="l" rtl="0">
              <a:spcBef>
                <a:spcPts val="0"/>
              </a:spcBef>
              <a:spcAft>
                <a:spcPts val="0"/>
              </a:spcAft>
              <a:buClr>
                <a:srgbClr val="000000"/>
              </a:buClr>
              <a:buSzPts val="2200"/>
              <a:buFont typeface="Inter"/>
              <a:buChar char="•"/>
            </a:pPr>
            <a:r>
              <a:rPr lang="en" sz="1800" i="0" u="none" strike="noStrike" cap="none" dirty="0">
                <a:solidFill>
                  <a:schemeClr val="lt1"/>
                </a:solidFill>
                <a:latin typeface="Inter"/>
                <a:ea typeface="Inter"/>
                <a:cs typeface="Inter"/>
                <a:sym typeface="Inter"/>
              </a:rPr>
              <a:t>Team Leader</a:t>
            </a:r>
            <a:br>
              <a:rPr lang="en" sz="1800" i="0" u="none" strike="noStrike" cap="none" dirty="0">
                <a:solidFill>
                  <a:schemeClr val="lt1"/>
                </a:solidFill>
                <a:latin typeface="Inter"/>
                <a:ea typeface="Inter"/>
                <a:cs typeface="Inter"/>
                <a:sym typeface="Inter"/>
              </a:rPr>
            </a:br>
            <a:endParaRPr sz="1800" dirty="0">
              <a:latin typeface="Inter"/>
              <a:ea typeface="Inter"/>
              <a:cs typeface="Inter"/>
              <a:sym typeface="Inter"/>
            </a:endParaRPr>
          </a:p>
          <a:p>
            <a:pPr marL="400050" marR="0" lvl="0" indent="-311150" algn="l" rtl="0">
              <a:spcBef>
                <a:spcPts val="0"/>
              </a:spcBef>
              <a:spcAft>
                <a:spcPts val="0"/>
              </a:spcAft>
              <a:buClr>
                <a:srgbClr val="000000"/>
              </a:buClr>
              <a:buSzPts val="2200"/>
              <a:buFont typeface="Inter"/>
              <a:buChar char="•"/>
            </a:pPr>
            <a:r>
              <a:rPr lang="en" sz="1800" i="0" u="none" strike="noStrike" cap="none" dirty="0">
                <a:solidFill>
                  <a:schemeClr val="lt1"/>
                </a:solidFill>
                <a:latin typeface="Inter"/>
                <a:ea typeface="Inter"/>
                <a:cs typeface="Inter"/>
                <a:sym typeface="Inter"/>
              </a:rPr>
              <a:t>Technical Analyst</a:t>
            </a:r>
            <a:br>
              <a:rPr lang="en" sz="1800" i="0" u="none" strike="noStrike" cap="none" dirty="0">
                <a:solidFill>
                  <a:schemeClr val="lt1"/>
                </a:solidFill>
                <a:latin typeface="Inter"/>
                <a:ea typeface="Inter"/>
                <a:cs typeface="Inter"/>
                <a:sym typeface="Inter"/>
              </a:rPr>
            </a:br>
            <a:endParaRPr sz="1800" dirty="0">
              <a:latin typeface="Inter"/>
              <a:ea typeface="Inter"/>
              <a:cs typeface="Inter"/>
              <a:sym typeface="Inter"/>
            </a:endParaRPr>
          </a:p>
          <a:p>
            <a:pPr marL="400050" marR="0" lvl="0" indent="-311150" algn="l" rtl="0">
              <a:spcBef>
                <a:spcPts val="0"/>
              </a:spcBef>
              <a:spcAft>
                <a:spcPts val="0"/>
              </a:spcAft>
              <a:buClr>
                <a:srgbClr val="000000"/>
              </a:buClr>
              <a:buSzPts val="2200"/>
              <a:buFont typeface="Inter"/>
              <a:buChar char="•"/>
            </a:pPr>
            <a:r>
              <a:rPr lang="en" sz="1800" i="0" u="none" strike="noStrike" cap="none" dirty="0">
                <a:solidFill>
                  <a:schemeClr val="lt1"/>
                </a:solidFill>
                <a:latin typeface="Inter"/>
                <a:ea typeface="Inter"/>
                <a:cs typeface="Inter"/>
                <a:sym typeface="Inter"/>
              </a:rPr>
              <a:t>Price Analyst</a:t>
            </a:r>
            <a:br>
              <a:rPr lang="en" sz="1800" i="0" u="none" strike="noStrike" cap="none" dirty="0">
                <a:solidFill>
                  <a:schemeClr val="lt1"/>
                </a:solidFill>
                <a:latin typeface="Inter"/>
                <a:ea typeface="Inter"/>
                <a:cs typeface="Inter"/>
                <a:sym typeface="Inter"/>
              </a:rPr>
            </a:br>
            <a:endParaRPr sz="1800" dirty="0">
              <a:latin typeface="Inter"/>
              <a:ea typeface="Inter"/>
              <a:cs typeface="Inter"/>
              <a:sym typeface="Inter"/>
            </a:endParaRPr>
          </a:p>
          <a:p>
            <a:pPr marL="400050" marR="0" lvl="0" indent="-311150" algn="l" rtl="0">
              <a:spcBef>
                <a:spcPts val="0"/>
              </a:spcBef>
              <a:spcAft>
                <a:spcPts val="0"/>
              </a:spcAft>
              <a:buClr>
                <a:srgbClr val="000000"/>
              </a:buClr>
              <a:buSzPts val="2200"/>
              <a:buFont typeface="Inter"/>
              <a:buChar char="•"/>
            </a:pPr>
            <a:r>
              <a:rPr lang="en" sz="1800" i="0" u="none" strike="noStrike" cap="none" dirty="0">
                <a:solidFill>
                  <a:schemeClr val="lt1"/>
                </a:solidFill>
                <a:latin typeface="Inter"/>
                <a:ea typeface="Inter"/>
                <a:cs typeface="Inter"/>
                <a:sym typeface="Inter"/>
              </a:rPr>
              <a:t>Business Analyst</a:t>
            </a:r>
            <a:br>
              <a:rPr lang="en" sz="1800" i="0" u="none" strike="noStrike" cap="none" dirty="0">
                <a:solidFill>
                  <a:schemeClr val="lt1"/>
                </a:solidFill>
                <a:latin typeface="Inter"/>
                <a:ea typeface="Inter"/>
                <a:cs typeface="Inter"/>
                <a:sym typeface="Inter"/>
              </a:rPr>
            </a:br>
            <a:endParaRPr sz="1800" dirty="0">
              <a:latin typeface="Inter"/>
              <a:ea typeface="Inter"/>
              <a:cs typeface="Inter"/>
              <a:sym typeface="Inter"/>
            </a:endParaRPr>
          </a:p>
          <a:p>
            <a:pPr marL="400050" marR="0" lvl="0" indent="-311150" algn="l" rtl="0">
              <a:spcBef>
                <a:spcPts val="0"/>
              </a:spcBef>
              <a:spcAft>
                <a:spcPts val="0"/>
              </a:spcAft>
              <a:buClr>
                <a:srgbClr val="000000"/>
              </a:buClr>
              <a:buSzPts val="2200"/>
              <a:buFont typeface="Inter"/>
              <a:buChar char="•"/>
            </a:pPr>
            <a:r>
              <a:rPr lang="en" sz="1800" i="0" u="none" strike="noStrike" cap="none" dirty="0">
                <a:solidFill>
                  <a:schemeClr val="lt1"/>
                </a:solidFill>
                <a:latin typeface="Inter"/>
                <a:ea typeface="Inter"/>
                <a:cs typeface="Inter"/>
                <a:sym typeface="Inter"/>
              </a:rPr>
              <a:t>Legal</a:t>
            </a:r>
            <a:endParaRPr sz="1400" i="0" u="none" strike="noStrike" cap="none" dirty="0">
              <a:solidFill>
                <a:schemeClr val="lt1"/>
              </a:solidFill>
              <a:latin typeface="Inter"/>
              <a:ea typeface="Inter"/>
              <a:cs typeface="Inter"/>
              <a:sym typeface="Inter"/>
            </a:endParaRPr>
          </a:p>
          <a:p>
            <a:pPr marL="400050" marR="0" lvl="0" indent="-171450" algn="l" rtl="0">
              <a:lnSpc>
                <a:spcPct val="115000"/>
              </a:lnSpc>
              <a:spcBef>
                <a:spcPts val="0"/>
              </a:spcBef>
              <a:spcAft>
                <a:spcPts val="0"/>
              </a:spcAft>
              <a:buClr>
                <a:srgbClr val="000000"/>
              </a:buClr>
              <a:buSzPts val="1800"/>
              <a:buFont typeface="Arial"/>
              <a:buNone/>
            </a:pPr>
            <a:endParaRPr sz="1400" i="0" u="none" strike="noStrike" cap="none" dirty="0">
              <a:solidFill>
                <a:schemeClr val="lt1"/>
              </a:solidFill>
              <a:latin typeface="Inter"/>
              <a:ea typeface="Inter"/>
              <a:cs typeface="Inter"/>
              <a:sym typeface="Inter"/>
            </a:endParaRPr>
          </a:p>
          <a:p>
            <a:pPr marL="114300" marR="0" lvl="0" indent="0" algn="l" rtl="0">
              <a:lnSpc>
                <a:spcPct val="115000"/>
              </a:lnSpc>
              <a:spcBef>
                <a:spcPts val="0"/>
              </a:spcBef>
              <a:spcAft>
                <a:spcPts val="0"/>
              </a:spcAft>
              <a:buNone/>
            </a:pPr>
            <a:r>
              <a:rPr lang="en" sz="1800" b="1" i="0" u="none" strike="noStrike" cap="none" dirty="0">
                <a:solidFill>
                  <a:schemeClr val="lt1"/>
                </a:solidFill>
                <a:latin typeface="Inter"/>
                <a:ea typeface="Inter"/>
                <a:cs typeface="Inter"/>
                <a:sym typeface="Inter"/>
              </a:rPr>
              <a:t>What characteristics are most desirable in these roles?</a:t>
            </a:r>
            <a:endParaRPr sz="1800" b="1" dirty="0">
              <a:latin typeface="Inter"/>
              <a:ea typeface="Inter"/>
              <a:cs typeface="Inter"/>
              <a:sym typeface="Inter"/>
            </a:endParaRPr>
          </a:p>
          <a:p>
            <a:pPr marL="114300" marR="0" lvl="0" indent="0" algn="l" rtl="0">
              <a:lnSpc>
                <a:spcPct val="115000"/>
              </a:lnSpc>
              <a:spcBef>
                <a:spcPts val="0"/>
              </a:spcBef>
              <a:spcAft>
                <a:spcPts val="0"/>
              </a:spcAft>
              <a:buNone/>
            </a:pPr>
            <a:endParaRPr sz="1400" b="0" i="0" u="none" strike="noStrike" cap="none" dirty="0">
              <a:solidFill>
                <a:schemeClr val="lt1"/>
              </a:solidFill>
              <a:latin typeface="Inter"/>
              <a:ea typeface="Inter"/>
              <a:cs typeface="Inter"/>
              <a:sym typeface="Inte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40"/>
        <p:cNvGrpSpPr/>
        <p:nvPr/>
      </p:nvGrpSpPr>
      <p:grpSpPr>
        <a:xfrm>
          <a:off x="0" y="0"/>
          <a:ext cx="0" cy="0"/>
          <a:chOff x="0" y="0"/>
          <a:chExt cx="0" cy="0"/>
        </a:xfrm>
      </p:grpSpPr>
      <p:sp>
        <p:nvSpPr>
          <p:cNvPr id="1942" name="Google Shape;1942;g372d4c26f79_0_279"/>
          <p:cNvSpPr txBox="1">
            <a:spLocks noGrp="1"/>
          </p:cNvSpPr>
          <p:nvPr>
            <p:ph type="title" idx="4294967295"/>
          </p:nvPr>
        </p:nvSpPr>
        <p:spPr>
          <a:xfrm>
            <a:off x="460451" y="362180"/>
            <a:ext cx="76428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r>
              <a:rPr lang="en" sz="2200" b="1" dirty="0">
                <a:solidFill>
                  <a:schemeClr val="lt1"/>
                </a:solidFill>
                <a:latin typeface="Inter"/>
                <a:ea typeface="Inter"/>
                <a:cs typeface="Inter"/>
                <a:sym typeface="Inter"/>
              </a:rPr>
              <a:t>Who Do You Want on Your Negotiation Team?</a:t>
            </a:r>
            <a:endParaRPr sz="2200" b="1" dirty="0">
              <a:solidFill>
                <a:schemeClr val="lt1"/>
              </a:solidFill>
              <a:latin typeface="Inter"/>
              <a:ea typeface="Inter"/>
              <a:cs typeface="Inter"/>
              <a:sym typeface="Inter"/>
            </a:endParaRPr>
          </a:p>
          <a:p>
            <a:pPr marL="0" lvl="0" indent="0" algn="l" rtl="0">
              <a:lnSpc>
                <a:spcPct val="100000"/>
              </a:lnSpc>
              <a:spcBef>
                <a:spcPts val="0"/>
              </a:spcBef>
              <a:spcAft>
                <a:spcPts val="0"/>
              </a:spcAft>
              <a:buSzPts val="1400"/>
              <a:buNone/>
            </a:pPr>
            <a:endParaRPr sz="2200" b="1" dirty="0">
              <a:solidFill>
                <a:schemeClr val="lt1"/>
              </a:solidFill>
              <a:latin typeface="Inter"/>
              <a:ea typeface="Inter"/>
              <a:cs typeface="Inter"/>
              <a:sym typeface="Inter"/>
            </a:endParaRPr>
          </a:p>
        </p:txBody>
      </p:sp>
      <p:sp>
        <p:nvSpPr>
          <p:cNvPr id="1941" name="Google Shape;1941;g372d4c26f79_0_279"/>
          <p:cNvSpPr txBox="1"/>
          <p:nvPr/>
        </p:nvSpPr>
        <p:spPr>
          <a:xfrm>
            <a:off x="460451" y="837798"/>
            <a:ext cx="4962450" cy="4120062"/>
          </a:xfrm>
          <a:prstGeom prst="rect">
            <a:avLst/>
          </a:prstGeom>
          <a:noFill/>
          <a:ln>
            <a:noFill/>
          </a:ln>
        </p:spPr>
        <p:txBody>
          <a:bodyPr spcFirstLastPara="1" wrap="square" lIns="91425" tIns="45700" rIns="91425" bIns="45700" anchor="t" anchorCtr="0">
            <a:spAutoFit/>
          </a:bodyPr>
          <a:lstStyle/>
          <a:p>
            <a:pPr marL="457200" lvl="0" indent="-330200" algn="l" rtl="0">
              <a:lnSpc>
                <a:spcPct val="115000"/>
              </a:lnSpc>
              <a:spcBef>
                <a:spcPts val="1600"/>
              </a:spcBef>
              <a:spcAft>
                <a:spcPts val="0"/>
              </a:spcAft>
              <a:buClr>
                <a:schemeClr val="lt1"/>
              </a:buClr>
              <a:buSzPct val="130000"/>
              <a:buFont typeface="Arial" panose="020B0604020202020204" pitchFamily="34" charset="0"/>
              <a:buChar char="•"/>
            </a:pPr>
            <a:r>
              <a:rPr lang="en" sz="1800" b="1" dirty="0">
                <a:solidFill>
                  <a:schemeClr val="lt1"/>
                </a:solidFill>
                <a:latin typeface="Inter" panose="02000503000000020004" pitchFamily="2" charset="0"/>
                <a:ea typeface="Inter"/>
                <a:cs typeface="Inter"/>
                <a:sym typeface="Inter"/>
              </a:rPr>
              <a:t>Pre-Negotiation: Put yourself in their shoes</a:t>
            </a:r>
            <a:endParaRPr sz="1800" b="1" dirty="0">
              <a:solidFill>
                <a:schemeClr val="lt1"/>
              </a:solidFill>
              <a:latin typeface="Inter" panose="02000503000000020004" pitchFamily="2" charset="0"/>
              <a:ea typeface="Inter"/>
              <a:cs typeface="Inter"/>
              <a:sym typeface="Inter"/>
            </a:endParaRPr>
          </a:p>
          <a:p>
            <a:pPr marL="914400" marR="0" lvl="1" indent="-330200" algn="l" rtl="0">
              <a:lnSpc>
                <a:spcPct val="115000"/>
              </a:lnSpc>
              <a:spcBef>
                <a:spcPts val="0"/>
              </a:spcBef>
              <a:spcAft>
                <a:spcPts val="0"/>
              </a:spcAft>
              <a:buClr>
                <a:schemeClr val="lt1"/>
              </a:buClr>
              <a:buSzPts val="1600"/>
              <a:buFont typeface="Courier New" panose="02070309020205020404" pitchFamily="49" charset="0"/>
              <a:buChar char="o"/>
            </a:pPr>
            <a:r>
              <a:rPr lang="en" sz="1800" dirty="0">
                <a:solidFill>
                  <a:schemeClr val="lt1"/>
                </a:solidFill>
                <a:latin typeface="Inter" panose="02000503000000020004" pitchFamily="2" charset="0"/>
                <a:ea typeface="Inter"/>
                <a:cs typeface="Inter"/>
                <a:sym typeface="Inter"/>
              </a:rPr>
              <a:t>What constraints do they have?</a:t>
            </a:r>
            <a:endParaRPr sz="1800" dirty="0">
              <a:solidFill>
                <a:schemeClr val="lt1"/>
              </a:solidFill>
              <a:latin typeface="Inter" panose="02000503000000020004" pitchFamily="2" charset="0"/>
              <a:ea typeface="Inter"/>
              <a:cs typeface="Inter"/>
              <a:sym typeface="Inter"/>
            </a:endParaRPr>
          </a:p>
          <a:p>
            <a:pPr marL="914400" marR="0" lvl="1" indent="-330200" algn="l" rtl="0">
              <a:lnSpc>
                <a:spcPct val="115000"/>
              </a:lnSpc>
              <a:spcBef>
                <a:spcPts val="0"/>
              </a:spcBef>
              <a:spcAft>
                <a:spcPts val="0"/>
              </a:spcAft>
              <a:buClr>
                <a:schemeClr val="lt1"/>
              </a:buClr>
              <a:buSzPts val="1600"/>
              <a:buFont typeface="Courier New" panose="02070309020205020404" pitchFamily="49" charset="0"/>
              <a:buChar char="o"/>
            </a:pPr>
            <a:r>
              <a:rPr lang="en" sz="1800" dirty="0">
                <a:solidFill>
                  <a:schemeClr val="lt1"/>
                </a:solidFill>
                <a:latin typeface="Inter" panose="02000503000000020004" pitchFamily="2" charset="0"/>
                <a:ea typeface="Inter"/>
                <a:cs typeface="Inter"/>
                <a:sym typeface="Inter"/>
              </a:rPr>
              <a:t>What pressures do they have?</a:t>
            </a:r>
            <a:endParaRPr sz="1800" dirty="0">
              <a:solidFill>
                <a:schemeClr val="lt1"/>
              </a:solidFill>
              <a:latin typeface="Inter" panose="02000503000000020004" pitchFamily="2" charset="0"/>
              <a:ea typeface="Inter"/>
              <a:cs typeface="Inter"/>
              <a:sym typeface="Inter"/>
            </a:endParaRPr>
          </a:p>
          <a:p>
            <a:pPr marL="914400" marR="0" lvl="1" indent="-330200" algn="l" rtl="0">
              <a:lnSpc>
                <a:spcPct val="115000"/>
              </a:lnSpc>
              <a:spcBef>
                <a:spcPts val="0"/>
              </a:spcBef>
              <a:spcAft>
                <a:spcPts val="0"/>
              </a:spcAft>
              <a:buClr>
                <a:schemeClr val="lt1"/>
              </a:buClr>
              <a:buSzPts val="1600"/>
              <a:buFont typeface="Courier New" panose="02070309020205020404" pitchFamily="49" charset="0"/>
              <a:buChar char="o"/>
            </a:pPr>
            <a:r>
              <a:rPr lang="en" sz="1800" dirty="0">
                <a:solidFill>
                  <a:schemeClr val="lt1"/>
                </a:solidFill>
                <a:latin typeface="Inter" panose="02000503000000020004" pitchFamily="2" charset="0"/>
                <a:ea typeface="Inter"/>
                <a:cs typeface="Inter"/>
                <a:sym typeface="Inter"/>
              </a:rPr>
              <a:t>What do they need to feel or be successful</a:t>
            </a:r>
            <a:r>
              <a:rPr lang="en" sz="1800" dirty="0">
                <a:solidFill>
                  <a:schemeClr val="lt1"/>
                </a:solidFill>
                <a:latin typeface="Inter" panose="02000503000000020004" pitchFamily="2" charset="0"/>
                <a:ea typeface="Inter Light"/>
                <a:cs typeface="Inter Light"/>
                <a:sym typeface="Inter Light"/>
              </a:rPr>
              <a:t>?</a:t>
            </a:r>
            <a:br>
              <a:rPr lang="en" sz="1800" dirty="0">
                <a:solidFill>
                  <a:schemeClr val="lt1"/>
                </a:solidFill>
                <a:latin typeface="Inter" panose="02000503000000020004" pitchFamily="2" charset="0"/>
                <a:ea typeface="Inter Light"/>
                <a:cs typeface="Inter Light"/>
                <a:sym typeface="Inter Light"/>
              </a:rPr>
            </a:br>
            <a:endParaRPr sz="1800" dirty="0">
              <a:solidFill>
                <a:schemeClr val="lt1"/>
              </a:solidFill>
              <a:latin typeface="Inter" panose="02000503000000020004" pitchFamily="2" charset="0"/>
              <a:ea typeface="Inter Light"/>
              <a:cs typeface="Inter Light"/>
              <a:sym typeface="Inter Light"/>
            </a:endParaRPr>
          </a:p>
          <a:p>
            <a:pPr marL="457200" lvl="0" indent="-330200" algn="l" rtl="0">
              <a:lnSpc>
                <a:spcPct val="115000"/>
              </a:lnSpc>
              <a:spcBef>
                <a:spcPts val="0"/>
              </a:spcBef>
              <a:spcAft>
                <a:spcPts val="0"/>
              </a:spcAft>
              <a:buClr>
                <a:schemeClr val="lt1"/>
              </a:buClr>
              <a:buSzPct val="130000"/>
              <a:buFont typeface="Arial" panose="020B0604020202020204" pitchFamily="34" charset="0"/>
              <a:buChar char="•"/>
            </a:pPr>
            <a:r>
              <a:rPr lang="en" sz="1800" b="1" dirty="0">
                <a:solidFill>
                  <a:schemeClr val="lt1"/>
                </a:solidFill>
                <a:latin typeface="Inter" panose="02000503000000020004" pitchFamily="2" charset="0"/>
                <a:ea typeface="Inter"/>
                <a:cs typeface="Inter"/>
                <a:sym typeface="Inter"/>
              </a:rPr>
              <a:t>During Negotiation: Ask open-ended questions</a:t>
            </a:r>
            <a:endParaRPr sz="1800" b="1" dirty="0">
              <a:solidFill>
                <a:schemeClr val="lt1"/>
              </a:solidFill>
              <a:latin typeface="Inter" panose="02000503000000020004" pitchFamily="2" charset="0"/>
              <a:ea typeface="Inter"/>
              <a:cs typeface="Inter"/>
              <a:sym typeface="Inter"/>
            </a:endParaRPr>
          </a:p>
          <a:p>
            <a:pPr marL="914400" lvl="1" indent="-330200" algn="l" rtl="0">
              <a:lnSpc>
                <a:spcPct val="115000"/>
              </a:lnSpc>
              <a:spcBef>
                <a:spcPts val="0"/>
              </a:spcBef>
              <a:spcAft>
                <a:spcPts val="0"/>
              </a:spcAft>
              <a:buClr>
                <a:schemeClr val="lt1"/>
              </a:buClr>
              <a:buSzPts val="1600"/>
              <a:buFont typeface="Courier New" panose="02070309020205020404" pitchFamily="49" charset="0"/>
              <a:buChar char="o"/>
            </a:pPr>
            <a:r>
              <a:rPr lang="en" sz="1800" dirty="0">
                <a:solidFill>
                  <a:schemeClr val="lt1"/>
                </a:solidFill>
                <a:latin typeface="Inter" panose="02000503000000020004" pitchFamily="2" charset="0"/>
                <a:ea typeface="Inter"/>
                <a:cs typeface="Inter"/>
                <a:sym typeface="Inter"/>
              </a:rPr>
              <a:t>What if…</a:t>
            </a:r>
            <a:endParaRPr sz="1800" dirty="0">
              <a:solidFill>
                <a:schemeClr val="lt1"/>
              </a:solidFill>
              <a:latin typeface="Inter" panose="02000503000000020004" pitchFamily="2" charset="0"/>
              <a:ea typeface="Inter"/>
              <a:cs typeface="Inter"/>
              <a:sym typeface="Inter"/>
            </a:endParaRPr>
          </a:p>
          <a:p>
            <a:pPr marL="914400" lvl="1" indent="-330200" algn="l" rtl="0">
              <a:lnSpc>
                <a:spcPct val="115000"/>
              </a:lnSpc>
              <a:spcBef>
                <a:spcPts val="0"/>
              </a:spcBef>
              <a:spcAft>
                <a:spcPts val="0"/>
              </a:spcAft>
              <a:buClr>
                <a:schemeClr val="lt1"/>
              </a:buClr>
              <a:buSzPts val="1600"/>
              <a:buFont typeface="Courier New" panose="02070309020205020404" pitchFamily="49" charset="0"/>
              <a:buChar char="o"/>
            </a:pPr>
            <a:r>
              <a:rPr lang="en" sz="1800" dirty="0">
                <a:solidFill>
                  <a:schemeClr val="lt1"/>
                </a:solidFill>
                <a:latin typeface="Inter" panose="02000503000000020004" pitchFamily="2" charset="0"/>
                <a:ea typeface="Inter"/>
                <a:cs typeface="Inter"/>
                <a:sym typeface="Inter"/>
              </a:rPr>
              <a:t>Would you consider…</a:t>
            </a:r>
            <a:endParaRPr sz="1800" dirty="0">
              <a:solidFill>
                <a:schemeClr val="lt1"/>
              </a:solidFill>
              <a:latin typeface="Inter" panose="02000503000000020004" pitchFamily="2" charset="0"/>
              <a:ea typeface="Inter"/>
              <a:cs typeface="Inter"/>
              <a:sym typeface="Inter"/>
            </a:endParaRPr>
          </a:p>
          <a:p>
            <a:pPr marL="914400" lvl="1" indent="-330200" algn="l" rtl="0">
              <a:lnSpc>
                <a:spcPct val="115000"/>
              </a:lnSpc>
              <a:spcBef>
                <a:spcPts val="0"/>
              </a:spcBef>
              <a:spcAft>
                <a:spcPts val="0"/>
              </a:spcAft>
              <a:buClr>
                <a:schemeClr val="lt1"/>
              </a:buClr>
              <a:buSzPts val="1600"/>
              <a:buFont typeface="Courier New" panose="02070309020205020404" pitchFamily="49" charset="0"/>
              <a:buChar char="o"/>
            </a:pPr>
            <a:r>
              <a:rPr lang="en" sz="1800" dirty="0">
                <a:solidFill>
                  <a:schemeClr val="lt1"/>
                </a:solidFill>
                <a:latin typeface="Inter" panose="02000503000000020004" pitchFamily="2" charset="0"/>
                <a:ea typeface="Inter"/>
                <a:cs typeface="Inter"/>
                <a:sym typeface="Inter"/>
              </a:rPr>
              <a:t>How would it impact…</a:t>
            </a:r>
            <a:endParaRPr sz="1800" dirty="0">
              <a:solidFill>
                <a:schemeClr val="lt1"/>
              </a:solidFill>
              <a:latin typeface="Inter" panose="02000503000000020004" pitchFamily="2" charset="0"/>
              <a:ea typeface="Inter Light"/>
              <a:cs typeface="Inter Light"/>
              <a:sym typeface="Inter Light"/>
            </a:endParaRPr>
          </a:p>
        </p:txBody>
      </p:sp>
      <p:pic>
        <p:nvPicPr>
          <p:cNvPr id="1943" name="Google Shape;1943;g372d4c26f79_0_279" descr="Quality triangle consisting of 3 elements: scope, time, and cost"/>
          <p:cNvPicPr preferRelativeResize="0"/>
          <p:nvPr/>
        </p:nvPicPr>
        <p:blipFill rotWithShape="1">
          <a:blip r:embed="rId3">
            <a:alphaModFix/>
          </a:blip>
          <a:srcRect/>
          <a:stretch/>
        </p:blipFill>
        <p:spPr>
          <a:xfrm>
            <a:off x="5740400" y="1740200"/>
            <a:ext cx="3102975" cy="2071754"/>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47"/>
        <p:cNvGrpSpPr/>
        <p:nvPr/>
      </p:nvGrpSpPr>
      <p:grpSpPr>
        <a:xfrm>
          <a:off x="0" y="0"/>
          <a:ext cx="0" cy="0"/>
          <a:chOff x="0" y="0"/>
          <a:chExt cx="0" cy="0"/>
        </a:xfrm>
      </p:grpSpPr>
      <p:sp>
        <p:nvSpPr>
          <p:cNvPr id="1949" name="Google Shape;1949;g372d4c26f79_0_285"/>
          <p:cNvSpPr txBox="1">
            <a:spLocks noGrp="1"/>
          </p:cNvSpPr>
          <p:nvPr>
            <p:ph type="title" idx="4294967295"/>
          </p:nvPr>
        </p:nvSpPr>
        <p:spPr>
          <a:xfrm>
            <a:off x="408900" y="292847"/>
            <a:ext cx="81128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400"/>
              <a:buFont typeface="Arial"/>
              <a:buNone/>
            </a:pPr>
            <a:r>
              <a:rPr lang="en" sz="2400" b="1" dirty="0">
                <a:solidFill>
                  <a:schemeClr val="lt1"/>
                </a:solidFill>
                <a:latin typeface="Inter"/>
                <a:ea typeface="Inter"/>
                <a:cs typeface="Inter"/>
                <a:sym typeface="Inter"/>
              </a:rPr>
              <a:t>Factors that Influence the Ability to Make Trade-Offs</a:t>
            </a:r>
            <a:endParaRPr sz="2400" b="1" dirty="0">
              <a:solidFill>
                <a:schemeClr val="lt1"/>
              </a:solidFill>
              <a:latin typeface="Inter"/>
              <a:ea typeface="Inter"/>
              <a:cs typeface="Inter"/>
              <a:sym typeface="Inter"/>
            </a:endParaRPr>
          </a:p>
        </p:txBody>
      </p:sp>
      <p:sp>
        <p:nvSpPr>
          <p:cNvPr id="1948" name="Google Shape;1948;g372d4c26f79_0_285"/>
          <p:cNvSpPr txBox="1"/>
          <p:nvPr/>
        </p:nvSpPr>
        <p:spPr>
          <a:xfrm>
            <a:off x="408900" y="1089224"/>
            <a:ext cx="6803100" cy="3596329"/>
          </a:xfrm>
          <a:prstGeom prst="rect">
            <a:avLst/>
          </a:prstGeom>
          <a:noFill/>
          <a:ln>
            <a:noFill/>
          </a:ln>
        </p:spPr>
        <p:txBody>
          <a:bodyPr spcFirstLastPara="1" wrap="square" lIns="91425" tIns="45700" rIns="91425" bIns="45700" anchor="t" anchorCtr="0">
            <a:spAutoFit/>
          </a:bodyPr>
          <a:lstStyle/>
          <a:p>
            <a:pPr marL="42545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panose="02000503000000020004" pitchFamily="2" charset="0"/>
                <a:ea typeface="Inter"/>
                <a:cs typeface="Inter"/>
                <a:sym typeface="Inter"/>
              </a:rPr>
              <a:t>Other party’s bargaining power</a:t>
            </a:r>
            <a:endParaRPr sz="1800" dirty="0">
              <a:solidFill>
                <a:schemeClr val="lt1"/>
              </a:solidFill>
              <a:latin typeface="Inter" panose="02000503000000020004" pitchFamily="2" charset="0"/>
            </a:endParaRPr>
          </a:p>
          <a:p>
            <a:pPr marL="882650" lvl="1" indent="-285750" algn="l" rtl="0">
              <a:lnSpc>
                <a:spcPct val="115000"/>
              </a:lnSpc>
              <a:spcBef>
                <a:spcPts val="0"/>
              </a:spcBef>
              <a:spcAft>
                <a:spcPts val="0"/>
              </a:spcAft>
              <a:buClr>
                <a:schemeClr val="lt1"/>
              </a:buClr>
              <a:buSzPts val="1400"/>
              <a:buFont typeface="Courier New" panose="02070309020205020404" pitchFamily="49" charset="0"/>
              <a:buChar char="o"/>
            </a:pPr>
            <a:r>
              <a:rPr lang="en" sz="1800" dirty="0">
                <a:solidFill>
                  <a:schemeClr val="lt1"/>
                </a:solidFill>
                <a:latin typeface="Inter" panose="02000503000000020004" pitchFamily="2" charset="0"/>
                <a:ea typeface="Inter"/>
                <a:cs typeface="Inter"/>
                <a:sym typeface="Inter"/>
              </a:rPr>
              <a:t>Incumbent vs. new competitor</a:t>
            </a:r>
            <a:endParaRPr sz="1800" dirty="0">
              <a:solidFill>
                <a:schemeClr val="lt1"/>
              </a:solidFill>
              <a:latin typeface="Inter" panose="02000503000000020004" pitchFamily="2" charset="0"/>
            </a:endParaRPr>
          </a:p>
          <a:p>
            <a:pPr marL="882650" lvl="1" indent="-285750" algn="l" rtl="0">
              <a:lnSpc>
                <a:spcPct val="115000"/>
              </a:lnSpc>
              <a:spcBef>
                <a:spcPts val="0"/>
              </a:spcBef>
              <a:spcAft>
                <a:spcPts val="0"/>
              </a:spcAft>
              <a:buClr>
                <a:schemeClr val="lt1"/>
              </a:buClr>
              <a:buSzPts val="1400"/>
              <a:buFont typeface="Courier New" panose="02070309020205020404" pitchFamily="49" charset="0"/>
              <a:buChar char="o"/>
            </a:pPr>
            <a:r>
              <a:rPr lang="en" sz="1800" dirty="0">
                <a:solidFill>
                  <a:schemeClr val="lt1"/>
                </a:solidFill>
                <a:latin typeface="Inter" panose="02000503000000020004" pitchFamily="2" charset="0"/>
                <a:ea typeface="Inter"/>
                <a:cs typeface="Inter"/>
                <a:sym typeface="Inter"/>
              </a:rPr>
              <a:t>Business size and status</a:t>
            </a:r>
            <a:endParaRPr sz="1800" dirty="0">
              <a:solidFill>
                <a:schemeClr val="lt1"/>
              </a:solidFill>
              <a:latin typeface="Inter" panose="02000503000000020004" pitchFamily="2" charset="0"/>
            </a:endParaRPr>
          </a:p>
          <a:p>
            <a:pPr marL="882650" lvl="1" indent="-285750" algn="l" rtl="0">
              <a:lnSpc>
                <a:spcPct val="115000"/>
              </a:lnSpc>
              <a:spcBef>
                <a:spcPts val="0"/>
              </a:spcBef>
              <a:spcAft>
                <a:spcPts val="0"/>
              </a:spcAft>
              <a:buClr>
                <a:schemeClr val="lt1"/>
              </a:buClr>
              <a:buSzPts val="1400"/>
              <a:buFont typeface="Courier New" panose="02070309020205020404" pitchFamily="49" charset="0"/>
              <a:buChar char="o"/>
            </a:pPr>
            <a:r>
              <a:rPr lang="en" sz="1800" dirty="0">
                <a:solidFill>
                  <a:schemeClr val="lt1"/>
                </a:solidFill>
                <a:latin typeface="Inter" panose="02000503000000020004" pitchFamily="2" charset="0"/>
                <a:ea typeface="Inter"/>
                <a:cs typeface="Inter"/>
                <a:sym typeface="Inter"/>
              </a:rPr>
              <a:t>Competitive field</a:t>
            </a:r>
            <a:endParaRPr sz="1800" dirty="0">
              <a:solidFill>
                <a:schemeClr val="lt1"/>
              </a:solidFill>
              <a:latin typeface="Inter" panose="02000503000000020004" pitchFamily="2" charset="0"/>
            </a:endParaRPr>
          </a:p>
          <a:p>
            <a:pPr marL="882650" lvl="1" indent="-285750" algn="l" rtl="0">
              <a:lnSpc>
                <a:spcPct val="115000"/>
              </a:lnSpc>
              <a:spcBef>
                <a:spcPts val="0"/>
              </a:spcBef>
              <a:spcAft>
                <a:spcPts val="0"/>
              </a:spcAft>
              <a:buClr>
                <a:schemeClr val="lt1"/>
              </a:buClr>
              <a:buSzPts val="1400"/>
              <a:buFont typeface="Courier New" panose="02070309020205020404" pitchFamily="49" charset="0"/>
              <a:buChar char="o"/>
            </a:pPr>
            <a:r>
              <a:rPr lang="en" sz="1800" dirty="0">
                <a:solidFill>
                  <a:schemeClr val="lt1"/>
                </a:solidFill>
                <a:latin typeface="Inter" panose="02000503000000020004" pitchFamily="2" charset="0"/>
                <a:ea typeface="Inter"/>
                <a:cs typeface="Inter"/>
                <a:sym typeface="Inter"/>
              </a:rPr>
              <a:t>Uniqueness of the product or service</a:t>
            </a:r>
            <a:endParaRPr sz="1800" dirty="0">
              <a:solidFill>
                <a:schemeClr val="lt1"/>
              </a:solidFill>
              <a:latin typeface="Inter" panose="02000503000000020004" pitchFamily="2" charset="0"/>
            </a:endParaRPr>
          </a:p>
          <a:p>
            <a:pPr marL="1200150" lvl="0" indent="-285750" algn="l" rtl="0">
              <a:lnSpc>
                <a:spcPct val="115000"/>
              </a:lnSpc>
              <a:spcBef>
                <a:spcPts val="0"/>
              </a:spcBef>
              <a:spcAft>
                <a:spcPts val="0"/>
              </a:spcAft>
              <a:buFont typeface="Arial" panose="020B0604020202020204" pitchFamily="34" charset="0"/>
              <a:buChar char="•"/>
            </a:pPr>
            <a:endParaRPr sz="1800" dirty="0">
              <a:solidFill>
                <a:schemeClr val="lt1"/>
              </a:solidFill>
              <a:latin typeface="Inter" panose="02000503000000020004" pitchFamily="2" charset="0"/>
              <a:ea typeface="Inter"/>
              <a:cs typeface="Inter"/>
              <a:sym typeface="Inter"/>
            </a:endParaRPr>
          </a:p>
          <a:p>
            <a:pPr marL="42545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panose="02000503000000020004" pitchFamily="2" charset="0"/>
                <a:ea typeface="Inter"/>
                <a:cs typeface="Inter"/>
                <a:sym typeface="Inter"/>
              </a:rPr>
              <a:t>Information Symmetry</a:t>
            </a:r>
            <a:endParaRPr sz="1800" dirty="0">
              <a:solidFill>
                <a:schemeClr val="lt1"/>
              </a:solidFill>
              <a:latin typeface="Inter" panose="02000503000000020004" pitchFamily="2" charset="0"/>
            </a:endParaRPr>
          </a:p>
          <a:p>
            <a:pPr marL="42545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panose="02000503000000020004" pitchFamily="2" charset="0"/>
                <a:ea typeface="Inter"/>
                <a:cs typeface="Inter"/>
                <a:sym typeface="Inter"/>
              </a:rPr>
              <a:t>How well do you know what you’re buying?</a:t>
            </a:r>
            <a:endParaRPr sz="1800" dirty="0">
              <a:solidFill>
                <a:schemeClr val="lt1"/>
              </a:solidFill>
              <a:latin typeface="Inter" panose="02000503000000020004" pitchFamily="2" charset="0"/>
            </a:endParaRPr>
          </a:p>
          <a:p>
            <a:pPr marL="42545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panose="02000503000000020004" pitchFamily="2" charset="0"/>
                <a:ea typeface="Inter"/>
                <a:cs typeface="Inter"/>
                <a:sym typeface="Inter"/>
              </a:rPr>
              <a:t>Time and Schedule Constraints</a:t>
            </a:r>
            <a:endParaRPr sz="1800" dirty="0">
              <a:solidFill>
                <a:schemeClr val="lt1"/>
              </a:solidFill>
              <a:latin typeface="Inter" panose="02000503000000020004" pitchFamily="2" charset="0"/>
            </a:endParaRPr>
          </a:p>
          <a:p>
            <a:pPr marL="42545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panose="02000503000000020004" pitchFamily="2" charset="0"/>
                <a:ea typeface="Inter"/>
                <a:cs typeface="Inter"/>
                <a:sym typeface="Inter"/>
              </a:rPr>
              <a:t>If the program needed it yesterday…</a:t>
            </a:r>
            <a:endParaRPr sz="1800" dirty="0">
              <a:solidFill>
                <a:schemeClr val="lt1"/>
              </a:solidFill>
              <a:latin typeface="Inter" panose="02000503000000020004" pitchFamily="2" charset="0"/>
            </a:endParaRPr>
          </a:p>
          <a:p>
            <a:pPr marL="42545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panose="02000503000000020004" pitchFamily="2" charset="0"/>
                <a:ea typeface="Inter"/>
                <a:cs typeface="Inter"/>
                <a:sym typeface="Inter"/>
              </a:rPr>
              <a:t>Scarcity, logistics, location</a:t>
            </a:r>
            <a:endParaRPr sz="1800" b="0" i="0" u="none" strike="noStrike" cap="none" dirty="0">
              <a:solidFill>
                <a:schemeClr val="lt1"/>
              </a:solidFill>
              <a:latin typeface="Inter" panose="02000503000000020004" pitchFamily="2" charset="0"/>
              <a:ea typeface="Inter"/>
              <a:cs typeface="Inter"/>
              <a:sym typeface="Inter"/>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53"/>
        <p:cNvGrpSpPr/>
        <p:nvPr/>
      </p:nvGrpSpPr>
      <p:grpSpPr>
        <a:xfrm>
          <a:off x="0" y="0"/>
          <a:ext cx="0" cy="0"/>
          <a:chOff x="0" y="0"/>
          <a:chExt cx="0" cy="0"/>
        </a:xfrm>
      </p:grpSpPr>
      <p:sp>
        <p:nvSpPr>
          <p:cNvPr id="1955" name="Google Shape;1955;p134"/>
          <p:cNvSpPr txBox="1">
            <a:spLocks noGrp="1"/>
          </p:cNvSpPr>
          <p:nvPr>
            <p:ph type="title" idx="4294967295"/>
          </p:nvPr>
        </p:nvSpPr>
        <p:spPr>
          <a:xfrm>
            <a:off x="496600" y="516915"/>
            <a:ext cx="76428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r>
              <a:rPr lang="en" sz="2400" b="1" dirty="0">
                <a:solidFill>
                  <a:schemeClr val="lt1"/>
                </a:solidFill>
                <a:latin typeface="Inter"/>
                <a:ea typeface="Inter"/>
                <a:cs typeface="Inter"/>
                <a:sym typeface="Inter"/>
              </a:rPr>
              <a:t>Wrap-up: Consider these questions: </a:t>
            </a:r>
            <a:endParaRPr sz="2400" b="1" dirty="0">
              <a:solidFill>
                <a:schemeClr val="lt1"/>
              </a:solidFill>
              <a:latin typeface="Inter"/>
              <a:ea typeface="Inter"/>
              <a:cs typeface="Inter"/>
              <a:sym typeface="Inter"/>
            </a:endParaRPr>
          </a:p>
          <a:p>
            <a:pPr marL="0" lvl="0" indent="0" algn="l" rtl="0">
              <a:spcBef>
                <a:spcPts val="0"/>
              </a:spcBef>
              <a:spcAft>
                <a:spcPts val="0"/>
              </a:spcAft>
              <a:buSzPts val="1400"/>
              <a:buNone/>
            </a:pPr>
            <a:endParaRPr sz="2200" b="1" dirty="0">
              <a:solidFill>
                <a:schemeClr val="lt1"/>
              </a:solidFill>
              <a:latin typeface="Inter"/>
              <a:ea typeface="Inter"/>
              <a:cs typeface="Inter"/>
              <a:sym typeface="Inter"/>
            </a:endParaRPr>
          </a:p>
          <a:p>
            <a:pPr marL="0" lvl="0" indent="0" algn="l" rtl="0">
              <a:lnSpc>
                <a:spcPct val="100000"/>
              </a:lnSpc>
              <a:spcBef>
                <a:spcPts val="0"/>
              </a:spcBef>
              <a:spcAft>
                <a:spcPts val="0"/>
              </a:spcAft>
              <a:buSzPts val="1400"/>
              <a:buNone/>
            </a:pPr>
            <a:endParaRPr sz="2200" b="1" dirty="0">
              <a:solidFill>
                <a:schemeClr val="lt1"/>
              </a:solidFill>
              <a:latin typeface="Inter"/>
              <a:ea typeface="Inter"/>
              <a:cs typeface="Inter"/>
              <a:sym typeface="Inter"/>
            </a:endParaRPr>
          </a:p>
        </p:txBody>
      </p:sp>
      <p:sp>
        <p:nvSpPr>
          <p:cNvPr id="1954" name="Google Shape;1954;p134"/>
          <p:cNvSpPr txBox="1"/>
          <p:nvPr/>
        </p:nvSpPr>
        <p:spPr>
          <a:xfrm>
            <a:off x="496600" y="1406785"/>
            <a:ext cx="6648000" cy="2523727"/>
          </a:xfrm>
          <a:prstGeom prst="rect">
            <a:avLst/>
          </a:prstGeom>
          <a:noFill/>
          <a:ln>
            <a:noFill/>
          </a:ln>
        </p:spPr>
        <p:txBody>
          <a:bodyPr spcFirstLastPara="1" wrap="square" lIns="91425" tIns="45700" rIns="91425" bIns="45700" anchor="t" anchorCtr="0">
            <a:spAutoFit/>
          </a:bodyPr>
          <a:lstStyle/>
          <a:p>
            <a:pPr marL="4000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i="0" u="none" strike="noStrike" cap="none" dirty="0">
                <a:solidFill>
                  <a:schemeClr val="lt1"/>
                </a:solidFill>
                <a:latin typeface="Inter"/>
                <a:ea typeface="Inter"/>
                <a:cs typeface="Inter"/>
                <a:sym typeface="Inter"/>
              </a:rPr>
              <a:t>What result do you feel is most reasonable based on the available information?</a:t>
            </a:r>
            <a:endParaRPr sz="1800" dirty="0">
              <a:latin typeface="Inter"/>
              <a:ea typeface="Inter"/>
              <a:cs typeface="Inter"/>
              <a:sym typeface="Inter"/>
            </a:endParaRPr>
          </a:p>
          <a:p>
            <a:pPr marL="285750" marR="0" lvl="0" indent="-285750" algn="l" rtl="0">
              <a:lnSpc>
                <a:spcPct val="100000"/>
              </a:lnSpc>
              <a:spcBef>
                <a:spcPts val="0"/>
              </a:spcBef>
              <a:spcAft>
                <a:spcPts val="0"/>
              </a:spcAft>
              <a:buSzPct val="130000"/>
              <a:buFont typeface="Arial" panose="020B0604020202020204" pitchFamily="34" charset="0"/>
              <a:buChar char="•"/>
            </a:pPr>
            <a:endParaRPr sz="1800" i="0" u="none" strike="noStrike" cap="none" dirty="0">
              <a:solidFill>
                <a:schemeClr val="lt1"/>
              </a:solidFill>
              <a:latin typeface="Inter"/>
              <a:ea typeface="Inter"/>
              <a:cs typeface="Inter"/>
              <a:sym typeface="Inter"/>
            </a:endParaRPr>
          </a:p>
          <a:p>
            <a:pPr marL="4000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i="0" u="none" strike="noStrike" cap="none" dirty="0">
                <a:solidFill>
                  <a:schemeClr val="lt1"/>
                </a:solidFill>
                <a:latin typeface="Inter"/>
                <a:ea typeface="Inter"/>
                <a:cs typeface="Inter"/>
                <a:sym typeface="Inter"/>
              </a:rPr>
              <a:t>What is the most desirable result that you could reasonably expect to achieve on this issue?</a:t>
            </a:r>
            <a:endParaRPr sz="1800" dirty="0">
              <a:latin typeface="Inter"/>
              <a:ea typeface="Inter"/>
              <a:cs typeface="Inter"/>
              <a:sym typeface="Inter"/>
            </a:endParaRPr>
          </a:p>
          <a:p>
            <a:pPr marL="285750" marR="0" lvl="0" indent="-285750" algn="l" rtl="0">
              <a:lnSpc>
                <a:spcPct val="100000"/>
              </a:lnSpc>
              <a:spcBef>
                <a:spcPts val="0"/>
              </a:spcBef>
              <a:spcAft>
                <a:spcPts val="0"/>
              </a:spcAft>
              <a:buSzPct val="130000"/>
              <a:buFont typeface="Arial" panose="020B0604020202020204" pitchFamily="34" charset="0"/>
              <a:buChar char="•"/>
            </a:pPr>
            <a:endParaRPr sz="1800" i="0" u="none" strike="noStrike" cap="none" dirty="0">
              <a:solidFill>
                <a:schemeClr val="lt1"/>
              </a:solidFill>
              <a:latin typeface="Inter"/>
              <a:ea typeface="Inter"/>
              <a:cs typeface="Inter"/>
              <a:sym typeface="Inter"/>
            </a:endParaRPr>
          </a:p>
          <a:p>
            <a:pPr marL="400050" marR="0" lvl="0" indent="-285750" algn="l" rtl="0">
              <a:lnSpc>
                <a:spcPct val="100000"/>
              </a:lnSpc>
              <a:spcBef>
                <a:spcPts val="0"/>
              </a:spcBef>
              <a:spcAft>
                <a:spcPts val="0"/>
              </a:spcAft>
              <a:buClr>
                <a:schemeClr val="lt1"/>
              </a:buClr>
              <a:buSzPct val="130000"/>
              <a:buFont typeface="Arial" panose="020B0604020202020204" pitchFamily="34" charset="0"/>
              <a:buChar char="•"/>
            </a:pPr>
            <a:r>
              <a:rPr lang="en" sz="1800" i="0" u="none" strike="noStrike" cap="none" dirty="0">
                <a:solidFill>
                  <a:schemeClr val="lt1"/>
                </a:solidFill>
                <a:latin typeface="Inter"/>
                <a:ea typeface="Inter"/>
                <a:cs typeface="Inter"/>
                <a:sym typeface="Inter"/>
              </a:rPr>
              <a:t>What is the least desirable result that you would be willing to accept on this issue?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2"/>
        <p:cNvGrpSpPr/>
        <p:nvPr/>
      </p:nvGrpSpPr>
      <p:grpSpPr>
        <a:xfrm>
          <a:off x="0" y="0"/>
          <a:ext cx="0" cy="0"/>
          <a:chOff x="0" y="0"/>
          <a:chExt cx="0" cy="0"/>
        </a:xfrm>
      </p:grpSpPr>
      <p:sp>
        <p:nvSpPr>
          <p:cNvPr id="833" name="Google Shape;833;g3736b5e132b_0_160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g3736b5e132b_0_1600"/>
          <p:cNvSpPr>
            <a:spLocks noGrp="1"/>
          </p:cNvSpPr>
          <p:nvPr>
            <p:ph type="title" idx="4294967295"/>
          </p:nvPr>
        </p:nvSpPr>
        <p:spPr>
          <a:xfrm>
            <a:off x="609600" y="635512"/>
            <a:ext cx="79026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Key Takeaways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35" name="Google Shape;835;g3736b5e132b_0_1600"/>
          <p:cNvSpPr txBox="1"/>
          <p:nvPr/>
        </p:nvSpPr>
        <p:spPr>
          <a:xfrm>
            <a:off x="609600" y="1219379"/>
            <a:ext cx="7112000" cy="3508623"/>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Acquisition planning is strategic, not just procedural.</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Lean canvas keeps decisions visible, </a:t>
            </a:r>
            <a:r>
              <a:rPr lang="en" sz="1800" dirty="0" err="1">
                <a:latin typeface="Inter" panose="02000503000000020004" pitchFamily="2" charset="0"/>
              </a:rPr>
              <a:t>gile</a:t>
            </a:r>
            <a:r>
              <a:rPr lang="en" sz="1800" dirty="0">
                <a:latin typeface="Inter" panose="02000503000000020004" pitchFamily="2" charset="0"/>
              </a:rPr>
              <a:t>, and aligned.</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Explicitly surface trade-offs, risks, and environmental conditions.</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Plan execution: test, source, fund, contract, and select with intention.</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Update continuously; use the canvas to build shared understanding.</a:t>
            </a:r>
            <a:endParaRPr sz="1800" dirty="0">
              <a:latin typeface="Inter" panose="02000503000000020004" pitchFamily="2"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59"/>
        <p:cNvGrpSpPr/>
        <p:nvPr/>
      </p:nvGrpSpPr>
      <p:grpSpPr>
        <a:xfrm>
          <a:off x="0" y="0"/>
          <a:ext cx="0" cy="0"/>
          <a:chOff x="0" y="0"/>
          <a:chExt cx="0" cy="0"/>
        </a:xfrm>
      </p:grpSpPr>
      <p:sp>
        <p:nvSpPr>
          <p:cNvPr id="1960" name="Google Shape;1960;g372dd22b892_0_5"/>
          <p:cNvSpPr txBox="1">
            <a:spLocks noGrp="1"/>
          </p:cNvSpPr>
          <p:nvPr>
            <p:ph type="ctrTitle" idx="4294967295"/>
          </p:nvPr>
        </p:nvSpPr>
        <p:spPr>
          <a:xfrm>
            <a:off x="750600" y="2132850"/>
            <a:ext cx="7642800" cy="877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5200"/>
              <a:buFont typeface="Hepta Slab"/>
              <a:buNone/>
            </a:pPr>
            <a:r>
              <a:rPr lang="en" b="1" dirty="0">
                <a:solidFill>
                  <a:schemeClr val="lt1"/>
                </a:solidFill>
                <a:latin typeface="Inter"/>
                <a:ea typeface="Inter"/>
                <a:cs typeface="Inter"/>
                <a:sym typeface="Inter"/>
              </a:rPr>
              <a:t>The Power of Debriefings</a:t>
            </a:r>
            <a:endParaRPr sz="3600" b="1" i="0" u="none" strike="noStrike" cap="none" dirty="0">
              <a:solidFill>
                <a:schemeClr val="lt1"/>
              </a:solidFill>
              <a:latin typeface="Inter"/>
              <a:ea typeface="Inter"/>
              <a:cs typeface="Inter"/>
              <a:sym typeface="Inter"/>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64"/>
        <p:cNvGrpSpPr/>
        <p:nvPr/>
      </p:nvGrpSpPr>
      <p:grpSpPr>
        <a:xfrm>
          <a:off x="0" y="0"/>
          <a:ext cx="0" cy="0"/>
          <a:chOff x="0" y="0"/>
          <a:chExt cx="0" cy="0"/>
        </a:xfrm>
      </p:grpSpPr>
      <p:sp>
        <p:nvSpPr>
          <p:cNvPr id="1965" name="Google Shape;1965;g372dd22b892_0_10"/>
          <p:cNvSpPr txBox="1">
            <a:spLocks noGrp="1"/>
          </p:cNvSpPr>
          <p:nvPr>
            <p:ph type="title" idx="4294967295"/>
          </p:nvPr>
        </p:nvSpPr>
        <p:spPr>
          <a:xfrm>
            <a:off x="417725" y="1988581"/>
            <a:ext cx="2303100" cy="6465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1800" b="1" i="0" u="none" strike="noStrike" kern="0" cap="none" spc="0" normalizeH="0" baseline="0" noProof="0" dirty="0">
                <a:ln>
                  <a:noFill/>
                </a:ln>
                <a:solidFill>
                  <a:srgbClr val="222222"/>
                </a:solidFill>
                <a:effectLst/>
                <a:uLnTx/>
                <a:uFillTx/>
                <a:latin typeface="Inter"/>
                <a:ea typeface="Inter"/>
                <a:cs typeface="Inter"/>
                <a:sym typeface="Inter"/>
              </a:rPr>
              <a:t>Agenda</a:t>
            </a:r>
            <a:r>
              <a:rPr kumimoji="0" lang="en-US" sz="1800" b="1" i="0" u="none" strike="noStrike" kern="0" cap="none" spc="0" normalizeH="0" baseline="0" noProof="0" dirty="0">
                <a:ln>
                  <a:noFill/>
                </a:ln>
                <a:solidFill>
                  <a:srgbClr val="222222"/>
                </a:solidFill>
                <a:effectLst/>
                <a:uLnTx/>
                <a:uFillTx/>
                <a:latin typeface="Lato"/>
                <a:ea typeface="Lato"/>
                <a:cs typeface="Lato"/>
                <a:sym typeface="Lato"/>
              </a:rPr>
              <a:t> </a:t>
            </a:r>
          </a:p>
        </p:txBody>
      </p:sp>
      <p:sp>
        <p:nvSpPr>
          <p:cNvPr id="1966" name="Google Shape;1966;g372dd22b892_0_10"/>
          <p:cNvSpPr txBox="1"/>
          <p:nvPr/>
        </p:nvSpPr>
        <p:spPr>
          <a:xfrm>
            <a:off x="3692498" y="1243731"/>
            <a:ext cx="4905000" cy="2413869"/>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Clr>
                <a:schemeClr val="lt1"/>
              </a:buClr>
              <a:buSzPts val="1100"/>
              <a:buFont typeface="Arial"/>
              <a:buNone/>
            </a:pPr>
            <a:r>
              <a:rPr lang="en" sz="1600" dirty="0">
                <a:latin typeface="Inter"/>
                <a:ea typeface="Inter"/>
                <a:cs typeface="Inter"/>
                <a:sym typeface="Inter"/>
              </a:rPr>
              <a:t>Define debriefings and other post-evaluation feedback methods.</a:t>
            </a:r>
            <a:br>
              <a:rPr lang="en" sz="1600" dirty="0">
                <a:latin typeface="Inter"/>
                <a:ea typeface="Inter"/>
                <a:cs typeface="Inter"/>
                <a:sym typeface="Inter"/>
              </a:rPr>
            </a:br>
            <a:endParaRPr sz="1600" dirty="0">
              <a:latin typeface="Inter"/>
              <a:ea typeface="Inter"/>
              <a:cs typeface="Inter"/>
              <a:sym typeface="Inter"/>
            </a:endParaRPr>
          </a:p>
          <a:p>
            <a:pPr marL="0" lvl="0" indent="0" algn="l" rtl="0">
              <a:spcBef>
                <a:spcPts val="1000"/>
              </a:spcBef>
              <a:spcAft>
                <a:spcPts val="0"/>
              </a:spcAft>
              <a:buClr>
                <a:schemeClr val="lt1"/>
              </a:buClr>
              <a:buSzPts val="1100"/>
              <a:buFont typeface="Arial"/>
              <a:buNone/>
            </a:pPr>
            <a:r>
              <a:rPr lang="en" sz="1600" dirty="0">
                <a:latin typeface="Inter"/>
                <a:ea typeface="Inter"/>
                <a:cs typeface="Inter"/>
                <a:sym typeface="Inter"/>
              </a:rPr>
              <a:t>Recognize the benefits of effective feedback.</a:t>
            </a:r>
            <a:br>
              <a:rPr lang="en" sz="1600" dirty="0">
                <a:latin typeface="Inter"/>
                <a:ea typeface="Inter"/>
                <a:cs typeface="Inter"/>
                <a:sym typeface="Inter"/>
              </a:rPr>
            </a:br>
            <a:endParaRPr sz="1600" dirty="0">
              <a:latin typeface="Inter"/>
              <a:ea typeface="Inter"/>
              <a:cs typeface="Inter"/>
              <a:sym typeface="Inter"/>
            </a:endParaRPr>
          </a:p>
          <a:p>
            <a:pPr marL="0" lvl="0" indent="0" algn="l" rtl="0">
              <a:spcBef>
                <a:spcPts val="1000"/>
              </a:spcBef>
              <a:spcAft>
                <a:spcPts val="0"/>
              </a:spcAft>
              <a:buClr>
                <a:schemeClr val="lt1"/>
              </a:buClr>
              <a:buSzPts val="1100"/>
              <a:buFont typeface="Arial"/>
              <a:buNone/>
            </a:pPr>
            <a:r>
              <a:rPr lang="en" sz="1600" dirty="0">
                <a:latin typeface="Inter"/>
                <a:ea typeface="Inter"/>
                <a:cs typeface="Inter"/>
                <a:sym typeface="Inter"/>
              </a:rPr>
              <a:t>Describe tools and techniques to deliver high-quality feedback.</a:t>
            </a:r>
            <a:endParaRPr sz="1600" dirty="0">
              <a:latin typeface="Inter"/>
              <a:ea typeface="Inter"/>
              <a:cs typeface="Inter"/>
              <a:sym typeface="Inter"/>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70"/>
        <p:cNvGrpSpPr/>
        <p:nvPr/>
      </p:nvGrpSpPr>
      <p:grpSpPr>
        <a:xfrm>
          <a:off x="0" y="0"/>
          <a:ext cx="0" cy="0"/>
          <a:chOff x="0" y="0"/>
          <a:chExt cx="0" cy="0"/>
        </a:xfrm>
      </p:grpSpPr>
      <p:sp>
        <p:nvSpPr>
          <p:cNvPr id="1971" name="Google Shape;1971;g372dd22b892_0_0">
            <a:extLst>
              <a:ext uri="{C183D7F6-B498-43B3-948B-1728B52AA6E4}">
                <adec:decorative xmlns:adec="http://schemas.microsoft.com/office/drawing/2017/decorative" val="1"/>
              </a:ext>
            </a:extLst>
          </p:cNvPr>
          <p:cNvSpPr txBox="1"/>
          <p:nvPr/>
        </p:nvSpPr>
        <p:spPr>
          <a:xfrm>
            <a:off x="824459" y="1394085"/>
            <a:ext cx="6648000" cy="800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a:latin typeface="Inter"/>
              <a:ea typeface="Inter"/>
              <a:cs typeface="Inter"/>
              <a:sym typeface="Inte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72" name="Google Shape;1972;g372dd22b892_0_0"/>
          <p:cNvSpPr txBox="1">
            <a:spLocks noGrp="1"/>
          </p:cNvSpPr>
          <p:nvPr>
            <p:ph type="title" idx="4294967295"/>
          </p:nvPr>
        </p:nvSpPr>
        <p:spPr>
          <a:xfrm>
            <a:off x="433100" y="439785"/>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chemeClr val="lt1"/>
                </a:solidFill>
                <a:latin typeface="Inter"/>
                <a:ea typeface="Inter"/>
                <a:cs typeface="Inter"/>
                <a:sym typeface="Inter"/>
              </a:rPr>
              <a:t>Why Feedback Matters</a:t>
            </a:r>
            <a:endParaRPr sz="2400" b="1" dirty="0">
              <a:solidFill>
                <a:schemeClr val="lt1"/>
              </a:solidFill>
              <a:latin typeface="Inter"/>
              <a:ea typeface="Inter"/>
              <a:cs typeface="Inter"/>
              <a:sym typeface="Inter"/>
            </a:endParaRPr>
          </a:p>
        </p:txBody>
      </p:sp>
      <p:sp>
        <p:nvSpPr>
          <p:cNvPr id="1973" name="Google Shape;1973;g372dd22b892_0_0"/>
          <p:cNvSpPr txBox="1"/>
          <p:nvPr/>
        </p:nvSpPr>
        <p:spPr>
          <a:xfrm>
            <a:off x="702725" y="1648435"/>
            <a:ext cx="7642800" cy="1846629"/>
          </a:xfrm>
          <a:prstGeom prst="rect">
            <a:avLst/>
          </a:prstGeom>
          <a:noFill/>
          <a:ln>
            <a:noFill/>
          </a:ln>
        </p:spPr>
        <p:txBody>
          <a:bodyPr spcFirstLastPara="1" wrap="square" lIns="91425" tIns="91425" rIns="91425" bIns="91425" anchor="t" anchorCtr="0">
            <a:spAutoFit/>
          </a:bodyPr>
          <a:lstStyle/>
          <a:p>
            <a:pPr marL="406400" lvl="0" indent="-285750" algn="l" rtl="0">
              <a:spcBef>
                <a:spcPts val="0"/>
              </a:spcBef>
              <a:spcAft>
                <a:spcPts val="0"/>
              </a:spcAft>
              <a:buSzPct val="130000"/>
              <a:buFont typeface="Arial" panose="020B0604020202020204" pitchFamily="34" charset="0"/>
              <a:buChar char="•"/>
            </a:pPr>
            <a:r>
              <a:rPr lang="en" sz="1800" dirty="0">
                <a:latin typeface="Inter"/>
                <a:ea typeface="Inter"/>
                <a:cs typeface="Inter"/>
                <a:sym typeface="Inter"/>
              </a:rPr>
              <a:t>Vendors invest time and resources to bid — they deserve meaningful feedback</a:t>
            </a:r>
            <a:br>
              <a:rPr lang="en" sz="1800" dirty="0">
                <a:latin typeface="Inter"/>
                <a:ea typeface="Inter"/>
                <a:cs typeface="Inter"/>
                <a:sym typeface="Inter"/>
              </a:rPr>
            </a:br>
            <a:endParaRPr sz="1800" dirty="0">
              <a:latin typeface="Inter"/>
              <a:ea typeface="Inter"/>
              <a:cs typeface="Inter"/>
              <a:sym typeface="Inter"/>
            </a:endParaRPr>
          </a:p>
          <a:p>
            <a:pPr marL="406400" lvl="0" indent="-285750" algn="l" rtl="0">
              <a:spcBef>
                <a:spcPts val="0"/>
              </a:spcBef>
              <a:spcAft>
                <a:spcPts val="0"/>
              </a:spcAft>
              <a:buSzPct val="130000"/>
              <a:buFont typeface="Arial" panose="020B0604020202020204" pitchFamily="34" charset="0"/>
              <a:buChar char="•"/>
            </a:pPr>
            <a:r>
              <a:rPr lang="en" sz="1800" dirty="0">
                <a:latin typeface="Inter"/>
                <a:ea typeface="Inter"/>
                <a:cs typeface="Inter"/>
                <a:sym typeface="Inter"/>
              </a:rPr>
              <a:t>Poor feedback increases protest risk</a:t>
            </a:r>
            <a:br>
              <a:rPr lang="en" sz="1800" dirty="0">
                <a:latin typeface="Inter"/>
                <a:ea typeface="Inter"/>
                <a:cs typeface="Inter"/>
                <a:sym typeface="Inter"/>
              </a:rPr>
            </a:br>
            <a:endParaRPr sz="1800" dirty="0">
              <a:latin typeface="Inter"/>
              <a:ea typeface="Inter"/>
              <a:cs typeface="Inter"/>
              <a:sym typeface="Inter"/>
            </a:endParaRPr>
          </a:p>
          <a:p>
            <a:pPr marL="406400" lvl="0" indent="-285750" algn="l" rtl="0">
              <a:spcBef>
                <a:spcPts val="0"/>
              </a:spcBef>
              <a:spcAft>
                <a:spcPts val="0"/>
              </a:spcAft>
              <a:buSzPct val="130000"/>
              <a:buFont typeface="Arial" panose="020B0604020202020204" pitchFamily="34" charset="0"/>
              <a:buChar char="•"/>
            </a:pPr>
            <a:r>
              <a:rPr lang="en" sz="1800" dirty="0">
                <a:latin typeface="Inter"/>
                <a:ea typeface="Inter"/>
                <a:cs typeface="Inter"/>
                <a:sym typeface="Inter"/>
              </a:rPr>
              <a:t>Effective feedback builds trust and improves future proposals</a:t>
            </a:r>
            <a:endParaRPr sz="1800" dirty="0">
              <a:latin typeface="Inter"/>
              <a:ea typeface="Inter"/>
              <a:cs typeface="Inter"/>
              <a:sym typeface="Inter"/>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77"/>
        <p:cNvGrpSpPr/>
        <p:nvPr/>
      </p:nvGrpSpPr>
      <p:grpSpPr>
        <a:xfrm>
          <a:off x="0" y="0"/>
          <a:ext cx="0" cy="0"/>
          <a:chOff x="0" y="0"/>
          <a:chExt cx="0" cy="0"/>
        </a:xfrm>
      </p:grpSpPr>
      <p:sp>
        <p:nvSpPr>
          <p:cNvPr id="1978" name="Google Shape;1978;g372dd22b892_0_17">
            <a:extLst>
              <a:ext uri="{C183D7F6-B498-43B3-948B-1728B52AA6E4}">
                <adec:decorative xmlns:adec="http://schemas.microsoft.com/office/drawing/2017/decorative" val="1"/>
              </a:ext>
            </a:extLst>
          </p:cNvPr>
          <p:cNvSpPr txBox="1"/>
          <p:nvPr/>
        </p:nvSpPr>
        <p:spPr>
          <a:xfrm>
            <a:off x="824459" y="1394085"/>
            <a:ext cx="6648000" cy="800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a:latin typeface="Inter"/>
              <a:ea typeface="Inter"/>
              <a:cs typeface="Inter"/>
              <a:sym typeface="Inte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79" name="Google Shape;1979;g372dd22b892_0_17"/>
          <p:cNvSpPr txBox="1">
            <a:spLocks noGrp="1"/>
          </p:cNvSpPr>
          <p:nvPr>
            <p:ph type="title" idx="4294967295"/>
          </p:nvPr>
        </p:nvSpPr>
        <p:spPr>
          <a:xfrm>
            <a:off x="445800" y="477540"/>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chemeClr val="lt1"/>
                </a:solidFill>
                <a:latin typeface="Inter"/>
                <a:ea typeface="Inter"/>
                <a:cs typeface="Inter"/>
                <a:sym typeface="Inter"/>
              </a:rPr>
              <a:t>Feedback Builds Trust</a:t>
            </a:r>
            <a:endParaRPr sz="2400" b="1" dirty="0">
              <a:solidFill>
                <a:schemeClr val="lt1"/>
              </a:solidFill>
              <a:latin typeface="Inter"/>
              <a:ea typeface="Inter"/>
              <a:cs typeface="Inter"/>
              <a:sym typeface="Inter"/>
            </a:endParaRPr>
          </a:p>
        </p:txBody>
      </p:sp>
      <p:sp>
        <p:nvSpPr>
          <p:cNvPr id="1980" name="Google Shape;1980;g372dd22b892_0_17"/>
          <p:cNvSpPr txBox="1"/>
          <p:nvPr/>
        </p:nvSpPr>
        <p:spPr>
          <a:xfrm>
            <a:off x="824459" y="1563797"/>
            <a:ext cx="6648000" cy="2123628"/>
          </a:xfrm>
          <a:prstGeom prst="rect">
            <a:avLst/>
          </a:prstGeom>
          <a:noFill/>
          <a:ln>
            <a:noFill/>
          </a:ln>
        </p:spPr>
        <p:txBody>
          <a:bodyPr spcFirstLastPara="1" wrap="square" lIns="91425" tIns="91425" rIns="91425" bIns="91425" anchor="t" anchorCtr="0">
            <a:spAutoFit/>
          </a:bodyPr>
          <a:lstStyle/>
          <a:p>
            <a:r>
              <a:rPr lang="en" sz="1800" b="1" dirty="0">
                <a:solidFill>
                  <a:schemeClr val="lt1"/>
                </a:solidFill>
                <a:latin typeface="Inter"/>
                <a:ea typeface="Inter"/>
                <a:cs typeface="Inter"/>
                <a:sym typeface="Inter"/>
              </a:rPr>
              <a:t>Done well, post-evaluation feedback can:</a:t>
            </a:r>
          </a:p>
          <a:p>
            <a:pPr marL="0" lvl="0" indent="0" algn="l" rtl="0">
              <a:spcBef>
                <a:spcPts val="0"/>
              </a:spcBef>
              <a:spcAft>
                <a:spcPts val="0"/>
              </a:spcAft>
              <a:buNone/>
            </a:pPr>
            <a:endParaRPr sz="1800" b="1" dirty="0">
              <a:solidFill>
                <a:schemeClr val="lt1"/>
              </a:solidFill>
              <a:latin typeface="Inter"/>
              <a:ea typeface="Inter"/>
              <a:cs typeface="Inter"/>
              <a:sym typeface="Inter"/>
            </a:endParaRPr>
          </a:p>
          <a:p>
            <a:pPr marL="406400" lvl="0" indent="-285750" algn="l" rtl="0">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Build industry trust</a:t>
            </a:r>
            <a:endParaRPr sz="1800" dirty="0">
              <a:solidFill>
                <a:schemeClr val="lt1"/>
              </a:solidFill>
              <a:latin typeface="Inter"/>
              <a:ea typeface="Inter"/>
              <a:cs typeface="Inter"/>
              <a:sym typeface="Inter"/>
            </a:endParaRPr>
          </a:p>
          <a:p>
            <a:pPr marL="742950" lvl="0" indent="-285750" algn="l" rtl="0">
              <a:spcBef>
                <a:spcPts val="0"/>
              </a:spcBef>
              <a:spcAft>
                <a:spcPts val="0"/>
              </a:spcAft>
              <a:buSzPct val="130000"/>
              <a:buFont typeface="Arial" panose="020B0604020202020204" pitchFamily="34" charset="0"/>
              <a:buChar char="•"/>
            </a:pPr>
            <a:endParaRPr sz="1800" dirty="0">
              <a:solidFill>
                <a:schemeClr val="lt1"/>
              </a:solidFill>
              <a:latin typeface="Inter"/>
              <a:ea typeface="Inter"/>
              <a:cs typeface="Inter"/>
              <a:sym typeface="Inter"/>
            </a:endParaRPr>
          </a:p>
          <a:p>
            <a:pPr marL="406400" lvl="0" indent="-285750" algn="l" rtl="0">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Defend the integrity of your process</a:t>
            </a:r>
            <a:endParaRPr sz="1800" dirty="0">
              <a:solidFill>
                <a:schemeClr val="lt1"/>
              </a:solidFill>
              <a:latin typeface="Inter"/>
              <a:ea typeface="Inter"/>
              <a:cs typeface="Inter"/>
              <a:sym typeface="Inter"/>
            </a:endParaRPr>
          </a:p>
          <a:p>
            <a:pPr marL="742950" lvl="0" indent="-285750" algn="l" rtl="0">
              <a:spcBef>
                <a:spcPts val="0"/>
              </a:spcBef>
              <a:spcAft>
                <a:spcPts val="0"/>
              </a:spcAft>
              <a:buSzPct val="130000"/>
              <a:buFont typeface="Arial" panose="020B0604020202020204" pitchFamily="34" charset="0"/>
              <a:buChar char="•"/>
            </a:pPr>
            <a:endParaRPr sz="1800" dirty="0">
              <a:solidFill>
                <a:schemeClr val="lt1"/>
              </a:solidFill>
              <a:latin typeface="Inter"/>
              <a:ea typeface="Inter"/>
              <a:cs typeface="Inter"/>
              <a:sym typeface="Inter"/>
            </a:endParaRPr>
          </a:p>
          <a:p>
            <a:pPr marL="406400" lvl="0" indent="-285750" algn="l" rtl="0">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Improve future vendor participation</a:t>
            </a:r>
            <a:endParaRPr sz="1800" dirty="0">
              <a:latin typeface="Inter"/>
              <a:ea typeface="Inter"/>
              <a:cs typeface="Inter"/>
              <a:sym typeface="Inter"/>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84"/>
        <p:cNvGrpSpPr/>
        <p:nvPr/>
      </p:nvGrpSpPr>
      <p:grpSpPr>
        <a:xfrm>
          <a:off x="0" y="0"/>
          <a:ext cx="0" cy="0"/>
          <a:chOff x="0" y="0"/>
          <a:chExt cx="0" cy="0"/>
        </a:xfrm>
      </p:grpSpPr>
      <p:sp>
        <p:nvSpPr>
          <p:cNvPr id="1985" name="Google Shape;1985;g372dd22b892_0_22">
            <a:extLst>
              <a:ext uri="{C183D7F6-B498-43B3-948B-1728B52AA6E4}">
                <adec:decorative xmlns:adec="http://schemas.microsoft.com/office/drawing/2017/decorative" val="1"/>
              </a:ext>
            </a:extLst>
          </p:cNvPr>
          <p:cNvSpPr txBox="1"/>
          <p:nvPr/>
        </p:nvSpPr>
        <p:spPr>
          <a:xfrm>
            <a:off x="824459" y="1394085"/>
            <a:ext cx="6648000" cy="800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a:latin typeface="Inter"/>
              <a:ea typeface="Inter"/>
              <a:cs typeface="Inter"/>
              <a:sym typeface="Inte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6" name="Google Shape;1986;g372dd22b892_0_22"/>
          <p:cNvSpPr txBox="1">
            <a:spLocks noGrp="1"/>
          </p:cNvSpPr>
          <p:nvPr>
            <p:ph type="title" idx="4294967295"/>
          </p:nvPr>
        </p:nvSpPr>
        <p:spPr>
          <a:xfrm>
            <a:off x="445800" y="351767"/>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chemeClr val="lt1"/>
                </a:solidFill>
                <a:latin typeface="Inter"/>
                <a:ea typeface="Inter"/>
                <a:cs typeface="Inter"/>
                <a:sym typeface="Inter"/>
              </a:rPr>
              <a:t>Debriefings vs. Other Feedback</a:t>
            </a:r>
            <a:endParaRPr sz="2400" b="1" dirty="0">
              <a:solidFill>
                <a:schemeClr val="lt1"/>
              </a:solidFill>
              <a:latin typeface="Inter"/>
              <a:ea typeface="Inter"/>
              <a:cs typeface="Inter"/>
              <a:sym typeface="Inter"/>
            </a:endParaRPr>
          </a:p>
        </p:txBody>
      </p:sp>
      <p:sp>
        <p:nvSpPr>
          <p:cNvPr id="1987" name="Google Shape;1987;g372dd22b892_0_22"/>
          <p:cNvSpPr txBox="1"/>
          <p:nvPr/>
        </p:nvSpPr>
        <p:spPr>
          <a:xfrm>
            <a:off x="445800" y="925352"/>
            <a:ext cx="7849800" cy="3847177"/>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800" dirty="0">
                <a:solidFill>
                  <a:schemeClr val="lt1"/>
                </a:solidFill>
                <a:latin typeface="Inter"/>
                <a:ea typeface="Inter"/>
                <a:cs typeface="Inter"/>
                <a:sym typeface="Inter"/>
              </a:rPr>
              <a:t>Debriefings (FAR Part 15):</a:t>
            </a:r>
            <a:endParaRPr sz="1800" dirty="0">
              <a:solidFill>
                <a:schemeClr val="lt1"/>
              </a:solidFill>
              <a:latin typeface="Inter"/>
              <a:ea typeface="Inter"/>
              <a:cs typeface="Inter"/>
              <a:sym typeface="Inter"/>
            </a:endParaRPr>
          </a:p>
          <a:p>
            <a:pPr marL="457200" lvl="0" indent="-323850" algn="l" rtl="0">
              <a:spcBef>
                <a:spcPts val="1200"/>
              </a:spcBef>
              <a:spcAft>
                <a:spcPts val="0"/>
              </a:spcAft>
              <a:buClr>
                <a:schemeClr val="lt1"/>
              </a:buClr>
              <a:buSzPts val="1500"/>
              <a:buChar char="●"/>
            </a:pPr>
            <a:r>
              <a:rPr lang="en" sz="1800" dirty="0">
                <a:solidFill>
                  <a:schemeClr val="lt1"/>
                </a:solidFill>
                <a:latin typeface="Inter"/>
                <a:ea typeface="Inter"/>
                <a:cs typeface="Inter"/>
                <a:sym typeface="Inter"/>
              </a:rPr>
              <a:t>Pre-award: Why a proposal was eliminated</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57200" lvl="0" indent="-323850" algn="l" rtl="0">
              <a:spcBef>
                <a:spcPts val="0"/>
              </a:spcBef>
              <a:spcAft>
                <a:spcPts val="0"/>
              </a:spcAft>
              <a:buClr>
                <a:schemeClr val="lt1"/>
              </a:buClr>
              <a:buSzPts val="1500"/>
              <a:buChar char="●"/>
            </a:pPr>
            <a:r>
              <a:rPr lang="en" sz="1800" dirty="0">
                <a:solidFill>
                  <a:schemeClr val="lt1"/>
                </a:solidFill>
                <a:latin typeface="Inter"/>
                <a:ea typeface="Inter"/>
                <a:cs typeface="Inter"/>
                <a:sym typeface="Inter"/>
              </a:rPr>
              <a:t>Post-award: Strengths, weaknesses, rationale</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0" lvl="0" indent="0" algn="l" rtl="0">
              <a:spcBef>
                <a:spcPts val="1200"/>
              </a:spcBef>
              <a:spcAft>
                <a:spcPts val="0"/>
              </a:spcAft>
              <a:buNone/>
            </a:pPr>
            <a:r>
              <a:rPr lang="en" sz="1800" dirty="0">
                <a:solidFill>
                  <a:schemeClr val="lt1"/>
                </a:solidFill>
                <a:latin typeface="Inter"/>
                <a:ea typeface="Inter"/>
                <a:cs typeface="Inter"/>
                <a:sym typeface="Inter"/>
              </a:rPr>
              <a:t>Other methods:</a:t>
            </a:r>
            <a:endParaRPr sz="1800" dirty="0">
              <a:solidFill>
                <a:schemeClr val="lt1"/>
              </a:solidFill>
              <a:latin typeface="Inter"/>
              <a:ea typeface="Inter"/>
              <a:cs typeface="Inter"/>
              <a:sym typeface="Inter"/>
            </a:endParaRPr>
          </a:p>
          <a:p>
            <a:pPr marL="457200" lvl="0" indent="-323850" algn="l" rtl="0">
              <a:spcBef>
                <a:spcPts val="1200"/>
              </a:spcBef>
              <a:spcAft>
                <a:spcPts val="0"/>
              </a:spcAft>
              <a:buClr>
                <a:schemeClr val="lt1"/>
              </a:buClr>
              <a:buSzPts val="1500"/>
              <a:buChar char="●"/>
            </a:pPr>
            <a:r>
              <a:rPr lang="en" sz="1800" dirty="0">
                <a:solidFill>
                  <a:schemeClr val="lt1"/>
                </a:solidFill>
                <a:latin typeface="Inter"/>
                <a:ea typeface="Inter"/>
                <a:cs typeface="Inter"/>
                <a:sym typeface="Inter"/>
              </a:rPr>
              <a:t>Simplified Acquisitions (FAR 13): Brief explanation, if requested</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57200" lvl="0" indent="-323850" algn="l" rtl="0">
              <a:spcBef>
                <a:spcPts val="0"/>
              </a:spcBef>
              <a:spcAft>
                <a:spcPts val="0"/>
              </a:spcAft>
              <a:buClr>
                <a:schemeClr val="lt1"/>
              </a:buClr>
              <a:buSzPts val="1500"/>
              <a:buChar char="●"/>
            </a:pPr>
            <a:r>
              <a:rPr lang="en" sz="1800" dirty="0">
                <a:solidFill>
                  <a:schemeClr val="lt1"/>
                </a:solidFill>
                <a:latin typeface="Inter"/>
                <a:ea typeface="Inter"/>
                <a:cs typeface="Inter"/>
                <a:sym typeface="Inter"/>
              </a:rPr>
              <a:t>Schedules (FAR 8.4): Same as FAR 13</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57200" lvl="0" indent="-323850" algn="l" rtl="0">
              <a:spcBef>
                <a:spcPts val="0"/>
              </a:spcBef>
              <a:spcAft>
                <a:spcPts val="0"/>
              </a:spcAft>
              <a:buClr>
                <a:schemeClr val="lt1"/>
              </a:buClr>
              <a:buSzPts val="1500"/>
              <a:buChar char="●"/>
            </a:pPr>
            <a:r>
              <a:rPr lang="en" sz="1800" dirty="0">
                <a:solidFill>
                  <a:schemeClr val="lt1"/>
                </a:solidFill>
                <a:latin typeface="Inter"/>
                <a:ea typeface="Inter"/>
                <a:cs typeface="Inter"/>
                <a:sym typeface="Inter"/>
              </a:rPr>
              <a:t>Task/Delivery Orders: Required over $5.5M</a:t>
            </a:r>
            <a:endParaRPr sz="1500" dirty="0">
              <a:solidFill>
                <a:schemeClr val="lt1"/>
              </a:solidFill>
              <a:latin typeface="Inter"/>
              <a:ea typeface="Inter"/>
              <a:cs typeface="Inter"/>
              <a:sym typeface="Inter"/>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91"/>
        <p:cNvGrpSpPr/>
        <p:nvPr/>
      </p:nvGrpSpPr>
      <p:grpSpPr>
        <a:xfrm>
          <a:off x="0" y="0"/>
          <a:ext cx="0" cy="0"/>
          <a:chOff x="0" y="0"/>
          <a:chExt cx="0" cy="0"/>
        </a:xfrm>
      </p:grpSpPr>
      <p:sp>
        <p:nvSpPr>
          <p:cNvPr id="1993" name="Google Shape;1993;g372dd22b892_0_27"/>
          <p:cNvSpPr txBox="1">
            <a:spLocks noGrp="1"/>
          </p:cNvSpPr>
          <p:nvPr>
            <p:ph type="title" idx="4294967295"/>
          </p:nvPr>
        </p:nvSpPr>
        <p:spPr>
          <a:xfrm>
            <a:off x="445800" y="496047"/>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chemeClr val="lt1"/>
                </a:solidFill>
                <a:latin typeface="Inter"/>
                <a:ea typeface="Inter"/>
                <a:cs typeface="Inter"/>
                <a:sym typeface="Inter"/>
              </a:rPr>
              <a:t>What to Avoid</a:t>
            </a:r>
            <a:endParaRPr sz="2400" b="1" dirty="0">
              <a:solidFill>
                <a:schemeClr val="lt1"/>
              </a:solidFill>
              <a:latin typeface="Inter"/>
              <a:ea typeface="Inter"/>
              <a:cs typeface="Inter"/>
              <a:sym typeface="Inter"/>
            </a:endParaRPr>
          </a:p>
        </p:txBody>
      </p:sp>
      <p:sp>
        <p:nvSpPr>
          <p:cNvPr id="1992" name="Google Shape;1992;g372dd22b892_0_27"/>
          <p:cNvSpPr txBox="1"/>
          <p:nvPr/>
        </p:nvSpPr>
        <p:spPr>
          <a:xfrm>
            <a:off x="824450" y="1394009"/>
            <a:ext cx="6648000" cy="3317791"/>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lt1"/>
              </a:buClr>
              <a:buSzPts val="1100"/>
              <a:buFont typeface="Arial"/>
              <a:buNone/>
            </a:pPr>
            <a:r>
              <a:rPr lang="en" sz="1800" dirty="0">
                <a:latin typeface="Inter"/>
                <a:ea typeface="Inter"/>
                <a:cs typeface="Inter"/>
                <a:sym typeface="Inter"/>
              </a:rPr>
              <a:t>Don’t:</a:t>
            </a:r>
            <a:endParaRPr sz="1800" dirty="0">
              <a:latin typeface="Inter"/>
              <a:ea typeface="Inter"/>
              <a:cs typeface="Inter"/>
              <a:sym typeface="Inter"/>
            </a:endParaRPr>
          </a:p>
          <a:p>
            <a:pPr marL="431800" lvl="0" indent="-285750" algn="l" rtl="0">
              <a:lnSpc>
                <a:spcPct val="115000"/>
              </a:lnSpc>
              <a:spcBef>
                <a:spcPts val="1200"/>
              </a:spcBef>
              <a:spcAft>
                <a:spcPts val="0"/>
              </a:spcAft>
              <a:buClr>
                <a:schemeClr val="lt1"/>
              </a:buClr>
              <a:buSzPct val="130000"/>
              <a:buFont typeface="Arial" panose="020B0604020202020204" pitchFamily="34" charset="0"/>
              <a:buChar char="•"/>
            </a:pPr>
            <a:r>
              <a:rPr lang="en" sz="1800" dirty="0">
                <a:latin typeface="Inter"/>
                <a:ea typeface="Inter"/>
                <a:cs typeface="Inter"/>
                <a:sym typeface="Inter"/>
              </a:rPr>
              <a:t>Use FAR Part 15 terms in simplified acquisitions</a:t>
            </a:r>
            <a:br>
              <a:rPr lang="en" sz="1800" dirty="0">
                <a:latin typeface="Inter"/>
                <a:ea typeface="Inter"/>
                <a:cs typeface="Inter"/>
                <a:sym typeface="Inter"/>
              </a:rPr>
            </a:br>
            <a:endParaRPr sz="1800" dirty="0">
              <a:latin typeface="Inter"/>
              <a:ea typeface="Inter"/>
              <a:cs typeface="Inter"/>
              <a:sym typeface="Inter"/>
            </a:endParaRPr>
          </a:p>
          <a:p>
            <a:pPr marL="43180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dirty="0">
                <a:latin typeface="Inter"/>
                <a:ea typeface="Inter"/>
                <a:cs typeface="Inter"/>
                <a:sym typeface="Inter"/>
              </a:rPr>
              <a:t>Disclose competitor proposals</a:t>
            </a:r>
            <a:br>
              <a:rPr lang="en" sz="1800" dirty="0">
                <a:latin typeface="Inter"/>
                <a:ea typeface="Inter"/>
                <a:cs typeface="Inter"/>
                <a:sym typeface="Inter"/>
              </a:rPr>
            </a:br>
            <a:endParaRPr sz="1800" dirty="0">
              <a:latin typeface="Inter"/>
              <a:ea typeface="Inter"/>
              <a:cs typeface="Inter"/>
              <a:sym typeface="Inter"/>
            </a:endParaRPr>
          </a:p>
          <a:p>
            <a:pPr marL="43180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dirty="0">
                <a:latin typeface="Inter"/>
                <a:ea typeface="Inter"/>
                <a:cs typeface="Inter"/>
                <a:sym typeface="Inter"/>
              </a:rPr>
              <a:t>Compare offerors directly</a:t>
            </a:r>
            <a:br>
              <a:rPr lang="en" sz="1800" dirty="0">
                <a:latin typeface="Inter"/>
                <a:ea typeface="Inter"/>
                <a:cs typeface="Inter"/>
                <a:sym typeface="Inter"/>
              </a:rPr>
            </a:br>
            <a:endParaRPr sz="1800" dirty="0">
              <a:latin typeface="Inter"/>
              <a:ea typeface="Inter"/>
              <a:cs typeface="Inter"/>
              <a:sym typeface="Inter"/>
            </a:endParaRPr>
          </a:p>
          <a:p>
            <a:pPr marL="43180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dirty="0">
                <a:latin typeface="Inter"/>
                <a:ea typeface="Inter"/>
                <a:cs typeface="Inter"/>
                <a:sym typeface="Inter"/>
              </a:rPr>
              <a:t>Share proprietary info</a:t>
            </a:r>
            <a:endParaRPr sz="1800" dirty="0">
              <a:latin typeface="Inter"/>
              <a:ea typeface="Inter"/>
              <a:cs typeface="Inter"/>
              <a:sym typeface="Inter"/>
            </a:endParaRPr>
          </a:p>
          <a:p>
            <a:pPr marL="0" lvl="0" indent="0" algn="l" rtl="0">
              <a:spcBef>
                <a:spcPts val="1200"/>
              </a:spcBef>
              <a:spcAft>
                <a:spcPts val="0"/>
              </a:spcAft>
              <a:buNone/>
            </a:pPr>
            <a:endParaRPr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97"/>
        <p:cNvGrpSpPr/>
        <p:nvPr/>
      </p:nvGrpSpPr>
      <p:grpSpPr>
        <a:xfrm>
          <a:off x="0" y="0"/>
          <a:ext cx="0" cy="0"/>
          <a:chOff x="0" y="0"/>
          <a:chExt cx="0" cy="0"/>
        </a:xfrm>
      </p:grpSpPr>
      <p:sp>
        <p:nvSpPr>
          <p:cNvPr id="1999" name="Google Shape;1999;g372dd22b892_0_32"/>
          <p:cNvSpPr txBox="1">
            <a:spLocks noGrp="1"/>
          </p:cNvSpPr>
          <p:nvPr>
            <p:ph type="title" idx="4294967295"/>
          </p:nvPr>
        </p:nvSpPr>
        <p:spPr>
          <a:xfrm>
            <a:off x="445800" y="531147"/>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chemeClr val="lt1"/>
                </a:solidFill>
                <a:latin typeface="Inter"/>
                <a:ea typeface="Inter"/>
                <a:cs typeface="Inter"/>
                <a:sym typeface="Inter"/>
              </a:rPr>
              <a:t>Benefits of Doing It Right</a:t>
            </a:r>
            <a:endParaRPr sz="2400" b="1" dirty="0">
              <a:solidFill>
                <a:schemeClr val="lt1"/>
              </a:solidFill>
              <a:latin typeface="Inter"/>
              <a:ea typeface="Inter"/>
              <a:cs typeface="Inter"/>
              <a:sym typeface="Inter"/>
            </a:endParaRPr>
          </a:p>
        </p:txBody>
      </p:sp>
      <p:sp>
        <p:nvSpPr>
          <p:cNvPr id="2000" name="Google Shape;2000;g372dd22b892_0_32"/>
          <p:cNvSpPr txBox="1"/>
          <p:nvPr/>
        </p:nvSpPr>
        <p:spPr>
          <a:xfrm>
            <a:off x="837150" y="1369897"/>
            <a:ext cx="6801000" cy="240370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800" b="1" dirty="0">
                <a:solidFill>
                  <a:schemeClr val="lt1"/>
                </a:solidFill>
                <a:latin typeface="Inter"/>
                <a:ea typeface="Inter"/>
                <a:cs typeface="Inter"/>
                <a:sym typeface="Inter"/>
              </a:rPr>
              <a:t>Well-handled debriefings:</a:t>
            </a:r>
            <a:endParaRPr sz="1800" b="1" dirty="0">
              <a:solidFill>
                <a:schemeClr val="lt1"/>
              </a:solidFill>
              <a:latin typeface="Inter"/>
              <a:ea typeface="Inter"/>
              <a:cs typeface="Inter"/>
              <a:sym typeface="Inter"/>
            </a:endParaRPr>
          </a:p>
          <a:p>
            <a:pPr marL="412750" lvl="0" indent="-285750" algn="l" rtl="0">
              <a:lnSpc>
                <a:spcPct val="115000"/>
              </a:lnSpc>
              <a:spcBef>
                <a:spcPts val="120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Show that evaluation was fair</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1275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Give insight into future improvement</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1275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Build a stronger tech vendor community</a:t>
            </a:r>
            <a:endParaRPr sz="1600" dirty="0">
              <a:solidFill>
                <a:schemeClr val="lt1"/>
              </a:solidFill>
              <a:latin typeface="Inter"/>
              <a:ea typeface="Inter"/>
              <a:cs typeface="Inter"/>
              <a:sym typeface="Inter"/>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04"/>
        <p:cNvGrpSpPr/>
        <p:nvPr/>
      </p:nvGrpSpPr>
      <p:grpSpPr>
        <a:xfrm>
          <a:off x="0" y="0"/>
          <a:ext cx="0" cy="0"/>
          <a:chOff x="0" y="0"/>
          <a:chExt cx="0" cy="0"/>
        </a:xfrm>
      </p:grpSpPr>
      <p:sp>
        <p:nvSpPr>
          <p:cNvPr id="2005" name="Google Shape;2005;g372dd22b892_0_57">
            <a:extLst>
              <a:ext uri="{C183D7F6-B498-43B3-948B-1728B52AA6E4}">
                <adec:decorative xmlns:adec="http://schemas.microsoft.com/office/drawing/2017/decorative" val="1"/>
              </a:ext>
            </a:extLst>
          </p:cNvPr>
          <p:cNvSpPr txBox="1"/>
          <p:nvPr/>
        </p:nvSpPr>
        <p:spPr>
          <a:xfrm>
            <a:off x="824459" y="1394085"/>
            <a:ext cx="6648000" cy="800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a:latin typeface="Inter"/>
              <a:ea typeface="Inter"/>
              <a:cs typeface="Inter"/>
              <a:sym typeface="Inte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6" name="Google Shape;2006;g372dd22b892_0_57"/>
          <p:cNvSpPr txBox="1">
            <a:spLocks noGrp="1"/>
          </p:cNvSpPr>
          <p:nvPr>
            <p:ph type="title" idx="4294967295"/>
          </p:nvPr>
        </p:nvSpPr>
        <p:spPr>
          <a:xfrm>
            <a:off x="433100" y="545150"/>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chemeClr val="lt1"/>
                </a:solidFill>
                <a:latin typeface="Inter"/>
                <a:ea typeface="Inter"/>
                <a:cs typeface="Inter"/>
                <a:sym typeface="Inter"/>
              </a:rPr>
              <a:t>Activity: Poll</a:t>
            </a:r>
            <a:endParaRPr sz="2400" b="1" dirty="0">
              <a:solidFill>
                <a:schemeClr val="lt1"/>
              </a:solidFill>
              <a:latin typeface="Inter"/>
              <a:ea typeface="Inter"/>
              <a:cs typeface="Inter"/>
              <a:sym typeface="Inter"/>
            </a:endParaRPr>
          </a:p>
        </p:txBody>
      </p:sp>
      <p:sp>
        <p:nvSpPr>
          <p:cNvPr id="2007" name="Google Shape;2007;g372dd22b892_0_57"/>
          <p:cNvSpPr txBox="1"/>
          <p:nvPr/>
        </p:nvSpPr>
        <p:spPr>
          <a:xfrm>
            <a:off x="492800" y="1394085"/>
            <a:ext cx="5298400" cy="267762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i="1" dirty="0">
                <a:solidFill>
                  <a:schemeClr val="lt1"/>
                </a:solidFill>
                <a:latin typeface="Inter"/>
                <a:ea typeface="Inter"/>
                <a:cs typeface="Inter"/>
                <a:sym typeface="Inter"/>
              </a:rPr>
              <a:t>What’s your biggest concern about debriefs?</a:t>
            </a:r>
            <a:endParaRPr sz="1800" i="1" dirty="0">
              <a:solidFill>
                <a:schemeClr val="lt1"/>
              </a:solidFill>
              <a:latin typeface="Inter"/>
              <a:ea typeface="Inter"/>
              <a:cs typeface="Inter"/>
              <a:sym typeface="Inter"/>
            </a:endParaRPr>
          </a:p>
          <a:p>
            <a:pPr marL="0" lvl="0" indent="0" algn="l" rtl="0">
              <a:spcBef>
                <a:spcPts val="0"/>
              </a:spcBef>
              <a:spcAft>
                <a:spcPts val="0"/>
              </a:spcAft>
              <a:buNone/>
            </a:pPr>
            <a:endParaRPr sz="1800" i="1" dirty="0">
              <a:solidFill>
                <a:schemeClr val="lt1"/>
              </a:solidFill>
              <a:latin typeface="Inter"/>
              <a:ea typeface="Inter"/>
              <a:cs typeface="Inter"/>
              <a:sym typeface="Inter"/>
            </a:endParaRPr>
          </a:p>
          <a:p>
            <a:pPr marL="0" lvl="0" indent="0" algn="l" rtl="0">
              <a:spcBef>
                <a:spcPts val="0"/>
              </a:spcBef>
              <a:spcAft>
                <a:spcPts val="0"/>
              </a:spcAft>
              <a:buNone/>
            </a:pPr>
            <a:r>
              <a:rPr lang="en" sz="1800" dirty="0">
                <a:solidFill>
                  <a:schemeClr val="lt1"/>
                </a:solidFill>
                <a:latin typeface="Inter"/>
                <a:ea typeface="Inter"/>
                <a:cs typeface="Inter"/>
                <a:sym typeface="Inter"/>
              </a:rPr>
              <a:t>A) Saying too much</a:t>
            </a:r>
            <a:endParaRPr sz="1800" dirty="0">
              <a:solidFill>
                <a:schemeClr val="lt1"/>
              </a:solidFill>
              <a:latin typeface="Inter"/>
              <a:ea typeface="Inter"/>
              <a:cs typeface="Inter"/>
              <a:sym typeface="Inter"/>
            </a:endParaRPr>
          </a:p>
          <a:p>
            <a:pPr marL="0" lvl="0" indent="0" algn="l" rtl="0">
              <a:spcBef>
                <a:spcPts val="0"/>
              </a:spcBef>
              <a:spcAft>
                <a:spcPts val="0"/>
              </a:spcAft>
              <a:buNone/>
            </a:pPr>
            <a:endParaRPr sz="1800" dirty="0">
              <a:solidFill>
                <a:schemeClr val="lt1"/>
              </a:solidFill>
              <a:latin typeface="Inter"/>
              <a:ea typeface="Inter"/>
              <a:cs typeface="Inter"/>
              <a:sym typeface="Inter"/>
            </a:endParaRPr>
          </a:p>
          <a:p>
            <a:pPr marL="0" lvl="0" indent="0" algn="l" rtl="0">
              <a:spcBef>
                <a:spcPts val="0"/>
              </a:spcBef>
              <a:spcAft>
                <a:spcPts val="0"/>
              </a:spcAft>
              <a:buNone/>
            </a:pPr>
            <a:r>
              <a:rPr lang="en" sz="1800" dirty="0">
                <a:solidFill>
                  <a:schemeClr val="lt1"/>
                </a:solidFill>
                <a:latin typeface="Inter"/>
                <a:ea typeface="Inter"/>
                <a:cs typeface="Inter"/>
                <a:sym typeface="Inter"/>
              </a:rPr>
              <a:t>B) Saying too little</a:t>
            </a:r>
            <a:endParaRPr sz="1800" dirty="0">
              <a:solidFill>
                <a:schemeClr val="lt1"/>
              </a:solidFill>
              <a:latin typeface="Inter"/>
              <a:ea typeface="Inter"/>
              <a:cs typeface="Inter"/>
              <a:sym typeface="Inter"/>
            </a:endParaRPr>
          </a:p>
          <a:p>
            <a:pPr marL="0" lvl="0" indent="0" algn="l" rtl="0">
              <a:spcBef>
                <a:spcPts val="0"/>
              </a:spcBef>
              <a:spcAft>
                <a:spcPts val="0"/>
              </a:spcAft>
              <a:buNone/>
            </a:pPr>
            <a:endParaRPr sz="1800" dirty="0">
              <a:solidFill>
                <a:schemeClr val="lt1"/>
              </a:solidFill>
              <a:latin typeface="Inter"/>
              <a:ea typeface="Inter"/>
              <a:cs typeface="Inter"/>
              <a:sym typeface="Inter"/>
            </a:endParaRPr>
          </a:p>
          <a:p>
            <a:pPr marL="0" lvl="0" indent="0" algn="l" rtl="0">
              <a:spcBef>
                <a:spcPts val="0"/>
              </a:spcBef>
              <a:spcAft>
                <a:spcPts val="0"/>
              </a:spcAft>
              <a:buNone/>
            </a:pPr>
            <a:r>
              <a:rPr lang="en" sz="1800" dirty="0">
                <a:solidFill>
                  <a:schemeClr val="lt1"/>
                </a:solidFill>
                <a:latin typeface="Inter"/>
                <a:ea typeface="Inter"/>
                <a:cs typeface="Inter"/>
                <a:sym typeface="Inter"/>
              </a:rPr>
              <a:t>C) Not knowing what’s allowed</a:t>
            </a:r>
            <a:endParaRPr sz="1800" dirty="0">
              <a:solidFill>
                <a:schemeClr val="lt1"/>
              </a:solidFill>
              <a:latin typeface="Inter"/>
              <a:ea typeface="Inter"/>
              <a:cs typeface="Inter"/>
              <a:sym typeface="Inter"/>
            </a:endParaRPr>
          </a:p>
          <a:p>
            <a:pPr marL="0" lvl="0" indent="0" algn="l" rtl="0">
              <a:spcBef>
                <a:spcPts val="0"/>
              </a:spcBef>
              <a:spcAft>
                <a:spcPts val="0"/>
              </a:spcAft>
              <a:buNone/>
            </a:pPr>
            <a:endParaRPr sz="1800" dirty="0">
              <a:solidFill>
                <a:schemeClr val="lt1"/>
              </a:solidFill>
              <a:latin typeface="Inter"/>
              <a:ea typeface="Inter"/>
              <a:cs typeface="Inter"/>
              <a:sym typeface="Inter"/>
            </a:endParaRPr>
          </a:p>
          <a:p>
            <a:pPr marL="0" lvl="0" indent="0" algn="l" rtl="0">
              <a:spcBef>
                <a:spcPts val="0"/>
              </a:spcBef>
              <a:spcAft>
                <a:spcPts val="0"/>
              </a:spcAft>
              <a:buNone/>
            </a:pPr>
            <a:r>
              <a:rPr lang="en" sz="1800" dirty="0">
                <a:solidFill>
                  <a:schemeClr val="lt1"/>
                </a:solidFill>
                <a:latin typeface="Inter"/>
                <a:ea typeface="Inter"/>
                <a:cs typeface="Inter"/>
                <a:sym typeface="Inter"/>
              </a:rPr>
              <a:t>D) Time constraints</a:t>
            </a:r>
            <a:endParaRPr sz="1800" dirty="0">
              <a:latin typeface="Inter"/>
              <a:ea typeface="Inter"/>
              <a:cs typeface="Inter"/>
              <a:sym typeface="Inter"/>
            </a:endParaRPr>
          </a:p>
        </p:txBody>
      </p:sp>
      <p:pic>
        <p:nvPicPr>
          <p:cNvPr id="2008" name="Google Shape;2008;g372dd22b892_0_57" descr="Group discussion icon"/>
          <p:cNvPicPr preferRelativeResize="0"/>
          <p:nvPr/>
        </p:nvPicPr>
        <p:blipFill>
          <a:blip r:embed="rId3">
            <a:alphaModFix/>
          </a:blip>
          <a:stretch>
            <a:fillRect/>
          </a:stretch>
        </p:blipFill>
        <p:spPr>
          <a:xfrm>
            <a:off x="6063800" y="1528172"/>
            <a:ext cx="2579024" cy="2579024"/>
          </a:xfrm>
          <a:prstGeom prst="rect">
            <a:avLst/>
          </a:prstGeom>
          <a:noFill/>
          <a:ln>
            <a:noFill/>
          </a:ln>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12"/>
        <p:cNvGrpSpPr/>
        <p:nvPr/>
      </p:nvGrpSpPr>
      <p:grpSpPr>
        <a:xfrm>
          <a:off x="0" y="0"/>
          <a:ext cx="0" cy="0"/>
          <a:chOff x="0" y="0"/>
          <a:chExt cx="0" cy="0"/>
        </a:xfrm>
      </p:grpSpPr>
      <p:sp>
        <p:nvSpPr>
          <p:cNvPr id="2014" name="Google Shape;2014;g372dd22b892_0_62"/>
          <p:cNvSpPr txBox="1">
            <a:spLocks noGrp="1"/>
          </p:cNvSpPr>
          <p:nvPr>
            <p:ph type="title" idx="4294967295"/>
          </p:nvPr>
        </p:nvSpPr>
        <p:spPr>
          <a:xfrm>
            <a:off x="445800" y="534053"/>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chemeClr val="lt1"/>
                </a:solidFill>
                <a:latin typeface="Inter"/>
                <a:ea typeface="Inter"/>
                <a:cs typeface="Inter"/>
                <a:sym typeface="Inter"/>
              </a:rPr>
              <a:t>What Vendors Want to Know</a:t>
            </a:r>
            <a:endParaRPr sz="2400" b="1" dirty="0">
              <a:solidFill>
                <a:schemeClr val="lt1"/>
              </a:solidFill>
              <a:latin typeface="Inter"/>
              <a:ea typeface="Inter"/>
              <a:cs typeface="Inter"/>
              <a:sym typeface="Inter"/>
            </a:endParaRPr>
          </a:p>
        </p:txBody>
      </p:sp>
      <p:sp>
        <p:nvSpPr>
          <p:cNvPr id="2015" name="Google Shape;2015;g372dd22b892_0_62"/>
          <p:cNvSpPr txBox="1"/>
          <p:nvPr/>
        </p:nvSpPr>
        <p:spPr>
          <a:xfrm>
            <a:off x="445800" y="1271773"/>
            <a:ext cx="7176900" cy="2472954"/>
          </a:xfrm>
          <a:prstGeom prst="rect">
            <a:avLst/>
          </a:prstGeom>
          <a:noFill/>
          <a:ln>
            <a:noFill/>
          </a:ln>
        </p:spPr>
        <p:txBody>
          <a:bodyPr spcFirstLastPara="1" wrap="square" lIns="91425" tIns="91425" rIns="91425" bIns="91425" anchor="t" anchorCtr="0">
            <a:spAutoFit/>
          </a:bodyPr>
          <a:lstStyle/>
          <a:p>
            <a:pPr lvl="0" algn="l" rtl="0">
              <a:spcBef>
                <a:spcPts val="1200"/>
              </a:spcBef>
              <a:spcAft>
                <a:spcPts val="0"/>
              </a:spcAft>
            </a:pPr>
            <a:r>
              <a:rPr lang="en" sz="1800" b="1" dirty="0">
                <a:solidFill>
                  <a:schemeClr val="lt1"/>
                </a:solidFill>
                <a:latin typeface="Inter"/>
                <a:ea typeface="Inter"/>
                <a:cs typeface="Inter"/>
                <a:sym typeface="Inter"/>
              </a:rPr>
              <a:t>Common Questions Vendors Have:</a:t>
            </a:r>
            <a:br>
              <a:rPr lang="en" sz="1800" b="1" dirty="0">
                <a:solidFill>
                  <a:schemeClr val="lt1"/>
                </a:solidFill>
                <a:latin typeface="Inter"/>
                <a:ea typeface="Inter"/>
                <a:cs typeface="Inter"/>
                <a:sym typeface="Inter"/>
              </a:rPr>
            </a:br>
            <a:endParaRPr sz="1800" b="1" dirty="0">
              <a:solidFill>
                <a:schemeClr val="lt1"/>
              </a:solidFill>
              <a:latin typeface="Inter"/>
              <a:ea typeface="Inter"/>
              <a:cs typeface="Inter"/>
              <a:sym typeface="Inter"/>
            </a:endParaRPr>
          </a:p>
          <a:p>
            <a:pPr marL="412750" lvl="0" indent="-285750" algn="l" rtl="0">
              <a:spcBef>
                <a:spcPts val="120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Did the agency understand our solution?</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12750" lvl="0" indent="-285750" algn="l" rtl="0">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Did we miss something important?</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1275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Was the evaluation consistent with the solicitation?</a:t>
            </a:r>
            <a:endParaRPr sz="1800" dirty="0">
              <a:solidFill>
                <a:schemeClr val="lt1"/>
              </a:solidFill>
              <a:latin typeface="Inter"/>
              <a:ea typeface="Inter"/>
              <a:cs typeface="Inter"/>
              <a:sym typeface="Inter"/>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25"/>
        <p:cNvGrpSpPr/>
        <p:nvPr/>
      </p:nvGrpSpPr>
      <p:grpSpPr>
        <a:xfrm>
          <a:off x="0" y="0"/>
          <a:ext cx="0" cy="0"/>
          <a:chOff x="0" y="0"/>
          <a:chExt cx="0" cy="0"/>
        </a:xfrm>
      </p:grpSpPr>
      <p:sp>
        <p:nvSpPr>
          <p:cNvPr id="2027" name="Google Shape;2027;g372dd22b892_0_72"/>
          <p:cNvSpPr txBox="1">
            <a:spLocks noGrp="1"/>
          </p:cNvSpPr>
          <p:nvPr>
            <p:ph type="title" idx="4294967295"/>
          </p:nvPr>
        </p:nvSpPr>
        <p:spPr>
          <a:xfrm>
            <a:off x="433100" y="445247"/>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chemeClr val="lt1"/>
                </a:solidFill>
                <a:latin typeface="Inter"/>
                <a:ea typeface="Inter"/>
                <a:cs typeface="Inter"/>
                <a:sym typeface="Inter"/>
              </a:rPr>
              <a:t>Digital Service Specific Feedback Tips</a:t>
            </a:r>
            <a:endParaRPr sz="2400" b="1" dirty="0">
              <a:solidFill>
                <a:schemeClr val="lt1"/>
              </a:solidFill>
              <a:latin typeface="Inter"/>
              <a:ea typeface="Inter"/>
              <a:cs typeface="Inter"/>
              <a:sym typeface="Inter"/>
            </a:endParaRPr>
          </a:p>
        </p:txBody>
      </p:sp>
      <p:sp>
        <p:nvSpPr>
          <p:cNvPr id="2026" name="Google Shape;2026;g372dd22b892_0_72"/>
          <p:cNvSpPr txBox="1"/>
          <p:nvPr/>
        </p:nvSpPr>
        <p:spPr>
          <a:xfrm>
            <a:off x="711200" y="1360669"/>
            <a:ext cx="6369900" cy="2422161"/>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lt1"/>
              </a:buClr>
              <a:buSzPts val="1100"/>
              <a:buFont typeface="Arial"/>
              <a:buNone/>
            </a:pPr>
            <a:r>
              <a:rPr lang="en" sz="1800" b="1" dirty="0">
                <a:solidFill>
                  <a:schemeClr val="lt1"/>
                </a:solidFill>
                <a:latin typeface="Inter"/>
                <a:ea typeface="Inter"/>
                <a:cs typeface="Inter"/>
                <a:sym typeface="Inter"/>
              </a:rPr>
              <a:t>In digital service acquisitions, evaluators should:</a:t>
            </a:r>
            <a:br>
              <a:rPr lang="en" sz="1800" b="1" dirty="0">
                <a:solidFill>
                  <a:schemeClr val="lt1"/>
                </a:solidFill>
                <a:latin typeface="Inter"/>
                <a:ea typeface="Inter"/>
                <a:cs typeface="Inter"/>
                <a:sym typeface="Inter"/>
              </a:rPr>
            </a:br>
            <a:endParaRPr sz="1800" b="1" dirty="0">
              <a:solidFill>
                <a:schemeClr val="lt1"/>
              </a:solidFill>
              <a:latin typeface="Inter"/>
              <a:ea typeface="Inter"/>
              <a:cs typeface="Inter"/>
              <a:sym typeface="Inter"/>
            </a:endParaRPr>
          </a:p>
          <a:p>
            <a:pPr marL="412750" lvl="0" indent="-285750" algn="l" rtl="0">
              <a:spcBef>
                <a:spcPts val="120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Understand Agile and HCD</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12750" lvl="0" indent="-285750" algn="l" rtl="0">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Recognize modular approaches</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12750" lvl="0" indent="-285750" algn="l" rtl="0">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Be aware of bias toward traditional methods</a:t>
            </a:r>
            <a:endParaRPr sz="1800" dirty="0">
              <a:solidFill>
                <a:schemeClr val="lt1"/>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0"/>
        <p:cNvGrpSpPr/>
        <p:nvPr/>
      </p:nvGrpSpPr>
      <p:grpSpPr>
        <a:xfrm>
          <a:off x="0" y="0"/>
          <a:ext cx="0" cy="0"/>
          <a:chOff x="0" y="0"/>
          <a:chExt cx="0" cy="0"/>
        </a:xfrm>
      </p:grpSpPr>
      <p:sp>
        <p:nvSpPr>
          <p:cNvPr id="841" name="Google Shape;841;g3736b5e132b_0_160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g3736b5e132b_0_1607"/>
          <p:cNvSpPr>
            <a:spLocks noGrp="1"/>
          </p:cNvSpPr>
          <p:nvPr>
            <p:ph type="title" idx="4294967295"/>
          </p:nvPr>
        </p:nvSpPr>
        <p:spPr>
          <a:xfrm>
            <a:off x="609600" y="609600"/>
            <a:ext cx="6988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Common Risks When Developing Solicitations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43" name="Google Shape;843;g3736b5e132b_0_1607"/>
          <p:cNvSpPr txBox="1"/>
          <p:nvPr/>
        </p:nvSpPr>
        <p:spPr>
          <a:xfrm>
            <a:off x="609600" y="1567675"/>
            <a:ext cx="5596200" cy="156963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Why anticipating risks matters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Risk-informed acquisition planning</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Exit strategy and stakeholder dynamics</a:t>
            </a:r>
            <a:endParaRPr sz="1800" dirty="0">
              <a:latin typeface="Inter" panose="02000503000000020004" pitchFamily="2"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31"/>
        <p:cNvGrpSpPr/>
        <p:nvPr/>
      </p:nvGrpSpPr>
      <p:grpSpPr>
        <a:xfrm>
          <a:off x="0" y="0"/>
          <a:ext cx="0" cy="0"/>
          <a:chOff x="0" y="0"/>
          <a:chExt cx="0" cy="0"/>
        </a:xfrm>
      </p:grpSpPr>
      <p:sp>
        <p:nvSpPr>
          <p:cNvPr id="2033" name="Google Shape;2033;g372dd22b892_0_97"/>
          <p:cNvSpPr txBox="1">
            <a:spLocks noGrp="1"/>
          </p:cNvSpPr>
          <p:nvPr>
            <p:ph type="title" idx="4294967295"/>
          </p:nvPr>
        </p:nvSpPr>
        <p:spPr>
          <a:xfrm>
            <a:off x="445800" y="838947"/>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chemeClr val="lt1"/>
                </a:solidFill>
                <a:latin typeface="Inter"/>
                <a:ea typeface="Inter"/>
                <a:cs typeface="Inter"/>
                <a:sym typeface="Inter"/>
              </a:rPr>
              <a:t>Feedback as Two-Way Conversation</a:t>
            </a:r>
            <a:endParaRPr sz="2400" b="1" dirty="0">
              <a:solidFill>
                <a:schemeClr val="lt1"/>
              </a:solidFill>
              <a:latin typeface="Inter"/>
              <a:ea typeface="Inter"/>
              <a:cs typeface="Inter"/>
              <a:sym typeface="Inter"/>
            </a:endParaRPr>
          </a:p>
        </p:txBody>
      </p:sp>
      <p:sp>
        <p:nvSpPr>
          <p:cNvPr id="2032" name="Google Shape;2032;g372dd22b892_0_97"/>
          <p:cNvSpPr txBox="1"/>
          <p:nvPr/>
        </p:nvSpPr>
        <p:spPr>
          <a:xfrm>
            <a:off x="886570" y="1500592"/>
            <a:ext cx="6761259" cy="234675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lt1"/>
              </a:buClr>
              <a:buSzPts val="1100"/>
              <a:buFont typeface="Arial"/>
              <a:buNone/>
            </a:pPr>
            <a:r>
              <a:rPr lang="en" sz="2000" b="1" dirty="0">
                <a:solidFill>
                  <a:schemeClr val="lt1"/>
                </a:solidFill>
                <a:latin typeface="Inter"/>
                <a:ea typeface="Inter"/>
                <a:cs typeface="Inter"/>
                <a:sym typeface="Inter"/>
              </a:rPr>
              <a:t>Ask vendors:</a:t>
            </a:r>
            <a:endParaRPr sz="2000" b="1" dirty="0">
              <a:solidFill>
                <a:schemeClr val="lt1"/>
              </a:solidFill>
              <a:latin typeface="Inter"/>
              <a:ea typeface="Inter"/>
              <a:cs typeface="Inter"/>
              <a:sym typeface="Inter"/>
            </a:endParaRPr>
          </a:p>
          <a:p>
            <a:pPr marL="412750" lvl="0" indent="-285750" algn="l" rtl="0">
              <a:lnSpc>
                <a:spcPct val="115000"/>
              </a:lnSpc>
              <a:spcBef>
                <a:spcPts val="120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What did or didn’t work for you?</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1275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Why did you bid?</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1275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Would you bid again?</a:t>
            </a:r>
            <a:endParaRPr sz="1600" dirty="0">
              <a:solidFill>
                <a:schemeClr val="lt1"/>
              </a:solidFill>
              <a:latin typeface="Inter"/>
              <a:ea typeface="Inter"/>
              <a:cs typeface="Inter"/>
              <a:sym typeface="Inter"/>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37"/>
        <p:cNvGrpSpPr/>
        <p:nvPr/>
      </p:nvGrpSpPr>
      <p:grpSpPr>
        <a:xfrm>
          <a:off x="0" y="0"/>
          <a:ext cx="0" cy="0"/>
          <a:chOff x="0" y="0"/>
          <a:chExt cx="0" cy="0"/>
        </a:xfrm>
      </p:grpSpPr>
      <p:sp>
        <p:nvSpPr>
          <p:cNvPr id="2039" name="Google Shape;2039;g372dd22b892_0_102"/>
          <p:cNvSpPr txBox="1">
            <a:spLocks noGrp="1"/>
          </p:cNvSpPr>
          <p:nvPr>
            <p:ph type="title" idx="4294967295"/>
          </p:nvPr>
        </p:nvSpPr>
        <p:spPr>
          <a:xfrm>
            <a:off x="445800" y="838947"/>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chemeClr val="lt1"/>
                </a:solidFill>
                <a:latin typeface="Inter"/>
                <a:ea typeface="Inter"/>
                <a:cs typeface="Inter"/>
                <a:sym typeface="Inter"/>
              </a:rPr>
              <a:t>Slide-Based Debrief Setup</a:t>
            </a:r>
            <a:endParaRPr sz="2400" b="1" dirty="0">
              <a:solidFill>
                <a:schemeClr val="lt1"/>
              </a:solidFill>
              <a:latin typeface="Inter"/>
              <a:ea typeface="Inter"/>
              <a:cs typeface="Inter"/>
              <a:sym typeface="Inter"/>
            </a:endParaRPr>
          </a:p>
        </p:txBody>
      </p:sp>
      <p:sp>
        <p:nvSpPr>
          <p:cNvPr id="2038" name="Google Shape;2038;g372dd22b892_0_102"/>
          <p:cNvSpPr txBox="1"/>
          <p:nvPr/>
        </p:nvSpPr>
        <p:spPr>
          <a:xfrm>
            <a:off x="824459" y="1394085"/>
            <a:ext cx="6648000" cy="2983853"/>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lt1"/>
              </a:buClr>
              <a:buSzPts val="1100"/>
              <a:buFont typeface="Arial"/>
              <a:buNone/>
            </a:pPr>
            <a:r>
              <a:rPr lang="en" sz="2000" b="1" dirty="0">
                <a:solidFill>
                  <a:schemeClr val="lt1"/>
                </a:solidFill>
                <a:latin typeface="Inter"/>
                <a:ea typeface="Inter"/>
                <a:cs typeface="Inter"/>
                <a:sym typeface="Inter"/>
              </a:rPr>
              <a:t>Include:</a:t>
            </a:r>
            <a:endParaRPr sz="2000" b="1" dirty="0">
              <a:solidFill>
                <a:schemeClr val="lt1"/>
              </a:solidFill>
              <a:latin typeface="Inter"/>
              <a:ea typeface="Inter"/>
              <a:cs typeface="Inter"/>
              <a:sym typeface="Inter"/>
            </a:endParaRPr>
          </a:p>
          <a:p>
            <a:pPr marL="412750" lvl="0" indent="-285750" algn="l" rtl="0">
              <a:lnSpc>
                <a:spcPct val="115000"/>
              </a:lnSpc>
              <a:spcBef>
                <a:spcPts val="120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Ground rules (e.g., no comparisons)</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1275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Summary ratings (your proposal only)</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1275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Key evaluation findings</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12750" lvl="0" indent="-285750" algn="l" rtl="0">
              <a:lnSpc>
                <a:spcPct val="115000"/>
              </a:lnSpc>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Areas for improvement tied to the solicitation</a:t>
            </a:r>
            <a:endParaRPr sz="1800" dirty="0">
              <a:solidFill>
                <a:schemeClr val="lt1"/>
              </a:solidFill>
              <a:latin typeface="Inter"/>
              <a:ea typeface="Inter"/>
              <a:cs typeface="Inter"/>
              <a:sym typeface="Inter"/>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43"/>
        <p:cNvGrpSpPr/>
        <p:nvPr/>
      </p:nvGrpSpPr>
      <p:grpSpPr>
        <a:xfrm>
          <a:off x="0" y="0"/>
          <a:ext cx="0" cy="0"/>
          <a:chOff x="0" y="0"/>
          <a:chExt cx="0" cy="0"/>
        </a:xfrm>
      </p:grpSpPr>
      <p:sp>
        <p:nvSpPr>
          <p:cNvPr id="2044" name="Google Shape;2044;g372dd22b892_0_107">
            <a:extLst>
              <a:ext uri="{C183D7F6-B498-43B3-948B-1728B52AA6E4}">
                <adec:decorative xmlns:adec="http://schemas.microsoft.com/office/drawing/2017/decorative" val="1"/>
              </a:ext>
            </a:extLst>
          </p:cNvPr>
          <p:cNvSpPr txBox="1"/>
          <p:nvPr/>
        </p:nvSpPr>
        <p:spPr>
          <a:xfrm>
            <a:off x="824459" y="1394085"/>
            <a:ext cx="6648000" cy="800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a:latin typeface="Inter"/>
              <a:ea typeface="Inter"/>
              <a:cs typeface="Inter"/>
              <a:sym typeface="Inte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5" name="Google Shape;2045;g372dd22b892_0_107"/>
          <p:cNvSpPr txBox="1">
            <a:spLocks noGrp="1"/>
          </p:cNvSpPr>
          <p:nvPr>
            <p:ph type="title" idx="4294967295"/>
          </p:nvPr>
        </p:nvSpPr>
        <p:spPr>
          <a:xfrm>
            <a:off x="445800" y="646564"/>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chemeClr val="lt1"/>
                </a:solidFill>
                <a:latin typeface="Inter"/>
                <a:ea typeface="Inter"/>
                <a:cs typeface="Inter"/>
                <a:sym typeface="Inter"/>
              </a:rPr>
              <a:t>Final Takeaways</a:t>
            </a:r>
            <a:endParaRPr sz="2400" b="1" dirty="0">
              <a:solidFill>
                <a:schemeClr val="lt1"/>
              </a:solidFill>
              <a:latin typeface="Inter"/>
              <a:ea typeface="Inter"/>
              <a:cs typeface="Inter"/>
              <a:sym typeface="Inter"/>
            </a:endParaRPr>
          </a:p>
        </p:txBody>
      </p:sp>
      <p:sp>
        <p:nvSpPr>
          <p:cNvPr id="2046" name="Google Shape;2046;g372dd22b892_0_107"/>
          <p:cNvSpPr txBox="1"/>
          <p:nvPr/>
        </p:nvSpPr>
        <p:spPr>
          <a:xfrm>
            <a:off x="522000" y="1411327"/>
            <a:ext cx="7490400" cy="2400627"/>
          </a:xfrm>
          <a:prstGeom prst="rect">
            <a:avLst/>
          </a:prstGeom>
          <a:noFill/>
          <a:ln>
            <a:noFill/>
          </a:ln>
        </p:spPr>
        <p:txBody>
          <a:bodyPr spcFirstLastPara="1" wrap="square" lIns="91425" tIns="91425" rIns="91425" bIns="91425" anchor="t" anchorCtr="0">
            <a:spAutoFit/>
          </a:bodyPr>
          <a:lstStyle/>
          <a:p>
            <a:pPr marL="412750" lvl="0" indent="-285750" algn="l" rtl="0">
              <a:lnSpc>
                <a:spcPct val="200000"/>
              </a:lnSpc>
              <a:spcBef>
                <a:spcPts val="0"/>
              </a:spcBef>
              <a:spcAft>
                <a:spcPts val="0"/>
              </a:spcAft>
              <a:buSzPct val="130000"/>
              <a:buFont typeface="Arial" panose="020B0604020202020204" pitchFamily="34" charset="0"/>
              <a:buChar char="•"/>
            </a:pPr>
            <a:r>
              <a:rPr lang="en" sz="1800" dirty="0">
                <a:latin typeface="Inter"/>
                <a:ea typeface="Inter"/>
                <a:cs typeface="Inter"/>
                <a:sym typeface="Inter"/>
              </a:rPr>
              <a:t>Post-evaluation feedback is essential to modern procurement.</a:t>
            </a:r>
            <a:endParaRPr sz="1800" dirty="0">
              <a:latin typeface="Inter"/>
              <a:ea typeface="Inter"/>
              <a:cs typeface="Inter"/>
              <a:sym typeface="Inter"/>
            </a:endParaRPr>
          </a:p>
          <a:p>
            <a:pPr marL="412750" lvl="0" indent="-285750" algn="l" rtl="0">
              <a:lnSpc>
                <a:spcPct val="200000"/>
              </a:lnSpc>
              <a:spcBef>
                <a:spcPts val="0"/>
              </a:spcBef>
              <a:spcAft>
                <a:spcPts val="0"/>
              </a:spcAft>
              <a:buSzPct val="130000"/>
              <a:buFont typeface="Arial" panose="020B0604020202020204" pitchFamily="34" charset="0"/>
              <a:buChar char="•"/>
            </a:pPr>
            <a:r>
              <a:rPr lang="en" sz="1800" dirty="0">
                <a:latin typeface="Inter"/>
                <a:ea typeface="Inter"/>
                <a:cs typeface="Inter"/>
                <a:sym typeface="Inter"/>
              </a:rPr>
              <a:t>Builds trust, reduces protests, improves vendor quality.</a:t>
            </a:r>
            <a:endParaRPr sz="1800" dirty="0">
              <a:latin typeface="Inter"/>
              <a:ea typeface="Inter"/>
              <a:cs typeface="Inter"/>
              <a:sym typeface="Inter"/>
            </a:endParaRPr>
          </a:p>
          <a:p>
            <a:pPr marL="412750" lvl="0" indent="-285750" algn="l" rtl="0">
              <a:lnSpc>
                <a:spcPct val="200000"/>
              </a:lnSpc>
              <a:spcBef>
                <a:spcPts val="0"/>
              </a:spcBef>
              <a:spcAft>
                <a:spcPts val="0"/>
              </a:spcAft>
              <a:buSzPct val="130000"/>
              <a:buFont typeface="Arial" panose="020B0604020202020204" pitchFamily="34" charset="0"/>
              <a:buChar char="•"/>
            </a:pPr>
            <a:r>
              <a:rPr lang="en" sz="1800" dirty="0">
                <a:latin typeface="Inter"/>
                <a:ea typeface="Inter"/>
                <a:cs typeface="Inter"/>
                <a:sym typeface="Inter"/>
              </a:rPr>
              <a:t>Be transparent, respectful, and tied to the solicitation.</a:t>
            </a:r>
            <a:endParaRPr sz="1800" dirty="0">
              <a:latin typeface="Inter"/>
              <a:ea typeface="Inter"/>
              <a:cs typeface="Inter"/>
              <a:sym typeface="Inter"/>
            </a:endParaRPr>
          </a:p>
          <a:p>
            <a:pPr marL="412750" lvl="0" indent="-285750" algn="l" rtl="0">
              <a:lnSpc>
                <a:spcPct val="200000"/>
              </a:lnSpc>
              <a:spcBef>
                <a:spcPts val="0"/>
              </a:spcBef>
              <a:spcAft>
                <a:spcPts val="0"/>
              </a:spcAft>
              <a:buSzPct val="130000"/>
              <a:buFont typeface="Arial" panose="020B0604020202020204" pitchFamily="34" charset="0"/>
              <a:buChar char="•"/>
            </a:pPr>
            <a:r>
              <a:rPr lang="en" sz="1800" dirty="0">
                <a:latin typeface="Inter"/>
                <a:ea typeface="Inter"/>
                <a:cs typeface="Inter"/>
                <a:sym typeface="Inter"/>
              </a:rPr>
              <a:t>Feedback is not a threat — it’s a tool.</a:t>
            </a:r>
            <a:endParaRPr sz="1800" dirty="0">
              <a:latin typeface="Inter"/>
              <a:ea typeface="Inter"/>
              <a:cs typeface="Inter"/>
              <a:sym typeface="Inter"/>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50"/>
        <p:cNvGrpSpPr/>
        <p:nvPr/>
      </p:nvGrpSpPr>
      <p:grpSpPr>
        <a:xfrm>
          <a:off x="0" y="0"/>
          <a:ext cx="0" cy="0"/>
          <a:chOff x="0" y="0"/>
          <a:chExt cx="0" cy="0"/>
        </a:xfrm>
      </p:grpSpPr>
      <p:sp>
        <p:nvSpPr>
          <p:cNvPr id="2052" name="Google Shape;2052;g372dd22b892_0_121"/>
          <p:cNvSpPr txBox="1">
            <a:spLocks noGrp="1"/>
          </p:cNvSpPr>
          <p:nvPr>
            <p:ph type="title" idx="4294967295"/>
          </p:nvPr>
        </p:nvSpPr>
        <p:spPr>
          <a:xfrm>
            <a:off x="445800" y="838947"/>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chemeClr val="lt1"/>
                </a:solidFill>
                <a:latin typeface="Inter"/>
                <a:ea typeface="Inter"/>
                <a:cs typeface="Inter"/>
                <a:sym typeface="Inter"/>
              </a:rPr>
              <a:t>Activity: The Power of Debriefing</a:t>
            </a:r>
            <a:endParaRPr sz="2400" b="1" dirty="0">
              <a:solidFill>
                <a:schemeClr val="lt1"/>
              </a:solidFill>
              <a:latin typeface="Inter"/>
              <a:ea typeface="Inter"/>
              <a:cs typeface="Inter"/>
              <a:sym typeface="Inter"/>
            </a:endParaRPr>
          </a:p>
        </p:txBody>
      </p:sp>
      <p:sp>
        <p:nvSpPr>
          <p:cNvPr id="2054" name="Google Shape;2054;g372dd22b892_0_121"/>
          <p:cNvSpPr txBox="1"/>
          <p:nvPr/>
        </p:nvSpPr>
        <p:spPr>
          <a:xfrm>
            <a:off x="586025" y="1726798"/>
            <a:ext cx="5575200" cy="2085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800" b="1" dirty="0">
                <a:solidFill>
                  <a:schemeClr val="lt1"/>
                </a:solidFill>
                <a:latin typeface="Inter"/>
                <a:ea typeface="Inter"/>
                <a:cs typeface="Inter"/>
                <a:sym typeface="Inter"/>
              </a:rPr>
              <a:t>Scenario Prompt: </a:t>
            </a:r>
            <a:r>
              <a:rPr lang="en" sz="1800" dirty="0">
                <a:solidFill>
                  <a:schemeClr val="lt1"/>
                </a:solidFill>
                <a:latin typeface="Inter"/>
                <a:ea typeface="Inter"/>
                <a:cs typeface="Inter"/>
                <a:sym typeface="Inter"/>
              </a:rPr>
              <a:t>You just wrapped up a post-award debriefing. The vendor was disappointed, quiet, and didn’t ask any questions. You stuck to the script — you provided all required info, but the session felt cold and one-sided.</a:t>
            </a:r>
            <a:endParaRPr sz="2000" dirty="0">
              <a:latin typeface="Inter"/>
              <a:ea typeface="Inter"/>
              <a:cs typeface="Inter"/>
              <a:sym typeface="Inter"/>
            </a:endParaRPr>
          </a:p>
        </p:txBody>
      </p:sp>
      <p:pic>
        <p:nvPicPr>
          <p:cNvPr id="2053" name="Google Shape;2053;g372dd22b892_0_121" descr="Group activity icon"/>
          <p:cNvPicPr preferRelativeResize="0"/>
          <p:nvPr/>
        </p:nvPicPr>
        <p:blipFill>
          <a:blip r:embed="rId3">
            <a:alphaModFix/>
          </a:blip>
          <a:stretch>
            <a:fillRect/>
          </a:stretch>
        </p:blipFill>
        <p:spPr>
          <a:xfrm>
            <a:off x="6161225" y="1521463"/>
            <a:ext cx="2266963" cy="2266963"/>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58"/>
        <p:cNvGrpSpPr/>
        <p:nvPr/>
      </p:nvGrpSpPr>
      <p:grpSpPr>
        <a:xfrm>
          <a:off x="0" y="0"/>
          <a:ext cx="0" cy="0"/>
          <a:chOff x="0" y="0"/>
          <a:chExt cx="0" cy="0"/>
        </a:xfrm>
      </p:grpSpPr>
      <p:sp>
        <p:nvSpPr>
          <p:cNvPr id="2059" name="Google Shape;2059;g372dd22b892_0_134">
            <a:extLst>
              <a:ext uri="{C183D7F6-B498-43B3-948B-1728B52AA6E4}">
                <adec:decorative xmlns:adec="http://schemas.microsoft.com/office/drawing/2017/decorative" val="1"/>
              </a:ext>
            </a:extLst>
          </p:cNvPr>
          <p:cNvSpPr txBox="1"/>
          <p:nvPr/>
        </p:nvSpPr>
        <p:spPr>
          <a:xfrm>
            <a:off x="824459" y="1394085"/>
            <a:ext cx="6648000" cy="800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a:latin typeface="Inter"/>
              <a:ea typeface="Inter"/>
              <a:cs typeface="Inter"/>
              <a:sym typeface="Inte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0" name="Google Shape;2060;g372dd22b892_0_134"/>
          <p:cNvSpPr txBox="1">
            <a:spLocks noGrp="1"/>
          </p:cNvSpPr>
          <p:nvPr>
            <p:ph type="title" idx="4294967295"/>
          </p:nvPr>
        </p:nvSpPr>
        <p:spPr>
          <a:xfrm>
            <a:off x="483900" y="591496"/>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chemeClr val="lt1"/>
                </a:solidFill>
                <a:latin typeface="Inter"/>
                <a:ea typeface="Inter"/>
                <a:cs typeface="Inter"/>
                <a:sym typeface="Inter"/>
              </a:rPr>
              <a:t>Activity: The Power of Debriefing</a:t>
            </a:r>
            <a:endParaRPr sz="2400" b="1" dirty="0">
              <a:solidFill>
                <a:schemeClr val="lt1"/>
              </a:solidFill>
              <a:latin typeface="Inter"/>
              <a:ea typeface="Inter"/>
              <a:cs typeface="Inter"/>
              <a:sym typeface="Inter"/>
            </a:endParaRPr>
          </a:p>
        </p:txBody>
      </p:sp>
      <p:sp>
        <p:nvSpPr>
          <p:cNvPr id="2062" name="Google Shape;2062;g372dd22b892_0_134"/>
          <p:cNvSpPr txBox="1"/>
          <p:nvPr/>
        </p:nvSpPr>
        <p:spPr>
          <a:xfrm>
            <a:off x="586025" y="1394085"/>
            <a:ext cx="5575200" cy="326394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800" b="1" dirty="0">
                <a:solidFill>
                  <a:schemeClr val="lt1"/>
                </a:solidFill>
                <a:latin typeface="Inter"/>
                <a:ea typeface="Inter"/>
                <a:cs typeface="Inter"/>
                <a:sym typeface="Inter"/>
              </a:rPr>
              <a:t>Now, imagine you could “rewrite the ending” of that debriefing. </a:t>
            </a:r>
            <a:endParaRPr sz="1800" b="1" dirty="0">
              <a:solidFill>
                <a:schemeClr val="lt1"/>
              </a:solidFill>
              <a:latin typeface="Inter"/>
              <a:ea typeface="Inter"/>
              <a:cs typeface="Inter"/>
              <a:sym typeface="Inter"/>
            </a:endParaRPr>
          </a:p>
          <a:p>
            <a:pPr marL="0" lvl="0" indent="0" algn="l" rtl="0">
              <a:lnSpc>
                <a:spcPct val="115000"/>
              </a:lnSpc>
              <a:spcBef>
                <a:spcPts val="1200"/>
              </a:spcBef>
              <a:spcAft>
                <a:spcPts val="0"/>
              </a:spcAft>
              <a:buNone/>
            </a:pPr>
            <a:r>
              <a:rPr lang="en" sz="1800" b="1" dirty="0">
                <a:solidFill>
                  <a:schemeClr val="lt1"/>
                </a:solidFill>
                <a:latin typeface="Inter"/>
                <a:ea typeface="Inter"/>
                <a:cs typeface="Inter"/>
                <a:sym typeface="Inter"/>
              </a:rPr>
              <a:t>What could you have said or asked to:</a:t>
            </a:r>
            <a:endParaRPr sz="1800" b="1" dirty="0">
              <a:solidFill>
                <a:schemeClr val="lt1"/>
              </a:solidFill>
              <a:latin typeface="Inter"/>
              <a:ea typeface="Inter"/>
              <a:cs typeface="Inter"/>
              <a:sym typeface="Inter"/>
            </a:endParaRPr>
          </a:p>
          <a:p>
            <a:pPr marL="412750" lvl="0" indent="-285750" algn="l" rtl="0">
              <a:spcBef>
                <a:spcPts val="120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Help the vendor walk away with value?</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12750" lvl="0" indent="-285750" algn="l" rtl="0">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Turn the conversation into a trust-building moment?</a:t>
            </a:r>
            <a:br>
              <a:rPr lang="en" sz="1800" dirty="0">
                <a:solidFill>
                  <a:schemeClr val="lt1"/>
                </a:solidFill>
                <a:latin typeface="Inter"/>
                <a:ea typeface="Inter"/>
                <a:cs typeface="Inter"/>
                <a:sym typeface="Inter"/>
              </a:rPr>
            </a:br>
            <a:endParaRPr lang="en" sz="1800" dirty="0">
              <a:solidFill>
                <a:schemeClr val="lt1"/>
              </a:solidFill>
              <a:latin typeface="Inter"/>
              <a:ea typeface="Inter"/>
              <a:cs typeface="Inter"/>
              <a:sym typeface="Inter"/>
            </a:endParaRPr>
          </a:p>
          <a:p>
            <a:pPr marL="412750" lvl="0" indent="-285750" algn="l" rtl="0">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Encourage them to bid again?</a:t>
            </a:r>
            <a:endParaRPr sz="1800" dirty="0">
              <a:solidFill>
                <a:schemeClr val="lt1"/>
              </a:solidFill>
              <a:latin typeface="Inter"/>
              <a:ea typeface="Inter"/>
              <a:cs typeface="Inter"/>
              <a:sym typeface="Inter"/>
            </a:endParaRPr>
          </a:p>
        </p:txBody>
      </p:sp>
      <p:pic>
        <p:nvPicPr>
          <p:cNvPr id="2061" name="Google Shape;2061;g372dd22b892_0_134" descr="Group activity icon"/>
          <p:cNvPicPr preferRelativeResize="0"/>
          <p:nvPr/>
        </p:nvPicPr>
        <p:blipFill>
          <a:blip r:embed="rId3">
            <a:alphaModFix/>
          </a:blip>
          <a:stretch>
            <a:fillRect/>
          </a:stretch>
        </p:blipFill>
        <p:spPr>
          <a:xfrm>
            <a:off x="6161225" y="1521463"/>
            <a:ext cx="2266963" cy="2266963"/>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67"/>
        <p:cNvGrpSpPr/>
        <p:nvPr/>
      </p:nvGrpSpPr>
      <p:grpSpPr>
        <a:xfrm>
          <a:off x="0" y="0"/>
          <a:ext cx="0" cy="0"/>
          <a:chOff x="0" y="0"/>
          <a:chExt cx="0" cy="0"/>
        </a:xfrm>
      </p:grpSpPr>
      <p:sp>
        <p:nvSpPr>
          <p:cNvPr id="2068" name="Google Shape;2068;g372d4c26f79_0_21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g372d4c26f79_0_219"/>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Questions?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4"/>
        <p:cNvGrpSpPr/>
        <p:nvPr/>
      </p:nvGrpSpPr>
      <p:grpSpPr>
        <a:xfrm>
          <a:off x="0" y="0"/>
          <a:ext cx="0" cy="0"/>
          <a:chOff x="0" y="0"/>
          <a:chExt cx="0" cy="0"/>
        </a:xfrm>
      </p:grpSpPr>
      <p:sp>
        <p:nvSpPr>
          <p:cNvPr id="2075" name="Google Shape;2075;g372d4c26f79_0_22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g372d4c26f79_0_225"/>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Thank you</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2077" name="Google Shape;2077;g372d4c26f79_0_225"/>
          <p:cNvSpPr/>
          <p:nvPr/>
        </p:nvSpPr>
        <p:spPr>
          <a:xfrm>
            <a:off x="609600" y="2786116"/>
            <a:ext cx="6172200" cy="1061400"/>
          </a:xfrm>
          <a:prstGeom prst="rect">
            <a:avLst/>
          </a:prstGeom>
          <a:noFill/>
          <a:ln>
            <a:noFill/>
          </a:ln>
        </p:spPr>
        <p:txBody>
          <a:bodyPr spcFirstLastPara="1" wrap="square" lIns="91425" tIns="45700" rIns="91425" bIns="45700" anchor="ctr" anchorCtr="0">
            <a:noAutofit/>
          </a:bodyPr>
          <a:lstStyle/>
          <a:p>
            <a:pPr marL="142875" lvl="0" algn="l" rtl="0">
              <a:spcBef>
                <a:spcPts val="1200"/>
              </a:spcBef>
              <a:spcAft>
                <a:spcPts val="0"/>
              </a:spcAft>
              <a:buClr>
                <a:schemeClr val="dk1"/>
              </a:buClr>
              <a:buSzPts val="1350"/>
            </a:pPr>
            <a:r>
              <a:rPr lang="en" sz="1350" dirty="0">
                <a:solidFill>
                  <a:schemeClr val="dk1"/>
                </a:solidFill>
                <a:latin typeface="Inter"/>
                <a:ea typeface="Inter"/>
                <a:cs typeface="Inter"/>
                <a:sym typeface="Inter"/>
              </a:rPr>
              <a:t>tact information</a:t>
            </a:r>
            <a:endParaRPr sz="1350" dirty="0">
              <a:solidFill>
                <a:schemeClr val="dk1"/>
              </a:solidFill>
              <a:latin typeface="Inter"/>
              <a:ea typeface="Inter"/>
              <a:cs typeface="Inter"/>
              <a:sym typeface="Inter"/>
            </a:endParaRPr>
          </a:p>
          <a:p>
            <a:pPr marL="457200" lvl="0" indent="-314325" algn="l" rtl="0">
              <a:spcBef>
                <a:spcPts val="0"/>
              </a:spcBef>
              <a:spcAft>
                <a:spcPts val="0"/>
              </a:spcAft>
              <a:buClr>
                <a:schemeClr val="dk1"/>
              </a:buClr>
              <a:buSzPts val="1350"/>
              <a:buFont typeface="Inter"/>
              <a:buChar char="●"/>
            </a:pPr>
            <a:r>
              <a:rPr lang="en" sz="1350" dirty="0">
                <a:solidFill>
                  <a:schemeClr val="dk1"/>
                </a:solidFill>
                <a:latin typeface="Inter"/>
                <a:ea typeface="Inter"/>
                <a:cs typeface="Inter"/>
                <a:sym typeface="Inter"/>
              </a:rPr>
              <a:t>Feedback survey link (if available)</a:t>
            </a:r>
            <a:endParaRPr sz="1350" dirty="0">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dirty="0">
              <a:latin typeface="Inter"/>
              <a:ea typeface="Inter"/>
              <a:cs typeface="Inter"/>
              <a:sym typeface="Inter"/>
            </a:endParaRPr>
          </a:p>
        </p:txBody>
      </p:sp>
      <p:sp>
        <p:nvSpPr>
          <p:cNvPr id="3" name="TextBox 2">
            <a:extLst>
              <a:ext uri="{FF2B5EF4-FFF2-40B4-BE49-F238E27FC236}">
                <a16:creationId xmlns:a16="http://schemas.microsoft.com/office/drawing/2014/main" id="{6BF07017-CF4A-DFF3-AA92-2787717000B4}"/>
              </a:ext>
            </a:extLst>
          </p:cNvPr>
          <p:cNvSpPr txBox="1"/>
          <p:nvPr/>
        </p:nvSpPr>
        <p:spPr>
          <a:xfrm>
            <a:off x="609600" y="3138316"/>
            <a:ext cx="4495800" cy="646331"/>
          </a:xfrm>
          <a:prstGeom prst="rect">
            <a:avLst/>
          </a:prstGeom>
          <a:noFill/>
        </p:spPr>
        <p:txBody>
          <a:bodyPr wrap="square">
            <a:spAutoFit/>
          </a:bodyPr>
          <a:lstStyle/>
          <a:p>
            <a:pPr marL="457200" lvl="0" indent="-314325" algn="l" rtl="0">
              <a:spcBef>
                <a:spcPts val="1200"/>
              </a:spcBef>
              <a:spcAft>
                <a:spcPts val="0"/>
              </a:spcAft>
              <a:buClr>
                <a:schemeClr val="bg1"/>
              </a:buClr>
              <a:buSzPct val="130000"/>
              <a:buFont typeface="Arial" panose="020B0604020202020204" pitchFamily="34" charset="0"/>
              <a:buChar char="•"/>
            </a:pPr>
            <a:r>
              <a:rPr lang="en-US" sz="1800" dirty="0">
                <a:solidFill>
                  <a:schemeClr val="bg1"/>
                </a:solidFill>
                <a:latin typeface="Inter"/>
                <a:ea typeface="Inter"/>
                <a:cs typeface="Inter"/>
                <a:sym typeface="Inter"/>
              </a:rPr>
              <a:t>Contact information</a:t>
            </a:r>
          </a:p>
          <a:p>
            <a:pPr marL="457200" lvl="0" indent="-314325" algn="l" rtl="0">
              <a:spcBef>
                <a:spcPts val="0"/>
              </a:spcBef>
              <a:spcAft>
                <a:spcPts val="0"/>
              </a:spcAft>
              <a:buClr>
                <a:schemeClr val="bg1"/>
              </a:buClr>
              <a:buSzPct val="130000"/>
              <a:buFont typeface="Arial" panose="020B0604020202020204" pitchFamily="34" charset="0"/>
              <a:buChar char="•"/>
            </a:pPr>
            <a:r>
              <a:rPr lang="en-US" sz="1800" dirty="0">
                <a:solidFill>
                  <a:schemeClr val="bg1"/>
                </a:solidFill>
                <a:latin typeface="Inter"/>
                <a:ea typeface="Inter"/>
                <a:cs typeface="Inter"/>
                <a:sym typeface="Inter"/>
              </a:rPr>
              <a:t>Feedback survey link (if available)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8"/>
        <p:cNvGrpSpPr/>
        <p:nvPr/>
      </p:nvGrpSpPr>
      <p:grpSpPr>
        <a:xfrm>
          <a:off x="0" y="0"/>
          <a:ext cx="0" cy="0"/>
          <a:chOff x="0" y="0"/>
          <a:chExt cx="0" cy="0"/>
        </a:xfrm>
      </p:grpSpPr>
      <p:sp>
        <p:nvSpPr>
          <p:cNvPr id="849" name="Google Shape;849;g3736b5e132b_0_161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g3736b5e132b_0_1614"/>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Risk #1 – Losing End-User Focus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51" name="Google Shape;851;g3736b5e132b_0_1614"/>
          <p:cNvSpPr txBox="1"/>
          <p:nvPr/>
        </p:nvSpPr>
        <p:spPr>
          <a:xfrm>
            <a:off x="609600" y="1347400"/>
            <a:ext cx="8058000" cy="2123628"/>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Acquisition is a “product” — end users matter (real users, not just program owners).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Misalignment leads to poor adoption and wasted delivery.</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Mitigations: user-centered design, continuous feedback, empowered government product owner</a:t>
            </a:r>
            <a:endParaRPr sz="1800" dirty="0">
              <a:latin typeface="Inter" panose="02000503000000020004"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56"/>
        <p:cNvGrpSpPr/>
        <p:nvPr/>
      </p:nvGrpSpPr>
      <p:grpSpPr>
        <a:xfrm>
          <a:off x="0" y="0"/>
          <a:ext cx="0" cy="0"/>
          <a:chOff x="0" y="0"/>
          <a:chExt cx="0" cy="0"/>
        </a:xfrm>
      </p:grpSpPr>
      <p:sp>
        <p:nvSpPr>
          <p:cNvPr id="857" name="Google Shape;857;g3736b5e132b_0_162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g3736b5e132b_0_1621"/>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Risk #2 – Unclear Product Vision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59" name="Google Shape;859;g3736b5e132b_0_1621"/>
          <p:cNvSpPr txBox="1"/>
          <p:nvPr/>
        </p:nvSpPr>
        <p:spPr>
          <a:xfrm>
            <a:off x="609600" y="1425150"/>
            <a:ext cx="6295800" cy="1846629"/>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Vision vague = inconsistent decisions downstream</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Details can evolve, but “north star” must be clear</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Mitigations: collaboratively define vision, tie all decisions back to it</a:t>
            </a:r>
            <a:endParaRPr sz="1800" dirty="0">
              <a:latin typeface="Inter" panose="02000503000000020004"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19"/>
        <p:cNvGrpSpPr/>
        <p:nvPr/>
      </p:nvGrpSpPr>
      <p:grpSpPr>
        <a:xfrm>
          <a:off x="0" y="0"/>
          <a:ext cx="0" cy="0"/>
          <a:chOff x="0" y="0"/>
          <a:chExt cx="0" cy="0"/>
        </a:xfrm>
      </p:grpSpPr>
      <p:sp>
        <p:nvSpPr>
          <p:cNvPr id="2021" name="Google Shape;2021;g372dd22b892_0_67"/>
          <p:cNvSpPr txBox="1">
            <a:spLocks noGrp="1"/>
          </p:cNvSpPr>
          <p:nvPr>
            <p:ph type="title" idx="4294967295"/>
          </p:nvPr>
        </p:nvSpPr>
        <p:spPr>
          <a:xfrm>
            <a:off x="458500" y="496047"/>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chemeClr val="lt1"/>
                </a:solidFill>
                <a:latin typeface="Inter"/>
                <a:ea typeface="Inter"/>
                <a:cs typeface="Inter"/>
                <a:sym typeface="Inter"/>
              </a:rPr>
              <a:t>Tips for Quality Feedback</a:t>
            </a:r>
            <a:endParaRPr sz="2400" b="1" dirty="0">
              <a:solidFill>
                <a:schemeClr val="lt1"/>
              </a:solidFill>
              <a:latin typeface="Inter"/>
              <a:ea typeface="Inter"/>
              <a:cs typeface="Inter"/>
              <a:sym typeface="Inter"/>
            </a:endParaRPr>
          </a:p>
        </p:txBody>
      </p:sp>
      <p:sp>
        <p:nvSpPr>
          <p:cNvPr id="2020" name="Google Shape;2020;g372dd22b892_0_67"/>
          <p:cNvSpPr txBox="1"/>
          <p:nvPr/>
        </p:nvSpPr>
        <p:spPr>
          <a:xfrm>
            <a:off x="458500" y="1064847"/>
            <a:ext cx="6648000" cy="3308558"/>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1200"/>
              </a:spcBef>
              <a:spcAft>
                <a:spcPts val="0"/>
              </a:spcAft>
              <a:buClr>
                <a:schemeClr val="lt1"/>
              </a:buClr>
              <a:buSzPts val="1100"/>
              <a:buFont typeface="Arial"/>
              <a:buNone/>
            </a:pPr>
            <a:r>
              <a:rPr lang="en-US" sz="1800" b="1" dirty="0">
                <a:solidFill>
                  <a:schemeClr val="lt1"/>
                </a:solidFill>
                <a:latin typeface="Inter"/>
                <a:ea typeface="Inter"/>
                <a:cs typeface="Inter"/>
                <a:sym typeface="Inter"/>
              </a:rPr>
              <a:t>High-quality feedback should include:</a:t>
            </a:r>
            <a:endParaRPr sz="1800" b="1" dirty="0">
              <a:solidFill>
                <a:schemeClr val="lt1"/>
              </a:solidFill>
              <a:latin typeface="Inter"/>
              <a:ea typeface="Inter"/>
              <a:cs typeface="Inter"/>
              <a:sym typeface="Inter"/>
            </a:endParaRPr>
          </a:p>
          <a:p>
            <a:pPr marL="412750" lvl="0" indent="-285750" algn="l" rtl="0">
              <a:spcBef>
                <a:spcPts val="120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Specific solicitation references</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12750" lvl="0" indent="-285750" algn="l" rtl="0">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Proposal page citations</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12750" lvl="0" indent="-285750" algn="l" rtl="0">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Clear strengths and weaknesses</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12750" lvl="0" indent="-285750" algn="l" rtl="0">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Risks or missed opportunities</a:t>
            </a:r>
            <a:br>
              <a:rPr lang="en" sz="1800" dirty="0">
                <a:solidFill>
                  <a:schemeClr val="lt1"/>
                </a:solidFill>
                <a:latin typeface="Inter"/>
                <a:ea typeface="Inter"/>
                <a:cs typeface="Inter"/>
                <a:sym typeface="Inter"/>
              </a:rPr>
            </a:br>
            <a:endParaRPr sz="1800" dirty="0">
              <a:solidFill>
                <a:schemeClr val="lt1"/>
              </a:solidFill>
              <a:latin typeface="Inter"/>
              <a:ea typeface="Inter"/>
              <a:cs typeface="Inter"/>
              <a:sym typeface="Inter"/>
            </a:endParaRPr>
          </a:p>
          <a:p>
            <a:pPr marL="412750" lvl="0" indent="-285750" algn="l" rtl="0">
              <a:spcBef>
                <a:spcPts val="0"/>
              </a:spcBef>
              <a:spcAft>
                <a:spcPts val="0"/>
              </a:spcAft>
              <a:buClr>
                <a:schemeClr val="lt1"/>
              </a:buClr>
              <a:buSzPct val="130000"/>
              <a:buFont typeface="Arial" panose="020B0604020202020204" pitchFamily="34" charset="0"/>
              <a:buChar char="•"/>
            </a:pPr>
            <a:r>
              <a:rPr lang="en" sz="1800" dirty="0">
                <a:solidFill>
                  <a:schemeClr val="lt1"/>
                </a:solidFill>
                <a:latin typeface="Inter"/>
                <a:ea typeface="Inter"/>
                <a:cs typeface="Inter"/>
                <a:sym typeface="Inter"/>
              </a:rPr>
              <a:t>Offeror assumptions noted</a:t>
            </a:r>
            <a:endParaRPr sz="1600" dirty="0">
              <a:solidFill>
                <a:schemeClr val="lt1"/>
              </a:solidFill>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64"/>
        <p:cNvGrpSpPr/>
        <p:nvPr/>
      </p:nvGrpSpPr>
      <p:grpSpPr>
        <a:xfrm>
          <a:off x="0" y="0"/>
          <a:ext cx="0" cy="0"/>
          <a:chOff x="0" y="0"/>
          <a:chExt cx="0" cy="0"/>
        </a:xfrm>
      </p:grpSpPr>
      <p:sp>
        <p:nvSpPr>
          <p:cNvPr id="865" name="Google Shape;865;g3736b5e132b_0_162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g3736b5e132b_0_1628"/>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Risk #3 – No Exit Strategy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67" name="Google Shape;867;g3736b5e132b_0_1628"/>
          <p:cNvSpPr txBox="1"/>
          <p:nvPr/>
        </p:nvSpPr>
        <p:spPr>
          <a:xfrm>
            <a:off x="686650" y="1554700"/>
            <a:ext cx="6789000" cy="2400627"/>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Default gov’t reactions: add money or time (painful and ineffective)</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Need pre-planned paths for non-performance or changing needs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Mitigations: modular contracting, short award periods, separate product/service, transition planning</a:t>
            </a:r>
            <a:endParaRPr sz="1800" dirty="0">
              <a:latin typeface="Inter" panose="02000503000000020004"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2"/>
        <p:cNvGrpSpPr/>
        <p:nvPr/>
      </p:nvGrpSpPr>
      <p:grpSpPr>
        <a:xfrm>
          <a:off x="0" y="0"/>
          <a:ext cx="0" cy="0"/>
          <a:chOff x="0" y="0"/>
          <a:chExt cx="0" cy="0"/>
        </a:xfrm>
      </p:grpSpPr>
      <p:sp>
        <p:nvSpPr>
          <p:cNvPr id="873" name="Google Shape;873;g3736b5e132b_0_163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g3736b5e132b_0_1635"/>
          <p:cNvSpPr>
            <a:spLocks noGrp="1"/>
          </p:cNvSpPr>
          <p:nvPr>
            <p:ph type="title" idx="4294967295"/>
          </p:nvPr>
        </p:nvSpPr>
        <p:spPr>
          <a:xfrm>
            <a:off x="609600" y="609600"/>
            <a:ext cx="7565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Risk Matrix – Common Risks, Impacts, and Mitigations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graphicFrame>
        <p:nvGraphicFramePr>
          <p:cNvPr id="875" name="Google Shape;875;g3736b5e132b_0_1635"/>
          <p:cNvGraphicFramePr/>
          <p:nvPr>
            <p:extLst>
              <p:ext uri="{D42A27DB-BD31-4B8C-83A1-F6EECF244321}">
                <p14:modId xmlns:p14="http://schemas.microsoft.com/office/powerpoint/2010/main" val="999191121"/>
              </p:ext>
            </p:extLst>
          </p:nvPr>
        </p:nvGraphicFramePr>
        <p:xfrm>
          <a:off x="320825" y="1295400"/>
          <a:ext cx="8533200" cy="3589737"/>
        </p:xfrm>
        <a:graphic>
          <a:graphicData uri="http://schemas.openxmlformats.org/drawingml/2006/table">
            <a:tbl>
              <a:tblPr firstRow="1">
                <a:solidFill>
                  <a:srgbClr val="F0F4F9"/>
                </a:solidFill>
                <a:tableStyleId>{7B06FF6A-EBF2-4061-A0AF-8353CC999A54}</a:tableStyleId>
              </a:tblPr>
              <a:tblGrid>
                <a:gridCol w="2408650">
                  <a:extLst>
                    <a:ext uri="{9D8B030D-6E8A-4147-A177-3AD203B41FA5}">
                      <a16:colId xmlns:a16="http://schemas.microsoft.com/office/drawing/2014/main" val="20000"/>
                    </a:ext>
                  </a:extLst>
                </a:gridCol>
                <a:gridCol w="1951975">
                  <a:extLst>
                    <a:ext uri="{9D8B030D-6E8A-4147-A177-3AD203B41FA5}">
                      <a16:colId xmlns:a16="http://schemas.microsoft.com/office/drawing/2014/main" val="20001"/>
                    </a:ext>
                  </a:extLst>
                </a:gridCol>
                <a:gridCol w="4172575">
                  <a:extLst>
                    <a:ext uri="{9D8B030D-6E8A-4147-A177-3AD203B41FA5}">
                      <a16:colId xmlns:a16="http://schemas.microsoft.com/office/drawing/2014/main" val="20002"/>
                    </a:ext>
                  </a:extLst>
                </a:gridCol>
              </a:tblGrid>
              <a:tr h="490050">
                <a:tc>
                  <a:txBody>
                    <a:bodyPr/>
                    <a:lstStyle/>
                    <a:p>
                      <a:pPr marL="0" lvl="0" indent="0" algn="l" rtl="0">
                        <a:lnSpc>
                          <a:spcPct val="115000"/>
                        </a:lnSpc>
                        <a:spcBef>
                          <a:spcPts val="0"/>
                        </a:spcBef>
                        <a:spcAft>
                          <a:spcPts val="0"/>
                        </a:spcAft>
                        <a:buNone/>
                      </a:pPr>
                      <a:r>
                        <a:rPr lang="en" sz="1600" b="1" dirty="0">
                          <a:solidFill>
                            <a:srgbClr val="1B1C1D"/>
                          </a:solidFill>
                        </a:rPr>
                        <a:t>Risk</a:t>
                      </a:r>
                      <a:endParaRPr sz="1600" b="1" dirty="0">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en" sz="1600" b="1">
                          <a:solidFill>
                            <a:srgbClr val="1B1C1D"/>
                          </a:solidFill>
                        </a:rPr>
                        <a:t>Consequences</a:t>
                      </a:r>
                      <a:endParaRPr sz="1600" b="1">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en" sz="1600" b="1">
                          <a:solidFill>
                            <a:srgbClr val="1B1C1D"/>
                          </a:solidFill>
                        </a:rPr>
                        <a:t>Mitigation Examples</a:t>
                      </a:r>
                      <a:endParaRPr sz="1600" b="1">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748675">
                <a:tc>
                  <a:txBody>
                    <a:bodyPr/>
                    <a:lstStyle/>
                    <a:p>
                      <a:pPr marL="0" lvl="0" indent="0" algn="l" rtl="0">
                        <a:lnSpc>
                          <a:spcPct val="115000"/>
                        </a:lnSpc>
                        <a:spcBef>
                          <a:spcPts val="0"/>
                        </a:spcBef>
                        <a:spcAft>
                          <a:spcPts val="0"/>
                        </a:spcAft>
                        <a:buNone/>
                      </a:pPr>
                      <a:r>
                        <a:rPr lang="en" dirty="0">
                          <a:solidFill>
                            <a:srgbClr val="1B1C1D"/>
                          </a:solidFill>
                        </a:rPr>
                        <a:t>Poorly defined requirements</a:t>
                      </a:r>
                      <a:endParaRPr dirty="0">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Scope creep, misalignment</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Modular contracting, discovery sprints, SME engagement</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extLst>
                  <a:ext uri="{0D108BD9-81ED-4DB2-BD59-A6C34878D82A}">
                    <a16:rowId xmlns:a16="http://schemas.microsoft.com/office/drawing/2014/main" val="10001"/>
                  </a:ext>
                </a:extLst>
              </a:tr>
              <a:tr h="748675">
                <a:tc>
                  <a:txBody>
                    <a:bodyPr/>
                    <a:lstStyle/>
                    <a:p>
                      <a:pPr marL="0" lvl="0" indent="0" algn="l" rtl="0">
                        <a:lnSpc>
                          <a:spcPct val="115000"/>
                        </a:lnSpc>
                        <a:spcBef>
                          <a:spcPts val="0"/>
                        </a:spcBef>
                        <a:spcAft>
                          <a:spcPts val="0"/>
                        </a:spcAft>
                        <a:buNone/>
                      </a:pPr>
                      <a:r>
                        <a:rPr lang="en">
                          <a:solidFill>
                            <a:srgbClr val="1B1C1D"/>
                          </a:solidFill>
                        </a:rPr>
                        <a:t>Lack of agency technical expertise</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Oversight gaps</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Early identified participants, contract for verification, analogues</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extLst>
                  <a:ext uri="{0D108BD9-81ED-4DB2-BD59-A6C34878D82A}">
                    <a16:rowId xmlns:a16="http://schemas.microsoft.com/office/drawing/2014/main" val="10002"/>
                  </a:ext>
                </a:extLst>
              </a:tr>
              <a:tr h="490050">
                <a:tc>
                  <a:txBody>
                    <a:bodyPr/>
                    <a:lstStyle/>
                    <a:p>
                      <a:pPr marL="0" lvl="0" indent="0" algn="l" rtl="0">
                        <a:lnSpc>
                          <a:spcPct val="115000"/>
                        </a:lnSpc>
                        <a:spcBef>
                          <a:spcPts val="0"/>
                        </a:spcBef>
                        <a:spcAft>
                          <a:spcPts val="0"/>
                        </a:spcAft>
                        <a:buNone/>
                      </a:pPr>
                      <a:r>
                        <a:rPr lang="en">
                          <a:solidFill>
                            <a:srgbClr val="1B1C1D"/>
                          </a:solidFill>
                        </a:rPr>
                        <a:t>Vendor lock-in</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Inflexibility, high cost</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Open standards, APIs, exit clauses</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extLst>
                  <a:ext uri="{0D108BD9-81ED-4DB2-BD59-A6C34878D82A}">
                    <a16:rowId xmlns:a16="http://schemas.microsoft.com/office/drawing/2014/main" val="10003"/>
                  </a:ext>
                </a:extLst>
              </a:tr>
              <a:tr h="605950">
                <a:tc>
                  <a:txBody>
                    <a:bodyPr/>
                    <a:lstStyle/>
                    <a:p>
                      <a:pPr marL="0" lvl="0" indent="0" algn="l" rtl="0">
                        <a:lnSpc>
                          <a:spcPct val="115000"/>
                        </a:lnSpc>
                        <a:spcBef>
                          <a:spcPts val="0"/>
                        </a:spcBef>
                        <a:spcAft>
                          <a:spcPts val="0"/>
                        </a:spcAft>
                        <a:buNone/>
                      </a:pPr>
                      <a:r>
                        <a:rPr lang="en">
                          <a:solidFill>
                            <a:srgbClr val="1B1C1D"/>
                          </a:solidFill>
                        </a:rPr>
                        <a:t>Lack of regulatory alignment</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Rework, delay</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Early security/privacy involvement, compliance timeline</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extLst>
                  <a:ext uri="{0D108BD9-81ED-4DB2-BD59-A6C34878D82A}">
                    <a16:rowId xmlns:a16="http://schemas.microsoft.com/office/drawing/2014/main" val="10004"/>
                  </a:ext>
                </a:extLst>
              </a:tr>
              <a:tr h="490050">
                <a:tc>
                  <a:txBody>
                    <a:bodyPr/>
                    <a:lstStyle/>
                    <a:p>
                      <a:pPr marL="0" lvl="0" indent="0" algn="l" rtl="0">
                        <a:lnSpc>
                          <a:spcPct val="115000"/>
                        </a:lnSpc>
                        <a:spcBef>
                          <a:spcPts val="0"/>
                        </a:spcBef>
                        <a:spcAft>
                          <a:spcPts val="0"/>
                        </a:spcAft>
                        <a:buNone/>
                      </a:pPr>
                      <a:r>
                        <a:rPr lang="en">
                          <a:solidFill>
                            <a:srgbClr val="1B1C1D"/>
                          </a:solidFill>
                        </a:rPr>
                        <a:t>Inflexible contracts</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Change-order costs</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dirty="0">
                          <a:solidFill>
                            <a:srgbClr val="1B1C1D"/>
                          </a:solidFill>
                        </a:rPr>
                        <a:t>Agile BPAs, performance-based, optional CLINs</a:t>
                      </a:r>
                      <a:endParaRPr dirty="0">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80"/>
        <p:cNvGrpSpPr/>
        <p:nvPr/>
      </p:nvGrpSpPr>
      <p:grpSpPr>
        <a:xfrm>
          <a:off x="0" y="0"/>
          <a:ext cx="0" cy="0"/>
          <a:chOff x="0" y="0"/>
          <a:chExt cx="0" cy="0"/>
        </a:xfrm>
      </p:grpSpPr>
      <p:sp>
        <p:nvSpPr>
          <p:cNvPr id="881" name="Google Shape;881;g3736b5e132b_0_164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g3736b5e132b_0_1642"/>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Additional Risk Areas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graphicFrame>
        <p:nvGraphicFramePr>
          <p:cNvPr id="883" name="Google Shape;883;g3736b5e132b_0_1642"/>
          <p:cNvGraphicFramePr/>
          <p:nvPr>
            <p:extLst>
              <p:ext uri="{D42A27DB-BD31-4B8C-83A1-F6EECF244321}">
                <p14:modId xmlns:p14="http://schemas.microsoft.com/office/powerpoint/2010/main" val="1698397533"/>
              </p:ext>
            </p:extLst>
          </p:nvPr>
        </p:nvGraphicFramePr>
        <p:xfrm>
          <a:off x="219500" y="1085250"/>
          <a:ext cx="8705000" cy="3520125"/>
        </p:xfrm>
        <a:graphic>
          <a:graphicData uri="http://schemas.openxmlformats.org/drawingml/2006/table">
            <a:tbl>
              <a:tblPr firstRow="1">
                <a:solidFill>
                  <a:srgbClr val="F0F4F9"/>
                </a:solidFill>
                <a:tableStyleId>{7B06FF6A-EBF2-4061-A0AF-8353CC999A54}</a:tableStyleId>
              </a:tblPr>
              <a:tblGrid>
                <a:gridCol w="1920225">
                  <a:extLst>
                    <a:ext uri="{9D8B030D-6E8A-4147-A177-3AD203B41FA5}">
                      <a16:colId xmlns:a16="http://schemas.microsoft.com/office/drawing/2014/main" val="20000"/>
                    </a:ext>
                  </a:extLst>
                </a:gridCol>
                <a:gridCol w="2770600">
                  <a:extLst>
                    <a:ext uri="{9D8B030D-6E8A-4147-A177-3AD203B41FA5}">
                      <a16:colId xmlns:a16="http://schemas.microsoft.com/office/drawing/2014/main" val="20001"/>
                    </a:ext>
                  </a:extLst>
                </a:gridCol>
                <a:gridCol w="4014175">
                  <a:extLst>
                    <a:ext uri="{9D8B030D-6E8A-4147-A177-3AD203B41FA5}">
                      <a16:colId xmlns:a16="http://schemas.microsoft.com/office/drawing/2014/main" val="20002"/>
                    </a:ext>
                  </a:extLst>
                </a:gridCol>
              </a:tblGrid>
              <a:tr h="342900">
                <a:tc>
                  <a:txBody>
                    <a:bodyPr/>
                    <a:lstStyle/>
                    <a:p>
                      <a:pPr marL="0" lvl="0" indent="0" algn="l" rtl="0">
                        <a:lnSpc>
                          <a:spcPct val="115000"/>
                        </a:lnSpc>
                        <a:spcBef>
                          <a:spcPts val="0"/>
                        </a:spcBef>
                        <a:spcAft>
                          <a:spcPts val="0"/>
                        </a:spcAft>
                        <a:buNone/>
                      </a:pPr>
                      <a:r>
                        <a:rPr lang="en" sz="1600" b="1">
                          <a:solidFill>
                            <a:srgbClr val="1B1C1D"/>
                          </a:solidFill>
                        </a:rPr>
                        <a:t>Risk</a:t>
                      </a:r>
                      <a:endParaRPr sz="1600" b="1">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en" sz="1600" b="1">
                          <a:solidFill>
                            <a:srgbClr val="1B1C1D"/>
                          </a:solidFill>
                        </a:rPr>
                        <a:t>Consequences</a:t>
                      </a:r>
                      <a:endParaRPr sz="1600" b="1">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en" sz="1600" b="1">
                          <a:solidFill>
                            <a:srgbClr val="1B1C1D"/>
                          </a:solidFill>
                        </a:rPr>
                        <a:t>Mitigation Examples</a:t>
                      </a:r>
                      <a:endParaRPr sz="1600" b="1">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23875">
                <a:tc>
                  <a:txBody>
                    <a:bodyPr/>
                    <a:lstStyle/>
                    <a:p>
                      <a:pPr marL="0" lvl="0" indent="0" algn="l" rtl="0">
                        <a:lnSpc>
                          <a:spcPct val="115000"/>
                        </a:lnSpc>
                        <a:spcBef>
                          <a:spcPts val="0"/>
                        </a:spcBef>
                        <a:spcAft>
                          <a:spcPts val="0"/>
                        </a:spcAft>
                        <a:buNone/>
                      </a:pPr>
                      <a:r>
                        <a:rPr lang="en">
                          <a:solidFill>
                            <a:srgbClr val="1B1C1D"/>
                          </a:solidFill>
                        </a:rPr>
                        <a:t>Lack of user-centricity</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Low adoption, user dissatisfaction</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Human-Centered Design (HCD), early prototyping, empowered product owner</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extLst>
                  <a:ext uri="{0D108BD9-81ED-4DB2-BD59-A6C34878D82A}">
                    <a16:rowId xmlns:a16="http://schemas.microsoft.com/office/drawing/2014/main" val="10001"/>
                  </a:ext>
                </a:extLst>
              </a:tr>
              <a:tr h="523875">
                <a:tc>
                  <a:txBody>
                    <a:bodyPr/>
                    <a:lstStyle/>
                    <a:p>
                      <a:pPr marL="0" lvl="0" indent="0" algn="l" rtl="0">
                        <a:lnSpc>
                          <a:spcPct val="115000"/>
                        </a:lnSpc>
                        <a:spcBef>
                          <a:spcPts val="0"/>
                        </a:spcBef>
                        <a:spcAft>
                          <a:spcPts val="0"/>
                        </a:spcAft>
                        <a:buNone/>
                      </a:pPr>
                      <a:r>
                        <a:rPr lang="en">
                          <a:solidFill>
                            <a:srgbClr val="1B1C1D"/>
                          </a:solidFill>
                        </a:rPr>
                        <a:t>Integration/interoperability</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High enterprise cost, siloed systems</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API standards, comprehensive documentation, architecture reviews</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extLst>
                  <a:ext uri="{0D108BD9-81ED-4DB2-BD59-A6C34878D82A}">
                    <a16:rowId xmlns:a16="http://schemas.microsoft.com/office/drawing/2014/main" val="10002"/>
                  </a:ext>
                </a:extLst>
              </a:tr>
              <a:tr h="523875">
                <a:tc>
                  <a:txBody>
                    <a:bodyPr/>
                    <a:lstStyle/>
                    <a:p>
                      <a:pPr marL="0" lvl="0" indent="0" algn="l" rtl="0">
                        <a:lnSpc>
                          <a:spcPct val="115000"/>
                        </a:lnSpc>
                        <a:spcBef>
                          <a:spcPts val="0"/>
                        </a:spcBef>
                        <a:spcAft>
                          <a:spcPts val="0"/>
                        </a:spcAft>
                        <a:buNone/>
                      </a:pPr>
                      <a:r>
                        <a:rPr lang="en">
                          <a:solidFill>
                            <a:srgbClr val="1B1C1D"/>
                          </a:solidFill>
                        </a:rPr>
                        <a:t>Cultural resistance</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Stalled progress, project failure</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Leadership engagement, change management as a CLIN, internal champions</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extLst>
                  <a:ext uri="{0D108BD9-81ED-4DB2-BD59-A6C34878D82A}">
                    <a16:rowId xmlns:a16="http://schemas.microsoft.com/office/drawing/2014/main" val="10003"/>
                  </a:ext>
                </a:extLst>
              </a:tr>
              <a:tr h="523875">
                <a:tc>
                  <a:txBody>
                    <a:bodyPr/>
                    <a:lstStyle/>
                    <a:p>
                      <a:pPr marL="0" lvl="0" indent="0" algn="l" rtl="0">
                        <a:lnSpc>
                          <a:spcPct val="115000"/>
                        </a:lnSpc>
                        <a:spcBef>
                          <a:spcPts val="0"/>
                        </a:spcBef>
                        <a:spcAft>
                          <a:spcPts val="0"/>
                        </a:spcAft>
                        <a:buNone/>
                      </a:pPr>
                      <a:r>
                        <a:rPr lang="en">
                          <a:solidFill>
                            <a:srgbClr val="1B1C1D"/>
                          </a:solidFill>
                        </a:rPr>
                        <a:t>Security</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Data loss, PII breaches, vulnerabilities</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DevSecOps practices, continuous monitoring, FedRAMP alignment</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extLst>
                  <a:ext uri="{0D108BD9-81ED-4DB2-BD59-A6C34878D82A}">
                    <a16:rowId xmlns:a16="http://schemas.microsoft.com/office/drawing/2014/main" val="10004"/>
                  </a:ext>
                </a:extLst>
              </a:tr>
              <a:tr h="523875">
                <a:tc>
                  <a:txBody>
                    <a:bodyPr/>
                    <a:lstStyle/>
                    <a:p>
                      <a:pPr marL="0" lvl="0" indent="0" algn="l" rtl="0">
                        <a:lnSpc>
                          <a:spcPct val="115000"/>
                        </a:lnSpc>
                        <a:spcBef>
                          <a:spcPts val="0"/>
                        </a:spcBef>
                        <a:spcAft>
                          <a:spcPts val="0"/>
                        </a:spcAft>
                        <a:buNone/>
                      </a:pPr>
                      <a:r>
                        <a:rPr lang="en">
                          <a:solidFill>
                            <a:srgbClr val="1B1C1D"/>
                          </a:solidFill>
                        </a:rPr>
                        <a:t>Tech obsolescence</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a:solidFill>
                            <a:srgbClr val="1B1C1D"/>
                          </a:solidFill>
                        </a:rPr>
                        <a:t>High replacement costs, performance degradation</a:t>
                      </a:r>
                      <a:endParaRPr>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tc>
                  <a:txBody>
                    <a:bodyPr/>
                    <a:lstStyle/>
                    <a:p>
                      <a:pPr marL="0" lvl="0" indent="0" algn="l" rtl="0">
                        <a:lnSpc>
                          <a:spcPct val="115000"/>
                        </a:lnSpc>
                        <a:spcBef>
                          <a:spcPts val="0"/>
                        </a:spcBef>
                        <a:spcAft>
                          <a:spcPts val="0"/>
                        </a:spcAft>
                        <a:buNone/>
                      </a:pPr>
                      <a:r>
                        <a:rPr lang="en" dirty="0">
                          <a:solidFill>
                            <a:srgbClr val="1B1C1D"/>
                          </a:solidFill>
                        </a:rPr>
                        <a:t>Modular design, tech refresh clauses, industry engagement</a:t>
                      </a:r>
                      <a:endParaRPr dirty="0">
                        <a:solidFill>
                          <a:srgbClr val="1B1C1D"/>
                        </a:solidFill>
                      </a:endParaRPr>
                    </a:p>
                  </a:txBody>
                  <a:tcPr marL="114300" marR="114300" marT="76200" marB="76200">
                    <a:lnL w="9525" cap="flat" cmpd="sng">
                      <a:solidFill>
                        <a:srgbClr val="1B1C1D"/>
                      </a:solidFill>
                      <a:prstDash val="solid"/>
                      <a:round/>
                      <a:headEnd type="none" w="sm" len="sm"/>
                      <a:tailEnd type="none" w="sm" len="sm"/>
                    </a:lnL>
                    <a:lnR w="9525" cap="flat" cmpd="sng">
                      <a:solidFill>
                        <a:srgbClr val="1B1C1D"/>
                      </a:solidFill>
                      <a:prstDash val="solid"/>
                      <a:round/>
                      <a:headEnd type="none" w="sm" len="sm"/>
                      <a:tailEnd type="none" w="sm" len="sm"/>
                    </a:lnR>
                    <a:lnT w="9525" cap="flat" cmpd="sng">
                      <a:solidFill>
                        <a:srgbClr val="1B1C1D"/>
                      </a:solidFill>
                      <a:prstDash val="solid"/>
                      <a:round/>
                      <a:headEnd type="none" w="sm" len="sm"/>
                      <a:tailEnd type="none" w="sm" len="sm"/>
                    </a:lnT>
                    <a:lnB w="9525" cap="flat" cmpd="sng">
                      <a:solidFill>
                        <a:srgbClr val="1B1C1D"/>
                      </a:solidFill>
                      <a:prstDash val="solid"/>
                      <a:round/>
                      <a:headEnd type="none" w="sm" len="sm"/>
                      <a:tailEnd type="none" w="sm" len="sm"/>
                    </a:lnB>
                    <a:solidFill>
                      <a:srgbClr val="F8FAF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87"/>
        <p:cNvGrpSpPr/>
        <p:nvPr/>
      </p:nvGrpSpPr>
      <p:grpSpPr>
        <a:xfrm>
          <a:off x="0" y="0"/>
          <a:ext cx="0" cy="0"/>
          <a:chOff x="0" y="0"/>
          <a:chExt cx="0" cy="0"/>
        </a:xfrm>
      </p:grpSpPr>
      <p:sp>
        <p:nvSpPr>
          <p:cNvPr id="888" name="Google Shape;888;g3736b5e132b_0_1649">
            <a:extLst>
              <a:ext uri="{C183D7F6-B498-43B3-948B-1728B52AA6E4}">
                <adec:decorative xmlns:adec="http://schemas.microsoft.com/office/drawing/2017/decorative" val="1"/>
              </a:ext>
            </a:extLst>
          </p:cNvPr>
          <p:cNvSpPr txBox="1"/>
          <p:nvPr/>
        </p:nvSpPr>
        <p:spPr>
          <a:xfrm>
            <a:off x="824459" y="1394085"/>
            <a:ext cx="6648000" cy="800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a:latin typeface="Inter"/>
              <a:ea typeface="Inter"/>
              <a:cs typeface="Inter"/>
              <a:sym typeface="Inte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9" name="Google Shape;889;g3736b5e132b_0_1649"/>
          <p:cNvSpPr txBox="1">
            <a:spLocks noGrp="1"/>
          </p:cNvSpPr>
          <p:nvPr>
            <p:ph type="title" idx="4294967295"/>
          </p:nvPr>
        </p:nvSpPr>
        <p:spPr>
          <a:xfrm>
            <a:off x="445800" y="838947"/>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200" b="1">
                <a:solidFill>
                  <a:schemeClr val="lt1"/>
                </a:solidFill>
                <a:latin typeface="Inter"/>
                <a:ea typeface="Inter"/>
                <a:cs typeface="Inter"/>
                <a:sym typeface="Inter"/>
              </a:rPr>
              <a:t>Activity: Discussion</a:t>
            </a:r>
            <a:endParaRPr sz="2200" b="1">
              <a:solidFill>
                <a:schemeClr val="lt1"/>
              </a:solidFill>
              <a:latin typeface="Inter"/>
              <a:ea typeface="Inter"/>
              <a:cs typeface="Inter"/>
              <a:sym typeface="Inter"/>
            </a:endParaRPr>
          </a:p>
        </p:txBody>
      </p:sp>
      <p:sp>
        <p:nvSpPr>
          <p:cNvPr id="890" name="Google Shape;890;g3736b5e132b_0_1649"/>
          <p:cNvSpPr txBox="1"/>
          <p:nvPr/>
        </p:nvSpPr>
        <p:spPr>
          <a:xfrm>
            <a:off x="630101" y="1855946"/>
            <a:ext cx="49002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lt1"/>
                </a:solidFill>
                <a:latin typeface="Inter"/>
                <a:ea typeface="Inter"/>
                <a:cs typeface="Inter"/>
                <a:sym typeface="Inter"/>
              </a:rPr>
              <a:t>Which risk has tripped up your past procurements most often?</a:t>
            </a:r>
            <a:endParaRPr sz="1800" dirty="0">
              <a:latin typeface="Inter"/>
              <a:ea typeface="Inter"/>
              <a:cs typeface="Inter"/>
              <a:sym typeface="Inter"/>
            </a:endParaRPr>
          </a:p>
        </p:txBody>
      </p:sp>
      <p:pic>
        <p:nvPicPr>
          <p:cNvPr id="891" name="Google Shape;891;g3736b5e132b_0_1649" descr="Group discussion icon"/>
          <p:cNvPicPr preferRelativeResize="0"/>
          <p:nvPr/>
        </p:nvPicPr>
        <p:blipFill>
          <a:blip r:embed="rId3">
            <a:alphaModFix/>
          </a:blip>
          <a:stretch>
            <a:fillRect/>
          </a:stretch>
        </p:blipFill>
        <p:spPr>
          <a:xfrm>
            <a:off x="6063800" y="1835452"/>
            <a:ext cx="2579024" cy="25790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96"/>
        <p:cNvGrpSpPr/>
        <p:nvPr/>
      </p:nvGrpSpPr>
      <p:grpSpPr>
        <a:xfrm>
          <a:off x="0" y="0"/>
          <a:ext cx="0" cy="0"/>
          <a:chOff x="0" y="0"/>
          <a:chExt cx="0" cy="0"/>
        </a:xfrm>
      </p:grpSpPr>
      <p:sp>
        <p:nvSpPr>
          <p:cNvPr id="897" name="Google Shape;897;g3736b5e132b_0_165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g3736b5e132b_0_1656"/>
          <p:cNvSpPr>
            <a:spLocks noGrp="1"/>
          </p:cNvSpPr>
          <p:nvPr>
            <p:ph type="title" idx="4294967295"/>
          </p:nvPr>
        </p:nvSpPr>
        <p:spPr>
          <a:xfrm>
            <a:off x="609600" y="476250"/>
            <a:ext cx="7630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Exit Strategy Deep Dive – Challenges &amp; Approaches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99" name="Google Shape;899;g3736b5e132b_0_1656"/>
          <p:cNvSpPr txBox="1"/>
          <p:nvPr/>
        </p:nvSpPr>
        <p:spPr>
          <a:xfrm>
            <a:off x="363000" y="1028700"/>
            <a:ext cx="7877100" cy="3924121"/>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Challenge: Lack of clarity on what you're buying → define objectives &amp; success</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Challenge: Overly broad scope → modularize, limit performance periods</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Challenge: Low contractor engagement → use award-term incentives, sprint alignment</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Challenge: Documentation lag → embed in definition of done, iterative delivery</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Transition planning as a contractual requirement</a:t>
            </a:r>
            <a:endParaRPr dirty="0">
              <a:latin typeface="Inter" panose="02000503000000020004"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04"/>
        <p:cNvGrpSpPr/>
        <p:nvPr/>
      </p:nvGrpSpPr>
      <p:grpSpPr>
        <a:xfrm>
          <a:off x="0" y="0"/>
          <a:ext cx="0" cy="0"/>
          <a:chOff x="0" y="0"/>
          <a:chExt cx="0" cy="0"/>
        </a:xfrm>
      </p:grpSpPr>
      <p:sp>
        <p:nvSpPr>
          <p:cNvPr id="905" name="Google Shape;905;g3736b5e132b_0_166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g3736b5e132b_0_1663"/>
          <p:cNvSpPr>
            <a:spLocks noGrp="1"/>
          </p:cNvSpPr>
          <p:nvPr>
            <p:ph type="title" idx="4294967295"/>
          </p:nvPr>
        </p:nvSpPr>
        <p:spPr>
          <a:xfrm>
            <a:off x="609600" y="609600"/>
            <a:ext cx="76821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Getting the Most from the Contract (Default to Open)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07" name="Google Shape;907;g3736b5e132b_0_1663"/>
          <p:cNvSpPr txBox="1"/>
          <p:nvPr/>
        </p:nvSpPr>
        <p:spPr>
          <a:xfrm>
            <a:off x="609600" y="1295400"/>
            <a:ext cx="6814200" cy="2677626"/>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Follow Play 13: “Default to Open”</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Open data/public domain (e.g., CC0)</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Catalog and publish datasets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Retain rights for custom software and third-party data</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Extend warranties beyond performance period</a:t>
            </a:r>
            <a:endParaRPr dirty="0">
              <a:latin typeface="Inter" panose="02000503000000020004" pitchFamily="2"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12"/>
        <p:cNvGrpSpPr/>
        <p:nvPr/>
      </p:nvGrpSpPr>
      <p:grpSpPr>
        <a:xfrm>
          <a:off x="0" y="0"/>
          <a:ext cx="0" cy="0"/>
          <a:chOff x="0" y="0"/>
          <a:chExt cx="0" cy="0"/>
        </a:xfrm>
      </p:grpSpPr>
      <p:sp>
        <p:nvSpPr>
          <p:cNvPr id="913" name="Google Shape;913;g3736b5e132b_0_167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g3736b5e132b_0_1670"/>
          <p:cNvSpPr>
            <a:spLocks noGrp="1"/>
          </p:cNvSpPr>
          <p:nvPr>
            <p:ph type="title" idx="4294967295"/>
          </p:nvPr>
        </p:nvSpPr>
        <p:spPr>
          <a:xfrm>
            <a:off x="609600" y="609600"/>
            <a:ext cx="7643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Stakeholder Engagement – Capability &amp; Cooperation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15" name="Google Shape;915;g3736b5e132b_0_1670"/>
          <p:cNvSpPr txBox="1"/>
          <p:nvPr/>
        </p:nvSpPr>
        <p:spPr>
          <a:xfrm>
            <a:off x="609600" y="1401900"/>
            <a:ext cx="6399600" cy="2123628"/>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New approaches may trigger resistance</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“Buy small, miss small” – incremental change</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Ramp-up agility for organizations new to </a:t>
            </a:r>
            <a:r>
              <a:rPr lang="en-US" sz="1800" dirty="0">
                <a:latin typeface="Inter" panose="02000503000000020004" pitchFamily="2" charset="0"/>
              </a:rPr>
              <a:t>Agile</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Tailor pace to stakeholder maturity</a:t>
            </a:r>
            <a:endParaRPr dirty="0">
              <a:latin typeface="Inter" panose="02000503000000020004"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20"/>
        <p:cNvGrpSpPr/>
        <p:nvPr/>
      </p:nvGrpSpPr>
      <p:grpSpPr>
        <a:xfrm>
          <a:off x="0" y="0"/>
          <a:ext cx="0" cy="0"/>
          <a:chOff x="0" y="0"/>
          <a:chExt cx="0" cy="0"/>
        </a:xfrm>
      </p:grpSpPr>
      <p:sp>
        <p:nvSpPr>
          <p:cNvPr id="921" name="Google Shape;921;g3736b5e132b_0_167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g3736b5e132b_0_1677"/>
          <p:cNvSpPr>
            <a:spLocks noGrp="1"/>
          </p:cNvSpPr>
          <p:nvPr>
            <p:ph type="title" idx="4294967295"/>
          </p:nvPr>
        </p:nvSpPr>
        <p:spPr>
          <a:xfrm>
            <a:off x="609600" y="609600"/>
            <a:ext cx="6477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Existing vs. New Contracts – Streamline or Start Fresh</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23" name="Google Shape;923;g3736b5e132b_0_1677"/>
          <p:cNvSpPr txBox="1"/>
          <p:nvPr/>
        </p:nvSpPr>
        <p:spPr>
          <a:xfrm>
            <a:off x="609600" y="1196550"/>
            <a:ext cx="7151700" cy="371944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latin typeface="Inter" panose="02000503000000020004" pitchFamily="2" charset="0"/>
              </a:rPr>
              <a:t>Evaluate existing vehicles before new procurement</a:t>
            </a:r>
            <a:br>
              <a:rPr lang="en" sz="1800" dirty="0">
                <a:latin typeface="Inter" panose="02000503000000020004" pitchFamily="2" charset="0"/>
              </a:rPr>
            </a:br>
            <a:endParaRPr sz="1800" dirty="0">
              <a:latin typeface="Inter" panose="02000503000000020004" pitchFamily="2" charset="0"/>
            </a:endParaRPr>
          </a:p>
          <a:p>
            <a:pPr marL="0" lvl="0" indent="0" algn="l" rtl="0">
              <a:spcBef>
                <a:spcPts val="0"/>
              </a:spcBef>
              <a:spcAft>
                <a:spcPts val="0"/>
              </a:spcAft>
              <a:buNone/>
            </a:pPr>
            <a:r>
              <a:rPr lang="en" sz="1800" dirty="0">
                <a:latin typeface="Inter" panose="02000503000000020004" pitchFamily="2" charset="0"/>
              </a:rPr>
              <a:t>Questions to ask:</a:t>
            </a:r>
            <a:endParaRPr sz="1800" dirty="0">
              <a:latin typeface="Inter" panose="02000503000000020004" pitchFamily="2" charset="0"/>
            </a:endParaRPr>
          </a:p>
          <a:p>
            <a:pPr marL="457200" lvl="0" indent="-298450" algn="l" rtl="0">
              <a:lnSpc>
                <a:spcPct val="150000"/>
              </a:lnSpc>
              <a:spcBef>
                <a:spcPts val="1200"/>
              </a:spcBef>
              <a:spcAft>
                <a:spcPts val="0"/>
              </a:spcAft>
              <a:buClr>
                <a:schemeClr val="lt1"/>
              </a:buClr>
              <a:buSzPct val="100000"/>
              <a:buChar char="●"/>
            </a:pPr>
            <a:r>
              <a:rPr lang="en" sz="1800" dirty="0">
                <a:latin typeface="Inter" panose="02000503000000020004" pitchFamily="2" charset="0"/>
              </a:rPr>
              <a:t>Can it be modified for </a:t>
            </a:r>
            <a:r>
              <a:rPr lang="en-US" sz="1800" dirty="0">
                <a:latin typeface="Inter" panose="02000503000000020004" pitchFamily="2" charset="0"/>
              </a:rPr>
              <a:t>Agile</a:t>
            </a:r>
            <a:r>
              <a:rPr lang="en" sz="1800" dirty="0">
                <a:latin typeface="Inter" panose="02000503000000020004" pitchFamily="2" charset="0"/>
              </a:rPr>
              <a:t>?</a:t>
            </a:r>
            <a:endParaRPr sz="1800" dirty="0">
              <a:latin typeface="Inter" panose="02000503000000020004" pitchFamily="2" charset="0"/>
            </a:endParaRPr>
          </a:p>
          <a:p>
            <a:pPr marL="457200" lvl="0" indent="-298450" algn="l" rtl="0">
              <a:lnSpc>
                <a:spcPct val="150000"/>
              </a:lnSpc>
              <a:spcBef>
                <a:spcPts val="0"/>
              </a:spcBef>
              <a:spcAft>
                <a:spcPts val="0"/>
              </a:spcAft>
              <a:buClr>
                <a:schemeClr val="lt1"/>
              </a:buClr>
              <a:buSzPct val="100000"/>
              <a:buChar char="●"/>
            </a:pPr>
            <a:r>
              <a:rPr lang="en" sz="1800" dirty="0">
                <a:latin typeface="Inter" panose="02000503000000020004" pitchFamily="2" charset="0"/>
              </a:rPr>
              <a:t>Do stakeholders and contractors have the required skills?</a:t>
            </a:r>
            <a:endParaRPr sz="1800" dirty="0">
              <a:latin typeface="Inter" panose="02000503000000020004" pitchFamily="2" charset="0"/>
            </a:endParaRPr>
          </a:p>
          <a:p>
            <a:pPr marL="457200" lvl="0" indent="-298450" algn="l" rtl="0">
              <a:lnSpc>
                <a:spcPct val="150000"/>
              </a:lnSpc>
              <a:spcBef>
                <a:spcPts val="0"/>
              </a:spcBef>
              <a:spcAft>
                <a:spcPts val="0"/>
              </a:spcAft>
              <a:buClr>
                <a:schemeClr val="lt1"/>
              </a:buClr>
              <a:buSzPct val="100000"/>
              <a:buChar char="●"/>
            </a:pPr>
            <a:r>
              <a:rPr lang="en" sz="1800" dirty="0">
                <a:latin typeface="Inter" panose="02000503000000020004" pitchFamily="2" charset="0"/>
              </a:rPr>
              <a:t>Is scope/magnitude appropriate?</a:t>
            </a:r>
            <a:endParaRPr sz="1800" dirty="0">
              <a:latin typeface="Inter" panose="02000503000000020004" pitchFamily="2" charset="0"/>
            </a:endParaRPr>
          </a:p>
          <a:p>
            <a:pPr marL="457200" lvl="0" indent="-298450" algn="l" rtl="0">
              <a:lnSpc>
                <a:spcPct val="150000"/>
              </a:lnSpc>
              <a:spcBef>
                <a:spcPts val="0"/>
              </a:spcBef>
              <a:spcAft>
                <a:spcPts val="0"/>
              </a:spcAft>
              <a:buClr>
                <a:schemeClr val="lt1"/>
              </a:buClr>
              <a:buSzPct val="100000"/>
              <a:buChar char="●"/>
            </a:pPr>
            <a:r>
              <a:rPr lang="en" sz="1800" dirty="0">
                <a:latin typeface="Inter" panose="02000503000000020004" pitchFamily="2" charset="0"/>
              </a:rPr>
              <a:t>Are orders in scope?</a:t>
            </a:r>
            <a:endParaRPr sz="1800" dirty="0">
              <a:latin typeface="Inter" panose="02000503000000020004" pitchFamily="2" charset="0"/>
            </a:endParaRPr>
          </a:p>
          <a:p>
            <a:pPr marL="457200" lvl="0" indent="-298450" algn="l" rtl="0">
              <a:lnSpc>
                <a:spcPct val="150000"/>
              </a:lnSpc>
              <a:spcBef>
                <a:spcPts val="0"/>
              </a:spcBef>
              <a:spcAft>
                <a:spcPts val="0"/>
              </a:spcAft>
              <a:buClr>
                <a:schemeClr val="lt1"/>
              </a:buClr>
              <a:buSzPct val="100000"/>
              <a:buChar char="●"/>
            </a:pPr>
            <a:r>
              <a:rPr lang="en" sz="1800" dirty="0">
                <a:latin typeface="Inter" panose="02000503000000020004" pitchFamily="2" charset="0"/>
              </a:rPr>
              <a:t>What leverage exists (options, incentives)?</a:t>
            </a:r>
            <a:endParaRPr sz="1800" dirty="0">
              <a:latin typeface="Inter" panose="02000503000000020004" pitchFamily="2" charset="0"/>
            </a:endParaRPr>
          </a:p>
          <a:p>
            <a:pPr marL="0" lvl="0" indent="0" algn="l" rtl="0">
              <a:lnSpc>
                <a:spcPct val="115000"/>
              </a:lnSpc>
              <a:spcBef>
                <a:spcPts val="1200"/>
              </a:spcBef>
              <a:spcAft>
                <a:spcPts val="0"/>
              </a:spcAft>
              <a:buNone/>
            </a:pPr>
            <a:r>
              <a:rPr lang="en" sz="1800" dirty="0">
                <a:latin typeface="Inter" panose="02000503000000020004" pitchFamily="2" charset="0"/>
              </a:rPr>
              <a:t>Piggybacking and interagency learning</a:t>
            </a:r>
            <a:endParaRPr sz="1800" dirty="0">
              <a:latin typeface="Inter" panose="02000503000000020004" pitchFamily="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28"/>
        <p:cNvGrpSpPr/>
        <p:nvPr/>
      </p:nvGrpSpPr>
      <p:grpSpPr>
        <a:xfrm>
          <a:off x="0" y="0"/>
          <a:ext cx="0" cy="0"/>
          <a:chOff x="0" y="0"/>
          <a:chExt cx="0" cy="0"/>
        </a:xfrm>
      </p:grpSpPr>
      <p:sp>
        <p:nvSpPr>
          <p:cNvPr id="929" name="Google Shape;929;g3736b5e132b_0_168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g3736b5e132b_0_1684"/>
          <p:cNvSpPr>
            <a:spLocks noGrp="1"/>
          </p:cNvSpPr>
          <p:nvPr>
            <p:ph type="title" idx="4294967295"/>
          </p:nvPr>
        </p:nvSpPr>
        <p:spPr>
          <a:xfrm>
            <a:off x="609600" y="43815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Considerations for New Contracts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31" name="Google Shape;931;g3736b5e132b_0_1684"/>
          <p:cNvSpPr txBox="1"/>
          <p:nvPr/>
        </p:nvSpPr>
        <p:spPr>
          <a:xfrm>
            <a:off x="514350" y="952500"/>
            <a:ext cx="8115300" cy="3924121"/>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Make vs. buy decisions</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Open source as commercial item (maximize data rights)</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Avoid unnecessary investment in data centers (consider SaaS/PaaS)</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CLIN design for flexibility</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Minimize acquisition magnitude to reduce bureaucracy</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Understand regulatory thresholds</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Price competition vs complexity</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Modular contracting options</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Built-in exit strategies</a:t>
            </a:r>
            <a:endParaRPr sz="1800" dirty="0">
              <a:latin typeface="Inter" panose="02000503000000020004" pitchFamily="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36"/>
        <p:cNvGrpSpPr/>
        <p:nvPr/>
      </p:nvGrpSpPr>
      <p:grpSpPr>
        <a:xfrm>
          <a:off x="0" y="0"/>
          <a:ext cx="0" cy="0"/>
          <a:chOff x="0" y="0"/>
          <a:chExt cx="0" cy="0"/>
        </a:xfrm>
      </p:grpSpPr>
      <p:sp>
        <p:nvSpPr>
          <p:cNvPr id="937" name="Google Shape;937;g3736b5e132b_0_169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g3736b5e132b_0_1691"/>
          <p:cNvSpPr>
            <a:spLocks noGrp="1"/>
          </p:cNvSpPr>
          <p:nvPr>
            <p:ph type="title" idx="4294967295"/>
          </p:nvPr>
        </p:nvSpPr>
        <p:spPr>
          <a:xfrm>
            <a:off x="609600" y="609600"/>
            <a:ext cx="7241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Funding &amp; Programmatic Considerations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39" name="Google Shape;939;g3736b5e132b_0_1691"/>
          <p:cNvSpPr txBox="1"/>
          <p:nvPr/>
        </p:nvSpPr>
        <p:spPr>
          <a:xfrm>
            <a:off x="699625" y="1311538"/>
            <a:ext cx="7151675" cy="3231624"/>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Question assumptions around scope, legacy, and replacement</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Flexible/incremental delivery when full vision isn’t funded</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Align budget structure with modular strategy (support timely delivery)</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Seek and preserve flexibility in requirements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Contract type tradeoffs: FFP per iteration vs. T&amp;M oversight</a:t>
            </a:r>
            <a:endParaRPr sz="1800" dirty="0">
              <a:latin typeface="Inter" panose="02000503000000020004"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g3736b5e132b_0_1502"/>
          <p:cNvSpPr>
            <a:spLocks noGrp="1"/>
          </p:cNvSpPr>
          <p:nvPr>
            <p:ph type="title" idx="4294967295"/>
          </p:nvPr>
        </p:nvSpPr>
        <p:spPr>
          <a:xfrm>
            <a:off x="609600" y="2276426"/>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Module 3 Performance Outcome</a:t>
            </a:r>
            <a:endPar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722" name="Google Shape;722;g3736b5e132b_0_1502"/>
          <p:cNvSpPr txBox="1"/>
          <p:nvPr/>
        </p:nvSpPr>
        <p:spPr>
          <a:xfrm>
            <a:off x="4280775" y="1196150"/>
            <a:ext cx="3881700" cy="2976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350"/>
              <a:buFont typeface="Arial"/>
              <a:buNone/>
            </a:pPr>
            <a:r>
              <a:rPr lang="en" b="0" i="0" u="none" strike="noStrike" cap="none" dirty="0">
                <a:solidFill>
                  <a:srgbClr val="000000"/>
                </a:solidFill>
                <a:latin typeface="Inter"/>
                <a:ea typeface="Inter"/>
                <a:cs typeface="Inter"/>
                <a:sym typeface="Inter"/>
              </a:rPr>
              <a:t>Translate your discovery findings into a well-structured solicitation. </a:t>
            </a:r>
            <a:endParaRPr b="0" i="0" u="none" strike="noStrike" cap="none" dirty="0">
              <a:solidFill>
                <a:srgbClr val="000000"/>
              </a:solidFill>
              <a:latin typeface="Inter"/>
              <a:ea typeface="Inter"/>
              <a:cs typeface="Inter"/>
              <a:sym typeface="Inter"/>
            </a:endParaRPr>
          </a:p>
          <a:p>
            <a:pPr marL="0" marR="0" lvl="0" indent="0" algn="l" rtl="0">
              <a:lnSpc>
                <a:spcPct val="115000"/>
              </a:lnSpc>
              <a:spcBef>
                <a:spcPts val="0"/>
              </a:spcBef>
              <a:spcAft>
                <a:spcPts val="0"/>
              </a:spcAft>
              <a:buClr>
                <a:srgbClr val="000000"/>
              </a:buClr>
              <a:buSzPts val="1350"/>
              <a:buFont typeface="Arial"/>
              <a:buNone/>
            </a:pPr>
            <a:endParaRPr dirty="0">
              <a:latin typeface="Inter"/>
              <a:ea typeface="Inter"/>
              <a:cs typeface="Inter"/>
              <a:sym typeface="Inter"/>
            </a:endParaRPr>
          </a:p>
          <a:p>
            <a:pPr marL="0" marR="0" lvl="0" indent="0" algn="l" rtl="0">
              <a:lnSpc>
                <a:spcPct val="115000"/>
              </a:lnSpc>
              <a:spcBef>
                <a:spcPts val="0"/>
              </a:spcBef>
              <a:spcAft>
                <a:spcPts val="0"/>
              </a:spcAft>
              <a:buClr>
                <a:srgbClr val="000000"/>
              </a:buClr>
              <a:buSzPts val="1350"/>
              <a:buFont typeface="Arial"/>
              <a:buNone/>
            </a:pPr>
            <a:r>
              <a:rPr lang="en" b="0" i="0" u="none" strike="noStrike" cap="none" dirty="0">
                <a:solidFill>
                  <a:srgbClr val="000000"/>
                </a:solidFill>
                <a:latin typeface="Inter"/>
                <a:ea typeface="Inter"/>
                <a:cs typeface="Inter"/>
                <a:sym typeface="Inter"/>
              </a:rPr>
              <a:t>Create acquisition strategy decisions around tradeoffs, evaluation processes, contract structure, and performance metrics which lead to the development of requirements, solicitation factors, and evaluation criteria that support user-centered outcomes and successful vendor partnerships.</a:t>
            </a:r>
            <a:endParaRPr b="0" i="0" u="none" strike="noStrike" cap="none" dirty="0">
              <a:solidFill>
                <a:srgbClr val="000000"/>
              </a:solidFill>
              <a:latin typeface="Inter"/>
              <a:ea typeface="Inter"/>
              <a:cs typeface="Inter"/>
              <a:sym typeface="Int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4"/>
        <p:cNvGrpSpPr/>
        <p:nvPr/>
      </p:nvGrpSpPr>
      <p:grpSpPr>
        <a:xfrm>
          <a:off x="0" y="0"/>
          <a:ext cx="0" cy="0"/>
          <a:chOff x="0" y="0"/>
          <a:chExt cx="0" cy="0"/>
        </a:xfrm>
      </p:grpSpPr>
      <p:sp>
        <p:nvSpPr>
          <p:cNvPr id="945" name="Google Shape;945;g3736b5e132b_0_169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g3736b5e132b_0_1698"/>
          <p:cNvSpPr>
            <a:spLocks noGrp="1"/>
          </p:cNvSpPr>
          <p:nvPr>
            <p:ph type="title" idx="4294967295"/>
          </p:nvPr>
        </p:nvSpPr>
        <p:spPr>
          <a:xfrm>
            <a:off x="609600" y="609600"/>
            <a:ext cx="78378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State of the Market &amp; Nontraditional Providers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47" name="Google Shape;947;g3736b5e132b_0_1698"/>
          <p:cNvSpPr txBox="1"/>
          <p:nvPr/>
        </p:nvSpPr>
        <p:spPr>
          <a:xfrm>
            <a:off x="609600" y="1295400"/>
            <a:ext cx="6969600" cy="2954625"/>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Market research: look beyond familiar vendors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Engage small, 8(a), and niche providers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Use FAR Part 19 flexibilities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Educate new entrants on gov’t processes while keeping terms commercial-like</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Leverage peer agency insights</a:t>
            </a:r>
            <a:endParaRPr sz="1800" dirty="0">
              <a:latin typeface="Inter" panose="02000503000000020004" pitchFamily="2"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52"/>
        <p:cNvGrpSpPr/>
        <p:nvPr/>
      </p:nvGrpSpPr>
      <p:grpSpPr>
        <a:xfrm>
          <a:off x="0" y="0"/>
          <a:ext cx="0" cy="0"/>
          <a:chOff x="0" y="0"/>
          <a:chExt cx="0" cy="0"/>
        </a:xfrm>
      </p:grpSpPr>
      <p:sp>
        <p:nvSpPr>
          <p:cNvPr id="953" name="Google Shape;953;g3736b5e132b_0_170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g3736b5e132b_0_1705"/>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Wrap-Up &amp; Reflection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55" name="Google Shape;955;g3736b5e132b_0_1705"/>
          <p:cNvSpPr txBox="1"/>
          <p:nvPr/>
        </p:nvSpPr>
        <p:spPr>
          <a:xfrm>
            <a:off x="531200" y="1295400"/>
            <a:ext cx="7333200" cy="2677626"/>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Risks are manageable when surfaced early.</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A strong exit strategy preserves agility.</a:t>
            </a: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Stakeholder buy-in requires incremental influence.</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Existing vehicles can be powerful if adapted.</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Funding, contract type, and market strategy are levers, not constraints.</a:t>
            </a:r>
            <a:endParaRPr sz="1800" dirty="0">
              <a:latin typeface="Inter" panose="02000503000000020004" pitchFamily="2"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59"/>
        <p:cNvGrpSpPr/>
        <p:nvPr/>
      </p:nvGrpSpPr>
      <p:grpSpPr>
        <a:xfrm>
          <a:off x="0" y="0"/>
          <a:ext cx="0" cy="0"/>
          <a:chOff x="0" y="0"/>
          <a:chExt cx="0" cy="0"/>
        </a:xfrm>
      </p:grpSpPr>
      <p:sp>
        <p:nvSpPr>
          <p:cNvPr id="960" name="Google Shape;960;g3736b5e132b_0_1712">
            <a:extLst>
              <a:ext uri="{C183D7F6-B498-43B3-948B-1728B52AA6E4}">
                <adec:decorative xmlns:adec="http://schemas.microsoft.com/office/drawing/2017/decorative" val="1"/>
              </a:ext>
            </a:extLst>
          </p:cNvPr>
          <p:cNvSpPr txBox="1"/>
          <p:nvPr/>
        </p:nvSpPr>
        <p:spPr>
          <a:xfrm>
            <a:off x="824459" y="1394085"/>
            <a:ext cx="6648000" cy="800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a:latin typeface="Inter"/>
              <a:ea typeface="Inter"/>
              <a:cs typeface="Inter"/>
              <a:sym typeface="Inte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1" name="Google Shape;961;g3736b5e132b_0_1712"/>
          <p:cNvSpPr txBox="1">
            <a:spLocks noGrp="1"/>
          </p:cNvSpPr>
          <p:nvPr>
            <p:ph type="title" idx="4294967295"/>
          </p:nvPr>
        </p:nvSpPr>
        <p:spPr>
          <a:xfrm>
            <a:off x="445800" y="838947"/>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200" b="1">
                <a:solidFill>
                  <a:schemeClr val="lt1"/>
                </a:solidFill>
                <a:latin typeface="Inter"/>
                <a:ea typeface="Inter"/>
                <a:cs typeface="Inter"/>
                <a:sym typeface="Inter"/>
              </a:rPr>
              <a:t>Activity: Discussion</a:t>
            </a:r>
            <a:endParaRPr sz="2200" b="1">
              <a:solidFill>
                <a:schemeClr val="lt1"/>
              </a:solidFill>
              <a:latin typeface="Inter"/>
              <a:ea typeface="Inter"/>
              <a:cs typeface="Inter"/>
              <a:sym typeface="Inter"/>
            </a:endParaRPr>
          </a:p>
        </p:txBody>
      </p:sp>
      <p:sp>
        <p:nvSpPr>
          <p:cNvPr id="962" name="Google Shape;962;g3736b5e132b_0_1712"/>
          <p:cNvSpPr txBox="1"/>
          <p:nvPr/>
        </p:nvSpPr>
        <p:spPr>
          <a:xfrm>
            <a:off x="795201" y="1889578"/>
            <a:ext cx="4900200"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lt1"/>
                </a:solidFill>
                <a:latin typeface="Inter"/>
                <a:ea typeface="Inter"/>
                <a:cs typeface="Inter"/>
                <a:sym typeface="Inter"/>
              </a:rPr>
              <a:t>What’s one specific change you’ll apply to your next acquisition based on today’s session?</a:t>
            </a:r>
            <a:endParaRPr sz="1800" dirty="0">
              <a:latin typeface="Inter"/>
              <a:ea typeface="Inter"/>
              <a:cs typeface="Inter"/>
              <a:sym typeface="Inter"/>
            </a:endParaRPr>
          </a:p>
        </p:txBody>
      </p:sp>
      <p:pic>
        <p:nvPicPr>
          <p:cNvPr id="963" name="Google Shape;963;g3736b5e132b_0_1712" descr="Group discussion icon"/>
          <p:cNvPicPr preferRelativeResize="0"/>
          <p:nvPr/>
        </p:nvPicPr>
        <p:blipFill>
          <a:blip r:embed="rId3">
            <a:alphaModFix/>
          </a:blip>
          <a:stretch>
            <a:fillRect/>
          </a:stretch>
        </p:blipFill>
        <p:spPr>
          <a:xfrm>
            <a:off x="6063800" y="1835452"/>
            <a:ext cx="2579024" cy="25790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68"/>
        <p:cNvGrpSpPr/>
        <p:nvPr/>
      </p:nvGrpSpPr>
      <p:grpSpPr>
        <a:xfrm>
          <a:off x="0" y="0"/>
          <a:ext cx="0" cy="0"/>
          <a:chOff x="0" y="0"/>
          <a:chExt cx="0" cy="0"/>
        </a:xfrm>
      </p:grpSpPr>
      <p:sp>
        <p:nvSpPr>
          <p:cNvPr id="969" name="Google Shape;969;g3736b5e132b_0_171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g3736b5e132b_0_1719"/>
          <p:cNvSpPr>
            <a:spLocks noGrp="1"/>
          </p:cNvSpPr>
          <p:nvPr>
            <p:ph type="title" idx="4294967295"/>
          </p:nvPr>
        </p:nvSpPr>
        <p:spPr>
          <a:xfrm>
            <a:off x="490025" y="2297850"/>
            <a:ext cx="75816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Compliance &amp; Other Legal Issues </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75"/>
        <p:cNvGrpSpPr/>
        <p:nvPr/>
      </p:nvGrpSpPr>
      <p:grpSpPr>
        <a:xfrm>
          <a:off x="0" y="0"/>
          <a:ext cx="0" cy="0"/>
          <a:chOff x="0" y="0"/>
          <a:chExt cx="0" cy="0"/>
        </a:xfrm>
      </p:grpSpPr>
      <p:sp>
        <p:nvSpPr>
          <p:cNvPr id="976" name="Google Shape;976;g3736b5e132b_0_172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g3736b5e132b_0_1725"/>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 You’ll Learn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77" name="Google Shape;977;g3736b5e132b_0_1725"/>
          <p:cNvSpPr/>
          <p:nvPr/>
        </p:nvSpPr>
        <p:spPr>
          <a:xfrm>
            <a:off x="562924" y="1580625"/>
            <a:ext cx="6663375" cy="29019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Describe intellectual property and your rights as the procuring agency in maintaining those rights.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Recognize the legal considerations that are unique to digital service acquisition.</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Describe the potential risks inherent in acquiring digital services and risk avoidance and mitigation methods.</a:t>
            </a:r>
            <a:endParaRPr sz="1800" dirty="0">
              <a:latin typeface="Inter" panose="02000503000000020004" pitchFamily="2"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83"/>
        <p:cNvGrpSpPr/>
        <p:nvPr/>
      </p:nvGrpSpPr>
      <p:grpSpPr>
        <a:xfrm>
          <a:off x="0" y="0"/>
          <a:ext cx="0" cy="0"/>
          <a:chOff x="0" y="0"/>
          <a:chExt cx="0" cy="0"/>
        </a:xfrm>
      </p:grpSpPr>
      <p:sp>
        <p:nvSpPr>
          <p:cNvPr id="984" name="Google Shape;984;g3736b5e132b_0_173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g3736b5e132b_0_1732"/>
          <p:cNvSpPr>
            <a:spLocks noGrp="1"/>
          </p:cNvSpPr>
          <p:nvPr>
            <p:ph type="title" idx="4294967295"/>
          </p:nvPr>
        </p:nvSpPr>
        <p:spPr>
          <a:xfrm>
            <a:off x="609600" y="609600"/>
            <a:ext cx="7656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Why Legal &amp; Compliance Literacy Matters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85" name="Google Shape;985;g3736b5e132b_0_1732"/>
          <p:cNvSpPr/>
          <p:nvPr/>
        </p:nvSpPr>
        <p:spPr>
          <a:xfrm>
            <a:off x="609600" y="1334401"/>
            <a:ext cx="5699700" cy="25137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Prevent disputes, protests, or costly fixes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Reduce vendor lock-in and IP confusion</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Align contracts with modern tech realities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Support transparency and reuse in government</a:t>
            </a:r>
            <a:endParaRPr dirty="0">
              <a:latin typeface="Inter" panose="02000503000000020004" pitchFamily="2"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1"/>
        <p:cNvGrpSpPr/>
        <p:nvPr/>
      </p:nvGrpSpPr>
      <p:grpSpPr>
        <a:xfrm>
          <a:off x="0" y="0"/>
          <a:ext cx="0" cy="0"/>
          <a:chOff x="0" y="0"/>
          <a:chExt cx="0" cy="0"/>
        </a:xfrm>
      </p:grpSpPr>
      <p:sp>
        <p:nvSpPr>
          <p:cNvPr id="992" name="Google Shape;992;g3736b5e132b_0_173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g3736b5e132b_0_1739"/>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 Are Data Rights?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93" name="Google Shape;993;g3736b5e132b_0_1739"/>
          <p:cNvSpPr/>
          <p:nvPr/>
        </p:nvSpPr>
        <p:spPr>
          <a:xfrm>
            <a:off x="562924" y="1295393"/>
            <a:ext cx="6002975" cy="25137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Refers to the government’s rights to use, share, or modify contractor-developed data</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Applies to both technical data and software code</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Rights are negotiated based on funding source and contract type</a:t>
            </a:r>
            <a:endParaRPr sz="1800" dirty="0">
              <a:latin typeface="Inter" panose="02000503000000020004" pitchFamily="2"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9"/>
        <p:cNvGrpSpPr/>
        <p:nvPr/>
      </p:nvGrpSpPr>
      <p:grpSpPr>
        <a:xfrm>
          <a:off x="0" y="0"/>
          <a:ext cx="0" cy="0"/>
          <a:chOff x="0" y="0"/>
          <a:chExt cx="0" cy="0"/>
        </a:xfrm>
      </p:grpSpPr>
      <p:sp>
        <p:nvSpPr>
          <p:cNvPr id="1000" name="Google Shape;1000;g3736b5e132b_0_174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g3736b5e132b_0_1746"/>
          <p:cNvSpPr>
            <a:spLocks noGrp="1"/>
          </p:cNvSpPr>
          <p:nvPr>
            <p:ph type="title" idx="4294967295"/>
          </p:nvPr>
        </p:nvSpPr>
        <p:spPr>
          <a:xfrm>
            <a:off x="609600" y="609600"/>
            <a:ext cx="7371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FAR Subpart 27.4: Rights in Data and Copyrights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02" name="Google Shape;1002;g3736b5e132b_0_1746"/>
          <p:cNvSpPr txBox="1"/>
          <p:nvPr/>
        </p:nvSpPr>
        <p:spPr>
          <a:xfrm>
            <a:off x="609600" y="1554725"/>
            <a:ext cx="6490200" cy="2400627"/>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FAR 27.4 is a key framework for balancing Government needs and contractor interests.</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Agencies may require data for specific purposes (FAR 27.402).</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Contractors have legitimate proprietary interests to protect.</a:t>
            </a:r>
            <a:endParaRPr sz="1800" dirty="0">
              <a:latin typeface="Inter" panose="02000503000000020004" pitchFamily="2"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07"/>
        <p:cNvGrpSpPr/>
        <p:nvPr/>
      </p:nvGrpSpPr>
      <p:grpSpPr>
        <a:xfrm>
          <a:off x="0" y="0"/>
          <a:ext cx="0" cy="0"/>
          <a:chOff x="0" y="0"/>
          <a:chExt cx="0" cy="0"/>
        </a:xfrm>
      </p:grpSpPr>
      <p:sp>
        <p:nvSpPr>
          <p:cNvPr id="1008" name="Google Shape;1008;g3736b5e132b_0_175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g3736b5e132b_0_1753"/>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Government's Goals for Acquiring Data</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10" name="Google Shape;1010;g3736b5e132b_0_1753"/>
          <p:cNvSpPr txBox="1"/>
          <p:nvPr/>
        </p:nvSpPr>
        <p:spPr>
          <a:xfrm>
            <a:off x="609600" y="1295400"/>
            <a:ext cx="6943800" cy="2677626"/>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rabicPeriod"/>
            </a:pPr>
            <a:r>
              <a:rPr lang="en" sz="1800" dirty="0">
                <a:latin typeface="Inter" panose="02000503000000020004" pitchFamily="2" charset="0"/>
              </a:rPr>
              <a:t>Obtain competition among suppliers.</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82600" lvl="0" indent="-342900" algn="l" rtl="0">
              <a:spcBef>
                <a:spcPts val="0"/>
              </a:spcBef>
              <a:spcAft>
                <a:spcPts val="0"/>
              </a:spcAft>
              <a:buSzPts val="1400"/>
              <a:buFont typeface="+mj-lt"/>
              <a:buAutoNum type="arabicPeriod" startAt="2"/>
            </a:pPr>
            <a:r>
              <a:rPr lang="en" sz="1800" dirty="0">
                <a:latin typeface="Inter" panose="02000503000000020004" pitchFamily="2" charset="0"/>
              </a:rPr>
              <a:t>Fulfill dissemination &amp; publishing responsibilities.</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82600" lvl="0" indent="-342900" algn="l" rtl="0">
              <a:spcBef>
                <a:spcPts val="0"/>
              </a:spcBef>
              <a:spcAft>
                <a:spcPts val="0"/>
              </a:spcAft>
              <a:buSzPts val="1400"/>
              <a:buFont typeface="+mj-lt"/>
              <a:buAutoNum type="arabicPeriod" startAt="3"/>
            </a:pPr>
            <a:r>
              <a:rPr lang="en" sz="1800" dirty="0">
                <a:latin typeface="Inter" panose="02000503000000020004" pitchFamily="2" charset="0"/>
              </a:rPr>
              <a:t>Ensure utilization of R&amp;D results.</a:t>
            </a:r>
            <a:br>
              <a:rPr lang="en" sz="1800" dirty="0">
                <a:latin typeface="Inter" panose="02000503000000020004" pitchFamily="2" charset="0"/>
              </a:rPr>
            </a:br>
            <a:endParaRPr lang="en" sz="1800" dirty="0">
              <a:latin typeface="Inter" panose="02000503000000020004" pitchFamily="2" charset="0"/>
            </a:endParaRPr>
          </a:p>
          <a:p>
            <a:pPr marL="482600" lvl="0" indent="-342900" algn="l" rtl="0">
              <a:spcBef>
                <a:spcPts val="0"/>
              </a:spcBef>
              <a:spcAft>
                <a:spcPts val="0"/>
              </a:spcAft>
              <a:buSzPts val="1400"/>
              <a:buFont typeface="+mj-lt"/>
              <a:buAutoNum type="arabicPeriod" startAt="3"/>
            </a:pPr>
            <a:r>
              <a:rPr lang="en" sz="1800" dirty="0">
                <a:latin typeface="Inter" panose="02000503000000020004" pitchFamily="2" charset="0"/>
              </a:rPr>
              <a:t>Meet programmatic &amp; statutory requirements.</a:t>
            </a:r>
            <a:br>
              <a:rPr lang="en" sz="1800" dirty="0">
                <a:latin typeface="Inter" panose="02000503000000020004" pitchFamily="2" charset="0"/>
              </a:rPr>
            </a:br>
            <a:endParaRPr lang="en" sz="1800" dirty="0">
              <a:latin typeface="Inter" panose="02000503000000020004" pitchFamily="2" charset="0"/>
            </a:endParaRPr>
          </a:p>
          <a:p>
            <a:pPr marL="482600" lvl="0" indent="-342900" algn="l" rtl="0">
              <a:spcBef>
                <a:spcPts val="0"/>
              </a:spcBef>
              <a:spcAft>
                <a:spcPts val="0"/>
              </a:spcAft>
              <a:buSzPts val="1400"/>
              <a:buFont typeface="+mj-lt"/>
              <a:buAutoNum type="arabicPeriod" startAt="3"/>
            </a:pPr>
            <a:r>
              <a:rPr lang="en" sz="1800" dirty="0">
                <a:latin typeface="Inter" panose="02000503000000020004" pitchFamily="2" charset="0"/>
              </a:rPr>
              <a:t>Meet specialized needs &amp; ensure logistics support.</a:t>
            </a:r>
            <a:endParaRPr sz="1800" dirty="0">
              <a:latin typeface="Inter" panose="02000503000000020004" pitchFamily="2"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5"/>
        <p:cNvGrpSpPr/>
        <p:nvPr/>
      </p:nvGrpSpPr>
      <p:grpSpPr>
        <a:xfrm>
          <a:off x="0" y="0"/>
          <a:ext cx="0" cy="0"/>
          <a:chOff x="0" y="0"/>
          <a:chExt cx="0" cy="0"/>
        </a:xfrm>
      </p:grpSpPr>
      <p:sp>
        <p:nvSpPr>
          <p:cNvPr id="1016" name="Google Shape;1016;g3736b5e132b_0_176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g3736b5e132b_0_1760"/>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 is "Data" under FAR 27.4?</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18" name="Google Shape;1018;g3736b5e132b_0_1760"/>
          <p:cNvSpPr txBox="1"/>
          <p:nvPr/>
        </p:nvSpPr>
        <p:spPr>
          <a:xfrm>
            <a:off x="609600" y="1406575"/>
            <a:ext cx="7915500" cy="2677626"/>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b="1" dirty="0">
                <a:latin typeface="Inter" panose="02000503000000020004" pitchFamily="2" charset="0"/>
              </a:rPr>
              <a:t>Data</a:t>
            </a:r>
            <a:r>
              <a:rPr lang="en" sz="1800" dirty="0">
                <a:latin typeface="Inter" panose="02000503000000020004" pitchFamily="2" charset="0"/>
              </a:rPr>
              <a:t>: Recorded information (technical data, computer software). Excludes information incidental to contract administration.</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17500" algn="l" rtl="0">
              <a:spcBef>
                <a:spcPts val="0"/>
              </a:spcBef>
              <a:spcAft>
                <a:spcPts val="0"/>
              </a:spcAft>
              <a:buSzPts val="1400"/>
              <a:buChar char="●"/>
            </a:pPr>
            <a:r>
              <a:rPr lang="en" sz="1800" b="1" dirty="0">
                <a:latin typeface="Inter" panose="02000503000000020004" pitchFamily="2" charset="0"/>
              </a:rPr>
              <a:t>Form, Fit, and Function Data</a:t>
            </a:r>
            <a:r>
              <a:rPr lang="en" sz="1800" dirty="0">
                <a:latin typeface="Inter" panose="02000503000000020004" pitchFamily="2" charset="0"/>
              </a:rPr>
              <a:t>: Identifies source, characteristics, and performance. Specifically excludes source code, algorithms, and flow charts.</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17500" algn="l" rtl="0">
              <a:spcBef>
                <a:spcPts val="0"/>
              </a:spcBef>
              <a:spcAft>
                <a:spcPts val="0"/>
              </a:spcAft>
              <a:buSzPts val="1400"/>
              <a:buChar char="●"/>
            </a:pPr>
            <a:r>
              <a:rPr lang="en" sz="1800" b="1" dirty="0">
                <a:latin typeface="Inter" panose="02000503000000020004" pitchFamily="2" charset="0"/>
              </a:rPr>
              <a:t>Restricted Computer Software</a:t>
            </a:r>
            <a:r>
              <a:rPr lang="en" sz="1800" dirty="0">
                <a:latin typeface="Inter" panose="02000503000000020004" pitchFamily="2" charset="0"/>
              </a:rPr>
              <a:t>: Privately funded, trade secret, commercial/confidential, or copyrighted.</a:t>
            </a:r>
            <a:endParaRPr sz="1800" dirty="0">
              <a:latin typeface="Inter" panose="02000503000000020004"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g3736b5e132b_0_1507"/>
          <p:cNvSpPr txBox="1">
            <a:spLocks noGrp="1"/>
          </p:cNvSpPr>
          <p:nvPr>
            <p:ph type="title"/>
          </p:nvPr>
        </p:nvSpPr>
        <p:spPr>
          <a:xfrm>
            <a:off x="697350" y="3091000"/>
            <a:ext cx="7749300" cy="876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Developing a Successful Acquisition Strategy</a:t>
            </a:r>
            <a:endParaRPr/>
          </a:p>
        </p:txBody>
      </p:sp>
      <p:sp>
        <p:nvSpPr>
          <p:cNvPr id="728" name="Google Shape;728;g3736b5e132b_0_1507"/>
          <p:cNvSpPr txBox="1">
            <a:spLocks noGrp="1"/>
          </p:cNvSpPr>
          <p:nvPr>
            <p:ph type="title" idx="2"/>
          </p:nvPr>
        </p:nvSpPr>
        <p:spPr>
          <a:xfrm>
            <a:off x="2289125" y="1517225"/>
            <a:ext cx="4802400" cy="1098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800"/>
              <a:buNone/>
            </a:pPr>
            <a:r>
              <a:rPr lang="en" sz="4800"/>
              <a:t>Sprint 1</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23"/>
        <p:cNvGrpSpPr/>
        <p:nvPr/>
      </p:nvGrpSpPr>
      <p:grpSpPr>
        <a:xfrm>
          <a:off x="0" y="0"/>
          <a:ext cx="0" cy="0"/>
          <a:chOff x="0" y="0"/>
          <a:chExt cx="0" cy="0"/>
        </a:xfrm>
      </p:grpSpPr>
      <p:sp>
        <p:nvSpPr>
          <p:cNvPr id="1024" name="Google Shape;1024;g3736b5e132b_0_176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g3736b5e132b_0_1767"/>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Common Data Rights Categories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graphicFrame>
        <p:nvGraphicFramePr>
          <p:cNvPr id="1026" name="Google Shape;1026;g3736b5e132b_0_1767"/>
          <p:cNvGraphicFramePr/>
          <p:nvPr>
            <p:extLst>
              <p:ext uri="{D42A27DB-BD31-4B8C-83A1-F6EECF244321}">
                <p14:modId xmlns:p14="http://schemas.microsoft.com/office/powerpoint/2010/main" val="521865676"/>
              </p:ext>
            </p:extLst>
          </p:nvPr>
        </p:nvGraphicFramePr>
        <p:xfrm>
          <a:off x="817150" y="1295425"/>
          <a:ext cx="6347500" cy="3277525"/>
        </p:xfrm>
        <a:graphic>
          <a:graphicData uri="http://schemas.openxmlformats.org/drawingml/2006/table">
            <a:tbl>
              <a:tblPr firstRow="1">
                <a:noFill/>
                <a:tableStyleId>{7B06FF6A-EBF2-4061-A0AF-8353CC999A54}</a:tableStyleId>
              </a:tblPr>
              <a:tblGrid>
                <a:gridCol w="2419975">
                  <a:extLst>
                    <a:ext uri="{9D8B030D-6E8A-4147-A177-3AD203B41FA5}">
                      <a16:colId xmlns:a16="http://schemas.microsoft.com/office/drawing/2014/main" val="20000"/>
                    </a:ext>
                  </a:extLst>
                </a:gridCol>
                <a:gridCol w="3927525">
                  <a:extLst>
                    <a:ext uri="{9D8B030D-6E8A-4147-A177-3AD203B41FA5}">
                      <a16:colId xmlns:a16="http://schemas.microsoft.com/office/drawing/2014/main" val="20001"/>
                    </a:ext>
                  </a:extLst>
                </a:gridCol>
              </a:tblGrid>
              <a:tr h="561550">
                <a:tc>
                  <a:txBody>
                    <a:bodyPr/>
                    <a:lstStyle/>
                    <a:p>
                      <a:pPr marL="0" lvl="0" indent="0" algn="ctr" rtl="0">
                        <a:lnSpc>
                          <a:spcPct val="115000"/>
                        </a:lnSpc>
                        <a:spcBef>
                          <a:spcPts val="0"/>
                        </a:spcBef>
                        <a:spcAft>
                          <a:spcPts val="0"/>
                        </a:spcAft>
                        <a:buNone/>
                      </a:pPr>
                      <a:r>
                        <a:rPr lang="en" sz="1700" b="1" baseline="0" dirty="0">
                          <a:latin typeface="Inter" panose="02000503000000020004" pitchFamily="2" charset="0"/>
                        </a:rPr>
                        <a:t>Type</a:t>
                      </a:r>
                      <a:endParaRPr sz="1700" b="1" baseline="0" dirty="0">
                        <a:latin typeface="Inter" panose="02000503000000020004" pitchFamily="2" charset="0"/>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 sz="1700" b="1" baseline="0" dirty="0">
                          <a:latin typeface="Inter" panose="02000503000000020004" pitchFamily="2" charset="0"/>
                        </a:rPr>
                        <a:t>Description</a:t>
                      </a:r>
                      <a:endParaRPr sz="1700" b="1" baseline="0" dirty="0">
                        <a:latin typeface="Inter" panose="02000503000000020004" pitchFamily="2" charset="0"/>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905325">
                <a:tc>
                  <a:txBody>
                    <a:bodyPr/>
                    <a:lstStyle/>
                    <a:p>
                      <a:pPr marL="0" lvl="0" indent="0" algn="l" rtl="0">
                        <a:spcBef>
                          <a:spcPts val="0"/>
                        </a:spcBef>
                        <a:spcAft>
                          <a:spcPts val="0"/>
                        </a:spcAft>
                        <a:buNone/>
                      </a:pPr>
                      <a:r>
                        <a:rPr lang="en" sz="1600" baseline="0" dirty="0">
                          <a:latin typeface="Inter" panose="02000503000000020004" pitchFamily="2" charset="0"/>
                        </a:rPr>
                        <a:t>Unlimited Rights</a:t>
                      </a:r>
                      <a:endParaRPr sz="1600" baseline="0" dirty="0">
                        <a:latin typeface="Inter" panose="02000503000000020004" pitchFamily="2" charset="0"/>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600" baseline="0" dirty="0">
                          <a:latin typeface="Inter" panose="02000503000000020004" pitchFamily="2" charset="0"/>
                        </a:rPr>
                        <a:t>Full use, reuse, modification rights</a:t>
                      </a:r>
                      <a:endParaRPr sz="1600" baseline="0" dirty="0">
                        <a:latin typeface="Inter" panose="02000503000000020004" pitchFamily="2" charset="0"/>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905325">
                <a:tc>
                  <a:txBody>
                    <a:bodyPr/>
                    <a:lstStyle/>
                    <a:p>
                      <a:pPr marL="0" lvl="0" indent="0" algn="l" rtl="0">
                        <a:spcBef>
                          <a:spcPts val="0"/>
                        </a:spcBef>
                        <a:spcAft>
                          <a:spcPts val="0"/>
                        </a:spcAft>
                        <a:buNone/>
                      </a:pPr>
                      <a:r>
                        <a:rPr lang="en" sz="1600" baseline="0">
                          <a:latin typeface="Inter" panose="02000503000000020004" pitchFamily="2" charset="0"/>
                        </a:rPr>
                        <a:t>Government Purpose Rights</a:t>
                      </a:r>
                      <a:endParaRPr sz="1600" baseline="0">
                        <a:latin typeface="Inter" panose="02000503000000020004" pitchFamily="2" charset="0"/>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600" baseline="0" dirty="0">
                          <a:latin typeface="Inter" panose="02000503000000020004" pitchFamily="2" charset="0"/>
                        </a:rPr>
                        <a:t>Use for government, not for resale</a:t>
                      </a:r>
                      <a:endParaRPr sz="1600" baseline="0" dirty="0">
                        <a:latin typeface="Inter" panose="02000503000000020004" pitchFamily="2" charset="0"/>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905325">
                <a:tc>
                  <a:txBody>
                    <a:bodyPr/>
                    <a:lstStyle/>
                    <a:p>
                      <a:pPr marL="0" lvl="0" indent="0" algn="l" rtl="0">
                        <a:spcBef>
                          <a:spcPts val="0"/>
                        </a:spcBef>
                        <a:spcAft>
                          <a:spcPts val="0"/>
                        </a:spcAft>
                        <a:buNone/>
                      </a:pPr>
                      <a:r>
                        <a:rPr lang="en" sz="1600" baseline="0">
                          <a:latin typeface="Inter" panose="02000503000000020004" pitchFamily="2" charset="0"/>
                        </a:rPr>
                        <a:t>Limited/Restricted Rights</a:t>
                      </a:r>
                      <a:endParaRPr sz="1600" baseline="0">
                        <a:latin typeface="Inter" panose="02000503000000020004" pitchFamily="2" charset="0"/>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600" baseline="0" dirty="0">
                          <a:latin typeface="Inter" panose="02000503000000020004" pitchFamily="2" charset="0"/>
                        </a:rPr>
                        <a:t>Heavily constrained—typically used in COTS</a:t>
                      </a:r>
                      <a:endParaRPr sz="1600" baseline="0" dirty="0">
                        <a:latin typeface="Inter" panose="02000503000000020004" pitchFamily="2" charset="0"/>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31"/>
        <p:cNvGrpSpPr/>
        <p:nvPr/>
      </p:nvGrpSpPr>
      <p:grpSpPr>
        <a:xfrm>
          <a:off x="0" y="0"/>
          <a:ext cx="0" cy="0"/>
          <a:chOff x="0" y="0"/>
          <a:chExt cx="0" cy="0"/>
        </a:xfrm>
      </p:grpSpPr>
      <p:sp>
        <p:nvSpPr>
          <p:cNvPr id="1032" name="Google Shape;1032;g3736b5e132b_0_177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g3736b5e132b_0_1774"/>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Funding and Rights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34" name="Google Shape;1034;g3736b5e132b_0_1774"/>
          <p:cNvSpPr txBox="1"/>
          <p:nvPr/>
        </p:nvSpPr>
        <p:spPr>
          <a:xfrm>
            <a:off x="800250" y="1295400"/>
            <a:ext cx="6856800" cy="350862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Government-funded: Government typically gets Unlimited Rights.</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Contractor-funded: Government typically gets Limited or Restricted Rights.</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Mixed funding: Government gets Government-Purpose Rights.</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Contractors must assert and mark proprietary data. Failure to do so can result in the government receiving unlimited rights.</a:t>
            </a:r>
            <a:endParaRPr sz="1800" dirty="0">
              <a:latin typeface="Inter" panose="02000503000000020004" pitchFamily="2"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39"/>
        <p:cNvGrpSpPr/>
        <p:nvPr/>
      </p:nvGrpSpPr>
      <p:grpSpPr>
        <a:xfrm>
          <a:off x="0" y="0"/>
          <a:ext cx="0" cy="0"/>
          <a:chOff x="0" y="0"/>
          <a:chExt cx="0" cy="0"/>
        </a:xfrm>
      </p:grpSpPr>
      <p:sp>
        <p:nvSpPr>
          <p:cNvPr id="1040" name="Google Shape;1040;g3736b5e132b_0_178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g3736b5e132b_0_1781"/>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Balancing Incentives and Mission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42" name="Google Shape;1042;g3736b5e132b_0_1781"/>
          <p:cNvSpPr txBox="1"/>
          <p:nvPr/>
        </p:nvSpPr>
        <p:spPr>
          <a:xfrm>
            <a:off x="609600" y="1134075"/>
            <a:ext cx="6257700" cy="3785621"/>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Government's Goal: Not complete ownership, but sufficient rights for mission needs.</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Contractor's Incentive: Retain IP ownership to pursue commercial applications, fostering innovation.</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Government's Benefit: Leverage license rights for continuity, interoperability, and reuse.</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Applies to both hardware and digital deliverables, including custom code and open-source components</a:t>
            </a:r>
            <a:r>
              <a:rPr lang="en" dirty="0">
                <a:latin typeface="Inter" panose="02000503000000020004" pitchFamily="2" charset="0"/>
              </a:rPr>
              <a:t>.</a:t>
            </a:r>
            <a:endParaRPr dirty="0">
              <a:latin typeface="Inter" panose="02000503000000020004" pitchFamily="2"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46"/>
        <p:cNvGrpSpPr/>
        <p:nvPr/>
      </p:nvGrpSpPr>
      <p:grpSpPr>
        <a:xfrm>
          <a:off x="0" y="0"/>
          <a:ext cx="0" cy="0"/>
          <a:chOff x="0" y="0"/>
          <a:chExt cx="0" cy="0"/>
        </a:xfrm>
      </p:grpSpPr>
      <p:sp>
        <p:nvSpPr>
          <p:cNvPr id="1047" name="Google Shape;1047;g3736b5e132b_0_1788">
            <a:extLst>
              <a:ext uri="{C183D7F6-B498-43B3-948B-1728B52AA6E4}">
                <adec:decorative xmlns:adec="http://schemas.microsoft.com/office/drawing/2017/decorative" val="1"/>
              </a:ext>
            </a:extLst>
          </p:cNvPr>
          <p:cNvSpPr txBox="1"/>
          <p:nvPr/>
        </p:nvSpPr>
        <p:spPr>
          <a:xfrm>
            <a:off x="824459" y="1394085"/>
            <a:ext cx="6648000" cy="800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a:latin typeface="Inter"/>
              <a:ea typeface="Inter"/>
              <a:cs typeface="Inter"/>
              <a:sym typeface="Inte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g3736b5e132b_0_1788"/>
          <p:cNvSpPr txBox="1">
            <a:spLocks noGrp="1"/>
          </p:cNvSpPr>
          <p:nvPr>
            <p:ph type="title" idx="4294967295"/>
          </p:nvPr>
        </p:nvSpPr>
        <p:spPr>
          <a:xfrm>
            <a:off x="445800" y="838947"/>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200" b="1">
                <a:solidFill>
                  <a:schemeClr val="lt1"/>
                </a:solidFill>
                <a:latin typeface="Inter"/>
                <a:ea typeface="Inter"/>
                <a:cs typeface="Inter"/>
                <a:sym typeface="Inter"/>
              </a:rPr>
              <a:t>Activity: Poll</a:t>
            </a:r>
            <a:endParaRPr sz="2200" b="1">
              <a:solidFill>
                <a:schemeClr val="lt1"/>
              </a:solidFill>
              <a:latin typeface="Inter"/>
              <a:ea typeface="Inter"/>
              <a:cs typeface="Inter"/>
              <a:sym typeface="Inter"/>
            </a:endParaRPr>
          </a:p>
        </p:txBody>
      </p:sp>
      <p:sp>
        <p:nvSpPr>
          <p:cNvPr id="1049" name="Google Shape;1049;g3736b5e132b_0_1788"/>
          <p:cNvSpPr txBox="1"/>
          <p:nvPr/>
        </p:nvSpPr>
        <p:spPr>
          <a:xfrm>
            <a:off x="657900" y="1704550"/>
            <a:ext cx="49002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lt1"/>
                </a:solidFill>
                <a:latin typeface="Inter"/>
                <a:ea typeface="Inter"/>
                <a:cs typeface="Inter"/>
                <a:sym typeface="Inter"/>
              </a:rPr>
              <a:t>True or False?</a:t>
            </a:r>
            <a:endParaRPr sz="1800" dirty="0">
              <a:solidFill>
                <a:schemeClr val="lt1"/>
              </a:solidFill>
              <a:latin typeface="Inter"/>
              <a:ea typeface="Inter"/>
              <a:cs typeface="Inter"/>
              <a:sym typeface="Inter"/>
            </a:endParaRPr>
          </a:p>
          <a:p>
            <a:pPr marL="0" lvl="0" indent="0" algn="l" rtl="0">
              <a:spcBef>
                <a:spcPts val="0"/>
              </a:spcBef>
              <a:spcAft>
                <a:spcPts val="0"/>
              </a:spcAft>
              <a:buNone/>
            </a:pPr>
            <a:endParaRPr sz="1800" dirty="0">
              <a:solidFill>
                <a:schemeClr val="lt1"/>
              </a:solidFill>
              <a:latin typeface="Inter"/>
              <a:ea typeface="Inter"/>
              <a:cs typeface="Inter"/>
              <a:sym typeface="Inter"/>
            </a:endParaRPr>
          </a:p>
          <a:p>
            <a:pPr marL="0" lvl="0" indent="0" algn="l" rtl="0">
              <a:spcBef>
                <a:spcPts val="0"/>
              </a:spcBef>
              <a:spcAft>
                <a:spcPts val="0"/>
              </a:spcAft>
              <a:buNone/>
            </a:pPr>
            <a:r>
              <a:rPr lang="en" sz="1800" dirty="0">
                <a:solidFill>
                  <a:schemeClr val="lt1"/>
                </a:solidFill>
                <a:latin typeface="Inter"/>
                <a:ea typeface="Inter"/>
                <a:cs typeface="Inter"/>
                <a:sym typeface="Inter"/>
              </a:rPr>
              <a:t>The government always owns the source code if it pays for development.</a:t>
            </a:r>
            <a:endParaRPr sz="1800" dirty="0">
              <a:latin typeface="Inter"/>
              <a:ea typeface="Inter"/>
              <a:cs typeface="Inter"/>
              <a:sym typeface="Inter"/>
            </a:endParaRPr>
          </a:p>
        </p:txBody>
      </p:sp>
      <p:pic>
        <p:nvPicPr>
          <p:cNvPr id="1050" name="Google Shape;1050;g3736b5e132b_0_1788" descr="Group discussion icon"/>
          <p:cNvPicPr preferRelativeResize="0"/>
          <p:nvPr/>
        </p:nvPicPr>
        <p:blipFill>
          <a:blip r:embed="rId3">
            <a:alphaModFix/>
          </a:blip>
          <a:stretch>
            <a:fillRect/>
          </a:stretch>
        </p:blipFill>
        <p:spPr>
          <a:xfrm>
            <a:off x="6063800" y="1835452"/>
            <a:ext cx="2579024" cy="25790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54"/>
        <p:cNvGrpSpPr/>
        <p:nvPr/>
      </p:nvGrpSpPr>
      <p:grpSpPr>
        <a:xfrm>
          <a:off x="0" y="0"/>
          <a:ext cx="0" cy="0"/>
          <a:chOff x="0" y="0"/>
          <a:chExt cx="0" cy="0"/>
        </a:xfrm>
      </p:grpSpPr>
      <p:sp>
        <p:nvSpPr>
          <p:cNvPr id="1055" name="Google Shape;1055;g3736b5e132b_0_1795">
            <a:extLst>
              <a:ext uri="{C183D7F6-B498-43B3-948B-1728B52AA6E4}">
                <adec:decorative xmlns:adec="http://schemas.microsoft.com/office/drawing/2017/decorative" val="1"/>
              </a:ext>
            </a:extLst>
          </p:cNvPr>
          <p:cNvSpPr txBox="1"/>
          <p:nvPr/>
        </p:nvSpPr>
        <p:spPr>
          <a:xfrm>
            <a:off x="824459" y="1394085"/>
            <a:ext cx="6648000" cy="800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a:latin typeface="Inter"/>
              <a:ea typeface="Inter"/>
              <a:cs typeface="Inter"/>
              <a:sym typeface="Inte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g3736b5e132b_0_1795"/>
          <p:cNvSpPr txBox="1">
            <a:spLocks noGrp="1"/>
          </p:cNvSpPr>
          <p:nvPr>
            <p:ph type="title" idx="4294967295"/>
          </p:nvPr>
        </p:nvSpPr>
        <p:spPr>
          <a:xfrm>
            <a:off x="445800" y="838947"/>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200" b="1">
                <a:solidFill>
                  <a:schemeClr val="lt1"/>
                </a:solidFill>
                <a:latin typeface="Inter"/>
                <a:ea typeface="Inter"/>
                <a:cs typeface="Inter"/>
                <a:sym typeface="Inter"/>
              </a:rPr>
              <a:t>Activity: Poll</a:t>
            </a:r>
            <a:endParaRPr sz="2200" b="1">
              <a:solidFill>
                <a:schemeClr val="lt1"/>
              </a:solidFill>
              <a:latin typeface="Inter"/>
              <a:ea typeface="Inter"/>
              <a:cs typeface="Inter"/>
              <a:sym typeface="Inter"/>
            </a:endParaRPr>
          </a:p>
        </p:txBody>
      </p:sp>
      <p:sp>
        <p:nvSpPr>
          <p:cNvPr id="1057" name="Google Shape;1057;g3736b5e132b_0_1795"/>
          <p:cNvSpPr txBox="1"/>
          <p:nvPr/>
        </p:nvSpPr>
        <p:spPr>
          <a:xfrm>
            <a:off x="657900" y="1704550"/>
            <a:ext cx="49002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lt1"/>
                </a:solidFill>
                <a:latin typeface="Inter"/>
                <a:ea typeface="Inter"/>
                <a:cs typeface="Inter"/>
                <a:sym typeface="Inter"/>
              </a:rPr>
              <a:t>True or False?</a:t>
            </a:r>
            <a:endParaRPr sz="1800" dirty="0">
              <a:solidFill>
                <a:schemeClr val="lt1"/>
              </a:solidFill>
              <a:latin typeface="Inter"/>
              <a:ea typeface="Inter"/>
              <a:cs typeface="Inter"/>
              <a:sym typeface="Inter"/>
            </a:endParaRPr>
          </a:p>
          <a:p>
            <a:pPr marL="0" lvl="0" indent="0" algn="l" rtl="0">
              <a:spcBef>
                <a:spcPts val="0"/>
              </a:spcBef>
              <a:spcAft>
                <a:spcPts val="0"/>
              </a:spcAft>
              <a:buNone/>
            </a:pPr>
            <a:endParaRPr sz="1800" dirty="0">
              <a:solidFill>
                <a:schemeClr val="lt1"/>
              </a:solidFill>
              <a:latin typeface="Inter"/>
              <a:ea typeface="Inter"/>
              <a:cs typeface="Inter"/>
              <a:sym typeface="Inter"/>
            </a:endParaRPr>
          </a:p>
          <a:p>
            <a:pPr marL="0" lvl="0" indent="0" algn="l" rtl="0">
              <a:spcBef>
                <a:spcPts val="0"/>
              </a:spcBef>
              <a:spcAft>
                <a:spcPts val="0"/>
              </a:spcAft>
              <a:buNone/>
            </a:pPr>
            <a:r>
              <a:rPr lang="en" sz="1800" dirty="0">
                <a:solidFill>
                  <a:schemeClr val="lt1"/>
                </a:solidFill>
                <a:latin typeface="Inter"/>
                <a:ea typeface="Inter"/>
                <a:cs typeface="Inter"/>
                <a:sym typeface="Inter"/>
              </a:rPr>
              <a:t>The government always owns the source code if it pays for development.</a:t>
            </a:r>
            <a:endParaRPr sz="1800" dirty="0">
              <a:latin typeface="Inter"/>
              <a:ea typeface="Inter"/>
              <a:cs typeface="Inter"/>
              <a:sym typeface="Inter"/>
            </a:endParaRPr>
          </a:p>
        </p:txBody>
      </p:sp>
      <p:pic>
        <p:nvPicPr>
          <p:cNvPr id="1058" name="Google Shape;1058;g3736b5e132b_0_1795" descr="Group discussion icon"/>
          <p:cNvPicPr preferRelativeResize="0"/>
          <p:nvPr/>
        </p:nvPicPr>
        <p:blipFill>
          <a:blip r:embed="rId3">
            <a:alphaModFix/>
          </a:blip>
          <a:stretch>
            <a:fillRect/>
          </a:stretch>
        </p:blipFill>
        <p:spPr>
          <a:xfrm>
            <a:off x="6063800" y="1835452"/>
            <a:ext cx="2579024" cy="2579024"/>
          </a:xfrm>
          <a:prstGeom prst="rect">
            <a:avLst/>
          </a:prstGeom>
          <a:noFill/>
          <a:ln>
            <a:noFill/>
          </a:ln>
        </p:spPr>
      </p:pic>
      <p:sp>
        <p:nvSpPr>
          <p:cNvPr id="1059" name="Google Shape;1059;g3736b5e132b_0_1795"/>
          <p:cNvSpPr txBox="1"/>
          <p:nvPr/>
        </p:nvSpPr>
        <p:spPr>
          <a:xfrm>
            <a:off x="657900" y="3524000"/>
            <a:ext cx="7462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chemeClr val="lt1"/>
                </a:solidFill>
                <a:latin typeface="Inter"/>
                <a:ea typeface="Inter"/>
                <a:cs typeface="Inter"/>
                <a:sym typeface="Inter"/>
              </a:rPr>
              <a:t>False</a:t>
            </a:r>
            <a:endParaRPr sz="2800" b="1">
              <a:solidFill>
                <a:schemeClr val="lt1"/>
              </a:solidFill>
              <a:latin typeface="Inter"/>
              <a:ea typeface="Inter"/>
              <a:cs typeface="Inter"/>
              <a:sym typeface="Inte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64"/>
        <p:cNvGrpSpPr/>
        <p:nvPr/>
      </p:nvGrpSpPr>
      <p:grpSpPr>
        <a:xfrm>
          <a:off x="0" y="0"/>
          <a:ext cx="0" cy="0"/>
          <a:chOff x="0" y="0"/>
          <a:chExt cx="0" cy="0"/>
        </a:xfrm>
      </p:grpSpPr>
      <p:sp>
        <p:nvSpPr>
          <p:cNvPr id="1065" name="Google Shape;1065;g3736b5e132b_0_180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g3736b5e132b_0_1803"/>
          <p:cNvSpPr>
            <a:spLocks noGrp="1"/>
          </p:cNvSpPr>
          <p:nvPr>
            <p:ph type="title" idx="4294967295"/>
          </p:nvPr>
        </p:nvSpPr>
        <p:spPr>
          <a:xfrm>
            <a:off x="609600" y="609600"/>
            <a:ext cx="7656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 Intellectual Property (IP) and Custom Development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66" name="Google Shape;1066;g3736b5e132b_0_1803"/>
          <p:cNvSpPr/>
          <p:nvPr/>
        </p:nvSpPr>
        <p:spPr>
          <a:xfrm>
            <a:off x="562925" y="1295393"/>
            <a:ext cx="5699700" cy="25137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IP is negotiable in custom software contracts.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Use Statements of Objectives (SOO) to encourage reusable code.</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COs should work with counsel to include the right clauses.</a:t>
            </a:r>
            <a:endParaRPr sz="1800" dirty="0">
              <a:latin typeface="Inter" panose="02000503000000020004" pitchFamily="2"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72"/>
        <p:cNvGrpSpPr/>
        <p:nvPr/>
      </p:nvGrpSpPr>
      <p:grpSpPr>
        <a:xfrm>
          <a:off x="0" y="0"/>
          <a:ext cx="0" cy="0"/>
          <a:chOff x="0" y="0"/>
          <a:chExt cx="0" cy="0"/>
        </a:xfrm>
      </p:grpSpPr>
      <p:sp>
        <p:nvSpPr>
          <p:cNvPr id="1073" name="Google Shape;1073;g3736b5e132b_0_181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g3736b5e132b_0_1810"/>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Open Source: Opportunity &amp; Risk</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74" name="Google Shape;1074;g3736b5e132b_0_1810"/>
          <p:cNvSpPr/>
          <p:nvPr/>
        </p:nvSpPr>
        <p:spPr>
          <a:xfrm>
            <a:off x="562925" y="1295393"/>
            <a:ext cx="5699700" cy="25137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Open Source Software (OSS) can reduce cost and increase flexibility.</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Licensing varies—ensure it's compatible with gov use.</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Still requires maintenance, support, and risk planning.</a:t>
            </a:r>
            <a:endParaRPr sz="1800" dirty="0">
              <a:latin typeface="Inter" panose="02000503000000020004" pitchFamily="2"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80"/>
        <p:cNvGrpSpPr/>
        <p:nvPr/>
      </p:nvGrpSpPr>
      <p:grpSpPr>
        <a:xfrm>
          <a:off x="0" y="0"/>
          <a:ext cx="0" cy="0"/>
          <a:chOff x="0" y="0"/>
          <a:chExt cx="0" cy="0"/>
        </a:xfrm>
      </p:grpSpPr>
      <p:sp>
        <p:nvSpPr>
          <p:cNvPr id="1081" name="Google Shape;1081;g3736b5e132b_0_181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g3736b5e132b_0_1817"/>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Software Licensing: Key Considerations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82" name="Google Shape;1082;g3736b5e132b_0_1817"/>
          <p:cNvSpPr/>
          <p:nvPr/>
        </p:nvSpPr>
        <p:spPr>
          <a:xfrm>
            <a:off x="562925" y="1295393"/>
            <a:ext cx="5699700" cy="25137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What is being licensed: product or service?</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Are licenses seat-based, usage-based, or enterprise-wide?</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Do licenses include support, security updates, etc.?</a:t>
            </a:r>
            <a:endParaRPr sz="1800" dirty="0">
              <a:latin typeface="Inter" panose="02000503000000020004" pitchFamily="2"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88"/>
        <p:cNvGrpSpPr/>
        <p:nvPr/>
      </p:nvGrpSpPr>
      <p:grpSpPr>
        <a:xfrm>
          <a:off x="0" y="0"/>
          <a:ext cx="0" cy="0"/>
          <a:chOff x="0" y="0"/>
          <a:chExt cx="0" cy="0"/>
        </a:xfrm>
      </p:grpSpPr>
      <p:sp>
        <p:nvSpPr>
          <p:cNvPr id="1089" name="Google Shape;1089;g3736b5e132b_0_182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g3736b5e132b_0_1824"/>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Cloud Contracts &amp; Data Compliance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90" name="Google Shape;1090;g3736b5e132b_0_1824"/>
          <p:cNvSpPr/>
          <p:nvPr/>
        </p:nvSpPr>
        <p:spPr>
          <a:xfrm>
            <a:off x="562925" y="1295393"/>
            <a:ext cx="5699700" cy="25137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Who controls the data in the cloud?</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Are FedRAMP requirements met?</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Where is the data stored? (Domestic vs foreign)</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Are exit strategies in place for data portability?</a:t>
            </a:r>
            <a:endParaRPr sz="1800" dirty="0">
              <a:latin typeface="Inter" panose="02000503000000020004" pitchFamily="2"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96"/>
        <p:cNvGrpSpPr/>
        <p:nvPr/>
      </p:nvGrpSpPr>
      <p:grpSpPr>
        <a:xfrm>
          <a:off x="0" y="0"/>
          <a:ext cx="0" cy="0"/>
          <a:chOff x="0" y="0"/>
          <a:chExt cx="0" cy="0"/>
        </a:xfrm>
      </p:grpSpPr>
      <p:sp>
        <p:nvSpPr>
          <p:cNvPr id="1097" name="Google Shape;1097;g3736b5e132b_0_183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g3736b5e132b_0_1831"/>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Legal Liability in Tech Contracts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098" name="Google Shape;1098;g3736b5e132b_0_1831"/>
          <p:cNvSpPr/>
          <p:nvPr/>
        </p:nvSpPr>
        <p:spPr>
          <a:xfrm>
            <a:off x="562925" y="1295393"/>
            <a:ext cx="5699700" cy="25137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Software defects, data breaches, outages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Limitations of liability are often requested by vendors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Work with legal to negotiate appropriate caps and remedies</a:t>
            </a:r>
            <a:endParaRPr sz="1800" dirty="0">
              <a:latin typeface="Inter" panose="02000503000000020004"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33"/>
        <p:cNvGrpSpPr/>
        <p:nvPr/>
      </p:nvGrpSpPr>
      <p:grpSpPr>
        <a:xfrm>
          <a:off x="0" y="0"/>
          <a:ext cx="0" cy="0"/>
          <a:chOff x="0" y="0"/>
          <a:chExt cx="0" cy="0"/>
        </a:xfrm>
      </p:grpSpPr>
      <p:sp>
        <p:nvSpPr>
          <p:cNvPr id="734" name="Google Shape;734;g3736b5e132b_0_1512">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g3736b5e132b_0_1512"/>
          <p:cNvSpPr>
            <a:spLocks noGrp="1"/>
          </p:cNvSpPr>
          <p:nvPr>
            <p:ph type="title" idx="4294967295"/>
          </p:nvPr>
        </p:nvSpPr>
        <p:spPr>
          <a:xfrm>
            <a:off x="477667" y="2297850"/>
            <a:ext cx="73035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Developing a Successful Acquisition Strategy</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04"/>
        <p:cNvGrpSpPr/>
        <p:nvPr/>
      </p:nvGrpSpPr>
      <p:grpSpPr>
        <a:xfrm>
          <a:off x="0" y="0"/>
          <a:ext cx="0" cy="0"/>
          <a:chOff x="0" y="0"/>
          <a:chExt cx="0" cy="0"/>
        </a:xfrm>
      </p:grpSpPr>
      <p:sp>
        <p:nvSpPr>
          <p:cNvPr id="1105" name="Google Shape;1105;g3736b5e132b_0_183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g3736b5e132b_0_1838"/>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Know When to Bring in Counsel</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06" name="Google Shape;1106;g3736b5e132b_0_1838"/>
          <p:cNvSpPr/>
          <p:nvPr/>
        </p:nvSpPr>
        <p:spPr>
          <a:xfrm>
            <a:off x="562925" y="1723124"/>
            <a:ext cx="5699700" cy="20859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Custom development or shared IP</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Data rights concerns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Cloud storage of sensitive data</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Third-party tools with unclear licensing</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Any protest risk or performance dispute</a:t>
            </a:r>
            <a:endParaRPr sz="1800" dirty="0">
              <a:latin typeface="Inter" panose="02000503000000020004" pitchFamily="2"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12"/>
        <p:cNvGrpSpPr/>
        <p:nvPr/>
      </p:nvGrpSpPr>
      <p:grpSpPr>
        <a:xfrm>
          <a:off x="0" y="0"/>
          <a:ext cx="0" cy="0"/>
          <a:chOff x="0" y="0"/>
          <a:chExt cx="0" cy="0"/>
        </a:xfrm>
      </p:grpSpPr>
      <p:sp>
        <p:nvSpPr>
          <p:cNvPr id="1113" name="Google Shape;1113;g3736b5e132b_0_184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g3736b5e132b_0_1845"/>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Final Takeaways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14" name="Google Shape;1114;g3736b5e132b_0_1845"/>
          <p:cNvSpPr/>
          <p:nvPr/>
        </p:nvSpPr>
        <p:spPr>
          <a:xfrm>
            <a:off x="499425" y="1511293"/>
            <a:ext cx="5699700" cy="25137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Legal compliance isn’t just a checkbox—it's foundational.</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Understand data rights, IP, and licensing before signing.</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Use legal tools to protect mission outcomes and avoid vendor lock-in.</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When in doubt: ask early, not later.</a:t>
            </a:r>
            <a:endParaRPr sz="1800" dirty="0">
              <a:latin typeface="Inter" panose="02000503000000020004" pitchFamily="2"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20"/>
        <p:cNvGrpSpPr/>
        <p:nvPr/>
      </p:nvGrpSpPr>
      <p:grpSpPr>
        <a:xfrm>
          <a:off x="0" y="0"/>
          <a:ext cx="0" cy="0"/>
          <a:chOff x="0" y="0"/>
          <a:chExt cx="0" cy="0"/>
        </a:xfrm>
      </p:grpSpPr>
      <p:sp>
        <p:nvSpPr>
          <p:cNvPr id="1121" name="Google Shape;1121;g3736b5e132b_0_185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g3736b5e132b_0_1852"/>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chemeClr val="lt1"/>
              </a:buClr>
              <a:buSzPts val="3600"/>
              <a:buFont typeface="Inter"/>
              <a:buNone/>
              <a:tabLst/>
              <a:defRPr/>
            </a:pPr>
            <a:r>
              <a:rPr kumimoji="0" lang="en-US" sz="2500" b="1" i="0" u="none" strike="noStrike" kern="0" cap="none" spc="0" normalizeH="0" baseline="0" noProof="0" dirty="0">
                <a:ln>
                  <a:noFill/>
                </a:ln>
                <a:solidFill>
                  <a:schemeClr val="lt1"/>
                </a:solidFill>
                <a:effectLst/>
                <a:uLnTx/>
                <a:uFillTx/>
                <a:latin typeface="Inter"/>
                <a:ea typeface="Inter"/>
                <a:cs typeface="Inter"/>
                <a:sym typeface="Inter"/>
              </a:rPr>
              <a:t>Activity: Scenario Discussion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22" name="Google Shape;1122;g3736b5e132b_0_1852"/>
          <p:cNvSpPr/>
          <p:nvPr/>
        </p:nvSpPr>
        <p:spPr>
          <a:xfrm>
            <a:off x="562925" y="1295393"/>
            <a:ext cx="5037775" cy="2513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dirty="0">
                <a:latin typeface="Inter" panose="02000503000000020004" pitchFamily="2" charset="0"/>
              </a:rPr>
              <a:t>Your agency is procuring a new cloud-based platform. The vendor offers limited data rights and proprietary encryption. What questions would you raise before award?</a:t>
            </a:r>
            <a:endParaRPr sz="1800" b="0" i="0" u="none" strike="noStrike" cap="none" dirty="0">
              <a:solidFill>
                <a:srgbClr val="000000"/>
              </a:solidFill>
              <a:latin typeface="Inter" panose="02000503000000020004" pitchFamily="2" charset="0"/>
              <a:ea typeface="Arial"/>
              <a:cs typeface="Arial"/>
              <a:sym typeface="Arial"/>
            </a:endParaRPr>
          </a:p>
        </p:txBody>
      </p:sp>
      <p:pic>
        <p:nvPicPr>
          <p:cNvPr id="1124" name="Google Shape;1124;g3736b5e132b_0_1852" descr="Group activity icon"/>
          <p:cNvPicPr preferRelativeResize="0"/>
          <p:nvPr/>
        </p:nvPicPr>
        <p:blipFill>
          <a:blip r:embed="rId3">
            <a:alphaModFix/>
          </a:blip>
          <a:stretch>
            <a:fillRect/>
          </a:stretch>
        </p:blipFill>
        <p:spPr>
          <a:xfrm>
            <a:off x="6214725" y="1664813"/>
            <a:ext cx="2266963" cy="226696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29"/>
        <p:cNvGrpSpPr/>
        <p:nvPr/>
      </p:nvGrpSpPr>
      <p:grpSpPr>
        <a:xfrm>
          <a:off x="0" y="0"/>
          <a:ext cx="0" cy="0"/>
          <a:chOff x="0" y="0"/>
          <a:chExt cx="0" cy="0"/>
        </a:xfrm>
      </p:grpSpPr>
      <p:sp>
        <p:nvSpPr>
          <p:cNvPr id="1130" name="Google Shape;1130;g3736b5e132b_0_186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g3736b5e132b_0_1860"/>
          <p:cNvSpPr>
            <a:spLocks noGrp="1"/>
          </p:cNvSpPr>
          <p:nvPr>
            <p:ph type="title" idx="4294967295"/>
          </p:nvPr>
        </p:nvSpPr>
        <p:spPr>
          <a:xfrm>
            <a:off x="490025" y="2193125"/>
            <a:ext cx="75816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Multi-Vendor Contracts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36"/>
        <p:cNvGrpSpPr/>
        <p:nvPr/>
      </p:nvGrpSpPr>
      <p:grpSpPr>
        <a:xfrm>
          <a:off x="0" y="0"/>
          <a:ext cx="0" cy="0"/>
          <a:chOff x="0" y="0"/>
          <a:chExt cx="0" cy="0"/>
        </a:xfrm>
      </p:grpSpPr>
      <p:sp>
        <p:nvSpPr>
          <p:cNvPr id="1137" name="Google Shape;1137;g3736b5e132b_0_186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g3736b5e132b_0_1866"/>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Learning Objectives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38" name="Google Shape;1138;g3736b5e132b_0_1866"/>
          <p:cNvSpPr/>
          <p:nvPr/>
        </p:nvSpPr>
        <p:spPr>
          <a:xfrm>
            <a:off x="439357" y="1591955"/>
            <a:ext cx="5699700" cy="2513700"/>
          </a:xfrm>
          <a:prstGeom prst="rect">
            <a:avLst/>
          </a:prstGeom>
          <a:noFill/>
          <a:ln>
            <a:noFill/>
          </a:ln>
        </p:spPr>
        <p:txBody>
          <a:bodyPr spcFirstLastPara="1" wrap="square" lIns="91425" tIns="45700" rIns="91425" bIns="45700" anchor="ctr" anchorCtr="0">
            <a:noAutofit/>
          </a:bodyPr>
          <a:lstStyle/>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Understand dynamics of competition and collaboration in multi-vendor contracts.</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Identify strategies to promote fairness, trust, and transparency.</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Recognize risks and mitigation strategies.</a:t>
            </a:r>
            <a:endParaRPr sz="1800" dirty="0">
              <a:latin typeface="Inter" panose="02000503000000020004" pitchFamily="2" charset="0"/>
            </a:endParaRPr>
          </a:p>
          <a:p>
            <a:pPr marL="457200" lvl="0" indent="-317500" algn="l" rtl="0">
              <a:lnSpc>
                <a:spcPct val="150000"/>
              </a:lnSpc>
              <a:spcBef>
                <a:spcPts val="0"/>
              </a:spcBef>
              <a:spcAft>
                <a:spcPts val="0"/>
              </a:spcAft>
              <a:buSzPts val="1400"/>
              <a:buChar char="●"/>
            </a:pPr>
            <a:r>
              <a:rPr lang="en" sz="1800" dirty="0">
                <a:latin typeface="Inter" panose="02000503000000020004" pitchFamily="2" charset="0"/>
              </a:rPr>
              <a:t>Apply real-world examples to acquisition planning.</a:t>
            </a:r>
            <a:endParaRPr sz="1600" dirty="0">
              <a:latin typeface="Inter" panose="02000503000000020004" pitchFamily="2"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44"/>
        <p:cNvGrpSpPr/>
        <p:nvPr/>
      </p:nvGrpSpPr>
      <p:grpSpPr>
        <a:xfrm>
          <a:off x="0" y="0"/>
          <a:ext cx="0" cy="0"/>
          <a:chOff x="0" y="0"/>
          <a:chExt cx="0" cy="0"/>
        </a:xfrm>
      </p:grpSpPr>
      <p:sp>
        <p:nvSpPr>
          <p:cNvPr id="1145" name="Google Shape;1145;g3736b5e132b_0_187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g3736b5e132b_0_1873"/>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 are multi-vendor contracts?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46" name="Google Shape;1146;g3736b5e132b_0_1873"/>
          <p:cNvSpPr/>
          <p:nvPr/>
        </p:nvSpPr>
        <p:spPr>
          <a:xfrm>
            <a:off x="562925" y="1295393"/>
            <a:ext cx="5699700" cy="25137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Use IDIQs, BPAs, or modular contracting</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Enable agility and resilience</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Require active oversight—not set-it-and-forget-it</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Example: VA’s CEDAR &amp; SPRUCE Contracts </a:t>
            </a:r>
            <a:endParaRPr sz="1800" dirty="0">
              <a:latin typeface="Inter" panose="02000503000000020004" pitchFamily="2"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2"/>
        <p:cNvGrpSpPr/>
        <p:nvPr/>
      </p:nvGrpSpPr>
      <p:grpSpPr>
        <a:xfrm>
          <a:off x="0" y="0"/>
          <a:ext cx="0" cy="0"/>
          <a:chOff x="0" y="0"/>
          <a:chExt cx="0" cy="0"/>
        </a:xfrm>
      </p:grpSpPr>
      <p:sp>
        <p:nvSpPr>
          <p:cNvPr id="1153" name="Google Shape;1153;g3736b5e132b_0_188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g3736b5e132b_0_1880"/>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Why Modular + Multi-Vendor Works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54" name="Google Shape;1154;g3736b5e132b_0_1880"/>
          <p:cNvSpPr/>
          <p:nvPr/>
        </p:nvSpPr>
        <p:spPr>
          <a:xfrm>
            <a:off x="562925" y="1295393"/>
            <a:ext cx="5699700" cy="2513700"/>
          </a:xfrm>
          <a:prstGeom prst="rect">
            <a:avLst/>
          </a:prstGeom>
          <a:noFill/>
          <a:ln>
            <a:noFill/>
          </a:ln>
        </p:spPr>
        <p:txBody>
          <a:bodyPr spcFirstLastPara="1" wrap="square" lIns="91425" tIns="45700" rIns="91425" bIns="45700" anchor="ctr" anchorCtr="0">
            <a:noAutofit/>
          </a:bodyPr>
          <a:lstStyle/>
          <a:p>
            <a:pPr marL="457200" lvl="2" indent="-317500">
              <a:buSzPts val="1400"/>
              <a:buChar char="●"/>
            </a:pPr>
            <a:r>
              <a:rPr lang="en" sz="1800" dirty="0">
                <a:latin typeface="Inter" panose="02000503000000020004" pitchFamily="2" charset="0"/>
              </a:rPr>
              <a:t>Aligns with Agile and iterative delivery</a:t>
            </a:r>
            <a:br>
              <a:rPr lang="en" sz="1800" dirty="0">
                <a:latin typeface="Inter" panose="02000503000000020004" pitchFamily="2" charset="0"/>
              </a:rPr>
            </a:br>
            <a:endParaRPr sz="1800" dirty="0">
              <a:latin typeface="Inter" panose="02000503000000020004" pitchFamily="2" charset="0"/>
            </a:endParaRPr>
          </a:p>
          <a:p>
            <a:pPr marL="457200" lvl="2" indent="-317500">
              <a:buSzPts val="1400"/>
              <a:buChar char="●"/>
            </a:pPr>
            <a:r>
              <a:rPr lang="en" sz="1800" dirty="0">
                <a:latin typeface="Inter" panose="02000503000000020004" pitchFamily="2" charset="0"/>
              </a:rPr>
              <a:t>Reduces vendor lock-in</a:t>
            </a:r>
            <a:br>
              <a:rPr lang="en" sz="1800" dirty="0">
                <a:latin typeface="Inter" panose="02000503000000020004" pitchFamily="2" charset="0"/>
              </a:rPr>
            </a:br>
            <a:endParaRPr sz="1800" dirty="0">
              <a:latin typeface="Inter" panose="02000503000000020004" pitchFamily="2" charset="0"/>
            </a:endParaRPr>
          </a:p>
          <a:p>
            <a:pPr marL="457200" lvl="2" indent="-317500">
              <a:buSzPts val="1400"/>
              <a:buChar char="●"/>
            </a:pPr>
            <a:r>
              <a:rPr lang="en" sz="1800" dirty="0">
                <a:latin typeface="Inter" panose="02000503000000020004" pitchFamily="2" charset="0"/>
              </a:rPr>
              <a:t>Supports performance improvement</a:t>
            </a:r>
            <a:br>
              <a:rPr lang="en" sz="1800" dirty="0">
                <a:latin typeface="Inter" panose="02000503000000020004" pitchFamily="2" charset="0"/>
              </a:rPr>
            </a:br>
            <a:endParaRPr sz="1800" dirty="0">
              <a:latin typeface="Inter" panose="02000503000000020004" pitchFamily="2" charset="0"/>
            </a:endParaRPr>
          </a:p>
          <a:p>
            <a:pPr marL="457200" lvl="2" indent="-317500">
              <a:buSzPts val="1400"/>
              <a:buChar char="●"/>
            </a:pPr>
            <a:r>
              <a:rPr lang="en" sz="1800" dirty="0">
                <a:latin typeface="Inter" panose="02000503000000020004" pitchFamily="2" charset="0"/>
              </a:rPr>
              <a:t>Encourages parallel delivery</a:t>
            </a:r>
            <a:endParaRPr dirty="0">
              <a:latin typeface="Inter" panose="02000503000000020004" pitchFamily="2"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9"/>
        <p:cNvGrpSpPr/>
        <p:nvPr/>
      </p:nvGrpSpPr>
      <p:grpSpPr>
        <a:xfrm>
          <a:off x="0" y="0"/>
          <a:ext cx="0" cy="0"/>
          <a:chOff x="0" y="0"/>
          <a:chExt cx="0" cy="0"/>
        </a:xfrm>
      </p:grpSpPr>
      <p:sp>
        <p:nvSpPr>
          <p:cNvPr id="1160" name="Google Shape;1160;g3736b5e132b_0_1887">
            <a:extLst>
              <a:ext uri="{C183D7F6-B498-43B3-948B-1728B52AA6E4}">
                <adec:decorative xmlns:adec="http://schemas.microsoft.com/office/drawing/2017/decorative" val="1"/>
              </a:ext>
            </a:extLst>
          </p:cNvPr>
          <p:cNvSpPr txBox="1"/>
          <p:nvPr/>
        </p:nvSpPr>
        <p:spPr>
          <a:xfrm>
            <a:off x="824459" y="1394085"/>
            <a:ext cx="6648000" cy="800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a:latin typeface="Inter"/>
              <a:ea typeface="Inter"/>
              <a:cs typeface="Inter"/>
              <a:sym typeface="Inte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1" name="Google Shape;1161;g3736b5e132b_0_1887"/>
          <p:cNvSpPr txBox="1">
            <a:spLocks noGrp="1"/>
          </p:cNvSpPr>
          <p:nvPr>
            <p:ph type="title" idx="4294967295"/>
          </p:nvPr>
        </p:nvSpPr>
        <p:spPr>
          <a:xfrm>
            <a:off x="445800" y="838947"/>
            <a:ext cx="7642800" cy="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200" b="1">
                <a:solidFill>
                  <a:schemeClr val="lt1"/>
                </a:solidFill>
                <a:latin typeface="Inter"/>
                <a:ea typeface="Inter"/>
                <a:cs typeface="Inter"/>
                <a:sym typeface="Inter"/>
              </a:rPr>
              <a:t>Activity: Poll</a:t>
            </a:r>
            <a:endParaRPr sz="2200" b="1">
              <a:solidFill>
                <a:schemeClr val="lt1"/>
              </a:solidFill>
              <a:latin typeface="Inter"/>
              <a:ea typeface="Inter"/>
              <a:cs typeface="Inter"/>
              <a:sym typeface="Inter"/>
            </a:endParaRPr>
          </a:p>
        </p:txBody>
      </p:sp>
      <p:sp>
        <p:nvSpPr>
          <p:cNvPr id="1162" name="Google Shape;1162;g3736b5e132b_0_1887"/>
          <p:cNvSpPr txBox="1"/>
          <p:nvPr/>
        </p:nvSpPr>
        <p:spPr>
          <a:xfrm>
            <a:off x="657900" y="1704550"/>
            <a:ext cx="49002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lt1"/>
                </a:solidFill>
                <a:latin typeface="Inter"/>
                <a:ea typeface="Inter"/>
                <a:cs typeface="Inter"/>
                <a:sym typeface="Inter"/>
              </a:rPr>
              <a:t>How many of you have worked on a contract with multiple vendors before?</a:t>
            </a:r>
            <a:endParaRPr sz="1800" dirty="0">
              <a:latin typeface="Inter"/>
              <a:ea typeface="Inter"/>
              <a:cs typeface="Inter"/>
              <a:sym typeface="Inter"/>
            </a:endParaRPr>
          </a:p>
        </p:txBody>
      </p:sp>
      <p:pic>
        <p:nvPicPr>
          <p:cNvPr id="1163" name="Google Shape;1163;g3736b5e132b_0_1887" descr="Group discussion icon"/>
          <p:cNvPicPr preferRelativeResize="0"/>
          <p:nvPr/>
        </p:nvPicPr>
        <p:blipFill>
          <a:blip r:embed="rId3">
            <a:alphaModFix/>
          </a:blip>
          <a:stretch>
            <a:fillRect/>
          </a:stretch>
        </p:blipFill>
        <p:spPr>
          <a:xfrm>
            <a:off x="6063800" y="1835452"/>
            <a:ext cx="2579024" cy="257902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68"/>
        <p:cNvGrpSpPr/>
        <p:nvPr/>
      </p:nvGrpSpPr>
      <p:grpSpPr>
        <a:xfrm>
          <a:off x="0" y="0"/>
          <a:ext cx="0" cy="0"/>
          <a:chOff x="0" y="0"/>
          <a:chExt cx="0" cy="0"/>
        </a:xfrm>
      </p:grpSpPr>
      <p:sp>
        <p:nvSpPr>
          <p:cNvPr id="1169" name="Google Shape;1169;g3736b5e132b_0_189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g3736b5e132b_0_1894"/>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Scaling Agile Delivery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70" name="Google Shape;1170;g3736b5e132b_0_1894"/>
          <p:cNvSpPr/>
          <p:nvPr/>
        </p:nvSpPr>
        <p:spPr>
          <a:xfrm>
            <a:off x="562925" y="1295393"/>
            <a:ext cx="5699700" cy="25137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Each team manages its own backlog</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Shared cadence &amp; coordination points (e.g., sprint reviews)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Success factors: clear vision, role definition, integrated feedback loops</a:t>
            </a:r>
            <a:endParaRPr sz="1800" dirty="0">
              <a:latin typeface="Inter" panose="02000503000000020004" pitchFamily="2"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76"/>
        <p:cNvGrpSpPr/>
        <p:nvPr/>
      </p:nvGrpSpPr>
      <p:grpSpPr>
        <a:xfrm>
          <a:off x="0" y="0"/>
          <a:ext cx="0" cy="0"/>
          <a:chOff x="0" y="0"/>
          <a:chExt cx="0" cy="0"/>
        </a:xfrm>
      </p:grpSpPr>
      <p:sp>
        <p:nvSpPr>
          <p:cNvPr id="1177" name="Google Shape;1177;g3736b5e132b_0_190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g3736b5e132b_0_1901"/>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Key Insight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78" name="Google Shape;1178;g3736b5e132b_0_1901"/>
          <p:cNvSpPr/>
          <p:nvPr/>
        </p:nvSpPr>
        <p:spPr>
          <a:xfrm>
            <a:off x="562924" y="1295395"/>
            <a:ext cx="6587176" cy="9459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 sz="1800" i="1" dirty="0">
                <a:latin typeface="Inter" panose="02000503000000020004" pitchFamily="2" charset="0"/>
              </a:rPr>
              <a:t>“You’re not just managing contracts. You’re managing a marketplace.”</a:t>
            </a:r>
            <a:endParaRPr sz="1800" b="0" i="1" u="none" strike="noStrike" cap="none" dirty="0">
              <a:solidFill>
                <a:srgbClr val="000000"/>
              </a:solidFill>
              <a:latin typeface="Inter" panose="02000503000000020004" pitchFamily="2" charset="0"/>
              <a:ea typeface="Arial"/>
              <a:cs typeface="Arial"/>
              <a:sym typeface="Arial"/>
            </a:endParaRPr>
          </a:p>
        </p:txBody>
      </p:sp>
      <p:sp>
        <p:nvSpPr>
          <p:cNvPr id="1180" name="Google Shape;1180;g3736b5e132b_0_1901"/>
          <p:cNvSpPr txBox="1"/>
          <p:nvPr/>
        </p:nvSpPr>
        <p:spPr>
          <a:xfrm>
            <a:off x="609600" y="2421225"/>
            <a:ext cx="5699700" cy="156963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Fair opportunity = real competition</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Transparency = trust</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Feedback = continuous improvement</a:t>
            </a:r>
            <a:endParaRPr sz="1800" dirty="0">
              <a:latin typeface="Inter" panose="02000503000000020004"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0"/>
        <p:cNvGrpSpPr/>
        <p:nvPr/>
      </p:nvGrpSpPr>
      <p:grpSpPr>
        <a:xfrm>
          <a:off x="0" y="0"/>
          <a:ext cx="0" cy="0"/>
          <a:chOff x="0" y="0"/>
          <a:chExt cx="0" cy="0"/>
        </a:xfrm>
      </p:grpSpPr>
      <p:sp>
        <p:nvSpPr>
          <p:cNvPr id="741" name="Google Shape;741;g3736b5e132b_0_1518">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g3736b5e132b_0_1518">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g3736b5e132b_0_1518">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g3736b5e132b_0_1518"/>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45" name="Google Shape;745;g3736b5e132b_0_1518"/>
          <p:cNvSpPr/>
          <p:nvPr/>
        </p:nvSpPr>
        <p:spPr>
          <a:xfrm>
            <a:off x="3492975" y="526925"/>
            <a:ext cx="5168100" cy="4105500"/>
          </a:xfrm>
          <a:prstGeom prst="rect">
            <a:avLst/>
          </a:prstGeom>
          <a:noFill/>
          <a:ln>
            <a:noFill/>
          </a:ln>
        </p:spPr>
        <p:txBody>
          <a:bodyPr spcFirstLastPara="1" wrap="square" lIns="91425" tIns="45700" rIns="91425" bIns="45700" anchor="ctr" anchorCtr="0">
            <a:noAutofit/>
          </a:bodyPr>
          <a:lstStyle/>
          <a:p>
            <a:pPr marL="419100" lvl="0" indent="-285750" algn="l" rtl="0">
              <a:spcBef>
                <a:spcPts val="0"/>
              </a:spcBef>
              <a:spcAft>
                <a:spcPts val="0"/>
              </a:spcAft>
              <a:buClr>
                <a:schemeClr val="dk1"/>
              </a:buClr>
              <a:buSzPct val="130000"/>
              <a:buFont typeface="Arial" panose="020B0604020202020204" pitchFamily="34" charset="0"/>
              <a:buChar char="•"/>
            </a:pPr>
            <a:r>
              <a:rPr lang="en" sz="1600" dirty="0">
                <a:solidFill>
                  <a:schemeClr val="dk1"/>
                </a:solidFill>
                <a:latin typeface="Inter"/>
                <a:ea typeface="Inter"/>
                <a:cs typeface="Inter"/>
                <a:sym typeface="Inter"/>
              </a:rPr>
              <a:t>Identify how to apply flexibilities within the FAR to develop an acquisition strategy tailored for digital services.</a:t>
            </a:r>
            <a:endParaRPr sz="1600" dirty="0">
              <a:solidFill>
                <a:schemeClr val="dk1"/>
              </a:solidFill>
              <a:latin typeface="Inter"/>
              <a:ea typeface="Inter"/>
              <a:cs typeface="Inter"/>
              <a:sym typeface="Inter"/>
            </a:endParaRPr>
          </a:p>
          <a:p>
            <a:pPr marL="742950" lvl="0" indent="-285750" algn="l" rtl="0">
              <a:spcBef>
                <a:spcPts val="0"/>
              </a:spcBef>
              <a:spcAft>
                <a:spcPts val="0"/>
              </a:spcAft>
              <a:buSzPct val="130000"/>
              <a:buFont typeface="Arial" panose="020B0604020202020204" pitchFamily="34" charset="0"/>
              <a:buChar char="•"/>
            </a:pPr>
            <a:endParaRPr sz="1600" dirty="0">
              <a:solidFill>
                <a:schemeClr val="dk1"/>
              </a:solidFill>
              <a:latin typeface="Inter"/>
              <a:ea typeface="Inter"/>
              <a:cs typeface="Inter"/>
              <a:sym typeface="Inter"/>
            </a:endParaRPr>
          </a:p>
          <a:p>
            <a:pPr marL="419100" lvl="0" indent="-285750" algn="l" rtl="0">
              <a:spcBef>
                <a:spcPts val="0"/>
              </a:spcBef>
              <a:spcAft>
                <a:spcPts val="0"/>
              </a:spcAft>
              <a:buClr>
                <a:schemeClr val="dk1"/>
              </a:buClr>
              <a:buSzPct val="130000"/>
              <a:buFont typeface="Arial" panose="020B0604020202020204" pitchFamily="34" charset="0"/>
              <a:buChar char="•"/>
            </a:pPr>
            <a:r>
              <a:rPr lang="en" sz="1600" dirty="0">
                <a:solidFill>
                  <a:schemeClr val="dk1"/>
                </a:solidFill>
                <a:latin typeface="Inter"/>
                <a:ea typeface="Inter"/>
                <a:cs typeface="Inter"/>
                <a:sym typeface="Inter"/>
              </a:rPr>
              <a:t>Select appropriate evaluation methods and criteria related to cost, pricing, terms and conditions, cybersecurity, and data rights.</a:t>
            </a:r>
            <a:endParaRPr sz="1600" dirty="0">
              <a:solidFill>
                <a:schemeClr val="dk1"/>
              </a:solidFill>
              <a:latin typeface="Inter"/>
              <a:ea typeface="Inter"/>
              <a:cs typeface="Inter"/>
              <a:sym typeface="Inter"/>
            </a:endParaRPr>
          </a:p>
          <a:p>
            <a:pPr marL="742950" lvl="0" indent="-285750" algn="l" rtl="0">
              <a:spcBef>
                <a:spcPts val="0"/>
              </a:spcBef>
              <a:spcAft>
                <a:spcPts val="0"/>
              </a:spcAft>
              <a:buSzPct val="130000"/>
              <a:buFont typeface="Arial" panose="020B0604020202020204" pitchFamily="34" charset="0"/>
              <a:buChar char="•"/>
            </a:pPr>
            <a:endParaRPr sz="1600" dirty="0">
              <a:solidFill>
                <a:schemeClr val="dk1"/>
              </a:solidFill>
              <a:latin typeface="Inter"/>
              <a:ea typeface="Inter"/>
              <a:cs typeface="Inter"/>
              <a:sym typeface="Inter"/>
            </a:endParaRPr>
          </a:p>
          <a:p>
            <a:pPr marL="419100" marR="0" lvl="0" indent="-285750" algn="l" rtl="0">
              <a:lnSpc>
                <a:spcPct val="100000"/>
              </a:lnSpc>
              <a:spcBef>
                <a:spcPts val="0"/>
              </a:spcBef>
              <a:spcAft>
                <a:spcPts val="0"/>
              </a:spcAft>
              <a:buClr>
                <a:schemeClr val="dk1"/>
              </a:buClr>
              <a:buSzPct val="130000"/>
              <a:buFont typeface="Arial" panose="020B0604020202020204" pitchFamily="34" charset="0"/>
              <a:buChar char="•"/>
            </a:pPr>
            <a:r>
              <a:rPr lang="en" sz="1600" dirty="0">
                <a:solidFill>
                  <a:schemeClr val="dk1"/>
                </a:solidFill>
                <a:latin typeface="Inter"/>
                <a:ea typeface="Inter"/>
                <a:cs typeface="Inter"/>
                <a:sym typeface="Inter"/>
              </a:rPr>
              <a:t>Assess vendor maturity and capability to deliver a digital product based on defined needs and success criteria</a:t>
            </a:r>
            <a:endParaRPr sz="2000" b="1" dirty="0">
              <a:latin typeface="Inter"/>
              <a:ea typeface="Inter"/>
              <a:cs typeface="Inter"/>
              <a:sym typeface="Inte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85"/>
        <p:cNvGrpSpPr/>
        <p:nvPr/>
      </p:nvGrpSpPr>
      <p:grpSpPr>
        <a:xfrm>
          <a:off x="0" y="0"/>
          <a:ext cx="0" cy="0"/>
          <a:chOff x="0" y="0"/>
          <a:chExt cx="0" cy="0"/>
        </a:xfrm>
      </p:grpSpPr>
      <p:sp>
        <p:nvSpPr>
          <p:cNvPr id="1186" name="Google Shape;1186;g3736b5e132b_0_190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g3736b5e132b_0_1909"/>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Culture as an Operational Lever</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87" name="Google Shape;1187;g3736b5e132b_0_1909"/>
          <p:cNvSpPr/>
          <p:nvPr/>
        </p:nvSpPr>
        <p:spPr>
          <a:xfrm>
            <a:off x="562925" y="1295393"/>
            <a:ext cx="5699700" cy="25137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Government tone shapes vendor behavior.</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Build trust through:</a:t>
            </a:r>
            <a:br>
              <a:rPr lang="en" sz="1800" dirty="0">
                <a:latin typeface="Inter" panose="02000503000000020004" pitchFamily="2" charset="0"/>
              </a:rPr>
            </a:br>
            <a:endParaRPr sz="1800" dirty="0">
              <a:latin typeface="Inter" panose="02000503000000020004" pitchFamily="2" charset="0"/>
            </a:endParaRPr>
          </a:p>
          <a:p>
            <a:pPr marL="914400" lvl="1" indent="-317500" algn="l" rtl="0">
              <a:spcBef>
                <a:spcPts val="0"/>
              </a:spcBef>
              <a:spcAft>
                <a:spcPts val="0"/>
              </a:spcAft>
              <a:buSzPts val="1400"/>
              <a:buChar char="○"/>
            </a:pPr>
            <a:r>
              <a:rPr lang="en" sz="1800" dirty="0">
                <a:latin typeface="Inter" panose="02000503000000020004" pitchFamily="2" charset="0"/>
              </a:rPr>
              <a:t>Quarterly syncs</a:t>
            </a:r>
            <a:endParaRPr sz="1800" dirty="0">
              <a:latin typeface="Inter" panose="02000503000000020004" pitchFamily="2" charset="0"/>
            </a:endParaRPr>
          </a:p>
          <a:p>
            <a:pPr marL="914400" lvl="1" indent="-317500" algn="l" rtl="0">
              <a:spcBef>
                <a:spcPts val="0"/>
              </a:spcBef>
              <a:spcAft>
                <a:spcPts val="0"/>
              </a:spcAft>
              <a:buSzPts val="1400"/>
              <a:buChar char="○"/>
            </a:pPr>
            <a:r>
              <a:rPr lang="en" sz="1800" dirty="0">
                <a:latin typeface="Inter" panose="02000503000000020004" pitchFamily="2" charset="0"/>
              </a:rPr>
              <a:t>Transparent debriefs</a:t>
            </a:r>
            <a:endParaRPr sz="1800" dirty="0">
              <a:latin typeface="Inter" panose="02000503000000020004" pitchFamily="2" charset="0"/>
            </a:endParaRPr>
          </a:p>
          <a:p>
            <a:pPr marL="914400" lvl="1" indent="-317500" algn="l" rtl="0">
              <a:spcBef>
                <a:spcPts val="0"/>
              </a:spcBef>
              <a:spcAft>
                <a:spcPts val="0"/>
              </a:spcAft>
              <a:buSzPts val="1400"/>
              <a:buChar char="○"/>
            </a:pPr>
            <a:r>
              <a:rPr lang="en" sz="1800" dirty="0">
                <a:latin typeface="Inter" panose="02000503000000020004" pitchFamily="2" charset="0"/>
              </a:rPr>
              <a:t>Constructive tone in meetings</a:t>
            </a:r>
            <a:endParaRPr dirty="0">
              <a:latin typeface="Inter" panose="02000503000000020004" pitchFamily="2"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93"/>
        <p:cNvGrpSpPr/>
        <p:nvPr/>
      </p:nvGrpSpPr>
      <p:grpSpPr>
        <a:xfrm>
          <a:off x="0" y="0"/>
          <a:ext cx="0" cy="0"/>
          <a:chOff x="0" y="0"/>
          <a:chExt cx="0" cy="0"/>
        </a:xfrm>
      </p:grpSpPr>
      <p:sp>
        <p:nvSpPr>
          <p:cNvPr id="1194" name="Google Shape;1194;g3736b5e132b_0_191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g3736b5e132b_0_1916"/>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Equity in Vendor Capabilities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195" name="Google Shape;1195;g3736b5e132b_0_1916"/>
          <p:cNvSpPr/>
          <p:nvPr/>
        </p:nvSpPr>
        <p:spPr>
          <a:xfrm>
            <a:off x="562925" y="1295393"/>
            <a:ext cx="5699700" cy="25137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Not all vendors have the same experience.</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To support small or new vendors:</a:t>
            </a:r>
            <a:br>
              <a:rPr lang="en" sz="1800" dirty="0">
                <a:latin typeface="Inter" panose="02000503000000020004" pitchFamily="2" charset="0"/>
              </a:rPr>
            </a:br>
            <a:endParaRPr sz="1800" dirty="0">
              <a:latin typeface="Inter" panose="02000503000000020004" pitchFamily="2" charset="0"/>
            </a:endParaRPr>
          </a:p>
          <a:p>
            <a:pPr marL="914400" lvl="1" indent="-317500" algn="l" rtl="0">
              <a:spcBef>
                <a:spcPts val="0"/>
              </a:spcBef>
              <a:spcAft>
                <a:spcPts val="0"/>
              </a:spcAft>
              <a:buSzPts val="1400"/>
              <a:buChar char="○"/>
            </a:pPr>
            <a:r>
              <a:rPr lang="en" sz="1800" dirty="0">
                <a:latin typeface="Inter" panose="02000503000000020004" pitchFamily="2" charset="0"/>
              </a:rPr>
              <a:t>Simplify task order formats</a:t>
            </a:r>
            <a:endParaRPr sz="1800" dirty="0">
              <a:latin typeface="Inter" panose="02000503000000020004" pitchFamily="2" charset="0"/>
            </a:endParaRPr>
          </a:p>
          <a:p>
            <a:pPr marL="914400" lvl="1" indent="-317500" algn="l" rtl="0">
              <a:spcBef>
                <a:spcPts val="0"/>
              </a:spcBef>
              <a:spcAft>
                <a:spcPts val="0"/>
              </a:spcAft>
              <a:buSzPts val="1400"/>
              <a:buChar char="○"/>
            </a:pPr>
            <a:r>
              <a:rPr lang="en" sz="1800" dirty="0">
                <a:latin typeface="Inter" panose="02000503000000020004" pitchFamily="2" charset="0"/>
              </a:rPr>
              <a:t>Offer due diligence calls</a:t>
            </a:r>
            <a:endParaRPr sz="1800" dirty="0">
              <a:latin typeface="Inter" panose="02000503000000020004" pitchFamily="2" charset="0"/>
            </a:endParaRPr>
          </a:p>
          <a:p>
            <a:pPr marL="914400" lvl="1" indent="-317500" algn="l" rtl="0">
              <a:spcBef>
                <a:spcPts val="0"/>
              </a:spcBef>
              <a:spcAft>
                <a:spcPts val="0"/>
              </a:spcAft>
              <a:buSzPts val="1400"/>
              <a:buChar char="○"/>
            </a:pPr>
            <a:r>
              <a:rPr lang="en" sz="1800" dirty="0">
                <a:latin typeface="Inter" panose="02000503000000020004" pitchFamily="2" charset="0"/>
              </a:rPr>
              <a:t>Consider splitting tasks for accessibility</a:t>
            </a:r>
            <a:endParaRPr sz="1800" dirty="0">
              <a:latin typeface="Inter" panose="02000503000000020004" pitchFamily="2"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01"/>
        <p:cNvGrpSpPr/>
        <p:nvPr/>
      </p:nvGrpSpPr>
      <p:grpSpPr>
        <a:xfrm>
          <a:off x="0" y="0"/>
          <a:ext cx="0" cy="0"/>
          <a:chOff x="0" y="0"/>
          <a:chExt cx="0" cy="0"/>
        </a:xfrm>
      </p:grpSpPr>
      <p:sp>
        <p:nvSpPr>
          <p:cNvPr id="1202" name="Google Shape;1202;g3736b5e132b_0_192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g3736b5e132b_0_1923"/>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Structure for Shared Success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03" name="Google Shape;1203;g3736b5e132b_0_1923"/>
          <p:cNvSpPr/>
          <p:nvPr/>
        </p:nvSpPr>
        <p:spPr>
          <a:xfrm>
            <a:off x="562924" y="1295393"/>
            <a:ext cx="5964875" cy="2513700"/>
          </a:xfrm>
          <a:prstGeom prst="rect">
            <a:avLst/>
          </a:prstGeom>
          <a:noFill/>
          <a:ln>
            <a:noFill/>
          </a:ln>
        </p:spPr>
        <p:txBody>
          <a:bodyPr spcFirstLastPara="1" wrap="square" lIns="91425" tIns="45700" rIns="91425" bIns="45700" anchor="ctr" anchorCtr="0">
            <a:noAutofit/>
          </a:bodyPr>
          <a:lstStyle/>
          <a:p>
            <a:pPr marL="457200" marR="0" lvl="0" indent="-317500" algn="l" rtl="0">
              <a:lnSpc>
                <a:spcPct val="150000"/>
              </a:lnSpc>
              <a:spcBef>
                <a:spcPts val="0"/>
              </a:spcBef>
              <a:spcAft>
                <a:spcPts val="0"/>
              </a:spcAft>
              <a:buSzPts val="1400"/>
              <a:buChar char="●"/>
            </a:pPr>
            <a:r>
              <a:rPr lang="en" sz="1800" dirty="0">
                <a:latin typeface="Inter" panose="02000503000000020004" pitchFamily="2" charset="0"/>
              </a:rPr>
              <a:t>Use shared Definition of Done (DoD) and QASP</a:t>
            </a:r>
            <a:endParaRPr sz="1800" dirty="0">
              <a:latin typeface="Inter" panose="02000503000000020004" pitchFamily="2" charset="0"/>
            </a:endParaRPr>
          </a:p>
          <a:p>
            <a:pPr marL="457200" marR="0" lvl="0" indent="-317500" algn="l" rtl="0">
              <a:lnSpc>
                <a:spcPct val="150000"/>
              </a:lnSpc>
              <a:spcBef>
                <a:spcPts val="0"/>
              </a:spcBef>
              <a:spcAft>
                <a:spcPts val="0"/>
              </a:spcAft>
              <a:buSzPts val="1400"/>
              <a:buChar char="●"/>
            </a:pPr>
            <a:r>
              <a:rPr lang="en" sz="1800" dirty="0">
                <a:latin typeface="Inter" panose="02000503000000020004" pitchFamily="2" charset="0"/>
              </a:rPr>
              <a:t>Publish task order forecasts and draft RFPs</a:t>
            </a:r>
            <a:endParaRPr sz="1800" dirty="0">
              <a:latin typeface="Inter" panose="02000503000000020004" pitchFamily="2" charset="0"/>
            </a:endParaRPr>
          </a:p>
          <a:p>
            <a:pPr marL="457200" marR="0" lvl="0" indent="-317500" algn="l" rtl="0">
              <a:lnSpc>
                <a:spcPct val="150000"/>
              </a:lnSpc>
              <a:spcBef>
                <a:spcPts val="0"/>
              </a:spcBef>
              <a:spcAft>
                <a:spcPts val="0"/>
              </a:spcAft>
              <a:buSzPts val="1400"/>
              <a:buChar char="●"/>
            </a:pPr>
            <a:r>
              <a:rPr lang="en" sz="1800" dirty="0">
                <a:latin typeface="Inter" panose="02000503000000020004" pitchFamily="2" charset="0"/>
              </a:rPr>
              <a:t>Include vendors in retrospectives</a:t>
            </a:r>
            <a:endParaRPr sz="1800" dirty="0">
              <a:latin typeface="Inter" panose="02000503000000020004" pitchFamily="2" charset="0"/>
            </a:endParaRPr>
          </a:p>
          <a:p>
            <a:pPr marL="457200" marR="0" lvl="0" indent="-317500" algn="l" rtl="0">
              <a:lnSpc>
                <a:spcPct val="150000"/>
              </a:lnSpc>
              <a:spcBef>
                <a:spcPts val="0"/>
              </a:spcBef>
              <a:spcAft>
                <a:spcPts val="0"/>
              </a:spcAft>
              <a:buSzPts val="1400"/>
              <a:buChar char="●"/>
            </a:pPr>
            <a:r>
              <a:rPr lang="en" sz="1800" dirty="0">
                <a:latin typeface="Inter" panose="02000503000000020004" pitchFamily="2" charset="0"/>
              </a:rPr>
              <a:t>Standardize templates</a:t>
            </a:r>
            <a:endParaRPr dirty="0">
              <a:latin typeface="Inter" panose="02000503000000020004" pitchFamily="2"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09"/>
        <p:cNvGrpSpPr/>
        <p:nvPr/>
      </p:nvGrpSpPr>
      <p:grpSpPr>
        <a:xfrm>
          <a:off x="0" y="0"/>
          <a:ext cx="0" cy="0"/>
          <a:chOff x="0" y="0"/>
          <a:chExt cx="0" cy="0"/>
        </a:xfrm>
      </p:grpSpPr>
      <p:sp>
        <p:nvSpPr>
          <p:cNvPr id="1210" name="Google Shape;1210;g3736b5e132b_0_193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g3736b5e132b_0_1930">
            <a:extLst>
              <a:ext uri="{C183D7F6-B498-43B3-948B-1728B52AA6E4}">
                <adec:decorative xmlns:adec="http://schemas.microsoft.com/office/drawing/2017/decorative" val="1"/>
              </a:ext>
            </a:extLst>
          </p:cNvPr>
          <p:cNvSpPr/>
          <p:nvPr/>
        </p:nvSpPr>
        <p:spPr>
          <a:xfrm>
            <a:off x="562925" y="1295393"/>
            <a:ext cx="5699700" cy="25137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12" name="Google Shape;1212;g3736b5e132b_0_1930"/>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Vendor Collaboration Index (VCI)</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graphicFrame>
        <p:nvGraphicFramePr>
          <p:cNvPr id="1213" name="Google Shape;1213;g3736b5e132b_0_1930"/>
          <p:cNvGraphicFramePr/>
          <p:nvPr>
            <p:extLst>
              <p:ext uri="{D42A27DB-BD31-4B8C-83A1-F6EECF244321}">
                <p14:modId xmlns:p14="http://schemas.microsoft.com/office/powerpoint/2010/main" val="1888112180"/>
              </p:ext>
            </p:extLst>
          </p:nvPr>
        </p:nvGraphicFramePr>
        <p:xfrm>
          <a:off x="342675" y="1388913"/>
          <a:ext cx="4439390" cy="2636365"/>
        </p:xfrm>
        <a:graphic>
          <a:graphicData uri="http://schemas.openxmlformats.org/drawingml/2006/table">
            <a:tbl>
              <a:tblPr firstRow="1">
                <a:noFill/>
                <a:tableStyleId>{7B06FF6A-EBF2-4061-A0AF-8353CC999A54}</a:tableStyleId>
              </a:tblPr>
              <a:tblGrid>
                <a:gridCol w="1955682">
                  <a:extLst>
                    <a:ext uri="{9D8B030D-6E8A-4147-A177-3AD203B41FA5}">
                      <a16:colId xmlns:a16="http://schemas.microsoft.com/office/drawing/2014/main" val="20000"/>
                    </a:ext>
                  </a:extLst>
                </a:gridCol>
                <a:gridCol w="2483708">
                  <a:extLst>
                    <a:ext uri="{9D8B030D-6E8A-4147-A177-3AD203B41FA5}">
                      <a16:colId xmlns:a16="http://schemas.microsoft.com/office/drawing/2014/main" val="20001"/>
                    </a:ext>
                  </a:extLst>
                </a:gridCol>
              </a:tblGrid>
              <a:tr h="624775">
                <a:tc>
                  <a:txBody>
                    <a:bodyPr/>
                    <a:lstStyle/>
                    <a:p>
                      <a:pPr marL="0" lvl="0" indent="0" algn="ctr" rtl="0">
                        <a:lnSpc>
                          <a:spcPct val="115000"/>
                        </a:lnSpc>
                        <a:spcBef>
                          <a:spcPts val="0"/>
                        </a:spcBef>
                        <a:spcAft>
                          <a:spcPts val="0"/>
                        </a:spcAft>
                        <a:buNone/>
                      </a:pPr>
                      <a:r>
                        <a:rPr lang="en" sz="1800" b="1" dirty="0"/>
                        <a:t>Rating</a:t>
                      </a:r>
                      <a:endParaRPr sz="1800" b="1" dirty="0"/>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 sz="1800" b="1"/>
                        <a:t>Description</a:t>
                      </a:r>
                      <a:endParaRPr sz="1800" b="1"/>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569475">
                <a:tc>
                  <a:txBody>
                    <a:bodyPr/>
                    <a:lstStyle/>
                    <a:p>
                      <a:pPr marL="0" lvl="0" indent="0" algn="l" rtl="0">
                        <a:spcBef>
                          <a:spcPts val="0"/>
                        </a:spcBef>
                        <a:spcAft>
                          <a:spcPts val="0"/>
                        </a:spcAft>
                        <a:buNone/>
                      </a:pPr>
                      <a:r>
                        <a:rPr lang="en" sz="1600" dirty="0"/>
                        <a:t>5 – Exceptional</a:t>
                      </a:r>
                      <a:endParaRPr sz="1600"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600"/>
                        <a:t>Leads or enhances collaboration</a:t>
                      </a:r>
                      <a:endParaRPr sz="160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69475">
                <a:tc>
                  <a:txBody>
                    <a:bodyPr/>
                    <a:lstStyle/>
                    <a:p>
                      <a:pPr marL="0" lvl="0" indent="0" algn="l" rtl="0">
                        <a:spcBef>
                          <a:spcPts val="0"/>
                        </a:spcBef>
                        <a:spcAft>
                          <a:spcPts val="0"/>
                        </a:spcAft>
                        <a:buNone/>
                      </a:pPr>
                      <a:r>
                        <a:rPr lang="en" sz="1600" dirty="0"/>
                        <a:t>3 – Satisfactory</a:t>
                      </a:r>
                      <a:endParaRPr sz="1600"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600" dirty="0"/>
                        <a:t>Participates without friction</a:t>
                      </a:r>
                      <a:endParaRPr sz="1600"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69475">
                <a:tc>
                  <a:txBody>
                    <a:bodyPr/>
                    <a:lstStyle/>
                    <a:p>
                      <a:pPr marL="0" lvl="0" indent="0" algn="l" rtl="0">
                        <a:spcBef>
                          <a:spcPts val="0"/>
                        </a:spcBef>
                        <a:spcAft>
                          <a:spcPts val="0"/>
                        </a:spcAft>
                        <a:buNone/>
                      </a:pPr>
                      <a:r>
                        <a:rPr lang="en" sz="1600" dirty="0"/>
                        <a:t>1 – Unsatisfactory</a:t>
                      </a:r>
                      <a:endParaRPr sz="1600"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600" dirty="0"/>
                        <a:t>Blocks or avoids coordination</a:t>
                      </a:r>
                      <a:endParaRPr sz="1600" dirty="0"/>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14" name="Google Shape;1214;g3736b5e132b_0_1930"/>
          <p:cNvSpPr txBox="1"/>
          <p:nvPr/>
        </p:nvSpPr>
        <p:spPr>
          <a:xfrm>
            <a:off x="5002315" y="1342754"/>
            <a:ext cx="4022186" cy="2085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800" b="1" dirty="0">
                <a:solidFill>
                  <a:schemeClr val="lt1"/>
                </a:solidFill>
              </a:rPr>
              <a:t>Measured By:</a:t>
            </a:r>
            <a:endParaRPr sz="1800" b="1" dirty="0">
              <a:solidFill>
                <a:schemeClr val="lt1"/>
              </a:solidFill>
            </a:endParaRPr>
          </a:p>
          <a:p>
            <a:pPr marL="457200" lvl="0" indent="-317500" algn="l" rtl="0">
              <a:lnSpc>
                <a:spcPct val="115000"/>
              </a:lnSpc>
              <a:spcBef>
                <a:spcPts val="1200"/>
              </a:spcBef>
              <a:spcAft>
                <a:spcPts val="0"/>
              </a:spcAft>
              <a:buClr>
                <a:schemeClr val="lt1"/>
              </a:buClr>
              <a:buSzPts val="1400"/>
              <a:buChar char="●"/>
            </a:pPr>
            <a:r>
              <a:rPr lang="en" sz="1800" dirty="0">
                <a:solidFill>
                  <a:schemeClr val="lt1"/>
                </a:solidFill>
                <a:latin typeface="Inter" panose="02000503000000020004" pitchFamily="2" charset="0"/>
              </a:rPr>
              <a:t>Cross-vendor responsiveness</a:t>
            </a:r>
            <a:endParaRPr sz="1800" dirty="0">
              <a:solidFill>
                <a:schemeClr val="lt1"/>
              </a:solidFill>
              <a:latin typeface="Inter" panose="02000503000000020004" pitchFamily="2" charset="0"/>
            </a:endParaRPr>
          </a:p>
          <a:p>
            <a:pPr marL="457200" lvl="0" indent="-317500" algn="l" rtl="0">
              <a:lnSpc>
                <a:spcPct val="115000"/>
              </a:lnSpc>
              <a:spcBef>
                <a:spcPts val="0"/>
              </a:spcBef>
              <a:spcAft>
                <a:spcPts val="0"/>
              </a:spcAft>
              <a:buClr>
                <a:schemeClr val="lt1"/>
              </a:buClr>
              <a:buSzPts val="1400"/>
              <a:buChar char="●"/>
            </a:pPr>
            <a:r>
              <a:rPr lang="en" sz="1800" dirty="0">
                <a:solidFill>
                  <a:schemeClr val="lt1"/>
                </a:solidFill>
                <a:latin typeface="Inter" panose="02000503000000020004" pitchFamily="2" charset="0"/>
              </a:rPr>
              <a:t>Joint retrospectives</a:t>
            </a:r>
            <a:endParaRPr sz="1800" dirty="0">
              <a:solidFill>
                <a:schemeClr val="lt1"/>
              </a:solidFill>
              <a:latin typeface="Inter" panose="02000503000000020004" pitchFamily="2" charset="0"/>
            </a:endParaRPr>
          </a:p>
          <a:p>
            <a:pPr marL="457200" lvl="0" indent="-317500" algn="l" rtl="0">
              <a:lnSpc>
                <a:spcPct val="115000"/>
              </a:lnSpc>
              <a:spcBef>
                <a:spcPts val="0"/>
              </a:spcBef>
              <a:spcAft>
                <a:spcPts val="0"/>
              </a:spcAft>
              <a:buClr>
                <a:schemeClr val="lt1"/>
              </a:buClr>
              <a:buSzPts val="1400"/>
              <a:buChar char="●"/>
            </a:pPr>
            <a:r>
              <a:rPr lang="en" sz="1800" dirty="0">
                <a:solidFill>
                  <a:schemeClr val="lt1"/>
                </a:solidFill>
                <a:latin typeface="Inter" panose="02000503000000020004" pitchFamily="2" charset="0"/>
              </a:rPr>
              <a:t>Technical integration</a:t>
            </a:r>
            <a:endParaRPr sz="1800" dirty="0">
              <a:solidFill>
                <a:schemeClr val="lt1"/>
              </a:solidFill>
              <a:latin typeface="Inter" panose="02000503000000020004" pitchFamily="2" charset="0"/>
            </a:endParaRPr>
          </a:p>
          <a:p>
            <a:pPr marL="457200" lvl="0" indent="-317500" algn="l" rtl="0">
              <a:lnSpc>
                <a:spcPct val="115000"/>
              </a:lnSpc>
              <a:spcBef>
                <a:spcPts val="0"/>
              </a:spcBef>
              <a:spcAft>
                <a:spcPts val="0"/>
              </a:spcAft>
              <a:buClr>
                <a:schemeClr val="lt1"/>
              </a:buClr>
              <a:buSzPts val="1400"/>
              <a:buChar char="●"/>
            </a:pPr>
            <a:r>
              <a:rPr lang="en" sz="1800" dirty="0">
                <a:solidFill>
                  <a:schemeClr val="lt1"/>
                </a:solidFill>
                <a:latin typeface="Inter" panose="02000503000000020004" pitchFamily="2" charset="0"/>
              </a:rPr>
              <a:t>COR/PO feedback</a:t>
            </a:r>
            <a:endParaRPr sz="1800" dirty="0">
              <a:solidFill>
                <a:schemeClr val="lt1"/>
              </a:solidFill>
              <a:latin typeface="Inter" panose="02000503000000020004" pitchFamily="2"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19"/>
        <p:cNvGrpSpPr/>
        <p:nvPr/>
      </p:nvGrpSpPr>
      <p:grpSpPr>
        <a:xfrm>
          <a:off x="0" y="0"/>
          <a:ext cx="0" cy="0"/>
          <a:chOff x="0" y="0"/>
          <a:chExt cx="0" cy="0"/>
        </a:xfrm>
      </p:grpSpPr>
      <p:sp>
        <p:nvSpPr>
          <p:cNvPr id="1220" name="Google Shape;1220;g3736b5e132b_0_193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g3736b5e132b_0_1939"/>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Bottom Line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21" name="Google Shape;1221;g3736b5e132b_0_1939"/>
          <p:cNvSpPr/>
          <p:nvPr/>
        </p:nvSpPr>
        <p:spPr>
          <a:xfrm>
            <a:off x="562925" y="1295393"/>
            <a:ext cx="5699700" cy="25137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Multi-vendor success is not self-managing</a:t>
            </a:r>
            <a:br>
              <a:rPr lang="en" sz="1800" dirty="0">
                <a:latin typeface="Inter" panose="02000503000000020004" pitchFamily="2" charset="0"/>
              </a:rPr>
            </a:br>
            <a:endParaRPr lang="en"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Requires intentional culture, clarity, and structure</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Treat vendors as partners, not just interchangeable parts</a:t>
            </a:r>
            <a:endParaRPr sz="1800" dirty="0">
              <a:latin typeface="Inter" panose="02000503000000020004" pitchFamily="2"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27"/>
        <p:cNvGrpSpPr/>
        <p:nvPr/>
      </p:nvGrpSpPr>
      <p:grpSpPr>
        <a:xfrm>
          <a:off x="0" y="0"/>
          <a:ext cx="0" cy="0"/>
          <a:chOff x="0" y="0"/>
          <a:chExt cx="0" cy="0"/>
        </a:xfrm>
      </p:grpSpPr>
      <p:sp>
        <p:nvSpPr>
          <p:cNvPr id="1228" name="Google Shape;1228;g3736b5e132b_0_194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g3736b5e132b_0_194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Activity: Discussion (optional)</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29" name="Google Shape;1229;g3736b5e132b_0_1946"/>
          <p:cNvSpPr/>
          <p:nvPr/>
        </p:nvSpPr>
        <p:spPr>
          <a:xfrm>
            <a:off x="609600" y="1988250"/>
            <a:ext cx="4793100" cy="1167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800"/>
              </a:spcBef>
              <a:spcAft>
                <a:spcPts val="0"/>
              </a:spcAft>
              <a:buNone/>
            </a:pPr>
            <a:r>
              <a:rPr lang="en" sz="1800" dirty="0">
                <a:solidFill>
                  <a:schemeClr val="dk1"/>
                </a:solidFill>
                <a:latin typeface="Inter"/>
                <a:ea typeface="Inter"/>
                <a:cs typeface="Inter"/>
                <a:sym typeface="Inter"/>
              </a:rPr>
              <a:t>What one thing could you do to improve collaboration on your next multi-vendor effort?</a:t>
            </a:r>
            <a:endParaRPr sz="1800" dirty="0">
              <a:latin typeface="Inter"/>
              <a:ea typeface="Inter"/>
              <a:cs typeface="Inter"/>
              <a:sym typeface="Inter"/>
            </a:endParaRPr>
          </a:p>
        </p:txBody>
      </p:sp>
      <p:pic>
        <p:nvPicPr>
          <p:cNvPr id="1231" name="Google Shape;1231;g3736b5e132b_0_1946" descr="Group discussion icon"/>
          <p:cNvPicPr preferRelativeResize="0"/>
          <p:nvPr/>
        </p:nvPicPr>
        <p:blipFill>
          <a:blip r:embed="rId3">
            <a:alphaModFix/>
          </a:blip>
          <a:stretch>
            <a:fillRect/>
          </a:stretch>
        </p:blipFill>
        <p:spPr>
          <a:xfrm>
            <a:off x="5525500" y="1438277"/>
            <a:ext cx="2671426" cy="26714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36"/>
        <p:cNvGrpSpPr/>
        <p:nvPr/>
      </p:nvGrpSpPr>
      <p:grpSpPr>
        <a:xfrm>
          <a:off x="0" y="0"/>
          <a:ext cx="0" cy="0"/>
          <a:chOff x="0" y="0"/>
          <a:chExt cx="0" cy="0"/>
        </a:xfrm>
      </p:grpSpPr>
      <p:sp>
        <p:nvSpPr>
          <p:cNvPr id="1237" name="Google Shape;1237;g3736b5e132b_0_195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g3736b5e132b_0_1954"/>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chemeClr val="lt1"/>
              </a:buClr>
              <a:buSzPts val="3600"/>
              <a:buFont typeface="Inter"/>
              <a:buNone/>
              <a:tabLst/>
              <a:defRPr/>
            </a:pPr>
            <a:r>
              <a:rPr kumimoji="0" lang="en-US" sz="2500" b="1" i="0" u="none" strike="noStrike" kern="0" cap="none" spc="0" normalizeH="0" baseline="0" noProof="0" dirty="0">
                <a:ln>
                  <a:noFill/>
                </a:ln>
                <a:solidFill>
                  <a:schemeClr val="lt1"/>
                </a:solidFill>
                <a:effectLst/>
                <a:uLnTx/>
                <a:uFillTx/>
                <a:latin typeface="Inter"/>
                <a:ea typeface="Inter"/>
                <a:cs typeface="Inter"/>
                <a:sym typeface="Inter"/>
              </a:rPr>
              <a:t>Activity: Scenario Discussion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38" name="Google Shape;1238;g3736b5e132b_0_1954"/>
          <p:cNvSpPr/>
          <p:nvPr/>
        </p:nvSpPr>
        <p:spPr>
          <a:xfrm>
            <a:off x="562925" y="1295393"/>
            <a:ext cx="5431475" cy="2513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dirty="0"/>
              <a:t>You’re managing a task order competition where only two vendors submit responses. What might have gone wrong? How would you adjust?</a:t>
            </a:r>
            <a:endParaRPr sz="1800" b="0" i="0" u="none" strike="noStrike" cap="none" dirty="0">
              <a:solidFill>
                <a:srgbClr val="000000"/>
              </a:solidFill>
              <a:latin typeface="Arial"/>
              <a:ea typeface="Arial"/>
              <a:cs typeface="Arial"/>
              <a:sym typeface="Arial"/>
            </a:endParaRPr>
          </a:p>
        </p:txBody>
      </p:sp>
      <p:pic>
        <p:nvPicPr>
          <p:cNvPr id="1240" name="Google Shape;1240;g3736b5e132b_0_1954" descr="Group activity icon"/>
          <p:cNvPicPr preferRelativeResize="0"/>
          <p:nvPr/>
        </p:nvPicPr>
        <p:blipFill>
          <a:blip r:embed="rId3">
            <a:alphaModFix/>
          </a:blip>
          <a:stretch>
            <a:fillRect/>
          </a:stretch>
        </p:blipFill>
        <p:spPr>
          <a:xfrm>
            <a:off x="6214725" y="1664813"/>
            <a:ext cx="2266963" cy="2266963"/>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5"/>
        <p:cNvGrpSpPr/>
        <p:nvPr/>
      </p:nvGrpSpPr>
      <p:grpSpPr>
        <a:xfrm>
          <a:off x="0" y="0"/>
          <a:ext cx="0" cy="0"/>
          <a:chOff x="0" y="0"/>
          <a:chExt cx="0" cy="0"/>
        </a:xfrm>
      </p:grpSpPr>
      <p:sp>
        <p:nvSpPr>
          <p:cNvPr id="1246" name="Google Shape;1246;g3736b5e132b_0_196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g3736b5e132b_0_196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Case Study Activity: </a:t>
            </a:r>
          </a:p>
          <a:p>
            <a:pPr marL="0" marR="0" lvl="0" indent="0" algn="l" defTabSz="914400" rtl="0" eaLnBrk="1" fontAlgn="auto" latinLnBrk="0" hangingPunct="1">
              <a:lnSpc>
                <a:spcPct val="115000"/>
              </a:lnSpc>
              <a:spcBef>
                <a:spcPts val="0"/>
              </a:spcBef>
              <a:spcAft>
                <a:spcPts val="1000"/>
              </a:spcAft>
              <a:buClr>
                <a:schemeClr val="lt1"/>
              </a:buClr>
              <a:buSzPts val="1100"/>
              <a:buFont typeface="Arial"/>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Solution Evaluation with SWOT Analysis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pic>
        <p:nvPicPr>
          <p:cNvPr id="1249" name="Google Shape;1249;g3736b5e132b_0_1962" descr="Case study activity icon. Magnifying glass. "/>
          <p:cNvPicPr preferRelativeResize="0"/>
          <p:nvPr/>
        </p:nvPicPr>
        <p:blipFill>
          <a:blip r:embed="rId3">
            <a:alphaModFix/>
          </a:blip>
          <a:stretch>
            <a:fillRect/>
          </a:stretch>
        </p:blipFill>
        <p:spPr>
          <a:xfrm>
            <a:off x="5481300" y="1295400"/>
            <a:ext cx="3311499" cy="331149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g3736b5e132b_0_1970"/>
          <p:cNvSpPr txBox="1">
            <a:spLocks noGrp="1"/>
          </p:cNvSpPr>
          <p:nvPr>
            <p:ph type="title"/>
          </p:nvPr>
        </p:nvSpPr>
        <p:spPr>
          <a:xfrm>
            <a:off x="697349" y="3004091"/>
            <a:ext cx="7749300" cy="876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Developing the Solicitation</a:t>
            </a:r>
            <a:endParaRPr/>
          </a:p>
        </p:txBody>
      </p:sp>
      <p:sp>
        <p:nvSpPr>
          <p:cNvPr id="1255" name="Google Shape;1255;g3736b5e132b_0_1970"/>
          <p:cNvSpPr txBox="1">
            <a:spLocks noGrp="1"/>
          </p:cNvSpPr>
          <p:nvPr>
            <p:ph type="title" idx="2"/>
          </p:nvPr>
        </p:nvSpPr>
        <p:spPr>
          <a:xfrm>
            <a:off x="249900" y="1575725"/>
            <a:ext cx="8644200" cy="105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800"/>
              <a:buNone/>
            </a:pPr>
            <a:r>
              <a:rPr lang="en" sz="4800"/>
              <a:t>Sprint 2</a:t>
            </a:r>
            <a:endParaRPr sz="4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60"/>
        <p:cNvGrpSpPr/>
        <p:nvPr/>
      </p:nvGrpSpPr>
      <p:grpSpPr>
        <a:xfrm>
          <a:off x="0" y="0"/>
          <a:ext cx="0" cy="0"/>
          <a:chOff x="0" y="0"/>
          <a:chExt cx="0" cy="0"/>
        </a:xfrm>
      </p:grpSpPr>
      <p:sp>
        <p:nvSpPr>
          <p:cNvPr id="1261" name="Google Shape;1261;g3736b5e132b_0_197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g3736b5e132b_0_1975"/>
          <p:cNvSpPr>
            <a:spLocks noGrp="1"/>
          </p:cNvSpPr>
          <p:nvPr>
            <p:ph type="title" idx="4294967295"/>
          </p:nvPr>
        </p:nvSpPr>
        <p:spPr>
          <a:xfrm>
            <a:off x="465311" y="2297850"/>
            <a:ext cx="73035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Developing the Solicitation</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50"/>
        <p:cNvGrpSpPr/>
        <p:nvPr/>
      </p:nvGrpSpPr>
      <p:grpSpPr>
        <a:xfrm>
          <a:off x="0" y="0"/>
          <a:ext cx="0" cy="0"/>
          <a:chOff x="0" y="0"/>
          <a:chExt cx="0" cy="0"/>
        </a:xfrm>
      </p:grpSpPr>
      <p:sp>
        <p:nvSpPr>
          <p:cNvPr id="751" name="Google Shape;751;g3736b5e132b_0_152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g3736b5e132b_0_1527"/>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Why an Acquisition Strategy Matters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52" name="Google Shape;752;g3736b5e132b_0_1527"/>
          <p:cNvSpPr/>
          <p:nvPr/>
        </p:nvSpPr>
        <p:spPr>
          <a:xfrm>
            <a:off x="562925" y="1295393"/>
            <a:ext cx="5699700" cy="25137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Aligns acquisition planning with mission goals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Encourages collaboration early</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Supports flexible and outcome-focused delivery</a:t>
            </a:r>
            <a:endParaRPr dirty="0">
              <a:latin typeface="Inter" panose="02000503000000020004" pitchFamily="2"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67"/>
        <p:cNvGrpSpPr/>
        <p:nvPr/>
      </p:nvGrpSpPr>
      <p:grpSpPr>
        <a:xfrm>
          <a:off x="0" y="0"/>
          <a:ext cx="0" cy="0"/>
          <a:chOff x="0" y="0"/>
          <a:chExt cx="0" cy="0"/>
        </a:xfrm>
      </p:grpSpPr>
      <p:sp>
        <p:nvSpPr>
          <p:cNvPr id="1268" name="Google Shape;1268;g3736b5e132b_0_1981">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g3736b5e132b_0_1981">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g3736b5e132b_0_1981">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g3736b5e132b_0_1981"/>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72" name="Google Shape;1272;g3736b5e132b_0_1981"/>
          <p:cNvSpPr/>
          <p:nvPr/>
        </p:nvSpPr>
        <p:spPr>
          <a:xfrm>
            <a:off x="3492975" y="2293875"/>
            <a:ext cx="5168100" cy="790638"/>
          </a:xfrm>
          <a:prstGeom prst="rect">
            <a:avLst/>
          </a:prstGeom>
          <a:noFill/>
          <a:ln>
            <a:noFill/>
          </a:ln>
        </p:spPr>
        <p:txBody>
          <a:bodyPr spcFirstLastPara="1" wrap="square" lIns="91425" tIns="45700" rIns="91425" bIns="45700" anchor="ctr" anchorCtr="0">
            <a:noAutofit/>
          </a:bodyPr>
          <a:lstStyle/>
          <a:p>
            <a:pPr marL="419100" lvl="0" indent="-285750" algn="l" rtl="0">
              <a:spcBef>
                <a:spcPts val="0"/>
              </a:spcBef>
              <a:spcAft>
                <a:spcPts val="0"/>
              </a:spcAft>
              <a:buClr>
                <a:schemeClr val="dk1"/>
              </a:buClr>
              <a:buSzPct val="130000"/>
              <a:buFont typeface="Arial" panose="020B0604020202020204" pitchFamily="34" charset="0"/>
              <a:buChar char="•"/>
            </a:pPr>
            <a:r>
              <a:rPr lang="en" sz="1600" dirty="0">
                <a:solidFill>
                  <a:schemeClr val="dk1"/>
                </a:solidFill>
                <a:latin typeface="Inter"/>
                <a:ea typeface="Inter"/>
                <a:cs typeface="Inter"/>
                <a:sym typeface="Inter"/>
              </a:rPr>
              <a:t>Develop key elements of a digital service solicitation, including a Statement of Objectives (SOO), appropriate award procedures, and outcome-oriented evaluation factors.</a:t>
            </a:r>
            <a:endParaRPr sz="1600" dirty="0">
              <a:solidFill>
                <a:schemeClr val="dk1"/>
              </a:solidFill>
              <a:latin typeface="Inter"/>
              <a:ea typeface="Inter"/>
              <a:cs typeface="Inter"/>
              <a:sym typeface="Inter"/>
            </a:endParaRPr>
          </a:p>
          <a:p>
            <a:pPr marL="742950" lvl="0" indent="-285750" algn="l" rtl="0">
              <a:spcBef>
                <a:spcPts val="0"/>
              </a:spcBef>
              <a:spcAft>
                <a:spcPts val="0"/>
              </a:spcAft>
              <a:buSzPct val="130000"/>
              <a:buFont typeface="Arial" panose="020B0604020202020204" pitchFamily="34" charset="0"/>
              <a:buChar char="•"/>
            </a:pPr>
            <a:endParaRPr sz="1600" dirty="0">
              <a:solidFill>
                <a:schemeClr val="dk1"/>
              </a:solidFill>
              <a:latin typeface="Inter"/>
              <a:ea typeface="Inter"/>
              <a:cs typeface="Inter"/>
              <a:sym typeface="Inter"/>
            </a:endParaRPr>
          </a:p>
          <a:p>
            <a:pPr marL="419100" marR="0" lvl="0" indent="-285750" algn="l" rtl="0">
              <a:lnSpc>
                <a:spcPct val="100000"/>
              </a:lnSpc>
              <a:spcBef>
                <a:spcPts val="0"/>
              </a:spcBef>
              <a:spcAft>
                <a:spcPts val="0"/>
              </a:spcAft>
              <a:buClr>
                <a:schemeClr val="dk1"/>
              </a:buClr>
              <a:buSzPct val="130000"/>
              <a:buFont typeface="Arial" panose="020B0604020202020204" pitchFamily="34" charset="0"/>
              <a:buChar char="•"/>
            </a:pPr>
            <a:r>
              <a:rPr lang="en" sz="1600" dirty="0">
                <a:solidFill>
                  <a:schemeClr val="dk1"/>
                </a:solidFill>
                <a:latin typeface="Inter"/>
                <a:ea typeface="Inter"/>
                <a:cs typeface="Inter"/>
                <a:sym typeface="Inter"/>
              </a:rPr>
              <a:t>Evaluate how pricing structures, key personnel requirements, and emerging technologies such as AI may impact solicitation strategy and vendor response.</a:t>
            </a:r>
            <a:endParaRPr sz="1600" b="1" dirty="0">
              <a:latin typeface="Inter"/>
              <a:ea typeface="Inter"/>
              <a:cs typeface="Inter"/>
              <a:sym typeface="Inte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7"/>
        <p:cNvGrpSpPr/>
        <p:nvPr/>
      </p:nvGrpSpPr>
      <p:grpSpPr>
        <a:xfrm>
          <a:off x="0" y="0"/>
          <a:ext cx="0" cy="0"/>
          <a:chOff x="0" y="0"/>
          <a:chExt cx="0" cy="0"/>
        </a:xfrm>
      </p:grpSpPr>
      <p:sp>
        <p:nvSpPr>
          <p:cNvPr id="1278" name="Google Shape;1278;g3736b5e132b_0_199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g3736b5e132b_0_1990"/>
          <p:cNvSpPr>
            <a:spLocks noGrp="1"/>
          </p:cNvSpPr>
          <p:nvPr>
            <p:ph type="title" idx="4294967295"/>
          </p:nvPr>
        </p:nvSpPr>
        <p:spPr>
          <a:xfrm>
            <a:off x="609599" y="609600"/>
            <a:ext cx="7636500" cy="3906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Strategic Planning &amp; Execution in Digital Acquisitions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80" name="Google Shape;1280;g3736b5e132b_0_1990"/>
          <p:cNvSpPr txBox="1"/>
          <p:nvPr/>
        </p:nvSpPr>
        <p:spPr>
          <a:xfrm>
            <a:off x="753750" y="1295400"/>
            <a:ext cx="7636500" cy="3231624"/>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Traditional procurement methods often fall short in digital contexts.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Agencies need </a:t>
            </a:r>
            <a:r>
              <a:rPr lang="en-US" sz="1800" dirty="0">
                <a:latin typeface="Inter" panose="02000503000000020004" pitchFamily="2" charset="0"/>
              </a:rPr>
              <a:t>Agile</a:t>
            </a:r>
            <a:r>
              <a:rPr lang="en" sz="1800" dirty="0">
                <a:latin typeface="Inter" panose="02000503000000020004" pitchFamily="2" charset="0"/>
              </a:rPr>
              <a:t>, mission-aligned acquisition strategies.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Emphasize outcome-driven planning and flexible documentation.</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Case-based learning explores tradeoffs and alignment.</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Modern tools like AI enhance planning and decision-making.</a:t>
            </a:r>
            <a:endParaRPr sz="1800" dirty="0">
              <a:latin typeface="Inter" panose="02000503000000020004" pitchFamily="2"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5"/>
        <p:cNvGrpSpPr/>
        <p:nvPr/>
      </p:nvGrpSpPr>
      <p:grpSpPr>
        <a:xfrm>
          <a:off x="0" y="0"/>
          <a:ext cx="0" cy="0"/>
          <a:chOff x="0" y="0"/>
          <a:chExt cx="0" cy="0"/>
        </a:xfrm>
      </p:grpSpPr>
      <p:sp>
        <p:nvSpPr>
          <p:cNvPr id="1286" name="Google Shape;1286;g3736b5e132b_0_1997">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g3736b5e132b_0_1997"/>
          <p:cNvSpPr>
            <a:spLocks noGrp="1"/>
          </p:cNvSpPr>
          <p:nvPr>
            <p:ph type="title" idx="4294967295"/>
          </p:nvPr>
        </p:nvSpPr>
        <p:spPr>
          <a:xfrm>
            <a:off x="750277" y="18501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How to Write a Statement of Objectives (SOO)</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88" name="Google Shape;1288;g3736b5e132b_0_1997"/>
          <p:cNvSpPr txBox="1"/>
          <p:nvPr/>
        </p:nvSpPr>
        <p:spPr>
          <a:xfrm>
            <a:off x="750277" y="3076210"/>
            <a:ext cx="61722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400" b="0" i="0" u="none" strike="noStrike" cap="none" dirty="0">
                <a:solidFill>
                  <a:srgbClr val="000000"/>
                </a:solidFill>
                <a:latin typeface="Inter"/>
                <a:ea typeface="Inter"/>
                <a:cs typeface="Inter"/>
                <a:sym typeface="Inter"/>
              </a:rPr>
              <a:t>Shifting to Outcomes-Based Acquisition </a:t>
            </a:r>
            <a:endParaRP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93"/>
        <p:cNvGrpSpPr/>
        <p:nvPr/>
      </p:nvGrpSpPr>
      <p:grpSpPr>
        <a:xfrm>
          <a:off x="0" y="0"/>
          <a:ext cx="0" cy="0"/>
          <a:chOff x="0" y="0"/>
          <a:chExt cx="0" cy="0"/>
        </a:xfrm>
      </p:grpSpPr>
      <p:sp>
        <p:nvSpPr>
          <p:cNvPr id="1294" name="Google Shape;1294;g3736b5e132b_0_200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g3736b5e132b_0_2004"/>
          <p:cNvSpPr>
            <a:spLocks noGrp="1"/>
          </p:cNvSpPr>
          <p:nvPr>
            <p:ph type="title" idx="4294967295"/>
          </p:nvPr>
        </p:nvSpPr>
        <p:spPr>
          <a:xfrm>
            <a:off x="609599" y="609600"/>
            <a:ext cx="7636500" cy="3906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 is a SOO?</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296" name="Google Shape;1296;g3736b5e132b_0_2004"/>
          <p:cNvSpPr txBox="1"/>
          <p:nvPr/>
        </p:nvSpPr>
        <p:spPr>
          <a:xfrm>
            <a:off x="609599" y="2118300"/>
            <a:ext cx="6695700" cy="147728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0000"/>
              </a:buClr>
              <a:buSzPts val="1800"/>
              <a:buFont typeface="Arial"/>
              <a:buChar char="•"/>
            </a:pPr>
            <a:r>
              <a:rPr lang="en" sz="1800" b="0" i="0" u="none" strike="noStrike" cap="none" dirty="0">
                <a:solidFill>
                  <a:srgbClr val="000000"/>
                </a:solidFill>
                <a:latin typeface="Inter" panose="02000503000000020004" pitchFamily="2" charset="0"/>
                <a:ea typeface="Inter"/>
                <a:cs typeface="Inter"/>
                <a:sym typeface="Inter"/>
              </a:rPr>
              <a:t>High-level objectives and desired outcomes</a:t>
            </a:r>
            <a:br>
              <a:rPr lang="en" sz="1800" b="0" i="0" u="none" strike="noStrike" cap="none" dirty="0">
                <a:solidFill>
                  <a:srgbClr val="000000"/>
                </a:solidFill>
                <a:latin typeface="Inter" panose="02000503000000020004" pitchFamily="2" charset="0"/>
                <a:ea typeface="Inter"/>
                <a:cs typeface="Inter"/>
                <a:sym typeface="Inter"/>
              </a:rPr>
            </a:br>
            <a:endParaRPr sz="1800" dirty="0">
              <a:latin typeface="Inter" panose="02000503000000020004" pitchFamily="2" charset="0"/>
            </a:endParaRPr>
          </a:p>
          <a:p>
            <a:pPr marL="285750" marR="0" lvl="0" indent="-285750" algn="l" rtl="0">
              <a:spcBef>
                <a:spcPts val="0"/>
              </a:spcBef>
              <a:spcAft>
                <a:spcPts val="0"/>
              </a:spcAft>
              <a:buClr>
                <a:srgbClr val="000000"/>
              </a:buClr>
              <a:buSzPts val="1800"/>
              <a:buFont typeface="Arial"/>
              <a:buChar char="•"/>
            </a:pPr>
            <a:r>
              <a:rPr lang="en" sz="1800" b="0" i="0" u="none" strike="noStrike" cap="none" dirty="0">
                <a:solidFill>
                  <a:srgbClr val="000000"/>
                </a:solidFill>
                <a:latin typeface="Inter" panose="02000503000000020004" pitchFamily="2" charset="0"/>
                <a:ea typeface="Inter"/>
                <a:cs typeface="Inter"/>
                <a:sym typeface="Inter"/>
              </a:rPr>
              <a:t>Enables vendor innovation</a:t>
            </a:r>
            <a:br>
              <a:rPr lang="en" sz="1800" b="0" i="0" u="none" strike="noStrike" cap="none" dirty="0">
                <a:solidFill>
                  <a:srgbClr val="000000"/>
                </a:solidFill>
                <a:latin typeface="Inter" panose="02000503000000020004" pitchFamily="2" charset="0"/>
                <a:ea typeface="Inter"/>
                <a:cs typeface="Inter"/>
                <a:sym typeface="Inter"/>
              </a:rPr>
            </a:br>
            <a:endParaRPr sz="1800" dirty="0">
              <a:latin typeface="Inter" panose="02000503000000020004" pitchFamily="2" charset="0"/>
            </a:endParaRPr>
          </a:p>
          <a:p>
            <a:pPr marL="285750" marR="0" lvl="0" indent="-285750" algn="l" rtl="0">
              <a:spcBef>
                <a:spcPts val="0"/>
              </a:spcBef>
              <a:spcAft>
                <a:spcPts val="0"/>
              </a:spcAft>
              <a:buClr>
                <a:srgbClr val="000000"/>
              </a:buClr>
              <a:buSzPts val="1800"/>
              <a:buFont typeface="Arial"/>
              <a:buChar char="•"/>
            </a:pPr>
            <a:r>
              <a:rPr lang="en" sz="1800" b="0" i="0" u="none" strike="noStrike" cap="none" dirty="0">
                <a:solidFill>
                  <a:srgbClr val="000000"/>
                </a:solidFill>
                <a:latin typeface="Inter" panose="02000503000000020004" pitchFamily="2" charset="0"/>
                <a:ea typeface="Inter"/>
                <a:cs typeface="Inter"/>
                <a:sym typeface="Inter"/>
              </a:rPr>
              <a:t>Focuses on </a:t>
            </a:r>
            <a:r>
              <a:rPr lang="en" sz="1800" b="0" i="1" u="none" strike="noStrike" cap="none" dirty="0">
                <a:solidFill>
                  <a:srgbClr val="000000"/>
                </a:solidFill>
                <a:latin typeface="Inter" panose="02000503000000020004" pitchFamily="2" charset="0"/>
                <a:ea typeface="Inter"/>
                <a:cs typeface="Inter"/>
                <a:sym typeface="Inter"/>
              </a:rPr>
              <a:t>what</a:t>
            </a:r>
            <a:r>
              <a:rPr lang="en" sz="1800" b="0" i="0" u="none" strike="noStrike" cap="none" dirty="0">
                <a:solidFill>
                  <a:srgbClr val="000000"/>
                </a:solidFill>
                <a:latin typeface="Inter" panose="02000503000000020004" pitchFamily="2" charset="0"/>
                <a:ea typeface="Inter"/>
                <a:cs typeface="Inter"/>
                <a:sym typeface="Inter"/>
              </a:rPr>
              <a:t> the government wants, not </a:t>
            </a:r>
            <a:r>
              <a:rPr lang="en" sz="1800" b="0" i="1" u="none" strike="noStrike" cap="none" dirty="0">
                <a:solidFill>
                  <a:srgbClr val="000000"/>
                </a:solidFill>
                <a:latin typeface="Inter" panose="02000503000000020004" pitchFamily="2" charset="0"/>
                <a:ea typeface="Inter"/>
                <a:cs typeface="Inter"/>
                <a:sym typeface="Inter"/>
              </a:rPr>
              <a:t>how</a:t>
            </a:r>
            <a:r>
              <a:rPr lang="en" sz="1800" b="0" i="0" u="none" strike="noStrike" cap="none" dirty="0">
                <a:solidFill>
                  <a:srgbClr val="000000"/>
                </a:solidFill>
                <a:latin typeface="Inter" panose="02000503000000020004" pitchFamily="2" charset="0"/>
                <a:ea typeface="Inter"/>
                <a:cs typeface="Inter"/>
                <a:sym typeface="Inter"/>
              </a:rPr>
              <a:t> to do it</a:t>
            </a:r>
            <a:endParaRPr sz="1800" dirty="0">
              <a:latin typeface="Inter" panose="02000503000000020004" pitchFamily="2"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01"/>
        <p:cNvGrpSpPr/>
        <p:nvPr/>
      </p:nvGrpSpPr>
      <p:grpSpPr>
        <a:xfrm>
          <a:off x="0" y="0"/>
          <a:ext cx="0" cy="0"/>
          <a:chOff x="0" y="0"/>
          <a:chExt cx="0" cy="0"/>
        </a:xfrm>
      </p:grpSpPr>
      <p:sp>
        <p:nvSpPr>
          <p:cNvPr id="1302" name="Google Shape;1302;g3736b5e132b_0_201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g3736b5e132b_0_2011"/>
          <p:cNvSpPr>
            <a:spLocks noGrp="1"/>
          </p:cNvSpPr>
          <p:nvPr>
            <p:ph type="title" idx="4294967295"/>
          </p:nvPr>
        </p:nvSpPr>
        <p:spPr>
          <a:xfrm>
            <a:off x="609600" y="609600"/>
            <a:ext cx="3838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When to Use a SOO</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04" name="Google Shape;1304;g3736b5e132b_0_2011"/>
          <p:cNvSpPr txBox="1"/>
          <p:nvPr/>
        </p:nvSpPr>
        <p:spPr>
          <a:xfrm>
            <a:off x="757882" y="1556107"/>
            <a:ext cx="6199800" cy="203128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0000"/>
              </a:buClr>
              <a:buSzPts val="1800"/>
              <a:buFont typeface="Arial"/>
              <a:buChar char="•"/>
            </a:pPr>
            <a:r>
              <a:rPr lang="en" sz="1800" b="0" i="0" u="none" strike="noStrike" cap="none" dirty="0">
                <a:solidFill>
                  <a:srgbClr val="000000"/>
                </a:solidFill>
                <a:latin typeface="Arial"/>
                <a:ea typeface="Arial"/>
                <a:cs typeface="Arial"/>
                <a:sym typeface="Arial"/>
              </a:rPr>
              <a:t>Vendor-driven solutions desired</a:t>
            </a:r>
            <a:br>
              <a:rPr lang="en" sz="1800" b="0" i="0" u="none" strike="noStrike" cap="none" dirty="0">
                <a:solidFill>
                  <a:srgbClr val="000000"/>
                </a:solidFill>
                <a:latin typeface="Arial"/>
                <a:ea typeface="Arial"/>
                <a:cs typeface="Arial"/>
                <a:sym typeface="Arial"/>
              </a:rPr>
            </a:br>
            <a:endParaRPr sz="1800" dirty="0"/>
          </a:p>
          <a:p>
            <a:pPr marL="285750" marR="0" lvl="0" indent="-285750" algn="l" rtl="0">
              <a:spcBef>
                <a:spcPts val="0"/>
              </a:spcBef>
              <a:spcAft>
                <a:spcPts val="0"/>
              </a:spcAft>
              <a:buClr>
                <a:srgbClr val="000000"/>
              </a:buClr>
              <a:buSzPts val="1800"/>
              <a:buFont typeface="Arial"/>
              <a:buChar char="•"/>
            </a:pPr>
            <a:r>
              <a:rPr lang="en" sz="1800" b="0" i="0" u="none" strike="noStrike" cap="none" dirty="0">
                <a:solidFill>
                  <a:srgbClr val="000000"/>
                </a:solidFill>
                <a:latin typeface="Arial"/>
                <a:ea typeface="Arial"/>
                <a:cs typeface="Arial"/>
                <a:sym typeface="Arial"/>
              </a:rPr>
              <a:t>Outcomes are iterative, Agile, or evolving</a:t>
            </a:r>
            <a:br>
              <a:rPr lang="en" sz="1800" b="0" i="0" u="none" strike="noStrike" cap="none" dirty="0">
                <a:solidFill>
                  <a:srgbClr val="000000"/>
                </a:solidFill>
                <a:latin typeface="Arial"/>
                <a:ea typeface="Arial"/>
                <a:cs typeface="Arial"/>
                <a:sym typeface="Arial"/>
              </a:rPr>
            </a:br>
            <a:endParaRPr sz="1800" dirty="0"/>
          </a:p>
          <a:p>
            <a:pPr marL="285750" marR="0" lvl="0" indent="-285750" algn="l" rtl="0">
              <a:spcBef>
                <a:spcPts val="0"/>
              </a:spcBef>
              <a:spcAft>
                <a:spcPts val="0"/>
              </a:spcAft>
              <a:buClr>
                <a:srgbClr val="000000"/>
              </a:buClr>
              <a:buSzPts val="1800"/>
              <a:buFont typeface="Arial"/>
              <a:buChar char="•"/>
            </a:pPr>
            <a:r>
              <a:rPr lang="en" sz="1800" b="0" i="0" u="none" strike="noStrike" cap="none" dirty="0">
                <a:solidFill>
                  <a:srgbClr val="000000"/>
                </a:solidFill>
                <a:latin typeface="Arial"/>
                <a:ea typeface="Arial"/>
                <a:cs typeface="Arial"/>
                <a:sym typeface="Arial"/>
              </a:rPr>
              <a:t>Innovation and continuous improvement are needed</a:t>
            </a:r>
            <a:br>
              <a:rPr lang="en" sz="1800" b="0" i="0" u="none" strike="noStrike" cap="none" dirty="0">
                <a:solidFill>
                  <a:srgbClr val="000000"/>
                </a:solidFill>
                <a:latin typeface="Arial"/>
                <a:ea typeface="Arial"/>
                <a:cs typeface="Arial"/>
                <a:sym typeface="Arial"/>
              </a:rPr>
            </a:br>
            <a:endParaRPr sz="1800" dirty="0"/>
          </a:p>
          <a:p>
            <a:pPr marL="285750" marR="0" lvl="0" indent="-285750" algn="l" rtl="0">
              <a:spcBef>
                <a:spcPts val="0"/>
              </a:spcBef>
              <a:spcAft>
                <a:spcPts val="0"/>
              </a:spcAft>
              <a:buClr>
                <a:srgbClr val="000000"/>
              </a:buClr>
              <a:buSzPts val="1800"/>
              <a:buFont typeface="Arial"/>
              <a:buChar char="•"/>
            </a:pPr>
            <a:r>
              <a:rPr lang="en" sz="1800" b="0" i="0" u="none" strike="noStrike" cap="none" dirty="0">
                <a:solidFill>
                  <a:srgbClr val="000000"/>
                </a:solidFill>
                <a:latin typeface="Arial"/>
                <a:ea typeface="Arial"/>
                <a:cs typeface="Arial"/>
                <a:sym typeface="Arial"/>
              </a:rPr>
              <a:t>Scope is service-oriented with flexible execution</a:t>
            </a:r>
            <a:endParaRPr sz="18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09"/>
        <p:cNvGrpSpPr/>
        <p:nvPr/>
      </p:nvGrpSpPr>
      <p:grpSpPr>
        <a:xfrm>
          <a:off x="0" y="0"/>
          <a:ext cx="0" cy="0"/>
          <a:chOff x="0" y="0"/>
          <a:chExt cx="0" cy="0"/>
        </a:xfrm>
      </p:grpSpPr>
      <p:sp>
        <p:nvSpPr>
          <p:cNvPr id="1310" name="Google Shape;1310;g3736b5e132b_0_201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g3736b5e132b_0_2018"/>
          <p:cNvSpPr>
            <a:spLocks noGrp="1"/>
          </p:cNvSpPr>
          <p:nvPr>
            <p:ph type="title" idx="4294967295"/>
          </p:nvPr>
        </p:nvSpPr>
        <p:spPr>
          <a:xfrm>
            <a:off x="609599" y="609600"/>
            <a:ext cx="55200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Preparation Before Writing</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12" name="Google Shape;1312;g3736b5e132b_0_2018"/>
          <p:cNvSpPr txBox="1"/>
          <p:nvPr/>
        </p:nvSpPr>
        <p:spPr>
          <a:xfrm>
            <a:off x="481222" y="1486858"/>
            <a:ext cx="7606500" cy="2169784"/>
          </a:xfrm>
          <a:prstGeom prst="rect">
            <a:avLst/>
          </a:prstGeom>
          <a:noFill/>
          <a:ln>
            <a:noFill/>
          </a:ln>
        </p:spPr>
        <p:txBody>
          <a:bodyPr spcFirstLastPara="1" wrap="square" lIns="91425" tIns="45700" rIns="91425" bIns="45700" anchor="t" anchorCtr="0">
            <a:spAutoFit/>
          </a:bodyPr>
          <a:lstStyle/>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Engage early with:</a:t>
            </a:r>
            <a:endParaRPr lang="en-US" sz="1800" b="0" i="0" u="none" strike="noStrike" cap="none" dirty="0">
              <a:solidFill>
                <a:srgbClr val="000000"/>
              </a:solidFill>
              <a:latin typeface="Inter" panose="02000503000000020004" pitchFamily="2" charset="0"/>
              <a:ea typeface="Arial"/>
              <a:cs typeface="Arial"/>
              <a:sym typeface="Arial"/>
            </a:endParaRPr>
          </a:p>
          <a:p>
            <a:pPr marL="914400" marR="0" lvl="0" indent="-342900" algn="l" rtl="0">
              <a:lnSpc>
                <a:spcPct val="150000"/>
              </a:lnSpc>
              <a:spcBef>
                <a:spcPts val="0"/>
              </a:spcBef>
              <a:spcAft>
                <a:spcPts val="0"/>
              </a:spcAft>
              <a:buClr>
                <a:srgbClr val="000000"/>
              </a:buClr>
              <a:buSzPts val="18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Technical leads</a:t>
            </a:r>
            <a:endParaRPr sz="1800" dirty="0">
              <a:latin typeface="Inter" panose="02000503000000020004" pitchFamily="2" charset="0"/>
            </a:endParaRPr>
          </a:p>
          <a:p>
            <a:pPr marL="914400" marR="0" lvl="0" indent="-342900" algn="l" rtl="0">
              <a:lnSpc>
                <a:spcPct val="150000"/>
              </a:lnSpc>
              <a:spcBef>
                <a:spcPts val="0"/>
              </a:spcBef>
              <a:spcAft>
                <a:spcPts val="0"/>
              </a:spcAft>
              <a:buClr>
                <a:srgbClr val="000000"/>
              </a:buClr>
              <a:buSzPts val="18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End users</a:t>
            </a:r>
            <a:endParaRPr sz="1800" dirty="0">
              <a:latin typeface="Inter" panose="02000503000000020004" pitchFamily="2" charset="0"/>
            </a:endParaRPr>
          </a:p>
          <a:p>
            <a:pPr marL="914400" marR="0" lvl="0" indent="-342900" algn="l" rtl="0">
              <a:lnSpc>
                <a:spcPct val="150000"/>
              </a:lnSpc>
              <a:spcBef>
                <a:spcPts val="0"/>
              </a:spcBef>
              <a:spcAft>
                <a:spcPts val="0"/>
              </a:spcAft>
              <a:buClr>
                <a:srgbClr val="000000"/>
              </a:buClr>
              <a:buSzPts val="18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Legal, finance, and contracting</a:t>
            </a:r>
            <a:endParaRPr sz="1800" dirty="0">
              <a:latin typeface="Inter" panose="02000503000000020004" pitchFamily="2" charset="0"/>
            </a:endParaRPr>
          </a:p>
          <a:p>
            <a:pPr marL="285750" marR="0" lvl="8" indent="-17145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Inter" panose="02000503000000020004" pitchFamily="2" charset="0"/>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Define product vision and desired outcomes</a:t>
            </a:r>
            <a:endParaRPr sz="1800" dirty="0">
              <a:latin typeface="Inter" panose="02000503000000020004" pitchFamily="2"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7"/>
        <p:cNvGrpSpPr/>
        <p:nvPr/>
      </p:nvGrpSpPr>
      <p:grpSpPr>
        <a:xfrm>
          <a:off x="0" y="0"/>
          <a:ext cx="0" cy="0"/>
          <a:chOff x="0" y="0"/>
          <a:chExt cx="0" cy="0"/>
        </a:xfrm>
      </p:grpSpPr>
      <p:sp>
        <p:nvSpPr>
          <p:cNvPr id="1318" name="Google Shape;1318;g3736b5e132b_0_202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g3736b5e132b_0_2025"/>
          <p:cNvSpPr>
            <a:spLocks noGrp="1"/>
          </p:cNvSpPr>
          <p:nvPr>
            <p:ph type="title" idx="4294967295"/>
          </p:nvPr>
        </p:nvSpPr>
        <p:spPr>
          <a:xfrm>
            <a:off x="609599" y="609600"/>
            <a:ext cx="55200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Understand BANT Framework</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20" name="Google Shape;1320;g3736b5e132b_0_2025"/>
          <p:cNvSpPr txBox="1"/>
          <p:nvPr/>
        </p:nvSpPr>
        <p:spPr>
          <a:xfrm>
            <a:off x="768699" y="1486319"/>
            <a:ext cx="7606500" cy="230828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ct val="130000"/>
              <a:buFont typeface="Arial"/>
              <a:buChar char="•"/>
            </a:pPr>
            <a:r>
              <a:rPr lang="en" sz="1800" b="1" i="0" u="none" strike="noStrike" cap="none" dirty="0">
                <a:solidFill>
                  <a:srgbClr val="000000"/>
                </a:solidFill>
                <a:latin typeface="Inter" panose="02000503000000020004" pitchFamily="2" charset="0"/>
                <a:ea typeface="Inter"/>
                <a:cs typeface="Inter"/>
                <a:sym typeface="Inter"/>
              </a:rPr>
              <a:t>Budget:</a:t>
            </a:r>
            <a:r>
              <a:rPr lang="en" sz="1800" b="0" i="0" u="none" strike="noStrike" cap="none" dirty="0">
                <a:solidFill>
                  <a:srgbClr val="000000"/>
                </a:solidFill>
                <a:latin typeface="Inter" panose="02000503000000020004" pitchFamily="2" charset="0"/>
                <a:ea typeface="Inter"/>
                <a:cs typeface="Inter"/>
                <a:sym typeface="Inter"/>
              </a:rPr>
              <a:t> Confirm funding is in place.</a:t>
            </a:r>
            <a:br>
              <a:rPr lang="en" sz="1800" b="0" i="0" u="none" strike="noStrike" cap="none" dirty="0">
                <a:solidFill>
                  <a:srgbClr val="000000"/>
                </a:solidFill>
                <a:latin typeface="Inter" panose="02000503000000020004" pitchFamily="2" charset="0"/>
                <a:ea typeface="Inter"/>
                <a:cs typeface="Inter"/>
                <a:sym typeface="Inter"/>
              </a:rPr>
            </a:br>
            <a:endParaRPr sz="1800" dirty="0">
              <a:latin typeface="Inter" panose="02000503000000020004" pitchFamily="2" charset="0"/>
            </a:endParaRPr>
          </a:p>
          <a:p>
            <a:pPr marL="285750" marR="0" lvl="0" indent="-285750" algn="l" rtl="0">
              <a:lnSpc>
                <a:spcPct val="100000"/>
              </a:lnSpc>
              <a:spcBef>
                <a:spcPts val="0"/>
              </a:spcBef>
              <a:spcAft>
                <a:spcPts val="0"/>
              </a:spcAft>
              <a:buClr>
                <a:srgbClr val="000000"/>
              </a:buClr>
              <a:buSzPct val="130000"/>
              <a:buFont typeface="Arial"/>
              <a:buChar char="•"/>
            </a:pPr>
            <a:r>
              <a:rPr lang="en" sz="1800" b="1" i="0" u="none" strike="noStrike" cap="none" dirty="0">
                <a:solidFill>
                  <a:srgbClr val="000000"/>
                </a:solidFill>
                <a:latin typeface="Inter" panose="02000503000000020004" pitchFamily="2" charset="0"/>
                <a:ea typeface="Inter"/>
                <a:cs typeface="Inter"/>
                <a:sym typeface="Inter"/>
              </a:rPr>
              <a:t>Authority:</a:t>
            </a:r>
            <a:r>
              <a:rPr lang="en" sz="1800" b="0" i="0" u="none" strike="noStrike" cap="none" dirty="0">
                <a:solidFill>
                  <a:srgbClr val="000000"/>
                </a:solidFill>
                <a:latin typeface="Inter" panose="02000503000000020004" pitchFamily="2" charset="0"/>
                <a:ea typeface="Inter"/>
                <a:cs typeface="Inter"/>
                <a:sym typeface="Inter"/>
              </a:rPr>
              <a:t> Identify decision-makers.</a:t>
            </a:r>
            <a:br>
              <a:rPr lang="en" sz="1800" b="0" i="0" u="none" strike="noStrike" cap="none" dirty="0">
                <a:solidFill>
                  <a:srgbClr val="000000"/>
                </a:solidFill>
                <a:latin typeface="Inter" panose="02000503000000020004" pitchFamily="2" charset="0"/>
                <a:ea typeface="Inter"/>
                <a:cs typeface="Inter"/>
                <a:sym typeface="Inter"/>
              </a:rPr>
            </a:br>
            <a:endParaRPr sz="1800" dirty="0">
              <a:latin typeface="Inter" panose="02000503000000020004" pitchFamily="2" charset="0"/>
            </a:endParaRPr>
          </a:p>
          <a:p>
            <a:pPr marL="285750" marR="0" lvl="0" indent="-285750" algn="l" rtl="0">
              <a:lnSpc>
                <a:spcPct val="100000"/>
              </a:lnSpc>
              <a:spcBef>
                <a:spcPts val="0"/>
              </a:spcBef>
              <a:spcAft>
                <a:spcPts val="0"/>
              </a:spcAft>
              <a:buClr>
                <a:srgbClr val="000000"/>
              </a:buClr>
              <a:buSzPct val="130000"/>
              <a:buFont typeface="Arial"/>
              <a:buChar char="•"/>
            </a:pPr>
            <a:r>
              <a:rPr lang="en" sz="1800" b="1" i="0" u="none" strike="noStrike" cap="none" dirty="0">
                <a:solidFill>
                  <a:srgbClr val="000000"/>
                </a:solidFill>
                <a:latin typeface="Inter" panose="02000503000000020004" pitchFamily="2" charset="0"/>
                <a:ea typeface="Inter"/>
                <a:cs typeface="Inter"/>
                <a:sym typeface="Inter"/>
              </a:rPr>
              <a:t>Need:</a:t>
            </a:r>
            <a:r>
              <a:rPr lang="en" sz="1800" b="0" i="0" u="none" strike="noStrike" cap="none" dirty="0">
                <a:solidFill>
                  <a:srgbClr val="000000"/>
                </a:solidFill>
                <a:latin typeface="Inter" panose="02000503000000020004" pitchFamily="2" charset="0"/>
                <a:ea typeface="Inter"/>
                <a:cs typeface="Inter"/>
                <a:sym typeface="Inter"/>
              </a:rPr>
              <a:t> Align to mission and urgency.</a:t>
            </a:r>
            <a:br>
              <a:rPr lang="en" sz="1800" b="0" i="0" u="none" strike="noStrike" cap="none" dirty="0">
                <a:solidFill>
                  <a:srgbClr val="000000"/>
                </a:solidFill>
                <a:latin typeface="Inter" panose="02000503000000020004" pitchFamily="2" charset="0"/>
                <a:ea typeface="Inter"/>
                <a:cs typeface="Inter"/>
                <a:sym typeface="Inter"/>
              </a:rPr>
            </a:br>
            <a:endParaRPr sz="1800" dirty="0">
              <a:latin typeface="Inter" panose="02000503000000020004" pitchFamily="2" charset="0"/>
            </a:endParaRPr>
          </a:p>
          <a:p>
            <a:pPr marL="285750" marR="0" lvl="0" indent="-285750" algn="l" rtl="0">
              <a:lnSpc>
                <a:spcPct val="100000"/>
              </a:lnSpc>
              <a:spcBef>
                <a:spcPts val="0"/>
              </a:spcBef>
              <a:spcAft>
                <a:spcPts val="0"/>
              </a:spcAft>
              <a:buClr>
                <a:srgbClr val="000000"/>
              </a:buClr>
              <a:buSzPct val="130000"/>
              <a:buFont typeface="Arial"/>
              <a:buChar char="•"/>
            </a:pPr>
            <a:r>
              <a:rPr lang="en" sz="1800" b="1" i="0" u="none" strike="noStrike" cap="none" dirty="0">
                <a:solidFill>
                  <a:srgbClr val="000000"/>
                </a:solidFill>
                <a:latin typeface="Inter" panose="02000503000000020004" pitchFamily="2" charset="0"/>
                <a:ea typeface="Inter"/>
                <a:cs typeface="Inter"/>
                <a:sym typeface="Inter"/>
              </a:rPr>
              <a:t>Timeline:</a:t>
            </a:r>
            <a:r>
              <a:rPr lang="en" sz="1800" b="0" i="0" u="none" strike="noStrike" cap="none" dirty="0">
                <a:solidFill>
                  <a:srgbClr val="000000"/>
                </a:solidFill>
                <a:latin typeface="Inter" panose="02000503000000020004" pitchFamily="2" charset="0"/>
                <a:ea typeface="Inter"/>
                <a:cs typeface="Inter"/>
                <a:sym typeface="Inter"/>
              </a:rPr>
              <a:t> Identify constraints and priorities.</a:t>
            </a:r>
            <a:endParaRPr sz="1800" dirty="0">
              <a:latin typeface="Inter" panose="02000503000000020004" pitchFamily="2" charset="0"/>
            </a:endParaRPr>
          </a:p>
          <a:p>
            <a:pPr marL="0" marR="0" lvl="1"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25"/>
        <p:cNvGrpSpPr/>
        <p:nvPr/>
      </p:nvGrpSpPr>
      <p:grpSpPr>
        <a:xfrm>
          <a:off x="0" y="0"/>
          <a:ext cx="0" cy="0"/>
          <a:chOff x="0" y="0"/>
          <a:chExt cx="0" cy="0"/>
        </a:xfrm>
      </p:grpSpPr>
      <p:sp>
        <p:nvSpPr>
          <p:cNvPr id="1326" name="Google Shape;1326;g3736b5e132b_0_203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g3736b5e132b_0_2032"/>
          <p:cNvSpPr>
            <a:spLocks noGrp="1"/>
          </p:cNvSpPr>
          <p:nvPr>
            <p:ph type="title" idx="4294967295"/>
          </p:nvPr>
        </p:nvSpPr>
        <p:spPr>
          <a:xfrm>
            <a:off x="609599" y="609600"/>
            <a:ext cx="55200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Policy and Guidance Check</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28" name="Google Shape;1328;g3736b5e132b_0_2032"/>
          <p:cNvSpPr txBox="1"/>
          <p:nvPr/>
        </p:nvSpPr>
        <p:spPr>
          <a:xfrm>
            <a:off x="768699" y="1486319"/>
            <a:ext cx="7606500" cy="276994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dirty="0">
                <a:solidFill>
                  <a:srgbClr val="000000"/>
                </a:solidFill>
                <a:latin typeface="Inter" panose="02000503000000020004" pitchFamily="2" charset="0"/>
                <a:ea typeface="Arial"/>
                <a:cs typeface="Arial"/>
                <a:sym typeface="Arial"/>
              </a:rPr>
              <a:t>Review:</a:t>
            </a:r>
            <a:endParaRPr dirty="0">
              <a:latin typeface="Inter" panose="02000503000000020004" pitchFamily="2" charset="0"/>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Inter" panose="02000503000000020004" pitchFamily="2" charset="0"/>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FAR Part 37</a:t>
            </a:r>
            <a:br>
              <a:rPr lang="en" sz="1800" b="0" i="0" u="none" strike="noStrike" cap="none" dirty="0">
                <a:solidFill>
                  <a:srgbClr val="000000"/>
                </a:solidFill>
                <a:latin typeface="Inter" panose="02000503000000020004" pitchFamily="2" charset="0"/>
                <a:ea typeface="Arial"/>
                <a:cs typeface="Arial"/>
                <a:sym typeface="Arial"/>
              </a:rPr>
            </a:br>
            <a:endParaRPr dirty="0">
              <a:latin typeface="Inter" panose="02000503000000020004" pitchFamily="2" charset="0"/>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FAM/FAH</a:t>
            </a:r>
            <a:br>
              <a:rPr lang="en" sz="1800" b="0" i="0" u="none" strike="noStrike" cap="none" dirty="0">
                <a:solidFill>
                  <a:srgbClr val="000000"/>
                </a:solidFill>
                <a:latin typeface="Inter" panose="02000503000000020004" pitchFamily="2" charset="0"/>
                <a:ea typeface="Arial"/>
                <a:cs typeface="Arial"/>
                <a:sym typeface="Arial"/>
              </a:rPr>
            </a:br>
            <a:endParaRPr dirty="0">
              <a:latin typeface="Inter" panose="02000503000000020004" pitchFamily="2" charset="0"/>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DOSAR</a:t>
            </a:r>
            <a:br>
              <a:rPr lang="en" sz="1800" b="0" i="0" u="none" strike="noStrike" cap="none" dirty="0">
                <a:solidFill>
                  <a:srgbClr val="000000"/>
                </a:solidFill>
                <a:latin typeface="Inter" panose="02000503000000020004" pitchFamily="2" charset="0"/>
                <a:ea typeface="Arial"/>
                <a:cs typeface="Arial"/>
                <a:sym typeface="Arial"/>
              </a:rPr>
            </a:br>
            <a:endParaRPr dirty="0">
              <a:latin typeface="Inter" panose="02000503000000020004" pitchFamily="2" charset="0"/>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Agency-specific templates and guides</a:t>
            </a:r>
            <a:endParaRPr dirty="0">
              <a:latin typeface="Inter" panose="02000503000000020004" pitchFamily="2" charset="0"/>
            </a:endParaRPr>
          </a:p>
          <a:p>
            <a:pPr marL="0" marR="0" lvl="1" indent="0" algn="l" rtl="0">
              <a:lnSpc>
                <a:spcPct val="100000"/>
              </a:lnSpc>
              <a:spcBef>
                <a:spcPts val="0"/>
              </a:spcBef>
              <a:spcAft>
                <a:spcPts val="0"/>
              </a:spcAft>
              <a:buNone/>
            </a:pPr>
            <a:endParaRPr sz="2400" b="0" i="0" u="none" strike="noStrike" cap="none" dirty="0">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3"/>
        <p:cNvGrpSpPr/>
        <p:nvPr/>
      </p:nvGrpSpPr>
      <p:grpSpPr>
        <a:xfrm>
          <a:off x="0" y="0"/>
          <a:ext cx="0" cy="0"/>
          <a:chOff x="0" y="0"/>
          <a:chExt cx="0" cy="0"/>
        </a:xfrm>
      </p:grpSpPr>
      <p:sp>
        <p:nvSpPr>
          <p:cNvPr id="1334" name="Google Shape;1334;g3736b5e132b_0_203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g3736b5e132b_0_2039"/>
          <p:cNvSpPr>
            <a:spLocks noGrp="1"/>
          </p:cNvSpPr>
          <p:nvPr>
            <p:ph type="title" idx="4294967295"/>
          </p:nvPr>
        </p:nvSpPr>
        <p:spPr>
          <a:xfrm>
            <a:off x="609599" y="609600"/>
            <a:ext cx="55200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Key Sections of a SOO</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36" name="Google Shape;1336;g3736b5e132b_0_2039"/>
          <p:cNvSpPr txBox="1"/>
          <p:nvPr/>
        </p:nvSpPr>
        <p:spPr>
          <a:xfrm>
            <a:off x="768699" y="1486319"/>
            <a:ext cx="7606500" cy="3139281"/>
          </a:xfrm>
          <a:prstGeom prst="rect">
            <a:avLst/>
          </a:prstGeom>
          <a:noFill/>
          <a:ln>
            <a:noFill/>
          </a:ln>
        </p:spPr>
        <p:txBody>
          <a:bodyPr spcFirstLastPara="1" wrap="square" lIns="91425" tIns="45700" rIns="91425" bIns="45700" anchor="t" anchorCtr="0">
            <a:spAutoFit/>
          </a:bodyPr>
          <a:lstStyle/>
          <a:p>
            <a:pPr marL="457200" marR="0" lvl="0" indent="-342900" algn="l" rtl="0">
              <a:lnSpc>
                <a:spcPct val="100000"/>
              </a:lnSpc>
              <a:spcBef>
                <a:spcPts val="0"/>
              </a:spcBef>
              <a:spcAft>
                <a:spcPts val="0"/>
              </a:spcAft>
              <a:buSzPts val="1800"/>
              <a:buAutoNum type="arabicPeriod"/>
            </a:pPr>
            <a:r>
              <a:rPr lang="en" sz="1800" dirty="0">
                <a:latin typeface="Inter" panose="02000503000000020004" pitchFamily="2" charset="0"/>
              </a:rPr>
              <a:t>Background</a:t>
            </a:r>
            <a:br>
              <a:rPr lang="en" sz="1800" dirty="0">
                <a:latin typeface="Inter" panose="02000503000000020004" pitchFamily="2" charset="0"/>
              </a:rPr>
            </a:br>
            <a:endParaRPr sz="1800" dirty="0">
              <a:latin typeface="Inter" panose="02000503000000020004" pitchFamily="2" charset="0"/>
            </a:endParaRPr>
          </a:p>
          <a:p>
            <a:pPr marL="457200" marR="0" lvl="0" indent="-342900" algn="l" rtl="0">
              <a:lnSpc>
                <a:spcPct val="100000"/>
              </a:lnSpc>
              <a:spcBef>
                <a:spcPts val="0"/>
              </a:spcBef>
              <a:spcAft>
                <a:spcPts val="0"/>
              </a:spcAft>
              <a:buSzPts val="1800"/>
              <a:buAutoNum type="arabicPeriod"/>
            </a:pPr>
            <a:r>
              <a:rPr lang="en" sz="1800" dirty="0">
                <a:latin typeface="Inter" panose="02000503000000020004" pitchFamily="2" charset="0"/>
              </a:rPr>
              <a:t>Scope</a:t>
            </a:r>
            <a:br>
              <a:rPr lang="en" sz="1800" dirty="0">
                <a:latin typeface="Inter" panose="02000503000000020004" pitchFamily="2" charset="0"/>
              </a:rPr>
            </a:br>
            <a:endParaRPr sz="1800" dirty="0">
              <a:latin typeface="Inter" panose="02000503000000020004" pitchFamily="2" charset="0"/>
            </a:endParaRPr>
          </a:p>
          <a:p>
            <a:pPr marL="457200" marR="0" lvl="0" indent="-342900" algn="l" rtl="0">
              <a:lnSpc>
                <a:spcPct val="100000"/>
              </a:lnSpc>
              <a:spcBef>
                <a:spcPts val="0"/>
              </a:spcBef>
              <a:spcAft>
                <a:spcPts val="0"/>
              </a:spcAft>
              <a:buSzPts val="1800"/>
              <a:buAutoNum type="arabicPeriod"/>
            </a:pPr>
            <a:r>
              <a:rPr lang="en" sz="1800" dirty="0">
                <a:latin typeface="Inter" panose="02000503000000020004" pitchFamily="2" charset="0"/>
              </a:rPr>
              <a:t>Objectives</a:t>
            </a:r>
            <a:br>
              <a:rPr lang="en" sz="1800" dirty="0">
                <a:latin typeface="Inter" panose="02000503000000020004" pitchFamily="2" charset="0"/>
              </a:rPr>
            </a:br>
            <a:endParaRPr sz="1800" dirty="0">
              <a:latin typeface="Inter" panose="02000503000000020004" pitchFamily="2" charset="0"/>
            </a:endParaRPr>
          </a:p>
          <a:p>
            <a:pPr marL="457200" marR="0" lvl="0" indent="-342900" algn="l" rtl="0">
              <a:lnSpc>
                <a:spcPct val="100000"/>
              </a:lnSpc>
              <a:spcBef>
                <a:spcPts val="0"/>
              </a:spcBef>
              <a:spcAft>
                <a:spcPts val="0"/>
              </a:spcAft>
              <a:buSzPts val="1800"/>
              <a:buAutoNum type="arabicPeriod"/>
            </a:pPr>
            <a:r>
              <a:rPr lang="en" sz="1800" dirty="0">
                <a:latin typeface="Inter" panose="02000503000000020004" pitchFamily="2" charset="0"/>
              </a:rPr>
              <a:t>Deliverables</a:t>
            </a:r>
            <a:br>
              <a:rPr lang="en" sz="1800" dirty="0">
                <a:latin typeface="Inter" panose="02000503000000020004" pitchFamily="2" charset="0"/>
              </a:rPr>
            </a:br>
            <a:endParaRPr sz="1800" dirty="0">
              <a:latin typeface="Inter" panose="02000503000000020004" pitchFamily="2" charset="0"/>
            </a:endParaRPr>
          </a:p>
          <a:p>
            <a:pPr marL="457200" marR="0" lvl="0" indent="-342900" algn="l" rtl="0">
              <a:lnSpc>
                <a:spcPct val="100000"/>
              </a:lnSpc>
              <a:spcBef>
                <a:spcPts val="0"/>
              </a:spcBef>
              <a:spcAft>
                <a:spcPts val="0"/>
              </a:spcAft>
              <a:buSzPts val="1800"/>
              <a:buAutoNum type="arabicPeriod"/>
            </a:pPr>
            <a:r>
              <a:rPr lang="en" sz="1800" dirty="0">
                <a:latin typeface="Inter" panose="02000503000000020004" pitchFamily="2" charset="0"/>
              </a:rPr>
              <a:t>Performance Standards/Metrics</a:t>
            </a:r>
            <a:br>
              <a:rPr lang="en" sz="1800" dirty="0">
                <a:latin typeface="Inter" panose="02000503000000020004" pitchFamily="2" charset="0"/>
              </a:rPr>
            </a:br>
            <a:endParaRPr sz="1800" dirty="0">
              <a:latin typeface="Inter" panose="02000503000000020004" pitchFamily="2" charset="0"/>
            </a:endParaRPr>
          </a:p>
          <a:p>
            <a:pPr marL="457200" marR="0" lvl="0" indent="-342900" algn="l" rtl="0">
              <a:lnSpc>
                <a:spcPct val="100000"/>
              </a:lnSpc>
              <a:spcBef>
                <a:spcPts val="0"/>
              </a:spcBef>
              <a:spcAft>
                <a:spcPts val="0"/>
              </a:spcAft>
              <a:buSzPts val="1800"/>
              <a:buAutoNum type="arabicPeriod"/>
            </a:pPr>
            <a:r>
              <a:rPr lang="en" sz="1800" dirty="0">
                <a:latin typeface="Inter" panose="02000503000000020004" pitchFamily="2" charset="0"/>
              </a:rPr>
              <a:t>Constraints/Assumptions (optional)</a:t>
            </a:r>
            <a:endParaRPr sz="1800" dirty="0">
              <a:latin typeface="Inter" panose="02000503000000020004" pitchFamily="2"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1"/>
        <p:cNvGrpSpPr/>
        <p:nvPr/>
      </p:nvGrpSpPr>
      <p:grpSpPr>
        <a:xfrm>
          <a:off x="0" y="0"/>
          <a:ext cx="0" cy="0"/>
          <a:chOff x="0" y="0"/>
          <a:chExt cx="0" cy="0"/>
        </a:xfrm>
      </p:grpSpPr>
      <p:sp>
        <p:nvSpPr>
          <p:cNvPr id="1342" name="Google Shape;1342;g3736b5e132b_0_204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g3736b5e132b_0_2046"/>
          <p:cNvSpPr>
            <a:spLocks noGrp="1"/>
          </p:cNvSpPr>
          <p:nvPr>
            <p:ph type="title" idx="4294967295"/>
          </p:nvPr>
        </p:nvSpPr>
        <p:spPr>
          <a:xfrm>
            <a:off x="609599" y="609600"/>
            <a:ext cx="55200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Background</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44" name="Google Shape;1344;g3736b5e132b_0_2046"/>
          <p:cNvSpPr txBox="1"/>
          <p:nvPr/>
        </p:nvSpPr>
        <p:spPr>
          <a:xfrm>
            <a:off x="768699" y="1556107"/>
            <a:ext cx="7606500" cy="203128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a:ea typeface="Inter"/>
                <a:cs typeface="Inter"/>
                <a:sym typeface="Inter"/>
              </a:rPr>
              <a:t>Briefly describe the program, mission need, or problem to solve.</a:t>
            </a:r>
            <a:br>
              <a:rPr lang="en" sz="1800" b="0" i="0" u="none" strike="noStrike" cap="none" dirty="0">
                <a:solidFill>
                  <a:srgbClr val="000000"/>
                </a:solidFill>
                <a:latin typeface="Inter"/>
                <a:ea typeface="Inter"/>
                <a:cs typeface="Inter"/>
                <a:sym typeface="Inter"/>
              </a:rPr>
            </a:br>
            <a:endParaRPr sz="1800" b="0" i="0" u="none" strike="noStrike" cap="none" dirty="0">
              <a:solidFill>
                <a:srgbClr val="000000"/>
              </a:solidFill>
              <a:latin typeface="Inter"/>
              <a:ea typeface="Inter"/>
              <a:cs typeface="Inter"/>
              <a:sym typeface="Inter"/>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a:ea typeface="Inter"/>
                <a:cs typeface="Inter"/>
                <a:sym typeface="Inter"/>
              </a:rPr>
              <a:t>Summarize the current environment (technical, organizational, or operational).</a:t>
            </a:r>
            <a:br>
              <a:rPr lang="en" sz="1800" b="0" i="0" u="none" strike="noStrike" cap="none" dirty="0">
                <a:solidFill>
                  <a:srgbClr val="000000"/>
                </a:solidFill>
                <a:latin typeface="Inter"/>
                <a:ea typeface="Inter"/>
                <a:cs typeface="Inter"/>
                <a:sym typeface="Inter"/>
              </a:rPr>
            </a:br>
            <a:endParaRPr sz="1800" b="0" i="0" u="none" strike="noStrike" cap="none" dirty="0">
              <a:solidFill>
                <a:srgbClr val="000000"/>
              </a:solidFill>
              <a:latin typeface="Inter"/>
              <a:ea typeface="Inter"/>
              <a:cs typeface="Inter"/>
              <a:sym typeface="Inter"/>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a:ea typeface="Inter"/>
                <a:cs typeface="Inter"/>
                <a:sym typeface="Inter"/>
              </a:rPr>
              <a:t>Mention any prior efforts, pilots, or legacy systems relevant to the effort.</a:t>
            </a:r>
            <a:endParaRPr sz="3600" b="0" i="0" u="none" strike="noStrike" cap="none" dirty="0">
              <a:solidFill>
                <a:srgbClr val="000000"/>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58"/>
        <p:cNvGrpSpPr/>
        <p:nvPr/>
      </p:nvGrpSpPr>
      <p:grpSpPr>
        <a:xfrm>
          <a:off x="0" y="0"/>
          <a:ext cx="0" cy="0"/>
          <a:chOff x="0" y="0"/>
          <a:chExt cx="0" cy="0"/>
        </a:xfrm>
      </p:grpSpPr>
      <p:sp>
        <p:nvSpPr>
          <p:cNvPr id="759" name="Google Shape;759;g3736b5e132b_0_153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g3736b5e132b_0_1534"/>
          <p:cNvSpPr>
            <a:spLocks noGrp="1"/>
          </p:cNvSpPr>
          <p:nvPr>
            <p:ph type="title" idx="4294967295"/>
          </p:nvPr>
        </p:nvSpPr>
        <p:spPr>
          <a:xfrm>
            <a:off x="609600" y="609600"/>
            <a:ext cx="71640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 an Acquisition Strategy Should Answer</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60" name="Google Shape;760;g3736b5e132b_0_1534"/>
          <p:cNvSpPr/>
          <p:nvPr/>
        </p:nvSpPr>
        <p:spPr>
          <a:xfrm>
            <a:off x="562925" y="1396993"/>
            <a:ext cx="5699700" cy="25137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What are we buying and why?</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Who are the users and stakeholders?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How will we measure success?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What flexibilities can we use?</a:t>
            </a:r>
            <a:endParaRPr sz="1800" dirty="0">
              <a:latin typeface="Inter" panose="02000503000000020004" pitchFamily="2"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9"/>
        <p:cNvGrpSpPr/>
        <p:nvPr/>
      </p:nvGrpSpPr>
      <p:grpSpPr>
        <a:xfrm>
          <a:off x="0" y="0"/>
          <a:ext cx="0" cy="0"/>
          <a:chOff x="0" y="0"/>
          <a:chExt cx="0" cy="0"/>
        </a:xfrm>
      </p:grpSpPr>
      <p:sp>
        <p:nvSpPr>
          <p:cNvPr id="1350" name="Google Shape;1350;g3736b5e132b_0_205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g3736b5e132b_0_2053"/>
          <p:cNvSpPr>
            <a:spLocks noGrp="1"/>
          </p:cNvSpPr>
          <p:nvPr>
            <p:ph type="title" idx="4294967295"/>
          </p:nvPr>
        </p:nvSpPr>
        <p:spPr>
          <a:xfrm>
            <a:off x="609599" y="609600"/>
            <a:ext cx="55200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Scope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52" name="Google Shape;1352;g3736b5e132b_0_2053"/>
          <p:cNvSpPr txBox="1"/>
          <p:nvPr/>
        </p:nvSpPr>
        <p:spPr>
          <a:xfrm>
            <a:off x="839038" y="1556107"/>
            <a:ext cx="7606500" cy="203128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Describe the general nature of the work without prescribing specific solutions.</a:t>
            </a:r>
            <a:br>
              <a:rPr lang="en" sz="1800" b="0" i="0" u="none" strike="noStrike" cap="none" dirty="0">
                <a:solidFill>
                  <a:srgbClr val="000000"/>
                </a:solidFill>
                <a:latin typeface="Inter" panose="02000503000000020004" pitchFamily="2" charset="0"/>
                <a:ea typeface="Arial"/>
                <a:cs typeface="Arial"/>
                <a:sym typeface="Arial"/>
              </a:rPr>
            </a:br>
            <a:endParaRPr sz="1800" b="0" i="0" u="none" strike="noStrike" cap="none" dirty="0">
              <a:solidFill>
                <a:srgbClr val="000000"/>
              </a:solidFill>
              <a:latin typeface="Inter" panose="02000503000000020004" pitchFamily="2" charset="0"/>
              <a:ea typeface="Arial"/>
              <a:cs typeface="Arial"/>
              <a:sym typeface="Arial"/>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Identify key users, stakeholders, or beneficiaries.</a:t>
            </a:r>
            <a:br>
              <a:rPr lang="en" sz="1800" b="0" i="0" u="none" strike="noStrike" cap="none" dirty="0">
                <a:solidFill>
                  <a:srgbClr val="000000"/>
                </a:solidFill>
                <a:latin typeface="Inter" panose="02000503000000020004" pitchFamily="2" charset="0"/>
                <a:ea typeface="Arial"/>
                <a:cs typeface="Arial"/>
                <a:sym typeface="Arial"/>
              </a:rPr>
            </a:br>
            <a:endParaRPr sz="1800" b="0" i="0" u="none" strike="noStrike" cap="none" dirty="0">
              <a:solidFill>
                <a:srgbClr val="000000"/>
              </a:solidFill>
              <a:latin typeface="Inter" panose="02000503000000020004" pitchFamily="2" charset="0"/>
              <a:ea typeface="Arial"/>
              <a:cs typeface="Arial"/>
              <a:sym typeface="Arial"/>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Include any known constraints (e.g., regulatory, technical stack, geographic limits).</a:t>
            </a:r>
            <a:endParaRPr dirty="0">
              <a:latin typeface="Inter" panose="02000503000000020004" pitchFamily="2"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7"/>
        <p:cNvGrpSpPr/>
        <p:nvPr/>
      </p:nvGrpSpPr>
      <p:grpSpPr>
        <a:xfrm>
          <a:off x="0" y="0"/>
          <a:ext cx="0" cy="0"/>
          <a:chOff x="0" y="0"/>
          <a:chExt cx="0" cy="0"/>
        </a:xfrm>
      </p:grpSpPr>
      <p:sp>
        <p:nvSpPr>
          <p:cNvPr id="1358" name="Google Shape;1358;g3736b5e132b_0_206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g3736b5e132b_0_2060"/>
          <p:cNvSpPr>
            <a:spLocks noGrp="1"/>
          </p:cNvSpPr>
          <p:nvPr>
            <p:ph type="title" idx="4294967295"/>
          </p:nvPr>
        </p:nvSpPr>
        <p:spPr>
          <a:xfrm>
            <a:off x="371789" y="266700"/>
            <a:ext cx="55200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Objectives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60" name="Google Shape;1360;g3736b5e132b_0_2060"/>
          <p:cNvSpPr txBox="1"/>
          <p:nvPr/>
        </p:nvSpPr>
        <p:spPr>
          <a:xfrm>
            <a:off x="371789" y="952500"/>
            <a:ext cx="8162466" cy="36317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dirty="0">
                <a:solidFill>
                  <a:srgbClr val="000000"/>
                </a:solidFill>
                <a:latin typeface="Inter" panose="02000503000000020004" pitchFamily="2" charset="0"/>
                <a:ea typeface="Arial"/>
                <a:cs typeface="Arial"/>
                <a:sym typeface="Arial"/>
              </a:rPr>
              <a:t>List 3–6 clear, outcome-based objectives the vendor must meet. Each objective should be:</a:t>
            </a:r>
            <a:br>
              <a:rPr lang="en" sz="1800" b="0" i="0" u="none" strike="noStrike" cap="none" dirty="0">
                <a:solidFill>
                  <a:srgbClr val="000000"/>
                </a:solidFill>
                <a:latin typeface="Inter" panose="02000503000000020004" pitchFamily="2" charset="0"/>
                <a:ea typeface="Arial"/>
                <a:cs typeface="Arial"/>
                <a:sym typeface="Arial"/>
              </a:rPr>
            </a:br>
            <a:endParaRPr dirty="0">
              <a:latin typeface="Inter" panose="02000503000000020004" pitchFamily="2" charset="0"/>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Measurable and aligned with mission outcomes</a:t>
            </a:r>
            <a:br>
              <a:rPr lang="en" sz="1800" b="0" i="0" u="none" strike="noStrike" cap="none" dirty="0">
                <a:solidFill>
                  <a:srgbClr val="000000"/>
                </a:solidFill>
                <a:latin typeface="Inter" panose="02000503000000020004" pitchFamily="2" charset="0"/>
                <a:ea typeface="Arial"/>
                <a:cs typeface="Arial"/>
                <a:sym typeface="Arial"/>
              </a:rPr>
            </a:br>
            <a:endParaRPr sz="1800" b="0" i="0" u="none" strike="noStrike" cap="none" dirty="0">
              <a:solidFill>
                <a:srgbClr val="000000"/>
              </a:solidFill>
              <a:latin typeface="Inter" panose="02000503000000020004" pitchFamily="2" charset="0"/>
              <a:ea typeface="Arial"/>
              <a:cs typeface="Arial"/>
              <a:sym typeface="Arial"/>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Flexible enough to allow for vendor innovation</a:t>
            </a:r>
          </a:p>
          <a:p>
            <a:pPr marR="0" lvl="0" algn="l" rtl="0">
              <a:lnSpc>
                <a:spcPct val="100000"/>
              </a:lnSpc>
              <a:spcBef>
                <a:spcPts val="0"/>
              </a:spcBef>
              <a:spcAft>
                <a:spcPts val="0"/>
              </a:spcAft>
              <a:buClr>
                <a:srgbClr val="000000"/>
              </a:buClr>
              <a:buSzPts val="1800"/>
            </a:pPr>
            <a:endParaRPr sz="1800" b="0" i="0" u="none" strike="noStrike" cap="none" dirty="0">
              <a:solidFill>
                <a:srgbClr val="000000"/>
              </a:solidFill>
              <a:latin typeface="Inter" panose="02000503000000020004" pitchFamily="2" charset="0"/>
              <a:ea typeface="Arial"/>
              <a:cs typeface="Arial"/>
              <a:sym typeface="Arial"/>
            </a:endParaRPr>
          </a:p>
          <a:p>
            <a:pPr marL="0" marR="0" lvl="0" indent="0" algn="l" rtl="0">
              <a:lnSpc>
                <a:spcPct val="100000"/>
              </a:lnSpc>
              <a:spcBef>
                <a:spcPts val="0"/>
              </a:spcBef>
              <a:spcAft>
                <a:spcPts val="0"/>
              </a:spcAft>
              <a:buNone/>
            </a:pPr>
            <a:r>
              <a:rPr lang="en" sz="1800" b="1" i="0" u="none" strike="noStrike" cap="none" dirty="0">
                <a:solidFill>
                  <a:srgbClr val="000000"/>
                </a:solidFill>
                <a:latin typeface="Inter" panose="02000503000000020004" pitchFamily="2" charset="0"/>
                <a:ea typeface="Arial"/>
                <a:cs typeface="Arial"/>
                <a:sym typeface="Arial"/>
              </a:rPr>
              <a:t>Examples:</a:t>
            </a:r>
            <a:br>
              <a:rPr lang="en" sz="1800" b="1" i="0" u="none" strike="noStrike" cap="none" dirty="0">
                <a:solidFill>
                  <a:srgbClr val="000000"/>
                </a:solidFill>
                <a:latin typeface="Inter" panose="02000503000000020004" pitchFamily="2" charset="0"/>
                <a:ea typeface="Arial"/>
                <a:cs typeface="Arial"/>
                <a:sym typeface="Arial"/>
              </a:rPr>
            </a:br>
            <a:r>
              <a:rPr lang="en" sz="1800" b="0" i="0" u="none" strike="noStrike" cap="none" dirty="0">
                <a:solidFill>
                  <a:srgbClr val="000000"/>
                </a:solidFill>
                <a:latin typeface="Inter" panose="02000503000000020004" pitchFamily="2" charset="0"/>
                <a:ea typeface="Arial"/>
                <a:cs typeface="Arial"/>
                <a:sym typeface="Arial"/>
              </a:rPr>
              <a:t>Improve the user experience of the visa application portal.</a:t>
            </a:r>
            <a:br>
              <a:rPr lang="en" sz="1800" b="0" i="0" u="none" strike="noStrike" cap="none" dirty="0">
                <a:solidFill>
                  <a:srgbClr val="000000"/>
                </a:solidFill>
                <a:latin typeface="Inter" panose="02000503000000020004" pitchFamily="2" charset="0"/>
                <a:ea typeface="Arial"/>
                <a:cs typeface="Arial"/>
                <a:sym typeface="Arial"/>
              </a:rPr>
            </a:br>
            <a:endParaRPr sz="1800" b="0" i="0" u="none" strike="noStrike" cap="none" dirty="0">
              <a:solidFill>
                <a:srgbClr val="000000"/>
              </a:solidFill>
              <a:latin typeface="Inter" panose="02000503000000020004" pitchFamily="2" charset="0"/>
              <a:ea typeface="Arial"/>
              <a:cs typeface="Arial"/>
              <a:sym typeface="Arial"/>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Reduce FOIA request processing time by 30%.</a:t>
            </a:r>
            <a:br>
              <a:rPr lang="en" sz="1800" b="0" i="0" u="none" strike="noStrike" cap="none" dirty="0">
                <a:solidFill>
                  <a:srgbClr val="000000"/>
                </a:solidFill>
                <a:latin typeface="Inter" panose="02000503000000020004" pitchFamily="2" charset="0"/>
                <a:ea typeface="Arial"/>
                <a:cs typeface="Arial"/>
                <a:sym typeface="Arial"/>
              </a:rPr>
            </a:br>
            <a:endParaRPr sz="1800" b="0" i="0" u="none" strike="noStrike" cap="none" dirty="0">
              <a:solidFill>
                <a:srgbClr val="000000"/>
              </a:solidFill>
              <a:latin typeface="Inter" panose="02000503000000020004" pitchFamily="2" charset="0"/>
              <a:ea typeface="Arial"/>
              <a:cs typeface="Arial"/>
              <a:sym typeface="Arial"/>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Deliver a functional MVP within 90 days of contract award.</a:t>
            </a:r>
            <a:endParaRPr sz="1800" b="0" i="0" u="none" strike="noStrike" cap="none" dirty="0">
              <a:solidFill>
                <a:srgbClr val="000000"/>
              </a:solidFill>
              <a:latin typeface="Inter" panose="02000503000000020004" pitchFamily="2" charset="0"/>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65"/>
        <p:cNvGrpSpPr/>
        <p:nvPr/>
      </p:nvGrpSpPr>
      <p:grpSpPr>
        <a:xfrm>
          <a:off x="0" y="0"/>
          <a:ext cx="0" cy="0"/>
          <a:chOff x="0" y="0"/>
          <a:chExt cx="0" cy="0"/>
        </a:xfrm>
      </p:grpSpPr>
      <p:sp>
        <p:nvSpPr>
          <p:cNvPr id="1366" name="Google Shape;1366;g3736b5e132b_0_2067"/>
          <p:cNvSpPr>
            <a:spLocks noGrp="1"/>
          </p:cNvSpPr>
          <p:nvPr>
            <p:ph type="title" idx="4294967295"/>
          </p:nvPr>
        </p:nvSpPr>
        <p:spPr>
          <a:xfrm>
            <a:off x="371789" y="330200"/>
            <a:ext cx="55200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Deliverables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67" name="Google Shape;1367;g3736b5e132b_0_206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g3736b5e132b_0_2067">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g3736b5e132b_0_2067"/>
          <p:cNvSpPr txBox="1"/>
          <p:nvPr/>
        </p:nvSpPr>
        <p:spPr>
          <a:xfrm>
            <a:off x="492369" y="1536700"/>
            <a:ext cx="6933300" cy="120028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Identify expected high-level deliverables (e.g., MVP, user research report, roadmap, sprint demos).</a:t>
            </a:r>
            <a:br>
              <a:rPr lang="en" sz="1800" b="0" i="0" u="none" strike="noStrike" cap="none" dirty="0">
                <a:solidFill>
                  <a:srgbClr val="000000"/>
                </a:solidFill>
                <a:latin typeface="Inter" panose="02000503000000020004" pitchFamily="2" charset="0"/>
                <a:ea typeface="Arial"/>
                <a:cs typeface="Arial"/>
                <a:sym typeface="Arial"/>
              </a:rPr>
            </a:br>
            <a:endParaRPr sz="1800" b="0" i="0" u="none" strike="noStrike" cap="none" dirty="0">
              <a:solidFill>
                <a:srgbClr val="000000"/>
              </a:solidFill>
              <a:latin typeface="Inter" panose="02000503000000020004" pitchFamily="2" charset="0"/>
              <a:ea typeface="Arial"/>
              <a:cs typeface="Arial"/>
              <a:sym typeface="Arial"/>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Focus on outputs and outcomes, not prescriptive tasks.</a:t>
            </a:r>
            <a:endParaRPr sz="1800" b="0" i="0" u="none" strike="noStrike" cap="none" dirty="0">
              <a:solidFill>
                <a:srgbClr val="000000"/>
              </a:solidFill>
              <a:latin typeface="Inter" panose="02000503000000020004" pitchFamily="2" charset="0"/>
              <a:ea typeface="Arial"/>
              <a:cs typeface="Arial"/>
              <a:sym typeface="Arial"/>
            </a:endParaRPr>
          </a:p>
        </p:txBody>
      </p:sp>
      <p:sp>
        <p:nvSpPr>
          <p:cNvPr id="1370" name="Google Shape;1370;g3736b5e132b_0_2067">
            <a:extLst>
              <a:ext uri="{C183D7F6-B498-43B3-948B-1728B52AA6E4}">
                <adec:decorative xmlns:adec="http://schemas.microsoft.com/office/drawing/2017/decorative" val="1"/>
              </a:ext>
            </a:extLst>
          </p:cNvPr>
          <p:cNvSpPr/>
          <p:nvPr/>
        </p:nvSpPr>
        <p:spPr>
          <a:xfrm>
            <a:off x="914400" y="9144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75"/>
        <p:cNvGrpSpPr/>
        <p:nvPr/>
      </p:nvGrpSpPr>
      <p:grpSpPr>
        <a:xfrm>
          <a:off x="0" y="0"/>
          <a:ext cx="0" cy="0"/>
          <a:chOff x="0" y="0"/>
          <a:chExt cx="0" cy="0"/>
        </a:xfrm>
      </p:grpSpPr>
      <p:sp>
        <p:nvSpPr>
          <p:cNvPr id="1376" name="Google Shape;1376;g3736b5e132b_0_2076"/>
          <p:cNvSpPr>
            <a:spLocks noGrp="1"/>
          </p:cNvSpPr>
          <p:nvPr>
            <p:ph type="title" idx="4294967295"/>
          </p:nvPr>
        </p:nvSpPr>
        <p:spPr>
          <a:xfrm>
            <a:off x="371789" y="330200"/>
            <a:ext cx="55200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chemeClr val="dk1"/>
                </a:solidFill>
                <a:effectLst/>
                <a:uLnTx/>
                <a:uFillTx/>
                <a:latin typeface="Inter"/>
                <a:ea typeface="Inter"/>
                <a:cs typeface="Inter"/>
                <a:sym typeface="Inter"/>
              </a:rPr>
              <a:t>Performance Standards/Metrics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77" name="Google Shape;1377;g3736b5e132b_0_207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g3736b5e132b_0_2076">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g3736b5e132b_0_2076"/>
          <p:cNvSpPr txBox="1"/>
          <p:nvPr/>
        </p:nvSpPr>
        <p:spPr>
          <a:xfrm>
            <a:off x="492369" y="1833106"/>
            <a:ext cx="6933300" cy="147728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Inter"/>
                <a:cs typeface="Inter"/>
                <a:sym typeface="Inter"/>
              </a:rPr>
              <a:t>Define how performance and success will be evaluated.</a:t>
            </a:r>
            <a:br>
              <a:rPr lang="en" sz="1800" b="0" i="0" u="none" strike="noStrike" cap="none" dirty="0">
                <a:solidFill>
                  <a:srgbClr val="000000"/>
                </a:solidFill>
                <a:latin typeface="Inter" panose="02000503000000020004" pitchFamily="2" charset="0"/>
                <a:ea typeface="Inter"/>
                <a:cs typeface="Inter"/>
                <a:sym typeface="Inter"/>
              </a:rPr>
            </a:br>
            <a:endParaRPr sz="1800" b="0" i="0" u="none" strike="noStrike" cap="none" dirty="0">
              <a:solidFill>
                <a:srgbClr val="000000"/>
              </a:solidFill>
              <a:latin typeface="Inter" panose="02000503000000020004" pitchFamily="2" charset="0"/>
              <a:ea typeface="Inter"/>
              <a:cs typeface="Inter"/>
              <a:sym typeface="Inter"/>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Inter"/>
                <a:cs typeface="Inter"/>
                <a:sym typeface="Inter"/>
              </a:rPr>
              <a:t>Include relevant KPIs, service levels, or acceptance criteria.</a:t>
            </a:r>
            <a:br>
              <a:rPr lang="en" sz="1800" b="0" i="0" u="none" strike="noStrike" cap="none" dirty="0">
                <a:solidFill>
                  <a:srgbClr val="000000"/>
                </a:solidFill>
                <a:latin typeface="Inter" panose="02000503000000020004" pitchFamily="2" charset="0"/>
                <a:ea typeface="Inter"/>
                <a:cs typeface="Inter"/>
                <a:sym typeface="Inter"/>
              </a:rPr>
            </a:br>
            <a:endParaRPr sz="1800" b="0" i="0" u="none" strike="noStrike" cap="none" dirty="0">
              <a:solidFill>
                <a:srgbClr val="000000"/>
              </a:solidFill>
              <a:latin typeface="Inter" panose="02000503000000020004" pitchFamily="2" charset="0"/>
              <a:ea typeface="Inter"/>
              <a:cs typeface="Inter"/>
              <a:sym typeface="Inter"/>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Inter"/>
                <a:cs typeface="Inter"/>
                <a:sym typeface="Inter"/>
              </a:rPr>
              <a:t>Align metrics with the objectives listed above.</a:t>
            </a:r>
            <a:endParaRPr sz="1800" b="0" i="0" u="none" strike="noStrike" cap="none" dirty="0">
              <a:solidFill>
                <a:srgbClr val="000000"/>
              </a:solidFill>
              <a:latin typeface="Inter" panose="02000503000000020004" pitchFamily="2" charset="0"/>
              <a:ea typeface="Arial"/>
              <a:cs typeface="Arial"/>
              <a:sym typeface="Arial"/>
            </a:endParaRPr>
          </a:p>
        </p:txBody>
      </p:sp>
      <p:sp>
        <p:nvSpPr>
          <p:cNvPr id="1380" name="Google Shape;1380;g3736b5e132b_0_2076">
            <a:extLst>
              <a:ext uri="{C183D7F6-B498-43B3-948B-1728B52AA6E4}">
                <adec:decorative xmlns:adec="http://schemas.microsoft.com/office/drawing/2017/decorative" val="1"/>
              </a:ext>
            </a:extLst>
          </p:cNvPr>
          <p:cNvSpPr/>
          <p:nvPr/>
        </p:nvSpPr>
        <p:spPr>
          <a:xfrm>
            <a:off x="914400" y="9144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85"/>
        <p:cNvGrpSpPr/>
        <p:nvPr/>
      </p:nvGrpSpPr>
      <p:grpSpPr>
        <a:xfrm>
          <a:off x="0" y="0"/>
          <a:ext cx="0" cy="0"/>
          <a:chOff x="0" y="0"/>
          <a:chExt cx="0" cy="0"/>
        </a:xfrm>
      </p:grpSpPr>
      <p:sp>
        <p:nvSpPr>
          <p:cNvPr id="1386" name="Google Shape;1386;g3736b5e132b_0_2085"/>
          <p:cNvSpPr>
            <a:spLocks noGrp="1"/>
          </p:cNvSpPr>
          <p:nvPr>
            <p:ph type="title" idx="4294967295"/>
          </p:nvPr>
        </p:nvSpPr>
        <p:spPr>
          <a:xfrm>
            <a:off x="371789" y="3429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Constraints / Assumptions (Optional)</a:t>
            </a:r>
            <a:endParaRPr kumimoji="0" lang="en-US" sz="36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387" name="Google Shape;1387;g3736b5e132b_0_208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g3736b5e132b_0_2085">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g3736b5e132b_0_2085"/>
          <p:cNvSpPr txBox="1"/>
          <p:nvPr/>
        </p:nvSpPr>
        <p:spPr>
          <a:xfrm>
            <a:off x="505069" y="1342851"/>
            <a:ext cx="6933300" cy="230828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ct val="135000"/>
              <a:buFont typeface="Arial"/>
              <a:buChar char="•"/>
            </a:pPr>
            <a:r>
              <a:rPr lang="en" sz="1800" b="0" i="0" u="none" strike="noStrike" cap="none" dirty="0">
                <a:solidFill>
                  <a:srgbClr val="000000"/>
                </a:solidFill>
                <a:latin typeface="Inter"/>
                <a:ea typeface="Inter"/>
                <a:cs typeface="Inter"/>
                <a:sym typeface="Inter"/>
              </a:rPr>
              <a:t>Identify known dependencies (e.g., data access, systems integration).</a:t>
            </a:r>
            <a:br>
              <a:rPr lang="en" sz="1800" b="0" i="0" u="none" strike="noStrike" cap="none" dirty="0">
                <a:solidFill>
                  <a:srgbClr val="000000"/>
                </a:solidFill>
                <a:latin typeface="Inter"/>
                <a:ea typeface="Inter"/>
                <a:cs typeface="Inter"/>
                <a:sym typeface="Inter"/>
              </a:rPr>
            </a:br>
            <a:endParaRPr sz="1800" b="0" i="0" u="none" strike="noStrike" cap="none" dirty="0">
              <a:solidFill>
                <a:srgbClr val="000000"/>
              </a:solidFill>
              <a:latin typeface="Inter"/>
              <a:ea typeface="Inter"/>
              <a:cs typeface="Inter"/>
              <a:sym typeface="Inter"/>
            </a:endParaRPr>
          </a:p>
          <a:p>
            <a:pPr marL="285750" marR="0" lvl="0" indent="-285750" algn="l" rtl="0">
              <a:lnSpc>
                <a:spcPct val="100000"/>
              </a:lnSpc>
              <a:spcBef>
                <a:spcPts val="0"/>
              </a:spcBef>
              <a:spcAft>
                <a:spcPts val="0"/>
              </a:spcAft>
              <a:buClr>
                <a:srgbClr val="000000"/>
              </a:buClr>
              <a:buSzPct val="135000"/>
              <a:buFont typeface="Arial"/>
              <a:buChar char="•"/>
            </a:pPr>
            <a:r>
              <a:rPr lang="en" sz="1800" b="0" i="0" u="none" strike="noStrike" cap="none" dirty="0">
                <a:solidFill>
                  <a:srgbClr val="000000"/>
                </a:solidFill>
                <a:latin typeface="Inter"/>
                <a:ea typeface="Inter"/>
                <a:cs typeface="Inter"/>
                <a:sym typeface="Inter"/>
              </a:rPr>
              <a:t>Include mandated frameworks or compliance requirements (e.g., Section 508, FedRAMP, FISMA).</a:t>
            </a:r>
            <a:br>
              <a:rPr lang="en" sz="1800" b="0" i="0" u="none" strike="noStrike" cap="none" dirty="0">
                <a:solidFill>
                  <a:srgbClr val="000000"/>
                </a:solidFill>
                <a:latin typeface="Inter"/>
                <a:ea typeface="Inter"/>
                <a:cs typeface="Inter"/>
                <a:sym typeface="Inter"/>
              </a:rPr>
            </a:br>
            <a:endParaRPr sz="1800" b="0" i="0" u="none" strike="noStrike" cap="none" dirty="0">
              <a:solidFill>
                <a:srgbClr val="000000"/>
              </a:solidFill>
              <a:latin typeface="Inter"/>
              <a:ea typeface="Inter"/>
              <a:cs typeface="Inter"/>
              <a:sym typeface="Inter"/>
            </a:endParaRPr>
          </a:p>
          <a:p>
            <a:pPr marL="285750" marR="0" lvl="0" indent="-285750" algn="l" rtl="0">
              <a:lnSpc>
                <a:spcPct val="100000"/>
              </a:lnSpc>
              <a:spcBef>
                <a:spcPts val="0"/>
              </a:spcBef>
              <a:spcAft>
                <a:spcPts val="0"/>
              </a:spcAft>
              <a:buClr>
                <a:srgbClr val="000000"/>
              </a:buClr>
              <a:buSzPct val="135000"/>
              <a:buFont typeface="Arial"/>
              <a:buChar char="•"/>
            </a:pPr>
            <a:r>
              <a:rPr lang="en" sz="1800" b="0" i="0" u="none" strike="noStrike" cap="none" dirty="0">
                <a:solidFill>
                  <a:srgbClr val="000000"/>
                </a:solidFill>
                <a:latin typeface="Inter"/>
                <a:ea typeface="Inter"/>
                <a:cs typeface="Inter"/>
                <a:sym typeface="Inter"/>
              </a:rPr>
              <a:t>Note any technology preferences, constraints, or assumptions critical to planning.</a:t>
            </a:r>
            <a:endParaRPr dirty="0"/>
          </a:p>
        </p:txBody>
      </p:sp>
      <p:sp>
        <p:nvSpPr>
          <p:cNvPr id="1390" name="Google Shape;1390;g3736b5e132b_0_2085">
            <a:extLst>
              <a:ext uri="{C183D7F6-B498-43B3-948B-1728B52AA6E4}">
                <adec:decorative xmlns:adec="http://schemas.microsoft.com/office/drawing/2017/decorative" val="1"/>
              </a:ext>
            </a:extLst>
          </p:cNvPr>
          <p:cNvSpPr/>
          <p:nvPr/>
        </p:nvSpPr>
        <p:spPr>
          <a:xfrm>
            <a:off x="914400" y="9144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95"/>
        <p:cNvGrpSpPr/>
        <p:nvPr/>
      </p:nvGrpSpPr>
      <p:grpSpPr>
        <a:xfrm>
          <a:off x="0" y="0"/>
          <a:ext cx="0" cy="0"/>
          <a:chOff x="0" y="0"/>
          <a:chExt cx="0" cy="0"/>
        </a:xfrm>
      </p:grpSpPr>
      <p:sp>
        <p:nvSpPr>
          <p:cNvPr id="1396" name="Google Shape;1396;g3736b5e132b_0_2094"/>
          <p:cNvSpPr>
            <a:spLocks noGrp="1"/>
          </p:cNvSpPr>
          <p:nvPr>
            <p:ph type="title" idx="4294967295"/>
          </p:nvPr>
        </p:nvSpPr>
        <p:spPr>
          <a:xfrm>
            <a:off x="371789" y="2667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Best Practices for Writing a SOO</a:t>
            </a:r>
            <a:endParaRPr kumimoji="0" lang="en-US" sz="36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397" name="Google Shape;1397;g3736b5e132b_0_209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g3736b5e132b_0_2094">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g3736b5e132b_0_2094"/>
          <p:cNvSpPr txBox="1"/>
          <p:nvPr/>
        </p:nvSpPr>
        <p:spPr>
          <a:xfrm>
            <a:off x="492369" y="1215851"/>
            <a:ext cx="6933300" cy="258528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Inter"/>
                <a:cs typeface="Inter"/>
                <a:sym typeface="Inter"/>
              </a:rPr>
              <a:t>Keep concise: ~15 pages or fewer</a:t>
            </a:r>
            <a:br>
              <a:rPr lang="en" sz="1800" b="0" i="0" u="none" strike="noStrike" cap="none" dirty="0">
                <a:solidFill>
                  <a:srgbClr val="000000"/>
                </a:solidFill>
                <a:latin typeface="Inter" panose="02000503000000020004" pitchFamily="2" charset="0"/>
                <a:ea typeface="Inter"/>
                <a:cs typeface="Inter"/>
                <a:sym typeface="Inter"/>
              </a:rPr>
            </a:br>
            <a:endParaRPr sz="1800" dirty="0">
              <a:latin typeface="Inter" panose="02000503000000020004" pitchFamily="2" charset="0"/>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Inter"/>
                <a:cs typeface="Inter"/>
                <a:sym typeface="Inter"/>
              </a:rPr>
              <a:t>Focus on outcomes, not detailed solutions</a:t>
            </a:r>
            <a:br>
              <a:rPr lang="en" sz="1800" b="0" i="0" u="none" strike="noStrike" cap="none" dirty="0">
                <a:solidFill>
                  <a:srgbClr val="000000"/>
                </a:solidFill>
                <a:latin typeface="Inter" panose="02000503000000020004" pitchFamily="2" charset="0"/>
                <a:ea typeface="Inter"/>
                <a:cs typeface="Inter"/>
                <a:sym typeface="Inter"/>
              </a:rPr>
            </a:br>
            <a:endParaRPr sz="1800" dirty="0">
              <a:latin typeface="Inter" panose="02000503000000020004" pitchFamily="2" charset="0"/>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Inter"/>
                <a:cs typeface="Inter"/>
                <a:sym typeface="Inter"/>
              </a:rPr>
              <a:t>Use clear, plain language</a:t>
            </a:r>
            <a:br>
              <a:rPr lang="en" sz="1800" b="0" i="0" u="none" strike="noStrike" cap="none" dirty="0">
                <a:solidFill>
                  <a:srgbClr val="000000"/>
                </a:solidFill>
                <a:latin typeface="Inter" panose="02000503000000020004" pitchFamily="2" charset="0"/>
                <a:ea typeface="Inter"/>
                <a:cs typeface="Inter"/>
                <a:sym typeface="Inter"/>
              </a:rPr>
            </a:br>
            <a:endParaRPr sz="1800" dirty="0">
              <a:latin typeface="Inter" panose="02000503000000020004" pitchFamily="2" charset="0"/>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Inter"/>
                <a:cs typeface="Inter"/>
                <a:sym typeface="Inter"/>
              </a:rPr>
              <a:t>Involve contracting early</a:t>
            </a:r>
            <a:br>
              <a:rPr lang="en" sz="1800" b="0" i="0" u="none" strike="noStrike" cap="none" dirty="0">
                <a:solidFill>
                  <a:srgbClr val="000000"/>
                </a:solidFill>
                <a:latin typeface="Inter" panose="02000503000000020004" pitchFamily="2" charset="0"/>
                <a:ea typeface="Inter"/>
                <a:cs typeface="Inter"/>
                <a:sym typeface="Inter"/>
              </a:rPr>
            </a:br>
            <a:endParaRPr sz="1800" dirty="0">
              <a:latin typeface="Inter" panose="02000503000000020004" pitchFamily="2" charset="0"/>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Inter"/>
                <a:cs typeface="Inter"/>
                <a:sym typeface="Inter"/>
              </a:rPr>
              <a:t>Align with modular acquisition if applicable</a:t>
            </a:r>
            <a:endParaRPr sz="1800" dirty="0">
              <a:latin typeface="Inter" panose="02000503000000020004" pitchFamily="2" charset="0"/>
            </a:endParaRPr>
          </a:p>
        </p:txBody>
      </p:sp>
      <p:sp>
        <p:nvSpPr>
          <p:cNvPr id="1400" name="Google Shape;1400;g3736b5e132b_0_2094">
            <a:extLst>
              <a:ext uri="{C183D7F6-B498-43B3-948B-1728B52AA6E4}">
                <adec:decorative xmlns:adec="http://schemas.microsoft.com/office/drawing/2017/decorative" val="1"/>
              </a:ext>
            </a:extLst>
          </p:cNvPr>
          <p:cNvSpPr/>
          <p:nvPr/>
        </p:nvSpPr>
        <p:spPr>
          <a:xfrm>
            <a:off x="914400" y="9144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05"/>
        <p:cNvGrpSpPr/>
        <p:nvPr/>
      </p:nvGrpSpPr>
      <p:grpSpPr>
        <a:xfrm>
          <a:off x="0" y="0"/>
          <a:ext cx="0" cy="0"/>
          <a:chOff x="0" y="0"/>
          <a:chExt cx="0" cy="0"/>
        </a:xfrm>
      </p:grpSpPr>
      <p:sp>
        <p:nvSpPr>
          <p:cNvPr id="1406" name="Google Shape;1406;g3736b5e132b_0_2103"/>
          <p:cNvSpPr>
            <a:spLocks noGrp="1"/>
          </p:cNvSpPr>
          <p:nvPr>
            <p:ph type="title" idx="4294967295"/>
          </p:nvPr>
        </p:nvSpPr>
        <p:spPr>
          <a:xfrm>
            <a:off x="371789" y="2667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100" b="1" i="0" u="none" strike="noStrike" kern="0" cap="none" spc="0" normalizeH="0" baseline="0" noProof="0" dirty="0">
                <a:ln>
                  <a:noFill/>
                </a:ln>
                <a:solidFill>
                  <a:srgbClr val="000000"/>
                </a:solidFill>
                <a:effectLst/>
                <a:uLnTx/>
                <a:uFillTx/>
                <a:latin typeface="Inter"/>
                <a:ea typeface="Inter"/>
                <a:cs typeface="Inter"/>
                <a:sym typeface="Inter"/>
              </a:rPr>
              <a:t>Common Pitfalls to Avoid</a:t>
            </a:r>
            <a:endParaRPr kumimoji="0" lang="en-US" sz="21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407" name="Google Shape;1407;g3736b5e132b_0_210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g3736b5e132b_0_2103">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g3736b5e132b_0_2103"/>
          <p:cNvSpPr txBox="1"/>
          <p:nvPr/>
        </p:nvSpPr>
        <p:spPr>
          <a:xfrm>
            <a:off x="492369" y="1215851"/>
            <a:ext cx="6933300" cy="203128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Inter"/>
                <a:cs typeface="Inter"/>
                <a:sym typeface="Inter"/>
              </a:rPr>
              <a:t>Writing a SOW disguised as a SOO</a:t>
            </a:r>
            <a:br>
              <a:rPr lang="en" sz="1800" b="0" i="0" u="none" strike="noStrike" cap="none" dirty="0">
                <a:solidFill>
                  <a:srgbClr val="000000"/>
                </a:solidFill>
                <a:latin typeface="Inter" panose="02000503000000020004" pitchFamily="2" charset="0"/>
                <a:ea typeface="Inter"/>
                <a:cs typeface="Inter"/>
                <a:sym typeface="Inter"/>
              </a:rPr>
            </a:br>
            <a:endParaRPr sz="1800" dirty="0">
              <a:latin typeface="Inter" panose="02000503000000020004" pitchFamily="2" charset="0"/>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Inter"/>
                <a:cs typeface="Inter"/>
                <a:sym typeface="Inter"/>
              </a:rPr>
              <a:t>Overloading with technical specs</a:t>
            </a:r>
            <a:br>
              <a:rPr lang="en" sz="1800" b="0" i="0" u="none" strike="noStrike" cap="none" dirty="0">
                <a:solidFill>
                  <a:srgbClr val="000000"/>
                </a:solidFill>
                <a:latin typeface="Inter" panose="02000503000000020004" pitchFamily="2" charset="0"/>
                <a:ea typeface="Inter"/>
                <a:cs typeface="Inter"/>
                <a:sym typeface="Inter"/>
              </a:rPr>
            </a:br>
            <a:endParaRPr sz="1800" dirty="0">
              <a:latin typeface="Inter" panose="02000503000000020004" pitchFamily="2" charset="0"/>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Inter"/>
                <a:cs typeface="Inter"/>
                <a:sym typeface="Inter"/>
              </a:rPr>
              <a:t>Vague or unmeasurable objectives</a:t>
            </a:r>
            <a:br>
              <a:rPr lang="en" sz="1800" b="0" i="0" u="none" strike="noStrike" cap="none" dirty="0">
                <a:solidFill>
                  <a:srgbClr val="000000"/>
                </a:solidFill>
                <a:latin typeface="Inter" panose="02000503000000020004" pitchFamily="2" charset="0"/>
                <a:ea typeface="Inter"/>
                <a:cs typeface="Inter"/>
                <a:sym typeface="Inter"/>
              </a:rPr>
            </a:br>
            <a:endParaRPr sz="1800" dirty="0">
              <a:latin typeface="Inter" panose="02000503000000020004" pitchFamily="2" charset="0"/>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Inter"/>
                <a:cs typeface="Inter"/>
                <a:sym typeface="Inter"/>
              </a:rPr>
              <a:t>No clear success criteria</a:t>
            </a:r>
            <a:endParaRPr sz="1800" dirty="0">
              <a:latin typeface="Inter" panose="02000503000000020004" pitchFamily="2" charset="0"/>
            </a:endParaRPr>
          </a:p>
        </p:txBody>
      </p:sp>
      <p:sp>
        <p:nvSpPr>
          <p:cNvPr id="1410" name="Google Shape;1410;g3736b5e132b_0_2103">
            <a:extLst>
              <a:ext uri="{C183D7F6-B498-43B3-948B-1728B52AA6E4}">
                <adec:decorative xmlns:adec="http://schemas.microsoft.com/office/drawing/2017/decorative" val="1"/>
              </a:ext>
            </a:extLst>
          </p:cNvPr>
          <p:cNvSpPr/>
          <p:nvPr/>
        </p:nvSpPr>
        <p:spPr>
          <a:xfrm>
            <a:off x="914400" y="9144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5"/>
        <p:cNvGrpSpPr/>
        <p:nvPr/>
      </p:nvGrpSpPr>
      <p:grpSpPr>
        <a:xfrm>
          <a:off x="0" y="0"/>
          <a:ext cx="0" cy="0"/>
          <a:chOff x="0" y="0"/>
          <a:chExt cx="0" cy="0"/>
        </a:xfrm>
      </p:grpSpPr>
      <p:sp>
        <p:nvSpPr>
          <p:cNvPr id="1416" name="Google Shape;1416;g3736b5e132b_0_2112"/>
          <p:cNvSpPr>
            <a:spLocks noGrp="1"/>
          </p:cNvSpPr>
          <p:nvPr>
            <p:ph type="title" idx="4294967295"/>
          </p:nvPr>
        </p:nvSpPr>
        <p:spPr>
          <a:xfrm>
            <a:off x="371789" y="2667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100" b="1" i="0" u="none" strike="noStrike" kern="0" cap="none" spc="0" normalizeH="0" baseline="0" noProof="0" dirty="0">
                <a:ln>
                  <a:noFill/>
                </a:ln>
                <a:solidFill>
                  <a:srgbClr val="000000"/>
                </a:solidFill>
                <a:effectLst/>
                <a:uLnTx/>
                <a:uFillTx/>
                <a:latin typeface="Inter"/>
                <a:ea typeface="Inter"/>
                <a:cs typeface="Inter"/>
                <a:sym typeface="Inter"/>
              </a:rPr>
              <a:t>After the SOO is Drafted</a:t>
            </a:r>
            <a:endParaRPr kumimoji="0" lang="en-US" sz="21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417" name="Google Shape;1417;g3736b5e132b_0_211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g3736b5e132b_0_2112">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g3736b5e132b_0_2112"/>
          <p:cNvSpPr txBox="1"/>
          <p:nvPr/>
        </p:nvSpPr>
        <p:spPr>
          <a:xfrm>
            <a:off x="371789" y="1104900"/>
            <a:ext cx="6933300" cy="33855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dirty="0">
                <a:solidFill>
                  <a:srgbClr val="000000"/>
                </a:solidFill>
                <a:latin typeface="Inter"/>
                <a:ea typeface="Inter"/>
                <a:cs typeface="Inter"/>
                <a:sym typeface="Inter"/>
              </a:rPr>
              <a:t>Review with:</a:t>
            </a:r>
            <a:br>
              <a:rPr lang="en" sz="1800" b="0" i="0" u="none" strike="noStrike" cap="none" dirty="0">
                <a:solidFill>
                  <a:srgbClr val="000000"/>
                </a:solidFill>
                <a:latin typeface="Inter"/>
                <a:ea typeface="Inter"/>
                <a:cs typeface="Inter"/>
                <a:sym typeface="Inter"/>
              </a:rPr>
            </a:br>
            <a:endParaRPr dirty="0"/>
          </a:p>
          <a:p>
            <a:pPr marL="285750" marR="0" lvl="1" indent="-285750" algn="l" rtl="0">
              <a:lnSpc>
                <a:spcPct val="100000"/>
              </a:lnSpc>
              <a:spcBef>
                <a:spcPts val="0"/>
              </a:spcBef>
              <a:spcAft>
                <a:spcPts val="0"/>
              </a:spcAft>
              <a:buClr>
                <a:srgbClr val="000000"/>
              </a:buClr>
              <a:buSzPct val="130000"/>
              <a:buFont typeface="Arial" panose="020B0604020202020204" pitchFamily="34" charset="0"/>
              <a:buChar char="•"/>
            </a:pPr>
            <a:r>
              <a:rPr lang="en" sz="1800" b="0" i="0" u="none" strike="noStrike" cap="none" dirty="0">
                <a:solidFill>
                  <a:srgbClr val="000000"/>
                </a:solidFill>
                <a:latin typeface="Inter"/>
                <a:ea typeface="Inter"/>
                <a:cs typeface="Inter"/>
                <a:sym typeface="Inter"/>
              </a:rPr>
              <a:t>Legal</a:t>
            </a:r>
            <a:br>
              <a:rPr lang="en" sz="1800" b="0" i="0" u="none" strike="noStrike" cap="none" dirty="0">
                <a:solidFill>
                  <a:srgbClr val="000000"/>
                </a:solidFill>
                <a:latin typeface="Inter"/>
                <a:ea typeface="Inter"/>
                <a:cs typeface="Inter"/>
                <a:sym typeface="Inter"/>
              </a:rPr>
            </a:br>
            <a:endParaRPr dirty="0"/>
          </a:p>
          <a:p>
            <a:pPr marL="285750" marR="0" lvl="1" indent="-285750" algn="l" rtl="0">
              <a:lnSpc>
                <a:spcPct val="100000"/>
              </a:lnSpc>
              <a:spcBef>
                <a:spcPts val="0"/>
              </a:spcBef>
              <a:spcAft>
                <a:spcPts val="0"/>
              </a:spcAft>
              <a:buClr>
                <a:srgbClr val="000000"/>
              </a:buClr>
              <a:buSzPct val="130000"/>
              <a:buFont typeface="Arial" panose="020B0604020202020204" pitchFamily="34" charset="0"/>
              <a:buChar char="•"/>
            </a:pPr>
            <a:r>
              <a:rPr lang="en" sz="1800" b="0" i="0" u="none" strike="noStrike" cap="none" dirty="0">
                <a:solidFill>
                  <a:srgbClr val="000000"/>
                </a:solidFill>
                <a:latin typeface="Inter"/>
                <a:ea typeface="Inter"/>
                <a:cs typeface="Inter"/>
                <a:sym typeface="Inter"/>
              </a:rPr>
              <a:t>Contracting</a:t>
            </a:r>
            <a:br>
              <a:rPr lang="en" sz="1800" b="0" i="0" u="none" strike="noStrike" cap="none" dirty="0">
                <a:solidFill>
                  <a:srgbClr val="000000"/>
                </a:solidFill>
                <a:latin typeface="Inter"/>
                <a:ea typeface="Inter"/>
                <a:cs typeface="Inter"/>
                <a:sym typeface="Inter"/>
              </a:rPr>
            </a:br>
            <a:endParaRPr dirty="0"/>
          </a:p>
          <a:p>
            <a:pPr marL="285750" marR="0" lvl="1" indent="-285750" algn="l" rtl="0">
              <a:lnSpc>
                <a:spcPct val="100000"/>
              </a:lnSpc>
              <a:spcBef>
                <a:spcPts val="0"/>
              </a:spcBef>
              <a:spcAft>
                <a:spcPts val="0"/>
              </a:spcAft>
              <a:buClr>
                <a:srgbClr val="000000"/>
              </a:buClr>
              <a:buSzPct val="130000"/>
              <a:buFont typeface="Arial" panose="020B0604020202020204" pitchFamily="34" charset="0"/>
              <a:buChar char="•"/>
            </a:pPr>
            <a:r>
              <a:rPr lang="en" sz="1800" b="0" i="0" u="none" strike="noStrike" cap="none" dirty="0">
                <a:solidFill>
                  <a:srgbClr val="000000"/>
                </a:solidFill>
                <a:latin typeface="Inter"/>
                <a:ea typeface="Inter"/>
                <a:cs typeface="Inter"/>
                <a:sym typeface="Inter"/>
              </a:rPr>
              <a:t>Program leadership</a:t>
            </a:r>
            <a:endParaRPr dirty="0"/>
          </a:p>
          <a:p>
            <a:pPr marL="0" marR="0" lvl="1" indent="0" algn="l" rtl="0">
              <a:lnSpc>
                <a:spcPct val="100000"/>
              </a:lnSpc>
              <a:spcBef>
                <a:spcPts val="0"/>
              </a:spcBef>
              <a:spcAft>
                <a:spcPts val="0"/>
              </a:spcAft>
              <a:buNone/>
            </a:pPr>
            <a:endParaRPr sz="1800" b="0" i="0" u="none" strike="noStrike" cap="none" dirty="0">
              <a:solidFill>
                <a:srgbClr val="000000"/>
              </a:solidFill>
              <a:latin typeface="Inter"/>
              <a:ea typeface="Inter"/>
              <a:cs typeface="Inter"/>
              <a:sym typeface="Inter"/>
            </a:endParaRPr>
          </a:p>
          <a:p>
            <a:pPr marL="0" marR="0" lvl="0" indent="0" algn="l" rtl="0">
              <a:lnSpc>
                <a:spcPct val="100000"/>
              </a:lnSpc>
              <a:spcBef>
                <a:spcPts val="0"/>
              </a:spcBef>
              <a:spcAft>
                <a:spcPts val="0"/>
              </a:spcAft>
              <a:buNone/>
            </a:pPr>
            <a:r>
              <a:rPr lang="en" sz="1800" b="0" i="0" u="none" strike="noStrike" cap="none" dirty="0">
                <a:solidFill>
                  <a:srgbClr val="000000"/>
                </a:solidFill>
                <a:latin typeface="Inter"/>
                <a:ea typeface="Inter"/>
                <a:cs typeface="Inter"/>
                <a:sym typeface="Inter"/>
              </a:rPr>
              <a:t>Use it to:</a:t>
            </a:r>
            <a:br>
              <a:rPr lang="en" sz="1800" b="0" i="0" u="none" strike="noStrike" cap="none" dirty="0">
                <a:solidFill>
                  <a:srgbClr val="000000"/>
                </a:solidFill>
                <a:latin typeface="Inter"/>
                <a:ea typeface="Inter"/>
                <a:cs typeface="Inter"/>
                <a:sym typeface="Inter"/>
              </a:rPr>
            </a:br>
            <a:endParaRPr dirty="0"/>
          </a:p>
          <a:p>
            <a:pPr marL="285750" marR="0" lvl="1" indent="-285750" algn="l" rtl="0">
              <a:lnSpc>
                <a:spcPct val="100000"/>
              </a:lnSpc>
              <a:spcBef>
                <a:spcPts val="0"/>
              </a:spcBef>
              <a:spcAft>
                <a:spcPts val="0"/>
              </a:spcAft>
              <a:buClr>
                <a:srgbClr val="000000"/>
              </a:buClr>
              <a:buSzPct val="130000"/>
              <a:buFont typeface="Arial" panose="020B0604020202020204" pitchFamily="34" charset="0"/>
              <a:buChar char="•"/>
            </a:pPr>
            <a:r>
              <a:rPr lang="en" sz="1800" b="0" i="0" u="none" strike="noStrike" cap="none" dirty="0">
                <a:solidFill>
                  <a:srgbClr val="000000"/>
                </a:solidFill>
                <a:latin typeface="Inter"/>
                <a:ea typeface="Inter"/>
                <a:cs typeface="Inter"/>
                <a:sym typeface="Inter"/>
              </a:rPr>
              <a:t>Guide industry engagement (e.g., draft RFP, industry day)</a:t>
            </a:r>
            <a:br>
              <a:rPr lang="en" sz="1800" b="0" i="0" u="none" strike="noStrike" cap="none" dirty="0">
                <a:solidFill>
                  <a:srgbClr val="000000"/>
                </a:solidFill>
                <a:latin typeface="Inter"/>
                <a:ea typeface="Inter"/>
                <a:cs typeface="Inter"/>
                <a:sym typeface="Inter"/>
              </a:rPr>
            </a:br>
            <a:endParaRPr dirty="0"/>
          </a:p>
          <a:p>
            <a:pPr marL="285750" marR="0" lvl="1" indent="-285750" algn="l" rtl="0">
              <a:lnSpc>
                <a:spcPct val="100000"/>
              </a:lnSpc>
              <a:spcBef>
                <a:spcPts val="0"/>
              </a:spcBef>
              <a:spcAft>
                <a:spcPts val="0"/>
              </a:spcAft>
              <a:buClr>
                <a:srgbClr val="000000"/>
              </a:buClr>
              <a:buSzPct val="130000"/>
              <a:buFont typeface="Arial" panose="020B0604020202020204" pitchFamily="34" charset="0"/>
              <a:buChar char="•"/>
            </a:pPr>
            <a:r>
              <a:rPr lang="en" sz="1800" b="0" i="0" u="none" strike="noStrike" cap="none" dirty="0">
                <a:solidFill>
                  <a:srgbClr val="000000"/>
                </a:solidFill>
                <a:latin typeface="Inter"/>
                <a:ea typeface="Inter"/>
                <a:cs typeface="Inter"/>
                <a:sym typeface="Inter"/>
              </a:rPr>
              <a:t>Enable vendors to propose SOW or PWS in response</a:t>
            </a:r>
            <a:endParaRPr dirty="0"/>
          </a:p>
        </p:txBody>
      </p:sp>
      <p:sp>
        <p:nvSpPr>
          <p:cNvPr id="1420" name="Google Shape;1420;g3736b5e132b_0_2112">
            <a:extLst>
              <a:ext uri="{C183D7F6-B498-43B3-948B-1728B52AA6E4}">
                <adec:decorative xmlns:adec="http://schemas.microsoft.com/office/drawing/2017/decorative" val="1"/>
              </a:ext>
            </a:extLst>
          </p:cNvPr>
          <p:cNvSpPr/>
          <p:nvPr/>
        </p:nvSpPr>
        <p:spPr>
          <a:xfrm>
            <a:off x="914400" y="9144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25"/>
        <p:cNvGrpSpPr/>
        <p:nvPr/>
      </p:nvGrpSpPr>
      <p:grpSpPr>
        <a:xfrm>
          <a:off x="0" y="0"/>
          <a:ext cx="0" cy="0"/>
          <a:chOff x="0" y="0"/>
          <a:chExt cx="0" cy="0"/>
        </a:xfrm>
      </p:grpSpPr>
      <p:sp>
        <p:nvSpPr>
          <p:cNvPr id="1426" name="Google Shape;1426;g3736b5e132b_0_2121"/>
          <p:cNvSpPr>
            <a:spLocks noGrp="1"/>
          </p:cNvSpPr>
          <p:nvPr>
            <p:ph type="title" idx="4294967295"/>
          </p:nvPr>
        </p:nvSpPr>
        <p:spPr>
          <a:xfrm>
            <a:off x="371789" y="2667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500" b="1" i="0" u="none" strike="noStrike" kern="0" cap="none" spc="0" normalizeH="0" baseline="0" noProof="0" dirty="0">
                <a:ln>
                  <a:noFill/>
                </a:ln>
                <a:solidFill>
                  <a:srgbClr val="000000"/>
                </a:solidFill>
                <a:effectLst/>
                <a:uLnTx/>
                <a:uFillTx/>
                <a:latin typeface="Inter"/>
                <a:ea typeface="Inter"/>
                <a:cs typeface="Inter"/>
                <a:sym typeface="Inter"/>
              </a:rPr>
              <a:t>Final Thoughts</a:t>
            </a:r>
            <a:endParaRPr kumimoji="0" lang="en-US" sz="25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427" name="Google Shape;1427;g3736b5e132b_0_212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g3736b5e132b_0_2121">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g3736b5e132b_0_2121"/>
          <p:cNvSpPr txBox="1"/>
          <p:nvPr/>
        </p:nvSpPr>
        <p:spPr>
          <a:xfrm>
            <a:off x="492369" y="1556107"/>
            <a:ext cx="6933300" cy="2308284"/>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rgbClr val="000000"/>
              </a:buClr>
              <a:buSzPct val="130000"/>
            </a:pPr>
            <a:r>
              <a:rPr lang="en" sz="1800" b="0" i="0" u="none" strike="noStrike" cap="none" dirty="0">
                <a:solidFill>
                  <a:srgbClr val="000000"/>
                </a:solidFill>
                <a:latin typeface="Inter" panose="02000503000000020004" pitchFamily="2" charset="0"/>
                <a:ea typeface="Arial"/>
                <a:cs typeface="Arial"/>
                <a:sym typeface="Arial"/>
              </a:rPr>
              <a:t>A well-written SOO:</a:t>
            </a:r>
          </a:p>
          <a:p>
            <a:pPr marR="0" lvl="0" algn="l" rtl="0">
              <a:lnSpc>
                <a:spcPct val="100000"/>
              </a:lnSpc>
              <a:spcBef>
                <a:spcPts val="0"/>
              </a:spcBef>
              <a:spcAft>
                <a:spcPts val="0"/>
              </a:spcAft>
              <a:buClr>
                <a:srgbClr val="000000"/>
              </a:buClr>
              <a:buSzPct val="130000"/>
            </a:pPr>
            <a:r>
              <a:rPr lang="en" sz="1800" b="0" i="0" u="none" strike="noStrike" cap="none" dirty="0">
                <a:solidFill>
                  <a:srgbClr val="000000"/>
                </a:solidFill>
                <a:latin typeface="Inter" panose="02000503000000020004" pitchFamily="2" charset="0"/>
                <a:ea typeface="Arial"/>
                <a:cs typeface="Arial"/>
                <a:sym typeface="Arial"/>
              </a:rPr>
              <a:t> </a:t>
            </a: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Empowers vendors and supports better outcomes</a:t>
            </a:r>
            <a:br>
              <a:rPr lang="en" sz="1800" b="0" i="0" u="none" strike="noStrike" cap="none" dirty="0">
                <a:solidFill>
                  <a:srgbClr val="000000"/>
                </a:solidFill>
                <a:latin typeface="Inter" panose="02000503000000020004" pitchFamily="2" charset="0"/>
                <a:ea typeface="Arial"/>
                <a:cs typeface="Arial"/>
                <a:sym typeface="Arial"/>
              </a:rPr>
            </a:br>
            <a:endParaRPr sz="1800" dirty="0">
              <a:latin typeface="Inter" panose="02000503000000020004" pitchFamily="2" charset="0"/>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Drives innovation and mission alignment</a:t>
            </a:r>
            <a:br>
              <a:rPr lang="en" sz="1800" b="0" i="0" u="none" strike="noStrike" cap="none" dirty="0">
                <a:solidFill>
                  <a:srgbClr val="000000"/>
                </a:solidFill>
                <a:latin typeface="Inter" panose="02000503000000020004" pitchFamily="2" charset="0"/>
                <a:ea typeface="Arial"/>
                <a:cs typeface="Arial"/>
                <a:sym typeface="Arial"/>
              </a:rPr>
            </a:br>
            <a:endParaRPr sz="1800" dirty="0">
              <a:latin typeface="Inter" panose="02000503000000020004" pitchFamily="2" charset="0"/>
            </a:endParaRPr>
          </a:p>
          <a:p>
            <a:pPr marL="285750" marR="0" lvl="0" indent="-285750" algn="l" rtl="0">
              <a:lnSpc>
                <a:spcPct val="100000"/>
              </a:lnSpc>
              <a:spcBef>
                <a:spcPts val="0"/>
              </a:spcBef>
              <a:spcAft>
                <a:spcPts val="0"/>
              </a:spcAft>
              <a:buClr>
                <a:srgbClr val="000000"/>
              </a:buClr>
              <a:buSzPct val="130000"/>
              <a:buFont typeface="Arial"/>
              <a:buChar char="•"/>
            </a:pPr>
            <a:r>
              <a:rPr lang="en" sz="1800" b="0" i="0" u="none" strike="noStrike" cap="none" dirty="0">
                <a:solidFill>
                  <a:srgbClr val="000000"/>
                </a:solidFill>
                <a:latin typeface="Inter" panose="02000503000000020004" pitchFamily="2" charset="0"/>
                <a:ea typeface="Arial"/>
                <a:cs typeface="Arial"/>
                <a:sym typeface="Arial"/>
              </a:rPr>
              <a:t>Builds a strong foundation for performance-based acquisitions</a:t>
            </a:r>
            <a:endParaRPr sz="1800" dirty="0">
              <a:latin typeface="Inter" panose="02000503000000020004" pitchFamily="2" charset="0"/>
            </a:endParaRPr>
          </a:p>
        </p:txBody>
      </p:sp>
      <p:sp>
        <p:nvSpPr>
          <p:cNvPr id="1430" name="Google Shape;1430;g3736b5e132b_0_2121">
            <a:extLst>
              <a:ext uri="{C183D7F6-B498-43B3-948B-1728B52AA6E4}">
                <adec:decorative xmlns:adec="http://schemas.microsoft.com/office/drawing/2017/decorative" val="1"/>
              </a:ext>
            </a:extLst>
          </p:cNvPr>
          <p:cNvSpPr/>
          <p:nvPr/>
        </p:nvSpPr>
        <p:spPr>
          <a:xfrm>
            <a:off x="914400" y="9144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35"/>
        <p:cNvGrpSpPr/>
        <p:nvPr/>
      </p:nvGrpSpPr>
      <p:grpSpPr>
        <a:xfrm>
          <a:off x="0" y="0"/>
          <a:ext cx="0" cy="0"/>
          <a:chOff x="0" y="0"/>
          <a:chExt cx="0" cy="0"/>
        </a:xfrm>
      </p:grpSpPr>
      <p:sp>
        <p:nvSpPr>
          <p:cNvPr id="1436" name="Google Shape;1436;g3736b5e132b_0_213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g3736b5e132b_0_2130"/>
          <p:cNvSpPr>
            <a:spLocks noGrp="1"/>
          </p:cNvSpPr>
          <p:nvPr>
            <p:ph type="title" idx="4294967295"/>
          </p:nvPr>
        </p:nvSpPr>
        <p:spPr>
          <a:xfrm>
            <a:off x="609600" y="609600"/>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chemeClr val="lt1"/>
              </a:buClr>
              <a:buSzPts val="3600"/>
              <a:buFont typeface="Inter"/>
              <a:buNone/>
              <a:tabLst/>
              <a:defRPr/>
            </a:pPr>
            <a:r>
              <a:rPr kumimoji="0" lang="en-US" sz="2500" b="1" i="0" u="none" strike="noStrike" kern="0" cap="none" spc="0" normalizeH="0" baseline="0" noProof="0" dirty="0">
                <a:ln>
                  <a:noFill/>
                </a:ln>
                <a:solidFill>
                  <a:schemeClr val="lt1"/>
                </a:solidFill>
                <a:effectLst/>
                <a:uLnTx/>
                <a:uFillTx/>
                <a:latin typeface="Inter"/>
                <a:ea typeface="Inter"/>
                <a:cs typeface="Inter"/>
                <a:sym typeface="Inter"/>
              </a:rPr>
              <a:t>Activity: Drafting a Statement of Objectives (SOO) For Agile Services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439" name="Google Shape;1439;g3736b5e132b_0_2130"/>
          <p:cNvSpPr txBox="1"/>
          <p:nvPr/>
        </p:nvSpPr>
        <p:spPr>
          <a:xfrm>
            <a:off x="689975" y="1511877"/>
            <a:ext cx="5226000" cy="319469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600" b="1" dirty="0">
                <a:solidFill>
                  <a:schemeClr val="lt1"/>
                </a:solidFill>
                <a:latin typeface="Inter" panose="02000503000000020004" pitchFamily="2" charset="0"/>
              </a:rPr>
              <a:t>Scenario Prompt:</a:t>
            </a:r>
            <a:endParaRPr sz="1600" b="1" dirty="0">
              <a:solidFill>
                <a:schemeClr val="lt1"/>
              </a:solidFill>
              <a:latin typeface="Inter" panose="02000503000000020004" pitchFamily="2" charset="0"/>
            </a:endParaRPr>
          </a:p>
          <a:p>
            <a:pPr marL="0" marR="381000" lvl="0" indent="0" algn="l" rtl="0">
              <a:lnSpc>
                <a:spcPct val="115000"/>
              </a:lnSpc>
              <a:spcBef>
                <a:spcPts val="1200"/>
              </a:spcBef>
              <a:spcAft>
                <a:spcPts val="1200"/>
              </a:spcAft>
              <a:buNone/>
            </a:pPr>
            <a:r>
              <a:rPr lang="en" sz="1600" dirty="0">
                <a:solidFill>
                  <a:schemeClr val="lt1"/>
                </a:solidFill>
                <a:latin typeface="Inter" panose="02000503000000020004" pitchFamily="2" charset="0"/>
              </a:rPr>
              <a:t>Your agency needs a new platform for tracking and managing stakeholder engagement across multiple programs. The current solution is outdated, with poor user experience and no mobile support. You want a cloud-based solution built iteratively using Agile methods, with a strong focus on usability, accessibility, and performance.</a:t>
            </a:r>
            <a:endParaRPr sz="1600" dirty="0">
              <a:latin typeface="Inter" panose="02000503000000020004" pitchFamily="2" charset="0"/>
            </a:endParaRPr>
          </a:p>
        </p:txBody>
      </p:sp>
      <p:pic>
        <p:nvPicPr>
          <p:cNvPr id="1438" name="Google Shape;1438;g3736b5e132b_0_2130" descr="Group activity icon"/>
          <p:cNvPicPr preferRelativeResize="0"/>
          <p:nvPr/>
        </p:nvPicPr>
        <p:blipFill>
          <a:blip r:embed="rId3">
            <a:alphaModFix/>
          </a:blip>
          <a:stretch>
            <a:fillRect/>
          </a:stretch>
        </p:blipFill>
        <p:spPr>
          <a:xfrm>
            <a:off x="6214725" y="1664813"/>
            <a:ext cx="2266963" cy="22669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66"/>
        <p:cNvGrpSpPr/>
        <p:nvPr/>
      </p:nvGrpSpPr>
      <p:grpSpPr>
        <a:xfrm>
          <a:off x="0" y="0"/>
          <a:ext cx="0" cy="0"/>
          <a:chOff x="0" y="0"/>
          <a:chExt cx="0" cy="0"/>
        </a:xfrm>
      </p:grpSpPr>
      <p:sp>
        <p:nvSpPr>
          <p:cNvPr id="767" name="Google Shape;767;g3736b5e132b_0_154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g3736b5e132b_0_1541"/>
          <p:cNvSpPr>
            <a:spLocks noGrp="1"/>
          </p:cNvSpPr>
          <p:nvPr>
            <p:ph type="title" idx="4294967295"/>
          </p:nvPr>
        </p:nvSpPr>
        <p:spPr>
          <a:xfrm>
            <a:off x="609600" y="609600"/>
            <a:ext cx="71769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fr-FR" sz="2250" b="1" i="0" u="none" strike="noStrike" kern="0" cap="none" spc="0" normalizeH="0" baseline="0" noProof="0" dirty="0">
                <a:ln>
                  <a:noFill/>
                </a:ln>
                <a:solidFill>
                  <a:srgbClr val="000000"/>
                </a:solidFill>
                <a:effectLst/>
                <a:uLnTx/>
                <a:uFillTx/>
                <a:latin typeface="Inter"/>
                <a:ea typeface="Inter"/>
                <a:cs typeface="Inter"/>
                <a:sym typeface="Inter"/>
              </a:rPr>
              <a:t>Acquisition </a:t>
            </a:r>
            <a:r>
              <a:rPr kumimoji="0" lang="fr-FR" sz="2250" b="1" i="0" u="none" strike="noStrike" kern="0" cap="none" spc="0" normalizeH="0" baseline="0" noProof="0" dirty="0" err="1">
                <a:ln>
                  <a:noFill/>
                </a:ln>
                <a:solidFill>
                  <a:srgbClr val="000000"/>
                </a:solidFill>
                <a:effectLst/>
                <a:uLnTx/>
                <a:uFillTx/>
                <a:latin typeface="Inter"/>
                <a:ea typeface="Inter"/>
                <a:cs typeface="Inter"/>
                <a:sym typeface="Inter"/>
              </a:rPr>
              <a:t>Strategy</a:t>
            </a:r>
            <a:r>
              <a:rPr kumimoji="0" lang="fr-FR" sz="2250" b="1" i="0" u="none" strike="noStrike" kern="0" cap="none" spc="0" normalizeH="0" baseline="0" noProof="0" dirty="0">
                <a:ln>
                  <a:noFill/>
                </a:ln>
                <a:solidFill>
                  <a:srgbClr val="000000"/>
                </a:solidFill>
                <a:effectLst/>
                <a:uLnTx/>
                <a:uFillTx/>
                <a:latin typeface="Inter"/>
                <a:ea typeface="Inter"/>
                <a:cs typeface="Inter"/>
                <a:sym typeface="Inter"/>
              </a:rPr>
              <a:t> vs. Acquisition Plan</a:t>
            </a:r>
            <a:endParaRPr kumimoji="0" lang="fr-FR"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68" name="Google Shape;768;g3736b5e132b_0_1541"/>
          <p:cNvSpPr/>
          <p:nvPr/>
        </p:nvSpPr>
        <p:spPr>
          <a:xfrm>
            <a:off x="562925" y="1295393"/>
            <a:ext cx="5699700" cy="2513700"/>
          </a:xfrm>
          <a:prstGeom prst="rect">
            <a:avLst/>
          </a:prstGeom>
          <a:noFill/>
          <a:ln>
            <a:noFill/>
          </a:ln>
        </p:spPr>
        <p:txBody>
          <a:bodyPr spcFirstLastPara="1" wrap="square" lIns="91425" tIns="45700" rIns="91425" bIns="45700" anchor="ctr" anchorCtr="0">
            <a:noAutofit/>
          </a:bodyPr>
          <a:lstStyle/>
          <a:p>
            <a:pPr marL="457200" lvl="0" indent="-317500" algn="l" rtl="0">
              <a:spcBef>
                <a:spcPts val="0"/>
              </a:spcBef>
              <a:spcAft>
                <a:spcPts val="0"/>
              </a:spcAft>
              <a:buSzPts val="1400"/>
              <a:buChar char="●"/>
            </a:pPr>
            <a:r>
              <a:rPr lang="en" sz="1800" dirty="0">
                <a:latin typeface="Inter" panose="02000503000000020004" pitchFamily="2" charset="0"/>
              </a:rPr>
              <a:t>Strategy = Vision and direction</a:t>
            </a:r>
            <a:br>
              <a:rPr lang="en-US"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Plan = Formal documentation</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Strategy informs the plan</a:t>
            </a:r>
            <a:endParaRPr sz="1800" dirty="0">
              <a:latin typeface="Inter" panose="02000503000000020004" pitchFamily="2"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44"/>
        <p:cNvGrpSpPr/>
        <p:nvPr/>
      </p:nvGrpSpPr>
      <p:grpSpPr>
        <a:xfrm>
          <a:off x="0" y="0"/>
          <a:ext cx="0" cy="0"/>
          <a:chOff x="0" y="0"/>
          <a:chExt cx="0" cy="0"/>
        </a:xfrm>
      </p:grpSpPr>
      <p:sp>
        <p:nvSpPr>
          <p:cNvPr id="1445" name="Google Shape;1445;g3736b5e132b_0_213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g3736b5e132b_0_2138"/>
          <p:cNvSpPr>
            <a:spLocks noGrp="1"/>
          </p:cNvSpPr>
          <p:nvPr>
            <p:ph type="title" idx="4294967295"/>
          </p:nvPr>
        </p:nvSpPr>
        <p:spPr>
          <a:xfrm>
            <a:off x="609600" y="609600"/>
            <a:ext cx="7518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chemeClr val="lt1"/>
              </a:buClr>
              <a:buSzPts val="3600"/>
              <a:buFont typeface="Inter"/>
              <a:buNone/>
              <a:tabLst/>
              <a:defRPr/>
            </a:pPr>
            <a:r>
              <a:rPr kumimoji="0" lang="en-US" sz="2500" b="1" i="0" u="none" strike="noStrike" kern="0" cap="none" spc="0" normalizeH="0" baseline="0" noProof="0" dirty="0">
                <a:ln>
                  <a:noFill/>
                </a:ln>
                <a:solidFill>
                  <a:schemeClr val="lt1"/>
                </a:solidFill>
                <a:effectLst/>
                <a:uLnTx/>
                <a:uFillTx/>
                <a:latin typeface="Inter"/>
                <a:ea typeface="Inter"/>
                <a:cs typeface="Inter"/>
                <a:sym typeface="Inter"/>
              </a:rPr>
              <a:t>Activity: Drafting a Statement of Objectives (SOO) For Agile Services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448" name="Google Shape;1448;g3736b5e132b_0_2138"/>
          <p:cNvSpPr txBox="1"/>
          <p:nvPr/>
        </p:nvSpPr>
        <p:spPr>
          <a:xfrm>
            <a:off x="609600" y="1372365"/>
            <a:ext cx="5854700" cy="2985402"/>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800" b="1" dirty="0">
                <a:solidFill>
                  <a:schemeClr val="lt1"/>
                </a:solidFill>
                <a:latin typeface="Inter" panose="02000503000000020004" pitchFamily="2" charset="0"/>
              </a:rPr>
              <a:t>Each group drafts a quick SOO including:</a:t>
            </a:r>
            <a:endParaRPr sz="1800" b="1" dirty="0">
              <a:solidFill>
                <a:schemeClr val="lt1"/>
              </a:solidFill>
              <a:latin typeface="Inter" panose="02000503000000020004" pitchFamily="2" charset="0"/>
            </a:endParaRPr>
          </a:p>
          <a:p>
            <a:pPr marL="457200" lvl="0" indent="-317500" algn="l" rtl="0">
              <a:spcBef>
                <a:spcPts val="1200"/>
              </a:spcBef>
              <a:spcAft>
                <a:spcPts val="0"/>
              </a:spcAft>
              <a:buClr>
                <a:schemeClr val="lt1"/>
              </a:buClr>
              <a:buSzPts val="1400"/>
              <a:buChar char="●"/>
            </a:pPr>
            <a:r>
              <a:rPr lang="en" sz="1600" b="1" dirty="0">
                <a:solidFill>
                  <a:schemeClr val="lt1"/>
                </a:solidFill>
                <a:latin typeface="Inter" panose="02000503000000020004" pitchFamily="2" charset="0"/>
              </a:rPr>
              <a:t>Background:</a:t>
            </a:r>
            <a:r>
              <a:rPr lang="en" sz="1600" dirty="0">
                <a:solidFill>
                  <a:schemeClr val="lt1"/>
                </a:solidFill>
                <a:latin typeface="Inter" panose="02000503000000020004" pitchFamily="2" charset="0"/>
              </a:rPr>
              <a:t> Why the project is needed</a:t>
            </a:r>
            <a:endParaRPr sz="1600" dirty="0">
              <a:solidFill>
                <a:schemeClr val="lt1"/>
              </a:solidFill>
              <a:latin typeface="Inter" panose="02000503000000020004" pitchFamily="2" charset="0"/>
            </a:endParaRPr>
          </a:p>
          <a:p>
            <a:pPr marL="457200" lvl="0" indent="-317500" algn="l" rtl="0">
              <a:spcBef>
                <a:spcPts val="0"/>
              </a:spcBef>
              <a:spcAft>
                <a:spcPts val="0"/>
              </a:spcAft>
              <a:buClr>
                <a:schemeClr val="lt1"/>
              </a:buClr>
              <a:buSzPts val="1400"/>
              <a:buChar char="●"/>
            </a:pPr>
            <a:r>
              <a:rPr lang="en" sz="1600" b="1" dirty="0">
                <a:solidFill>
                  <a:schemeClr val="lt1"/>
                </a:solidFill>
                <a:latin typeface="Inter" panose="02000503000000020004" pitchFamily="2" charset="0"/>
              </a:rPr>
              <a:t>Scope:</a:t>
            </a:r>
            <a:r>
              <a:rPr lang="en" sz="1600" dirty="0">
                <a:solidFill>
                  <a:schemeClr val="lt1"/>
                </a:solidFill>
                <a:latin typeface="Inter" panose="02000503000000020004" pitchFamily="2" charset="0"/>
              </a:rPr>
              <a:t> High-level overview of the desired work</a:t>
            </a:r>
            <a:endParaRPr sz="1600" dirty="0">
              <a:solidFill>
                <a:schemeClr val="lt1"/>
              </a:solidFill>
              <a:latin typeface="Inter" panose="02000503000000020004" pitchFamily="2" charset="0"/>
            </a:endParaRPr>
          </a:p>
          <a:p>
            <a:pPr marL="457200" lvl="0" indent="-317500" algn="l" rtl="0">
              <a:spcBef>
                <a:spcPts val="0"/>
              </a:spcBef>
              <a:spcAft>
                <a:spcPts val="0"/>
              </a:spcAft>
              <a:buClr>
                <a:schemeClr val="lt1"/>
              </a:buClr>
              <a:buSzPts val="1400"/>
              <a:buChar char="●"/>
            </a:pPr>
            <a:r>
              <a:rPr lang="en" sz="1600" b="1" dirty="0">
                <a:solidFill>
                  <a:schemeClr val="lt1"/>
                </a:solidFill>
                <a:latin typeface="Inter" panose="02000503000000020004" pitchFamily="2" charset="0"/>
              </a:rPr>
              <a:t>Objectives:</a:t>
            </a:r>
            <a:r>
              <a:rPr lang="en" sz="1600" dirty="0">
                <a:solidFill>
                  <a:schemeClr val="lt1"/>
                </a:solidFill>
                <a:latin typeface="Inter" panose="02000503000000020004" pitchFamily="2" charset="0"/>
              </a:rPr>
              <a:t> Desired outcomes (not tasks)</a:t>
            </a:r>
            <a:endParaRPr sz="1600" dirty="0">
              <a:solidFill>
                <a:schemeClr val="lt1"/>
              </a:solidFill>
              <a:latin typeface="Inter" panose="02000503000000020004" pitchFamily="2" charset="0"/>
            </a:endParaRPr>
          </a:p>
          <a:p>
            <a:pPr marL="457200" lvl="0" indent="-317500" algn="l" rtl="0">
              <a:spcBef>
                <a:spcPts val="0"/>
              </a:spcBef>
              <a:spcAft>
                <a:spcPts val="0"/>
              </a:spcAft>
              <a:buClr>
                <a:schemeClr val="lt1"/>
              </a:buClr>
              <a:buSzPts val="1400"/>
              <a:buChar char="●"/>
            </a:pPr>
            <a:r>
              <a:rPr lang="en" sz="1600" b="1" dirty="0">
                <a:solidFill>
                  <a:schemeClr val="lt1"/>
                </a:solidFill>
                <a:latin typeface="Inter" panose="02000503000000020004" pitchFamily="2" charset="0"/>
              </a:rPr>
              <a:t>Deliverables:</a:t>
            </a:r>
            <a:r>
              <a:rPr lang="en" sz="1600" dirty="0">
                <a:solidFill>
                  <a:schemeClr val="lt1"/>
                </a:solidFill>
                <a:latin typeface="Inter" panose="02000503000000020004" pitchFamily="2" charset="0"/>
              </a:rPr>
              <a:t> What the contractor is expected to produce (in outcome terms)</a:t>
            </a:r>
            <a:endParaRPr sz="1600" dirty="0">
              <a:solidFill>
                <a:schemeClr val="lt1"/>
              </a:solidFill>
              <a:latin typeface="Inter" panose="02000503000000020004" pitchFamily="2" charset="0"/>
            </a:endParaRPr>
          </a:p>
          <a:p>
            <a:pPr marL="457200" lvl="0" indent="-317500" algn="l" rtl="0">
              <a:spcBef>
                <a:spcPts val="0"/>
              </a:spcBef>
              <a:spcAft>
                <a:spcPts val="0"/>
              </a:spcAft>
              <a:buClr>
                <a:schemeClr val="lt1"/>
              </a:buClr>
              <a:buSzPts val="1400"/>
              <a:buChar char="●"/>
            </a:pPr>
            <a:r>
              <a:rPr lang="en" sz="1600" b="1" dirty="0">
                <a:solidFill>
                  <a:schemeClr val="lt1"/>
                </a:solidFill>
                <a:latin typeface="Inter" panose="02000503000000020004" pitchFamily="2" charset="0"/>
              </a:rPr>
              <a:t>Performance Standards or Metrics:</a:t>
            </a:r>
            <a:r>
              <a:rPr lang="en" sz="1600" dirty="0">
                <a:solidFill>
                  <a:schemeClr val="lt1"/>
                </a:solidFill>
                <a:latin typeface="Inter" panose="02000503000000020004" pitchFamily="2" charset="0"/>
              </a:rPr>
              <a:t> How success will be measured</a:t>
            </a:r>
            <a:endParaRPr sz="1600" dirty="0">
              <a:solidFill>
                <a:schemeClr val="lt1"/>
              </a:solidFill>
              <a:latin typeface="Inter" panose="02000503000000020004" pitchFamily="2" charset="0"/>
            </a:endParaRPr>
          </a:p>
          <a:p>
            <a:pPr marL="457200" lvl="0" indent="-298450" algn="l" rtl="0">
              <a:spcBef>
                <a:spcPts val="0"/>
              </a:spcBef>
              <a:spcAft>
                <a:spcPts val="0"/>
              </a:spcAft>
              <a:buClr>
                <a:schemeClr val="lt1"/>
              </a:buClr>
              <a:buSzPts val="1100"/>
              <a:buChar char="●"/>
            </a:pPr>
            <a:r>
              <a:rPr lang="en" sz="1600" b="1" dirty="0">
                <a:solidFill>
                  <a:schemeClr val="lt1"/>
                </a:solidFill>
                <a:latin typeface="Inter" panose="02000503000000020004" pitchFamily="2" charset="0"/>
              </a:rPr>
              <a:t>Constraints or Assumptions (optional):</a:t>
            </a:r>
            <a:r>
              <a:rPr lang="en" sz="1600" dirty="0">
                <a:solidFill>
                  <a:schemeClr val="lt1"/>
                </a:solidFill>
                <a:latin typeface="Inter" panose="02000503000000020004" pitchFamily="2" charset="0"/>
              </a:rPr>
              <a:t> Known limitations or contextual information</a:t>
            </a:r>
            <a:endParaRPr sz="1600" dirty="0">
              <a:latin typeface="Inter" panose="02000503000000020004" pitchFamily="2" charset="0"/>
            </a:endParaRPr>
          </a:p>
        </p:txBody>
      </p:sp>
      <p:pic>
        <p:nvPicPr>
          <p:cNvPr id="1447" name="Google Shape;1447;g3736b5e132b_0_2138" descr="Group activity icon"/>
          <p:cNvPicPr preferRelativeResize="0"/>
          <p:nvPr/>
        </p:nvPicPr>
        <p:blipFill>
          <a:blip r:embed="rId3">
            <a:alphaModFix/>
          </a:blip>
          <a:stretch>
            <a:fillRect/>
          </a:stretch>
        </p:blipFill>
        <p:spPr>
          <a:xfrm>
            <a:off x="6214725" y="1664813"/>
            <a:ext cx="2266963" cy="2266963"/>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53"/>
        <p:cNvGrpSpPr/>
        <p:nvPr/>
      </p:nvGrpSpPr>
      <p:grpSpPr>
        <a:xfrm>
          <a:off x="0" y="0"/>
          <a:ext cx="0" cy="0"/>
          <a:chOff x="0" y="0"/>
          <a:chExt cx="0" cy="0"/>
        </a:xfrm>
      </p:grpSpPr>
      <p:sp>
        <p:nvSpPr>
          <p:cNvPr id="1454" name="Google Shape;1454;g3736b5e132b_0_214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g3736b5e132b_0_2146"/>
          <p:cNvSpPr>
            <a:spLocks noGrp="1"/>
          </p:cNvSpPr>
          <p:nvPr>
            <p:ph type="title" idx="4294967295"/>
          </p:nvPr>
        </p:nvSpPr>
        <p:spPr>
          <a:xfrm>
            <a:off x="431025" y="643167"/>
            <a:ext cx="5783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chemeClr val="lt1"/>
              </a:buClr>
              <a:buSzPts val="3600"/>
              <a:buFont typeface="Inter"/>
              <a:buNone/>
              <a:tabLst/>
              <a:defRPr/>
            </a:pPr>
            <a:r>
              <a:rPr kumimoji="0" lang="en-US" sz="2500" b="1" i="0" u="none" strike="noStrike" kern="0" cap="none" spc="0" normalizeH="0" baseline="0" noProof="0" dirty="0">
                <a:ln>
                  <a:noFill/>
                </a:ln>
                <a:solidFill>
                  <a:schemeClr val="lt1"/>
                </a:solidFill>
                <a:effectLst/>
                <a:uLnTx/>
                <a:uFillTx/>
                <a:latin typeface="Inter"/>
                <a:ea typeface="Inter"/>
                <a:cs typeface="Inter"/>
                <a:sym typeface="Inter"/>
              </a:rPr>
              <a:t>Activity: Drafting a Statement of Objectives (SOO) For Agile Services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457" name="Google Shape;1457;g3736b5e132b_0_2146"/>
          <p:cNvSpPr txBox="1"/>
          <p:nvPr/>
        </p:nvSpPr>
        <p:spPr>
          <a:xfrm>
            <a:off x="431025" y="1488976"/>
            <a:ext cx="5783700" cy="261863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 sz="2000" b="1" dirty="0">
                <a:solidFill>
                  <a:schemeClr val="lt1"/>
                </a:solidFill>
                <a:latin typeface="Inter" panose="02000503000000020004" pitchFamily="2" charset="0"/>
              </a:rPr>
              <a:t>Report Out &amp; Debrief</a:t>
            </a:r>
            <a:endParaRPr sz="2000" b="1" dirty="0">
              <a:solidFill>
                <a:schemeClr val="lt1"/>
              </a:solidFill>
              <a:latin typeface="Inter" panose="02000503000000020004" pitchFamily="2" charset="0"/>
            </a:endParaRPr>
          </a:p>
          <a:p>
            <a:pPr marL="0" lvl="0" indent="0" algn="l" rtl="0">
              <a:lnSpc>
                <a:spcPct val="115000"/>
              </a:lnSpc>
              <a:spcBef>
                <a:spcPts val="1200"/>
              </a:spcBef>
              <a:spcAft>
                <a:spcPts val="0"/>
              </a:spcAft>
              <a:buNone/>
            </a:pPr>
            <a:r>
              <a:rPr lang="en" sz="1800" b="1" dirty="0">
                <a:solidFill>
                  <a:schemeClr val="lt1"/>
                </a:solidFill>
                <a:latin typeface="Inter" panose="02000503000000020004" pitchFamily="2" charset="0"/>
              </a:rPr>
              <a:t>Each group shares 1–2 highlights:</a:t>
            </a:r>
            <a:endParaRPr sz="1800" b="1" dirty="0">
              <a:solidFill>
                <a:schemeClr val="lt1"/>
              </a:solidFill>
              <a:latin typeface="Inter" panose="02000503000000020004" pitchFamily="2" charset="0"/>
            </a:endParaRPr>
          </a:p>
          <a:p>
            <a:pPr marL="457200" lvl="0" indent="-317500" algn="l" rtl="0">
              <a:lnSpc>
                <a:spcPct val="115000"/>
              </a:lnSpc>
              <a:spcBef>
                <a:spcPts val="1200"/>
              </a:spcBef>
              <a:spcAft>
                <a:spcPts val="0"/>
              </a:spcAft>
              <a:buClr>
                <a:schemeClr val="lt1"/>
              </a:buClr>
              <a:buSzPts val="1400"/>
              <a:buChar char="●"/>
            </a:pPr>
            <a:r>
              <a:rPr lang="en" sz="1800" dirty="0">
                <a:solidFill>
                  <a:schemeClr val="lt1"/>
                </a:solidFill>
                <a:latin typeface="Inter" panose="02000503000000020004" pitchFamily="2" charset="0"/>
              </a:rPr>
              <a:t>A strong outcome-based objective</a:t>
            </a:r>
            <a:endParaRPr sz="1800" dirty="0">
              <a:solidFill>
                <a:schemeClr val="lt1"/>
              </a:solidFill>
              <a:latin typeface="Inter" panose="02000503000000020004" pitchFamily="2" charset="0"/>
            </a:endParaRPr>
          </a:p>
          <a:p>
            <a:pPr marL="457200" lvl="0" indent="-317500" algn="l" rtl="0">
              <a:lnSpc>
                <a:spcPct val="115000"/>
              </a:lnSpc>
              <a:spcBef>
                <a:spcPts val="0"/>
              </a:spcBef>
              <a:spcAft>
                <a:spcPts val="0"/>
              </a:spcAft>
              <a:buClr>
                <a:schemeClr val="lt1"/>
              </a:buClr>
              <a:buSzPts val="1400"/>
              <a:buChar char="●"/>
            </a:pPr>
            <a:r>
              <a:rPr lang="en" sz="1800" dirty="0">
                <a:solidFill>
                  <a:schemeClr val="lt1"/>
                </a:solidFill>
                <a:latin typeface="Inter" panose="02000503000000020004" pitchFamily="2" charset="0"/>
              </a:rPr>
              <a:t>One performance metric they proposed</a:t>
            </a:r>
            <a:endParaRPr sz="1800" dirty="0">
              <a:solidFill>
                <a:schemeClr val="lt1"/>
              </a:solidFill>
              <a:latin typeface="Inter" panose="02000503000000020004" pitchFamily="2" charset="0"/>
            </a:endParaRPr>
          </a:p>
          <a:p>
            <a:pPr marL="457200" lvl="0" indent="-317500" algn="l" rtl="0">
              <a:lnSpc>
                <a:spcPct val="115000"/>
              </a:lnSpc>
              <a:spcBef>
                <a:spcPts val="0"/>
              </a:spcBef>
              <a:spcAft>
                <a:spcPts val="0"/>
              </a:spcAft>
              <a:buClr>
                <a:schemeClr val="lt1"/>
              </a:buClr>
              <a:buSzPts val="1400"/>
              <a:buChar char="●"/>
            </a:pPr>
            <a:r>
              <a:rPr lang="en" sz="1800" dirty="0">
                <a:solidFill>
                  <a:schemeClr val="lt1"/>
                </a:solidFill>
                <a:latin typeface="Inter" panose="02000503000000020004" pitchFamily="2" charset="0"/>
              </a:rPr>
              <a:t>One thing they struggled with when writing the SOO</a:t>
            </a:r>
            <a:endParaRPr sz="1800" b="1" dirty="0">
              <a:solidFill>
                <a:schemeClr val="lt1"/>
              </a:solidFill>
              <a:latin typeface="Inter" panose="02000503000000020004" pitchFamily="2" charset="0"/>
            </a:endParaRPr>
          </a:p>
        </p:txBody>
      </p:sp>
      <p:pic>
        <p:nvPicPr>
          <p:cNvPr id="1456" name="Google Shape;1456;g3736b5e132b_0_2146" descr="Group activity icon"/>
          <p:cNvPicPr preferRelativeResize="0"/>
          <p:nvPr/>
        </p:nvPicPr>
        <p:blipFill>
          <a:blip r:embed="rId3">
            <a:alphaModFix/>
          </a:blip>
          <a:stretch>
            <a:fillRect/>
          </a:stretch>
        </p:blipFill>
        <p:spPr>
          <a:xfrm>
            <a:off x="6214725" y="1664813"/>
            <a:ext cx="2266963" cy="2266963"/>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62"/>
        <p:cNvGrpSpPr/>
        <p:nvPr/>
      </p:nvGrpSpPr>
      <p:grpSpPr>
        <a:xfrm>
          <a:off x="0" y="0"/>
          <a:ext cx="0" cy="0"/>
          <a:chOff x="0" y="0"/>
          <a:chExt cx="0" cy="0"/>
        </a:xfrm>
      </p:grpSpPr>
      <p:sp>
        <p:nvSpPr>
          <p:cNvPr id="1463" name="Google Shape;1463;g3736b5e132b_0_215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g3736b5e132b_0_2154"/>
          <p:cNvSpPr>
            <a:spLocks noGrp="1"/>
          </p:cNvSpPr>
          <p:nvPr>
            <p:ph type="title" idx="4294967295"/>
          </p:nvPr>
        </p:nvSpPr>
        <p:spPr>
          <a:xfrm>
            <a:off x="490024" y="2297850"/>
            <a:ext cx="73035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Understanding FAR 37.6: How Does Agile Methodology Fit Into Federal Acquisitions?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69"/>
        <p:cNvGrpSpPr/>
        <p:nvPr/>
      </p:nvGrpSpPr>
      <p:grpSpPr>
        <a:xfrm>
          <a:off x="0" y="0"/>
          <a:ext cx="0" cy="0"/>
          <a:chOff x="0" y="0"/>
          <a:chExt cx="0" cy="0"/>
        </a:xfrm>
      </p:grpSpPr>
      <p:sp>
        <p:nvSpPr>
          <p:cNvPr id="1470" name="Google Shape;1470;g3736b5e132b_0_2160"/>
          <p:cNvSpPr>
            <a:spLocks noGrp="1"/>
          </p:cNvSpPr>
          <p:nvPr>
            <p:ph type="title" idx="4294967295"/>
          </p:nvPr>
        </p:nvSpPr>
        <p:spPr>
          <a:xfrm>
            <a:off x="371789" y="2667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500" b="1" i="0" u="none" strike="noStrike" kern="0" cap="none" spc="0" normalizeH="0" baseline="0" noProof="0" dirty="0">
                <a:ln>
                  <a:noFill/>
                </a:ln>
                <a:solidFill>
                  <a:srgbClr val="000000"/>
                </a:solidFill>
                <a:effectLst/>
                <a:uLnTx/>
                <a:uFillTx/>
                <a:latin typeface="Inter"/>
                <a:ea typeface="Inter"/>
                <a:cs typeface="Inter"/>
                <a:sym typeface="Inter"/>
              </a:rPr>
              <a:t>How Agile Principles Align with FAR 37.6</a:t>
            </a:r>
            <a:endParaRPr kumimoji="0" lang="en-US" sz="25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471" name="Google Shape;1471;g3736b5e132b_0_216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g3736b5e132b_0_2160"/>
          <p:cNvSpPr txBox="1"/>
          <p:nvPr/>
        </p:nvSpPr>
        <p:spPr>
          <a:xfrm>
            <a:off x="282889" y="1295400"/>
            <a:ext cx="6933300" cy="3139281"/>
          </a:xfrm>
          <a:prstGeom prst="rect">
            <a:avLst/>
          </a:prstGeom>
          <a:noFill/>
          <a:ln>
            <a:noFill/>
          </a:ln>
        </p:spPr>
        <p:txBody>
          <a:bodyPr spcFirstLastPara="1" wrap="square" lIns="91425" tIns="45700" rIns="91425" bIns="45700" anchor="t" anchorCtr="0">
            <a:spAutoFit/>
          </a:bodyPr>
          <a:lstStyle/>
          <a:p>
            <a:pPr marL="457200" lvl="0" indent="-323850" algn="l" rtl="0">
              <a:spcBef>
                <a:spcPts val="0"/>
              </a:spcBef>
              <a:spcAft>
                <a:spcPts val="0"/>
              </a:spcAft>
              <a:buClr>
                <a:schemeClr val="dk1"/>
              </a:buClr>
              <a:buSzPts val="1500"/>
              <a:buChar char="●"/>
            </a:pPr>
            <a:r>
              <a:rPr lang="en" sz="1800" b="1" dirty="0">
                <a:solidFill>
                  <a:schemeClr val="dk1"/>
                </a:solidFill>
                <a:latin typeface="Inter" panose="02000503000000020004" pitchFamily="2" charset="0"/>
              </a:rPr>
              <a:t>Outcome-Focused:</a:t>
            </a:r>
            <a:r>
              <a:rPr lang="en" sz="1800" dirty="0">
                <a:solidFill>
                  <a:schemeClr val="dk1"/>
                </a:solidFill>
                <a:latin typeface="Inter" panose="02000503000000020004" pitchFamily="2" charset="0"/>
              </a:rPr>
              <a:t> Both prioritize delivering mission results, not checking boxes.</a:t>
            </a:r>
            <a:br>
              <a:rPr lang="en" sz="1800" dirty="0">
                <a:solidFill>
                  <a:schemeClr val="dk1"/>
                </a:solidFill>
                <a:latin typeface="Inter" panose="02000503000000020004" pitchFamily="2" charset="0"/>
              </a:rPr>
            </a:br>
            <a:endParaRPr sz="1800" dirty="0">
              <a:solidFill>
                <a:schemeClr val="dk1"/>
              </a:solidFill>
              <a:latin typeface="Inter" panose="02000503000000020004" pitchFamily="2" charset="0"/>
            </a:endParaRPr>
          </a:p>
          <a:p>
            <a:pPr marL="457200" lvl="0" indent="-323850" algn="l" rtl="0">
              <a:spcBef>
                <a:spcPts val="0"/>
              </a:spcBef>
              <a:spcAft>
                <a:spcPts val="0"/>
              </a:spcAft>
              <a:buClr>
                <a:schemeClr val="dk1"/>
              </a:buClr>
              <a:buSzPts val="1500"/>
              <a:buChar char="●"/>
            </a:pPr>
            <a:r>
              <a:rPr lang="en" sz="1800" b="1" dirty="0">
                <a:solidFill>
                  <a:schemeClr val="dk1"/>
                </a:solidFill>
                <a:latin typeface="Inter" panose="02000503000000020004" pitchFamily="2" charset="0"/>
              </a:rPr>
              <a:t>Flexibility:</a:t>
            </a:r>
            <a:r>
              <a:rPr lang="en" sz="1800" dirty="0">
                <a:solidFill>
                  <a:schemeClr val="dk1"/>
                </a:solidFill>
                <a:latin typeface="Inter" panose="02000503000000020004" pitchFamily="2" charset="0"/>
              </a:rPr>
              <a:t> Contracts should allow for evolving needs—just like Agile sprints.</a:t>
            </a:r>
            <a:br>
              <a:rPr lang="en" sz="1800" dirty="0">
                <a:solidFill>
                  <a:schemeClr val="dk1"/>
                </a:solidFill>
                <a:latin typeface="Inter" panose="02000503000000020004" pitchFamily="2" charset="0"/>
              </a:rPr>
            </a:br>
            <a:endParaRPr sz="1800" dirty="0">
              <a:solidFill>
                <a:schemeClr val="dk1"/>
              </a:solidFill>
              <a:latin typeface="Inter" panose="02000503000000020004" pitchFamily="2" charset="0"/>
            </a:endParaRPr>
          </a:p>
          <a:p>
            <a:pPr marL="457200" lvl="0" indent="-323850" algn="l" rtl="0">
              <a:spcBef>
                <a:spcPts val="0"/>
              </a:spcBef>
              <a:spcAft>
                <a:spcPts val="0"/>
              </a:spcAft>
              <a:buClr>
                <a:schemeClr val="dk1"/>
              </a:buClr>
              <a:buSzPts val="1500"/>
              <a:buChar char="●"/>
            </a:pPr>
            <a:r>
              <a:rPr lang="en" sz="1800" b="1" dirty="0">
                <a:solidFill>
                  <a:schemeClr val="dk1"/>
                </a:solidFill>
                <a:latin typeface="Inter" panose="02000503000000020004" pitchFamily="2" charset="0"/>
              </a:rPr>
              <a:t>Collaboration:</a:t>
            </a:r>
            <a:r>
              <a:rPr lang="en" sz="1800" dirty="0">
                <a:solidFill>
                  <a:schemeClr val="dk1"/>
                </a:solidFill>
                <a:latin typeface="Inter" panose="02000503000000020004" pitchFamily="2" charset="0"/>
              </a:rPr>
              <a:t> FAR supports early engagement; Agile thrives on shared understanding.</a:t>
            </a:r>
            <a:br>
              <a:rPr lang="en" sz="1800" dirty="0">
                <a:solidFill>
                  <a:schemeClr val="dk1"/>
                </a:solidFill>
                <a:latin typeface="Inter" panose="02000503000000020004" pitchFamily="2" charset="0"/>
              </a:rPr>
            </a:br>
            <a:endParaRPr sz="1800" dirty="0">
              <a:solidFill>
                <a:schemeClr val="dk1"/>
              </a:solidFill>
              <a:latin typeface="Inter" panose="02000503000000020004" pitchFamily="2" charset="0"/>
            </a:endParaRPr>
          </a:p>
          <a:p>
            <a:pPr marL="457200" lvl="0" indent="-323850" algn="l" rtl="0">
              <a:spcBef>
                <a:spcPts val="0"/>
              </a:spcBef>
              <a:spcAft>
                <a:spcPts val="0"/>
              </a:spcAft>
              <a:buClr>
                <a:schemeClr val="dk1"/>
              </a:buClr>
              <a:buSzPts val="1500"/>
              <a:buChar char="●"/>
            </a:pPr>
            <a:r>
              <a:rPr lang="en" sz="1800" b="1" dirty="0">
                <a:solidFill>
                  <a:schemeClr val="dk1"/>
                </a:solidFill>
                <a:latin typeface="Inter" panose="02000503000000020004" pitchFamily="2" charset="0"/>
              </a:rPr>
              <a:t>Iterative Delivery:</a:t>
            </a:r>
            <a:r>
              <a:rPr lang="en" sz="1800" dirty="0">
                <a:solidFill>
                  <a:schemeClr val="dk1"/>
                </a:solidFill>
                <a:latin typeface="Inter" panose="02000503000000020004" pitchFamily="2" charset="0"/>
              </a:rPr>
              <a:t> FAR enables incremental releases aligned with continuous improvement.</a:t>
            </a:r>
            <a:endParaRPr sz="1800" dirty="0">
              <a:solidFill>
                <a:schemeClr val="dk1"/>
              </a:solidFill>
              <a:latin typeface="Inter" panose="02000503000000020004" pitchFamily="2"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79"/>
        <p:cNvGrpSpPr/>
        <p:nvPr/>
      </p:nvGrpSpPr>
      <p:grpSpPr>
        <a:xfrm>
          <a:off x="0" y="0"/>
          <a:ext cx="0" cy="0"/>
          <a:chOff x="0" y="0"/>
          <a:chExt cx="0" cy="0"/>
        </a:xfrm>
      </p:grpSpPr>
      <p:sp>
        <p:nvSpPr>
          <p:cNvPr id="1480" name="Google Shape;1480;g3736b5e132b_0_2169"/>
          <p:cNvSpPr>
            <a:spLocks noGrp="1"/>
          </p:cNvSpPr>
          <p:nvPr>
            <p:ph type="title" idx="4294967295"/>
          </p:nvPr>
        </p:nvSpPr>
        <p:spPr>
          <a:xfrm>
            <a:off x="371789" y="2667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500" b="1" i="0" u="none" strike="noStrike" kern="0" cap="none" spc="0" normalizeH="0" baseline="0" noProof="0" dirty="0">
                <a:ln>
                  <a:noFill/>
                </a:ln>
                <a:solidFill>
                  <a:srgbClr val="000000"/>
                </a:solidFill>
                <a:effectLst/>
                <a:uLnTx/>
                <a:uFillTx/>
                <a:latin typeface="Inter"/>
                <a:ea typeface="Inter"/>
                <a:cs typeface="Inter"/>
                <a:sym typeface="Inter"/>
              </a:rPr>
              <a:t>FAR 37.6 &amp; Agile: A Natural Fit</a:t>
            </a:r>
            <a:endParaRPr kumimoji="0" lang="en-US" sz="25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481" name="Google Shape;1481;g3736b5e132b_0_216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g3736b5e132b_0_2169">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g3736b5e132b_0_2169">
            <a:extLst>
              <a:ext uri="{C183D7F6-B498-43B3-948B-1728B52AA6E4}">
                <adec:decorative xmlns:adec="http://schemas.microsoft.com/office/drawing/2017/decorative" val="1"/>
              </a:ext>
            </a:extLst>
          </p:cNvPr>
          <p:cNvSpPr/>
          <p:nvPr/>
        </p:nvSpPr>
        <p:spPr>
          <a:xfrm>
            <a:off x="914400" y="9144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g3736b5e132b_0_2169"/>
          <p:cNvSpPr txBox="1"/>
          <p:nvPr/>
        </p:nvSpPr>
        <p:spPr>
          <a:xfrm>
            <a:off x="564125" y="1371436"/>
            <a:ext cx="7068300" cy="2400627"/>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Char char="●"/>
            </a:pPr>
            <a:r>
              <a:rPr lang="en" sz="1800" dirty="0">
                <a:solidFill>
                  <a:schemeClr val="dk1"/>
                </a:solidFill>
                <a:latin typeface="Inter" panose="02000503000000020004" pitchFamily="2" charset="0"/>
              </a:rPr>
              <a:t>FAR 37.6 focuses on </a:t>
            </a:r>
            <a:r>
              <a:rPr lang="en" sz="1800" b="1" dirty="0">
                <a:solidFill>
                  <a:schemeClr val="dk1"/>
                </a:solidFill>
                <a:latin typeface="Inter" panose="02000503000000020004" pitchFamily="2" charset="0"/>
              </a:rPr>
              <a:t>performance-based acquisitions</a:t>
            </a:r>
            <a:br>
              <a:rPr lang="en" sz="1800" b="1" dirty="0">
                <a:solidFill>
                  <a:schemeClr val="dk1"/>
                </a:solidFill>
                <a:latin typeface="Inter" panose="02000503000000020004" pitchFamily="2" charset="0"/>
              </a:rPr>
            </a:br>
            <a:endParaRPr sz="1800" b="1" dirty="0">
              <a:solidFill>
                <a:schemeClr val="dk1"/>
              </a:solidFill>
              <a:latin typeface="Inter" panose="02000503000000020004" pitchFamily="2" charset="0"/>
            </a:endParaRPr>
          </a:p>
          <a:p>
            <a:pPr marL="457200" lvl="0" indent="-323850" algn="l" rtl="0">
              <a:spcBef>
                <a:spcPts val="0"/>
              </a:spcBef>
              <a:spcAft>
                <a:spcPts val="0"/>
              </a:spcAft>
              <a:buClr>
                <a:schemeClr val="dk1"/>
              </a:buClr>
              <a:buSzPts val="1500"/>
              <a:buChar char="●"/>
            </a:pPr>
            <a:r>
              <a:rPr lang="en" sz="1800" dirty="0">
                <a:solidFill>
                  <a:schemeClr val="dk1"/>
                </a:solidFill>
                <a:latin typeface="Inter" panose="02000503000000020004" pitchFamily="2" charset="0"/>
              </a:rPr>
              <a:t>Emphasizes </a:t>
            </a:r>
            <a:r>
              <a:rPr lang="en" sz="1800" b="1" dirty="0">
                <a:solidFill>
                  <a:schemeClr val="dk1"/>
                </a:solidFill>
                <a:latin typeface="Inter" panose="02000503000000020004" pitchFamily="2" charset="0"/>
              </a:rPr>
              <a:t>outcomes over process</a:t>
            </a:r>
            <a:br>
              <a:rPr lang="en" sz="1800" b="1" dirty="0">
                <a:solidFill>
                  <a:schemeClr val="dk1"/>
                </a:solidFill>
                <a:latin typeface="Inter" panose="02000503000000020004" pitchFamily="2" charset="0"/>
              </a:rPr>
            </a:br>
            <a:endParaRPr sz="1800" b="1" dirty="0">
              <a:solidFill>
                <a:schemeClr val="dk1"/>
              </a:solidFill>
              <a:latin typeface="Inter" panose="02000503000000020004" pitchFamily="2" charset="0"/>
            </a:endParaRPr>
          </a:p>
          <a:p>
            <a:pPr marL="457200" lvl="0" indent="-323850" algn="l" rtl="0">
              <a:spcBef>
                <a:spcPts val="0"/>
              </a:spcBef>
              <a:spcAft>
                <a:spcPts val="0"/>
              </a:spcAft>
              <a:buClr>
                <a:schemeClr val="dk1"/>
              </a:buClr>
              <a:buSzPts val="1500"/>
              <a:buChar char="●"/>
            </a:pPr>
            <a:r>
              <a:rPr lang="en" sz="1800" dirty="0">
                <a:solidFill>
                  <a:schemeClr val="dk1"/>
                </a:solidFill>
                <a:latin typeface="Inter" panose="02000503000000020004" pitchFamily="2" charset="0"/>
              </a:rPr>
              <a:t>Agile also values </a:t>
            </a:r>
            <a:r>
              <a:rPr lang="en" sz="1800" b="1" dirty="0">
                <a:solidFill>
                  <a:schemeClr val="dk1"/>
                </a:solidFill>
                <a:latin typeface="Inter" panose="02000503000000020004" pitchFamily="2" charset="0"/>
              </a:rPr>
              <a:t>outcomes</a:t>
            </a:r>
            <a:r>
              <a:rPr lang="en" sz="1800" dirty="0">
                <a:solidFill>
                  <a:schemeClr val="dk1"/>
                </a:solidFill>
                <a:latin typeface="Inter" panose="02000503000000020004" pitchFamily="2" charset="0"/>
              </a:rPr>
              <a:t>, adaptability, and user feedback</a:t>
            </a:r>
            <a:br>
              <a:rPr lang="en" sz="1800" dirty="0">
                <a:solidFill>
                  <a:schemeClr val="dk1"/>
                </a:solidFill>
                <a:latin typeface="Inter" panose="02000503000000020004" pitchFamily="2" charset="0"/>
              </a:rPr>
            </a:br>
            <a:endParaRPr sz="1800" dirty="0">
              <a:solidFill>
                <a:schemeClr val="dk1"/>
              </a:solidFill>
              <a:latin typeface="Inter" panose="02000503000000020004" pitchFamily="2" charset="0"/>
            </a:endParaRPr>
          </a:p>
          <a:p>
            <a:pPr marL="457200" lvl="0" indent="-323850" algn="l" rtl="0">
              <a:spcBef>
                <a:spcPts val="0"/>
              </a:spcBef>
              <a:spcAft>
                <a:spcPts val="0"/>
              </a:spcAft>
              <a:buClr>
                <a:schemeClr val="dk1"/>
              </a:buClr>
              <a:buSzPts val="1500"/>
              <a:buChar char="●"/>
            </a:pPr>
            <a:r>
              <a:rPr lang="en" sz="1800" dirty="0">
                <a:solidFill>
                  <a:schemeClr val="dk1"/>
                </a:solidFill>
                <a:latin typeface="Inter" panose="02000503000000020004" pitchFamily="2" charset="0"/>
              </a:rPr>
              <a:t>Both support </a:t>
            </a:r>
            <a:r>
              <a:rPr lang="en" sz="1800" b="1" dirty="0">
                <a:solidFill>
                  <a:schemeClr val="dk1"/>
                </a:solidFill>
                <a:latin typeface="Inter" panose="02000503000000020004" pitchFamily="2" charset="0"/>
              </a:rPr>
              <a:t>flexible, mission-aligned delivery</a:t>
            </a:r>
            <a:endParaRPr sz="1800" b="1" dirty="0">
              <a:solidFill>
                <a:schemeClr val="dk1"/>
              </a:solidFill>
              <a:latin typeface="Inter" panose="02000503000000020004" pitchFamily="2"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89"/>
        <p:cNvGrpSpPr/>
        <p:nvPr/>
      </p:nvGrpSpPr>
      <p:grpSpPr>
        <a:xfrm>
          <a:off x="0" y="0"/>
          <a:ext cx="0" cy="0"/>
          <a:chOff x="0" y="0"/>
          <a:chExt cx="0" cy="0"/>
        </a:xfrm>
      </p:grpSpPr>
      <p:sp>
        <p:nvSpPr>
          <p:cNvPr id="1490" name="Google Shape;1490;g3736b5e132b_0_217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g3736b5e132b_0_2178"/>
          <p:cNvSpPr>
            <a:spLocks noGrp="1"/>
          </p:cNvSpPr>
          <p:nvPr>
            <p:ph type="title" idx="4294967295"/>
          </p:nvPr>
        </p:nvSpPr>
        <p:spPr>
          <a:xfrm>
            <a:off x="490024" y="2297850"/>
            <a:ext cx="73035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Key Personnel vs Outcome-Based Acquisition</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96"/>
        <p:cNvGrpSpPr/>
        <p:nvPr/>
      </p:nvGrpSpPr>
      <p:grpSpPr>
        <a:xfrm>
          <a:off x="0" y="0"/>
          <a:ext cx="0" cy="0"/>
          <a:chOff x="0" y="0"/>
          <a:chExt cx="0" cy="0"/>
        </a:xfrm>
      </p:grpSpPr>
      <p:sp>
        <p:nvSpPr>
          <p:cNvPr id="1497" name="Google Shape;1497;g3736b5e132b_0_2184"/>
          <p:cNvSpPr>
            <a:spLocks noGrp="1"/>
          </p:cNvSpPr>
          <p:nvPr>
            <p:ph type="title" idx="4294967295"/>
          </p:nvPr>
        </p:nvSpPr>
        <p:spPr>
          <a:xfrm>
            <a:off x="371789" y="43815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500" b="1" i="0" u="none" strike="noStrike" kern="0" cap="none" spc="0" normalizeH="0" baseline="0" noProof="0" dirty="0">
                <a:ln>
                  <a:noFill/>
                </a:ln>
                <a:solidFill>
                  <a:srgbClr val="000000"/>
                </a:solidFill>
                <a:effectLst/>
                <a:uLnTx/>
                <a:uFillTx/>
                <a:latin typeface="Inter"/>
                <a:ea typeface="Inter"/>
                <a:cs typeface="Inter"/>
                <a:sym typeface="Inter"/>
              </a:rPr>
              <a:t>Why This Matters</a:t>
            </a:r>
            <a:endParaRPr kumimoji="0" lang="en-US" sz="25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498" name="Google Shape;1498;g3736b5e132b_0_218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g3736b5e132b_0_2184">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g3736b5e132b_0_2184"/>
          <p:cNvSpPr txBox="1"/>
          <p:nvPr/>
        </p:nvSpPr>
        <p:spPr>
          <a:xfrm>
            <a:off x="371789" y="1295074"/>
            <a:ext cx="5985300" cy="2400627"/>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Traditional contracts often emphasize named individuals and resumes.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Agile delivery requires flexible, cross-functional teams.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Misalignment can cause delays, performance risk, and unnecessary contract modifications.</a:t>
            </a:r>
            <a:endParaRPr sz="1800" dirty="0">
              <a:latin typeface="Inter" panose="02000503000000020004" pitchFamily="2"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5"/>
        <p:cNvGrpSpPr/>
        <p:nvPr/>
      </p:nvGrpSpPr>
      <p:grpSpPr>
        <a:xfrm>
          <a:off x="0" y="0"/>
          <a:ext cx="0" cy="0"/>
          <a:chOff x="0" y="0"/>
          <a:chExt cx="0" cy="0"/>
        </a:xfrm>
      </p:grpSpPr>
      <p:sp>
        <p:nvSpPr>
          <p:cNvPr id="1506" name="Google Shape;1506;g3736b5e132b_0_2192"/>
          <p:cNvSpPr>
            <a:spLocks noGrp="1"/>
          </p:cNvSpPr>
          <p:nvPr>
            <p:ph type="title" idx="4294967295"/>
          </p:nvPr>
        </p:nvSpPr>
        <p:spPr>
          <a:xfrm>
            <a:off x="371789" y="43815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500" b="1" i="0" u="none" strike="noStrike" kern="0" cap="none" spc="0" normalizeH="0" baseline="0" noProof="0" dirty="0">
                <a:ln>
                  <a:noFill/>
                </a:ln>
                <a:solidFill>
                  <a:srgbClr val="000000"/>
                </a:solidFill>
                <a:effectLst/>
                <a:uLnTx/>
                <a:uFillTx/>
                <a:latin typeface="Inter"/>
                <a:ea typeface="Inter"/>
                <a:cs typeface="Inter"/>
                <a:sym typeface="Inter"/>
              </a:rPr>
              <a:t>Key Concepts</a:t>
            </a:r>
            <a:endParaRPr kumimoji="0" lang="en-US" sz="25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507" name="Google Shape;1507;g3736b5e132b_0_219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g3736b5e132b_0_2192">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g3736b5e132b_0_2192"/>
          <p:cNvSpPr txBox="1"/>
          <p:nvPr/>
        </p:nvSpPr>
        <p:spPr>
          <a:xfrm>
            <a:off x="519875" y="1308100"/>
            <a:ext cx="6094800" cy="261607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Key Personnel (KP): Named individuals required for contract performance.</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Outcome-Based Acquisition: Contracts focus on results, not inputs.</a:t>
            </a:r>
            <a:endParaRPr sz="1800" dirty="0">
              <a:latin typeface="Inter" panose="02000503000000020004" pitchFamily="2" charset="0"/>
            </a:endParaRPr>
          </a:p>
          <a:p>
            <a:pPr marL="457200" lvl="0" indent="0" algn="l" rtl="0">
              <a:spcBef>
                <a:spcPts val="0"/>
              </a:spcBef>
              <a:spcAft>
                <a:spcPts val="0"/>
              </a:spcAft>
              <a:buNone/>
            </a:pP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Agile Development: Prioritizes collaboration, iteration, and user-centered delivery.</a:t>
            </a:r>
            <a:endParaRPr sz="1800" dirty="0">
              <a:latin typeface="Inter" panose="02000503000000020004" pitchFamily="2" charset="0"/>
            </a:endParaRPr>
          </a:p>
          <a:p>
            <a:pPr marL="457200" lvl="0" indent="0" algn="l" rtl="0">
              <a:spcBef>
                <a:spcPts val="0"/>
              </a:spcBef>
              <a:spcAft>
                <a:spcPts val="0"/>
              </a:spcAft>
              <a:buNone/>
            </a:pPr>
            <a:endParaRPr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4"/>
        <p:cNvGrpSpPr/>
        <p:nvPr/>
      </p:nvGrpSpPr>
      <p:grpSpPr>
        <a:xfrm>
          <a:off x="0" y="0"/>
          <a:ext cx="0" cy="0"/>
          <a:chOff x="0" y="0"/>
          <a:chExt cx="0" cy="0"/>
        </a:xfrm>
      </p:grpSpPr>
      <p:sp>
        <p:nvSpPr>
          <p:cNvPr id="1515" name="Google Shape;1515;g3736b5e132b_0_2200"/>
          <p:cNvSpPr>
            <a:spLocks noGrp="1"/>
          </p:cNvSpPr>
          <p:nvPr>
            <p:ph type="title" idx="4294967295"/>
          </p:nvPr>
        </p:nvSpPr>
        <p:spPr>
          <a:xfrm>
            <a:off x="371789" y="358875"/>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500" b="1" i="0" u="none" strike="noStrike" kern="0" cap="none" spc="0" normalizeH="0" baseline="0" noProof="0" dirty="0">
                <a:ln>
                  <a:noFill/>
                </a:ln>
                <a:solidFill>
                  <a:srgbClr val="000000"/>
                </a:solidFill>
                <a:effectLst/>
                <a:uLnTx/>
                <a:uFillTx/>
                <a:latin typeface="Inter"/>
                <a:ea typeface="Inter"/>
                <a:cs typeface="Inter"/>
                <a:sym typeface="Inter"/>
              </a:rPr>
              <a:t>Common Practice vs. Agile Need</a:t>
            </a:r>
            <a:endParaRPr kumimoji="0" lang="en-US" sz="25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517" name="Google Shape;1517;g3736b5e132b_0_2200">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518" name="Google Shape;1518;g3736b5e132b_0_2200"/>
          <p:cNvGraphicFramePr/>
          <p:nvPr>
            <p:extLst>
              <p:ext uri="{D42A27DB-BD31-4B8C-83A1-F6EECF244321}">
                <p14:modId xmlns:p14="http://schemas.microsoft.com/office/powerpoint/2010/main" val="894900445"/>
              </p:ext>
            </p:extLst>
          </p:nvPr>
        </p:nvGraphicFramePr>
        <p:xfrm>
          <a:off x="762000" y="1225350"/>
          <a:ext cx="7350550" cy="3164279"/>
        </p:xfrm>
        <a:graphic>
          <a:graphicData uri="http://schemas.openxmlformats.org/drawingml/2006/table">
            <a:tbl>
              <a:tblPr firstRow="1">
                <a:noFill/>
                <a:tableStyleId>{7B06FF6A-EBF2-4061-A0AF-8353CC999A54}</a:tableStyleId>
              </a:tblPr>
              <a:tblGrid>
                <a:gridCol w="2042984">
                  <a:extLst>
                    <a:ext uri="{9D8B030D-6E8A-4147-A177-3AD203B41FA5}">
                      <a16:colId xmlns:a16="http://schemas.microsoft.com/office/drawing/2014/main" val="20000"/>
                    </a:ext>
                  </a:extLst>
                </a:gridCol>
                <a:gridCol w="2001794">
                  <a:extLst>
                    <a:ext uri="{9D8B030D-6E8A-4147-A177-3AD203B41FA5}">
                      <a16:colId xmlns:a16="http://schemas.microsoft.com/office/drawing/2014/main" val="20001"/>
                    </a:ext>
                  </a:extLst>
                </a:gridCol>
                <a:gridCol w="3305772">
                  <a:extLst>
                    <a:ext uri="{9D8B030D-6E8A-4147-A177-3AD203B41FA5}">
                      <a16:colId xmlns:a16="http://schemas.microsoft.com/office/drawing/2014/main" val="20002"/>
                    </a:ext>
                  </a:extLst>
                </a:gridCol>
              </a:tblGrid>
              <a:tr h="0">
                <a:tc>
                  <a:txBody>
                    <a:bodyPr/>
                    <a:lstStyle/>
                    <a:p>
                      <a:pPr marL="0" lvl="0" indent="0" algn="ctr" rtl="0">
                        <a:lnSpc>
                          <a:spcPct val="115000"/>
                        </a:lnSpc>
                        <a:spcBef>
                          <a:spcPts val="0"/>
                        </a:spcBef>
                        <a:spcAft>
                          <a:spcPts val="0"/>
                        </a:spcAft>
                        <a:buNone/>
                      </a:pPr>
                      <a:r>
                        <a:rPr lang="en" sz="1800" b="1" dirty="0"/>
                        <a:t>Aspect</a:t>
                      </a:r>
                      <a:endParaRPr sz="1800" b="1"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 sz="1800" b="1"/>
                        <a:t>Traditional KP Model</a:t>
                      </a:r>
                      <a:endParaRPr sz="18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tc>
                  <a:txBody>
                    <a:bodyPr/>
                    <a:lstStyle/>
                    <a:p>
                      <a:pPr marL="0" lvl="0" indent="0" algn="ctr" rtl="0">
                        <a:lnSpc>
                          <a:spcPct val="115000"/>
                        </a:lnSpc>
                        <a:spcBef>
                          <a:spcPts val="0"/>
                        </a:spcBef>
                        <a:spcAft>
                          <a:spcPts val="0"/>
                        </a:spcAft>
                        <a:buNone/>
                      </a:pPr>
                      <a:r>
                        <a:rPr lang="en" sz="1800" b="1" dirty="0"/>
                        <a:t>Agile/Outcome-Based Approach</a:t>
                      </a:r>
                      <a:endParaRPr sz="1800" b="1"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600" b="1" dirty="0"/>
                        <a:t>Focus</a:t>
                      </a:r>
                      <a:endParaRPr sz="1600" b="1"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600" dirty="0"/>
                        <a:t>Individuals</a:t>
                      </a:r>
                      <a:endParaRPr sz="16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a:t>Teams</a:t>
                      </a:r>
                      <a:endParaRPr sz="16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600" b="1"/>
                        <a:t>Structure</a:t>
                      </a:r>
                      <a:endParaRPr sz="16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600" dirty="0"/>
                        <a:t>Prescriptive</a:t>
                      </a:r>
                      <a:endParaRPr sz="16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a:t>Flexible</a:t>
                      </a:r>
                      <a:endParaRPr sz="16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600" b="1"/>
                        <a:t>Risk Strategy</a:t>
                      </a:r>
                      <a:endParaRPr sz="16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600" dirty="0"/>
                        <a:t>Lock in resumes</a:t>
                      </a:r>
                      <a:endParaRPr sz="16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a:t>Trust team capability</a:t>
                      </a:r>
                      <a:endParaRPr sz="16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600" b="1"/>
                        <a:t>Performance Unit</a:t>
                      </a:r>
                      <a:endParaRPr sz="16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600" dirty="0"/>
                        <a:t>Person</a:t>
                      </a:r>
                      <a:endParaRPr sz="16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a:t>Team</a:t>
                      </a:r>
                      <a:endParaRPr sz="16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1600" b="1" dirty="0"/>
                        <a:t>Evaluation</a:t>
                      </a:r>
                      <a:endParaRPr sz="1600" b="1"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600" dirty="0"/>
                        <a:t>Resumes, certifications</a:t>
                      </a:r>
                      <a:endParaRPr sz="16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600" dirty="0"/>
                        <a:t>Team experience, delivery track record</a:t>
                      </a:r>
                      <a:endParaRPr sz="16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3"/>
        <p:cNvGrpSpPr/>
        <p:nvPr/>
      </p:nvGrpSpPr>
      <p:grpSpPr>
        <a:xfrm>
          <a:off x="0" y="0"/>
          <a:ext cx="0" cy="0"/>
          <a:chOff x="0" y="0"/>
          <a:chExt cx="0" cy="0"/>
        </a:xfrm>
      </p:grpSpPr>
      <p:sp>
        <p:nvSpPr>
          <p:cNvPr id="1524" name="Google Shape;1524;g3736b5e132b_0_2208"/>
          <p:cNvSpPr>
            <a:spLocks noGrp="1"/>
          </p:cNvSpPr>
          <p:nvPr>
            <p:ph type="title" idx="4294967295"/>
          </p:nvPr>
        </p:nvSpPr>
        <p:spPr>
          <a:xfrm>
            <a:off x="371789" y="393700"/>
            <a:ext cx="6933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500" b="1" i="0" u="none" strike="noStrike" kern="0" cap="none" spc="0" normalizeH="0" baseline="0" noProof="0" dirty="0">
                <a:ln>
                  <a:noFill/>
                </a:ln>
                <a:solidFill>
                  <a:srgbClr val="000000"/>
                </a:solidFill>
                <a:effectLst/>
                <a:uLnTx/>
                <a:uFillTx/>
                <a:latin typeface="Inter"/>
                <a:ea typeface="Inter"/>
                <a:cs typeface="Inter"/>
                <a:sym typeface="Inter"/>
              </a:rPr>
              <a:t>When Key Personnel Requirements Hurt</a:t>
            </a:r>
            <a:endParaRPr kumimoji="0" lang="en-US" sz="25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1525" name="Google Shape;1525;g3736b5e132b_0_220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g3736b5e132b_0_2208">
            <a:extLst>
              <a:ext uri="{C183D7F6-B498-43B3-948B-1728B52AA6E4}">
                <adec:decorative xmlns:adec="http://schemas.microsoft.com/office/drawing/2017/decorative" val="1"/>
              </a:ext>
            </a:extLst>
          </p:cNvPr>
          <p:cNvSpPr/>
          <p:nvPr/>
        </p:nvSpPr>
        <p:spPr>
          <a:xfrm>
            <a:off x="762000" y="7620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g3736b5e132b_0_2208"/>
          <p:cNvSpPr txBox="1"/>
          <p:nvPr/>
        </p:nvSpPr>
        <p:spPr>
          <a:xfrm>
            <a:off x="371789" y="1295400"/>
            <a:ext cx="5790300" cy="2677626"/>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sz="1800" dirty="0">
                <a:latin typeface="Inter" panose="02000503000000020004" pitchFamily="2" charset="0"/>
              </a:rPr>
              <a:t>Delays onboarding and team adjustments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Requires contract mods even when performance is unaffected</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Encourages compliance over outcomes</a:t>
            </a:r>
            <a:br>
              <a:rPr lang="en" sz="1800" dirty="0">
                <a:latin typeface="Inter" panose="02000503000000020004" pitchFamily="2" charset="0"/>
              </a:rPr>
            </a:br>
            <a:endParaRPr sz="1800" dirty="0">
              <a:latin typeface="Inter" panose="02000503000000020004" pitchFamily="2" charset="0"/>
            </a:endParaRPr>
          </a:p>
          <a:p>
            <a:pPr marL="457200" lvl="0" indent="-317500" algn="l" rtl="0">
              <a:spcBef>
                <a:spcPts val="0"/>
              </a:spcBef>
              <a:spcAft>
                <a:spcPts val="0"/>
              </a:spcAft>
              <a:buSzPts val="1400"/>
              <a:buChar char="●"/>
            </a:pPr>
            <a:r>
              <a:rPr lang="en" sz="1800" dirty="0">
                <a:latin typeface="Inter" panose="02000503000000020004" pitchFamily="2" charset="0"/>
              </a:rPr>
              <a:t>Undermines vendor accountability for team performance</a:t>
            </a:r>
            <a:endParaRPr sz="1800" dirty="0">
              <a:latin typeface="Inter" panose="02000503000000020004"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15117</Words>
  <Application>Microsoft Macintosh PowerPoint</Application>
  <PresentationFormat>On-screen Show (16:9)</PresentationFormat>
  <Paragraphs>1795</Paragraphs>
  <Slides>176</Slides>
  <Notes>175</Notes>
  <HiddenSlides>0</HiddenSlides>
  <MMClips>0</MMClips>
  <ScaleCrop>false</ScaleCrop>
  <HeadingPairs>
    <vt:vector size="6" baseType="variant">
      <vt:variant>
        <vt:lpstr>Fonts Used</vt:lpstr>
      </vt:variant>
      <vt:variant>
        <vt:i4>18</vt:i4>
      </vt:variant>
      <vt:variant>
        <vt:lpstr>Theme</vt:lpstr>
      </vt:variant>
      <vt:variant>
        <vt:i4>5</vt:i4>
      </vt:variant>
      <vt:variant>
        <vt:lpstr>Slide Titles</vt:lpstr>
      </vt:variant>
      <vt:variant>
        <vt:i4>176</vt:i4>
      </vt:variant>
    </vt:vector>
  </HeadingPairs>
  <TitlesOfParts>
    <vt:vector size="199" baseType="lpstr">
      <vt:lpstr>Barlow</vt:lpstr>
      <vt:lpstr>Lato</vt:lpstr>
      <vt:lpstr>Barlow Medium</vt:lpstr>
      <vt:lpstr>Open Sans</vt:lpstr>
      <vt:lpstr>Rambla</vt:lpstr>
      <vt:lpstr>Helvetica Neue</vt:lpstr>
      <vt:lpstr>Inter</vt:lpstr>
      <vt:lpstr>Barlow Light</vt:lpstr>
      <vt:lpstr>Hepta Slab Medium</vt:lpstr>
      <vt:lpstr>Barlow ExtraLight</vt:lpstr>
      <vt:lpstr>Hepta Slab Light</vt:lpstr>
      <vt:lpstr>Arial</vt:lpstr>
      <vt:lpstr>Noto Sans Symbols</vt:lpstr>
      <vt:lpstr>Lato Black</vt:lpstr>
      <vt:lpstr>Courier New</vt:lpstr>
      <vt:lpstr>Calibri</vt:lpstr>
      <vt:lpstr>Nunito</vt:lpstr>
      <vt:lpstr>Hepta Slab</vt:lpstr>
      <vt:lpstr>Office Theme</vt:lpstr>
      <vt:lpstr>Simple Light</vt:lpstr>
      <vt:lpstr>Office Theme</vt:lpstr>
      <vt:lpstr>Strategy Plan</vt:lpstr>
      <vt:lpstr>Strategy Plan</vt:lpstr>
      <vt:lpstr>Module 3 - Acquisition Strategy</vt:lpstr>
      <vt:lpstr>Tips for Quality Feedback</vt:lpstr>
      <vt:lpstr>Module 3 Performance Outcome</vt:lpstr>
      <vt:lpstr>Developing a Successful Acquisition Strategy</vt:lpstr>
      <vt:lpstr>Developing a Successful Acquisition Strategy</vt:lpstr>
      <vt:lpstr>Agenda</vt:lpstr>
      <vt:lpstr>Why an Acquisition Strategy Matters</vt:lpstr>
      <vt:lpstr>What an Acquisition Strategy Should Answer</vt:lpstr>
      <vt:lpstr>Acquisition Strategy vs. Acquisition Plan</vt:lpstr>
      <vt:lpstr>The Acquisition Plan &amp; Lean Canvas Approach</vt:lpstr>
      <vt:lpstr>Why the Lean Canvas?</vt:lpstr>
      <vt:lpstr>Using the Lean Canvas to Your Advantage</vt:lpstr>
      <vt:lpstr>Activity – Build Your Lean Acquisition Canvas</vt:lpstr>
      <vt:lpstr>Lean Acquisition Canvas Template </vt:lpstr>
      <vt:lpstr>Activity – Build Your Lean Acquisition Canvas </vt:lpstr>
      <vt:lpstr>Key Takeaways</vt:lpstr>
      <vt:lpstr>Common Risks When Developing Solicitations</vt:lpstr>
      <vt:lpstr>Risk #1 – Losing End-User Focus</vt:lpstr>
      <vt:lpstr>Risk #2 – Unclear Product Vision</vt:lpstr>
      <vt:lpstr>Risk #3 – No Exit Strategy</vt:lpstr>
      <vt:lpstr>Risk Matrix – Common Risks, Impacts, and Mitigations</vt:lpstr>
      <vt:lpstr>Additional Risk Areas</vt:lpstr>
      <vt:lpstr>Activity: Discussion</vt:lpstr>
      <vt:lpstr>Exit Strategy Deep Dive – Challenges &amp; Approaches</vt:lpstr>
      <vt:lpstr>Getting the Most from the Contract (Default to Open)</vt:lpstr>
      <vt:lpstr>Stakeholder Engagement – Capability &amp; Cooperation</vt:lpstr>
      <vt:lpstr>Existing vs. New Contracts – Streamline or Start Fresh</vt:lpstr>
      <vt:lpstr>Considerations for New Contracts</vt:lpstr>
      <vt:lpstr>Funding &amp; Programmatic Considerations</vt:lpstr>
      <vt:lpstr>State of the Market &amp; Nontraditional Providers</vt:lpstr>
      <vt:lpstr>Wrap-Up &amp; Reflection</vt:lpstr>
      <vt:lpstr>Activity: Discussion</vt:lpstr>
      <vt:lpstr>Compliance &amp; Other Legal Issues </vt:lpstr>
      <vt:lpstr>What You’ll Learn</vt:lpstr>
      <vt:lpstr>Why Legal &amp; Compliance Literacy Matters</vt:lpstr>
      <vt:lpstr>What Are Data Rights?</vt:lpstr>
      <vt:lpstr>FAR Subpart 27.4: Rights in Data and Copyrights</vt:lpstr>
      <vt:lpstr>Government's Goals for Acquiring Data</vt:lpstr>
      <vt:lpstr>What is "Data" under FAR 27.4?</vt:lpstr>
      <vt:lpstr>Common Data Rights Categories</vt:lpstr>
      <vt:lpstr>Funding and Rights</vt:lpstr>
      <vt:lpstr>Balancing Incentives and Mission</vt:lpstr>
      <vt:lpstr>Activity: Poll</vt:lpstr>
      <vt:lpstr>Activity: Poll</vt:lpstr>
      <vt:lpstr> Intellectual Property (IP) and Custom Development</vt:lpstr>
      <vt:lpstr>Open Source: Opportunity &amp; Risk</vt:lpstr>
      <vt:lpstr>Software Licensing: Key Considerations</vt:lpstr>
      <vt:lpstr>Cloud Contracts &amp; Data Compliance</vt:lpstr>
      <vt:lpstr>Legal Liability in Tech Contracts</vt:lpstr>
      <vt:lpstr>Know When to Bring in Counsel</vt:lpstr>
      <vt:lpstr>Final Takeaways</vt:lpstr>
      <vt:lpstr>Activity: Scenario Discussion</vt:lpstr>
      <vt:lpstr>Multi-Vendor Contracts</vt:lpstr>
      <vt:lpstr>Learning Objectives</vt:lpstr>
      <vt:lpstr>What are multi-vendor contracts?</vt:lpstr>
      <vt:lpstr>Why Modular + Multi-Vendor Works</vt:lpstr>
      <vt:lpstr>Activity: Poll</vt:lpstr>
      <vt:lpstr>Scaling Agile Delivery</vt:lpstr>
      <vt:lpstr>Key Insight</vt:lpstr>
      <vt:lpstr>Culture as an Operational Lever</vt:lpstr>
      <vt:lpstr>Equity in Vendor Capabilities</vt:lpstr>
      <vt:lpstr>Structure for Shared Success</vt:lpstr>
      <vt:lpstr>Vendor Collaboration Index (VCI)</vt:lpstr>
      <vt:lpstr>Bottom Line</vt:lpstr>
      <vt:lpstr>Activity: Discussion (optional)</vt:lpstr>
      <vt:lpstr>Activity: Scenario Discussion</vt:lpstr>
      <vt:lpstr>Case Study Activity:  Solution Evaluation with SWOT Analysis</vt:lpstr>
      <vt:lpstr>Developing the Solicitation</vt:lpstr>
      <vt:lpstr>Developing the Solicitation</vt:lpstr>
      <vt:lpstr>Agenda</vt:lpstr>
      <vt:lpstr>Strategic Planning &amp; Execution in Digital Acquisitions</vt:lpstr>
      <vt:lpstr>How to Write a Statement of Objectives (SOO)</vt:lpstr>
      <vt:lpstr>What is a SOO?</vt:lpstr>
      <vt:lpstr>When to Use a SOO</vt:lpstr>
      <vt:lpstr>Preparation Before Writing</vt:lpstr>
      <vt:lpstr>Understand BANT Framework</vt:lpstr>
      <vt:lpstr>Policy and Guidance Check</vt:lpstr>
      <vt:lpstr>Key Sections of a SOO</vt:lpstr>
      <vt:lpstr>Background</vt:lpstr>
      <vt:lpstr>Scope</vt:lpstr>
      <vt:lpstr>Objectives</vt:lpstr>
      <vt:lpstr>Deliverables</vt:lpstr>
      <vt:lpstr>Performance Standards/Metrics</vt:lpstr>
      <vt:lpstr>Constraints / Assumptions (Optional)</vt:lpstr>
      <vt:lpstr>Best Practices for Writing a SOO</vt:lpstr>
      <vt:lpstr>Common Pitfalls to Avoid</vt:lpstr>
      <vt:lpstr>After the SOO is Drafted</vt:lpstr>
      <vt:lpstr>Final Thoughts</vt:lpstr>
      <vt:lpstr>Activity: Drafting a Statement of Objectives (SOO) For Agile Services</vt:lpstr>
      <vt:lpstr>Activity: Drafting a Statement of Objectives (SOO) For Agile Services</vt:lpstr>
      <vt:lpstr>Activity: Drafting a Statement of Objectives (SOO) For Agile Services</vt:lpstr>
      <vt:lpstr>Understanding FAR 37.6: How Does Agile Methodology Fit Into Federal Acquisitions?</vt:lpstr>
      <vt:lpstr>How Agile Principles Align with FAR 37.6</vt:lpstr>
      <vt:lpstr>FAR 37.6 &amp; Agile: A Natural Fit</vt:lpstr>
      <vt:lpstr>Key Personnel vs Outcome-Based Acquisition</vt:lpstr>
      <vt:lpstr>Why This Matters</vt:lpstr>
      <vt:lpstr>Key Concepts</vt:lpstr>
      <vt:lpstr>Common Practice vs. Agile Need</vt:lpstr>
      <vt:lpstr>When Key Personnel Requirements Hurt</vt:lpstr>
      <vt:lpstr>When Key Personnel May Be Appropriate</vt:lpstr>
      <vt:lpstr>Contract Type Matters</vt:lpstr>
      <vt:lpstr>Recommendations</vt:lpstr>
      <vt:lpstr>Activity: Discussion</vt:lpstr>
      <vt:lpstr>Final Takeaways</vt:lpstr>
      <vt:lpstr>Artificial Intelligence (AI) in Procurement</vt:lpstr>
      <vt:lpstr>What Does “AI in Procurement” Really Mean?</vt:lpstr>
      <vt:lpstr>How AI Supports Acquisition Strategy</vt:lpstr>
      <vt:lpstr>AI Functions in Acquisition Strategy</vt:lpstr>
      <vt:lpstr>Predictive AI in Procurement</vt:lpstr>
      <vt:lpstr>Activity: Discussion</vt:lpstr>
      <vt:lpstr>Generative AI in Procurement</vt:lpstr>
      <vt:lpstr>Key Limitation – Judgment Still Matters</vt:lpstr>
      <vt:lpstr>Recent Policy Changes</vt:lpstr>
      <vt:lpstr>Key Considerations for Procurement Leaders</vt:lpstr>
      <vt:lpstr>Case Study Activity:  Evaluating Data Security Solutions with SWOT &amp; Cost Estimation</vt:lpstr>
      <vt:lpstr>Running a Successful Evaluation</vt:lpstr>
      <vt:lpstr>Case Study Activity:  Designing a Solicitation Strategy</vt:lpstr>
      <vt:lpstr>Evaluation Criteria Overview </vt:lpstr>
      <vt:lpstr>Agenda</vt:lpstr>
      <vt:lpstr>Purpose of Evaluation Criteria</vt:lpstr>
      <vt:lpstr>Evaluation Methods Overview</vt:lpstr>
      <vt:lpstr>Best Practices for Evaluation Criteria</vt:lpstr>
      <vt:lpstr>Key Takeaways</vt:lpstr>
      <vt:lpstr>Technical Evaluation Tips for Agile </vt:lpstr>
      <vt:lpstr>Why Agile-Specific Evaluation Matters </vt:lpstr>
      <vt:lpstr>Agile Acquisition Overview</vt:lpstr>
      <vt:lpstr>Agile Source Selection Process </vt:lpstr>
      <vt:lpstr>Use Oral Presentations Strategically  </vt:lpstr>
      <vt:lpstr>Agile-Integrated Evaluation Criteria (Sample Factors)</vt:lpstr>
      <vt:lpstr>Ask Agile-Specific Questions </vt:lpstr>
      <vt:lpstr>Evaluate Demonstrated Agile Experience</vt:lpstr>
      <vt:lpstr>Keeping Work In-Scope Post-Award </vt:lpstr>
      <vt:lpstr>Structuring the SOO for Agile Success  </vt:lpstr>
      <vt:lpstr>Consider a Technical Exchange Meeting   </vt:lpstr>
      <vt:lpstr>Before the Source Selection Meeting  </vt:lpstr>
      <vt:lpstr>Before the Source Selection Meeting   </vt:lpstr>
      <vt:lpstr>What if the program office is not prioritizing the evaluation process?  </vt:lpstr>
      <vt:lpstr>Activity: Tech Evaluation Team Checklist    </vt:lpstr>
      <vt:lpstr>Mapped your instructions to your evaluation criteria?  Created guides and/or tools to help your evaluation team complete their responsibilities?  Met with chief counsel to get guidance on how to run your source selection without creating bias or increasing the odds of a protest?  Requested the program begin thinking about evaluation team members</vt:lpstr>
      <vt:lpstr>Six Traits of Effective Evaluation Team Members </vt:lpstr>
      <vt:lpstr>Negotiating with Vendors </vt:lpstr>
      <vt:lpstr>Agenda </vt:lpstr>
      <vt:lpstr>What is the purpose of negotiation in government contracting?</vt:lpstr>
      <vt:lpstr>Is it a good thing when contractors make a profit?</vt:lpstr>
      <vt:lpstr>What is the ultimate objective in negotiating a government contract? </vt:lpstr>
      <vt:lpstr>Negotiation Concepts</vt:lpstr>
      <vt:lpstr>General Tradeoffs in Government Contracting </vt:lpstr>
      <vt:lpstr>What types of trade-offs do we make when buying digital services? </vt:lpstr>
      <vt:lpstr>Not just evaluation … </vt:lpstr>
      <vt:lpstr>Trade-offs don’t make themselves…</vt:lpstr>
      <vt:lpstr>Trade-Off Matrix  </vt:lpstr>
      <vt:lpstr>Project Trade-Off Matrix </vt:lpstr>
      <vt:lpstr>Using Trade-Offs to Prioritize Features</vt:lpstr>
      <vt:lpstr>Activity: Use A Trade-Off Matrix to Help Determine What Matters Most</vt:lpstr>
      <vt:lpstr>Preparing for the Negotiation:: How to Achieve the Win</vt:lpstr>
      <vt:lpstr>Who Do You Want on Your Negotiation Team? </vt:lpstr>
      <vt:lpstr>Who Do You Want on Your Negotiation Team? </vt:lpstr>
      <vt:lpstr>Factors that Influence the Ability to Make Trade-Offs</vt:lpstr>
      <vt:lpstr>Wrap-up: Consider these questions:   </vt:lpstr>
      <vt:lpstr>The Power of Debriefings</vt:lpstr>
      <vt:lpstr>Agenda </vt:lpstr>
      <vt:lpstr>Why Feedback Matters</vt:lpstr>
      <vt:lpstr>Feedback Builds Trust</vt:lpstr>
      <vt:lpstr>Debriefings vs. Other Feedback</vt:lpstr>
      <vt:lpstr>What to Avoid</vt:lpstr>
      <vt:lpstr>Benefits of Doing It Right</vt:lpstr>
      <vt:lpstr>Activity: Poll</vt:lpstr>
      <vt:lpstr>What Vendors Want to Know</vt:lpstr>
      <vt:lpstr>Digital Service Specific Feedback Tips</vt:lpstr>
      <vt:lpstr>Feedback as Two-Way Conversation</vt:lpstr>
      <vt:lpstr>Slide-Based Debrief Setup</vt:lpstr>
      <vt:lpstr>Final Takeaways</vt:lpstr>
      <vt:lpstr>Activity: The Power of Debriefing</vt:lpstr>
      <vt:lpstr>Activity: The Power of Debriefing</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Teresa Hernandez</dc:creator>
  <cp:lastModifiedBy>Sarah Baron</cp:lastModifiedBy>
  <cp:revision>19</cp:revision>
  <dcterms:modified xsi:type="dcterms:W3CDTF">2025-09-10T17:16:55Z</dcterms:modified>
</cp:coreProperties>
</file>