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7010400" cy="9296400"/>
  <p:embeddedFontLst>
    <p:embeddedFont>
      <p:font typeface="Nunito SemiBold"/>
      <p:regular r:id="rId39"/>
      <p:bold r:id="rId40"/>
      <p:italic r:id="rId41"/>
      <p:boldItalic r:id="rId42"/>
    </p:embeddedFont>
    <p:embeddedFont>
      <p:font typeface="Nunito"/>
      <p:regular r:id="rId43"/>
      <p:bold r:id="rId44"/>
      <p:italic r:id="rId45"/>
      <p:boldItalic r:id="rId46"/>
    </p:embeddedFont>
    <p:embeddedFont>
      <p:font typeface="Work Sans Medium"/>
      <p:regular r:id="rId47"/>
      <p:bold r:id="rId48"/>
      <p:italic r:id="rId49"/>
      <p:boldItalic r:id="rId50"/>
    </p:embeddedFont>
    <p:embeddedFont>
      <p:font typeface="Merriweather"/>
      <p:regular r:id="rId51"/>
      <p:bold r:id="rId52"/>
      <p:italic r:id="rId53"/>
      <p:boldItalic r:id="rId54"/>
    </p:embeddedFont>
    <p:embeddedFont>
      <p:font typeface="Century Gothic"/>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928">
          <p15:clr>
            <a:srgbClr val="A4A3A4"/>
          </p15:clr>
        </p15:guide>
        <p15:guide id="2" pos="2208">
          <p15:clr>
            <a:srgbClr val="A4A3A4"/>
          </p15:clr>
        </p15:guide>
      </p15:notesGuideLst>
    </p:ext>
    <p:ext uri="GoogleSlidesCustomDataVersion2">
      <go:slidesCustomData xmlns:go="http://customooxmlschemas.google.com/" r:id="rId59" roundtripDataSignature="AMtx7miGtvK8sGrZrAJEAqyC9u8ILxDs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fntdata"/><Relationship Id="rId42" Type="http://schemas.openxmlformats.org/officeDocument/2006/relationships/font" Target="fonts/NunitoSemiBold-boldItalic.fntdata"/><Relationship Id="rId41" Type="http://schemas.openxmlformats.org/officeDocument/2006/relationships/font" Target="fonts/NunitoSemiBold-italic.fntdata"/><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WorkSansMedium-bold.fntdata"/><Relationship Id="rId47" Type="http://schemas.openxmlformats.org/officeDocument/2006/relationships/font" Target="fonts/WorkSansMedium-regular.fntdata"/><Relationship Id="rId49" Type="http://schemas.openxmlformats.org/officeDocument/2006/relationships/font" Target="fonts/WorkSans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Nunito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regular.fntdata"/><Relationship Id="rId50" Type="http://schemas.openxmlformats.org/officeDocument/2006/relationships/font" Target="fonts/WorkSansMedium-boldItalic.fntdata"/><Relationship Id="rId53" Type="http://schemas.openxmlformats.org/officeDocument/2006/relationships/font" Target="fonts/Merriweather-italic.fntdata"/><Relationship Id="rId52" Type="http://schemas.openxmlformats.org/officeDocument/2006/relationships/font" Target="fonts/Merriweather-bold.fntdata"/><Relationship Id="rId11" Type="http://schemas.openxmlformats.org/officeDocument/2006/relationships/slide" Target="slides/slide6.xml"/><Relationship Id="rId55" Type="http://schemas.openxmlformats.org/officeDocument/2006/relationships/font" Target="fonts/CenturyGothic-regular.fntdata"/><Relationship Id="rId10" Type="http://schemas.openxmlformats.org/officeDocument/2006/relationships/slide" Target="slides/slide5.xml"/><Relationship Id="rId54" Type="http://schemas.openxmlformats.org/officeDocument/2006/relationships/font" Target="fonts/Merriweather-boldItalic.fntdata"/><Relationship Id="rId13" Type="http://schemas.openxmlformats.org/officeDocument/2006/relationships/slide" Target="slides/slide8.xml"/><Relationship Id="rId57" Type="http://schemas.openxmlformats.org/officeDocument/2006/relationships/font" Target="fonts/CenturyGothic-italic.fntdata"/><Relationship Id="rId12" Type="http://schemas.openxmlformats.org/officeDocument/2006/relationships/slide" Target="slides/slide7.xml"/><Relationship Id="rId56" Type="http://schemas.openxmlformats.org/officeDocument/2006/relationships/font" Target="fonts/CenturyGothic-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970341" y="8801100"/>
            <a:ext cx="3038475" cy="46672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701675" y="4473577"/>
            <a:ext cx="5607050" cy="36607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30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0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lnSpc>
                <a:spcPct val="90000"/>
              </a:lnSpc>
              <a:spcBef>
                <a:spcPts val="30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lnSpc>
                <a:spcPct val="90000"/>
              </a:lnSpc>
              <a:spcBef>
                <a:spcPts val="30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lnSpc>
                <a:spcPct val="90000"/>
              </a:lnSpc>
              <a:spcBef>
                <a:spcPts val="30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entury Gothic"/>
                <a:ea typeface="Century Gothic"/>
                <a:cs typeface="Century Gothic"/>
                <a:sym typeface="Century Gothic"/>
              </a:defRPr>
            </a:lvl9pPr>
          </a:lstStyle>
          <a:p/>
        </p:txBody>
      </p:sp>
      <p:sp>
        <p:nvSpPr>
          <p:cNvPr id="6" name="Google Shape;6;n"/>
          <p:cNvSpPr txBox="1"/>
          <p:nvPr>
            <p:ph idx="12" type="sldNum"/>
          </p:nvPr>
        </p:nvSpPr>
        <p:spPr>
          <a:xfrm>
            <a:off x="1" y="8801100"/>
            <a:ext cx="3038475" cy="466726"/>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notes"/>
          <p:cNvSpPr txBox="1"/>
          <p:nvPr>
            <p:ph idx="1" type="body"/>
          </p:nvPr>
        </p:nvSpPr>
        <p:spPr>
          <a:xfrm>
            <a:off x="701675" y="4473577"/>
            <a:ext cx="5607050" cy="36607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262" name="Google Shape;262;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3ddfaa6bc_0_39: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d3ddfaa6bc_0_39: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322" name="Google Shape;322;g2d3ddfaa6bc_0_39: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d2a1cb2fa_0_2: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327" name="Google Shape;327;g2ed2a1cb2fa_0_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6a9d2ae32_0_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333" name="Google Shape;333;g2d6a9d2ae32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6a9d2ae32_0_3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400"/>
              <a:buFont typeface="Arial"/>
              <a:buNone/>
            </a:pPr>
            <a:r>
              <a:t/>
            </a:r>
            <a:endParaRPr/>
          </a:p>
        </p:txBody>
      </p:sp>
      <p:sp>
        <p:nvSpPr>
          <p:cNvPr id="340" name="Google Shape;340;g2d6a9d2ae32_0_3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6a9d2ae32_0_38: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400"/>
              <a:buFont typeface="Arial"/>
              <a:buNone/>
            </a:pPr>
            <a:r>
              <a:t/>
            </a:r>
            <a:endParaRPr/>
          </a:p>
        </p:txBody>
      </p:sp>
      <p:sp>
        <p:nvSpPr>
          <p:cNvPr id="347" name="Google Shape;347;g2d6a9d2ae32_0_3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6a9d2ae32_0_45: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400"/>
              <a:buFont typeface="Arial"/>
              <a:buNone/>
            </a:pPr>
            <a:r>
              <a:t/>
            </a:r>
            <a:endParaRPr/>
          </a:p>
        </p:txBody>
      </p:sp>
      <p:sp>
        <p:nvSpPr>
          <p:cNvPr id="354" name="Google Shape;354;g2d6a9d2ae32_0_4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6a9d2ae32_0_52: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400"/>
              <a:buFont typeface="Arial"/>
              <a:buNone/>
            </a:pPr>
            <a:r>
              <a:t/>
            </a:r>
            <a:endParaRPr/>
          </a:p>
        </p:txBody>
      </p:sp>
      <p:sp>
        <p:nvSpPr>
          <p:cNvPr id="361" name="Google Shape;361;g2d6a9d2ae32_0_5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6a9d2ae32_0_58: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400"/>
              <a:buFont typeface="Arial"/>
              <a:buNone/>
            </a:pPr>
            <a:r>
              <a:t/>
            </a:r>
            <a:endParaRPr/>
          </a:p>
        </p:txBody>
      </p:sp>
      <p:sp>
        <p:nvSpPr>
          <p:cNvPr id="367" name="Google Shape;367;g2d6a9d2ae32_0_5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206129281f_0_35: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373" name="Google Shape;373;g3206129281f_0_3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71e6a3e2b_0_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380" name="Google Shape;380;g2d71e6a3e2b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71e6a3e2b_0_1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2d71e6a3e2b_0_15: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1300">
              <a:solidFill>
                <a:srgbClr val="1F2328"/>
              </a:solidFill>
              <a:highlight>
                <a:srgbClr val="F5F5F0"/>
              </a:highlight>
              <a:latin typeface="Merriweather"/>
              <a:ea typeface="Merriweather"/>
              <a:cs typeface="Merriweather"/>
              <a:sym typeface="Merriweather"/>
            </a:endParaRPr>
          </a:p>
        </p:txBody>
      </p:sp>
      <p:sp>
        <p:nvSpPr>
          <p:cNvPr id="271" name="Google Shape;271;g2d71e6a3e2b_0_15: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06129281f_0_43: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387" name="Google Shape;387;g3206129281f_0_4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71e6a3e2b_0_7: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394" name="Google Shape;394;g2d71e6a3e2b_0_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206129281f_0_66: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401" name="Google Shape;401;g3206129281f_0_6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206129281f_0_73: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407" name="Google Shape;407;g3206129281f_0_7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06129281f_0_79: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SzPts val="1400"/>
              <a:buNone/>
            </a:pPr>
            <a:r>
              <a:t/>
            </a:r>
            <a:endParaRPr/>
          </a:p>
        </p:txBody>
      </p:sp>
      <p:sp>
        <p:nvSpPr>
          <p:cNvPr id="413" name="Google Shape;413;g3206129281f_0_79: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4814bdd64_0_11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g224814bdd64_0_117: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19" name="Google Shape;419;g224814bdd64_0_117: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206129281f_0_25: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24" name="Google Shape;424;g3206129281f_0_2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6a9d2ae32_0_6: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30" name="Google Shape;430;g2d6a9d2ae32_0_6: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06129281f_0_15: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36" name="Google Shape;436;g3206129281f_0_1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06129281f_0_2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42" name="Google Shape;442;g3206129281f_0_2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d90207a71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2ed90207a71_0_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278" name="Google Shape;278;g2ed90207a71_0_0: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d3ddfaa6bc_0_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2d3ddfaa6bc_0_2: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49" name="Google Shape;449;g2d3ddfaa6bc_0_2: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6a9d2ae32_0_12: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54" name="Google Shape;454;g2d6a9d2ae32_0_1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24814bdd64_0_10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224814bdd64_0_102: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61" name="Google Shape;461;g224814bdd64_0_102: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206129281f_0_3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466" name="Google Shape;466;g3206129281f_0_3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87890c07b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3087890c07b_0_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p:txBody>
      </p:sp>
      <p:sp>
        <p:nvSpPr>
          <p:cNvPr id="284" name="Google Shape;284;g3087890c07b_0_0: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4814bdd64_0_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200"/>
          </a:p>
        </p:txBody>
      </p:sp>
      <p:sp>
        <p:nvSpPr>
          <p:cNvPr id="290" name="Google Shape;290;g224814bdd64_0_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notes"/>
          <p:cNvSpPr txBox="1"/>
          <p:nvPr>
            <p:ph idx="1" type="body"/>
          </p:nvPr>
        </p:nvSpPr>
        <p:spPr>
          <a:xfrm>
            <a:off x="701675" y="4473577"/>
            <a:ext cx="5607050" cy="36607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200"/>
          </a:p>
        </p:txBody>
      </p:sp>
      <p:sp>
        <p:nvSpPr>
          <p:cNvPr id="296" name="Google Shape;296;p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3ddfaa6bc_0_2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d3ddfaa6bc_0_23: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303" name="Google Shape;303;g2d3ddfaa6bc_0_23: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3ddfaa6bc_0_2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d3ddfaa6bc_0_28: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00"/>
              </a:spcBef>
              <a:spcAft>
                <a:spcPts val="0"/>
              </a:spcAft>
              <a:buSzPts val="1400"/>
              <a:buNone/>
            </a:pPr>
            <a:r>
              <a:t/>
            </a:r>
            <a:endParaRPr/>
          </a:p>
        </p:txBody>
      </p:sp>
      <p:sp>
        <p:nvSpPr>
          <p:cNvPr id="309" name="Google Shape;309;g2d3ddfaa6bc_0_28:notes"/>
          <p:cNvSpPr txBox="1"/>
          <p:nvPr>
            <p:ph idx="12" type="sldNum"/>
          </p:nvPr>
        </p:nvSpPr>
        <p:spPr>
          <a:xfrm>
            <a:off x="1" y="8801100"/>
            <a:ext cx="3038400" cy="466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4814bdd64_0_10:notes"/>
          <p:cNvSpPr txBox="1"/>
          <p:nvPr>
            <p:ph idx="1" type="body"/>
          </p:nvPr>
        </p:nvSpPr>
        <p:spPr>
          <a:xfrm>
            <a:off x="701675" y="4473577"/>
            <a:ext cx="5607000" cy="366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300"/>
          </a:p>
        </p:txBody>
      </p:sp>
      <p:sp>
        <p:nvSpPr>
          <p:cNvPr id="315" name="Google Shape;315;g224814bdd64_0_1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g2ecb4f430bb_0_326"/>
          <p:cNvSpPr/>
          <p:nvPr/>
        </p:nvSpPr>
        <p:spPr>
          <a:xfrm>
            <a:off x="-18668" y="2018167"/>
            <a:ext cx="11063100" cy="2059500"/>
          </a:xfrm>
          <a:prstGeom prst="rect">
            <a:avLst/>
          </a:prstGeom>
          <a:solidFill>
            <a:srgbClr val="162E5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p:txBody>
      </p:sp>
      <p:pic>
        <p:nvPicPr>
          <p:cNvPr id="13" name="Google Shape;13;g2ecb4f430bb_0_326"/>
          <p:cNvPicPr preferRelativeResize="0"/>
          <p:nvPr/>
        </p:nvPicPr>
        <p:blipFill rotWithShape="1">
          <a:blip r:embed="rId2">
            <a:alphaModFix/>
          </a:blip>
          <a:srcRect b="0" l="0" r="0" t="0"/>
          <a:stretch/>
        </p:blipFill>
        <p:spPr>
          <a:xfrm>
            <a:off x="570885" y="1280234"/>
            <a:ext cx="2422464" cy="382500"/>
          </a:xfrm>
          <a:prstGeom prst="rect">
            <a:avLst/>
          </a:prstGeom>
          <a:noFill/>
          <a:ln>
            <a:noFill/>
          </a:ln>
        </p:spPr>
      </p:pic>
      <p:sp>
        <p:nvSpPr>
          <p:cNvPr id="14" name="Google Shape;14;g2ecb4f430bb_0_326"/>
          <p:cNvSpPr txBox="1"/>
          <p:nvPr>
            <p:ph type="ctrTitle"/>
          </p:nvPr>
        </p:nvSpPr>
        <p:spPr>
          <a:xfrm>
            <a:off x="426735" y="2037923"/>
            <a:ext cx="10527900" cy="20115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dk2"/>
              </a:buClr>
              <a:buSzPts val="5600"/>
              <a:buNone/>
              <a:defRPr sz="5600">
                <a:solidFill>
                  <a:schemeClr val="dk2"/>
                </a:solidFill>
              </a:defRPr>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g2ecb4f430bb_0_326"/>
          <p:cNvSpPr txBox="1"/>
          <p:nvPr>
            <p:ph idx="1" type="subTitle"/>
          </p:nvPr>
        </p:nvSpPr>
        <p:spPr>
          <a:xfrm>
            <a:off x="426720" y="4083633"/>
            <a:ext cx="11360700" cy="1056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rgbClr val="757575"/>
              </a:buClr>
              <a:buSzPts val="3700"/>
              <a:buFont typeface="Merriweather"/>
              <a:buNone/>
              <a:defRPr i="1" sz="3700">
                <a:solidFill>
                  <a:srgbClr val="757575"/>
                </a:solidFill>
                <a:latin typeface="Merriweather"/>
                <a:ea typeface="Merriweather"/>
                <a:cs typeface="Merriweather"/>
                <a:sym typeface="Merriweather"/>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2ecb4f430bb_0_3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 Diagram">
  <p:cSld name="SECTION_HEADER_1_1">
    <p:spTree>
      <p:nvGrpSpPr>
        <p:cNvPr id="64" name="Shape 64"/>
        <p:cNvGrpSpPr/>
        <p:nvPr/>
      </p:nvGrpSpPr>
      <p:grpSpPr>
        <a:xfrm>
          <a:off x="0" y="0"/>
          <a:ext cx="0" cy="0"/>
          <a:chOff x="0" y="0"/>
          <a:chExt cx="0" cy="0"/>
        </a:xfrm>
      </p:grpSpPr>
      <p:sp>
        <p:nvSpPr>
          <p:cNvPr id="65" name="Google Shape;65;g2ecb4f430bb_0_3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g2ecb4f430bb_0_343"/>
          <p:cNvSpPr/>
          <p:nvPr>
            <p:ph idx="2" type="pic"/>
          </p:nvPr>
        </p:nvSpPr>
        <p:spPr>
          <a:xfrm>
            <a:off x="4252000" y="1219200"/>
            <a:ext cx="7044900" cy="5199300"/>
          </a:xfrm>
          <a:prstGeom prst="rect">
            <a:avLst/>
          </a:prstGeom>
          <a:noFill/>
          <a:ln>
            <a:noFill/>
          </a:ln>
        </p:spPr>
      </p:sp>
      <p:sp>
        <p:nvSpPr>
          <p:cNvPr id="67" name="Google Shape;67;g2ecb4f430bb_0_343"/>
          <p:cNvSpPr txBox="1"/>
          <p:nvPr>
            <p:ph type="title"/>
          </p:nvPr>
        </p:nvSpPr>
        <p:spPr>
          <a:xfrm>
            <a:off x="430800" y="1219200"/>
            <a:ext cx="3836400" cy="3849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300"/>
              <a:buNone/>
              <a:defRPr sz="43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g2ecb4f430bb_0_352"/>
          <p:cNvSpPr txBox="1"/>
          <p:nvPr>
            <p:ph idx="1" type="body"/>
          </p:nvPr>
        </p:nvSpPr>
        <p:spPr>
          <a:xfrm>
            <a:off x="42672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0" name="Google Shape;70;g2ecb4f430bb_0_352"/>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1" name="Google Shape;71;g2ecb4f430bb_0_35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ecb4f430bb_0_352"/>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3" name="Google Shape;73;g2ecb4f430bb_0_352"/>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and Screenshot">
  <p:cSld name="TITLE_ONLY_2">
    <p:spTree>
      <p:nvGrpSpPr>
        <p:cNvPr id="74" name="Shape 74"/>
        <p:cNvGrpSpPr/>
        <p:nvPr/>
      </p:nvGrpSpPr>
      <p:grpSpPr>
        <a:xfrm>
          <a:off x="0" y="0"/>
          <a:ext cx="0" cy="0"/>
          <a:chOff x="0" y="0"/>
          <a:chExt cx="0" cy="0"/>
        </a:xfrm>
      </p:grpSpPr>
      <p:sp>
        <p:nvSpPr>
          <p:cNvPr id="75" name="Google Shape;75;g2ecb4f430bb_0_3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g2ecb4f430bb_0_362"/>
          <p:cNvSpPr/>
          <p:nvPr>
            <p:ph idx="2" type="pic"/>
          </p:nvPr>
        </p:nvSpPr>
        <p:spPr>
          <a:xfrm>
            <a:off x="665033" y="1550033"/>
            <a:ext cx="10972800" cy="4876800"/>
          </a:xfrm>
          <a:prstGeom prst="rect">
            <a:avLst/>
          </a:prstGeom>
          <a:noFill/>
          <a:ln>
            <a:noFill/>
          </a:ln>
        </p:spPr>
      </p:sp>
      <p:sp>
        <p:nvSpPr>
          <p:cNvPr id="77" name="Google Shape;77;g2ecb4f430bb_0_362"/>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e Team">
  <p:cSld name="TITLE_ONLY_1_2">
    <p:spTree>
      <p:nvGrpSpPr>
        <p:cNvPr id="78" name="Shape 78"/>
        <p:cNvGrpSpPr/>
        <p:nvPr/>
      </p:nvGrpSpPr>
      <p:grpSpPr>
        <a:xfrm>
          <a:off x="0" y="0"/>
          <a:ext cx="0" cy="0"/>
          <a:chOff x="0" y="0"/>
          <a:chExt cx="0" cy="0"/>
        </a:xfrm>
      </p:grpSpPr>
      <p:sp>
        <p:nvSpPr>
          <p:cNvPr id="79" name="Google Shape;79;g2ecb4f430bb_0_378"/>
          <p:cNvSpPr txBox="1"/>
          <p:nvPr>
            <p:ph idx="1" type="body"/>
          </p:nvPr>
        </p:nvSpPr>
        <p:spPr>
          <a:xfrm>
            <a:off x="22091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80" name="Google Shape;80;g2ecb4f430bb_0_378"/>
          <p:cNvSpPr txBox="1"/>
          <p:nvPr>
            <p:ph idx="2" type="subTitle"/>
          </p:nvPr>
        </p:nvSpPr>
        <p:spPr>
          <a:xfrm>
            <a:off x="2209133" y="3311344"/>
            <a:ext cx="1853100" cy="520800"/>
          </a:xfrm>
          <a:prstGeom prst="rect">
            <a:avLst/>
          </a:prstGeom>
          <a:noFill/>
          <a:ln>
            <a:noFill/>
          </a:ln>
        </p:spPr>
        <p:txBody>
          <a:bodyPr anchorCtr="0" anchor="t" bIns="0" lIns="0" spcFirstLastPara="1" rIns="0" wrap="square" tIns="121900">
            <a:normAutofit/>
          </a:bodyPr>
          <a:lstStyle>
            <a:lvl1pPr lvl="0" algn="l">
              <a:lnSpc>
                <a:spcPct val="100000"/>
              </a:lnSpc>
              <a:spcBef>
                <a:spcPts val="0"/>
              </a:spcBef>
              <a:spcAft>
                <a:spcPts val="0"/>
              </a:spcAft>
              <a:buClr>
                <a:schemeClr val="dk1"/>
              </a:buClr>
              <a:buSzPts val="1900"/>
              <a:buNone/>
              <a:defRPr b="1" sz="1900">
                <a:solidFill>
                  <a:schemeClr val="dk1"/>
                </a:solidFill>
              </a:defRPr>
            </a:lvl1pPr>
            <a:lvl2pPr lvl="1" algn="l">
              <a:lnSpc>
                <a:spcPct val="100000"/>
              </a:lnSpc>
              <a:spcBef>
                <a:spcPts val="0"/>
              </a:spcBef>
              <a:spcAft>
                <a:spcPts val="0"/>
              </a:spcAft>
              <a:buClr>
                <a:schemeClr val="dk1"/>
              </a:buClr>
              <a:buSzPts val="1900"/>
              <a:buNone/>
              <a:defRPr>
                <a:solidFill>
                  <a:schemeClr val="dk1"/>
                </a:solidFill>
              </a:defRPr>
            </a:lvl2pPr>
            <a:lvl3pPr lvl="2" algn="l">
              <a:lnSpc>
                <a:spcPct val="100000"/>
              </a:lnSpc>
              <a:spcBef>
                <a:spcPts val="0"/>
              </a:spcBef>
              <a:spcAft>
                <a:spcPts val="0"/>
              </a:spcAft>
              <a:buClr>
                <a:schemeClr val="dk1"/>
              </a:buClr>
              <a:buSzPts val="1900"/>
              <a:buNone/>
              <a:defRPr>
                <a:solidFill>
                  <a:schemeClr val="dk1"/>
                </a:solidFill>
              </a:defRPr>
            </a:lvl3pPr>
            <a:lvl4pPr lvl="3" algn="l">
              <a:lnSpc>
                <a:spcPct val="100000"/>
              </a:lnSpc>
              <a:spcBef>
                <a:spcPts val="0"/>
              </a:spcBef>
              <a:spcAft>
                <a:spcPts val="0"/>
              </a:spcAft>
              <a:buClr>
                <a:schemeClr val="dk1"/>
              </a:buClr>
              <a:buSzPts val="1900"/>
              <a:buNone/>
              <a:defRPr>
                <a:solidFill>
                  <a:schemeClr val="dk1"/>
                </a:solidFill>
              </a:defRPr>
            </a:lvl4pPr>
            <a:lvl5pPr lvl="4" algn="l">
              <a:lnSpc>
                <a:spcPct val="100000"/>
              </a:lnSpc>
              <a:spcBef>
                <a:spcPts val="0"/>
              </a:spcBef>
              <a:spcAft>
                <a:spcPts val="0"/>
              </a:spcAft>
              <a:buClr>
                <a:schemeClr val="dk1"/>
              </a:buClr>
              <a:buSzPts val="1900"/>
              <a:buNone/>
              <a:defRPr>
                <a:solidFill>
                  <a:schemeClr val="dk1"/>
                </a:solidFill>
              </a:defRPr>
            </a:lvl5pPr>
            <a:lvl6pPr lvl="5" algn="l">
              <a:lnSpc>
                <a:spcPct val="100000"/>
              </a:lnSpc>
              <a:spcBef>
                <a:spcPts val="0"/>
              </a:spcBef>
              <a:spcAft>
                <a:spcPts val="0"/>
              </a:spcAft>
              <a:buClr>
                <a:schemeClr val="dk1"/>
              </a:buClr>
              <a:buSzPts val="1900"/>
              <a:buNone/>
              <a:defRPr>
                <a:solidFill>
                  <a:schemeClr val="dk1"/>
                </a:solidFill>
              </a:defRPr>
            </a:lvl6pPr>
            <a:lvl7pPr lvl="6" algn="l">
              <a:lnSpc>
                <a:spcPct val="100000"/>
              </a:lnSpc>
              <a:spcBef>
                <a:spcPts val="0"/>
              </a:spcBef>
              <a:spcAft>
                <a:spcPts val="0"/>
              </a:spcAft>
              <a:buClr>
                <a:schemeClr val="dk1"/>
              </a:buClr>
              <a:buSzPts val="1900"/>
              <a:buNone/>
              <a:defRPr>
                <a:solidFill>
                  <a:schemeClr val="dk1"/>
                </a:solidFill>
              </a:defRPr>
            </a:lvl7pPr>
            <a:lvl8pPr lvl="7" algn="l">
              <a:lnSpc>
                <a:spcPct val="100000"/>
              </a:lnSpc>
              <a:spcBef>
                <a:spcPts val="0"/>
              </a:spcBef>
              <a:spcAft>
                <a:spcPts val="0"/>
              </a:spcAft>
              <a:buClr>
                <a:schemeClr val="dk1"/>
              </a:buClr>
              <a:buSzPts val="1900"/>
              <a:buNone/>
              <a:defRPr>
                <a:solidFill>
                  <a:schemeClr val="dk1"/>
                </a:solidFill>
              </a:defRPr>
            </a:lvl8pPr>
            <a:lvl9pPr lvl="8" algn="l">
              <a:lnSpc>
                <a:spcPct val="100000"/>
              </a:lnSpc>
              <a:spcBef>
                <a:spcPts val="0"/>
              </a:spcBef>
              <a:spcAft>
                <a:spcPts val="0"/>
              </a:spcAft>
              <a:buClr>
                <a:schemeClr val="dk1"/>
              </a:buClr>
              <a:buSzPts val="1900"/>
              <a:buNone/>
              <a:defRPr>
                <a:solidFill>
                  <a:schemeClr val="dk1"/>
                </a:solidFill>
              </a:defRPr>
            </a:lvl9pPr>
          </a:lstStyle>
          <a:p/>
        </p:txBody>
      </p:sp>
      <p:sp>
        <p:nvSpPr>
          <p:cNvPr id="81" name="Google Shape;81;g2ecb4f430bb_0_378"/>
          <p:cNvSpPr txBox="1"/>
          <p:nvPr>
            <p:ph idx="3" type="body"/>
          </p:nvPr>
        </p:nvSpPr>
        <p:spPr>
          <a:xfrm>
            <a:off x="4195517"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82" name="Google Shape;82;g2ecb4f430bb_0_378"/>
          <p:cNvSpPr txBox="1"/>
          <p:nvPr>
            <p:ph idx="4" type="subTitle"/>
          </p:nvPr>
        </p:nvSpPr>
        <p:spPr>
          <a:xfrm>
            <a:off x="4195517" y="3311344"/>
            <a:ext cx="1853100" cy="520800"/>
          </a:xfrm>
          <a:prstGeom prst="rect">
            <a:avLst/>
          </a:prstGeom>
          <a:noFill/>
          <a:ln>
            <a:noFill/>
          </a:ln>
        </p:spPr>
        <p:txBody>
          <a:bodyPr anchorCtr="0" anchor="t" bIns="0" lIns="0" spcFirstLastPara="1" rIns="0" wrap="square" tIns="121900">
            <a:normAutofit/>
          </a:bodyPr>
          <a:lstStyle>
            <a:lvl1pPr lvl="0" algn="l">
              <a:lnSpc>
                <a:spcPct val="100000"/>
              </a:lnSpc>
              <a:spcBef>
                <a:spcPts val="0"/>
              </a:spcBef>
              <a:spcAft>
                <a:spcPts val="0"/>
              </a:spcAft>
              <a:buClr>
                <a:schemeClr val="dk1"/>
              </a:buClr>
              <a:buSzPts val="1900"/>
              <a:buNone/>
              <a:defRPr b="1" sz="1900">
                <a:solidFill>
                  <a:schemeClr val="dk1"/>
                </a:solidFill>
              </a:defRPr>
            </a:lvl1pPr>
            <a:lvl2pPr lvl="1" algn="l">
              <a:lnSpc>
                <a:spcPct val="100000"/>
              </a:lnSpc>
              <a:spcBef>
                <a:spcPts val="0"/>
              </a:spcBef>
              <a:spcAft>
                <a:spcPts val="0"/>
              </a:spcAft>
              <a:buClr>
                <a:schemeClr val="dk1"/>
              </a:buClr>
              <a:buSzPts val="1900"/>
              <a:buNone/>
              <a:defRPr>
                <a:solidFill>
                  <a:schemeClr val="dk1"/>
                </a:solidFill>
              </a:defRPr>
            </a:lvl2pPr>
            <a:lvl3pPr lvl="2" algn="l">
              <a:lnSpc>
                <a:spcPct val="100000"/>
              </a:lnSpc>
              <a:spcBef>
                <a:spcPts val="0"/>
              </a:spcBef>
              <a:spcAft>
                <a:spcPts val="0"/>
              </a:spcAft>
              <a:buClr>
                <a:schemeClr val="dk1"/>
              </a:buClr>
              <a:buSzPts val="1900"/>
              <a:buNone/>
              <a:defRPr>
                <a:solidFill>
                  <a:schemeClr val="dk1"/>
                </a:solidFill>
              </a:defRPr>
            </a:lvl3pPr>
            <a:lvl4pPr lvl="3" algn="l">
              <a:lnSpc>
                <a:spcPct val="100000"/>
              </a:lnSpc>
              <a:spcBef>
                <a:spcPts val="0"/>
              </a:spcBef>
              <a:spcAft>
                <a:spcPts val="0"/>
              </a:spcAft>
              <a:buClr>
                <a:schemeClr val="dk1"/>
              </a:buClr>
              <a:buSzPts val="1900"/>
              <a:buNone/>
              <a:defRPr>
                <a:solidFill>
                  <a:schemeClr val="dk1"/>
                </a:solidFill>
              </a:defRPr>
            </a:lvl4pPr>
            <a:lvl5pPr lvl="4" algn="l">
              <a:lnSpc>
                <a:spcPct val="100000"/>
              </a:lnSpc>
              <a:spcBef>
                <a:spcPts val="0"/>
              </a:spcBef>
              <a:spcAft>
                <a:spcPts val="0"/>
              </a:spcAft>
              <a:buClr>
                <a:schemeClr val="dk1"/>
              </a:buClr>
              <a:buSzPts val="1900"/>
              <a:buNone/>
              <a:defRPr>
                <a:solidFill>
                  <a:schemeClr val="dk1"/>
                </a:solidFill>
              </a:defRPr>
            </a:lvl5pPr>
            <a:lvl6pPr lvl="5" algn="l">
              <a:lnSpc>
                <a:spcPct val="100000"/>
              </a:lnSpc>
              <a:spcBef>
                <a:spcPts val="0"/>
              </a:spcBef>
              <a:spcAft>
                <a:spcPts val="0"/>
              </a:spcAft>
              <a:buClr>
                <a:schemeClr val="dk1"/>
              </a:buClr>
              <a:buSzPts val="1900"/>
              <a:buNone/>
              <a:defRPr>
                <a:solidFill>
                  <a:schemeClr val="dk1"/>
                </a:solidFill>
              </a:defRPr>
            </a:lvl6pPr>
            <a:lvl7pPr lvl="6" algn="l">
              <a:lnSpc>
                <a:spcPct val="100000"/>
              </a:lnSpc>
              <a:spcBef>
                <a:spcPts val="0"/>
              </a:spcBef>
              <a:spcAft>
                <a:spcPts val="0"/>
              </a:spcAft>
              <a:buClr>
                <a:schemeClr val="dk1"/>
              </a:buClr>
              <a:buSzPts val="1900"/>
              <a:buNone/>
              <a:defRPr>
                <a:solidFill>
                  <a:schemeClr val="dk1"/>
                </a:solidFill>
              </a:defRPr>
            </a:lvl7pPr>
            <a:lvl8pPr lvl="7" algn="l">
              <a:lnSpc>
                <a:spcPct val="100000"/>
              </a:lnSpc>
              <a:spcBef>
                <a:spcPts val="0"/>
              </a:spcBef>
              <a:spcAft>
                <a:spcPts val="0"/>
              </a:spcAft>
              <a:buClr>
                <a:schemeClr val="dk1"/>
              </a:buClr>
              <a:buSzPts val="1900"/>
              <a:buNone/>
              <a:defRPr>
                <a:solidFill>
                  <a:schemeClr val="dk1"/>
                </a:solidFill>
              </a:defRPr>
            </a:lvl8pPr>
            <a:lvl9pPr lvl="8" algn="l">
              <a:lnSpc>
                <a:spcPct val="100000"/>
              </a:lnSpc>
              <a:spcBef>
                <a:spcPts val="0"/>
              </a:spcBef>
              <a:spcAft>
                <a:spcPts val="0"/>
              </a:spcAft>
              <a:buClr>
                <a:schemeClr val="dk1"/>
              </a:buClr>
              <a:buSzPts val="1900"/>
              <a:buNone/>
              <a:defRPr>
                <a:solidFill>
                  <a:schemeClr val="dk1"/>
                </a:solidFill>
              </a:defRPr>
            </a:lvl9pPr>
          </a:lstStyle>
          <a:p/>
        </p:txBody>
      </p:sp>
      <p:sp>
        <p:nvSpPr>
          <p:cNvPr id="83" name="Google Shape;83;g2ecb4f430bb_0_378"/>
          <p:cNvSpPr txBox="1"/>
          <p:nvPr>
            <p:ph idx="5" type="body"/>
          </p:nvPr>
        </p:nvSpPr>
        <p:spPr>
          <a:xfrm>
            <a:off x="61819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84" name="Google Shape;84;g2ecb4f430bb_0_378"/>
          <p:cNvSpPr txBox="1"/>
          <p:nvPr>
            <p:ph idx="6" type="subTitle"/>
          </p:nvPr>
        </p:nvSpPr>
        <p:spPr>
          <a:xfrm>
            <a:off x="6181933" y="3311344"/>
            <a:ext cx="1853100" cy="520800"/>
          </a:xfrm>
          <a:prstGeom prst="rect">
            <a:avLst/>
          </a:prstGeom>
          <a:noFill/>
          <a:ln>
            <a:noFill/>
          </a:ln>
        </p:spPr>
        <p:txBody>
          <a:bodyPr anchorCtr="0" anchor="t" bIns="0" lIns="0" spcFirstLastPara="1" rIns="0" wrap="square" tIns="121900">
            <a:normAutofit/>
          </a:bodyPr>
          <a:lstStyle>
            <a:lvl1pPr lvl="0" algn="l">
              <a:lnSpc>
                <a:spcPct val="100000"/>
              </a:lnSpc>
              <a:spcBef>
                <a:spcPts val="0"/>
              </a:spcBef>
              <a:spcAft>
                <a:spcPts val="0"/>
              </a:spcAft>
              <a:buClr>
                <a:schemeClr val="dk1"/>
              </a:buClr>
              <a:buSzPts val="1900"/>
              <a:buNone/>
              <a:defRPr b="1" sz="1900">
                <a:solidFill>
                  <a:schemeClr val="dk1"/>
                </a:solidFill>
              </a:defRPr>
            </a:lvl1pPr>
            <a:lvl2pPr lvl="1" algn="l">
              <a:lnSpc>
                <a:spcPct val="100000"/>
              </a:lnSpc>
              <a:spcBef>
                <a:spcPts val="0"/>
              </a:spcBef>
              <a:spcAft>
                <a:spcPts val="0"/>
              </a:spcAft>
              <a:buClr>
                <a:schemeClr val="dk1"/>
              </a:buClr>
              <a:buSzPts val="1900"/>
              <a:buNone/>
              <a:defRPr>
                <a:solidFill>
                  <a:schemeClr val="dk1"/>
                </a:solidFill>
              </a:defRPr>
            </a:lvl2pPr>
            <a:lvl3pPr lvl="2" algn="l">
              <a:lnSpc>
                <a:spcPct val="100000"/>
              </a:lnSpc>
              <a:spcBef>
                <a:spcPts val="0"/>
              </a:spcBef>
              <a:spcAft>
                <a:spcPts val="0"/>
              </a:spcAft>
              <a:buClr>
                <a:schemeClr val="dk1"/>
              </a:buClr>
              <a:buSzPts val="1900"/>
              <a:buNone/>
              <a:defRPr>
                <a:solidFill>
                  <a:schemeClr val="dk1"/>
                </a:solidFill>
              </a:defRPr>
            </a:lvl3pPr>
            <a:lvl4pPr lvl="3" algn="l">
              <a:lnSpc>
                <a:spcPct val="100000"/>
              </a:lnSpc>
              <a:spcBef>
                <a:spcPts val="0"/>
              </a:spcBef>
              <a:spcAft>
                <a:spcPts val="0"/>
              </a:spcAft>
              <a:buClr>
                <a:schemeClr val="dk1"/>
              </a:buClr>
              <a:buSzPts val="1900"/>
              <a:buNone/>
              <a:defRPr>
                <a:solidFill>
                  <a:schemeClr val="dk1"/>
                </a:solidFill>
              </a:defRPr>
            </a:lvl4pPr>
            <a:lvl5pPr lvl="4" algn="l">
              <a:lnSpc>
                <a:spcPct val="100000"/>
              </a:lnSpc>
              <a:spcBef>
                <a:spcPts val="0"/>
              </a:spcBef>
              <a:spcAft>
                <a:spcPts val="0"/>
              </a:spcAft>
              <a:buClr>
                <a:schemeClr val="dk1"/>
              </a:buClr>
              <a:buSzPts val="1900"/>
              <a:buNone/>
              <a:defRPr>
                <a:solidFill>
                  <a:schemeClr val="dk1"/>
                </a:solidFill>
              </a:defRPr>
            </a:lvl5pPr>
            <a:lvl6pPr lvl="5" algn="l">
              <a:lnSpc>
                <a:spcPct val="100000"/>
              </a:lnSpc>
              <a:spcBef>
                <a:spcPts val="0"/>
              </a:spcBef>
              <a:spcAft>
                <a:spcPts val="0"/>
              </a:spcAft>
              <a:buClr>
                <a:schemeClr val="dk1"/>
              </a:buClr>
              <a:buSzPts val="1900"/>
              <a:buNone/>
              <a:defRPr>
                <a:solidFill>
                  <a:schemeClr val="dk1"/>
                </a:solidFill>
              </a:defRPr>
            </a:lvl6pPr>
            <a:lvl7pPr lvl="6" algn="l">
              <a:lnSpc>
                <a:spcPct val="100000"/>
              </a:lnSpc>
              <a:spcBef>
                <a:spcPts val="0"/>
              </a:spcBef>
              <a:spcAft>
                <a:spcPts val="0"/>
              </a:spcAft>
              <a:buClr>
                <a:schemeClr val="dk1"/>
              </a:buClr>
              <a:buSzPts val="1900"/>
              <a:buNone/>
              <a:defRPr>
                <a:solidFill>
                  <a:schemeClr val="dk1"/>
                </a:solidFill>
              </a:defRPr>
            </a:lvl7pPr>
            <a:lvl8pPr lvl="7" algn="l">
              <a:lnSpc>
                <a:spcPct val="100000"/>
              </a:lnSpc>
              <a:spcBef>
                <a:spcPts val="0"/>
              </a:spcBef>
              <a:spcAft>
                <a:spcPts val="0"/>
              </a:spcAft>
              <a:buClr>
                <a:schemeClr val="dk1"/>
              </a:buClr>
              <a:buSzPts val="1900"/>
              <a:buNone/>
              <a:defRPr>
                <a:solidFill>
                  <a:schemeClr val="dk1"/>
                </a:solidFill>
              </a:defRPr>
            </a:lvl8pPr>
            <a:lvl9pPr lvl="8" algn="l">
              <a:lnSpc>
                <a:spcPct val="100000"/>
              </a:lnSpc>
              <a:spcBef>
                <a:spcPts val="0"/>
              </a:spcBef>
              <a:spcAft>
                <a:spcPts val="0"/>
              </a:spcAft>
              <a:buClr>
                <a:schemeClr val="dk1"/>
              </a:buClr>
              <a:buSzPts val="1900"/>
              <a:buNone/>
              <a:defRPr>
                <a:solidFill>
                  <a:schemeClr val="dk1"/>
                </a:solidFill>
              </a:defRPr>
            </a:lvl9pPr>
          </a:lstStyle>
          <a:p/>
        </p:txBody>
      </p:sp>
      <p:sp>
        <p:nvSpPr>
          <p:cNvPr id="85" name="Google Shape;85;g2ecb4f430bb_0_378"/>
          <p:cNvSpPr txBox="1"/>
          <p:nvPr>
            <p:ph idx="7" type="body"/>
          </p:nvPr>
        </p:nvSpPr>
        <p:spPr>
          <a:xfrm>
            <a:off x="81683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86" name="Google Shape;86;g2ecb4f430bb_0_378"/>
          <p:cNvSpPr txBox="1"/>
          <p:nvPr>
            <p:ph idx="8" type="subTitle"/>
          </p:nvPr>
        </p:nvSpPr>
        <p:spPr>
          <a:xfrm>
            <a:off x="8168333" y="3311344"/>
            <a:ext cx="1853100" cy="520800"/>
          </a:xfrm>
          <a:prstGeom prst="rect">
            <a:avLst/>
          </a:prstGeom>
          <a:noFill/>
          <a:ln>
            <a:noFill/>
          </a:ln>
        </p:spPr>
        <p:txBody>
          <a:bodyPr anchorCtr="0" anchor="t" bIns="0" lIns="0" spcFirstLastPara="1" rIns="0" wrap="square" tIns="121900">
            <a:normAutofit/>
          </a:bodyPr>
          <a:lstStyle>
            <a:lvl1pPr lvl="0" algn="l">
              <a:lnSpc>
                <a:spcPct val="100000"/>
              </a:lnSpc>
              <a:spcBef>
                <a:spcPts val="0"/>
              </a:spcBef>
              <a:spcAft>
                <a:spcPts val="0"/>
              </a:spcAft>
              <a:buClr>
                <a:schemeClr val="dk1"/>
              </a:buClr>
              <a:buSzPts val="1900"/>
              <a:buNone/>
              <a:defRPr b="1" sz="1900">
                <a:solidFill>
                  <a:schemeClr val="dk1"/>
                </a:solidFill>
              </a:defRPr>
            </a:lvl1pPr>
            <a:lvl2pPr lvl="1" algn="l">
              <a:lnSpc>
                <a:spcPct val="100000"/>
              </a:lnSpc>
              <a:spcBef>
                <a:spcPts val="0"/>
              </a:spcBef>
              <a:spcAft>
                <a:spcPts val="0"/>
              </a:spcAft>
              <a:buClr>
                <a:schemeClr val="dk1"/>
              </a:buClr>
              <a:buSzPts val="1900"/>
              <a:buNone/>
              <a:defRPr>
                <a:solidFill>
                  <a:schemeClr val="dk1"/>
                </a:solidFill>
              </a:defRPr>
            </a:lvl2pPr>
            <a:lvl3pPr lvl="2" algn="l">
              <a:lnSpc>
                <a:spcPct val="100000"/>
              </a:lnSpc>
              <a:spcBef>
                <a:spcPts val="0"/>
              </a:spcBef>
              <a:spcAft>
                <a:spcPts val="0"/>
              </a:spcAft>
              <a:buClr>
                <a:schemeClr val="dk1"/>
              </a:buClr>
              <a:buSzPts val="1900"/>
              <a:buNone/>
              <a:defRPr>
                <a:solidFill>
                  <a:schemeClr val="dk1"/>
                </a:solidFill>
              </a:defRPr>
            </a:lvl3pPr>
            <a:lvl4pPr lvl="3" algn="l">
              <a:lnSpc>
                <a:spcPct val="100000"/>
              </a:lnSpc>
              <a:spcBef>
                <a:spcPts val="0"/>
              </a:spcBef>
              <a:spcAft>
                <a:spcPts val="0"/>
              </a:spcAft>
              <a:buClr>
                <a:schemeClr val="dk1"/>
              </a:buClr>
              <a:buSzPts val="1900"/>
              <a:buNone/>
              <a:defRPr>
                <a:solidFill>
                  <a:schemeClr val="dk1"/>
                </a:solidFill>
              </a:defRPr>
            </a:lvl4pPr>
            <a:lvl5pPr lvl="4" algn="l">
              <a:lnSpc>
                <a:spcPct val="100000"/>
              </a:lnSpc>
              <a:spcBef>
                <a:spcPts val="0"/>
              </a:spcBef>
              <a:spcAft>
                <a:spcPts val="0"/>
              </a:spcAft>
              <a:buClr>
                <a:schemeClr val="dk1"/>
              </a:buClr>
              <a:buSzPts val="1900"/>
              <a:buNone/>
              <a:defRPr>
                <a:solidFill>
                  <a:schemeClr val="dk1"/>
                </a:solidFill>
              </a:defRPr>
            </a:lvl5pPr>
            <a:lvl6pPr lvl="5" algn="l">
              <a:lnSpc>
                <a:spcPct val="100000"/>
              </a:lnSpc>
              <a:spcBef>
                <a:spcPts val="0"/>
              </a:spcBef>
              <a:spcAft>
                <a:spcPts val="0"/>
              </a:spcAft>
              <a:buClr>
                <a:schemeClr val="dk1"/>
              </a:buClr>
              <a:buSzPts val="1900"/>
              <a:buNone/>
              <a:defRPr>
                <a:solidFill>
                  <a:schemeClr val="dk1"/>
                </a:solidFill>
              </a:defRPr>
            </a:lvl6pPr>
            <a:lvl7pPr lvl="6" algn="l">
              <a:lnSpc>
                <a:spcPct val="100000"/>
              </a:lnSpc>
              <a:spcBef>
                <a:spcPts val="0"/>
              </a:spcBef>
              <a:spcAft>
                <a:spcPts val="0"/>
              </a:spcAft>
              <a:buClr>
                <a:schemeClr val="dk1"/>
              </a:buClr>
              <a:buSzPts val="1900"/>
              <a:buNone/>
              <a:defRPr>
                <a:solidFill>
                  <a:schemeClr val="dk1"/>
                </a:solidFill>
              </a:defRPr>
            </a:lvl7pPr>
            <a:lvl8pPr lvl="7" algn="l">
              <a:lnSpc>
                <a:spcPct val="100000"/>
              </a:lnSpc>
              <a:spcBef>
                <a:spcPts val="0"/>
              </a:spcBef>
              <a:spcAft>
                <a:spcPts val="0"/>
              </a:spcAft>
              <a:buClr>
                <a:schemeClr val="dk1"/>
              </a:buClr>
              <a:buSzPts val="1900"/>
              <a:buNone/>
              <a:defRPr>
                <a:solidFill>
                  <a:schemeClr val="dk1"/>
                </a:solidFill>
              </a:defRPr>
            </a:lvl8pPr>
            <a:lvl9pPr lvl="8" algn="l">
              <a:lnSpc>
                <a:spcPct val="100000"/>
              </a:lnSpc>
              <a:spcBef>
                <a:spcPts val="0"/>
              </a:spcBef>
              <a:spcAft>
                <a:spcPts val="0"/>
              </a:spcAft>
              <a:buClr>
                <a:schemeClr val="dk1"/>
              </a:buClr>
              <a:buSzPts val="1900"/>
              <a:buNone/>
              <a:defRPr>
                <a:solidFill>
                  <a:schemeClr val="dk1"/>
                </a:solidFill>
              </a:defRPr>
            </a:lvl9pPr>
          </a:lstStyle>
          <a:p/>
        </p:txBody>
      </p:sp>
      <p:sp>
        <p:nvSpPr>
          <p:cNvPr id="87" name="Google Shape;87;g2ecb4f430bb_0_378"/>
          <p:cNvSpPr txBox="1"/>
          <p:nvPr>
            <p:ph idx="9" type="subTitle"/>
          </p:nvPr>
        </p:nvSpPr>
        <p:spPr>
          <a:xfrm>
            <a:off x="10154733" y="3311344"/>
            <a:ext cx="1853100" cy="520800"/>
          </a:xfrm>
          <a:prstGeom prst="rect">
            <a:avLst/>
          </a:prstGeom>
          <a:noFill/>
          <a:ln>
            <a:noFill/>
          </a:ln>
        </p:spPr>
        <p:txBody>
          <a:bodyPr anchorCtr="0" anchor="t" bIns="0" lIns="0" spcFirstLastPara="1" rIns="0" wrap="square" tIns="121900">
            <a:normAutofit/>
          </a:bodyPr>
          <a:lstStyle>
            <a:lvl1pPr lvl="0" algn="l">
              <a:lnSpc>
                <a:spcPct val="100000"/>
              </a:lnSpc>
              <a:spcBef>
                <a:spcPts val="0"/>
              </a:spcBef>
              <a:spcAft>
                <a:spcPts val="0"/>
              </a:spcAft>
              <a:buClr>
                <a:schemeClr val="dk1"/>
              </a:buClr>
              <a:buSzPts val="1900"/>
              <a:buNone/>
              <a:defRPr b="1" sz="1900">
                <a:solidFill>
                  <a:schemeClr val="dk1"/>
                </a:solidFill>
              </a:defRPr>
            </a:lvl1pPr>
            <a:lvl2pPr lvl="1" algn="l">
              <a:lnSpc>
                <a:spcPct val="100000"/>
              </a:lnSpc>
              <a:spcBef>
                <a:spcPts val="0"/>
              </a:spcBef>
              <a:spcAft>
                <a:spcPts val="0"/>
              </a:spcAft>
              <a:buClr>
                <a:schemeClr val="dk1"/>
              </a:buClr>
              <a:buSzPts val="1900"/>
              <a:buNone/>
              <a:defRPr>
                <a:solidFill>
                  <a:schemeClr val="dk1"/>
                </a:solidFill>
              </a:defRPr>
            </a:lvl2pPr>
            <a:lvl3pPr lvl="2" algn="l">
              <a:lnSpc>
                <a:spcPct val="100000"/>
              </a:lnSpc>
              <a:spcBef>
                <a:spcPts val="0"/>
              </a:spcBef>
              <a:spcAft>
                <a:spcPts val="0"/>
              </a:spcAft>
              <a:buClr>
                <a:schemeClr val="dk1"/>
              </a:buClr>
              <a:buSzPts val="1900"/>
              <a:buNone/>
              <a:defRPr>
                <a:solidFill>
                  <a:schemeClr val="dk1"/>
                </a:solidFill>
              </a:defRPr>
            </a:lvl3pPr>
            <a:lvl4pPr lvl="3" algn="l">
              <a:lnSpc>
                <a:spcPct val="100000"/>
              </a:lnSpc>
              <a:spcBef>
                <a:spcPts val="0"/>
              </a:spcBef>
              <a:spcAft>
                <a:spcPts val="0"/>
              </a:spcAft>
              <a:buClr>
                <a:schemeClr val="dk1"/>
              </a:buClr>
              <a:buSzPts val="1900"/>
              <a:buNone/>
              <a:defRPr>
                <a:solidFill>
                  <a:schemeClr val="dk1"/>
                </a:solidFill>
              </a:defRPr>
            </a:lvl4pPr>
            <a:lvl5pPr lvl="4" algn="l">
              <a:lnSpc>
                <a:spcPct val="100000"/>
              </a:lnSpc>
              <a:spcBef>
                <a:spcPts val="0"/>
              </a:spcBef>
              <a:spcAft>
                <a:spcPts val="0"/>
              </a:spcAft>
              <a:buClr>
                <a:schemeClr val="dk1"/>
              </a:buClr>
              <a:buSzPts val="1900"/>
              <a:buNone/>
              <a:defRPr>
                <a:solidFill>
                  <a:schemeClr val="dk1"/>
                </a:solidFill>
              </a:defRPr>
            </a:lvl5pPr>
            <a:lvl6pPr lvl="5" algn="l">
              <a:lnSpc>
                <a:spcPct val="100000"/>
              </a:lnSpc>
              <a:spcBef>
                <a:spcPts val="0"/>
              </a:spcBef>
              <a:spcAft>
                <a:spcPts val="0"/>
              </a:spcAft>
              <a:buClr>
                <a:schemeClr val="dk1"/>
              </a:buClr>
              <a:buSzPts val="1900"/>
              <a:buNone/>
              <a:defRPr>
                <a:solidFill>
                  <a:schemeClr val="dk1"/>
                </a:solidFill>
              </a:defRPr>
            </a:lvl6pPr>
            <a:lvl7pPr lvl="6" algn="l">
              <a:lnSpc>
                <a:spcPct val="100000"/>
              </a:lnSpc>
              <a:spcBef>
                <a:spcPts val="0"/>
              </a:spcBef>
              <a:spcAft>
                <a:spcPts val="0"/>
              </a:spcAft>
              <a:buClr>
                <a:schemeClr val="dk1"/>
              </a:buClr>
              <a:buSzPts val="1900"/>
              <a:buNone/>
              <a:defRPr>
                <a:solidFill>
                  <a:schemeClr val="dk1"/>
                </a:solidFill>
              </a:defRPr>
            </a:lvl7pPr>
            <a:lvl8pPr lvl="7" algn="l">
              <a:lnSpc>
                <a:spcPct val="100000"/>
              </a:lnSpc>
              <a:spcBef>
                <a:spcPts val="0"/>
              </a:spcBef>
              <a:spcAft>
                <a:spcPts val="0"/>
              </a:spcAft>
              <a:buClr>
                <a:schemeClr val="dk1"/>
              </a:buClr>
              <a:buSzPts val="1900"/>
              <a:buNone/>
              <a:defRPr>
                <a:solidFill>
                  <a:schemeClr val="dk1"/>
                </a:solidFill>
              </a:defRPr>
            </a:lvl8pPr>
            <a:lvl9pPr lvl="8" algn="l">
              <a:lnSpc>
                <a:spcPct val="100000"/>
              </a:lnSpc>
              <a:spcBef>
                <a:spcPts val="0"/>
              </a:spcBef>
              <a:spcAft>
                <a:spcPts val="0"/>
              </a:spcAft>
              <a:buClr>
                <a:schemeClr val="dk1"/>
              </a:buClr>
              <a:buSzPts val="1900"/>
              <a:buNone/>
              <a:defRPr>
                <a:solidFill>
                  <a:schemeClr val="dk1"/>
                </a:solidFill>
              </a:defRPr>
            </a:lvl9pPr>
          </a:lstStyle>
          <a:p/>
        </p:txBody>
      </p:sp>
      <p:sp>
        <p:nvSpPr>
          <p:cNvPr id="88" name="Google Shape;88;g2ecb4f430bb_0_378"/>
          <p:cNvSpPr txBox="1"/>
          <p:nvPr>
            <p:ph idx="13" type="body"/>
          </p:nvPr>
        </p:nvSpPr>
        <p:spPr>
          <a:xfrm>
            <a:off x="101547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89" name="Google Shape;89;g2ecb4f430bb_0_37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g2ecb4f430bb_0_378"/>
          <p:cNvSpPr txBox="1"/>
          <p:nvPr>
            <p:ph idx="14" type="body"/>
          </p:nvPr>
        </p:nvSpPr>
        <p:spPr>
          <a:xfrm>
            <a:off x="212400"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91" name="Google Shape;91;g2ecb4f430bb_0_378"/>
          <p:cNvSpPr/>
          <p:nvPr>
            <p:ph idx="15" type="pic"/>
          </p:nvPr>
        </p:nvSpPr>
        <p:spPr>
          <a:xfrm>
            <a:off x="212400" y="1463040"/>
            <a:ext cx="1872000" cy="1872000"/>
          </a:xfrm>
          <a:prstGeom prst="rect">
            <a:avLst/>
          </a:prstGeom>
          <a:noFill/>
          <a:ln>
            <a:noFill/>
          </a:ln>
        </p:spPr>
      </p:sp>
      <p:sp>
        <p:nvSpPr>
          <p:cNvPr id="92" name="Google Shape;92;g2ecb4f430bb_0_378"/>
          <p:cNvSpPr txBox="1"/>
          <p:nvPr>
            <p:ph idx="16" type="subTitle"/>
          </p:nvPr>
        </p:nvSpPr>
        <p:spPr>
          <a:xfrm>
            <a:off x="212400" y="3311344"/>
            <a:ext cx="1853100" cy="520800"/>
          </a:xfrm>
          <a:prstGeom prst="rect">
            <a:avLst/>
          </a:prstGeom>
          <a:noFill/>
          <a:ln>
            <a:noFill/>
          </a:ln>
        </p:spPr>
        <p:txBody>
          <a:bodyPr anchorCtr="0" anchor="t" bIns="0" lIns="0" spcFirstLastPara="1" rIns="0" wrap="square" tIns="121900">
            <a:normAutofit/>
          </a:bodyPr>
          <a:lstStyle>
            <a:lvl1pPr lvl="0" algn="l">
              <a:lnSpc>
                <a:spcPct val="100000"/>
              </a:lnSpc>
              <a:spcBef>
                <a:spcPts val="0"/>
              </a:spcBef>
              <a:spcAft>
                <a:spcPts val="0"/>
              </a:spcAft>
              <a:buClr>
                <a:schemeClr val="dk1"/>
              </a:buClr>
              <a:buSzPts val="1900"/>
              <a:buNone/>
              <a:defRPr b="1" sz="1900">
                <a:solidFill>
                  <a:schemeClr val="dk1"/>
                </a:solidFill>
              </a:defRPr>
            </a:lvl1pPr>
            <a:lvl2pPr lvl="1" algn="l">
              <a:lnSpc>
                <a:spcPct val="100000"/>
              </a:lnSpc>
              <a:spcBef>
                <a:spcPts val="0"/>
              </a:spcBef>
              <a:spcAft>
                <a:spcPts val="0"/>
              </a:spcAft>
              <a:buClr>
                <a:schemeClr val="dk1"/>
              </a:buClr>
              <a:buSzPts val="1900"/>
              <a:buNone/>
              <a:defRPr>
                <a:solidFill>
                  <a:schemeClr val="dk1"/>
                </a:solidFill>
              </a:defRPr>
            </a:lvl2pPr>
            <a:lvl3pPr lvl="2" algn="l">
              <a:lnSpc>
                <a:spcPct val="100000"/>
              </a:lnSpc>
              <a:spcBef>
                <a:spcPts val="0"/>
              </a:spcBef>
              <a:spcAft>
                <a:spcPts val="0"/>
              </a:spcAft>
              <a:buClr>
                <a:schemeClr val="dk1"/>
              </a:buClr>
              <a:buSzPts val="1900"/>
              <a:buNone/>
              <a:defRPr>
                <a:solidFill>
                  <a:schemeClr val="dk1"/>
                </a:solidFill>
              </a:defRPr>
            </a:lvl3pPr>
            <a:lvl4pPr lvl="3" algn="l">
              <a:lnSpc>
                <a:spcPct val="100000"/>
              </a:lnSpc>
              <a:spcBef>
                <a:spcPts val="0"/>
              </a:spcBef>
              <a:spcAft>
                <a:spcPts val="0"/>
              </a:spcAft>
              <a:buClr>
                <a:schemeClr val="dk1"/>
              </a:buClr>
              <a:buSzPts val="1900"/>
              <a:buNone/>
              <a:defRPr>
                <a:solidFill>
                  <a:schemeClr val="dk1"/>
                </a:solidFill>
              </a:defRPr>
            </a:lvl4pPr>
            <a:lvl5pPr lvl="4" algn="l">
              <a:lnSpc>
                <a:spcPct val="100000"/>
              </a:lnSpc>
              <a:spcBef>
                <a:spcPts val="0"/>
              </a:spcBef>
              <a:spcAft>
                <a:spcPts val="0"/>
              </a:spcAft>
              <a:buClr>
                <a:schemeClr val="dk1"/>
              </a:buClr>
              <a:buSzPts val="1900"/>
              <a:buNone/>
              <a:defRPr>
                <a:solidFill>
                  <a:schemeClr val="dk1"/>
                </a:solidFill>
              </a:defRPr>
            </a:lvl5pPr>
            <a:lvl6pPr lvl="5" algn="l">
              <a:lnSpc>
                <a:spcPct val="100000"/>
              </a:lnSpc>
              <a:spcBef>
                <a:spcPts val="0"/>
              </a:spcBef>
              <a:spcAft>
                <a:spcPts val="0"/>
              </a:spcAft>
              <a:buClr>
                <a:schemeClr val="dk1"/>
              </a:buClr>
              <a:buSzPts val="1900"/>
              <a:buNone/>
              <a:defRPr>
                <a:solidFill>
                  <a:schemeClr val="dk1"/>
                </a:solidFill>
              </a:defRPr>
            </a:lvl6pPr>
            <a:lvl7pPr lvl="6" algn="l">
              <a:lnSpc>
                <a:spcPct val="100000"/>
              </a:lnSpc>
              <a:spcBef>
                <a:spcPts val="0"/>
              </a:spcBef>
              <a:spcAft>
                <a:spcPts val="0"/>
              </a:spcAft>
              <a:buClr>
                <a:schemeClr val="dk1"/>
              </a:buClr>
              <a:buSzPts val="1900"/>
              <a:buNone/>
              <a:defRPr>
                <a:solidFill>
                  <a:schemeClr val="dk1"/>
                </a:solidFill>
              </a:defRPr>
            </a:lvl7pPr>
            <a:lvl8pPr lvl="7" algn="l">
              <a:lnSpc>
                <a:spcPct val="100000"/>
              </a:lnSpc>
              <a:spcBef>
                <a:spcPts val="0"/>
              </a:spcBef>
              <a:spcAft>
                <a:spcPts val="0"/>
              </a:spcAft>
              <a:buClr>
                <a:schemeClr val="dk1"/>
              </a:buClr>
              <a:buSzPts val="1900"/>
              <a:buNone/>
              <a:defRPr>
                <a:solidFill>
                  <a:schemeClr val="dk1"/>
                </a:solidFill>
              </a:defRPr>
            </a:lvl8pPr>
            <a:lvl9pPr lvl="8" algn="l">
              <a:lnSpc>
                <a:spcPct val="100000"/>
              </a:lnSpc>
              <a:spcBef>
                <a:spcPts val="0"/>
              </a:spcBef>
              <a:spcAft>
                <a:spcPts val="0"/>
              </a:spcAft>
              <a:buClr>
                <a:schemeClr val="dk1"/>
              </a:buClr>
              <a:buSzPts val="1900"/>
              <a:buNone/>
              <a:defRPr>
                <a:solidFill>
                  <a:schemeClr val="dk1"/>
                </a:solidFill>
              </a:defRPr>
            </a:lvl9pPr>
          </a:lstStyle>
          <a:p/>
        </p:txBody>
      </p:sp>
      <p:sp>
        <p:nvSpPr>
          <p:cNvPr id="93" name="Google Shape;93;g2ecb4f430bb_0_378"/>
          <p:cNvSpPr/>
          <p:nvPr/>
        </p:nvSpPr>
        <p:spPr>
          <a:xfrm>
            <a:off x="2209133" y="4599467"/>
            <a:ext cx="3811500" cy="19869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ecb4f430bb_0_378"/>
          <p:cNvSpPr txBox="1"/>
          <p:nvPr/>
        </p:nvSpPr>
        <p:spPr>
          <a:xfrm>
            <a:off x="2209133" y="4599467"/>
            <a:ext cx="3811500" cy="6156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Nunito SemiBold"/>
                <a:ea typeface="Nunito SemiBold"/>
                <a:cs typeface="Nunito SemiBold"/>
                <a:sym typeface="Nunito SemiBold"/>
              </a:rPr>
              <a:t>Contributors</a:t>
            </a:r>
            <a:endParaRPr b="0" i="0" sz="2400" u="none" cap="none" strike="noStrike">
              <a:solidFill>
                <a:schemeClr val="dk1"/>
              </a:solidFill>
              <a:latin typeface="Nunito SemiBold"/>
              <a:ea typeface="Nunito SemiBold"/>
              <a:cs typeface="Nunito SemiBold"/>
              <a:sym typeface="Nunito SemiBold"/>
            </a:endParaRPr>
          </a:p>
        </p:txBody>
      </p:sp>
      <p:sp>
        <p:nvSpPr>
          <p:cNvPr id="95" name="Google Shape;95;g2ecb4f430bb_0_378"/>
          <p:cNvSpPr/>
          <p:nvPr/>
        </p:nvSpPr>
        <p:spPr>
          <a:xfrm>
            <a:off x="6181883" y="4599467"/>
            <a:ext cx="3811500" cy="19869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ecb4f430bb_0_378"/>
          <p:cNvSpPr txBox="1"/>
          <p:nvPr/>
        </p:nvSpPr>
        <p:spPr>
          <a:xfrm>
            <a:off x="6181883" y="4599467"/>
            <a:ext cx="3811500" cy="6156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Nunito SemiBold"/>
                <a:ea typeface="Nunito SemiBold"/>
                <a:cs typeface="Nunito SemiBold"/>
                <a:sym typeface="Nunito SemiBold"/>
              </a:rPr>
              <a:t>Stakeholders</a:t>
            </a:r>
            <a:endParaRPr b="0" i="0" sz="2400" u="none" cap="none" strike="noStrike">
              <a:solidFill>
                <a:schemeClr val="dk1"/>
              </a:solidFill>
              <a:latin typeface="Nunito SemiBold"/>
              <a:ea typeface="Nunito SemiBold"/>
              <a:cs typeface="Nunito SemiBold"/>
              <a:sym typeface="Nunito SemiBold"/>
            </a:endParaRPr>
          </a:p>
        </p:txBody>
      </p:sp>
      <p:sp>
        <p:nvSpPr>
          <p:cNvPr id="97" name="Google Shape;97;g2ecb4f430bb_0_378"/>
          <p:cNvSpPr/>
          <p:nvPr>
            <p:ph idx="17" type="pic"/>
          </p:nvPr>
        </p:nvSpPr>
        <p:spPr>
          <a:xfrm>
            <a:off x="2209133" y="1463040"/>
            <a:ext cx="1872000" cy="1872000"/>
          </a:xfrm>
          <a:prstGeom prst="rect">
            <a:avLst/>
          </a:prstGeom>
          <a:noFill/>
          <a:ln>
            <a:noFill/>
          </a:ln>
        </p:spPr>
      </p:sp>
      <p:sp>
        <p:nvSpPr>
          <p:cNvPr id="98" name="Google Shape;98;g2ecb4f430bb_0_378"/>
          <p:cNvSpPr/>
          <p:nvPr>
            <p:ph idx="18" type="pic"/>
          </p:nvPr>
        </p:nvSpPr>
        <p:spPr>
          <a:xfrm>
            <a:off x="4195517" y="1463040"/>
            <a:ext cx="1872000" cy="1872000"/>
          </a:xfrm>
          <a:prstGeom prst="rect">
            <a:avLst/>
          </a:prstGeom>
          <a:noFill/>
          <a:ln>
            <a:noFill/>
          </a:ln>
        </p:spPr>
      </p:sp>
      <p:sp>
        <p:nvSpPr>
          <p:cNvPr id="99" name="Google Shape;99;g2ecb4f430bb_0_378"/>
          <p:cNvSpPr/>
          <p:nvPr>
            <p:ph idx="19" type="pic"/>
          </p:nvPr>
        </p:nvSpPr>
        <p:spPr>
          <a:xfrm>
            <a:off x="6181933" y="1463040"/>
            <a:ext cx="1872000" cy="1872000"/>
          </a:xfrm>
          <a:prstGeom prst="rect">
            <a:avLst/>
          </a:prstGeom>
          <a:noFill/>
          <a:ln>
            <a:noFill/>
          </a:ln>
        </p:spPr>
      </p:sp>
      <p:sp>
        <p:nvSpPr>
          <p:cNvPr id="100" name="Google Shape;100;g2ecb4f430bb_0_378"/>
          <p:cNvSpPr/>
          <p:nvPr>
            <p:ph idx="20" type="pic"/>
          </p:nvPr>
        </p:nvSpPr>
        <p:spPr>
          <a:xfrm>
            <a:off x="8168333" y="1463040"/>
            <a:ext cx="1872000" cy="1872000"/>
          </a:xfrm>
          <a:prstGeom prst="rect">
            <a:avLst/>
          </a:prstGeom>
          <a:noFill/>
          <a:ln>
            <a:noFill/>
          </a:ln>
        </p:spPr>
      </p:sp>
      <p:sp>
        <p:nvSpPr>
          <p:cNvPr id="101" name="Google Shape;101;g2ecb4f430bb_0_378"/>
          <p:cNvSpPr/>
          <p:nvPr>
            <p:ph idx="21" type="pic"/>
          </p:nvPr>
        </p:nvSpPr>
        <p:spPr>
          <a:xfrm>
            <a:off x="10154733" y="1463040"/>
            <a:ext cx="1872000" cy="1872000"/>
          </a:xfrm>
          <a:prstGeom prst="rect">
            <a:avLst/>
          </a:prstGeom>
          <a:noFill/>
          <a:ln>
            <a:noFill/>
          </a:ln>
        </p:spPr>
      </p:sp>
      <p:sp>
        <p:nvSpPr>
          <p:cNvPr id="102" name="Google Shape;102;g2ecb4f430bb_0_378"/>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Quotes - 1up">
  <p:cSld name="TITLE_ONLY_1_1_2">
    <p:spTree>
      <p:nvGrpSpPr>
        <p:cNvPr id="103" name="Shape 103"/>
        <p:cNvGrpSpPr/>
        <p:nvPr/>
      </p:nvGrpSpPr>
      <p:grpSpPr>
        <a:xfrm>
          <a:off x="0" y="0"/>
          <a:ext cx="0" cy="0"/>
          <a:chOff x="0" y="0"/>
          <a:chExt cx="0" cy="0"/>
        </a:xfrm>
      </p:grpSpPr>
      <p:sp>
        <p:nvSpPr>
          <p:cNvPr id="104" name="Google Shape;104;g2ecb4f430bb_0_4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g2ecb4f430bb_0_412"/>
          <p:cNvSpPr txBox="1"/>
          <p:nvPr>
            <p:ph idx="1" type="body"/>
          </p:nvPr>
        </p:nvSpPr>
        <p:spPr>
          <a:xfrm>
            <a:off x="3962767" y="2574333"/>
            <a:ext cx="7740300" cy="2743200"/>
          </a:xfrm>
          <a:prstGeom prst="rect">
            <a:avLst/>
          </a:prstGeom>
          <a:noFill/>
          <a:ln>
            <a:noFill/>
          </a:ln>
        </p:spPr>
        <p:txBody>
          <a:bodyPr anchorCtr="0" anchor="t" bIns="0" lIns="0" spcFirstLastPara="1" rIns="0" wrap="square" tIns="0">
            <a:normAutofit/>
          </a:bodyPr>
          <a:lstStyle>
            <a:lvl1pPr indent="-374650" lvl="0" marL="457200" algn="l">
              <a:lnSpc>
                <a:spcPct val="100000"/>
              </a:lnSpc>
              <a:spcBef>
                <a:spcPts val="0"/>
              </a:spcBef>
              <a:spcAft>
                <a:spcPts val="0"/>
              </a:spcAft>
              <a:buSzPts val="2300"/>
              <a:buChar char="●"/>
              <a:defRPr sz="2300"/>
            </a:lvl1pPr>
            <a:lvl2pPr indent="-374650" lvl="1" marL="914400" algn="l">
              <a:lnSpc>
                <a:spcPct val="100000"/>
              </a:lnSpc>
              <a:spcBef>
                <a:spcPts val="0"/>
              </a:spcBef>
              <a:spcAft>
                <a:spcPts val="0"/>
              </a:spcAft>
              <a:buSzPts val="2300"/>
              <a:buChar char="○"/>
              <a:defRPr sz="2300"/>
            </a:lvl2pPr>
            <a:lvl3pPr indent="-374650" lvl="2" marL="1371600" algn="l">
              <a:lnSpc>
                <a:spcPct val="100000"/>
              </a:lnSpc>
              <a:spcBef>
                <a:spcPts val="0"/>
              </a:spcBef>
              <a:spcAft>
                <a:spcPts val="0"/>
              </a:spcAft>
              <a:buSzPts val="2300"/>
              <a:buChar char="■"/>
              <a:defRPr sz="2300"/>
            </a:lvl3pPr>
            <a:lvl4pPr indent="-374650" lvl="3" marL="1828800" algn="l">
              <a:lnSpc>
                <a:spcPct val="100000"/>
              </a:lnSpc>
              <a:spcBef>
                <a:spcPts val="0"/>
              </a:spcBef>
              <a:spcAft>
                <a:spcPts val="0"/>
              </a:spcAft>
              <a:buSzPts val="2300"/>
              <a:buChar char="●"/>
              <a:defRPr sz="2300"/>
            </a:lvl4pPr>
            <a:lvl5pPr indent="-374650" lvl="4" marL="2286000" algn="l">
              <a:lnSpc>
                <a:spcPct val="100000"/>
              </a:lnSpc>
              <a:spcBef>
                <a:spcPts val="0"/>
              </a:spcBef>
              <a:spcAft>
                <a:spcPts val="0"/>
              </a:spcAft>
              <a:buSzPts val="2300"/>
              <a:buChar char="○"/>
              <a:defRPr sz="2300"/>
            </a:lvl5pPr>
            <a:lvl6pPr indent="-374650" lvl="5" marL="2743200" algn="l">
              <a:lnSpc>
                <a:spcPct val="100000"/>
              </a:lnSpc>
              <a:spcBef>
                <a:spcPts val="0"/>
              </a:spcBef>
              <a:spcAft>
                <a:spcPts val="0"/>
              </a:spcAft>
              <a:buSzPts val="2300"/>
              <a:buChar char="■"/>
              <a:defRPr sz="2300"/>
            </a:lvl6pPr>
            <a:lvl7pPr indent="-374650" lvl="6" marL="3200400" algn="l">
              <a:lnSpc>
                <a:spcPct val="100000"/>
              </a:lnSpc>
              <a:spcBef>
                <a:spcPts val="0"/>
              </a:spcBef>
              <a:spcAft>
                <a:spcPts val="0"/>
              </a:spcAft>
              <a:buSzPts val="2300"/>
              <a:buChar char="●"/>
              <a:defRPr sz="2300"/>
            </a:lvl7pPr>
            <a:lvl8pPr indent="-374650" lvl="7" marL="3657600" algn="l">
              <a:lnSpc>
                <a:spcPct val="100000"/>
              </a:lnSpc>
              <a:spcBef>
                <a:spcPts val="0"/>
              </a:spcBef>
              <a:spcAft>
                <a:spcPts val="0"/>
              </a:spcAft>
              <a:buSzPts val="2300"/>
              <a:buChar char="○"/>
              <a:defRPr sz="2300"/>
            </a:lvl8pPr>
            <a:lvl9pPr indent="-374650" lvl="8" marL="4114800" algn="l">
              <a:lnSpc>
                <a:spcPct val="100000"/>
              </a:lnSpc>
              <a:spcBef>
                <a:spcPts val="0"/>
              </a:spcBef>
              <a:spcAft>
                <a:spcPts val="0"/>
              </a:spcAft>
              <a:buSzPts val="2300"/>
              <a:buChar char="■"/>
              <a:defRPr sz="2300"/>
            </a:lvl9pPr>
          </a:lstStyle>
          <a:p/>
        </p:txBody>
      </p:sp>
      <p:sp>
        <p:nvSpPr>
          <p:cNvPr id="106" name="Google Shape;106;g2ecb4f430bb_0_412"/>
          <p:cNvSpPr/>
          <p:nvPr>
            <p:ph idx="2" type="pic"/>
          </p:nvPr>
        </p:nvSpPr>
        <p:spPr>
          <a:xfrm>
            <a:off x="981100" y="2574333"/>
            <a:ext cx="2743200" cy="2743200"/>
          </a:xfrm>
          <a:prstGeom prst="rect">
            <a:avLst/>
          </a:prstGeom>
          <a:noFill/>
          <a:ln>
            <a:noFill/>
          </a:ln>
        </p:spPr>
      </p:sp>
      <p:sp>
        <p:nvSpPr>
          <p:cNvPr id="107" name="Google Shape;107;g2ecb4f430bb_0_412"/>
          <p:cNvSpPr txBox="1"/>
          <p:nvPr>
            <p:ph idx="3" type="subTitle"/>
          </p:nvPr>
        </p:nvSpPr>
        <p:spPr>
          <a:xfrm>
            <a:off x="981100" y="1813267"/>
            <a:ext cx="2715600" cy="763500"/>
          </a:xfrm>
          <a:prstGeom prst="rect">
            <a:avLst/>
          </a:prstGeom>
          <a:noFill/>
          <a:ln>
            <a:noFill/>
          </a:ln>
        </p:spPr>
        <p:txBody>
          <a:bodyPr anchorCtr="0" anchor="b" bIns="121900" lIns="0" spcFirstLastPara="1" rIns="0" wrap="square" tIns="121900">
            <a:no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2pPr>
            <a:lvl3pPr lvl="2"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3pPr>
            <a:lvl4pPr lvl="3"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4pPr>
            <a:lvl5pPr lvl="4"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5pPr>
            <a:lvl6pPr lvl="5"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6pPr>
            <a:lvl7pPr lvl="6"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7pPr>
            <a:lvl8pPr lvl="7"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8pPr>
            <a:lvl9pPr lvl="8" algn="l">
              <a:lnSpc>
                <a:spcPct val="115000"/>
              </a:lnSpc>
              <a:spcBef>
                <a:spcPts val="0"/>
              </a:spcBef>
              <a:spcAft>
                <a:spcPts val="0"/>
              </a:spcAft>
              <a:buSzPts val="1900"/>
              <a:buFont typeface="Nunito SemiBold"/>
              <a:buNone/>
              <a:defRPr>
                <a:latin typeface="Nunito SemiBold"/>
                <a:ea typeface="Nunito SemiBold"/>
                <a:cs typeface="Nunito SemiBold"/>
                <a:sym typeface="Nunito SemiBold"/>
              </a:defRPr>
            </a:lvl9pPr>
          </a:lstStyle>
          <a:p/>
        </p:txBody>
      </p:sp>
      <p:sp>
        <p:nvSpPr>
          <p:cNvPr id="108" name="Google Shape;108;g2ecb4f430bb_0_412"/>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Quotes - 2up">
  <p:cSld name="TITLE_ONLY_1_1_2_1">
    <p:spTree>
      <p:nvGrpSpPr>
        <p:cNvPr id="109" name="Shape 109"/>
        <p:cNvGrpSpPr/>
        <p:nvPr/>
      </p:nvGrpSpPr>
      <p:grpSpPr>
        <a:xfrm>
          <a:off x="0" y="0"/>
          <a:ext cx="0" cy="0"/>
          <a:chOff x="0" y="0"/>
          <a:chExt cx="0" cy="0"/>
        </a:xfrm>
      </p:grpSpPr>
      <p:sp>
        <p:nvSpPr>
          <p:cNvPr id="110" name="Google Shape;110;g2ecb4f430bb_0_4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g2ecb4f430bb_0_418"/>
          <p:cNvSpPr txBox="1"/>
          <p:nvPr>
            <p:ph idx="1" type="body"/>
          </p:nvPr>
        </p:nvSpPr>
        <p:spPr>
          <a:xfrm>
            <a:off x="3171800" y="1854867"/>
            <a:ext cx="8220000" cy="1560300"/>
          </a:xfrm>
          <a:prstGeom prst="rect">
            <a:avLst/>
          </a:prstGeom>
          <a:noFill/>
          <a:ln>
            <a:noFill/>
          </a:ln>
        </p:spPr>
        <p:txBody>
          <a:bodyPr anchorCtr="0" anchor="t" bIns="0" lIns="0" spcFirstLastPara="1" rIns="0" wrap="square" tIns="0">
            <a:normAutofit/>
          </a:bodyPr>
          <a:lstStyle>
            <a:lvl1pPr indent="-374650" lvl="0" marL="457200" algn="l">
              <a:lnSpc>
                <a:spcPct val="100000"/>
              </a:lnSpc>
              <a:spcBef>
                <a:spcPts val="0"/>
              </a:spcBef>
              <a:spcAft>
                <a:spcPts val="0"/>
              </a:spcAft>
              <a:buSzPts val="2300"/>
              <a:buChar char="●"/>
              <a:defRPr sz="2300"/>
            </a:lvl1pPr>
            <a:lvl2pPr indent="-374650" lvl="1" marL="914400" algn="l">
              <a:lnSpc>
                <a:spcPct val="100000"/>
              </a:lnSpc>
              <a:spcBef>
                <a:spcPts val="0"/>
              </a:spcBef>
              <a:spcAft>
                <a:spcPts val="0"/>
              </a:spcAft>
              <a:buSzPts val="2300"/>
              <a:buChar char="○"/>
              <a:defRPr sz="2300"/>
            </a:lvl2pPr>
            <a:lvl3pPr indent="-374650" lvl="2" marL="1371600" algn="l">
              <a:lnSpc>
                <a:spcPct val="100000"/>
              </a:lnSpc>
              <a:spcBef>
                <a:spcPts val="0"/>
              </a:spcBef>
              <a:spcAft>
                <a:spcPts val="0"/>
              </a:spcAft>
              <a:buSzPts val="2300"/>
              <a:buChar char="■"/>
              <a:defRPr sz="2300"/>
            </a:lvl3pPr>
            <a:lvl4pPr indent="-374650" lvl="3" marL="1828800" algn="l">
              <a:lnSpc>
                <a:spcPct val="100000"/>
              </a:lnSpc>
              <a:spcBef>
                <a:spcPts val="0"/>
              </a:spcBef>
              <a:spcAft>
                <a:spcPts val="0"/>
              </a:spcAft>
              <a:buSzPts val="2300"/>
              <a:buChar char="●"/>
              <a:defRPr sz="2300"/>
            </a:lvl4pPr>
            <a:lvl5pPr indent="-374650" lvl="4" marL="2286000" algn="l">
              <a:lnSpc>
                <a:spcPct val="100000"/>
              </a:lnSpc>
              <a:spcBef>
                <a:spcPts val="0"/>
              </a:spcBef>
              <a:spcAft>
                <a:spcPts val="0"/>
              </a:spcAft>
              <a:buSzPts val="2300"/>
              <a:buChar char="○"/>
              <a:defRPr sz="2300"/>
            </a:lvl5pPr>
            <a:lvl6pPr indent="-374650" lvl="5" marL="2743200" algn="l">
              <a:lnSpc>
                <a:spcPct val="100000"/>
              </a:lnSpc>
              <a:spcBef>
                <a:spcPts val="0"/>
              </a:spcBef>
              <a:spcAft>
                <a:spcPts val="0"/>
              </a:spcAft>
              <a:buSzPts val="2300"/>
              <a:buChar char="■"/>
              <a:defRPr sz="2300"/>
            </a:lvl6pPr>
            <a:lvl7pPr indent="-374650" lvl="6" marL="3200400" algn="l">
              <a:lnSpc>
                <a:spcPct val="100000"/>
              </a:lnSpc>
              <a:spcBef>
                <a:spcPts val="0"/>
              </a:spcBef>
              <a:spcAft>
                <a:spcPts val="0"/>
              </a:spcAft>
              <a:buSzPts val="2300"/>
              <a:buChar char="●"/>
              <a:defRPr sz="2300"/>
            </a:lvl7pPr>
            <a:lvl8pPr indent="-374650" lvl="7" marL="3657600" algn="l">
              <a:lnSpc>
                <a:spcPct val="100000"/>
              </a:lnSpc>
              <a:spcBef>
                <a:spcPts val="0"/>
              </a:spcBef>
              <a:spcAft>
                <a:spcPts val="0"/>
              </a:spcAft>
              <a:buSzPts val="2300"/>
              <a:buChar char="○"/>
              <a:defRPr sz="2300"/>
            </a:lvl8pPr>
            <a:lvl9pPr indent="-374650" lvl="8" marL="4114800" algn="l">
              <a:lnSpc>
                <a:spcPct val="100000"/>
              </a:lnSpc>
              <a:spcBef>
                <a:spcPts val="0"/>
              </a:spcBef>
              <a:spcAft>
                <a:spcPts val="0"/>
              </a:spcAft>
              <a:buSzPts val="2300"/>
              <a:buChar char="■"/>
              <a:defRPr sz="2300"/>
            </a:lvl9pPr>
          </a:lstStyle>
          <a:p/>
        </p:txBody>
      </p:sp>
      <p:sp>
        <p:nvSpPr>
          <p:cNvPr id="112" name="Google Shape;112;g2ecb4f430bb_0_418"/>
          <p:cNvSpPr/>
          <p:nvPr>
            <p:ph idx="2" type="pic"/>
          </p:nvPr>
        </p:nvSpPr>
        <p:spPr>
          <a:xfrm>
            <a:off x="981100" y="1853132"/>
            <a:ext cx="1974900" cy="1974900"/>
          </a:xfrm>
          <a:prstGeom prst="rect">
            <a:avLst/>
          </a:prstGeom>
          <a:noFill/>
          <a:ln>
            <a:noFill/>
          </a:ln>
        </p:spPr>
      </p:sp>
      <p:sp>
        <p:nvSpPr>
          <p:cNvPr id="113" name="Google Shape;113;g2ecb4f430bb_0_418"/>
          <p:cNvSpPr txBox="1"/>
          <p:nvPr>
            <p:ph idx="3" type="subTitle"/>
          </p:nvPr>
        </p:nvSpPr>
        <p:spPr>
          <a:xfrm>
            <a:off x="981100" y="1305267"/>
            <a:ext cx="1955100" cy="5496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2pPr>
            <a:lvl3pPr lvl="2"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3pPr>
            <a:lvl4pPr lvl="3"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4pPr>
            <a:lvl5pPr lvl="4"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5pPr>
            <a:lvl6pPr lvl="5"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6pPr>
            <a:lvl7pPr lvl="6"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7pPr>
            <a:lvl8pPr lvl="7"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8pPr>
            <a:lvl9pPr lvl="8"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9pPr>
          </a:lstStyle>
          <a:p/>
        </p:txBody>
      </p:sp>
      <p:sp>
        <p:nvSpPr>
          <p:cNvPr id="114" name="Google Shape;114;g2ecb4f430bb_0_418"/>
          <p:cNvSpPr txBox="1"/>
          <p:nvPr>
            <p:ph idx="4" type="body"/>
          </p:nvPr>
        </p:nvSpPr>
        <p:spPr>
          <a:xfrm>
            <a:off x="3171800" y="4580162"/>
            <a:ext cx="8220000" cy="1560300"/>
          </a:xfrm>
          <a:prstGeom prst="rect">
            <a:avLst/>
          </a:prstGeom>
          <a:noFill/>
          <a:ln>
            <a:noFill/>
          </a:ln>
        </p:spPr>
        <p:txBody>
          <a:bodyPr anchorCtr="0" anchor="t" bIns="0" lIns="0" spcFirstLastPara="1" rIns="0" wrap="square" tIns="0">
            <a:normAutofit/>
          </a:bodyPr>
          <a:lstStyle>
            <a:lvl1pPr indent="-374650" lvl="0" marL="457200" algn="l">
              <a:lnSpc>
                <a:spcPct val="100000"/>
              </a:lnSpc>
              <a:spcBef>
                <a:spcPts val="0"/>
              </a:spcBef>
              <a:spcAft>
                <a:spcPts val="0"/>
              </a:spcAft>
              <a:buSzPts val="2300"/>
              <a:buChar char="●"/>
              <a:defRPr sz="2300"/>
            </a:lvl1pPr>
            <a:lvl2pPr indent="-374650" lvl="1" marL="914400" algn="l">
              <a:lnSpc>
                <a:spcPct val="100000"/>
              </a:lnSpc>
              <a:spcBef>
                <a:spcPts val="0"/>
              </a:spcBef>
              <a:spcAft>
                <a:spcPts val="0"/>
              </a:spcAft>
              <a:buSzPts val="2300"/>
              <a:buChar char="○"/>
              <a:defRPr sz="2300"/>
            </a:lvl2pPr>
            <a:lvl3pPr indent="-374650" lvl="2" marL="1371600" algn="l">
              <a:lnSpc>
                <a:spcPct val="100000"/>
              </a:lnSpc>
              <a:spcBef>
                <a:spcPts val="0"/>
              </a:spcBef>
              <a:spcAft>
                <a:spcPts val="0"/>
              </a:spcAft>
              <a:buSzPts val="2300"/>
              <a:buChar char="■"/>
              <a:defRPr sz="2300"/>
            </a:lvl3pPr>
            <a:lvl4pPr indent="-374650" lvl="3" marL="1828800" algn="l">
              <a:lnSpc>
                <a:spcPct val="100000"/>
              </a:lnSpc>
              <a:spcBef>
                <a:spcPts val="0"/>
              </a:spcBef>
              <a:spcAft>
                <a:spcPts val="0"/>
              </a:spcAft>
              <a:buSzPts val="2300"/>
              <a:buChar char="●"/>
              <a:defRPr sz="2300"/>
            </a:lvl4pPr>
            <a:lvl5pPr indent="-374650" lvl="4" marL="2286000" algn="l">
              <a:lnSpc>
                <a:spcPct val="100000"/>
              </a:lnSpc>
              <a:spcBef>
                <a:spcPts val="0"/>
              </a:spcBef>
              <a:spcAft>
                <a:spcPts val="0"/>
              </a:spcAft>
              <a:buSzPts val="2300"/>
              <a:buChar char="○"/>
              <a:defRPr sz="2300"/>
            </a:lvl5pPr>
            <a:lvl6pPr indent="-374650" lvl="5" marL="2743200" algn="l">
              <a:lnSpc>
                <a:spcPct val="100000"/>
              </a:lnSpc>
              <a:spcBef>
                <a:spcPts val="0"/>
              </a:spcBef>
              <a:spcAft>
                <a:spcPts val="0"/>
              </a:spcAft>
              <a:buSzPts val="2300"/>
              <a:buChar char="■"/>
              <a:defRPr sz="2300"/>
            </a:lvl6pPr>
            <a:lvl7pPr indent="-374650" lvl="6" marL="3200400" algn="l">
              <a:lnSpc>
                <a:spcPct val="100000"/>
              </a:lnSpc>
              <a:spcBef>
                <a:spcPts val="0"/>
              </a:spcBef>
              <a:spcAft>
                <a:spcPts val="0"/>
              </a:spcAft>
              <a:buSzPts val="2300"/>
              <a:buChar char="●"/>
              <a:defRPr sz="2300"/>
            </a:lvl7pPr>
            <a:lvl8pPr indent="-374650" lvl="7" marL="3657600" algn="l">
              <a:lnSpc>
                <a:spcPct val="100000"/>
              </a:lnSpc>
              <a:spcBef>
                <a:spcPts val="0"/>
              </a:spcBef>
              <a:spcAft>
                <a:spcPts val="0"/>
              </a:spcAft>
              <a:buSzPts val="2300"/>
              <a:buChar char="○"/>
              <a:defRPr sz="2300"/>
            </a:lvl8pPr>
            <a:lvl9pPr indent="-374650" lvl="8" marL="4114800" algn="l">
              <a:lnSpc>
                <a:spcPct val="100000"/>
              </a:lnSpc>
              <a:spcBef>
                <a:spcPts val="0"/>
              </a:spcBef>
              <a:spcAft>
                <a:spcPts val="0"/>
              </a:spcAft>
              <a:buSzPts val="2300"/>
              <a:buChar char="■"/>
              <a:defRPr sz="2300"/>
            </a:lvl9pPr>
          </a:lstStyle>
          <a:p/>
        </p:txBody>
      </p:sp>
      <p:sp>
        <p:nvSpPr>
          <p:cNvPr id="115" name="Google Shape;115;g2ecb4f430bb_0_418"/>
          <p:cNvSpPr/>
          <p:nvPr>
            <p:ph idx="5" type="pic"/>
          </p:nvPr>
        </p:nvSpPr>
        <p:spPr>
          <a:xfrm>
            <a:off x="981100" y="4578436"/>
            <a:ext cx="1974900" cy="1974900"/>
          </a:xfrm>
          <a:prstGeom prst="rect">
            <a:avLst/>
          </a:prstGeom>
          <a:noFill/>
          <a:ln>
            <a:noFill/>
          </a:ln>
        </p:spPr>
      </p:sp>
      <p:sp>
        <p:nvSpPr>
          <p:cNvPr id="116" name="Google Shape;116;g2ecb4f430bb_0_418"/>
          <p:cNvSpPr txBox="1"/>
          <p:nvPr>
            <p:ph idx="6" type="subTitle"/>
          </p:nvPr>
        </p:nvSpPr>
        <p:spPr>
          <a:xfrm>
            <a:off x="981100" y="4030570"/>
            <a:ext cx="1955100" cy="5496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2pPr>
            <a:lvl3pPr lvl="2"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3pPr>
            <a:lvl4pPr lvl="3"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4pPr>
            <a:lvl5pPr lvl="4"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5pPr>
            <a:lvl6pPr lvl="5"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6pPr>
            <a:lvl7pPr lvl="6"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7pPr>
            <a:lvl8pPr lvl="7"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8pPr>
            <a:lvl9pPr lvl="8"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9pPr>
          </a:lstStyle>
          <a:p/>
        </p:txBody>
      </p:sp>
      <p:sp>
        <p:nvSpPr>
          <p:cNvPr id="117" name="Google Shape;117;g2ecb4f430bb_0_418"/>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ONLY_1_1_1">
    <p:spTree>
      <p:nvGrpSpPr>
        <p:cNvPr id="118" name="Shape 118"/>
        <p:cNvGrpSpPr/>
        <p:nvPr/>
      </p:nvGrpSpPr>
      <p:grpSpPr>
        <a:xfrm>
          <a:off x="0" y="0"/>
          <a:ext cx="0" cy="0"/>
          <a:chOff x="0" y="0"/>
          <a:chExt cx="0" cy="0"/>
        </a:xfrm>
      </p:grpSpPr>
      <p:sp>
        <p:nvSpPr>
          <p:cNvPr id="119" name="Google Shape;119;g2ecb4f430bb_0_4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g2ecb4f430bb_0_427"/>
          <p:cNvSpPr txBox="1"/>
          <p:nvPr>
            <p:ph idx="1" type="body"/>
          </p:nvPr>
        </p:nvSpPr>
        <p:spPr>
          <a:xfrm>
            <a:off x="862167" y="32804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21" name="Google Shape;121;g2ecb4f430bb_0_427"/>
          <p:cNvSpPr txBox="1"/>
          <p:nvPr>
            <p:ph idx="2" type="body"/>
          </p:nvPr>
        </p:nvSpPr>
        <p:spPr>
          <a:xfrm>
            <a:off x="4528467" y="32804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22" name="Google Shape;122;g2ecb4f430bb_0_427"/>
          <p:cNvSpPr/>
          <p:nvPr/>
        </p:nvSpPr>
        <p:spPr>
          <a:xfrm>
            <a:off x="635800" y="3033850"/>
            <a:ext cx="10920300" cy="39300"/>
          </a:xfrm>
          <a:prstGeom prst="rect">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ecb4f430bb_0_427"/>
          <p:cNvSpPr/>
          <p:nvPr/>
        </p:nvSpPr>
        <p:spPr>
          <a:xfrm>
            <a:off x="1365167" y="1962650"/>
            <a:ext cx="1737300" cy="1071300"/>
          </a:xfrm>
          <a:prstGeom prst="downArrowCallout">
            <a:avLst>
              <a:gd fmla="val 25000" name="adj1"/>
              <a:gd fmla="val 25000" name="adj2"/>
              <a:gd fmla="val 25000" name="adj3"/>
              <a:gd fmla="val 64977" name="adj4"/>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2ecb4f430bb_0_427"/>
          <p:cNvSpPr/>
          <p:nvPr/>
        </p:nvSpPr>
        <p:spPr>
          <a:xfrm>
            <a:off x="5031467" y="1962650"/>
            <a:ext cx="1737300" cy="1071300"/>
          </a:xfrm>
          <a:prstGeom prst="downArrowCallout">
            <a:avLst>
              <a:gd fmla="val 25000" name="adj1"/>
              <a:gd fmla="val 25000" name="adj2"/>
              <a:gd fmla="val 25000" name="adj3"/>
              <a:gd fmla="val 64977" name="adj4"/>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2ecb4f430bb_0_427"/>
          <p:cNvSpPr/>
          <p:nvPr/>
        </p:nvSpPr>
        <p:spPr>
          <a:xfrm>
            <a:off x="8697767" y="1962650"/>
            <a:ext cx="1737300" cy="1071300"/>
          </a:xfrm>
          <a:prstGeom prst="downArrowCallout">
            <a:avLst>
              <a:gd fmla="val 25000" name="adj1"/>
              <a:gd fmla="val 25000" name="adj2"/>
              <a:gd fmla="val 25000" name="adj3"/>
              <a:gd fmla="val 64977" name="adj4"/>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ecb4f430bb_0_427"/>
          <p:cNvSpPr txBox="1"/>
          <p:nvPr>
            <p:ph idx="3" type="body"/>
          </p:nvPr>
        </p:nvSpPr>
        <p:spPr>
          <a:xfrm>
            <a:off x="8194767" y="32804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27" name="Google Shape;127;g2ecb4f430bb_0_427"/>
          <p:cNvSpPr txBox="1"/>
          <p:nvPr>
            <p:ph idx="4" type="subTitle"/>
          </p:nvPr>
        </p:nvSpPr>
        <p:spPr>
          <a:xfrm>
            <a:off x="8670567" y="2056333"/>
            <a:ext cx="1791600" cy="5247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rgbClr val="F5F5F0"/>
              </a:buClr>
              <a:buSzPts val="1600"/>
              <a:buNone/>
              <a:defRPr b="1" sz="16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sp>
        <p:nvSpPr>
          <p:cNvPr id="128" name="Google Shape;128;g2ecb4f430bb_0_427"/>
          <p:cNvSpPr txBox="1"/>
          <p:nvPr>
            <p:ph idx="5" type="subTitle"/>
          </p:nvPr>
        </p:nvSpPr>
        <p:spPr>
          <a:xfrm>
            <a:off x="5004267" y="2056333"/>
            <a:ext cx="1791600" cy="5247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rgbClr val="F5F5F0"/>
              </a:buClr>
              <a:buSzPts val="1600"/>
              <a:buNone/>
              <a:defRPr b="1" sz="16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sp>
        <p:nvSpPr>
          <p:cNvPr id="129" name="Google Shape;129;g2ecb4f430bb_0_427"/>
          <p:cNvSpPr txBox="1"/>
          <p:nvPr>
            <p:ph idx="6" type="subTitle"/>
          </p:nvPr>
        </p:nvSpPr>
        <p:spPr>
          <a:xfrm>
            <a:off x="1337967" y="2056333"/>
            <a:ext cx="1791600" cy="5247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rgbClr val="F5F5F0"/>
              </a:buClr>
              <a:buSzPts val="1600"/>
              <a:buNone/>
              <a:defRPr b="1" sz="16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sp>
        <p:nvSpPr>
          <p:cNvPr id="130" name="Google Shape;130;g2ecb4f430bb_0_427"/>
          <p:cNvSpPr txBox="1"/>
          <p:nvPr>
            <p:ph idx="7" type="subTitle"/>
          </p:nvPr>
        </p:nvSpPr>
        <p:spPr>
          <a:xfrm>
            <a:off x="635733" y="5823933"/>
            <a:ext cx="10920300" cy="7257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Clr>
                <a:schemeClr val="dk1"/>
              </a:buClr>
              <a:buSzPts val="2900"/>
              <a:buNone/>
              <a:defRPr sz="2900">
                <a:solidFill>
                  <a:schemeClr val="dk1"/>
                </a:solidFill>
              </a:defRPr>
            </a:lvl1pPr>
            <a:lvl2pPr lvl="1" algn="ctr">
              <a:lnSpc>
                <a:spcPct val="115000"/>
              </a:lnSpc>
              <a:spcBef>
                <a:spcPts val="0"/>
              </a:spcBef>
              <a:spcAft>
                <a:spcPts val="0"/>
              </a:spcAft>
              <a:buSzPts val="1900"/>
              <a:buNone/>
              <a:defRPr b="1"/>
            </a:lvl2pPr>
            <a:lvl3pPr lvl="2" algn="ctr">
              <a:lnSpc>
                <a:spcPct val="115000"/>
              </a:lnSpc>
              <a:spcBef>
                <a:spcPts val="0"/>
              </a:spcBef>
              <a:spcAft>
                <a:spcPts val="0"/>
              </a:spcAft>
              <a:buSzPts val="1900"/>
              <a:buNone/>
              <a:defRPr b="1"/>
            </a:lvl3pPr>
            <a:lvl4pPr lvl="3" algn="ctr">
              <a:lnSpc>
                <a:spcPct val="115000"/>
              </a:lnSpc>
              <a:spcBef>
                <a:spcPts val="0"/>
              </a:spcBef>
              <a:spcAft>
                <a:spcPts val="0"/>
              </a:spcAft>
              <a:buSzPts val="1900"/>
              <a:buNone/>
              <a:defRPr b="1"/>
            </a:lvl4pPr>
            <a:lvl5pPr lvl="4" algn="ctr">
              <a:lnSpc>
                <a:spcPct val="115000"/>
              </a:lnSpc>
              <a:spcBef>
                <a:spcPts val="0"/>
              </a:spcBef>
              <a:spcAft>
                <a:spcPts val="0"/>
              </a:spcAft>
              <a:buSzPts val="1900"/>
              <a:buNone/>
              <a:defRPr b="1"/>
            </a:lvl5pPr>
            <a:lvl6pPr lvl="5" algn="ctr">
              <a:lnSpc>
                <a:spcPct val="115000"/>
              </a:lnSpc>
              <a:spcBef>
                <a:spcPts val="0"/>
              </a:spcBef>
              <a:spcAft>
                <a:spcPts val="0"/>
              </a:spcAft>
              <a:buSzPts val="1900"/>
              <a:buNone/>
              <a:defRPr b="1"/>
            </a:lvl6pPr>
            <a:lvl7pPr lvl="6" algn="ctr">
              <a:lnSpc>
                <a:spcPct val="115000"/>
              </a:lnSpc>
              <a:spcBef>
                <a:spcPts val="0"/>
              </a:spcBef>
              <a:spcAft>
                <a:spcPts val="0"/>
              </a:spcAft>
              <a:buSzPts val="1900"/>
              <a:buNone/>
              <a:defRPr b="1"/>
            </a:lvl7pPr>
            <a:lvl8pPr lvl="7" algn="ctr">
              <a:lnSpc>
                <a:spcPct val="115000"/>
              </a:lnSpc>
              <a:spcBef>
                <a:spcPts val="0"/>
              </a:spcBef>
              <a:spcAft>
                <a:spcPts val="0"/>
              </a:spcAft>
              <a:buSzPts val="1900"/>
              <a:buNone/>
              <a:defRPr b="1"/>
            </a:lvl8pPr>
            <a:lvl9pPr lvl="8" algn="ctr">
              <a:lnSpc>
                <a:spcPct val="115000"/>
              </a:lnSpc>
              <a:spcBef>
                <a:spcPts val="0"/>
              </a:spcBef>
              <a:spcAft>
                <a:spcPts val="0"/>
              </a:spcAft>
              <a:buSzPts val="1900"/>
              <a:buNone/>
              <a:defRPr b="1"/>
            </a:lvl9pPr>
          </a:lstStyle>
          <a:p/>
        </p:txBody>
      </p:sp>
      <p:sp>
        <p:nvSpPr>
          <p:cNvPr id="131" name="Google Shape;131;g2ecb4f430bb_0_427"/>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TLE_ONLY_1_1_1_3">
    <p:spTree>
      <p:nvGrpSpPr>
        <p:cNvPr id="132" name="Shape 132"/>
        <p:cNvGrpSpPr/>
        <p:nvPr/>
      </p:nvGrpSpPr>
      <p:grpSpPr>
        <a:xfrm>
          <a:off x="0" y="0"/>
          <a:ext cx="0" cy="0"/>
          <a:chOff x="0" y="0"/>
          <a:chExt cx="0" cy="0"/>
        </a:xfrm>
      </p:grpSpPr>
      <p:sp>
        <p:nvSpPr>
          <p:cNvPr id="133" name="Google Shape;133;g2ecb4f430bb_0_4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g2ecb4f430bb_0_441"/>
          <p:cNvSpPr txBox="1"/>
          <p:nvPr>
            <p:ph idx="1" type="subTitle"/>
          </p:nvPr>
        </p:nvSpPr>
        <p:spPr>
          <a:xfrm>
            <a:off x="635733" y="5823933"/>
            <a:ext cx="10920300" cy="7257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Clr>
                <a:schemeClr val="dk1"/>
              </a:buClr>
              <a:buSzPts val="2900"/>
              <a:buNone/>
              <a:defRPr sz="2900">
                <a:solidFill>
                  <a:schemeClr val="dk1"/>
                </a:solidFill>
              </a:defRPr>
            </a:lvl1pPr>
            <a:lvl2pPr lvl="1" algn="ctr">
              <a:lnSpc>
                <a:spcPct val="115000"/>
              </a:lnSpc>
              <a:spcBef>
                <a:spcPts val="0"/>
              </a:spcBef>
              <a:spcAft>
                <a:spcPts val="0"/>
              </a:spcAft>
              <a:buSzPts val="1900"/>
              <a:buNone/>
              <a:defRPr b="1"/>
            </a:lvl2pPr>
            <a:lvl3pPr lvl="2" algn="ctr">
              <a:lnSpc>
                <a:spcPct val="115000"/>
              </a:lnSpc>
              <a:spcBef>
                <a:spcPts val="0"/>
              </a:spcBef>
              <a:spcAft>
                <a:spcPts val="0"/>
              </a:spcAft>
              <a:buSzPts val="1900"/>
              <a:buNone/>
              <a:defRPr b="1"/>
            </a:lvl3pPr>
            <a:lvl4pPr lvl="3" algn="ctr">
              <a:lnSpc>
                <a:spcPct val="115000"/>
              </a:lnSpc>
              <a:spcBef>
                <a:spcPts val="0"/>
              </a:spcBef>
              <a:spcAft>
                <a:spcPts val="0"/>
              </a:spcAft>
              <a:buSzPts val="1900"/>
              <a:buNone/>
              <a:defRPr b="1"/>
            </a:lvl4pPr>
            <a:lvl5pPr lvl="4" algn="ctr">
              <a:lnSpc>
                <a:spcPct val="115000"/>
              </a:lnSpc>
              <a:spcBef>
                <a:spcPts val="0"/>
              </a:spcBef>
              <a:spcAft>
                <a:spcPts val="0"/>
              </a:spcAft>
              <a:buSzPts val="1900"/>
              <a:buNone/>
              <a:defRPr b="1"/>
            </a:lvl5pPr>
            <a:lvl6pPr lvl="5" algn="ctr">
              <a:lnSpc>
                <a:spcPct val="115000"/>
              </a:lnSpc>
              <a:spcBef>
                <a:spcPts val="0"/>
              </a:spcBef>
              <a:spcAft>
                <a:spcPts val="0"/>
              </a:spcAft>
              <a:buSzPts val="1900"/>
              <a:buNone/>
              <a:defRPr b="1"/>
            </a:lvl6pPr>
            <a:lvl7pPr lvl="6" algn="ctr">
              <a:lnSpc>
                <a:spcPct val="115000"/>
              </a:lnSpc>
              <a:spcBef>
                <a:spcPts val="0"/>
              </a:spcBef>
              <a:spcAft>
                <a:spcPts val="0"/>
              </a:spcAft>
              <a:buSzPts val="1900"/>
              <a:buNone/>
              <a:defRPr b="1"/>
            </a:lvl7pPr>
            <a:lvl8pPr lvl="7" algn="ctr">
              <a:lnSpc>
                <a:spcPct val="115000"/>
              </a:lnSpc>
              <a:spcBef>
                <a:spcPts val="0"/>
              </a:spcBef>
              <a:spcAft>
                <a:spcPts val="0"/>
              </a:spcAft>
              <a:buSzPts val="1900"/>
              <a:buNone/>
              <a:defRPr b="1"/>
            </a:lvl8pPr>
            <a:lvl9pPr lvl="8" algn="ctr">
              <a:lnSpc>
                <a:spcPct val="115000"/>
              </a:lnSpc>
              <a:spcBef>
                <a:spcPts val="0"/>
              </a:spcBef>
              <a:spcAft>
                <a:spcPts val="0"/>
              </a:spcAft>
              <a:buSzPts val="1900"/>
              <a:buNone/>
              <a:defRPr b="1"/>
            </a:lvl9pPr>
          </a:lstStyle>
          <a:p/>
        </p:txBody>
      </p:sp>
      <p:sp>
        <p:nvSpPr>
          <p:cNvPr id="135" name="Google Shape;135;g2ecb4f430bb_0_441"/>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6" name="Google Shape;136;g2ecb4f430bb_0_441"/>
          <p:cNvSpPr/>
          <p:nvPr/>
        </p:nvSpPr>
        <p:spPr>
          <a:xfrm>
            <a:off x="4454767" y="1497933"/>
            <a:ext cx="2253600" cy="2253600"/>
          </a:xfrm>
          <a:prstGeom prst="ellipse">
            <a:avLst/>
          </a:prstGeom>
          <a:solidFill>
            <a:srgbClr val="FFFFFF">
              <a:alpha val="49019"/>
            </a:srgbClr>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p:txBody>
      </p:sp>
      <p:sp>
        <p:nvSpPr>
          <p:cNvPr id="137" name="Google Shape;137;g2ecb4f430bb_0_441"/>
          <p:cNvSpPr txBox="1"/>
          <p:nvPr/>
        </p:nvSpPr>
        <p:spPr>
          <a:xfrm>
            <a:off x="4773967" y="2222167"/>
            <a:ext cx="1615200" cy="468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Balance</a:t>
            </a:r>
            <a:endParaRPr b="1" i="0" sz="1900" u="none" cap="none" strike="noStrike">
              <a:solidFill>
                <a:srgbClr val="000000"/>
              </a:solidFill>
              <a:latin typeface="Nunito"/>
              <a:ea typeface="Nunito"/>
              <a:cs typeface="Nunito"/>
              <a:sym typeface="Nunito"/>
            </a:endParaRPr>
          </a:p>
        </p:txBody>
      </p:sp>
      <p:sp>
        <p:nvSpPr>
          <p:cNvPr id="138" name="Google Shape;138;g2ecb4f430bb_0_441"/>
          <p:cNvSpPr/>
          <p:nvPr/>
        </p:nvSpPr>
        <p:spPr>
          <a:xfrm>
            <a:off x="5455133" y="2870050"/>
            <a:ext cx="2253600" cy="2253600"/>
          </a:xfrm>
          <a:prstGeom prst="ellipse">
            <a:avLst/>
          </a:prstGeom>
          <a:solidFill>
            <a:srgbClr val="FFFFFF">
              <a:alpha val="49019"/>
            </a:srgbClr>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p:txBody>
      </p:sp>
      <p:sp>
        <p:nvSpPr>
          <p:cNvPr id="139" name="Google Shape;139;g2ecb4f430bb_0_441"/>
          <p:cNvSpPr txBox="1"/>
          <p:nvPr/>
        </p:nvSpPr>
        <p:spPr>
          <a:xfrm>
            <a:off x="5779567" y="3762450"/>
            <a:ext cx="1615200" cy="468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Care</a:t>
            </a:r>
            <a:endParaRPr b="1" i="0" sz="1900" u="none" cap="none" strike="noStrike">
              <a:solidFill>
                <a:srgbClr val="000000"/>
              </a:solidFill>
              <a:latin typeface="Nunito"/>
              <a:ea typeface="Nunito"/>
              <a:cs typeface="Nunito"/>
              <a:sym typeface="Nunito"/>
            </a:endParaRPr>
          </a:p>
        </p:txBody>
      </p:sp>
      <p:sp>
        <p:nvSpPr>
          <p:cNvPr id="140" name="Google Shape;140;g2ecb4f430bb_0_441"/>
          <p:cNvSpPr/>
          <p:nvPr/>
        </p:nvSpPr>
        <p:spPr>
          <a:xfrm>
            <a:off x="3548167" y="2870033"/>
            <a:ext cx="2253600" cy="2253600"/>
          </a:xfrm>
          <a:prstGeom prst="ellipse">
            <a:avLst/>
          </a:prstGeom>
          <a:solidFill>
            <a:srgbClr val="FFFFFF">
              <a:alpha val="49019"/>
            </a:srgbClr>
          </a:solidFill>
          <a:ln cap="flat" cmpd="sng" w="952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Nunito"/>
              <a:ea typeface="Nunito"/>
              <a:cs typeface="Nunito"/>
              <a:sym typeface="Nunito"/>
            </a:endParaRPr>
          </a:p>
        </p:txBody>
      </p:sp>
      <p:sp>
        <p:nvSpPr>
          <p:cNvPr id="141" name="Google Shape;141;g2ecb4f430bb_0_441"/>
          <p:cNvSpPr txBox="1"/>
          <p:nvPr/>
        </p:nvSpPr>
        <p:spPr>
          <a:xfrm>
            <a:off x="3836100" y="3762467"/>
            <a:ext cx="1615200" cy="468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Nunito"/>
                <a:ea typeface="Nunito"/>
                <a:cs typeface="Nunito"/>
                <a:sym typeface="Nunito"/>
              </a:rPr>
              <a:t>Openness</a:t>
            </a:r>
            <a:endParaRPr b="1" i="0" sz="1900" u="none" cap="none" strike="noStrike">
              <a:solidFill>
                <a:srgbClr val="000000"/>
              </a:solidFill>
              <a:latin typeface="Nunito"/>
              <a:ea typeface="Nunito"/>
              <a:cs typeface="Nunito"/>
              <a:sym typeface="Nuni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TITLE_ONLY_1_1_1_2">
    <p:spTree>
      <p:nvGrpSpPr>
        <p:cNvPr id="142" name="Shape 142"/>
        <p:cNvGrpSpPr/>
        <p:nvPr/>
      </p:nvGrpSpPr>
      <p:grpSpPr>
        <a:xfrm>
          <a:off x="0" y="0"/>
          <a:ext cx="0" cy="0"/>
          <a:chOff x="0" y="0"/>
          <a:chExt cx="0" cy="0"/>
        </a:xfrm>
      </p:grpSpPr>
      <p:sp>
        <p:nvSpPr>
          <p:cNvPr id="143" name="Google Shape;143;g2ecb4f430bb_0_4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g2ecb4f430bb_0_451"/>
          <p:cNvSpPr txBox="1"/>
          <p:nvPr>
            <p:ph idx="1" type="body"/>
          </p:nvPr>
        </p:nvSpPr>
        <p:spPr>
          <a:xfrm>
            <a:off x="557367" y="39916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45" name="Google Shape;145;g2ecb4f430bb_0_451"/>
          <p:cNvSpPr/>
          <p:nvPr/>
        </p:nvSpPr>
        <p:spPr>
          <a:xfrm>
            <a:off x="557367" y="1900467"/>
            <a:ext cx="1906800" cy="1906800"/>
          </a:xfrm>
          <a:prstGeom prst="ellips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ecb4f430bb_0_451"/>
          <p:cNvSpPr txBox="1"/>
          <p:nvPr>
            <p:ph idx="2" type="subTitle"/>
          </p:nvPr>
        </p:nvSpPr>
        <p:spPr>
          <a:xfrm>
            <a:off x="614967" y="2591467"/>
            <a:ext cx="1791600" cy="5247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rgbClr val="F5F5F0"/>
              </a:buClr>
              <a:buSzPts val="1900"/>
              <a:buNone/>
              <a:defRPr b="1" sz="19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sp>
        <p:nvSpPr>
          <p:cNvPr id="147" name="Google Shape;147;g2ecb4f430bb_0_451"/>
          <p:cNvSpPr txBox="1"/>
          <p:nvPr>
            <p:ph idx="3" type="body"/>
          </p:nvPr>
        </p:nvSpPr>
        <p:spPr>
          <a:xfrm>
            <a:off x="3580167" y="39916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48" name="Google Shape;148;g2ecb4f430bb_0_451"/>
          <p:cNvSpPr/>
          <p:nvPr/>
        </p:nvSpPr>
        <p:spPr>
          <a:xfrm>
            <a:off x="3580167" y="1900467"/>
            <a:ext cx="1906800" cy="1906800"/>
          </a:xfrm>
          <a:prstGeom prst="ellips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ecb4f430bb_0_451"/>
          <p:cNvSpPr txBox="1"/>
          <p:nvPr>
            <p:ph idx="4" type="subTitle"/>
          </p:nvPr>
        </p:nvSpPr>
        <p:spPr>
          <a:xfrm>
            <a:off x="3637767" y="2591467"/>
            <a:ext cx="1791600" cy="5247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rgbClr val="F5F5F0"/>
              </a:buClr>
              <a:buSzPts val="1900"/>
              <a:buNone/>
              <a:defRPr b="1" sz="19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sp>
        <p:nvSpPr>
          <p:cNvPr id="150" name="Google Shape;150;g2ecb4f430bb_0_451"/>
          <p:cNvSpPr txBox="1"/>
          <p:nvPr>
            <p:ph idx="5" type="body"/>
          </p:nvPr>
        </p:nvSpPr>
        <p:spPr>
          <a:xfrm>
            <a:off x="6602967" y="39916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51" name="Google Shape;151;g2ecb4f430bb_0_451"/>
          <p:cNvSpPr/>
          <p:nvPr/>
        </p:nvSpPr>
        <p:spPr>
          <a:xfrm>
            <a:off x="6602967" y="1900467"/>
            <a:ext cx="1906800" cy="1906800"/>
          </a:xfrm>
          <a:prstGeom prst="ellips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ecb4f430bb_0_451"/>
          <p:cNvSpPr txBox="1"/>
          <p:nvPr>
            <p:ph idx="6" type="subTitle"/>
          </p:nvPr>
        </p:nvSpPr>
        <p:spPr>
          <a:xfrm>
            <a:off x="6660567" y="2591467"/>
            <a:ext cx="1791600" cy="5247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rgbClr val="F5F5F0"/>
              </a:buClr>
              <a:buSzPts val="1900"/>
              <a:buNone/>
              <a:defRPr b="1" sz="19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sp>
        <p:nvSpPr>
          <p:cNvPr id="153" name="Google Shape;153;g2ecb4f430bb_0_451"/>
          <p:cNvSpPr txBox="1"/>
          <p:nvPr>
            <p:ph idx="7" type="body"/>
          </p:nvPr>
        </p:nvSpPr>
        <p:spPr>
          <a:xfrm>
            <a:off x="9625767" y="3991687"/>
            <a:ext cx="2743200" cy="1390500"/>
          </a:xfrm>
          <a:prstGeom prst="rect">
            <a:avLst/>
          </a:prstGeom>
          <a:noFill/>
          <a:ln>
            <a:noFill/>
          </a:ln>
        </p:spPr>
        <p:txBody>
          <a:bodyPr anchorCtr="0" anchor="t" bIns="121900" lIns="0" spcFirstLastPara="1" rIns="0" wrap="square" tIns="121900">
            <a:normAutofit/>
          </a:bodyPr>
          <a:lstStyle>
            <a:lvl1pPr indent="-355600" lvl="0" marL="457200" algn="l">
              <a:lnSpc>
                <a:spcPct val="115000"/>
              </a:lnSpc>
              <a:spcBef>
                <a:spcPts val="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54" name="Google Shape;154;g2ecb4f430bb_0_451"/>
          <p:cNvSpPr/>
          <p:nvPr/>
        </p:nvSpPr>
        <p:spPr>
          <a:xfrm>
            <a:off x="9625767" y="1900467"/>
            <a:ext cx="1906800" cy="1906800"/>
          </a:xfrm>
          <a:prstGeom prst="ellips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2ecb4f430bb_0_451"/>
          <p:cNvSpPr txBox="1"/>
          <p:nvPr>
            <p:ph idx="8" type="subTitle"/>
          </p:nvPr>
        </p:nvSpPr>
        <p:spPr>
          <a:xfrm>
            <a:off x="9683367" y="2591467"/>
            <a:ext cx="1791600" cy="5247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Clr>
                <a:srgbClr val="F5F5F0"/>
              </a:buClr>
              <a:buSzPts val="1900"/>
              <a:buNone/>
              <a:defRPr b="1" sz="1900">
                <a:solidFill>
                  <a:srgbClr val="F5F5F0"/>
                </a:solidFill>
              </a:defRPr>
            </a:lvl1pPr>
            <a:lvl2pPr lvl="1" algn="ctr">
              <a:lnSpc>
                <a:spcPct val="100000"/>
              </a:lnSpc>
              <a:spcBef>
                <a:spcPts val="0"/>
              </a:spcBef>
              <a:spcAft>
                <a:spcPts val="0"/>
              </a:spcAft>
              <a:buSzPts val="1900"/>
              <a:buNone/>
              <a:defRPr b="1"/>
            </a:lvl2pPr>
            <a:lvl3pPr lvl="2" algn="ctr">
              <a:lnSpc>
                <a:spcPct val="100000"/>
              </a:lnSpc>
              <a:spcBef>
                <a:spcPts val="0"/>
              </a:spcBef>
              <a:spcAft>
                <a:spcPts val="0"/>
              </a:spcAft>
              <a:buSzPts val="1900"/>
              <a:buNone/>
              <a:defRPr b="1"/>
            </a:lvl3pPr>
            <a:lvl4pPr lvl="3" algn="ctr">
              <a:lnSpc>
                <a:spcPct val="100000"/>
              </a:lnSpc>
              <a:spcBef>
                <a:spcPts val="0"/>
              </a:spcBef>
              <a:spcAft>
                <a:spcPts val="0"/>
              </a:spcAft>
              <a:buSzPts val="1900"/>
              <a:buNone/>
              <a:defRPr b="1"/>
            </a:lvl4pPr>
            <a:lvl5pPr lvl="4" algn="ctr">
              <a:lnSpc>
                <a:spcPct val="100000"/>
              </a:lnSpc>
              <a:spcBef>
                <a:spcPts val="0"/>
              </a:spcBef>
              <a:spcAft>
                <a:spcPts val="0"/>
              </a:spcAft>
              <a:buSzPts val="1900"/>
              <a:buNone/>
              <a:defRPr b="1"/>
            </a:lvl5pPr>
            <a:lvl6pPr lvl="5" algn="ctr">
              <a:lnSpc>
                <a:spcPct val="100000"/>
              </a:lnSpc>
              <a:spcBef>
                <a:spcPts val="0"/>
              </a:spcBef>
              <a:spcAft>
                <a:spcPts val="0"/>
              </a:spcAft>
              <a:buSzPts val="1900"/>
              <a:buNone/>
              <a:defRPr b="1"/>
            </a:lvl6pPr>
            <a:lvl7pPr lvl="6" algn="ctr">
              <a:lnSpc>
                <a:spcPct val="100000"/>
              </a:lnSpc>
              <a:spcBef>
                <a:spcPts val="0"/>
              </a:spcBef>
              <a:spcAft>
                <a:spcPts val="0"/>
              </a:spcAft>
              <a:buSzPts val="1900"/>
              <a:buNone/>
              <a:defRPr b="1"/>
            </a:lvl7pPr>
            <a:lvl8pPr lvl="7" algn="ctr">
              <a:lnSpc>
                <a:spcPct val="100000"/>
              </a:lnSpc>
              <a:spcBef>
                <a:spcPts val="0"/>
              </a:spcBef>
              <a:spcAft>
                <a:spcPts val="0"/>
              </a:spcAft>
              <a:buSzPts val="1900"/>
              <a:buNone/>
              <a:defRPr b="1"/>
            </a:lvl8pPr>
            <a:lvl9pPr lvl="8" algn="ctr">
              <a:lnSpc>
                <a:spcPct val="100000"/>
              </a:lnSpc>
              <a:spcBef>
                <a:spcPts val="0"/>
              </a:spcBef>
              <a:spcAft>
                <a:spcPts val="0"/>
              </a:spcAft>
              <a:buSzPts val="1900"/>
              <a:buNone/>
              <a:defRPr b="1"/>
            </a:lvl9pPr>
          </a:lstStyle>
          <a:p/>
        </p:txBody>
      </p:sp>
      <p:cxnSp>
        <p:nvCxnSpPr>
          <p:cNvPr id="156" name="Google Shape;156;g2ecb4f430bb_0_451"/>
          <p:cNvCxnSpPr/>
          <p:nvPr/>
        </p:nvCxnSpPr>
        <p:spPr>
          <a:xfrm>
            <a:off x="2698700" y="2853867"/>
            <a:ext cx="735900" cy="0"/>
          </a:xfrm>
          <a:prstGeom prst="straightConnector1">
            <a:avLst/>
          </a:prstGeom>
          <a:noFill/>
          <a:ln cap="flat" cmpd="sng" w="38100">
            <a:solidFill>
              <a:schemeClr val="accent6"/>
            </a:solidFill>
            <a:prstDash val="solid"/>
            <a:round/>
            <a:headEnd len="sm" w="sm" type="none"/>
            <a:tailEnd len="med" w="med" type="triangle"/>
          </a:ln>
        </p:spPr>
      </p:cxnSp>
      <p:cxnSp>
        <p:nvCxnSpPr>
          <p:cNvPr id="157" name="Google Shape;157;g2ecb4f430bb_0_451"/>
          <p:cNvCxnSpPr/>
          <p:nvPr/>
        </p:nvCxnSpPr>
        <p:spPr>
          <a:xfrm>
            <a:off x="5676967" y="2853867"/>
            <a:ext cx="735900" cy="0"/>
          </a:xfrm>
          <a:prstGeom prst="straightConnector1">
            <a:avLst/>
          </a:prstGeom>
          <a:noFill/>
          <a:ln cap="flat" cmpd="sng" w="38100">
            <a:solidFill>
              <a:schemeClr val="accent6"/>
            </a:solidFill>
            <a:prstDash val="solid"/>
            <a:round/>
            <a:headEnd len="sm" w="sm" type="none"/>
            <a:tailEnd len="med" w="med" type="triangle"/>
          </a:ln>
        </p:spPr>
      </p:cxnSp>
      <p:cxnSp>
        <p:nvCxnSpPr>
          <p:cNvPr id="158" name="Google Shape;158;g2ecb4f430bb_0_451"/>
          <p:cNvCxnSpPr/>
          <p:nvPr/>
        </p:nvCxnSpPr>
        <p:spPr>
          <a:xfrm>
            <a:off x="8728567" y="2853867"/>
            <a:ext cx="735900" cy="0"/>
          </a:xfrm>
          <a:prstGeom prst="straightConnector1">
            <a:avLst/>
          </a:prstGeom>
          <a:noFill/>
          <a:ln cap="flat" cmpd="sng" w="38100">
            <a:solidFill>
              <a:schemeClr val="accent6"/>
            </a:solidFill>
            <a:prstDash val="solid"/>
            <a:round/>
            <a:headEnd len="sm" w="sm" type="none"/>
            <a:tailEnd len="med" w="med" type="triangle"/>
          </a:ln>
        </p:spPr>
      </p:cxnSp>
      <p:sp>
        <p:nvSpPr>
          <p:cNvPr id="159" name="Google Shape;159;g2ecb4f430bb_0_451"/>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y the Numbers">
  <p:cSld name="TITLE_ONLY_1_1_1_1">
    <p:spTree>
      <p:nvGrpSpPr>
        <p:cNvPr id="160" name="Shape 160"/>
        <p:cNvGrpSpPr/>
        <p:nvPr/>
      </p:nvGrpSpPr>
      <p:grpSpPr>
        <a:xfrm>
          <a:off x="0" y="0"/>
          <a:ext cx="0" cy="0"/>
          <a:chOff x="0" y="0"/>
          <a:chExt cx="0" cy="0"/>
        </a:xfrm>
      </p:grpSpPr>
      <p:sp>
        <p:nvSpPr>
          <p:cNvPr id="161" name="Google Shape;161;g2ecb4f430bb_0_469"/>
          <p:cNvSpPr/>
          <p:nvPr/>
        </p:nvSpPr>
        <p:spPr>
          <a:xfrm>
            <a:off x="415600" y="1905000"/>
            <a:ext cx="3048000" cy="304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ecb4f430bb_0_46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g2ecb4f430bb_0_469"/>
          <p:cNvSpPr txBox="1"/>
          <p:nvPr>
            <p:ph idx="1" type="subTitle"/>
          </p:nvPr>
        </p:nvSpPr>
        <p:spPr>
          <a:xfrm>
            <a:off x="415600" y="1905000"/>
            <a:ext cx="3048000" cy="1354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3200"/>
              <a:buNone/>
              <a:defRPr>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164" name="Google Shape;164;g2ecb4f430bb_0_469"/>
          <p:cNvSpPr/>
          <p:nvPr/>
        </p:nvSpPr>
        <p:spPr>
          <a:xfrm>
            <a:off x="4572000" y="1905000"/>
            <a:ext cx="3048000" cy="304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ecb4f430bb_0_469"/>
          <p:cNvSpPr/>
          <p:nvPr/>
        </p:nvSpPr>
        <p:spPr>
          <a:xfrm>
            <a:off x="8728400" y="1905000"/>
            <a:ext cx="3048000" cy="304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ecb4f430bb_0_469"/>
          <p:cNvSpPr txBox="1"/>
          <p:nvPr>
            <p:ph idx="2" type="subTitle"/>
          </p:nvPr>
        </p:nvSpPr>
        <p:spPr>
          <a:xfrm>
            <a:off x="4572000" y="1905000"/>
            <a:ext cx="3048000" cy="1354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3200"/>
              <a:buNone/>
              <a:defRPr>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167" name="Google Shape;167;g2ecb4f430bb_0_469"/>
          <p:cNvSpPr txBox="1"/>
          <p:nvPr>
            <p:ph idx="3" type="subTitle"/>
          </p:nvPr>
        </p:nvSpPr>
        <p:spPr>
          <a:xfrm>
            <a:off x="8728400" y="1905000"/>
            <a:ext cx="3048000" cy="1354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3200"/>
              <a:buNone/>
              <a:defRPr>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168" name="Google Shape;168;g2ecb4f430bb_0_469"/>
          <p:cNvSpPr txBox="1"/>
          <p:nvPr>
            <p:ph idx="4" type="subTitle"/>
          </p:nvPr>
        </p:nvSpPr>
        <p:spPr>
          <a:xfrm>
            <a:off x="415600" y="3259600"/>
            <a:ext cx="3048000" cy="12453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9" name="Google Shape;169;g2ecb4f430bb_0_469"/>
          <p:cNvSpPr txBox="1"/>
          <p:nvPr>
            <p:ph idx="5" type="subTitle"/>
          </p:nvPr>
        </p:nvSpPr>
        <p:spPr>
          <a:xfrm>
            <a:off x="4572000" y="3259600"/>
            <a:ext cx="3048000" cy="12453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0" name="Google Shape;170;g2ecb4f430bb_0_469"/>
          <p:cNvSpPr txBox="1"/>
          <p:nvPr>
            <p:ph idx="6" type="subTitle"/>
          </p:nvPr>
        </p:nvSpPr>
        <p:spPr>
          <a:xfrm>
            <a:off x="8728400" y="3259600"/>
            <a:ext cx="3048000" cy="12453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1" name="Google Shape;171;g2ecb4f430bb_0_469"/>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2" name="Google Shape;172;g2ecb4f430bb_0_469"/>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sp>
        <p:nvSpPr>
          <p:cNvPr id="18" name="Google Shape;18;g2ecb4f430bb_0_515"/>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dk1"/>
              </a:buClr>
              <a:buSzPts val="5600"/>
              <a:buNone/>
              <a:defRPr sz="5600">
                <a:solidFill>
                  <a:schemeClr val="dk1"/>
                </a:solidFill>
              </a:defRPr>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19" name="Google Shape;19;g2ecb4f430bb_0_5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Specs - 3up">
  <p:cSld name="TITLE_ONLY_1_1_1_1_1">
    <p:spTree>
      <p:nvGrpSpPr>
        <p:cNvPr id="173" name="Shape 173"/>
        <p:cNvGrpSpPr/>
        <p:nvPr/>
      </p:nvGrpSpPr>
      <p:grpSpPr>
        <a:xfrm>
          <a:off x="0" y="0"/>
          <a:ext cx="0" cy="0"/>
          <a:chOff x="0" y="0"/>
          <a:chExt cx="0" cy="0"/>
        </a:xfrm>
      </p:grpSpPr>
      <p:sp>
        <p:nvSpPr>
          <p:cNvPr id="174" name="Google Shape;174;g2ecb4f430bb_0_48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g2ecb4f430bb_0_482"/>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6" name="Google Shape;176;g2ecb4f430bb_0_482"/>
          <p:cNvSpPr/>
          <p:nvPr/>
        </p:nvSpPr>
        <p:spPr>
          <a:xfrm>
            <a:off x="415600" y="1905000"/>
            <a:ext cx="3048000" cy="304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ecb4f430bb_0_482"/>
          <p:cNvSpPr txBox="1"/>
          <p:nvPr>
            <p:ph idx="1" type="subTitle"/>
          </p:nvPr>
        </p:nvSpPr>
        <p:spPr>
          <a:xfrm>
            <a:off x="415600" y="1905000"/>
            <a:ext cx="3048000" cy="1354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3200"/>
              <a:buNone/>
              <a:defRPr>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178" name="Google Shape;178;g2ecb4f430bb_0_482"/>
          <p:cNvSpPr/>
          <p:nvPr/>
        </p:nvSpPr>
        <p:spPr>
          <a:xfrm>
            <a:off x="4572000" y="1905000"/>
            <a:ext cx="3048000" cy="304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ecb4f430bb_0_482"/>
          <p:cNvSpPr/>
          <p:nvPr/>
        </p:nvSpPr>
        <p:spPr>
          <a:xfrm>
            <a:off x="8728400" y="1905000"/>
            <a:ext cx="3048000" cy="304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ecb4f430bb_0_482"/>
          <p:cNvSpPr txBox="1"/>
          <p:nvPr>
            <p:ph idx="2" type="subTitle"/>
          </p:nvPr>
        </p:nvSpPr>
        <p:spPr>
          <a:xfrm>
            <a:off x="4572000" y="1905000"/>
            <a:ext cx="3048000" cy="1354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3200"/>
              <a:buNone/>
              <a:defRPr>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181" name="Google Shape;181;g2ecb4f430bb_0_482"/>
          <p:cNvSpPr txBox="1"/>
          <p:nvPr>
            <p:ph idx="3" type="subTitle"/>
          </p:nvPr>
        </p:nvSpPr>
        <p:spPr>
          <a:xfrm>
            <a:off x="8728400" y="1905000"/>
            <a:ext cx="3048000" cy="1354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3200"/>
              <a:buNone/>
              <a:defRPr>
                <a:solidFill>
                  <a:schemeClr val="dk1"/>
                </a:solidFill>
              </a:defRPr>
            </a:lvl1pPr>
            <a:lvl2pPr lvl="1" algn="ctr">
              <a:lnSpc>
                <a:spcPct val="100000"/>
              </a:lnSpc>
              <a:spcBef>
                <a:spcPts val="0"/>
              </a:spcBef>
              <a:spcAft>
                <a:spcPts val="0"/>
              </a:spcAft>
              <a:buClr>
                <a:schemeClr val="dk1"/>
              </a:buClr>
              <a:buSzPts val="3200"/>
              <a:buNone/>
              <a:defRPr sz="3200">
                <a:solidFill>
                  <a:schemeClr val="dk1"/>
                </a:solidFill>
              </a:defRPr>
            </a:lvl2pPr>
            <a:lvl3pPr lvl="2" algn="ctr">
              <a:lnSpc>
                <a:spcPct val="100000"/>
              </a:lnSpc>
              <a:spcBef>
                <a:spcPts val="0"/>
              </a:spcBef>
              <a:spcAft>
                <a:spcPts val="0"/>
              </a:spcAft>
              <a:buClr>
                <a:schemeClr val="dk1"/>
              </a:buClr>
              <a:buSzPts val="3200"/>
              <a:buNone/>
              <a:defRPr sz="3200">
                <a:solidFill>
                  <a:schemeClr val="dk1"/>
                </a:solidFill>
              </a:defRPr>
            </a:lvl3pPr>
            <a:lvl4pPr lvl="3" algn="ctr">
              <a:lnSpc>
                <a:spcPct val="100000"/>
              </a:lnSpc>
              <a:spcBef>
                <a:spcPts val="0"/>
              </a:spcBef>
              <a:spcAft>
                <a:spcPts val="0"/>
              </a:spcAft>
              <a:buClr>
                <a:schemeClr val="dk1"/>
              </a:buClr>
              <a:buSzPts val="3200"/>
              <a:buNone/>
              <a:defRPr sz="3200">
                <a:solidFill>
                  <a:schemeClr val="dk1"/>
                </a:solidFill>
              </a:defRPr>
            </a:lvl4pPr>
            <a:lvl5pPr lvl="4" algn="ctr">
              <a:lnSpc>
                <a:spcPct val="100000"/>
              </a:lnSpc>
              <a:spcBef>
                <a:spcPts val="0"/>
              </a:spcBef>
              <a:spcAft>
                <a:spcPts val="0"/>
              </a:spcAft>
              <a:buClr>
                <a:schemeClr val="dk1"/>
              </a:buClr>
              <a:buSzPts val="3200"/>
              <a:buNone/>
              <a:defRPr sz="3200">
                <a:solidFill>
                  <a:schemeClr val="dk1"/>
                </a:solidFill>
              </a:defRPr>
            </a:lvl5pPr>
            <a:lvl6pPr lvl="5" algn="ctr">
              <a:lnSpc>
                <a:spcPct val="100000"/>
              </a:lnSpc>
              <a:spcBef>
                <a:spcPts val="0"/>
              </a:spcBef>
              <a:spcAft>
                <a:spcPts val="0"/>
              </a:spcAft>
              <a:buClr>
                <a:schemeClr val="dk1"/>
              </a:buClr>
              <a:buSzPts val="3200"/>
              <a:buNone/>
              <a:defRPr sz="3200">
                <a:solidFill>
                  <a:schemeClr val="dk1"/>
                </a:solidFill>
              </a:defRPr>
            </a:lvl6pPr>
            <a:lvl7pPr lvl="6" algn="ctr">
              <a:lnSpc>
                <a:spcPct val="100000"/>
              </a:lnSpc>
              <a:spcBef>
                <a:spcPts val="0"/>
              </a:spcBef>
              <a:spcAft>
                <a:spcPts val="0"/>
              </a:spcAft>
              <a:buClr>
                <a:schemeClr val="dk1"/>
              </a:buClr>
              <a:buSzPts val="3200"/>
              <a:buNone/>
              <a:defRPr sz="3200">
                <a:solidFill>
                  <a:schemeClr val="dk1"/>
                </a:solidFill>
              </a:defRPr>
            </a:lvl7pPr>
            <a:lvl8pPr lvl="7" algn="ctr">
              <a:lnSpc>
                <a:spcPct val="100000"/>
              </a:lnSpc>
              <a:spcBef>
                <a:spcPts val="0"/>
              </a:spcBef>
              <a:spcAft>
                <a:spcPts val="0"/>
              </a:spcAft>
              <a:buClr>
                <a:schemeClr val="dk1"/>
              </a:buClr>
              <a:buSzPts val="3200"/>
              <a:buNone/>
              <a:defRPr sz="3200">
                <a:solidFill>
                  <a:schemeClr val="dk1"/>
                </a:solidFill>
              </a:defRPr>
            </a:lvl8pPr>
            <a:lvl9pPr lvl="8" algn="ctr">
              <a:lnSpc>
                <a:spcPct val="100000"/>
              </a:lnSpc>
              <a:spcBef>
                <a:spcPts val="0"/>
              </a:spcBef>
              <a:spcAft>
                <a:spcPts val="0"/>
              </a:spcAft>
              <a:buClr>
                <a:schemeClr val="dk1"/>
              </a:buClr>
              <a:buSzPts val="3200"/>
              <a:buNone/>
              <a:defRPr sz="3200">
                <a:solidFill>
                  <a:schemeClr val="dk1"/>
                </a:solidFill>
              </a:defRPr>
            </a:lvl9pPr>
          </a:lstStyle>
          <a:p/>
        </p:txBody>
      </p:sp>
      <p:sp>
        <p:nvSpPr>
          <p:cNvPr id="182" name="Google Shape;182;g2ecb4f430bb_0_482"/>
          <p:cNvSpPr txBox="1"/>
          <p:nvPr>
            <p:ph idx="4" type="subTitle"/>
          </p:nvPr>
        </p:nvSpPr>
        <p:spPr>
          <a:xfrm>
            <a:off x="415600" y="3259600"/>
            <a:ext cx="3048000" cy="12453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3" name="Google Shape;183;g2ecb4f430bb_0_482"/>
          <p:cNvSpPr txBox="1"/>
          <p:nvPr>
            <p:ph idx="5" type="subTitle"/>
          </p:nvPr>
        </p:nvSpPr>
        <p:spPr>
          <a:xfrm>
            <a:off x="4572000" y="3259600"/>
            <a:ext cx="3048000" cy="12453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4" name="Google Shape;184;g2ecb4f430bb_0_482"/>
          <p:cNvSpPr txBox="1"/>
          <p:nvPr>
            <p:ph idx="6" type="subTitle"/>
          </p:nvPr>
        </p:nvSpPr>
        <p:spPr>
          <a:xfrm>
            <a:off x="8728400" y="3259600"/>
            <a:ext cx="3048000" cy="12453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5" name="Google Shape;185;g2ecb4f430bb_0_482"/>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 Specs - 4up">
  <p:cSld name="TITLE_ONLY_1_1_1_1_1_1">
    <p:spTree>
      <p:nvGrpSpPr>
        <p:cNvPr id="186" name="Shape 186"/>
        <p:cNvGrpSpPr/>
        <p:nvPr/>
      </p:nvGrpSpPr>
      <p:grpSpPr>
        <a:xfrm>
          <a:off x="0" y="0"/>
          <a:ext cx="0" cy="0"/>
          <a:chOff x="0" y="0"/>
          <a:chExt cx="0" cy="0"/>
        </a:xfrm>
      </p:grpSpPr>
      <p:sp>
        <p:nvSpPr>
          <p:cNvPr id="187" name="Google Shape;187;g2ecb4f430bb_0_495"/>
          <p:cNvSpPr/>
          <p:nvPr/>
        </p:nvSpPr>
        <p:spPr>
          <a:xfrm>
            <a:off x="415600" y="1905000"/>
            <a:ext cx="2624400" cy="26244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2ecb4f430bb_0_49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g2ecb4f430bb_0_495"/>
          <p:cNvSpPr txBox="1"/>
          <p:nvPr>
            <p:ph idx="1" type="subTitle"/>
          </p:nvPr>
        </p:nvSpPr>
        <p:spPr>
          <a:xfrm>
            <a:off x="415600" y="1999161"/>
            <a:ext cx="2624400" cy="1071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0" name="Google Shape;190;g2ecb4f430bb_0_495"/>
          <p:cNvSpPr/>
          <p:nvPr/>
        </p:nvSpPr>
        <p:spPr>
          <a:xfrm>
            <a:off x="3282945" y="1905000"/>
            <a:ext cx="2624400" cy="26244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ecb4f430bb_0_495"/>
          <p:cNvSpPr/>
          <p:nvPr/>
        </p:nvSpPr>
        <p:spPr>
          <a:xfrm>
            <a:off x="6150290" y="1905000"/>
            <a:ext cx="2624400" cy="26244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ecb4f430bb_0_495"/>
          <p:cNvSpPr txBox="1"/>
          <p:nvPr>
            <p:ph idx="2" type="subTitle"/>
          </p:nvPr>
        </p:nvSpPr>
        <p:spPr>
          <a:xfrm>
            <a:off x="3282945" y="1999161"/>
            <a:ext cx="2624400" cy="1071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3" name="Google Shape;193;g2ecb4f430bb_0_495"/>
          <p:cNvSpPr txBox="1"/>
          <p:nvPr>
            <p:ph idx="3" type="subTitle"/>
          </p:nvPr>
        </p:nvSpPr>
        <p:spPr>
          <a:xfrm>
            <a:off x="6150290" y="1999161"/>
            <a:ext cx="2624400" cy="1071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4" name="Google Shape;194;g2ecb4f430bb_0_495"/>
          <p:cNvSpPr txBox="1"/>
          <p:nvPr>
            <p:ph idx="4" type="subTitle"/>
          </p:nvPr>
        </p:nvSpPr>
        <p:spPr>
          <a:xfrm>
            <a:off x="415600" y="3071269"/>
            <a:ext cx="2624400" cy="10719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5" name="Google Shape;195;g2ecb4f430bb_0_495"/>
          <p:cNvSpPr txBox="1"/>
          <p:nvPr>
            <p:ph idx="5" type="subTitle"/>
          </p:nvPr>
        </p:nvSpPr>
        <p:spPr>
          <a:xfrm>
            <a:off x="3282945" y="3071269"/>
            <a:ext cx="2624400" cy="10719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6" name="Google Shape;196;g2ecb4f430bb_0_495"/>
          <p:cNvSpPr txBox="1"/>
          <p:nvPr>
            <p:ph idx="6" type="subTitle"/>
          </p:nvPr>
        </p:nvSpPr>
        <p:spPr>
          <a:xfrm>
            <a:off x="6150290" y="3071269"/>
            <a:ext cx="2624400" cy="10719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7" name="Google Shape;197;g2ecb4f430bb_0_495"/>
          <p:cNvSpPr/>
          <p:nvPr/>
        </p:nvSpPr>
        <p:spPr>
          <a:xfrm>
            <a:off x="9017657" y="1905000"/>
            <a:ext cx="2624400" cy="26244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ecb4f430bb_0_495"/>
          <p:cNvSpPr txBox="1"/>
          <p:nvPr>
            <p:ph idx="7" type="subTitle"/>
          </p:nvPr>
        </p:nvSpPr>
        <p:spPr>
          <a:xfrm>
            <a:off x="9017657" y="1999161"/>
            <a:ext cx="2624400" cy="1071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9" name="Google Shape;199;g2ecb4f430bb_0_495"/>
          <p:cNvSpPr txBox="1"/>
          <p:nvPr>
            <p:ph idx="8" type="subTitle"/>
          </p:nvPr>
        </p:nvSpPr>
        <p:spPr>
          <a:xfrm>
            <a:off x="9017657" y="3071269"/>
            <a:ext cx="2624400" cy="1071900"/>
          </a:xfrm>
          <a:prstGeom prst="rect">
            <a:avLst/>
          </a:prstGeom>
          <a:noFill/>
          <a:ln>
            <a:noFill/>
          </a:ln>
        </p:spPr>
        <p:txBody>
          <a:bodyPr anchorCtr="0" anchor="t" bIns="121900" lIns="121900" spcFirstLastPara="1" rIns="121900" wrap="square" tIns="12190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0" name="Google Shape;200;g2ecb4f430bb_0_495"/>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01" name="Google Shape;201;g2ecb4f430bb_0_495"/>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2" name="Shape 202"/>
        <p:cNvGrpSpPr/>
        <p:nvPr/>
      </p:nvGrpSpPr>
      <p:grpSpPr>
        <a:xfrm>
          <a:off x="0" y="0"/>
          <a:ext cx="0" cy="0"/>
          <a:chOff x="0" y="0"/>
          <a:chExt cx="0" cy="0"/>
        </a:xfrm>
      </p:grpSpPr>
      <p:sp>
        <p:nvSpPr>
          <p:cNvPr id="203" name="Google Shape;203;g2ecb4f430bb_0_511"/>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04" name="Google Shape;204;g2ecb4f430bb_0_5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g2ecb4f430bb_0_511"/>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6" name="Shape 206"/>
        <p:cNvGrpSpPr/>
        <p:nvPr/>
      </p:nvGrpSpPr>
      <p:grpSpPr>
        <a:xfrm>
          <a:off x="0" y="0"/>
          <a:ext cx="0" cy="0"/>
          <a:chOff x="0" y="0"/>
          <a:chExt cx="0" cy="0"/>
        </a:xfrm>
      </p:grpSpPr>
      <p:sp>
        <p:nvSpPr>
          <p:cNvPr id="207" name="Google Shape;207;g2ecb4f430bb_0_518"/>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ecb4f430bb_0_518"/>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dk1"/>
              </a:buClr>
              <a:buSzPts val="5600"/>
              <a:buNone/>
              <a:defRPr sz="5600">
                <a:solidFill>
                  <a:schemeClr val="dk1"/>
                </a:solidFill>
              </a:defRPr>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209" name="Google Shape;209;g2ecb4f430bb_0_518"/>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0" name="Google Shape;210;g2ecb4f430bb_0_518"/>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431800" lvl="0" marL="457200" algn="l">
              <a:lnSpc>
                <a:spcPct val="115000"/>
              </a:lnSpc>
              <a:spcBef>
                <a:spcPts val="0"/>
              </a:spcBef>
              <a:spcAft>
                <a:spcPts val="0"/>
              </a:spcAft>
              <a:buSzPts val="32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11" name="Google Shape;211;g2ecb4f430bb_0_5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2" name="Shape 212"/>
        <p:cNvGrpSpPr/>
        <p:nvPr/>
      </p:nvGrpSpPr>
      <p:grpSpPr>
        <a:xfrm>
          <a:off x="0" y="0"/>
          <a:ext cx="0" cy="0"/>
          <a:chOff x="0" y="0"/>
          <a:chExt cx="0" cy="0"/>
        </a:xfrm>
      </p:grpSpPr>
      <p:sp>
        <p:nvSpPr>
          <p:cNvPr id="213" name="Google Shape;213;g2ecb4f430bb_0_524"/>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3200"/>
              <a:buNone/>
              <a:defRPr/>
            </a:lvl1pPr>
          </a:lstStyle>
          <a:p/>
        </p:txBody>
      </p:sp>
      <p:sp>
        <p:nvSpPr>
          <p:cNvPr id="214" name="Google Shape;214;g2ecb4f430bb_0_5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5" name="Shape 215"/>
        <p:cNvGrpSpPr/>
        <p:nvPr/>
      </p:nvGrpSpPr>
      <p:grpSpPr>
        <a:xfrm>
          <a:off x="0" y="0"/>
          <a:ext cx="0" cy="0"/>
          <a:chOff x="0" y="0"/>
          <a:chExt cx="0" cy="0"/>
        </a:xfrm>
      </p:grpSpPr>
      <p:sp>
        <p:nvSpPr>
          <p:cNvPr id="216" name="Google Shape;216;g2ecb4f430bb_0_527"/>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dk1"/>
              </a:buClr>
              <a:buSzPts val="16000"/>
              <a:buNone/>
              <a:defRPr sz="16000">
                <a:solidFill>
                  <a:schemeClr val="dk1"/>
                </a:solidFill>
              </a:defRPr>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217" name="Google Shape;217;g2ecb4f430bb_0_527"/>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431800" lvl="0" marL="457200" algn="ctr">
              <a:lnSpc>
                <a:spcPct val="115000"/>
              </a:lnSpc>
              <a:spcBef>
                <a:spcPts val="0"/>
              </a:spcBef>
              <a:spcAft>
                <a:spcPts val="0"/>
              </a:spcAft>
              <a:buSzPts val="32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218" name="Google Shape;218;g2ecb4f430bb_0_5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9" name="Shape 219"/>
        <p:cNvGrpSpPr/>
        <p:nvPr/>
      </p:nvGrpSpPr>
      <p:grpSpPr>
        <a:xfrm>
          <a:off x="0" y="0"/>
          <a:ext cx="0" cy="0"/>
          <a:chOff x="0" y="0"/>
          <a:chExt cx="0" cy="0"/>
        </a:xfrm>
      </p:grpSpPr>
      <p:sp>
        <p:nvSpPr>
          <p:cNvPr id="220" name="Google Shape;220;g2ecb4f430bb_0_5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1" name="Google Shape;221;g2ecb4f430bb_0_531"/>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re Team 1">
  <p:cSld name="TITLE_ONLY_1_2_1">
    <p:spTree>
      <p:nvGrpSpPr>
        <p:cNvPr id="222" name="Shape 222"/>
        <p:cNvGrpSpPr/>
        <p:nvPr/>
      </p:nvGrpSpPr>
      <p:grpSpPr>
        <a:xfrm>
          <a:off x="0" y="0"/>
          <a:ext cx="0" cy="0"/>
          <a:chOff x="0" y="0"/>
          <a:chExt cx="0" cy="0"/>
        </a:xfrm>
      </p:grpSpPr>
      <p:sp>
        <p:nvSpPr>
          <p:cNvPr id="223" name="Google Shape;223;g2ecb4f430bb_0_53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rgbClr val="D83933"/>
              </a:buClr>
              <a:buSzPts val="3700"/>
              <a:buFont typeface="Work Sans Medium"/>
              <a:buNone/>
              <a:defRPr>
                <a:solidFill>
                  <a:srgbClr val="D83933"/>
                </a:solidFill>
                <a:latin typeface="Work Sans Medium"/>
                <a:ea typeface="Work Sans Medium"/>
                <a:cs typeface="Work Sans Medium"/>
                <a:sym typeface="Work Sans Medium"/>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4" name="Google Shape;224;g2ecb4f430bb_0_5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g2ecb4f430bb_0_534"/>
          <p:cNvSpPr txBox="1"/>
          <p:nvPr>
            <p:ph idx="1" type="body"/>
          </p:nvPr>
        </p:nvSpPr>
        <p:spPr>
          <a:xfrm>
            <a:off x="212400"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26" name="Google Shape;226;g2ecb4f430bb_0_534"/>
          <p:cNvSpPr/>
          <p:nvPr>
            <p:ph idx="2" type="pic"/>
          </p:nvPr>
        </p:nvSpPr>
        <p:spPr>
          <a:xfrm>
            <a:off x="212400" y="1463040"/>
            <a:ext cx="1872000" cy="1872000"/>
          </a:xfrm>
          <a:prstGeom prst="rect">
            <a:avLst/>
          </a:prstGeom>
          <a:noFill/>
          <a:ln>
            <a:noFill/>
          </a:ln>
        </p:spPr>
      </p:sp>
      <p:sp>
        <p:nvSpPr>
          <p:cNvPr id="227" name="Google Shape;227;g2ecb4f430bb_0_534"/>
          <p:cNvSpPr txBox="1"/>
          <p:nvPr>
            <p:ph idx="3" type="subTitle"/>
          </p:nvPr>
        </p:nvSpPr>
        <p:spPr>
          <a:xfrm>
            <a:off x="212400" y="3311344"/>
            <a:ext cx="1853100" cy="520800"/>
          </a:xfrm>
          <a:prstGeom prst="rect">
            <a:avLst/>
          </a:prstGeom>
          <a:noFill/>
          <a:ln>
            <a:noFill/>
          </a:ln>
        </p:spPr>
        <p:txBody>
          <a:bodyPr anchorCtr="0" anchor="t" bIns="0" lIns="0" spcFirstLastPara="1" rIns="0" wrap="square" tIns="121900">
            <a:normAutofit/>
          </a:bodyPr>
          <a:lstStyle>
            <a:lvl1pPr lvl="0" algn="l">
              <a:lnSpc>
                <a:spcPct val="115000"/>
              </a:lnSpc>
              <a:spcBef>
                <a:spcPts val="0"/>
              </a:spcBef>
              <a:spcAft>
                <a:spcPts val="0"/>
              </a:spcAft>
              <a:buClr>
                <a:srgbClr val="D83933"/>
              </a:buClr>
              <a:buSzPts val="1900"/>
              <a:buNone/>
              <a:defRPr b="1" sz="1900">
                <a:solidFill>
                  <a:srgbClr val="D83933"/>
                </a:solidFill>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28" name="Google Shape;228;g2ecb4f430bb_0_534"/>
          <p:cNvSpPr/>
          <p:nvPr/>
        </p:nvSpPr>
        <p:spPr>
          <a:xfrm>
            <a:off x="2209133" y="4599467"/>
            <a:ext cx="3811500" cy="19869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ecb4f430bb_0_534"/>
          <p:cNvSpPr txBox="1"/>
          <p:nvPr/>
        </p:nvSpPr>
        <p:spPr>
          <a:xfrm>
            <a:off x="2209133" y="4599467"/>
            <a:ext cx="3811500" cy="6156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83933"/>
                </a:solidFill>
                <a:latin typeface="Nunito SemiBold"/>
                <a:ea typeface="Nunito SemiBold"/>
                <a:cs typeface="Nunito SemiBold"/>
                <a:sym typeface="Nunito SemiBold"/>
              </a:rPr>
              <a:t>Contributors</a:t>
            </a:r>
            <a:endParaRPr b="0" i="0" sz="2400" u="none" cap="none" strike="noStrike">
              <a:solidFill>
                <a:srgbClr val="000000"/>
              </a:solidFill>
              <a:latin typeface="Nunito SemiBold"/>
              <a:ea typeface="Nunito SemiBold"/>
              <a:cs typeface="Nunito SemiBold"/>
              <a:sym typeface="Nunito SemiBold"/>
            </a:endParaRPr>
          </a:p>
        </p:txBody>
      </p:sp>
      <p:sp>
        <p:nvSpPr>
          <p:cNvPr id="230" name="Google Shape;230;g2ecb4f430bb_0_534"/>
          <p:cNvSpPr/>
          <p:nvPr/>
        </p:nvSpPr>
        <p:spPr>
          <a:xfrm>
            <a:off x="6181883" y="4599467"/>
            <a:ext cx="3811500" cy="19869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ecb4f430bb_0_534"/>
          <p:cNvSpPr txBox="1"/>
          <p:nvPr/>
        </p:nvSpPr>
        <p:spPr>
          <a:xfrm>
            <a:off x="6181883" y="4599467"/>
            <a:ext cx="3811500" cy="6156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83933"/>
                </a:solidFill>
                <a:latin typeface="Nunito SemiBold"/>
                <a:ea typeface="Nunito SemiBold"/>
                <a:cs typeface="Nunito SemiBold"/>
                <a:sym typeface="Nunito SemiBold"/>
              </a:rPr>
              <a:t>Stakeholders</a:t>
            </a:r>
            <a:endParaRPr b="0" i="0" sz="2400" u="none" cap="none" strike="noStrike">
              <a:solidFill>
                <a:srgbClr val="000000"/>
              </a:solidFill>
              <a:latin typeface="Nunito SemiBold"/>
              <a:ea typeface="Nunito SemiBold"/>
              <a:cs typeface="Nunito SemiBold"/>
              <a:sym typeface="Nunito SemiBold"/>
            </a:endParaRPr>
          </a:p>
        </p:txBody>
      </p:sp>
      <p:sp>
        <p:nvSpPr>
          <p:cNvPr id="232" name="Google Shape;232;g2ecb4f430bb_0_534"/>
          <p:cNvSpPr txBox="1"/>
          <p:nvPr>
            <p:ph idx="4" type="body"/>
          </p:nvPr>
        </p:nvSpPr>
        <p:spPr>
          <a:xfrm>
            <a:off x="22091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33" name="Google Shape;233;g2ecb4f430bb_0_534"/>
          <p:cNvSpPr/>
          <p:nvPr>
            <p:ph idx="5" type="pic"/>
          </p:nvPr>
        </p:nvSpPr>
        <p:spPr>
          <a:xfrm>
            <a:off x="2209133" y="1463040"/>
            <a:ext cx="1872000" cy="1872000"/>
          </a:xfrm>
          <a:prstGeom prst="rect">
            <a:avLst/>
          </a:prstGeom>
          <a:noFill/>
          <a:ln>
            <a:noFill/>
          </a:ln>
        </p:spPr>
      </p:sp>
      <p:sp>
        <p:nvSpPr>
          <p:cNvPr id="234" name="Google Shape;234;g2ecb4f430bb_0_534"/>
          <p:cNvSpPr txBox="1"/>
          <p:nvPr>
            <p:ph idx="6" type="subTitle"/>
          </p:nvPr>
        </p:nvSpPr>
        <p:spPr>
          <a:xfrm>
            <a:off x="2209133" y="3311344"/>
            <a:ext cx="1853100" cy="520800"/>
          </a:xfrm>
          <a:prstGeom prst="rect">
            <a:avLst/>
          </a:prstGeom>
          <a:noFill/>
          <a:ln>
            <a:noFill/>
          </a:ln>
        </p:spPr>
        <p:txBody>
          <a:bodyPr anchorCtr="0" anchor="t" bIns="0" lIns="0" spcFirstLastPara="1" rIns="0" wrap="square" tIns="121900">
            <a:normAutofit/>
          </a:bodyPr>
          <a:lstStyle>
            <a:lvl1pPr lvl="0" algn="l">
              <a:lnSpc>
                <a:spcPct val="115000"/>
              </a:lnSpc>
              <a:spcBef>
                <a:spcPts val="0"/>
              </a:spcBef>
              <a:spcAft>
                <a:spcPts val="0"/>
              </a:spcAft>
              <a:buClr>
                <a:srgbClr val="D83933"/>
              </a:buClr>
              <a:buSzPts val="1900"/>
              <a:buNone/>
              <a:defRPr b="1" sz="1900">
                <a:solidFill>
                  <a:srgbClr val="D83933"/>
                </a:solidFill>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35" name="Google Shape;235;g2ecb4f430bb_0_534"/>
          <p:cNvSpPr txBox="1"/>
          <p:nvPr>
            <p:ph idx="7" type="body"/>
          </p:nvPr>
        </p:nvSpPr>
        <p:spPr>
          <a:xfrm>
            <a:off x="4195517"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36" name="Google Shape;236;g2ecb4f430bb_0_534"/>
          <p:cNvSpPr/>
          <p:nvPr>
            <p:ph idx="8" type="pic"/>
          </p:nvPr>
        </p:nvSpPr>
        <p:spPr>
          <a:xfrm>
            <a:off x="4195517" y="1463040"/>
            <a:ext cx="1872000" cy="1872000"/>
          </a:xfrm>
          <a:prstGeom prst="rect">
            <a:avLst/>
          </a:prstGeom>
          <a:noFill/>
          <a:ln>
            <a:noFill/>
          </a:ln>
        </p:spPr>
      </p:sp>
      <p:sp>
        <p:nvSpPr>
          <p:cNvPr id="237" name="Google Shape;237;g2ecb4f430bb_0_534"/>
          <p:cNvSpPr txBox="1"/>
          <p:nvPr>
            <p:ph idx="9" type="subTitle"/>
          </p:nvPr>
        </p:nvSpPr>
        <p:spPr>
          <a:xfrm>
            <a:off x="4195517" y="3311344"/>
            <a:ext cx="1853100" cy="520800"/>
          </a:xfrm>
          <a:prstGeom prst="rect">
            <a:avLst/>
          </a:prstGeom>
          <a:noFill/>
          <a:ln>
            <a:noFill/>
          </a:ln>
        </p:spPr>
        <p:txBody>
          <a:bodyPr anchorCtr="0" anchor="t" bIns="0" lIns="0" spcFirstLastPara="1" rIns="0" wrap="square" tIns="121900">
            <a:normAutofit/>
          </a:bodyPr>
          <a:lstStyle>
            <a:lvl1pPr lvl="0" algn="l">
              <a:lnSpc>
                <a:spcPct val="115000"/>
              </a:lnSpc>
              <a:spcBef>
                <a:spcPts val="0"/>
              </a:spcBef>
              <a:spcAft>
                <a:spcPts val="0"/>
              </a:spcAft>
              <a:buClr>
                <a:srgbClr val="D83933"/>
              </a:buClr>
              <a:buSzPts val="1900"/>
              <a:buNone/>
              <a:defRPr b="1" sz="1900">
                <a:solidFill>
                  <a:srgbClr val="D83933"/>
                </a:solidFill>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38" name="Google Shape;238;g2ecb4f430bb_0_534"/>
          <p:cNvSpPr txBox="1"/>
          <p:nvPr>
            <p:ph idx="13" type="body"/>
          </p:nvPr>
        </p:nvSpPr>
        <p:spPr>
          <a:xfrm>
            <a:off x="61819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39" name="Google Shape;239;g2ecb4f430bb_0_534"/>
          <p:cNvSpPr/>
          <p:nvPr>
            <p:ph idx="14" type="pic"/>
          </p:nvPr>
        </p:nvSpPr>
        <p:spPr>
          <a:xfrm>
            <a:off x="6181933" y="1463040"/>
            <a:ext cx="1872000" cy="1872000"/>
          </a:xfrm>
          <a:prstGeom prst="rect">
            <a:avLst/>
          </a:prstGeom>
          <a:noFill/>
          <a:ln>
            <a:noFill/>
          </a:ln>
        </p:spPr>
      </p:sp>
      <p:sp>
        <p:nvSpPr>
          <p:cNvPr id="240" name="Google Shape;240;g2ecb4f430bb_0_534"/>
          <p:cNvSpPr txBox="1"/>
          <p:nvPr>
            <p:ph idx="15" type="subTitle"/>
          </p:nvPr>
        </p:nvSpPr>
        <p:spPr>
          <a:xfrm>
            <a:off x="6181933" y="3311344"/>
            <a:ext cx="1853100" cy="520800"/>
          </a:xfrm>
          <a:prstGeom prst="rect">
            <a:avLst/>
          </a:prstGeom>
          <a:noFill/>
          <a:ln>
            <a:noFill/>
          </a:ln>
        </p:spPr>
        <p:txBody>
          <a:bodyPr anchorCtr="0" anchor="t" bIns="0" lIns="0" spcFirstLastPara="1" rIns="0" wrap="square" tIns="121900">
            <a:normAutofit/>
          </a:bodyPr>
          <a:lstStyle>
            <a:lvl1pPr lvl="0" algn="l">
              <a:lnSpc>
                <a:spcPct val="115000"/>
              </a:lnSpc>
              <a:spcBef>
                <a:spcPts val="0"/>
              </a:spcBef>
              <a:spcAft>
                <a:spcPts val="0"/>
              </a:spcAft>
              <a:buClr>
                <a:srgbClr val="D83933"/>
              </a:buClr>
              <a:buSzPts val="1900"/>
              <a:buNone/>
              <a:defRPr b="1" sz="1900">
                <a:solidFill>
                  <a:srgbClr val="D83933"/>
                </a:solidFill>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1" name="Google Shape;241;g2ecb4f430bb_0_534"/>
          <p:cNvSpPr txBox="1"/>
          <p:nvPr>
            <p:ph idx="16" type="body"/>
          </p:nvPr>
        </p:nvSpPr>
        <p:spPr>
          <a:xfrm>
            <a:off x="81683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42" name="Google Shape;242;g2ecb4f430bb_0_534"/>
          <p:cNvSpPr/>
          <p:nvPr>
            <p:ph idx="17" type="pic"/>
          </p:nvPr>
        </p:nvSpPr>
        <p:spPr>
          <a:xfrm>
            <a:off x="8168333" y="1463040"/>
            <a:ext cx="1872000" cy="1872000"/>
          </a:xfrm>
          <a:prstGeom prst="rect">
            <a:avLst/>
          </a:prstGeom>
          <a:noFill/>
          <a:ln>
            <a:noFill/>
          </a:ln>
        </p:spPr>
      </p:sp>
      <p:sp>
        <p:nvSpPr>
          <p:cNvPr id="243" name="Google Shape;243;g2ecb4f430bb_0_534"/>
          <p:cNvSpPr txBox="1"/>
          <p:nvPr>
            <p:ph idx="18" type="subTitle"/>
          </p:nvPr>
        </p:nvSpPr>
        <p:spPr>
          <a:xfrm>
            <a:off x="8168333" y="3311344"/>
            <a:ext cx="1853100" cy="520800"/>
          </a:xfrm>
          <a:prstGeom prst="rect">
            <a:avLst/>
          </a:prstGeom>
          <a:noFill/>
          <a:ln>
            <a:noFill/>
          </a:ln>
        </p:spPr>
        <p:txBody>
          <a:bodyPr anchorCtr="0" anchor="t" bIns="0" lIns="0" spcFirstLastPara="1" rIns="0" wrap="square" tIns="121900">
            <a:normAutofit/>
          </a:bodyPr>
          <a:lstStyle>
            <a:lvl1pPr lvl="0" algn="l">
              <a:lnSpc>
                <a:spcPct val="115000"/>
              </a:lnSpc>
              <a:spcBef>
                <a:spcPts val="0"/>
              </a:spcBef>
              <a:spcAft>
                <a:spcPts val="0"/>
              </a:spcAft>
              <a:buClr>
                <a:srgbClr val="D83933"/>
              </a:buClr>
              <a:buSzPts val="1900"/>
              <a:buNone/>
              <a:defRPr b="1" sz="1900">
                <a:solidFill>
                  <a:srgbClr val="D83933"/>
                </a:solidFill>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4" name="Google Shape;244;g2ecb4f430bb_0_534"/>
          <p:cNvSpPr txBox="1"/>
          <p:nvPr>
            <p:ph idx="19" type="body"/>
          </p:nvPr>
        </p:nvSpPr>
        <p:spPr>
          <a:xfrm>
            <a:off x="10154733" y="3799696"/>
            <a:ext cx="1872000" cy="948900"/>
          </a:xfrm>
          <a:prstGeom prst="rect">
            <a:avLst/>
          </a:prstGeom>
          <a:noFill/>
          <a:ln>
            <a:noFill/>
          </a:ln>
        </p:spPr>
        <p:txBody>
          <a:bodyPr anchorCtr="0" anchor="t" bIns="0" lIns="0" spcFirstLastPara="1" rIns="0" wrap="square" tIns="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45" name="Google Shape;245;g2ecb4f430bb_0_534"/>
          <p:cNvSpPr/>
          <p:nvPr>
            <p:ph idx="20" type="pic"/>
          </p:nvPr>
        </p:nvSpPr>
        <p:spPr>
          <a:xfrm>
            <a:off x="10154733" y="1463040"/>
            <a:ext cx="1872000" cy="1872000"/>
          </a:xfrm>
          <a:prstGeom prst="rect">
            <a:avLst/>
          </a:prstGeom>
          <a:noFill/>
          <a:ln>
            <a:noFill/>
          </a:ln>
        </p:spPr>
      </p:sp>
      <p:sp>
        <p:nvSpPr>
          <p:cNvPr id="246" name="Google Shape;246;g2ecb4f430bb_0_534"/>
          <p:cNvSpPr txBox="1"/>
          <p:nvPr>
            <p:ph idx="21" type="subTitle"/>
          </p:nvPr>
        </p:nvSpPr>
        <p:spPr>
          <a:xfrm>
            <a:off x="10154733" y="3311344"/>
            <a:ext cx="1853100" cy="520800"/>
          </a:xfrm>
          <a:prstGeom prst="rect">
            <a:avLst/>
          </a:prstGeom>
          <a:noFill/>
          <a:ln>
            <a:noFill/>
          </a:ln>
        </p:spPr>
        <p:txBody>
          <a:bodyPr anchorCtr="0" anchor="t" bIns="0" lIns="0" spcFirstLastPara="1" rIns="0" wrap="square" tIns="121900">
            <a:normAutofit/>
          </a:bodyPr>
          <a:lstStyle>
            <a:lvl1pPr lvl="0" algn="l">
              <a:lnSpc>
                <a:spcPct val="115000"/>
              </a:lnSpc>
              <a:spcBef>
                <a:spcPts val="0"/>
              </a:spcBef>
              <a:spcAft>
                <a:spcPts val="0"/>
              </a:spcAft>
              <a:buClr>
                <a:srgbClr val="D83933"/>
              </a:buClr>
              <a:buSzPts val="1900"/>
              <a:buNone/>
              <a:defRPr b="1" sz="1900">
                <a:solidFill>
                  <a:srgbClr val="D83933"/>
                </a:solidFill>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7" name="Google Shape;247;g2ecb4f430bb_0_534"/>
          <p:cNvSpPr txBox="1"/>
          <p:nvPr>
            <p:ph idx="22" type="body"/>
          </p:nvPr>
        </p:nvSpPr>
        <p:spPr>
          <a:xfrm>
            <a:off x="2317500" y="5179067"/>
            <a:ext cx="3529200" cy="1219200"/>
          </a:xfrm>
          <a:prstGeom prst="rect">
            <a:avLst/>
          </a:prstGeom>
          <a:noFill/>
          <a:ln>
            <a:noFill/>
          </a:ln>
        </p:spPr>
        <p:txBody>
          <a:bodyPr anchorCtr="0" anchor="t" bIns="121900" lIns="121900" spcFirstLastPara="1" rIns="121900" wrap="square" tIns="121900">
            <a:normAutofit/>
          </a:bodyPr>
          <a:lstStyle>
            <a:lvl1pPr indent="-361950" lvl="0" marL="457200" algn="l">
              <a:lnSpc>
                <a:spcPct val="100000"/>
              </a:lnSpc>
              <a:spcBef>
                <a:spcPts val="0"/>
              </a:spcBef>
              <a:spcAft>
                <a:spcPts val="0"/>
              </a:spcAft>
              <a:buSzPts val="2100"/>
              <a:buChar char="●"/>
              <a:defRPr sz="2100"/>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
        <p:nvSpPr>
          <p:cNvPr id="248" name="Google Shape;248;g2ecb4f430bb_0_534"/>
          <p:cNvSpPr txBox="1"/>
          <p:nvPr>
            <p:ph idx="23" type="body"/>
          </p:nvPr>
        </p:nvSpPr>
        <p:spPr>
          <a:xfrm>
            <a:off x="6323100" y="5179067"/>
            <a:ext cx="3529200" cy="1219200"/>
          </a:xfrm>
          <a:prstGeom prst="rect">
            <a:avLst/>
          </a:prstGeom>
          <a:noFill/>
          <a:ln>
            <a:noFill/>
          </a:ln>
        </p:spPr>
        <p:txBody>
          <a:bodyPr anchorCtr="0" anchor="t" bIns="121900" lIns="121900" spcFirstLastPara="1" rIns="121900" wrap="square" tIns="121900">
            <a:normAutofit/>
          </a:bodyPr>
          <a:lstStyle>
            <a:lvl1pPr indent="-361950" lvl="0" marL="457200" algn="l">
              <a:lnSpc>
                <a:spcPct val="100000"/>
              </a:lnSpc>
              <a:spcBef>
                <a:spcPts val="0"/>
              </a:spcBef>
              <a:spcAft>
                <a:spcPts val="0"/>
              </a:spcAft>
              <a:buSzPts val="2100"/>
              <a:buChar char="●"/>
              <a:defRPr sz="2100"/>
            </a:lvl1pPr>
            <a:lvl2pPr indent="-349250" lvl="1" marL="914400" algn="l">
              <a:lnSpc>
                <a:spcPct val="100000"/>
              </a:lnSpc>
              <a:spcBef>
                <a:spcPts val="0"/>
              </a:spcBef>
              <a:spcAft>
                <a:spcPts val="0"/>
              </a:spcAft>
              <a:buSzPts val="1900"/>
              <a:buChar char="○"/>
              <a:defRPr/>
            </a:lvl2pPr>
            <a:lvl3pPr indent="-349250" lvl="2" marL="1371600" algn="l">
              <a:lnSpc>
                <a:spcPct val="100000"/>
              </a:lnSpc>
              <a:spcBef>
                <a:spcPts val="0"/>
              </a:spcBef>
              <a:spcAft>
                <a:spcPts val="0"/>
              </a:spcAft>
              <a:buSzPts val="1900"/>
              <a:buChar char="■"/>
              <a:defRPr/>
            </a:lvl3pPr>
            <a:lvl4pPr indent="-349250" lvl="3" marL="1828800" algn="l">
              <a:lnSpc>
                <a:spcPct val="100000"/>
              </a:lnSpc>
              <a:spcBef>
                <a:spcPts val="0"/>
              </a:spcBef>
              <a:spcAft>
                <a:spcPts val="0"/>
              </a:spcAft>
              <a:buSzPts val="1900"/>
              <a:buChar char="●"/>
              <a:defRPr/>
            </a:lvl4pPr>
            <a:lvl5pPr indent="-349250" lvl="4" marL="2286000" algn="l">
              <a:lnSpc>
                <a:spcPct val="100000"/>
              </a:lnSpc>
              <a:spcBef>
                <a:spcPts val="0"/>
              </a:spcBef>
              <a:spcAft>
                <a:spcPts val="0"/>
              </a:spcAft>
              <a:buSzPts val="1900"/>
              <a:buChar char="○"/>
              <a:defRPr/>
            </a:lvl5pPr>
            <a:lvl6pPr indent="-349250" lvl="5" marL="2743200" algn="l">
              <a:lnSpc>
                <a:spcPct val="100000"/>
              </a:lnSpc>
              <a:spcBef>
                <a:spcPts val="0"/>
              </a:spcBef>
              <a:spcAft>
                <a:spcPts val="0"/>
              </a:spcAft>
              <a:buSzPts val="1900"/>
              <a:buChar char="■"/>
              <a:defRPr/>
            </a:lvl6pPr>
            <a:lvl7pPr indent="-349250" lvl="6" marL="3200400" algn="l">
              <a:lnSpc>
                <a:spcPct val="100000"/>
              </a:lnSpc>
              <a:spcBef>
                <a:spcPts val="0"/>
              </a:spcBef>
              <a:spcAft>
                <a:spcPts val="0"/>
              </a:spcAft>
              <a:buSzPts val="1900"/>
              <a:buChar char="●"/>
              <a:defRPr/>
            </a:lvl7pPr>
            <a:lvl8pPr indent="-349250" lvl="7" marL="3657600" algn="l">
              <a:lnSpc>
                <a:spcPct val="100000"/>
              </a:lnSpc>
              <a:spcBef>
                <a:spcPts val="0"/>
              </a:spcBef>
              <a:spcAft>
                <a:spcPts val="0"/>
              </a:spcAft>
              <a:buSzPts val="1900"/>
              <a:buChar char="○"/>
              <a:defRPr/>
            </a:lvl8pPr>
            <a:lvl9pPr indent="-349250" lvl="8" marL="4114800" algn="l">
              <a:lnSpc>
                <a:spcPct val="100000"/>
              </a:lnSpc>
              <a:spcBef>
                <a:spcPts val="0"/>
              </a:spcBef>
              <a:spcAft>
                <a:spcPts val="0"/>
              </a:spcAft>
              <a:buSzPts val="19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howMasterSp="0">
  <p:cSld name="Section break">
    <p:spTree>
      <p:nvGrpSpPr>
        <p:cNvPr id="249" name="Shape 249"/>
        <p:cNvGrpSpPr/>
        <p:nvPr/>
      </p:nvGrpSpPr>
      <p:grpSpPr>
        <a:xfrm>
          <a:off x="0" y="0"/>
          <a:ext cx="0" cy="0"/>
          <a:chOff x="0" y="0"/>
          <a:chExt cx="0" cy="0"/>
        </a:xfrm>
      </p:grpSpPr>
      <p:pic>
        <p:nvPicPr>
          <p:cNvPr id="250" name="Google Shape;250;g2ecb4f430bb_0_564"/>
          <p:cNvPicPr preferRelativeResize="0"/>
          <p:nvPr/>
        </p:nvPicPr>
        <p:blipFill rotWithShape="1">
          <a:blip r:embed="rId2">
            <a:alphaModFix/>
          </a:blip>
          <a:srcRect b="0" l="0" r="-399" t="0"/>
          <a:stretch/>
        </p:blipFill>
        <p:spPr>
          <a:xfrm>
            <a:off x="6095998" y="1078992"/>
            <a:ext cx="5535027" cy="4228675"/>
          </a:xfrm>
          <a:prstGeom prst="rect">
            <a:avLst/>
          </a:prstGeom>
          <a:noFill/>
          <a:ln>
            <a:noFill/>
          </a:ln>
        </p:spPr>
      </p:pic>
      <p:sp>
        <p:nvSpPr>
          <p:cNvPr id="251" name="Google Shape;251;g2ecb4f430bb_0_564"/>
          <p:cNvSpPr/>
          <p:nvPr/>
        </p:nvSpPr>
        <p:spPr>
          <a:xfrm>
            <a:off x="274320" y="1078992"/>
            <a:ext cx="5821800" cy="4228800"/>
          </a:xfrm>
          <a:prstGeom prst="rect">
            <a:avLst/>
          </a:prstGeom>
          <a:solidFill>
            <a:srgbClr val="CFCFCF"/>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g2ecb4f430bb_0_564"/>
          <p:cNvSpPr txBox="1"/>
          <p:nvPr>
            <p:ph type="title"/>
          </p:nvPr>
        </p:nvSpPr>
        <p:spPr>
          <a:xfrm>
            <a:off x="429768" y="1352479"/>
            <a:ext cx="5413500" cy="11007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53" name="Google Shape;253;g2ecb4f430bb_0_564"/>
          <p:cNvSpPr txBox="1"/>
          <p:nvPr>
            <p:ph idx="1" type="body"/>
          </p:nvPr>
        </p:nvSpPr>
        <p:spPr>
          <a:xfrm>
            <a:off x="412217" y="2891883"/>
            <a:ext cx="5430900" cy="2252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400"/>
              </a:spcBef>
              <a:spcAft>
                <a:spcPts val="0"/>
              </a:spcAft>
              <a:buClr>
                <a:schemeClr val="dk1"/>
              </a:buClr>
              <a:buSzPts val="1800"/>
              <a:buFont typeface="Century Gothic"/>
              <a:buChar char="•"/>
              <a:defRPr sz="2000">
                <a:latin typeface="Century Gothic"/>
                <a:ea typeface="Century Gothic"/>
                <a:cs typeface="Century Gothic"/>
                <a:sym typeface="Century Gothic"/>
              </a:defRPr>
            </a:lvl1pPr>
            <a:lvl2pPr indent="-331469" lvl="1" marL="914400" algn="l">
              <a:lnSpc>
                <a:spcPct val="90000"/>
              </a:lnSpc>
              <a:spcBef>
                <a:spcPts val="800"/>
              </a:spcBef>
              <a:spcAft>
                <a:spcPts val="0"/>
              </a:spcAft>
              <a:buClr>
                <a:schemeClr val="dk1"/>
              </a:buClr>
              <a:buSzPts val="1620"/>
              <a:buFont typeface="Century Gothic"/>
              <a:buChar char="–"/>
              <a:defRPr sz="1800">
                <a:latin typeface="Century Gothic"/>
                <a:ea typeface="Century Gothic"/>
                <a:cs typeface="Century Gothic"/>
                <a:sym typeface="Century Gothic"/>
              </a:defRPr>
            </a:lvl2pPr>
            <a:lvl3pPr indent="-320039" lvl="2" marL="1371600" algn="l">
              <a:lnSpc>
                <a:spcPct val="90000"/>
              </a:lnSpc>
              <a:spcBef>
                <a:spcPts val="800"/>
              </a:spcBef>
              <a:spcAft>
                <a:spcPts val="0"/>
              </a:spcAft>
              <a:buSzPts val="1440"/>
              <a:buChar char="•"/>
              <a:defRPr sz="1600"/>
            </a:lvl3pPr>
            <a:lvl4pPr indent="-317500" lvl="3" marL="1828800" algn="l">
              <a:lnSpc>
                <a:spcPct val="90000"/>
              </a:lnSpc>
              <a:spcBef>
                <a:spcPts val="800"/>
              </a:spcBef>
              <a:spcAft>
                <a:spcPts val="0"/>
              </a:spcAft>
              <a:buSzPts val="1400"/>
              <a:buChar char="–"/>
              <a:defRPr sz="1400"/>
            </a:lvl4pPr>
            <a:lvl5pPr indent="-330200" lvl="4" marL="2286000" algn="l">
              <a:lnSpc>
                <a:spcPct val="90000"/>
              </a:lnSpc>
              <a:spcBef>
                <a:spcPts val="600"/>
              </a:spcBef>
              <a:spcAft>
                <a:spcPts val="0"/>
              </a:spcAft>
              <a:buSzPts val="1600"/>
              <a:buChar char="»"/>
              <a:defRPr sz="1600">
                <a:solidFill>
                  <a:schemeClr val="dk1"/>
                </a:solidFill>
                <a:latin typeface="Century Gothic"/>
                <a:ea typeface="Century Gothic"/>
                <a:cs typeface="Century Gothic"/>
                <a:sym typeface="Century Gothic"/>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54" name="Google Shape;254;g2ecb4f430bb_0_564"/>
          <p:cNvSpPr/>
          <p:nvPr/>
        </p:nvSpPr>
        <p:spPr>
          <a:xfrm>
            <a:off x="0" y="320040"/>
            <a:ext cx="274200" cy="510900"/>
          </a:xfrm>
          <a:prstGeom prst="rect">
            <a:avLst/>
          </a:prstGeom>
          <a:solidFill>
            <a:schemeClr val="dk2"/>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g2ecb4f430bb_0_564"/>
          <p:cNvSpPr/>
          <p:nvPr/>
        </p:nvSpPr>
        <p:spPr>
          <a:xfrm>
            <a:off x="274320" y="320040"/>
            <a:ext cx="1412700" cy="510900"/>
          </a:xfrm>
          <a:prstGeom prst="rect">
            <a:avLst/>
          </a:prstGeom>
          <a:solidFill>
            <a:srgbClr val="D8D8D8"/>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56" name="Google Shape;256;g2ecb4f430bb_0_564"/>
          <p:cNvPicPr preferRelativeResize="0"/>
          <p:nvPr/>
        </p:nvPicPr>
        <p:blipFill rotWithShape="1">
          <a:blip r:embed="rId3">
            <a:alphaModFix/>
          </a:blip>
          <a:srcRect b="0" l="0" r="0" t="0"/>
          <a:stretch/>
        </p:blipFill>
        <p:spPr>
          <a:xfrm>
            <a:off x="413129" y="456244"/>
            <a:ext cx="1088136" cy="261860"/>
          </a:xfrm>
          <a:prstGeom prst="rect">
            <a:avLst/>
          </a:prstGeom>
          <a:noFill/>
          <a:ln>
            <a:noFill/>
          </a:ln>
        </p:spPr>
      </p:pic>
      <p:sp>
        <p:nvSpPr>
          <p:cNvPr id="257" name="Google Shape;257;g2ecb4f430bb_0_564"/>
          <p:cNvSpPr/>
          <p:nvPr/>
        </p:nvSpPr>
        <p:spPr>
          <a:xfrm>
            <a:off x="6096000" y="0"/>
            <a:ext cx="6096003" cy="6857997"/>
          </a:xfrm>
          <a:custGeom>
            <a:rect b="b" l="l" r="r" t="t"/>
            <a:pathLst>
              <a:path extrusionOk="0" h="3815" w="3388">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CBCBC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only">
  <p:cSld name="7_Title only">
    <p:spTree>
      <p:nvGrpSpPr>
        <p:cNvPr id="258" name="Shape 258"/>
        <p:cNvGrpSpPr/>
        <p:nvPr/>
      </p:nvGrpSpPr>
      <p:grpSpPr>
        <a:xfrm>
          <a:off x="0" y="0"/>
          <a:ext cx="0" cy="0"/>
          <a:chOff x="0" y="0"/>
          <a:chExt cx="0" cy="0"/>
        </a:xfrm>
      </p:grpSpPr>
      <p:sp>
        <p:nvSpPr>
          <p:cNvPr id="259" name="Google Shape;259;g2ecb4f430bb_0_573"/>
          <p:cNvSpPr txBox="1"/>
          <p:nvPr>
            <p:ph type="title"/>
          </p:nvPr>
        </p:nvSpPr>
        <p:spPr>
          <a:xfrm>
            <a:off x="429768" y="274320"/>
            <a:ext cx="114252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SzPts val="1400"/>
              <a:buNone/>
              <a:defRPr sz="32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ecb4f430bb_0_347"/>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 name="Google Shape;22;g2ecb4f430bb_0_347"/>
          <p:cNvSpPr txBox="1"/>
          <p:nvPr>
            <p:ph idx="1" type="body"/>
          </p:nvPr>
        </p:nvSpPr>
        <p:spPr>
          <a:xfrm>
            <a:off x="427612" y="1536633"/>
            <a:ext cx="11360700" cy="4555200"/>
          </a:xfrm>
          <a:prstGeom prst="rect">
            <a:avLst/>
          </a:prstGeom>
          <a:noFill/>
          <a:ln>
            <a:noFill/>
          </a:ln>
        </p:spPr>
        <p:txBody>
          <a:bodyPr anchorCtr="0" anchor="t" bIns="121900" lIns="121900" spcFirstLastPara="1" rIns="121900" wrap="square" tIns="121900">
            <a:normAutofit/>
          </a:bodyPr>
          <a:lstStyle>
            <a:lvl1pPr indent="-431800" lvl="0" marL="457200" algn="l">
              <a:lnSpc>
                <a:spcPct val="115000"/>
              </a:lnSpc>
              <a:spcBef>
                <a:spcPts val="0"/>
              </a:spcBef>
              <a:spcAft>
                <a:spcPts val="0"/>
              </a:spcAft>
              <a:buSzPts val="32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3" name="Google Shape;23;g2ecb4f430bb_0_34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g2ecb4f430bb_0_347"/>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type="titleOnly">
  <p:cSld name="TITLE_ONLY">
    <p:spTree>
      <p:nvGrpSpPr>
        <p:cNvPr id="25" name="Shape 25"/>
        <p:cNvGrpSpPr/>
        <p:nvPr/>
      </p:nvGrpSpPr>
      <p:grpSpPr>
        <a:xfrm>
          <a:off x="0" y="0"/>
          <a:ext cx="0" cy="0"/>
          <a:chOff x="0" y="0"/>
          <a:chExt cx="0" cy="0"/>
        </a:xfrm>
      </p:grpSpPr>
      <p:sp>
        <p:nvSpPr>
          <p:cNvPr id="26" name="Google Shape;26;g2ecb4f430bb_0_35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g2ecb4f430bb_0_358"/>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8" name="Google Shape;28;g2ecb4f430bb_0_358"/>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Quotes - 3up">
  <p:cSld name="TITLE_ONLY_1">
    <p:spTree>
      <p:nvGrpSpPr>
        <p:cNvPr id="29" name="Shape 29"/>
        <p:cNvGrpSpPr/>
        <p:nvPr/>
      </p:nvGrpSpPr>
      <p:grpSpPr>
        <a:xfrm>
          <a:off x="0" y="0"/>
          <a:ext cx="0" cy="0"/>
          <a:chOff x="0" y="0"/>
          <a:chExt cx="0" cy="0"/>
        </a:xfrm>
      </p:grpSpPr>
      <p:sp>
        <p:nvSpPr>
          <p:cNvPr id="30" name="Google Shape;30;g2ecb4f430bb_0_36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g2ecb4f430bb_0_366"/>
          <p:cNvSpPr txBox="1"/>
          <p:nvPr>
            <p:ph idx="1" type="body"/>
          </p:nvPr>
        </p:nvSpPr>
        <p:spPr>
          <a:xfrm>
            <a:off x="604700" y="5050420"/>
            <a:ext cx="2743200" cy="1390500"/>
          </a:xfrm>
          <a:prstGeom prst="rect">
            <a:avLst/>
          </a:prstGeom>
          <a:noFill/>
          <a:ln>
            <a:noFill/>
          </a:ln>
        </p:spPr>
        <p:txBody>
          <a:bodyPr anchorCtr="0" anchor="t" bIns="121900" lIns="0" spcFirstLastPara="1" rIns="0" wrap="square" tIns="121900">
            <a:normAutofit/>
          </a:bodyPr>
          <a:lstStyle>
            <a:lvl1pPr indent="-374650" lvl="0" marL="457200" algn="l">
              <a:lnSpc>
                <a:spcPct val="115000"/>
              </a:lnSpc>
              <a:spcBef>
                <a:spcPts val="0"/>
              </a:spcBef>
              <a:spcAft>
                <a:spcPts val="0"/>
              </a:spcAft>
              <a:buSzPts val="2300"/>
              <a:buChar char="●"/>
              <a:defRPr sz="2300"/>
            </a:lvl1pPr>
            <a:lvl2pPr indent="-374650" lvl="1" marL="914400" algn="l">
              <a:lnSpc>
                <a:spcPct val="115000"/>
              </a:lnSpc>
              <a:spcBef>
                <a:spcPts val="0"/>
              </a:spcBef>
              <a:spcAft>
                <a:spcPts val="0"/>
              </a:spcAft>
              <a:buSzPts val="2300"/>
              <a:buChar char="○"/>
              <a:defRPr sz="2300"/>
            </a:lvl2pPr>
            <a:lvl3pPr indent="-374650" lvl="2" marL="1371600" algn="l">
              <a:lnSpc>
                <a:spcPct val="115000"/>
              </a:lnSpc>
              <a:spcBef>
                <a:spcPts val="0"/>
              </a:spcBef>
              <a:spcAft>
                <a:spcPts val="0"/>
              </a:spcAft>
              <a:buSzPts val="2300"/>
              <a:buChar char="■"/>
              <a:defRPr sz="2300"/>
            </a:lvl3pPr>
            <a:lvl4pPr indent="-374650" lvl="3" marL="1828800" algn="l">
              <a:lnSpc>
                <a:spcPct val="115000"/>
              </a:lnSpc>
              <a:spcBef>
                <a:spcPts val="0"/>
              </a:spcBef>
              <a:spcAft>
                <a:spcPts val="0"/>
              </a:spcAft>
              <a:buSzPts val="2300"/>
              <a:buChar char="●"/>
              <a:defRPr sz="2300"/>
            </a:lvl4pPr>
            <a:lvl5pPr indent="-374650" lvl="4" marL="2286000" algn="l">
              <a:lnSpc>
                <a:spcPct val="115000"/>
              </a:lnSpc>
              <a:spcBef>
                <a:spcPts val="0"/>
              </a:spcBef>
              <a:spcAft>
                <a:spcPts val="0"/>
              </a:spcAft>
              <a:buSzPts val="2300"/>
              <a:buChar char="○"/>
              <a:defRPr sz="2300"/>
            </a:lvl5pPr>
            <a:lvl6pPr indent="-374650" lvl="5" marL="2743200" algn="l">
              <a:lnSpc>
                <a:spcPct val="115000"/>
              </a:lnSpc>
              <a:spcBef>
                <a:spcPts val="0"/>
              </a:spcBef>
              <a:spcAft>
                <a:spcPts val="0"/>
              </a:spcAft>
              <a:buSzPts val="2300"/>
              <a:buChar char="■"/>
              <a:defRPr sz="2300"/>
            </a:lvl6pPr>
            <a:lvl7pPr indent="-374650" lvl="6" marL="3200400" algn="l">
              <a:lnSpc>
                <a:spcPct val="115000"/>
              </a:lnSpc>
              <a:spcBef>
                <a:spcPts val="0"/>
              </a:spcBef>
              <a:spcAft>
                <a:spcPts val="0"/>
              </a:spcAft>
              <a:buSzPts val="2300"/>
              <a:buChar char="●"/>
              <a:defRPr sz="2300"/>
            </a:lvl7pPr>
            <a:lvl8pPr indent="-374650" lvl="7" marL="3657600" algn="l">
              <a:lnSpc>
                <a:spcPct val="115000"/>
              </a:lnSpc>
              <a:spcBef>
                <a:spcPts val="0"/>
              </a:spcBef>
              <a:spcAft>
                <a:spcPts val="0"/>
              </a:spcAft>
              <a:buSzPts val="2300"/>
              <a:buChar char="○"/>
              <a:defRPr sz="2300"/>
            </a:lvl8pPr>
            <a:lvl9pPr indent="-374650" lvl="8" marL="4114800" algn="l">
              <a:lnSpc>
                <a:spcPct val="115000"/>
              </a:lnSpc>
              <a:spcBef>
                <a:spcPts val="0"/>
              </a:spcBef>
              <a:spcAft>
                <a:spcPts val="0"/>
              </a:spcAft>
              <a:buSzPts val="2300"/>
              <a:buChar char="■"/>
              <a:defRPr sz="2300"/>
            </a:lvl9pPr>
          </a:lstStyle>
          <a:p/>
        </p:txBody>
      </p:sp>
      <p:sp>
        <p:nvSpPr>
          <p:cNvPr id="32" name="Google Shape;32;g2ecb4f430bb_0_366"/>
          <p:cNvSpPr/>
          <p:nvPr>
            <p:ph idx="2" type="pic"/>
          </p:nvPr>
        </p:nvSpPr>
        <p:spPr>
          <a:xfrm>
            <a:off x="604700" y="2219633"/>
            <a:ext cx="2743200" cy="2743200"/>
          </a:xfrm>
          <a:prstGeom prst="rect">
            <a:avLst/>
          </a:prstGeom>
          <a:noFill/>
          <a:ln>
            <a:noFill/>
          </a:ln>
        </p:spPr>
      </p:sp>
      <p:sp>
        <p:nvSpPr>
          <p:cNvPr id="33" name="Google Shape;33;g2ecb4f430bb_0_366"/>
          <p:cNvSpPr txBox="1"/>
          <p:nvPr>
            <p:ph idx="3" type="subTitle"/>
          </p:nvPr>
        </p:nvSpPr>
        <p:spPr>
          <a:xfrm>
            <a:off x="604700" y="1458567"/>
            <a:ext cx="2715600" cy="7635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15000"/>
              </a:lnSpc>
              <a:spcBef>
                <a:spcPts val="0"/>
              </a:spcBef>
              <a:spcAft>
                <a:spcPts val="0"/>
              </a:spcAft>
              <a:buClr>
                <a:schemeClr val="dk1"/>
              </a:buClr>
              <a:buSzPts val="2400"/>
              <a:buNone/>
              <a:defRPr sz="2400">
                <a:solidFill>
                  <a:schemeClr val="dk1"/>
                </a:solidFill>
              </a:defRPr>
            </a:lvl2pPr>
            <a:lvl3pPr lvl="2" algn="l">
              <a:lnSpc>
                <a:spcPct val="115000"/>
              </a:lnSpc>
              <a:spcBef>
                <a:spcPts val="0"/>
              </a:spcBef>
              <a:spcAft>
                <a:spcPts val="0"/>
              </a:spcAft>
              <a:buClr>
                <a:schemeClr val="dk1"/>
              </a:buClr>
              <a:buSzPts val="2400"/>
              <a:buNone/>
              <a:defRPr sz="2400">
                <a:solidFill>
                  <a:schemeClr val="dk1"/>
                </a:solidFill>
              </a:defRPr>
            </a:lvl3pPr>
            <a:lvl4pPr lvl="3" algn="l">
              <a:lnSpc>
                <a:spcPct val="115000"/>
              </a:lnSpc>
              <a:spcBef>
                <a:spcPts val="0"/>
              </a:spcBef>
              <a:spcAft>
                <a:spcPts val="0"/>
              </a:spcAft>
              <a:buClr>
                <a:schemeClr val="dk1"/>
              </a:buClr>
              <a:buSzPts val="2400"/>
              <a:buNone/>
              <a:defRPr sz="2400">
                <a:solidFill>
                  <a:schemeClr val="dk1"/>
                </a:solidFill>
              </a:defRPr>
            </a:lvl4pPr>
            <a:lvl5pPr lvl="4" algn="l">
              <a:lnSpc>
                <a:spcPct val="115000"/>
              </a:lnSpc>
              <a:spcBef>
                <a:spcPts val="0"/>
              </a:spcBef>
              <a:spcAft>
                <a:spcPts val="0"/>
              </a:spcAft>
              <a:buClr>
                <a:schemeClr val="dk1"/>
              </a:buClr>
              <a:buSzPts val="2400"/>
              <a:buNone/>
              <a:defRPr sz="2400">
                <a:solidFill>
                  <a:schemeClr val="dk1"/>
                </a:solidFill>
              </a:defRPr>
            </a:lvl5pPr>
            <a:lvl6pPr lvl="5" algn="l">
              <a:lnSpc>
                <a:spcPct val="115000"/>
              </a:lnSpc>
              <a:spcBef>
                <a:spcPts val="0"/>
              </a:spcBef>
              <a:spcAft>
                <a:spcPts val="0"/>
              </a:spcAft>
              <a:buClr>
                <a:schemeClr val="dk1"/>
              </a:buClr>
              <a:buSzPts val="2400"/>
              <a:buNone/>
              <a:defRPr sz="2400">
                <a:solidFill>
                  <a:schemeClr val="dk1"/>
                </a:solidFill>
              </a:defRPr>
            </a:lvl6pPr>
            <a:lvl7pPr lvl="6" algn="l">
              <a:lnSpc>
                <a:spcPct val="115000"/>
              </a:lnSpc>
              <a:spcBef>
                <a:spcPts val="0"/>
              </a:spcBef>
              <a:spcAft>
                <a:spcPts val="0"/>
              </a:spcAft>
              <a:buClr>
                <a:schemeClr val="dk1"/>
              </a:buClr>
              <a:buSzPts val="2400"/>
              <a:buNone/>
              <a:defRPr sz="2400">
                <a:solidFill>
                  <a:schemeClr val="dk1"/>
                </a:solidFill>
              </a:defRPr>
            </a:lvl7pPr>
            <a:lvl8pPr lvl="7" algn="l">
              <a:lnSpc>
                <a:spcPct val="115000"/>
              </a:lnSpc>
              <a:spcBef>
                <a:spcPts val="0"/>
              </a:spcBef>
              <a:spcAft>
                <a:spcPts val="0"/>
              </a:spcAft>
              <a:buClr>
                <a:schemeClr val="dk1"/>
              </a:buClr>
              <a:buSzPts val="2400"/>
              <a:buNone/>
              <a:defRPr sz="2400">
                <a:solidFill>
                  <a:schemeClr val="dk1"/>
                </a:solidFill>
              </a:defRPr>
            </a:lvl8pPr>
            <a:lvl9pPr lvl="8" algn="l">
              <a:lnSpc>
                <a:spcPct val="115000"/>
              </a:lnSpc>
              <a:spcBef>
                <a:spcPts val="0"/>
              </a:spcBef>
              <a:spcAft>
                <a:spcPts val="0"/>
              </a:spcAft>
              <a:buClr>
                <a:schemeClr val="dk1"/>
              </a:buClr>
              <a:buSzPts val="2400"/>
              <a:buNone/>
              <a:defRPr sz="2400">
                <a:solidFill>
                  <a:schemeClr val="dk1"/>
                </a:solidFill>
              </a:defRPr>
            </a:lvl9pPr>
          </a:lstStyle>
          <a:p/>
        </p:txBody>
      </p:sp>
      <p:sp>
        <p:nvSpPr>
          <p:cNvPr id="34" name="Google Shape;34;g2ecb4f430bb_0_366"/>
          <p:cNvSpPr txBox="1"/>
          <p:nvPr>
            <p:ph idx="4" type="body"/>
          </p:nvPr>
        </p:nvSpPr>
        <p:spPr>
          <a:xfrm>
            <a:off x="4405500" y="5050420"/>
            <a:ext cx="2743200" cy="1390500"/>
          </a:xfrm>
          <a:prstGeom prst="rect">
            <a:avLst/>
          </a:prstGeom>
          <a:noFill/>
          <a:ln>
            <a:noFill/>
          </a:ln>
        </p:spPr>
        <p:txBody>
          <a:bodyPr anchorCtr="0" anchor="t" bIns="121900" lIns="0" spcFirstLastPara="1" rIns="0" wrap="square" tIns="121900">
            <a:normAutofit/>
          </a:bodyPr>
          <a:lstStyle>
            <a:lvl1pPr indent="-374650" lvl="0" marL="457200" algn="l">
              <a:lnSpc>
                <a:spcPct val="115000"/>
              </a:lnSpc>
              <a:spcBef>
                <a:spcPts val="0"/>
              </a:spcBef>
              <a:spcAft>
                <a:spcPts val="0"/>
              </a:spcAft>
              <a:buSzPts val="2300"/>
              <a:buChar char="●"/>
              <a:defRPr sz="2300"/>
            </a:lvl1pPr>
            <a:lvl2pPr indent="-374650" lvl="1" marL="914400" algn="l">
              <a:lnSpc>
                <a:spcPct val="115000"/>
              </a:lnSpc>
              <a:spcBef>
                <a:spcPts val="0"/>
              </a:spcBef>
              <a:spcAft>
                <a:spcPts val="0"/>
              </a:spcAft>
              <a:buSzPts val="2300"/>
              <a:buChar char="○"/>
              <a:defRPr sz="2300"/>
            </a:lvl2pPr>
            <a:lvl3pPr indent="-374650" lvl="2" marL="1371600" algn="l">
              <a:lnSpc>
                <a:spcPct val="115000"/>
              </a:lnSpc>
              <a:spcBef>
                <a:spcPts val="0"/>
              </a:spcBef>
              <a:spcAft>
                <a:spcPts val="0"/>
              </a:spcAft>
              <a:buSzPts val="2300"/>
              <a:buChar char="■"/>
              <a:defRPr sz="2300"/>
            </a:lvl3pPr>
            <a:lvl4pPr indent="-374650" lvl="3" marL="1828800" algn="l">
              <a:lnSpc>
                <a:spcPct val="115000"/>
              </a:lnSpc>
              <a:spcBef>
                <a:spcPts val="0"/>
              </a:spcBef>
              <a:spcAft>
                <a:spcPts val="0"/>
              </a:spcAft>
              <a:buSzPts val="2300"/>
              <a:buChar char="●"/>
              <a:defRPr sz="2300"/>
            </a:lvl4pPr>
            <a:lvl5pPr indent="-374650" lvl="4" marL="2286000" algn="l">
              <a:lnSpc>
                <a:spcPct val="115000"/>
              </a:lnSpc>
              <a:spcBef>
                <a:spcPts val="0"/>
              </a:spcBef>
              <a:spcAft>
                <a:spcPts val="0"/>
              </a:spcAft>
              <a:buSzPts val="2300"/>
              <a:buChar char="○"/>
              <a:defRPr sz="2300"/>
            </a:lvl5pPr>
            <a:lvl6pPr indent="-374650" lvl="5" marL="2743200" algn="l">
              <a:lnSpc>
                <a:spcPct val="115000"/>
              </a:lnSpc>
              <a:spcBef>
                <a:spcPts val="0"/>
              </a:spcBef>
              <a:spcAft>
                <a:spcPts val="0"/>
              </a:spcAft>
              <a:buSzPts val="2300"/>
              <a:buChar char="■"/>
              <a:defRPr sz="2300"/>
            </a:lvl6pPr>
            <a:lvl7pPr indent="-374650" lvl="6" marL="3200400" algn="l">
              <a:lnSpc>
                <a:spcPct val="115000"/>
              </a:lnSpc>
              <a:spcBef>
                <a:spcPts val="0"/>
              </a:spcBef>
              <a:spcAft>
                <a:spcPts val="0"/>
              </a:spcAft>
              <a:buSzPts val="2300"/>
              <a:buChar char="●"/>
              <a:defRPr sz="2300"/>
            </a:lvl7pPr>
            <a:lvl8pPr indent="-374650" lvl="7" marL="3657600" algn="l">
              <a:lnSpc>
                <a:spcPct val="115000"/>
              </a:lnSpc>
              <a:spcBef>
                <a:spcPts val="0"/>
              </a:spcBef>
              <a:spcAft>
                <a:spcPts val="0"/>
              </a:spcAft>
              <a:buSzPts val="2300"/>
              <a:buChar char="○"/>
              <a:defRPr sz="2300"/>
            </a:lvl8pPr>
            <a:lvl9pPr indent="-374650" lvl="8" marL="4114800" algn="l">
              <a:lnSpc>
                <a:spcPct val="115000"/>
              </a:lnSpc>
              <a:spcBef>
                <a:spcPts val="0"/>
              </a:spcBef>
              <a:spcAft>
                <a:spcPts val="0"/>
              </a:spcAft>
              <a:buSzPts val="2300"/>
              <a:buChar char="■"/>
              <a:defRPr sz="2300"/>
            </a:lvl9pPr>
          </a:lstStyle>
          <a:p/>
        </p:txBody>
      </p:sp>
      <p:sp>
        <p:nvSpPr>
          <p:cNvPr id="35" name="Google Shape;35;g2ecb4f430bb_0_366"/>
          <p:cNvSpPr/>
          <p:nvPr>
            <p:ph idx="5" type="pic"/>
          </p:nvPr>
        </p:nvSpPr>
        <p:spPr>
          <a:xfrm>
            <a:off x="4405500" y="2219633"/>
            <a:ext cx="2743200" cy="2743200"/>
          </a:xfrm>
          <a:prstGeom prst="rect">
            <a:avLst/>
          </a:prstGeom>
          <a:noFill/>
          <a:ln>
            <a:noFill/>
          </a:ln>
        </p:spPr>
      </p:sp>
      <p:sp>
        <p:nvSpPr>
          <p:cNvPr id="36" name="Google Shape;36;g2ecb4f430bb_0_366"/>
          <p:cNvSpPr txBox="1"/>
          <p:nvPr>
            <p:ph idx="6" type="subTitle"/>
          </p:nvPr>
        </p:nvSpPr>
        <p:spPr>
          <a:xfrm>
            <a:off x="4405500" y="1458567"/>
            <a:ext cx="2715600" cy="7635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2pPr>
            <a:lvl3pPr lvl="2"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3pPr>
            <a:lvl4pPr lvl="3"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4pPr>
            <a:lvl5pPr lvl="4"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5pPr>
            <a:lvl6pPr lvl="5"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6pPr>
            <a:lvl7pPr lvl="6"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7pPr>
            <a:lvl8pPr lvl="7"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8pPr>
            <a:lvl9pPr lvl="8"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9pPr>
          </a:lstStyle>
          <a:p/>
        </p:txBody>
      </p:sp>
      <p:sp>
        <p:nvSpPr>
          <p:cNvPr id="37" name="Google Shape;37;g2ecb4f430bb_0_366"/>
          <p:cNvSpPr txBox="1"/>
          <p:nvPr>
            <p:ph idx="7" type="body"/>
          </p:nvPr>
        </p:nvSpPr>
        <p:spPr>
          <a:xfrm>
            <a:off x="8234500" y="5050420"/>
            <a:ext cx="2743200" cy="1390500"/>
          </a:xfrm>
          <a:prstGeom prst="rect">
            <a:avLst/>
          </a:prstGeom>
          <a:noFill/>
          <a:ln>
            <a:noFill/>
          </a:ln>
        </p:spPr>
        <p:txBody>
          <a:bodyPr anchorCtr="0" anchor="t" bIns="121900" lIns="0" spcFirstLastPara="1" rIns="0" wrap="square" tIns="121900">
            <a:normAutofit/>
          </a:bodyPr>
          <a:lstStyle>
            <a:lvl1pPr indent="-374650" lvl="0" marL="457200" algn="l">
              <a:lnSpc>
                <a:spcPct val="115000"/>
              </a:lnSpc>
              <a:spcBef>
                <a:spcPts val="0"/>
              </a:spcBef>
              <a:spcAft>
                <a:spcPts val="0"/>
              </a:spcAft>
              <a:buSzPts val="2300"/>
              <a:buChar char="●"/>
              <a:defRPr sz="2300"/>
            </a:lvl1pPr>
            <a:lvl2pPr indent="-374650" lvl="1" marL="914400" algn="l">
              <a:lnSpc>
                <a:spcPct val="115000"/>
              </a:lnSpc>
              <a:spcBef>
                <a:spcPts val="0"/>
              </a:spcBef>
              <a:spcAft>
                <a:spcPts val="0"/>
              </a:spcAft>
              <a:buSzPts val="2300"/>
              <a:buChar char="○"/>
              <a:defRPr sz="2300"/>
            </a:lvl2pPr>
            <a:lvl3pPr indent="-374650" lvl="2" marL="1371600" algn="l">
              <a:lnSpc>
                <a:spcPct val="115000"/>
              </a:lnSpc>
              <a:spcBef>
                <a:spcPts val="0"/>
              </a:spcBef>
              <a:spcAft>
                <a:spcPts val="0"/>
              </a:spcAft>
              <a:buSzPts val="2300"/>
              <a:buChar char="■"/>
              <a:defRPr sz="2300"/>
            </a:lvl3pPr>
            <a:lvl4pPr indent="-374650" lvl="3" marL="1828800" algn="l">
              <a:lnSpc>
                <a:spcPct val="115000"/>
              </a:lnSpc>
              <a:spcBef>
                <a:spcPts val="0"/>
              </a:spcBef>
              <a:spcAft>
                <a:spcPts val="0"/>
              </a:spcAft>
              <a:buSzPts val="2300"/>
              <a:buChar char="●"/>
              <a:defRPr sz="2300"/>
            </a:lvl4pPr>
            <a:lvl5pPr indent="-374650" lvl="4" marL="2286000" algn="l">
              <a:lnSpc>
                <a:spcPct val="115000"/>
              </a:lnSpc>
              <a:spcBef>
                <a:spcPts val="0"/>
              </a:spcBef>
              <a:spcAft>
                <a:spcPts val="0"/>
              </a:spcAft>
              <a:buSzPts val="2300"/>
              <a:buChar char="○"/>
              <a:defRPr sz="2300"/>
            </a:lvl5pPr>
            <a:lvl6pPr indent="-374650" lvl="5" marL="2743200" algn="l">
              <a:lnSpc>
                <a:spcPct val="115000"/>
              </a:lnSpc>
              <a:spcBef>
                <a:spcPts val="0"/>
              </a:spcBef>
              <a:spcAft>
                <a:spcPts val="0"/>
              </a:spcAft>
              <a:buSzPts val="2300"/>
              <a:buChar char="■"/>
              <a:defRPr sz="2300"/>
            </a:lvl6pPr>
            <a:lvl7pPr indent="-374650" lvl="6" marL="3200400" algn="l">
              <a:lnSpc>
                <a:spcPct val="115000"/>
              </a:lnSpc>
              <a:spcBef>
                <a:spcPts val="0"/>
              </a:spcBef>
              <a:spcAft>
                <a:spcPts val="0"/>
              </a:spcAft>
              <a:buSzPts val="2300"/>
              <a:buChar char="●"/>
              <a:defRPr sz="2300"/>
            </a:lvl7pPr>
            <a:lvl8pPr indent="-374650" lvl="7" marL="3657600" algn="l">
              <a:lnSpc>
                <a:spcPct val="115000"/>
              </a:lnSpc>
              <a:spcBef>
                <a:spcPts val="0"/>
              </a:spcBef>
              <a:spcAft>
                <a:spcPts val="0"/>
              </a:spcAft>
              <a:buSzPts val="2300"/>
              <a:buChar char="○"/>
              <a:defRPr sz="2300"/>
            </a:lvl8pPr>
            <a:lvl9pPr indent="-374650" lvl="8" marL="4114800" algn="l">
              <a:lnSpc>
                <a:spcPct val="115000"/>
              </a:lnSpc>
              <a:spcBef>
                <a:spcPts val="0"/>
              </a:spcBef>
              <a:spcAft>
                <a:spcPts val="0"/>
              </a:spcAft>
              <a:buSzPts val="2300"/>
              <a:buChar char="■"/>
              <a:defRPr sz="2300"/>
            </a:lvl9pPr>
          </a:lstStyle>
          <a:p/>
        </p:txBody>
      </p:sp>
      <p:sp>
        <p:nvSpPr>
          <p:cNvPr id="38" name="Google Shape;38;g2ecb4f430bb_0_366"/>
          <p:cNvSpPr/>
          <p:nvPr>
            <p:ph idx="8" type="pic"/>
          </p:nvPr>
        </p:nvSpPr>
        <p:spPr>
          <a:xfrm>
            <a:off x="8234500" y="2219633"/>
            <a:ext cx="2743200" cy="2743200"/>
          </a:xfrm>
          <a:prstGeom prst="rect">
            <a:avLst/>
          </a:prstGeom>
          <a:noFill/>
          <a:ln>
            <a:noFill/>
          </a:ln>
        </p:spPr>
      </p:sp>
      <p:sp>
        <p:nvSpPr>
          <p:cNvPr id="39" name="Google Shape;39;g2ecb4f430bb_0_366"/>
          <p:cNvSpPr txBox="1"/>
          <p:nvPr>
            <p:ph idx="9" type="subTitle"/>
          </p:nvPr>
        </p:nvSpPr>
        <p:spPr>
          <a:xfrm>
            <a:off x="8234500" y="1458567"/>
            <a:ext cx="2715600" cy="7635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2pPr>
            <a:lvl3pPr lvl="2"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3pPr>
            <a:lvl4pPr lvl="3"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4pPr>
            <a:lvl5pPr lvl="4"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5pPr>
            <a:lvl6pPr lvl="5"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6pPr>
            <a:lvl7pPr lvl="6"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7pPr>
            <a:lvl8pPr lvl="7"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8pPr>
            <a:lvl9pPr lvl="8" algn="l">
              <a:lnSpc>
                <a:spcPct val="115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9pPr>
          </a:lstStyle>
          <a:p/>
        </p:txBody>
      </p:sp>
      <p:sp>
        <p:nvSpPr>
          <p:cNvPr id="40" name="Google Shape;40;g2ecb4f430bb_0_366"/>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Quotes - 2up">
  <p:cSld name="TITLE_ONLY_1_1">
    <p:spTree>
      <p:nvGrpSpPr>
        <p:cNvPr id="41" name="Shape 41"/>
        <p:cNvGrpSpPr/>
        <p:nvPr/>
      </p:nvGrpSpPr>
      <p:grpSpPr>
        <a:xfrm>
          <a:off x="0" y="0"/>
          <a:ext cx="0" cy="0"/>
          <a:chOff x="0" y="0"/>
          <a:chExt cx="0" cy="0"/>
        </a:xfrm>
      </p:grpSpPr>
      <p:sp>
        <p:nvSpPr>
          <p:cNvPr id="42" name="Google Shape;42;g2ecb4f430bb_0_40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g2ecb4f430bb_0_403"/>
          <p:cNvSpPr txBox="1"/>
          <p:nvPr>
            <p:ph idx="1" type="body"/>
          </p:nvPr>
        </p:nvSpPr>
        <p:spPr>
          <a:xfrm>
            <a:off x="2809900" y="4998720"/>
            <a:ext cx="2743200" cy="1390500"/>
          </a:xfrm>
          <a:prstGeom prst="rect">
            <a:avLst/>
          </a:prstGeom>
          <a:noFill/>
          <a:ln>
            <a:noFill/>
          </a:ln>
        </p:spPr>
        <p:txBody>
          <a:bodyPr anchorCtr="0" anchor="t" bIns="121900" lIns="0" spcFirstLastPara="1" rIns="0" wrap="square" tIns="121900">
            <a:normAutofit/>
          </a:bodyPr>
          <a:lstStyle>
            <a:lvl1pPr indent="-374650" lvl="0" marL="457200" algn="l">
              <a:lnSpc>
                <a:spcPct val="100000"/>
              </a:lnSpc>
              <a:spcBef>
                <a:spcPts val="0"/>
              </a:spcBef>
              <a:spcAft>
                <a:spcPts val="0"/>
              </a:spcAft>
              <a:buSzPts val="2300"/>
              <a:buChar char="●"/>
              <a:defRPr sz="2300"/>
            </a:lvl1pPr>
            <a:lvl2pPr indent="-374650" lvl="1" marL="914400" algn="l">
              <a:lnSpc>
                <a:spcPct val="100000"/>
              </a:lnSpc>
              <a:spcBef>
                <a:spcPts val="0"/>
              </a:spcBef>
              <a:spcAft>
                <a:spcPts val="0"/>
              </a:spcAft>
              <a:buSzPts val="2300"/>
              <a:buChar char="○"/>
              <a:defRPr sz="2300"/>
            </a:lvl2pPr>
            <a:lvl3pPr indent="-374650" lvl="2" marL="1371600" algn="l">
              <a:lnSpc>
                <a:spcPct val="100000"/>
              </a:lnSpc>
              <a:spcBef>
                <a:spcPts val="0"/>
              </a:spcBef>
              <a:spcAft>
                <a:spcPts val="0"/>
              </a:spcAft>
              <a:buSzPts val="2300"/>
              <a:buChar char="■"/>
              <a:defRPr sz="2300"/>
            </a:lvl3pPr>
            <a:lvl4pPr indent="-374650" lvl="3" marL="1828800" algn="l">
              <a:lnSpc>
                <a:spcPct val="100000"/>
              </a:lnSpc>
              <a:spcBef>
                <a:spcPts val="0"/>
              </a:spcBef>
              <a:spcAft>
                <a:spcPts val="0"/>
              </a:spcAft>
              <a:buSzPts val="2300"/>
              <a:buChar char="●"/>
              <a:defRPr sz="2300"/>
            </a:lvl4pPr>
            <a:lvl5pPr indent="-374650" lvl="4" marL="2286000" algn="l">
              <a:lnSpc>
                <a:spcPct val="100000"/>
              </a:lnSpc>
              <a:spcBef>
                <a:spcPts val="0"/>
              </a:spcBef>
              <a:spcAft>
                <a:spcPts val="0"/>
              </a:spcAft>
              <a:buSzPts val="2300"/>
              <a:buChar char="○"/>
              <a:defRPr sz="2300"/>
            </a:lvl5pPr>
            <a:lvl6pPr indent="-374650" lvl="5" marL="2743200" algn="l">
              <a:lnSpc>
                <a:spcPct val="100000"/>
              </a:lnSpc>
              <a:spcBef>
                <a:spcPts val="0"/>
              </a:spcBef>
              <a:spcAft>
                <a:spcPts val="0"/>
              </a:spcAft>
              <a:buSzPts val="2300"/>
              <a:buChar char="■"/>
              <a:defRPr sz="2300"/>
            </a:lvl6pPr>
            <a:lvl7pPr indent="-374650" lvl="6" marL="3200400" algn="l">
              <a:lnSpc>
                <a:spcPct val="100000"/>
              </a:lnSpc>
              <a:spcBef>
                <a:spcPts val="0"/>
              </a:spcBef>
              <a:spcAft>
                <a:spcPts val="0"/>
              </a:spcAft>
              <a:buSzPts val="2300"/>
              <a:buChar char="●"/>
              <a:defRPr sz="2300"/>
            </a:lvl7pPr>
            <a:lvl8pPr indent="-374650" lvl="7" marL="3657600" algn="l">
              <a:lnSpc>
                <a:spcPct val="100000"/>
              </a:lnSpc>
              <a:spcBef>
                <a:spcPts val="0"/>
              </a:spcBef>
              <a:spcAft>
                <a:spcPts val="0"/>
              </a:spcAft>
              <a:buSzPts val="2300"/>
              <a:buChar char="○"/>
              <a:defRPr sz="2300"/>
            </a:lvl8pPr>
            <a:lvl9pPr indent="-374650" lvl="8" marL="4114800" algn="l">
              <a:lnSpc>
                <a:spcPct val="100000"/>
              </a:lnSpc>
              <a:spcBef>
                <a:spcPts val="0"/>
              </a:spcBef>
              <a:spcAft>
                <a:spcPts val="0"/>
              </a:spcAft>
              <a:buSzPts val="2300"/>
              <a:buChar char="■"/>
              <a:defRPr sz="2300"/>
            </a:lvl9pPr>
          </a:lstStyle>
          <a:p/>
        </p:txBody>
      </p:sp>
      <p:sp>
        <p:nvSpPr>
          <p:cNvPr id="44" name="Google Shape;44;g2ecb4f430bb_0_403"/>
          <p:cNvSpPr/>
          <p:nvPr>
            <p:ph idx="2" type="pic"/>
          </p:nvPr>
        </p:nvSpPr>
        <p:spPr>
          <a:xfrm>
            <a:off x="2809900" y="2167933"/>
            <a:ext cx="2743200" cy="2743200"/>
          </a:xfrm>
          <a:prstGeom prst="rect">
            <a:avLst/>
          </a:prstGeom>
          <a:noFill/>
          <a:ln>
            <a:noFill/>
          </a:ln>
        </p:spPr>
      </p:sp>
      <p:sp>
        <p:nvSpPr>
          <p:cNvPr id="45" name="Google Shape;45;g2ecb4f430bb_0_403"/>
          <p:cNvSpPr txBox="1"/>
          <p:nvPr>
            <p:ph idx="3" type="subTitle"/>
          </p:nvPr>
        </p:nvSpPr>
        <p:spPr>
          <a:xfrm>
            <a:off x="2809900" y="1406867"/>
            <a:ext cx="2715600" cy="7635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2pPr>
            <a:lvl3pPr lvl="2"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3pPr>
            <a:lvl4pPr lvl="3"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4pPr>
            <a:lvl5pPr lvl="4"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5pPr>
            <a:lvl6pPr lvl="5"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6pPr>
            <a:lvl7pPr lvl="6"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7pPr>
            <a:lvl8pPr lvl="7"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8pPr>
            <a:lvl9pPr lvl="8"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9pPr>
          </a:lstStyle>
          <a:p/>
        </p:txBody>
      </p:sp>
      <p:sp>
        <p:nvSpPr>
          <p:cNvPr id="46" name="Google Shape;46;g2ecb4f430bb_0_403"/>
          <p:cNvSpPr txBox="1"/>
          <p:nvPr>
            <p:ph idx="4" type="body"/>
          </p:nvPr>
        </p:nvSpPr>
        <p:spPr>
          <a:xfrm>
            <a:off x="6638900" y="4998720"/>
            <a:ext cx="2743200" cy="1390500"/>
          </a:xfrm>
          <a:prstGeom prst="rect">
            <a:avLst/>
          </a:prstGeom>
          <a:noFill/>
          <a:ln>
            <a:noFill/>
          </a:ln>
        </p:spPr>
        <p:txBody>
          <a:bodyPr anchorCtr="0" anchor="t" bIns="121900" lIns="0" spcFirstLastPara="1" rIns="0" wrap="square" tIns="121900">
            <a:normAutofit/>
          </a:bodyPr>
          <a:lstStyle>
            <a:lvl1pPr indent="-374650" lvl="0" marL="457200" algn="l">
              <a:lnSpc>
                <a:spcPct val="100000"/>
              </a:lnSpc>
              <a:spcBef>
                <a:spcPts val="0"/>
              </a:spcBef>
              <a:spcAft>
                <a:spcPts val="0"/>
              </a:spcAft>
              <a:buSzPts val="2300"/>
              <a:buChar char="●"/>
              <a:defRPr sz="2300"/>
            </a:lvl1pPr>
            <a:lvl2pPr indent="-374650" lvl="1" marL="914400" algn="l">
              <a:lnSpc>
                <a:spcPct val="100000"/>
              </a:lnSpc>
              <a:spcBef>
                <a:spcPts val="0"/>
              </a:spcBef>
              <a:spcAft>
                <a:spcPts val="0"/>
              </a:spcAft>
              <a:buSzPts val="2300"/>
              <a:buChar char="○"/>
              <a:defRPr sz="2300"/>
            </a:lvl2pPr>
            <a:lvl3pPr indent="-374650" lvl="2" marL="1371600" algn="l">
              <a:lnSpc>
                <a:spcPct val="100000"/>
              </a:lnSpc>
              <a:spcBef>
                <a:spcPts val="0"/>
              </a:spcBef>
              <a:spcAft>
                <a:spcPts val="0"/>
              </a:spcAft>
              <a:buSzPts val="2300"/>
              <a:buChar char="■"/>
              <a:defRPr sz="2300"/>
            </a:lvl3pPr>
            <a:lvl4pPr indent="-374650" lvl="3" marL="1828800" algn="l">
              <a:lnSpc>
                <a:spcPct val="100000"/>
              </a:lnSpc>
              <a:spcBef>
                <a:spcPts val="0"/>
              </a:spcBef>
              <a:spcAft>
                <a:spcPts val="0"/>
              </a:spcAft>
              <a:buSzPts val="2300"/>
              <a:buChar char="●"/>
              <a:defRPr sz="2300"/>
            </a:lvl4pPr>
            <a:lvl5pPr indent="-374650" lvl="4" marL="2286000" algn="l">
              <a:lnSpc>
                <a:spcPct val="100000"/>
              </a:lnSpc>
              <a:spcBef>
                <a:spcPts val="0"/>
              </a:spcBef>
              <a:spcAft>
                <a:spcPts val="0"/>
              </a:spcAft>
              <a:buSzPts val="2300"/>
              <a:buChar char="○"/>
              <a:defRPr sz="2300"/>
            </a:lvl5pPr>
            <a:lvl6pPr indent="-374650" lvl="5" marL="2743200" algn="l">
              <a:lnSpc>
                <a:spcPct val="100000"/>
              </a:lnSpc>
              <a:spcBef>
                <a:spcPts val="0"/>
              </a:spcBef>
              <a:spcAft>
                <a:spcPts val="0"/>
              </a:spcAft>
              <a:buSzPts val="2300"/>
              <a:buChar char="■"/>
              <a:defRPr sz="2300"/>
            </a:lvl6pPr>
            <a:lvl7pPr indent="-374650" lvl="6" marL="3200400" algn="l">
              <a:lnSpc>
                <a:spcPct val="100000"/>
              </a:lnSpc>
              <a:spcBef>
                <a:spcPts val="0"/>
              </a:spcBef>
              <a:spcAft>
                <a:spcPts val="0"/>
              </a:spcAft>
              <a:buSzPts val="2300"/>
              <a:buChar char="●"/>
              <a:defRPr sz="2300"/>
            </a:lvl7pPr>
            <a:lvl8pPr indent="-374650" lvl="7" marL="3657600" algn="l">
              <a:lnSpc>
                <a:spcPct val="100000"/>
              </a:lnSpc>
              <a:spcBef>
                <a:spcPts val="0"/>
              </a:spcBef>
              <a:spcAft>
                <a:spcPts val="0"/>
              </a:spcAft>
              <a:buSzPts val="2300"/>
              <a:buChar char="○"/>
              <a:defRPr sz="2300"/>
            </a:lvl8pPr>
            <a:lvl9pPr indent="-374650" lvl="8" marL="4114800" algn="l">
              <a:lnSpc>
                <a:spcPct val="100000"/>
              </a:lnSpc>
              <a:spcBef>
                <a:spcPts val="0"/>
              </a:spcBef>
              <a:spcAft>
                <a:spcPts val="0"/>
              </a:spcAft>
              <a:buSzPts val="2300"/>
              <a:buChar char="■"/>
              <a:defRPr sz="2300"/>
            </a:lvl9pPr>
          </a:lstStyle>
          <a:p/>
        </p:txBody>
      </p:sp>
      <p:sp>
        <p:nvSpPr>
          <p:cNvPr id="47" name="Google Shape;47;g2ecb4f430bb_0_403"/>
          <p:cNvSpPr/>
          <p:nvPr>
            <p:ph idx="5" type="pic"/>
          </p:nvPr>
        </p:nvSpPr>
        <p:spPr>
          <a:xfrm>
            <a:off x="6638900" y="2167933"/>
            <a:ext cx="2743200" cy="2743200"/>
          </a:xfrm>
          <a:prstGeom prst="rect">
            <a:avLst/>
          </a:prstGeom>
          <a:noFill/>
          <a:ln>
            <a:noFill/>
          </a:ln>
        </p:spPr>
      </p:sp>
      <p:sp>
        <p:nvSpPr>
          <p:cNvPr id="48" name="Google Shape;48;g2ecb4f430bb_0_403"/>
          <p:cNvSpPr txBox="1"/>
          <p:nvPr>
            <p:ph idx="6" type="subTitle"/>
          </p:nvPr>
        </p:nvSpPr>
        <p:spPr>
          <a:xfrm>
            <a:off x="6638900" y="1406867"/>
            <a:ext cx="2715600" cy="763500"/>
          </a:xfrm>
          <a:prstGeom prst="rect">
            <a:avLst/>
          </a:prstGeom>
          <a:noFill/>
          <a:ln>
            <a:noFill/>
          </a:ln>
        </p:spPr>
        <p:txBody>
          <a:bodyPr anchorCtr="0" anchor="b" bIns="121900" lIns="0" spcFirstLastPara="1" rIns="0" wrap="square" tIns="121900">
            <a:normAutofit/>
          </a:bodyPr>
          <a:lstStyle>
            <a:lvl1pPr lvl="0" algn="l">
              <a:lnSpc>
                <a:spcPct val="100000"/>
              </a:lnSpc>
              <a:spcBef>
                <a:spcPts val="0"/>
              </a:spcBef>
              <a:spcAft>
                <a:spcPts val="0"/>
              </a:spcAft>
              <a:buClr>
                <a:schemeClr val="dk1"/>
              </a:buClr>
              <a:buSzPts val="2400"/>
              <a:buFont typeface="Nunito SemiBold"/>
              <a:buNone/>
              <a:defRPr sz="2400">
                <a:solidFill>
                  <a:schemeClr val="dk1"/>
                </a:solidFill>
                <a:latin typeface="Nunito SemiBold"/>
                <a:ea typeface="Nunito SemiBold"/>
                <a:cs typeface="Nunito SemiBold"/>
                <a:sym typeface="Nunito SemiBold"/>
              </a:defRPr>
            </a:lvl1pPr>
            <a:lvl2pPr lvl="1"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2pPr>
            <a:lvl3pPr lvl="2"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3pPr>
            <a:lvl4pPr lvl="3"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4pPr>
            <a:lvl5pPr lvl="4"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5pPr>
            <a:lvl6pPr lvl="5"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6pPr>
            <a:lvl7pPr lvl="6"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7pPr>
            <a:lvl8pPr lvl="7"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8pPr>
            <a:lvl9pPr lvl="8" algn="l">
              <a:lnSpc>
                <a:spcPct val="100000"/>
              </a:lnSpc>
              <a:spcBef>
                <a:spcPts val="0"/>
              </a:spcBef>
              <a:spcAft>
                <a:spcPts val="0"/>
              </a:spcAft>
              <a:buClr>
                <a:schemeClr val="dk1"/>
              </a:buClr>
              <a:buSzPts val="1900"/>
              <a:buFont typeface="Nunito SemiBold"/>
              <a:buNone/>
              <a:defRPr>
                <a:solidFill>
                  <a:schemeClr val="dk1"/>
                </a:solidFill>
                <a:latin typeface="Nunito SemiBold"/>
                <a:ea typeface="Nunito SemiBold"/>
                <a:cs typeface="Nunito SemiBold"/>
                <a:sym typeface="Nunito SemiBold"/>
              </a:defRPr>
            </a:lvl9pPr>
          </a:lstStyle>
          <a:p/>
        </p:txBody>
      </p:sp>
      <p:sp>
        <p:nvSpPr>
          <p:cNvPr id="49" name="Google Shape;49;g2ecb4f430bb_0_403"/>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None/>
              <a:defRPr>
                <a:solidFill>
                  <a:schemeClr val="dk1"/>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0" name="Shape 50"/>
        <p:cNvGrpSpPr/>
        <p:nvPr/>
      </p:nvGrpSpPr>
      <p:grpSpPr>
        <a:xfrm>
          <a:off x="0" y="0"/>
          <a:ext cx="0" cy="0"/>
          <a:chOff x="0" y="0"/>
          <a:chExt cx="0" cy="0"/>
        </a:xfrm>
      </p:grpSpPr>
      <p:sp>
        <p:nvSpPr>
          <p:cNvPr id="51" name="Google Shape;51;g2ecb4f430bb_0_561"/>
          <p:cNvSpPr txBox="1"/>
          <p:nvPr>
            <p:ph type="title"/>
          </p:nvPr>
        </p:nvSpPr>
        <p:spPr>
          <a:xfrm>
            <a:off x="429767" y="274320"/>
            <a:ext cx="11430000" cy="5394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SzPts val="1400"/>
              <a:buNone/>
              <a:defRPr sz="32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2" name="Google Shape;52;g2ecb4f430bb_0_561"/>
          <p:cNvSpPr txBox="1"/>
          <p:nvPr>
            <p:ph idx="1" type="body"/>
          </p:nvPr>
        </p:nvSpPr>
        <p:spPr>
          <a:xfrm>
            <a:off x="448055" y="1653735"/>
            <a:ext cx="11430000" cy="4047900"/>
          </a:xfrm>
          <a:prstGeom prst="rect">
            <a:avLst/>
          </a:prstGeom>
          <a:noFill/>
          <a:ln>
            <a:noFill/>
          </a:ln>
        </p:spPr>
        <p:txBody>
          <a:bodyPr anchorCtr="0" anchor="t" bIns="45700" lIns="91425" spcFirstLastPara="1" rIns="91425" wrap="square" tIns="45700">
            <a:noAutofit/>
          </a:bodyPr>
          <a:lstStyle>
            <a:lvl1pPr indent="-388620" lvl="0" marL="457200" algn="l">
              <a:lnSpc>
                <a:spcPct val="90000"/>
              </a:lnSpc>
              <a:spcBef>
                <a:spcPts val="1800"/>
              </a:spcBef>
              <a:spcAft>
                <a:spcPts val="0"/>
              </a:spcAft>
              <a:buClr>
                <a:schemeClr val="dk1"/>
              </a:buClr>
              <a:buSzPts val="2520"/>
              <a:buFont typeface="Century Gothic"/>
              <a:buChar char="•"/>
              <a:defRPr sz="2800">
                <a:solidFill>
                  <a:schemeClr val="dk1"/>
                </a:solidFill>
                <a:latin typeface="Century Gothic"/>
                <a:ea typeface="Century Gothic"/>
                <a:cs typeface="Century Gothic"/>
                <a:sym typeface="Century Gothic"/>
              </a:defRPr>
            </a:lvl1pPr>
            <a:lvl2pPr indent="-365760" lvl="1" marL="914400" algn="l">
              <a:lnSpc>
                <a:spcPct val="90000"/>
              </a:lnSpc>
              <a:spcBef>
                <a:spcPts val="800"/>
              </a:spcBef>
              <a:spcAft>
                <a:spcPts val="0"/>
              </a:spcAft>
              <a:buClr>
                <a:schemeClr val="dk1"/>
              </a:buClr>
              <a:buSzPts val="2160"/>
              <a:buFont typeface="Century Gothic"/>
              <a:buChar char="–"/>
              <a:defRPr>
                <a:latin typeface="Century Gothic"/>
                <a:ea typeface="Century Gothic"/>
                <a:cs typeface="Century Gothic"/>
                <a:sym typeface="Century Gothic"/>
              </a:defRPr>
            </a:lvl2pPr>
            <a:lvl3pPr indent="-342900" lvl="2" marL="1371600" algn="l">
              <a:lnSpc>
                <a:spcPct val="90000"/>
              </a:lnSpc>
              <a:spcBef>
                <a:spcPts val="800"/>
              </a:spcBef>
              <a:spcAft>
                <a:spcPts val="0"/>
              </a:spcAft>
              <a:buClr>
                <a:schemeClr val="dk1"/>
              </a:buClr>
              <a:buSzPts val="1800"/>
              <a:buFont typeface="Century Gothic"/>
              <a:buChar char="•"/>
              <a:defRPr>
                <a:latin typeface="Century Gothic"/>
                <a:ea typeface="Century Gothic"/>
                <a:cs typeface="Century Gothic"/>
                <a:sym typeface="Century Gothic"/>
              </a:defRPr>
            </a:lvl3pPr>
            <a:lvl4pPr indent="-342900" lvl="3" marL="1828800" algn="l">
              <a:lnSpc>
                <a:spcPct val="90000"/>
              </a:lnSpc>
              <a:spcBef>
                <a:spcPts val="800"/>
              </a:spcBef>
              <a:spcAft>
                <a:spcPts val="0"/>
              </a:spcAft>
              <a:buClr>
                <a:schemeClr val="dk1"/>
              </a:buClr>
              <a:buSzPts val="1800"/>
              <a:buChar char="–"/>
              <a:defRPr>
                <a:latin typeface="Century Gothic"/>
                <a:ea typeface="Century Gothic"/>
                <a:cs typeface="Century Gothic"/>
                <a:sym typeface="Century Gothic"/>
              </a:defRPr>
            </a:lvl4pPr>
            <a:lvl5pPr indent="-342900" lvl="4" marL="2286000" algn="l">
              <a:lnSpc>
                <a:spcPct val="90000"/>
              </a:lnSpc>
              <a:spcBef>
                <a:spcPts val="600"/>
              </a:spcBef>
              <a:spcAft>
                <a:spcPts val="0"/>
              </a:spcAft>
              <a:buClr>
                <a:schemeClr val="dk1"/>
              </a:buClr>
              <a:buSzPts val="1800"/>
              <a:buFont typeface="Arial"/>
              <a:buChar char="•"/>
              <a:defRPr>
                <a:latin typeface="Century Gothic"/>
                <a:ea typeface="Century Gothic"/>
                <a:cs typeface="Century Gothic"/>
                <a:sym typeface="Century Gothic"/>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TITLE_1">
    <p:spTree>
      <p:nvGrpSpPr>
        <p:cNvPr id="53" name="Shape 53"/>
        <p:cNvGrpSpPr/>
        <p:nvPr/>
      </p:nvGrpSpPr>
      <p:grpSpPr>
        <a:xfrm>
          <a:off x="0" y="0"/>
          <a:ext cx="0" cy="0"/>
          <a:chOff x="0" y="0"/>
          <a:chExt cx="0" cy="0"/>
        </a:xfrm>
      </p:grpSpPr>
      <p:sp>
        <p:nvSpPr>
          <p:cNvPr id="54" name="Google Shape;54;g2ecb4f430bb_0_332"/>
          <p:cNvSpPr/>
          <p:nvPr/>
        </p:nvSpPr>
        <p:spPr>
          <a:xfrm>
            <a:off x="-18667" y="2391400"/>
            <a:ext cx="11063100" cy="1244100"/>
          </a:xfrm>
          <a:prstGeom prst="rect">
            <a:avLst/>
          </a:prstGeom>
          <a:solidFill>
            <a:srgbClr val="162E5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16AAC"/>
              </a:solidFill>
              <a:latin typeface="Nunito"/>
              <a:ea typeface="Nunito"/>
              <a:cs typeface="Nunito"/>
              <a:sym typeface="Nunito"/>
            </a:endParaRPr>
          </a:p>
        </p:txBody>
      </p:sp>
      <p:pic>
        <p:nvPicPr>
          <p:cNvPr id="55" name="Google Shape;55;g2ecb4f430bb_0_332"/>
          <p:cNvPicPr preferRelativeResize="0"/>
          <p:nvPr/>
        </p:nvPicPr>
        <p:blipFill rotWithShape="1">
          <a:blip r:embed="rId2">
            <a:alphaModFix/>
          </a:blip>
          <a:srcRect b="0" l="0" r="0" t="0"/>
          <a:stretch/>
        </p:blipFill>
        <p:spPr>
          <a:xfrm>
            <a:off x="554129" y="6354100"/>
            <a:ext cx="1595268" cy="251867"/>
          </a:xfrm>
          <a:prstGeom prst="rect">
            <a:avLst/>
          </a:prstGeom>
          <a:noFill/>
          <a:ln>
            <a:noFill/>
          </a:ln>
        </p:spPr>
      </p:pic>
      <p:sp>
        <p:nvSpPr>
          <p:cNvPr id="56" name="Google Shape;56;g2ecb4f430bb_0_332"/>
          <p:cNvSpPr txBox="1"/>
          <p:nvPr>
            <p:ph type="ctrTitle"/>
          </p:nvPr>
        </p:nvSpPr>
        <p:spPr>
          <a:xfrm>
            <a:off x="421228" y="2110367"/>
            <a:ext cx="10743600" cy="18576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dk2"/>
              </a:buClr>
              <a:buSzPts val="3700"/>
              <a:buNone/>
              <a:defRPr>
                <a:solidFill>
                  <a:schemeClr val="dk2"/>
                </a:solidFill>
              </a:defRPr>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57" name="Google Shape;57;g2ecb4f430bb_0_332"/>
          <p:cNvSpPr txBox="1"/>
          <p:nvPr>
            <p:ph idx="1" type="subTitle"/>
          </p:nvPr>
        </p:nvSpPr>
        <p:spPr>
          <a:xfrm>
            <a:off x="421215" y="3614710"/>
            <a:ext cx="10743600" cy="1010700"/>
          </a:xfrm>
          <a:prstGeom prst="rect">
            <a:avLst/>
          </a:prstGeom>
          <a:noFill/>
          <a:ln>
            <a:noFill/>
          </a:ln>
        </p:spPr>
        <p:txBody>
          <a:bodyPr anchorCtr="0" anchor="t" bIns="121900" lIns="121900" spcFirstLastPara="1" rIns="121900" wrap="square" tIns="121900">
            <a:spAutoFit/>
          </a:bodyPr>
          <a:lstStyle>
            <a:lvl1pPr lvl="0" algn="l">
              <a:lnSpc>
                <a:spcPct val="115000"/>
              </a:lnSpc>
              <a:spcBef>
                <a:spcPts val="0"/>
              </a:spcBef>
              <a:spcAft>
                <a:spcPts val="0"/>
              </a:spcAft>
              <a:buClr>
                <a:srgbClr val="757575"/>
              </a:buClr>
              <a:buSzPts val="2800"/>
              <a:buFont typeface="Merriweather"/>
              <a:buNone/>
              <a:defRPr i="1" sz="2800">
                <a:solidFill>
                  <a:srgbClr val="757575"/>
                </a:solidFill>
                <a:latin typeface="Merriweather"/>
                <a:ea typeface="Merriweather"/>
                <a:cs typeface="Merriweather"/>
                <a:sym typeface="Merriweather"/>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58" name="Google Shape;58;g2ecb4f430bb_0_33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 Text">
  <p:cSld name="SECTION_HEADER_1">
    <p:spTree>
      <p:nvGrpSpPr>
        <p:cNvPr id="59" name="Shape 59"/>
        <p:cNvGrpSpPr/>
        <p:nvPr/>
      </p:nvGrpSpPr>
      <p:grpSpPr>
        <a:xfrm>
          <a:off x="0" y="0"/>
          <a:ext cx="0" cy="0"/>
          <a:chOff x="0" y="0"/>
          <a:chExt cx="0" cy="0"/>
        </a:xfrm>
      </p:grpSpPr>
      <p:sp>
        <p:nvSpPr>
          <p:cNvPr id="60" name="Google Shape;60;g2ecb4f430bb_0_338"/>
          <p:cNvSpPr txBox="1"/>
          <p:nvPr>
            <p:ph type="title"/>
          </p:nvPr>
        </p:nvSpPr>
        <p:spPr>
          <a:xfrm>
            <a:off x="430800" y="1219200"/>
            <a:ext cx="3836400" cy="3849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300"/>
              <a:buNone/>
              <a:defRPr sz="43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1" name="Google Shape;61;g2ecb4f430bb_0_3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g2ecb4f430bb_0_338"/>
          <p:cNvSpPr txBox="1"/>
          <p:nvPr>
            <p:ph idx="1" type="body"/>
          </p:nvPr>
        </p:nvSpPr>
        <p:spPr>
          <a:xfrm>
            <a:off x="4876800" y="1219200"/>
            <a:ext cx="6399600" cy="4695600"/>
          </a:xfrm>
          <a:prstGeom prst="rect">
            <a:avLst/>
          </a:prstGeom>
          <a:noFill/>
          <a:ln>
            <a:noFill/>
          </a:ln>
        </p:spPr>
        <p:txBody>
          <a:bodyPr anchorCtr="0" anchor="t" bIns="121900" lIns="121900" spcFirstLastPara="1" rIns="121900" wrap="square" tIns="121900">
            <a:normAutofit/>
          </a:bodyPr>
          <a:lstStyle>
            <a:lvl1pPr indent="-431800" lvl="0" marL="457200" algn="l">
              <a:lnSpc>
                <a:spcPct val="115000"/>
              </a:lnSpc>
              <a:spcBef>
                <a:spcPts val="0"/>
              </a:spcBef>
              <a:spcAft>
                <a:spcPts val="0"/>
              </a:spcAft>
              <a:buSzPts val="32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63" name="Google Shape;63;g2ecb4f430bb_0_338"/>
          <p:cNvSpPr txBox="1"/>
          <p:nvPr/>
        </p:nvSpPr>
        <p:spPr>
          <a:xfrm>
            <a:off x="4398800" y="6254233"/>
            <a:ext cx="3394500" cy="4464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757575"/>
                </a:solidFill>
                <a:latin typeface="Nunito"/>
                <a:ea typeface="Nunito"/>
                <a:cs typeface="Nunito"/>
                <a:sym typeface="Nunito"/>
              </a:rPr>
              <a:t>Balance   |   Openness   |   Care</a:t>
            </a:r>
            <a:endParaRPr b="0" i="0" sz="1300" u="none" cap="none" strike="noStrike">
              <a:solidFill>
                <a:srgbClr val="757575"/>
              </a:solidFill>
              <a:latin typeface="Nunito"/>
              <a:ea typeface="Nunito"/>
              <a:cs typeface="Nunito"/>
              <a:sym typeface="Nunito"/>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5F5F0"/>
        </a:solidFill>
      </p:bgPr>
    </p:bg>
    <p:spTree>
      <p:nvGrpSpPr>
        <p:cNvPr id="7" name="Shape 7"/>
        <p:cNvGrpSpPr/>
        <p:nvPr/>
      </p:nvGrpSpPr>
      <p:grpSpPr>
        <a:xfrm>
          <a:off x="0" y="0"/>
          <a:ext cx="0" cy="0"/>
          <a:chOff x="0" y="0"/>
          <a:chExt cx="0" cy="0"/>
        </a:xfrm>
      </p:grpSpPr>
      <p:sp>
        <p:nvSpPr>
          <p:cNvPr id="8" name="Google Shape;8;g2ecb4f430bb_0_322"/>
          <p:cNvSpPr txBox="1"/>
          <p:nvPr>
            <p:ph type="title"/>
          </p:nvPr>
        </p:nvSpPr>
        <p:spPr>
          <a:xfrm>
            <a:off x="42672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rgbClr val="1A4480"/>
              </a:buClr>
              <a:buSzPts val="3700"/>
              <a:buFont typeface="Merriweather"/>
              <a:buNone/>
              <a:defRPr b="0" i="0" sz="3700" u="none" cap="none" strike="noStrike">
                <a:solidFill>
                  <a:srgbClr val="1A4480"/>
                </a:solidFill>
                <a:latin typeface="Merriweather"/>
                <a:ea typeface="Merriweather"/>
                <a:cs typeface="Merriweather"/>
                <a:sym typeface="Merriweather"/>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9" name="Google Shape;9;g2ecb4f430bb_0_322"/>
          <p:cNvSpPr txBox="1"/>
          <p:nvPr>
            <p:ph idx="1" type="body"/>
          </p:nvPr>
        </p:nvSpPr>
        <p:spPr>
          <a:xfrm>
            <a:off x="426720" y="1536633"/>
            <a:ext cx="11360700" cy="4555200"/>
          </a:xfrm>
          <a:prstGeom prst="rect">
            <a:avLst/>
          </a:prstGeom>
          <a:noFill/>
          <a:ln>
            <a:noFill/>
          </a:ln>
        </p:spPr>
        <p:txBody>
          <a:bodyPr anchorCtr="0" anchor="t" bIns="121900" lIns="121900" spcFirstLastPara="1" rIns="121900" wrap="square" tIns="121900">
            <a:normAutofit/>
          </a:bodyPr>
          <a:lstStyle>
            <a:lvl1pPr indent="-431800" lvl="0" marL="457200" marR="0" rtl="0" algn="l">
              <a:lnSpc>
                <a:spcPct val="115000"/>
              </a:lnSpc>
              <a:spcBef>
                <a:spcPts val="0"/>
              </a:spcBef>
              <a:spcAft>
                <a:spcPts val="0"/>
              </a:spcAft>
              <a:buClr>
                <a:srgbClr val="414141"/>
              </a:buClr>
              <a:buSzPts val="3200"/>
              <a:buFont typeface="Nunito"/>
              <a:buChar char="●"/>
              <a:defRPr b="0" i="0" sz="3200" u="none" cap="none" strike="noStrike">
                <a:solidFill>
                  <a:srgbClr val="414141"/>
                </a:solidFill>
                <a:latin typeface="Nunito"/>
                <a:ea typeface="Nunito"/>
                <a:cs typeface="Nunito"/>
                <a:sym typeface="Nunito"/>
              </a:defRPr>
            </a:lvl1pPr>
            <a:lvl2pPr indent="-349250" lvl="1" marL="9144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2pPr>
            <a:lvl3pPr indent="-349250" lvl="2" marL="13716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3pPr>
            <a:lvl4pPr indent="-349250" lvl="3" marL="18288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4pPr>
            <a:lvl5pPr indent="-349250" lvl="4" marL="22860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5pPr>
            <a:lvl6pPr indent="-349250" lvl="5" marL="27432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6pPr>
            <a:lvl7pPr indent="-349250" lvl="6" marL="32004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7pPr>
            <a:lvl8pPr indent="-349250" lvl="7" marL="36576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8pPr>
            <a:lvl9pPr indent="-349250" lvl="8" marL="4114800" marR="0" rtl="0" algn="l">
              <a:lnSpc>
                <a:spcPct val="115000"/>
              </a:lnSpc>
              <a:spcBef>
                <a:spcPts val="0"/>
              </a:spcBef>
              <a:spcAft>
                <a:spcPts val="0"/>
              </a:spcAft>
              <a:buClr>
                <a:srgbClr val="414141"/>
              </a:buClr>
              <a:buSzPts val="1900"/>
              <a:buFont typeface="Nunito"/>
              <a:buChar char="■"/>
              <a:defRPr b="0" i="0" sz="1900" u="none" cap="none" strike="noStrike">
                <a:solidFill>
                  <a:srgbClr val="414141"/>
                </a:solidFill>
                <a:latin typeface="Nunito"/>
                <a:ea typeface="Nunito"/>
                <a:cs typeface="Nunito"/>
                <a:sym typeface="Nunito"/>
              </a:defRPr>
            </a:lvl9pPr>
          </a:lstStyle>
          <a:p/>
        </p:txBody>
      </p:sp>
      <p:sp>
        <p:nvSpPr>
          <p:cNvPr id="10" name="Google Shape;10;g2ecb4f430bb_0_3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app.mural.co/t/civicactions3117/m/civicactions3117/1731592648508/ec680f09277b6f316275982e1e930323eb1cc7a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
          <p:cNvSpPr txBox="1"/>
          <p:nvPr>
            <p:ph type="ctrTitle"/>
          </p:nvPr>
        </p:nvSpPr>
        <p:spPr>
          <a:xfrm>
            <a:off x="426736" y="2651037"/>
            <a:ext cx="8678100" cy="868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DITAP Refresh</a:t>
            </a:r>
            <a:endParaRPr/>
          </a:p>
        </p:txBody>
      </p:sp>
      <p:sp>
        <p:nvSpPr>
          <p:cNvPr id="265" name="Google Shape;265;p1"/>
          <p:cNvSpPr txBox="1"/>
          <p:nvPr>
            <p:ph idx="1" type="subTitle"/>
          </p:nvPr>
        </p:nvSpPr>
        <p:spPr>
          <a:xfrm>
            <a:off x="426725" y="4083613"/>
            <a:ext cx="11360700" cy="269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December Survey Report</a:t>
            </a:r>
            <a:endParaRPr/>
          </a:p>
          <a:p>
            <a:pPr indent="0" lvl="0" marL="0" rtl="0" algn="l">
              <a:lnSpc>
                <a:spcPct val="90000"/>
              </a:lnSpc>
              <a:spcBef>
                <a:spcPts val="1400"/>
              </a:spcBef>
              <a:spcAft>
                <a:spcPts val="0"/>
              </a:spcAft>
              <a:buSzPts val="1800"/>
              <a:buNone/>
            </a:pPr>
            <a:r>
              <a:rPr lang="en-US"/>
              <a:t>December 20, 2024</a:t>
            </a:r>
            <a:endParaRPr/>
          </a:p>
          <a:p>
            <a:pPr indent="0" lvl="0" marL="0" rtl="0" algn="l">
              <a:lnSpc>
                <a:spcPct val="90000"/>
              </a:lnSpc>
              <a:spcBef>
                <a:spcPts val="1400"/>
              </a:spcBef>
              <a:spcAft>
                <a:spcPts val="0"/>
              </a:spcAft>
              <a:buSzPts val="1800"/>
              <a:buNone/>
            </a:pPr>
            <a:r>
              <a:t/>
            </a:r>
            <a:endParaRPr/>
          </a:p>
          <a:p>
            <a:pPr indent="0" lvl="0" marL="0" rtl="0" algn="l">
              <a:lnSpc>
                <a:spcPct val="90000"/>
              </a:lnSpc>
              <a:spcBef>
                <a:spcPts val="1400"/>
              </a:spcBef>
              <a:spcAft>
                <a:spcPts val="0"/>
              </a:spcAft>
              <a:buSzPts val="1800"/>
              <a:buNone/>
            </a:pPr>
            <a:r>
              <a:t/>
            </a:r>
            <a:endParaRPr i="0"/>
          </a:p>
        </p:txBody>
      </p:sp>
      <p:pic>
        <p:nvPicPr>
          <p:cNvPr id="266" name="Google Shape;266;p1"/>
          <p:cNvPicPr preferRelativeResize="0"/>
          <p:nvPr/>
        </p:nvPicPr>
        <p:blipFill rotWithShape="1">
          <a:blip r:embed="rId3">
            <a:alphaModFix/>
          </a:blip>
          <a:srcRect b="0" l="0" r="0" t="0"/>
          <a:stretch/>
        </p:blipFill>
        <p:spPr>
          <a:xfrm>
            <a:off x="10524900" y="5309663"/>
            <a:ext cx="1499225" cy="1499225"/>
          </a:xfrm>
          <a:prstGeom prst="rect">
            <a:avLst/>
          </a:prstGeom>
          <a:noFill/>
          <a:ln>
            <a:noFill/>
          </a:ln>
        </p:spPr>
      </p:pic>
      <p:pic>
        <p:nvPicPr>
          <p:cNvPr id="267" name="Google Shape;267;p1"/>
          <p:cNvPicPr preferRelativeResize="0"/>
          <p:nvPr/>
        </p:nvPicPr>
        <p:blipFill rotWithShape="1">
          <a:blip r:embed="rId4">
            <a:alphaModFix/>
          </a:blip>
          <a:srcRect b="0" l="0" r="0" t="0"/>
          <a:stretch/>
        </p:blipFill>
        <p:spPr>
          <a:xfrm>
            <a:off x="8873150" y="5321073"/>
            <a:ext cx="1476400" cy="147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d3ddfaa6bc_0_39"/>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Key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ed2a1cb2fa_0_2"/>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Survey stats</a:t>
            </a:r>
            <a:endParaRPr/>
          </a:p>
        </p:txBody>
      </p:sp>
      <p:sp>
        <p:nvSpPr>
          <p:cNvPr id="330" name="Google Shape;330;g2ed2a1cb2fa_0_2"/>
          <p:cNvSpPr txBox="1"/>
          <p:nvPr>
            <p:ph idx="4294967295" type="body"/>
          </p:nvPr>
        </p:nvSpPr>
        <p:spPr>
          <a:xfrm>
            <a:off x="1522200" y="1668600"/>
            <a:ext cx="9147600" cy="43767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800"/>
              </a:spcBef>
              <a:spcAft>
                <a:spcPts val="0"/>
              </a:spcAft>
              <a:buSzPts val="2200"/>
              <a:buChar char="●"/>
            </a:pPr>
            <a:r>
              <a:rPr lang="en-US" sz="2200"/>
              <a:t>Survey contained 12 questions</a:t>
            </a:r>
            <a:endParaRPr sz="2200"/>
          </a:p>
          <a:p>
            <a:pPr indent="-368300" lvl="0" marL="457200" rtl="0" algn="l">
              <a:lnSpc>
                <a:spcPct val="90000"/>
              </a:lnSpc>
              <a:spcBef>
                <a:spcPts val="1800"/>
              </a:spcBef>
              <a:spcAft>
                <a:spcPts val="0"/>
              </a:spcAft>
              <a:buSzPts val="2200"/>
              <a:buChar char="●"/>
            </a:pPr>
            <a:r>
              <a:rPr lang="en-US" sz="2200"/>
              <a:t>Average time to complete was 6 minutes</a:t>
            </a:r>
            <a:endParaRPr sz="2200"/>
          </a:p>
          <a:p>
            <a:pPr indent="-368300" lvl="0" marL="457200" rtl="0" algn="l">
              <a:lnSpc>
                <a:spcPct val="90000"/>
              </a:lnSpc>
              <a:spcBef>
                <a:spcPts val="1800"/>
              </a:spcBef>
              <a:spcAft>
                <a:spcPts val="0"/>
              </a:spcAft>
              <a:buSzPts val="2200"/>
              <a:buChar char="●"/>
            </a:pPr>
            <a:r>
              <a:rPr lang="en-US" sz="2200"/>
              <a:t>Completion rate (answering every question even if it was optional) 79%</a:t>
            </a:r>
            <a:endParaRPr sz="2200"/>
          </a:p>
          <a:p>
            <a:pPr indent="-368300" lvl="0" marL="457200" rtl="0" algn="l">
              <a:lnSpc>
                <a:spcPct val="90000"/>
              </a:lnSpc>
              <a:spcBef>
                <a:spcPts val="1800"/>
              </a:spcBef>
              <a:spcAft>
                <a:spcPts val="0"/>
              </a:spcAft>
              <a:buSzPts val="2200"/>
              <a:buChar char="●"/>
            </a:pPr>
            <a:r>
              <a:rPr lang="en-US" sz="2200"/>
              <a:t>Survey was open from November 26 - </a:t>
            </a:r>
            <a:r>
              <a:rPr lang="en-US" sz="2200"/>
              <a:t>December</a:t>
            </a:r>
            <a:r>
              <a:rPr lang="en-US" sz="2200"/>
              <a:t> 06, 2024</a:t>
            </a:r>
            <a:endParaRPr sz="2200"/>
          </a:p>
          <a:p>
            <a:pPr indent="-368300" lvl="0" marL="457200" rtl="0" algn="l">
              <a:lnSpc>
                <a:spcPct val="90000"/>
              </a:lnSpc>
              <a:spcBef>
                <a:spcPts val="1800"/>
              </a:spcBef>
              <a:spcAft>
                <a:spcPts val="0"/>
              </a:spcAft>
              <a:buSzPts val="2200"/>
              <a:buChar char="●"/>
            </a:pPr>
            <a:r>
              <a:rPr lang="en-US" sz="2200"/>
              <a:t>Sent to 775 participants</a:t>
            </a:r>
            <a:endParaRPr sz="2200"/>
          </a:p>
          <a:p>
            <a:pPr indent="-368300" lvl="0" marL="457200" rtl="0" algn="l">
              <a:lnSpc>
                <a:spcPct val="90000"/>
              </a:lnSpc>
              <a:spcBef>
                <a:spcPts val="1800"/>
              </a:spcBef>
              <a:spcAft>
                <a:spcPts val="0"/>
              </a:spcAft>
              <a:buSzPts val="2200"/>
              <a:buChar char="●"/>
            </a:pPr>
            <a:r>
              <a:rPr lang="en-US" sz="2200"/>
              <a:t>82 responses (~11%)</a:t>
            </a:r>
            <a:endParaRPr sz="2200"/>
          </a:p>
          <a:p>
            <a:pPr indent="-368300" lvl="0" marL="457200" rtl="0" algn="l">
              <a:lnSpc>
                <a:spcPct val="90000"/>
              </a:lnSpc>
              <a:spcBef>
                <a:spcPts val="1800"/>
              </a:spcBef>
              <a:spcAft>
                <a:spcPts val="0"/>
              </a:spcAft>
              <a:buSzPts val="2200"/>
              <a:buChar char="●"/>
            </a:pPr>
            <a:r>
              <a:rPr lang="en-US" sz="2200"/>
              <a:t>22 respondents (~27%) elected to participate in a follow-up interview</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d6a9d2ae32_0_0"/>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Question stats</a:t>
            </a:r>
            <a:endParaRPr/>
          </a:p>
        </p:txBody>
      </p:sp>
      <p:sp>
        <p:nvSpPr>
          <p:cNvPr id="336" name="Google Shape;336;g2d6a9d2ae32_0_0"/>
          <p:cNvSpPr txBox="1"/>
          <p:nvPr>
            <p:ph idx="4294967295" type="body"/>
          </p:nvPr>
        </p:nvSpPr>
        <p:spPr>
          <a:xfrm>
            <a:off x="427600" y="1324950"/>
            <a:ext cx="11430000" cy="15531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800"/>
              </a:spcBef>
              <a:spcAft>
                <a:spcPts val="0"/>
              </a:spcAft>
              <a:buSzPts val="2200"/>
              <a:buAutoNum type="arabicPeriod"/>
            </a:pPr>
            <a:r>
              <a:rPr b="1" lang="en-US" sz="2200"/>
              <a:t>I feel the DITAP curriculum content is current for today’s procurement process.</a:t>
            </a:r>
            <a:endParaRPr b="1" sz="100"/>
          </a:p>
          <a:p>
            <a:pPr indent="0" lvl="0" marL="0" rtl="0" algn="l">
              <a:lnSpc>
                <a:spcPct val="90000"/>
              </a:lnSpc>
              <a:spcBef>
                <a:spcPts val="1800"/>
              </a:spcBef>
              <a:spcAft>
                <a:spcPts val="0"/>
              </a:spcAft>
              <a:buNone/>
            </a:pPr>
            <a:r>
              <a:rPr lang="en-US" sz="2200"/>
              <a:t>63 out of 82 respondents (~76%) strongly agree or agree with this statement</a:t>
            </a:r>
            <a:endParaRPr sz="2200"/>
          </a:p>
          <a:p>
            <a:pPr indent="0" lvl="0" marL="0" rtl="0" algn="l">
              <a:lnSpc>
                <a:spcPct val="90000"/>
              </a:lnSpc>
              <a:spcBef>
                <a:spcPts val="1800"/>
              </a:spcBef>
              <a:spcAft>
                <a:spcPts val="0"/>
              </a:spcAft>
              <a:buNone/>
            </a:pPr>
            <a:r>
              <a:rPr lang="en-US" sz="2200"/>
              <a:t>10 out of 82 respondents (~12%) disagree or strongly disagree with this statement</a:t>
            </a:r>
            <a:endParaRPr sz="2200"/>
          </a:p>
        </p:txBody>
      </p:sp>
      <p:pic>
        <p:nvPicPr>
          <p:cNvPr id="337" name="Google Shape;337;g2d6a9d2ae32_0_0"/>
          <p:cNvPicPr preferRelativeResize="0"/>
          <p:nvPr/>
        </p:nvPicPr>
        <p:blipFill>
          <a:blip r:embed="rId3">
            <a:alphaModFix/>
          </a:blip>
          <a:stretch>
            <a:fillRect/>
          </a:stretch>
        </p:blipFill>
        <p:spPr>
          <a:xfrm>
            <a:off x="3366438" y="3081323"/>
            <a:ext cx="5483018" cy="3076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d6a9d2ae32_0_30"/>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Question stats</a:t>
            </a:r>
            <a:endParaRPr/>
          </a:p>
        </p:txBody>
      </p:sp>
      <p:sp>
        <p:nvSpPr>
          <p:cNvPr id="343" name="Google Shape;343;g2d6a9d2ae32_0_30"/>
          <p:cNvSpPr txBox="1"/>
          <p:nvPr>
            <p:ph idx="4294967295" type="body"/>
          </p:nvPr>
        </p:nvSpPr>
        <p:spPr>
          <a:xfrm>
            <a:off x="427600" y="1324950"/>
            <a:ext cx="11430000" cy="175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2. I can explain how I’ve applied the curriculum content to the current </a:t>
            </a:r>
            <a:r>
              <a:rPr b="1" lang="en-US" sz="2200"/>
              <a:t>digital</a:t>
            </a:r>
            <a:r>
              <a:rPr b="1" lang="en-US" sz="2200"/>
              <a:t> acquisition process.</a:t>
            </a:r>
            <a:endParaRPr b="1" sz="100"/>
          </a:p>
          <a:p>
            <a:pPr indent="0" lvl="0" marL="0" rtl="0" algn="l">
              <a:lnSpc>
                <a:spcPct val="90000"/>
              </a:lnSpc>
              <a:spcBef>
                <a:spcPts val="1800"/>
              </a:spcBef>
              <a:spcAft>
                <a:spcPts val="0"/>
              </a:spcAft>
              <a:buNone/>
            </a:pPr>
            <a:r>
              <a:rPr lang="en-US" sz="2200"/>
              <a:t>55</a:t>
            </a:r>
            <a:r>
              <a:rPr lang="en-US" sz="2200"/>
              <a:t> out of 82 respondents (~67%) strongly agree or agree with this statement</a:t>
            </a:r>
            <a:endParaRPr sz="2200"/>
          </a:p>
          <a:p>
            <a:pPr indent="0" lvl="0" marL="0" rtl="0" algn="l">
              <a:lnSpc>
                <a:spcPct val="90000"/>
              </a:lnSpc>
              <a:spcBef>
                <a:spcPts val="1800"/>
              </a:spcBef>
              <a:spcAft>
                <a:spcPts val="0"/>
              </a:spcAft>
              <a:buNone/>
            </a:pPr>
            <a:r>
              <a:rPr lang="en-US" sz="2200"/>
              <a:t>10 out of 82 respondents (~12%) disagree or strongly disagree with this statement</a:t>
            </a:r>
            <a:endParaRPr sz="2200"/>
          </a:p>
        </p:txBody>
      </p:sp>
      <p:pic>
        <p:nvPicPr>
          <p:cNvPr id="344" name="Google Shape;344;g2d6a9d2ae32_0_30"/>
          <p:cNvPicPr preferRelativeResize="0"/>
          <p:nvPr/>
        </p:nvPicPr>
        <p:blipFill>
          <a:blip r:embed="rId3">
            <a:alphaModFix/>
          </a:blip>
          <a:stretch>
            <a:fillRect/>
          </a:stretch>
        </p:blipFill>
        <p:spPr>
          <a:xfrm>
            <a:off x="3354500" y="3208225"/>
            <a:ext cx="5483001" cy="30929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d6a9d2ae32_0_38"/>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Question stats</a:t>
            </a:r>
            <a:endParaRPr/>
          </a:p>
        </p:txBody>
      </p:sp>
      <p:sp>
        <p:nvSpPr>
          <p:cNvPr id="350" name="Google Shape;350;g2d6a9d2ae32_0_38"/>
          <p:cNvSpPr txBox="1"/>
          <p:nvPr>
            <p:ph idx="4294967295" type="body"/>
          </p:nvPr>
        </p:nvSpPr>
        <p:spPr>
          <a:xfrm>
            <a:off x="427600" y="1324950"/>
            <a:ext cx="11430000" cy="175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3</a:t>
            </a:r>
            <a:r>
              <a:rPr b="1" lang="en-US" sz="2200"/>
              <a:t>. In my opinion, the amount of information presented in each release was</a:t>
            </a:r>
            <a:endParaRPr b="1" sz="100"/>
          </a:p>
          <a:p>
            <a:pPr indent="0" lvl="0" marL="0" rtl="0" algn="l">
              <a:lnSpc>
                <a:spcPct val="90000"/>
              </a:lnSpc>
              <a:spcBef>
                <a:spcPts val="1800"/>
              </a:spcBef>
              <a:spcAft>
                <a:spcPts val="0"/>
              </a:spcAft>
              <a:buNone/>
            </a:pPr>
            <a:r>
              <a:rPr lang="en-US" sz="2200"/>
              <a:t>28</a:t>
            </a:r>
            <a:r>
              <a:rPr lang="en-US" sz="2200"/>
              <a:t> out of 82 respondents (~34%) thought it was just the right amount</a:t>
            </a:r>
            <a:endParaRPr sz="2200"/>
          </a:p>
          <a:p>
            <a:pPr indent="0" lvl="0" marL="0" rtl="0" algn="l">
              <a:lnSpc>
                <a:spcPct val="90000"/>
              </a:lnSpc>
              <a:spcBef>
                <a:spcPts val="1800"/>
              </a:spcBef>
              <a:spcAft>
                <a:spcPts val="0"/>
              </a:spcAft>
              <a:buNone/>
            </a:pPr>
            <a:r>
              <a:rPr lang="en-US" sz="2200"/>
              <a:t>34 out of 82 respondents (~41%) thought it was a little too much or too much</a:t>
            </a:r>
            <a:endParaRPr sz="2200"/>
          </a:p>
        </p:txBody>
      </p:sp>
      <p:pic>
        <p:nvPicPr>
          <p:cNvPr id="351" name="Google Shape;351;g2d6a9d2ae32_0_38"/>
          <p:cNvPicPr preferRelativeResize="0"/>
          <p:nvPr/>
        </p:nvPicPr>
        <p:blipFill>
          <a:blip r:embed="rId3">
            <a:alphaModFix/>
          </a:blip>
          <a:stretch>
            <a:fillRect/>
          </a:stretch>
        </p:blipFill>
        <p:spPr>
          <a:xfrm>
            <a:off x="3221639" y="2945000"/>
            <a:ext cx="5748725" cy="3225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d6a9d2ae32_0_45"/>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Question stats</a:t>
            </a:r>
            <a:endParaRPr/>
          </a:p>
        </p:txBody>
      </p:sp>
      <p:sp>
        <p:nvSpPr>
          <p:cNvPr id="357" name="Google Shape;357;g2d6a9d2ae32_0_45"/>
          <p:cNvSpPr txBox="1"/>
          <p:nvPr>
            <p:ph idx="4294967295" type="body"/>
          </p:nvPr>
        </p:nvSpPr>
        <p:spPr>
          <a:xfrm>
            <a:off x="427600" y="1324950"/>
            <a:ext cx="11430000" cy="175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4</a:t>
            </a:r>
            <a:r>
              <a:rPr b="1" lang="en-US" sz="2200"/>
              <a:t>. The length of the course was appropriate for the amount of information provided.</a:t>
            </a:r>
            <a:endParaRPr b="1" sz="100"/>
          </a:p>
          <a:p>
            <a:pPr indent="0" lvl="0" marL="0" rtl="0" algn="l">
              <a:lnSpc>
                <a:spcPct val="90000"/>
              </a:lnSpc>
              <a:spcBef>
                <a:spcPts val="1800"/>
              </a:spcBef>
              <a:spcAft>
                <a:spcPts val="0"/>
              </a:spcAft>
              <a:buNone/>
            </a:pPr>
            <a:r>
              <a:rPr lang="en-US" sz="2200"/>
              <a:t>4</a:t>
            </a:r>
            <a:r>
              <a:rPr lang="en-US" sz="2200"/>
              <a:t>8 out of 82 respondents (~58%) strongly agree or agree with this statement</a:t>
            </a:r>
            <a:endParaRPr sz="2200"/>
          </a:p>
          <a:p>
            <a:pPr indent="0" lvl="0" marL="0" rtl="0" algn="l">
              <a:lnSpc>
                <a:spcPct val="90000"/>
              </a:lnSpc>
              <a:spcBef>
                <a:spcPts val="1800"/>
              </a:spcBef>
              <a:spcAft>
                <a:spcPts val="0"/>
              </a:spcAft>
              <a:buNone/>
            </a:pPr>
            <a:r>
              <a:rPr lang="en-US" sz="2200"/>
              <a:t>22 out of 82 respondents (~26%) disagree or strongly disagree with this statement</a:t>
            </a:r>
            <a:endParaRPr sz="2200"/>
          </a:p>
        </p:txBody>
      </p:sp>
      <p:pic>
        <p:nvPicPr>
          <p:cNvPr id="358" name="Google Shape;358;g2d6a9d2ae32_0_45"/>
          <p:cNvPicPr preferRelativeResize="0"/>
          <p:nvPr/>
        </p:nvPicPr>
        <p:blipFill>
          <a:blip r:embed="rId3">
            <a:alphaModFix/>
          </a:blip>
          <a:stretch>
            <a:fillRect/>
          </a:stretch>
        </p:blipFill>
        <p:spPr>
          <a:xfrm>
            <a:off x="3183988" y="2902200"/>
            <a:ext cx="5824024" cy="331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d6a9d2ae32_0_52"/>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Question stats</a:t>
            </a:r>
            <a:endParaRPr/>
          </a:p>
        </p:txBody>
      </p:sp>
      <p:sp>
        <p:nvSpPr>
          <p:cNvPr id="364" name="Google Shape;364;g2d6a9d2ae32_0_52"/>
          <p:cNvSpPr txBox="1"/>
          <p:nvPr>
            <p:ph idx="4294967295" type="body"/>
          </p:nvPr>
        </p:nvSpPr>
        <p:spPr>
          <a:xfrm>
            <a:off x="920100" y="1324950"/>
            <a:ext cx="10056900" cy="494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5</a:t>
            </a:r>
            <a:r>
              <a:rPr b="1" lang="en-US" sz="2200"/>
              <a:t>. We asked respondents to evaluate how successfully the DITAP curriculum prepared them for the following skills:</a:t>
            </a:r>
            <a:br>
              <a:rPr b="1" lang="en-US" sz="2200"/>
            </a:br>
            <a:r>
              <a:rPr b="1" lang="en-US" sz="2200"/>
              <a:t>- Leading digital procurement initiatives</a:t>
            </a:r>
            <a:br>
              <a:rPr b="1" lang="en-US" sz="2200"/>
            </a:br>
            <a:r>
              <a:rPr b="1" lang="en-US" sz="2200"/>
              <a:t>- Applying agile methodologies to acquisitions</a:t>
            </a:r>
            <a:br>
              <a:rPr b="1" lang="en-US" sz="2200"/>
            </a:br>
            <a:r>
              <a:rPr b="1" lang="en-US" sz="2200"/>
              <a:t>- Collaborating with technical teams</a:t>
            </a:r>
            <a:br>
              <a:rPr b="1" lang="en-US" sz="2200"/>
            </a:br>
            <a:r>
              <a:rPr b="1" lang="en-US" sz="2200"/>
              <a:t>- Managing modern software </a:t>
            </a:r>
            <a:r>
              <a:rPr b="1" lang="en-US" sz="2200"/>
              <a:t>development</a:t>
            </a:r>
            <a:r>
              <a:rPr b="1" lang="en-US" sz="2200"/>
              <a:t> contracts</a:t>
            </a:r>
            <a:br>
              <a:rPr b="1" lang="en-US" sz="2200"/>
            </a:br>
            <a:r>
              <a:rPr b="1" lang="en-US" sz="2200"/>
              <a:t>- Evaluating digital service proposals</a:t>
            </a:r>
            <a:endParaRPr b="1" sz="100"/>
          </a:p>
          <a:p>
            <a:pPr indent="0" lvl="0" marL="0" rtl="0" algn="l">
              <a:lnSpc>
                <a:spcPct val="90000"/>
              </a:lnSpc>
              <a:spcBef>
                <a:spcPts val="1800"/>
              </a:spcBef>
              <a:spcAft>
                <a:spcPts val="0"/>
              </a:spcAft>
              <a:buNone/>
            </a:pPr>
            <a:r>
              <a:rPr lang="en-US" sz="2200"/>
              <a:t>62</a:t>
            </a:r>
            <a:r>
              <a:rPr lang="en-US" sz="2200"/>
              <a:t> out of 82 respondents (~76%) found the DITAP curriculum best prepared them to collaborate with technical teams. </a:t>
            </a:r>
            <a:br>
              <a:rPr lang="en-US" sz="2200"/>
            </a:br>
            <a:r>
              <a:rPr lang="en-US" sz="2200"/>
              <a:t>58 out of 82 respondents (~70%) found the DITAP curriculum prepared them to apply agile methodologies to acquisitions</a:t>
            </a:r>
            <a:endParaRPr sz="2200"/>
          </a:p>
          <a:p>
            <a:pPr indent="0" lvl="0" marL="0" rtl="0" algn="l">
              <a:lnSpc>
                <a:spcPct val="90000"/>
              </a:lnSpc>
              <a:spcBef>
                <a:spcPts val="1800"/>
              </a:spcBef>
              <a:spcAft>
                <a:spcPts val="0"/>
              </a:spcAft>
              <a:buNone/>
            </a:pPr>
            <a:r>
              <a:rPr lang="en-US" sz="2200"/>
              <a:t>10 out of 82 respondents (~12%) found the DITAP curriculum least prepared them to lead digital procurement initiatives</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d6a9d2ae32_0_58"/>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Question stats</a:t>
            </a:r>
            <a:endParaRPr/>
          </a:p>
        </p:txBody>
      </p:sp>
      <p:sp>
        <p:nvSpPr>
          <p:cNvPr id="370" name="Google Shape;370;g2d6a9d2ae32_0_58"/>
          <p:cNvSpPr txBox="1"/>
          <p:nvPr>
            <p:ph idx="4294967295" type="body"/>
          </p:nvPr>
        </p:nvSpPr>
        <p:spPr>
          <a:xfrm>
            <a:off x="920100" y="1324950"/>
            <a:ext cx="10056900" cy="494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*6</a:t>
            </a:r>
            <a:r>
              <a:rPr b="1" lang="en-US" sz="2200"/>
              <a:t>. We asked respondents to evaluate how effective the </a:t>
            </a:r>
            <a:r>
              <a:rPr b="1" lang="en-US" sz="2200"/>
              <a:t>following</a:t>
            </a:r>
            <a:r>
              <a:rPr b="1" lang="en-US" sz="2200"/>
              <a:t> learning methods were: </a:t>
            </a:r>
            <a:br>
              <a:rPr b="1" lang="en-US" sz="2200"/>
            </a:br>
            <a:r>
              <a:rPr b="1" lang="en-US" sz="2200"/>
              <a:t>- Live virtual sessions                             - Shadowing assignment</a:t>
            </a:r>
            <a:br>
              <a:rPr b="1" lang="en-US" sz="2200"/>
            </a:br>
            <a:r>
              <a:rPr b="1" lang="en-US" sz="2200"/>
              <a:t>- Self-paced modules                             - Case studies</a:t>
            </a:r>
            <a:br>
              <a:rPr b="1" lang="en-US" sz="2200"/>
            </a:br>
            <a:r>
              <a:rPr b="1" lang="en-US" sz="2200"/>
              <a:t>- Stakeholder assignment                      - Hands-on exercises</a:t>
            </a:r>
            <a:br>
              <a:rPr b="1" lang="en-US" sz="2200"/>
            </a:br>
            <a:r>
              <a:rPr b="1" lang="en-US" sz="2200"/>
              <a:t>- Capstone group project                        - Peer discussions</a:t>
            </a:r>
            <a:endParaRPr b="1" sz="100"/>
          </a:p>
          <a:p>
            <a:pPr indent="0" lvl="0" marL="0" rtl="0" algn="l">
              <a:lnSpc>
                <a:spcPct val="90000"/>
              </a:lnSpc>
              <a:spcBef>
                <a:spcPts val="1800"/>
              </a:spcBef>
              <a:spcAft>
                <a:spcPts val="0"/>
              </a:spcAft>
              <a:buNone/>
            </a:pPr>
            <a:r>
              <a:rPr lang="en-US" sz="2200"/>
              <a:t>67</a:t>
            </a:r>
            <a:r>
              <a:rPr lang="en-US" sz="2200"/>
              <a:t> out of 75 respondents (~89%) found the Live virtual sessions the most effective </a:t>
            </a:r>
            <a:br>
              <a:rPr lang="en-US" sz="2200"/>
            </a:br>
            <a:r>
              <a:rPr lang="en-US" sz="2200"/>
              <a:t>62 out of 75 respondents (~82%) found the Hands-on exercises effective</a:t>
            </a:r>
            <a:endParaRPr sz="2200"/>
          </a:p>
          <a:p>
            <a:pPr indent="0" lvl="0" marL="0" rtl="0" algn="l">
              <a:lnSpc>
                <a:spcPct val="90000"/>
              </a:lnSpc>
              <a:spcBef>
                <a:spcPts val="1800"/>
              </a:spcBef>
              <a:spcAft>
                <a:spcPts val="0"/>
              </a:spcAft>
              <a:buNone/>
            </a:pPr>
            <a:r>
              <a:rPr lang="en-US" sz="2200"/>
              <a:t>15 out of 75 respondents (~20%) found the Capstone group project the least effective</a:t>
            </a:r>
            <a:endParaRPr sz="2200"/>
          </a:p>
          <a:p>
            <a:pPr indent="0" lvl="0" marL="0" rtl="0" algn="l">
              <a:lnSpc>
                <a:spcPct val="90000"/>
              </a:lnSpc>
              <a:spcBef>
                <a:spcPts val="1800"/>
              </a:spcBef>
              <a:spcAft>
                <a:spcPts val="0"/>
              </a:spcAft>
              <a:buNone/>
            </a:pPr>
            <a:r>
              <a:t/>
            </a:r>
            <a:endParaRPr sz="2200"/>
          </a:p>
          <a:p>
            <a:pPr indent="0" lvl="0" marL="0" rtl="0" algn="l">
              <a:lnSpc>
                <a:spcPct val="90000"/>
              </a:lnSpc>
              <a:spcBef>
                <a:spcPts val="1800"/>
              </a:spcBef>
              <a:spcAft>
                <a:spcPts val="0"/>
              </a:spcAft>
              <a:buNone/>
            </a:pPr>
            <a:r>
              <a:rPr lang="en-US" sz="1200"/>
              <a:t>*This question was not a required question to answer</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3206129281f_0_35"/>
          <p:cNvSpPr txBox="1"/>
          <p:nvPr>
            <p:ph idx="4294967295" type="body"/>
          </p:nvPr>
        </p:nvSpPr>
        <p:spPr>
          <a:xfrm>
            <a:off x="907175" y="214225"/>
            <a:ext cx="10056900" cy="75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7. Which elements of the course did you find useful to you as a working professional?</a:t>
            </a:r>
            <a:endParaRPr sz="1200"/>
          </a:p>
        </p:txBody>
      </p:sp>
      <p:sp>
        <p:nvSpPr>
          <p:cNvPr id="376" name="Google Shape;376;g3206129281f_0_35"/>
          <p:cNvSpPr txBox="1"/>
          <p:nvPr>
            <p:ph idx="4294967295" type="body"/>
          </p:nvPr>
        </p:nvSpPr>
        <p:spPr>
          <a:xfrm>
            <a:off x="1096675" y="2033100"/>
            <a:ext cx="6120600" cy="279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1900"/>
              <a:t>Of 61 respondents who answered this question:</a:t>
            </a:r>
            <a:endParaRPr b="1" sz="1900"/>
          </a:p>
          <a:p>
            <a:pPr indent="-349250" lvl="0" marL="457200" rtl="0" algn="l">
              <a:lnSpc>
                <a:spcPct val="115000"/>
              </a:lnSpc>
              <a:spcBef>
                <a:spcPts val="1800"/>
              </a:spcBef>
              <a:spcAft>
                <a:spcPts val="0"/>
              </a:spcAft>
              <a:buSzPts val="1900"/>
              <a:buChar char="●"/>
            </a:pPr>
            <a:r>
              <a:rPr lang="en-US" sz="1900"/>
              <a:t>20 found the </a:t>
            </a:r>
            <a:r>
              <a:rPr b="1" lang="en-US" sz="1900"/>
              <a:t>shadowing assignment</a:t>
            </a:r>
            <a:r>
              <a:rPr lang="en-US" sz="1900"/>
              <a:t> the most useful</a:t>
            </a:r>
            <a:endParaRPr sz="1900"/>
          </a:p>
          <a:p>
            <a:pPr indent="-349250" lvl="0" marL="457200" rtl="0" algn="l">
              <a:lnSpc>
                <a:spcPct val="115000"/>
              </a:lnSpc>
              <a:spcBef>
                <a:spcPts val="0"/>
              </a:spcBef>
              <a:spcAft>
                <a:spcPts val="0"/>
              </a:spcAft>
              <a:buSzPts val="1900"/>
              <a:buChar char="●"/>
            </a:pPr>
            <a:r>
              <a:rPr lang="en-US" sz="1900"/>
              <a:t>14 found the </a:t>
            </a:r>
            <a:r>
              <a:rPr b="1" lang="en-US" sz="1900"/>
              <a:t>course resources</a:t>
            </a:r>
            <a:r>
              <a:rPr lang="en-US" sz="1900"/>
              <a:t> and </a:t>
            </a:r>
            <a:r>
              <a:rPr b="1" lang="en-US" sz="1900"/>
              <a:t>case studies</a:t>
            </a:r>
            <a:r>
              <a:rPr lang="en-US" sz="1900"/>
              <a:t> the most useful</a:t>
            </a:r>
            <a:endParaRPr sz="1900"/>
          </a:p>
          <a:p>
            <a:pPr indent="-349250" lvl="0" marL="457200" rtl="0" algn="l">
              <a:lnSpc>
                <a:spcPct val="115000"/>
              </a:lnSpc>
              <a:spcBef>
                <a:spcPts val="0"/>
              </a:spcBef>
              <a:spcAft>
                <a:spcPts val="0"/>
              </a:spcAft>
              <a:buSzPts val="1900"/>
              <a:buChar char="●"/>
            </a:pPr>
            <a:r>
              <a:rPr lang="en-US" sz="1900"/>
              <a:t>11 found the </a:t>
            </a:r>
            <a:r>
              <a:rPr b="1" lang="en-US" sz="1900"/>
              <a:t>stakeholder assignment</a:t>
            </a:r>
            <a:r>
              <a:rPr lang="en-US" sz="1900"/>
              <a:t> the most useful</a:t>
            </a:r>
            <a:endParaRPr sz="1900"/>
          </a:p>
          <a:p>
            <a:pPr indent="0" lvl="0" marL="0" rtl="0" algn="l">
              <a:lnSpc>
                <a:spcPct val="90000"/>
              </a:lnSpc>
              <a:spcBef>
                <a:spcPts val="1800"/>
              </a:spcBef>
              <a:spcAft>
                <a:spcPts val="0"/>
              </a:spcAft>
              <a:buSzPts val="3200"/>
              <a:buNone/>
            </a:pPr>
            <a:r>
              <a:t/>
            </a:r>
            <a:endParaRPr sz="1800"/>
          </a:p>
          <a:p>
            <a:pPr indent="0" lvl="0" marL="457200" rtl="0" algn="l">
              <a:lnSpc>
                <a:spcPct val="90000"/>
              </a:lnSpc>
              <a:spcBef>
                <a:spcPts val="1800"/>
              </a:spcBef>
              <a:spcAft>
                <a:spcPts val="0"/>
              </a:spcAft>
              <a:buSzPts val="3200"/>
              <a:buNone/>
            </a:pPr>
            <a:r>
              <a:t/>
            </a:r>
            <a:endParaRPr sz="1400"/>
          </a:p>
        </p:txBody>
      </p:sp>
      <p:sp>
        <p:nvSpPr>
          <p:cNvPr id="377" name="Google Shape;377;g3206129281f_0_35"/>
          <p:cNvSpPr/>
          <p:nvPr/>
        </p:nvSpPr>
        <p:spPr>
          <a:xfrm>
            <a:off x="7533794" y="2551657"/>
            <a:ext cx="3907200" cy="1754700"/>
          </a:xfrm>
          <a:prstGeom prst="wedgeEllipse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Nunito"/>
                <a:ea typeface="Nunito"/>
                <a:cs typeface="Nunito"/>
                <a:sym typeface="Nunito"/>
              </a:rPr>
              <a:t>“The shadowing assignment was useful because it provided the opportunity to see the concepts in real time.”</a:t>
            </a:r>
            <a:endParaRPr sz="18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d71e6a3e2b_0_0"/>
          <p:cNvSpPr txBox="1"/>
          <p:nvPr>
            <p:ph idx="4294967295" type="body"/>
          </p:nvPr>
        </p:nvSpPr>
        <p:spPr>
          <a:xfrm>
            <a:off x="907175" y="214225"/>
            <a:ext cx="10056900" cy="75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7. Which elements of the course did you find useful to you as a working professional?</a:t>
            </a:r>
            <a:endParaRPr sz="1200"/>
          </a:p>
        </p:txBody>
      </p:sp>
      <p:sp>
        <p:nvSpPr>
          <p:cNvPr id="383" name="Google Shape;383;g2d71e6a3e2b_0_0"/>
          <p:cNvSpPr txBox="1"/>
          <p:nvPr>
            <p:ph idx="4294967295" type="body"/>
          </p:nvPr>
        </p:nvSpPr>
        <p:spPr>
          <a:xfrm>
            <a:off x="1067525" y="1901100"/>
            <a:ext cx="6120600" cy="305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1900"/>
              <a:t>Of 61 respondents who answered this question:</a:t>
            </a:r>
            <a:endParaRPr sz="1900"/>
          </a:p>
          <a:p>
            <a:pPr indent="-349250" lvl="0" marL="457200" rtl="0" algn="l">
              <a:lnSpc>
                <a:spcPct val="115000"/>
              </a:lnSpc>
              <a:spcBef>
                <a:spcPts val="1800"/>
              </a:spcBef>
              <a:spcAft>
                <a:spcPts val="0"/>
              </a:spcAft>
              <a:buSzPts val="1900"/>
              <a:buChar char="●"/>
            </a:pPr>
            <a:r>
              <a:rPr lang="en-US" sz="1900"/>
              <a:t>7 found learning about </a:t>
            </a:r>
            <a:r>
              <a:rPr b="1" lang="en-US" sz="1900"/>
              <a:t>agile methodology</a:t>
            </a:r>
            <a:r>
              <a:rPr lang="en-US" sz="1900"/>
              <a:t> the most useful</a:t>
            </a:r>
            <a:endParaRPr sz="1900"/>
          </a:p>
          <a:p>
            <a:pPr indent="-349250" lvl="0" marL="457200" rtl="0" algn="l">
              <a:lnSpc>
                <a:spcPct val="115000"/>
              </a:lnSpc>
              <a:spcBef>
                <a:spcPts val="0"/>
              </a:spcBef>
              <a:spcAft>
                <a:spcPts val="0"/>
              </a:spcAft>
              <a:buSzPts val="1900"/>
              <a:buChar char="●"/>
            </a:pPr>
            <a:r>
              <a:rPr lang="en-US" sz="1900"/>
              <a:t>6 found the </a:t>
            </a:r>
            <a:r>
              <a:rPr b="1" lang="en-US" sz="1900"/>
              <a:t>live virtual sessions</a:t>
            </a:r>
            <a:r>
              <a:rPr lang="en-US" sz="1900"/>
              <a:t> the most useful</a:t>
            </a:r>
            <a:endParaRPr sz="1900"/>
          </a:p>
          <a:p>
            <a:pPr indent="-349250" lvl="0" marL="457200" rtl="0" algn="l">
              <a:lnSpc>
                <a:spcPct val="115000"/>
              </a:lnSpc>
              <a:spcBef>
                <a:spcPts val="0"/>
              </a:spcBef>
              <a:spcAft>
                <a:spcPts val="0"/>
              </a:spcAft>
              <a:buSzPts val="1900"/>
              <a:buChar char="●"/>
            </a:pPr>
            <a:r>
              <a:rPr lang="en-US" sz="1900"/>
              <a:t>5 found </a:t>
            </a:r>
            <a:r>
              <a:rPr b="1" lang="en-US" sz="1900"/>
              <a:t>real-life hands-on activities</a:t>
            </a:r>
            <a:r>
              <a:rPr lang="en-US" sz="1900"/>
              <a:t> and </a:t>
            </a:r>
            <a:r>
              <a:rPr b="1" lang="en-US" sz="1900"/>
              <a:t>collaboration</a:t>
            </a:r>
            <a:r>
              <a:rPr lang="en-US" sz="1900"/>
              <a:t> the most useful.</a:t>
            </a:r>
            <a:endParaRPr sz="1900"/>
          </a:p>
          <a:p>
            <a:pPr indent="-349250" lvl="0" marL="457200" rtl="0" algn="l">
              <a:lnSpc>
                <a:spcPct val="115000"/>
              </a:lnSpc>
              <a:spcBef>
                <a:spcPts val="0"/>
              </a:spcBef>
              <a:spcAft>
                <a:spcPts val="0"/>
              </a:spcAft>
              <a:buSzPts val="1900"/>
              <a:buChar char="●"/>
            </a:pPr>
            <a:r>
              <a:rPr lang="en-US" sz="1900"/>
              <a:t>4 found having a shared </a:t>
            </a:r>
            <a:r>
              <a:rPr b="1" lang="en-US" sz="1900"/>
              <a:t>acquisition vocabulary</a:t>
            </a:r>
            <a:r>
              <a:rPr lang="en-US" sz="1900"/>
              <a:t> the most useful</a:t>
            </a:r>
            <a:endParaRPr sz="1900"/>
          </a:p>
          <a:p>
            <a:pPr indent="0" lvl="0" marL="0" rtl="0" algn="l">
              <a:lnSpc>
                <a:spcPct val="90000"/>
              </a:lnSpc>
              <a:spcBef>
                <a:spcPts val="1800"/>
              </a:spcBef>
              <a:spcAft>
                <a:spcPts val="0"/>
              </a:spcAft>
              <a:buSzPts val="3200"/>
              <a:buNone/>
            </a:pPr>
            <a:r>
              <a:t/>
            </a:r>
            <a:endParaRPr sz="1800"/>
          </a:p>
          <a:p>
            <a:pPr indent="0" lvl="0" marL="457200" rtl="0" algn="l">
              <a:lnSpc>
                <a:spcPct val="90000"/>
              </a:lnSpc>
              <a:spcBef>
                <a:spcPts val="1800"/>
              </a:spcBef>
              <a:spcAft>
                <a:spcPts val="0"/>
              </a:spcAft>
              <a:buSzPts val="3200"/>
              <a:buNone/>
            </a:pPr>
            <a:r>
              <a:t/>
            </a:r>
            <a:endParaRPr sz="1400"/>
          </a:p>
        </p:txBody>
      </p:sp>
      <p:sp>
        <p:nvSpPr>
          <p:cNvPr id="384" name="Google Shape;384;g2d71e6a3e2b_0_0"/>
          <p:cNvSpPr/>
          <p:nvPr/>
        </p:nvSpPr>
        <p:spPr>
          <a:xfrm>
            <a:off x="7425494" y="2551641"/>
            <a:ext cx="3907200" cy="1754700"/>
          </a:xfrm>
          <a:prstGeom prst="wedgeEllipse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Nunito"/>
                <a:ea typeface="Nunito"/>
                <a:cs typeface="Nunito"/>
                <a:sym typeface="Nunito"/>
              </a:rPr>
              <a:t>“The hands-on training tasks were beneficial to actual implications of how to structure and format requirements”</a:t>
            </a:r>
            <a:endParaRPr sz="18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71e6a3e2b_0_15"/>
          <p:cNvSpPr txBox="1"/>
          <p:nvPr>
            <p:ph type="title"/>
          </p:nvPr>
        </p:nvSpPr>
        <p:spPr>
          <a:xfrm>
            <a:off x="448400" y="593373"/>
            <a:ext cx="11340000" cy="64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sz="3700">
                <a:highlight>
                  <a:srgbClr val="F5F5F0"/>
                </a:highlight>
              </a:rPr>
              <a:t>Agenda</a:t>
            </a:r>
            <a:endParaRPr sz="3700">
              <a:highlight>
                <a:srgbClr val="F5F5F0"/>
              </a:highlight>
            </a:endParaRPr>
          </a:p>
          <a:p>
            <a:pPr indent="0" lvl="0" marL="0" rtl="0" algn="l">
              <a:lnSpc>
                <a:spcPct val="90000"/>
              </a:lnSpc>
              <a:spcBef>
                <a:spcPts val="0"/>
              </a:spcBef>
              <a:spcAft>
                <a:spcPts val="0"/>
              </a:spcAft>
              <a:buSzPts val="1400"/>
              <a:buNone/>
            </a:pPr>
            <a:r>
              <a:t/>
            </a:r>
            <a:endParaRPr sz="3700">
              <a:highlight>
                <a:srgbClr val="F5F5F0"/>
              </a:highlight>
            </a:endParaRPr>
          </a:p>
          <a:p>
            <a:pPr indent="0" lvl="0" marL="0" rtl="0" algn="l">
              <a:lnSpc>
                <a:spcPct val="90000"/>
              </a:lnSpc>
              <a:spcBef>
                <a:spcPts val="0"/>
              </a:spcBef>
              <a:spcAft>
                <a:spcPts val="0"/>
              </a:spcAft>
              <a:buSzPts val="1400"/>
              <a:buNone/>
            </a:pPr>
            <a:r>
              <a:t/>
            </a:r>
            <a:endParaRPr sz="3700">
              <a:highlight>
                <a:srgbClr val="F5F5F0"/>
              </a:highlight>
            </a:endParaRPr>
          </a:p>
        </p:txBody>
      </p:sp>
      <p:sp>
        <p:nvSpPr>
          <p:cNvPr id="274" name="Google Shape;274;g2d71e6a3e2b_0_15"/>
          <p:cNvSpPr txBox="1"/>
          <p:nvPr>
            <p:ph type="title"/>
          </p:nvPr>
        </p:nvSpPr>
        <p:spPr>
          <a:xfrm>
            <a:off x="1527600" y="2274600"/>
            <a:ext cx="9136800" cy="23088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Research plan</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Methodology</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Key findings</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Details of key findings</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Future enhancements</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Next steps</a:t>
            </a:r>
            <a:endParaRPr sz="2400">
              <a:highlight>
                <a:srgbClr val="F5F5F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3206129281f_0_43"/>
          <p:cNvSpPr txBox="1"/>
          <p:nvPr>
            <p:ph idx="4294967295" type="body"/>
          </p:nvPr>
        </p:nvSpPr>
        <p:spPr>
          <a:xfrm>
            <a:off x="907175" y="214225"/>
            <a:ext cx="10056900" cy="75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8</a:t>
            </a:r>
            <a:r>
              <a:rPr b="1" lang="en-US" sz="2200"/>
              <a:t>. What could be the biggest improvement to the current DITAP course curriculum?</a:t>
            </a:r>
            <a:endParaRPr sz="1200"/>
          </a:p>
        </p:txBody>
      </p:sp>
      <p:sp>
        <p:nvSpPr>
          <p:cNvPr id="390" name="Google Shape;390;g3206129281f_0_43"/>
          <p:cNvSpPr txBox="1"/>
          <p:nvPr>
            <p:ph idx="4294967295" type="body"/>
          </p:nvPr>
        </p:nvSpPr>
        <p:spPr>
          <a:xfrm>
            <a:off x="965425" y="1869300"/>
            <a:ext cx="6697200" cy="311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000"/>
              <a:t>Of 63 respondents who answered this question:</a:t>
            </a:r>
            <a:endParaRPr b="1" sz="2000"/>
          </a:p>
          <a:p>
            <a:pPr indent="-355600" lvl="0" marL="457200" rtl="0" algn="l">
              <a:lnSpc>
                <a:spcPct val="115000"/>
              </a:lnSpc>
              <a:spcBef>
                <a:spcPts val="1800"/>
              </a:spcBef>
              <a:spcAft>
                <a:spcPts val="0"/>
              </a:spcAft>
              <a:buSzPts val="2000"/>
              <a:buChar char="●"/>
            </a:pPr>
            <a:r>
              <a:rPr lang="en-US" sz="2000"/>
              <a:t>10 found the </a:t>
            </a:r>
            <a:r>
              <a:rPr b="1" lang="en-US" sz="2000"/>
              <a:t>lack of real-world application</a:t>
            </a:r>
            <a:r>
              <a:rPr lang="en-US" sz="2000"/>
              <a:t> the area we could improve the most</a:t>
            </a:r>
            <a:endParaRPr sz="2000"/>
          </a:p>
          <a:p>
            <a:pPr indent="-355600" lvl="0" marL="457200" rtl="0" algn="l">
              <a:spcBef>
                <a:spcPts val="0"/>
              </a:spcBef>
              <a:spcAft>
                <a:spcPts val="0"/>
              </a:spcAft>
              <a:buSzPts val="2000"/>
              <a:buChar char="●"/>
            </a:pPr>
            <a:r>
              <a:rPr lang="en-US" sz="2000"/>
              <a:t>9 found the </a:t>
            </a:r>
            <a:r>
              <a:rPr b="1" lang="en-US" sz="2000"/>
              <a:t>course structure </a:t>
            </a:r>
            <a:r>
              <a:rPr lang="en-US" sz="2000"/>
              <a:t>the area we could improve the most</a:t>
            </a:r>
            <a:endParaRPr sz="2000"/>
          </a:p>
          <a:p>
            <a:pPr indent="-355600" lvl="0" marL="457200" rtl="0" algn="l">
              <a:spcBef>
                <a:spcPts val="0"/>
              </a:spcBef>
              <a:spcAft>
                <a:spcPts val="0"/>
              </a:spcAft>
              <a:buSzPts val="2000"/>
              <a:buChar char="●"/>
            </a:pPr>
            <a:r>
              <a:rPr lang="en-US" sz="2000"/>
              <a:t>7 found the </a:t>
            </a:r>
            <a:r>
              <a:rPr b="1" lang="en-US" sz="2000"/>
              <a:t>lack of course and activity expectations, </a:t>
            </a:r>
            <a:r>
              <a:rPr lang="en-US" sz="2000"/>
              <a:t>and </a:t>
            </a:r>
            <a:r>
              <a:rPr b="1" lang="en-US" sz="2000"/>
              <a:t>lack of course feedback </a:t>
            </a:r>
            <a:r>
              <a:rPr lang="en-US" sz="2000"/>
              <a:t>the area we could improve the most</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
        <p:nvSpPr>
          <p:cNvPr id="391" name="Google Shape;391;g3206129281f_0_43"/>
          <p:cNvSpPr/>
          <p:nvPr/>
        </p:nvSpPr>
        <p:spPr>
          <a:xfrm>
            <a:off x="7807550" y="2427750"/>
            <a:ext cx="3999300" cy="2002500"/>
          </a:xfrm>
          <a:prstGeom prst="wedgeEllipse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Nunito"/>
                <a:ea typeface="Nunito"/>
                <a:cs typeface="Nunito"/>
                <a:sym typeface="Nunito"/>
              </a:rPr>
              <a:t>“Need more emphasis on practical, hands-on application of the concepts learned”</a:t>
            </a:r>
            <a:endParaRPr sz="1800">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d71e6a3e2b_0_7"/>
          <p:cNvSpPr txBox="1"/>
          <p:nvPr>
            <p:ph idx="4294967295" type="body"/>
          </p:nvPr>
        </p:nvSpPr>
        <p:spPr>
          <a:xfrm>
            <a:off x="907175" y="214225"/>
            <a:ext cx="10056900" cy="75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200"/>
              <a:t>8. What could be the biggest improvement to the current DITAP course curriculum?</a:t>
            </a:r>
            <a:endParaRPr sz="1200"/>
          </a:p>
        </p:txBody>
      </p:sp>
      <p:sp>
        <p:nvSpPr>
          <p:cNvPr id="397" name="Google Shape;397;g2d71e6a3e2b_0_7"/>
          <p:cNvSpPr txBox="1"/>
          <p:nvPr>
            <p:ph idx="4294967295" type="body"/>
          </p:nvPr>
        </p:nvSpPr>
        <p:spPr>
          <a:xfrm>
            <a:off x="907175" y="1842900"/>
            <a:ext cx="6914400" cy="3172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800"/>
              </a:spcBef>
              <a:spcAft>
                <a:spcPts val="0"/>
              </a:spcAft>
              <a:buNone/>
            </a:pPr>
            <a:r>
              <a:rPr b="1" lang="en-US" sz="2000"/>
              <a:t>Of 63 respondents who answered this question:</a:t>
            </a:r>
            <a:endParaRPr sz="2000"/>
          </a:p>
          <a:p>
            <a:pPr indent="-355600" lvl="0" marL="457200" rtl="0" algn="l">
              <a:spcBef>
                <a:spcPts val="1800"/>
              </a:spcBef>
              <a:spcAft>
                <a:spcPts val="0"/>
              </a:spcAft>
              <a:buSzPts val="2000"/>
              <a:buChar char="●"/>
            </a:pPr>
            <a:r>
              <a:rPr lang="en-US" sz="2000"/>
              <a:t>6 found the </a:t>
            </a:r>
            <a:r>
              <a:rPr b="1" lang="en-US" sz="2000"/>
              <a:t>course curriculum </a:t>
            </a:r>
            <a:r>
              <a:rPr lang="en-US" sz="2000"/>
              <a:t>the area we could improve the most</a:t>
            </a:r>
            <a:endParaRPr sz="2000"/>
          </a:p>
          <a:p>
            <a:pPr indent="-355600" lvl="0" marL="457200" rtl="0" algn="l">
              <a:spcBef>
                <a:spcPts val="0"/>
              </a:spcBef>
              <a:spcAft>
                <a:spcPts val="0"/>
              </a:spcAft>
              <a:buSzPts val="2000"/>
              <a:buChar char="●"/>
            </a:pPr>
            <a:r>
              <a:rPr lang="en-US" sz="2000"/>
              <a:t>5 found the </a:t>
            </a:r>
            <a:r>
              <a:rPr b="1" lang="en-US" sz="2000"/>
              <a:t>course length</a:t>
            </a:r>
            <a:r>
              <a:rPr lang="en-US" sz="2000"/>
              <a:t> the area we could improve the most, with 4 suggesting it could be shorter</a:t>
            </a:r>
            <a:endParaRPr sz="2000"/>
          </a:p>
          <a:p>
            <a:pPr indent="-355600" lvl="0" marL="457200" rtl="0" algn="l">
              <a:spcBef>
                <a:spcPts val="0"/>
              </a:spcBef>
              <a:spcAft>
                <a:spcPts val="0"/>
              </a:spcAft>
              <a:buSzPts val="2000"/>
              <a:buChar char="●"/>
            </a:pPr>
            <a:r>
              <a:rPr lang="en-US" sz="2000"/>
              <a:t>Other callouts included </a:t>
            </a:r>
            <a:r>
              <a:rPr b="1" lang="en-US" sz="2000"/>
              <a:t>the amount of readings and homework</a:t>
            </a:r>
            <a:r>
              <a:rPr lang="en-US" sz="2000"/>
              <a:t>, </a:t>
            </a:r>
            <a:r>
              <a:rPr b="1" lang="en-US" sz="2000"/>
              <a:t>provided lectures</a:t>
            </a:r>
            <a:r>
              <a:rPr lang="en-US" sz="2000"/>
              <a:t>, and </a:t>
            </a:r>
            <a:r>
              <a:rPr b="1" lang="en-US" sz="2000"/>
              <a:t>peer discussions</a:t>
            </a:r>
            <a:r>
              <a:rPr lang="en-US" sz="2000"/>
              <a:t> as areas we could improve</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
        <p:nvSpPr>
          <p:cNvPr id="398" name="Google Shape;398;g2d71e6a3e2b_0_7"/>
          <p:cNvSpPr/>
          <p:nvPr/>
        </p:nvSpPr>
        <p:spPr>
          <a:xfrm>
            <a:off x="7821575" y="2362800"/>
            <a:ext cx="3986100" cy="2132400"/>
          </a:xfrm>
          <a:prstGeom prst="wedgeEllipseCallout">
            <a:avLst>
              <a:gd fmla="val -20833" name="adj1"/>
              <a:gd fmla="val 625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Nunito"/>
                <a:ea typeface="Nunito"/>
                <a:cs typeface="Nunito"/>
                <a:sym typeface="Nunito"/>
              </a:rPr>
              <a:t>“We felt like we were teaching ourselves instead of being taught”</a:t>
            </a:r>
            <a:endParaRPr sz="18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206129281f_0_66"/>
          <p:cNvSpPr txBox="1"/>
          <p:nvPr>
            <p:ph idx="4294967295" type="body"/>
          </p:nvPr>
        </p:nvSpPr>
        <p:spPr>
          <a:xfrm>
            <a:off x="259700" y="2076600"/>
            <a:ext cx="6779100" cy="270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t>9</a:t>
            </a:r>
            <a:r>
              <a:rPr b="1" lang="en-US" sz="2200"/>
              <a:t>. Would you benefit from a DITAP alumni network where you could continue to engage with your peers, instructors, and course content?</a:t>
            </a:r>
            <a:endParaRPr b="1" sz="2200"/>
          </a:p>
          <a:p>
            <a:pPr indent="0" lvl="0" marL="0" rtl="0" algn="l">
              <a:lnSpc>
                <a:spcPct val="100000"/>
              </a:lnSpc>
              <a:spcBef>
                <a:spcPts val="0"/>
              </a:spcBef>
              <a:spcAft>
                <a:spcPts val="0"/>
              </a:spcAft>
              <a:buNone/>
            </a:pPr>
            <a:r>
              <a:t/>
            </a:r>
            <a:endParaRPr b="1" sz="2200"/>
          </a:p>
          <a:p>
            <a:pPr indent="0" lvl="0" marL="0" rtl="0" algn="l">
              <a:lnSpc>
                <a:spcPct val="100000"/>
              </a:lnSpc>
              <a:spcBef>
                <a:spcPts val="0"/>
              </a:spcBef>
              <a:spcAft>
                <a:spcPts val="0"/>
              </a:spcAft>
              <a:buNone/>
            </a:pPr>
            <a:r>
              <a:rPr lang="en-US" sz="2200"/>
              <a:t>52</a:t>
            </a:r>
            <a:r>
              <a:rPr lang="en-US" sz="2200"/>
              <a:t> out of 75 respondents (~69%) would benefit</a:t>
            </a:r>
            <a:endParaRPr sz="2200"/>
          </a:p>
          <a:p>
            <a:pPr indent="0" lvl="0" marL="0" rtl="0" algn="l">
              <a:lnSpc>
                <a:spcPct val="100000"/>
              </a:lnSpc>
              <a:spcBef>
                <a:spcPts val="0"/>
              </a:spcBef>
              <a:spcAft>
                <a:spcPts val="0"/>
              </a:spcAft>
              <a:buNone/>
            </a:pPr>
            <a:r>
              <a:rPr lang="en-US" sz="2200"/>
              <a:t>6 out of 75 respondents (</a:t>
            </a:r>
            <a:r>
              <a:rPr lang="en-US" sz="2200"/>
              <a:t>~8%) wouldn’t benefit</a:t>
            </a:r>
            <a:endParaRPr sz="2200"/>
          </a:p>
          <a:p>
            <a:pPr indent="0" lvl="0" marL="0" rtl="0" algn="l">
              <a:lnSpc>
                <a:spcPct val="100000"/>
              </a:lnSpc>
              <a:spcBef>
                <a:spcPts val="0"/>
              </a:spcBef>
              <a:spcAft>
                <a:spcPts val="0"/>
              </a:spcAft>
              <a:buNone/>
            </a:pPr>
            <a:r>
              <a:rPr lang="en-US" sz="2200"/>
              <a:t>16 out of 75 respondents (~21%) are unsure</a:t>
            </a:r>
            <a:endParaRPr sz="2200"/>
          </a:p>
        </p:txBody>
      </p:sp>
      <p:pic>
        <p:nvPicPr>
          <p:cNvPr id="404" name="Google Shape;404;g3206129281f_0_66"/>
          <p:cNvPicPr preferRelativeResize="0"/>
          <p:nvPr/>
        </p:nvPicPr>
        <p:blipFill>
          <a:blip r:embed="rId3">
            <a:alphaModFix/>
          </a:blip>
          <a:stretch>
            <a:fillRect/>
          </a:stretch>
        </p:blipFill>
        <p:spPr>
          <a:xfrm>
            <a:off x="7307450" y="2076592"/>
            <a:ext cx="4680501" cy="27048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206129281f_0_73"/>
          <p:cNvSpPr txBox="1"/>
          <p:nvPr>
            <p:ph idx="4294967295" type="body"/>
          </p:nvPr>
        </p:nvSpPr>
        <p:spPr>
          <a:xfrm>
            <a:off x="427600" y="2160600"/>
            <a:ext cx="6779100" cy="253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t>10</a:t>
            </a:r>
            <a:r>
              <a:rPr b="1" lang="en-US" sz="2200"/>
              <a:t>. Would you be interested in participating in a DITAP alumni network?</a:t>
            </a:r>
            <a:endParaRPr b="1" sz="2200"/>
          </a:p>
          <a:p>
            <a:pPr indent="0" lvl="0" marL="0" rtl="0" algn="l">
              <a:lnSpc>
                <a:spcPct val="100000"/>
              </a:lnSpc>
              <a:spcBef>
                <a:spcPts val="0"/>
              </a:spcBef>
              <a:spcAft>
                <a:spcPts val="0"/>
              </a:spcAft>
              <a:buNone/>
            </a:pPr>
            <a:r>
              <a:t/>
            </a:r>
            <a:endParaRPr b="1" sz="2200"/>
          </a:p>
          <a:p>
            <a:pPr indent="0" lvl="0" marL="0" rtl="0" algn="l">
              <a:lnSpc>
                <a:spcPct val="100000"/>
              </a:lnSpc>
              <a:spcBef>
                <a:spcPts val="0"/>
              </a:spcBef>
              <a:spcAft>
                <a:spcPts val="0"/>
              </a:spcAft>
              <a:buNone/>
            </a:pPr>
            <a:r>
              <a:rPr lang="en-US" sz="2200"/>
              <a:t>47</a:t>
            </a:r>
            <a:r>
              <a:rPr lang="en-US" sz="2200"/>
              <a:t> out of 75 respondents (~63%) are interested</a:t>
            </a:r>
            <a:endParaRPr sz="2200"/>
          </a:p>
          <a:p>
            <a:pPr indent="0" lvl="0" marL="0" rtl="0" algn="l">
              <a:lnSpc>
                <a:spcPct val="100000"/>
              </a:lnSpc>
              <a:spcBef>
                <a:spcPts val="0"/>
              </a:spcBef>
              <a:spcAft>
                <a:spcPts val="0"/>
              </a:spcAft>
              <a:buNone/>
            </a:pPr>
            <a:r>
              <a:rPr lang="en-US" sz="2200"/>
              <a:t>11 out of 75 respondents (~15%) aren’t interested</a:t>
            </a:r>
            <a:endParaRPr sz="2200"/>
          </a:p>
          <a:p>
            <a:pPr indent="0" lvl="0" marL="0" rtl="0" algn="l">
              <a:lnSpc>
                <a:spcPct val="100000"/>
              </a:lnSpc>
              <a:spcBef>
                <a:spcPts val="0"/>
              </a:spcBef>
              <a:spcAft>
                <a:spcPts val="0"/>
              </a:spcAft>
              <a:buNone/>
            </a:pPr>
            <a:r>
              <a:rPr lang="en-US" sz="2200"/>
              <a:t>17 out of 75 respondents (~23%) might be interested</a:t>
            </a:r>
            <a:endParaRPr sz="2200"/>
          </a:p>
        </p:txBody>
      </p:sp>
      <p:pic>
        <p:nvPicPr>
          <p:cNvPr id="410" name="Google Shape;410;g3206129281f_0_73"/>
          <p:cNvPicPr preferRelativeResize="0"/>
          <p:nvPr/>
        </p:nvPicPr>
        <p:blipFill>
          <a:blip r:embed="rId3">
            <a:alphaModFix/>
          </a:blip>
          <a:stretch>
            <a:fillRect/>
          </a:stretch>
        </p:blipFill>
        <p:spPr>
          <a:xfrm>
            <a:off x="7307450" y="2076592"/>
            <a:ext cx="4680501" cy="27048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206129281f_0_79"/>
          <p:cNvSpPr txBox="1"/>
          <p:nvPr>
            <p:ph idx="4294967295" type="body"/>
          </p:nvPr>
        </p:nvSpPr>
        <p:spPr>
          <a:xfrm>
            <a:off x="833100" y="2526750"/>
            <a:ext cx="10525800" cy="180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t>11. Are there additional comments or suggestions you’d like to share with us?</a:t>
            </a:r>
            <a:endParaRPr b="1" sz="2200"/>
          </a:p>
          <a:p>
            <a:pPr indent="0" lvl="0" marL="0" rtl="0" algn="l">
              <a:lnSpc>
                <a:spcPct val="100000"/>
              </a:lnSpc>
              <a:spcBef>
                <a:spcPts val="0"/>
              </a:spcBef>
              <a:spcAft>
                <a:spcPts val="0"/>
              </a:spcAft>
              <a:buNone/>
            </a:pPr>
            <a:r>
              <a:t/>
            </a:r>
            <a:endParaRPr b="1" sz="2200"/>
          </a:p>
          <a:p>
            <a:pPr indent="0" lvl="0" marL="0" rtl="0" algn="l">
              <a:lnSpc>
                <a:spcPct val="100000"/>
              </a:lnSpc>
              <a:spcBef>
                <a:spcPts val="0"/>
              </a:spcBef>
              <a:spcAft>
                <a:spcPts val="0"/>
              </a:spcAft>
              <a:buNone/>
            </a:pPr>
            <a:r>
              <a:rPr b="1" lang="en-US" sz="2200"/>
              <a:t>12. Are you willing to participate in a brief 20-minute interview with a member of our team? Please enter your name and email address if you are.</a:t>
            </a:r>
            <a:endParaRPr b="1" sz="2200"/>
          </a:p>
          <a:p>
            <a:pPr indent="0" lvl="0" marL="0" rtl="0" algn="l">
              <a:lnSpc>
                <a:spcPct val="100000"/>
              </a:lnSpc>
              <a:spcBef>
                <a:spcPts val="0"/>
              </a:spcBef>
              <a:spcAft>
                <a:spcPts val="0"/>
              </a:spcAft>
              <a:buNone/>
            </a:pPr>
            <a:r>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24814bdd64_0_11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Details of key findings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3206129281f_0_25"/>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Mural synthesis</a:t>
            </a:r>
            <a:endParaRPr/>
          </a:p>
        </p:txBody>
      </p:sp>
      <p:sp>
        <p:nvSpPr>
          <p:cNvPr id="427" name="Google Shape;427;g3206129281f_0_25"/>
          <p:cNvSpPr txBox="1"/>
          <p:nvPr>
            <p:ph idx="4294967295" type="body"/>
          </p:nvPr>
        </p:nvSpPr>
        <p:spPr>
          <a:xfrm>
            <a:off x="1517550" y="1288600"/>
            <a:ext cx="9156900" cy="483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lang="en-US" sz="2000" u="sng">
                <a:solidFill>
                  <a:schemeClr val="hlink"/>
                </a:solidFill>
                <a:hlinkClick r:id="rId3"/>
              </a:rPr>
              <a:t>Link to mural</a:t>
            </a:r>
            <a:endParaRPr sz="2000"/>
          </a:p>
          <a:p>
            <a:pPr indent="0" lvl="0" marL="0" rtl="0" algn="l">
              <a:lnSpc>
                <a:spcPct val="115000"/>
              </a:lnSpc>
              <a:spcBef>
                <a:spcPts val="1800"/>
              </a:spcBef>
              <a:spcAft>
                <a:spcPts val="0"/>
              </a:spcAft>
              <a:buNone/>
            </a:pPr>
            <a:r>
              <a:rPr lang="en-US" sz="2000"/>
              <a:t>We used Mural to capture and affinitize the SurveyMonkey survey results. Using Mural allows us to identify themes, group similar feedback, and provide a visual display of the survey feedback.</a:t>
            </a:r>
            <a:endParaRPr sz="2000"/>
          </a:p>
          <a:p>
            <a:pPr indent="0" lvl="0" marL="0" rtl="0" algn="l">
              <a:lnSpc>
                <a:spcPct val="115000"/>
              </a:lnSpc>
              <a:spcBef>
                <a:spcPts val="1800"/>
              </a:spcBef>
              <a:spcAft>
                <a:spcPts val="0"/>
              </a:spcAft>
              <a:buNone/>
            </a:pPr>
            <a:r>
              <a:rPr lang="en-US" sz="2000"/>
              <a:t>In the mural, you’ll find: </a:t>
            </a:r>
            <a:endParaRPr sz="2000"/>
          </a:p>
          <a:p>
            <a:pPr indent="-355600" lvl="1" marL="914400" rtl="0" algn="l">
              <a:lnSpc>
                <a:spcPct val="115000"/>
              </a:lnSpc>
              <a:spcBef>
                <a:spcPts val="1800"/>
              </a:spcBef>
              <a:spcAft>
                <a:spcPts val="0"/>
              </a:spcAft>
              <a:buSzPts val="2000"/>
              <a:buChar char="○"/>
            </a:pPr>
            <a:r>
              <a:rPr lang="en-US" sz="2000"/>
              <a:t>affinitized positive and negative feedback</a:t>
            </a:r>
            <a:endParaRPr sz="2000"/>
          </a:p>
          <a:p>
            <a:pPr indent="-355600" lvl="1" marL="914400" rtl="0" algn="l">
              <a:lnSpc>
                <a:spcPct val="115000"/>
              </a:lnSpc>
              <a:spcBef>
                <a:spcPts val="0"/>
              </a:spcBef>
              <a:spcAft>
                <a:spcPts val="0"/>
              </a:spcAft>
              <a:buSzPts val="2000"/>
              <a:buChar char="○"/>
            </a:pPr>
            <a:r>
              <a:rPr lang="en-US" sz="2000"/>
              <a:t>most useful course elements</a:t>
            </a:r>
            <a:endParaRPr sz="2000"/>
          </a:p>
          <a:p>
            <a:pPr indent="-355600" lvl="1" marL="914400" rtl="0" algn="l">
              <a:lnSpc>
                <a:spcPct val="115000"/>
              </a:lnSpc>
              <a:spcBef>
                <a:spcPts val="0"/>
              </a:spcBef>
              <a:spcAft>
                <a:spcPts val="0"/>
              </a:spcAft>
              <a:buSzPts val="2000"/>
              <a:buChar char="○"/>
            </a:pPr>
            <a:r>
              <a:rPr lang="en-US" sz="2000"/>
              <a:t>user quotes</a:t>
            </a:r>
            <a:endParaRPr sz="2000"/>
          </a:p>
          <a:p>
            <a:pPr indent="-355600" lvl="1" marL="914400" rtl="0" algn="l">
              <a:lnSpc>
                <a:spcPct val="115000"/>
              </a:lnSpc>
              <a:spcBef>
                <a:spcPts val="0"/>
              </a:spcBef>
              <a:spcAft>
                <a:spcPts val="0"/>
              </a:spcAft>
              <a:buSzPts val="2000"/>
              <a:buChar char="○"/>
            </a:pPr>
            <a:r>
              <a:rPr lang="en-US" sz="2000"/>
              <a:t>course feedback</a:t>
            </a:r>
            <a:endParaRPr sz="2000"/>
          </a:p>
          <a:p>
            <a:pPr indent="-355600" lvl="1" marL="914400" rtl="0" algn="l">
              <a:lnSpc>
                <a:spcPct val="115000"/>
              </a:lnSpc>
              <a:spcBef>
                <a:spcPts val="0"/>
              </a:spcBef>
              <a:spcAft>
                <a:spcPts val="0"/>
              </a:spcAft>
              <a:buSzPts val="2000"/>
              <a:buChar char="○"/>
            </a:pPr>
            <a:r>
              <a:rPr lang="en-US" sz="2000"/>
              <a:t>possible future enhancements or features</a:t>
            </a:r>
            <a:endParaRPr sz="2000"/>
          </a:p>
          <a:p>
            <a:pPr indent="0" lvl="0" marL="0" rtl="0" algn="l">
              <a:lnSpc>
                <a:spcPct val="115000"/>
              </a:lnSpc>
              <a:spcBef>
                <a:spcPts val="1800"/>
              </a:spcBef>
              <a:spcAft>
                <a:spcPts val="0"/>
              </a:spcAft>
              <a:buNone/>
            </a:pPr>
            <a:r>
              <a:rPr lang="en-US" sz="2000"/>
              <a:t>In the following slides we’ll discuss the information found in the mural</a:t>
            </a:r>
            <a:endParaRPr sz="2000"/>
          </a:p>
          <a:p>
            <a:pPr indent="0" lvl="0" marL="457200" rtl="0" algn="l">
              <a:lnSpc>
                <a:spcPct val="90000"/>
              </a:lnSpc>
              <a:spcBef>
                <a:spcPts val="1800"/>
              </a:spcBef>
              <a:spcAft>
                <a:spcPts val="0"/>
              </a:spcAft>
              <a:buSzPts val="3200"/>
              <a:buNone/>
            </a:pPr>
            <a: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d6a9d2ae32_0_6"/>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Start</a:t>
            </a:r>
            <a:endParaRPr/>
          </a:p>
        </p:txBody>
      </p:sp>
      <p:sp>
        <p:nvSpPr>
          <p:cNvPr id="433" name="Google Shape;433;g2d6a9d2ae32_0_6"/>
          <p:cNvSpPr txBox="1"/>
          <p:nvPr>
            <p:ph idx="4294967295" type="body"/>
          </p:nvPr>
        </p:nvSpPr>
        <p:spPr>
          <a:xfrm>
            <a:off x="1529500" y="1198175"/>
            <a:ext cx="9156900" cy="47262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800"/>
              </a:spcBef>
              <a:spcAft>
                <a:spcPts val="0"/>
              </a:spcAft>
              <a:buSzPts val="2000"/>
              <a:buChar char="●"/>
            </a:pPr>
            <a:r>
              <a:rPr lang="en-US" sz="2000"/>
              <a:t>Spend more time covering material in the virtual classroom vs self-guided learning</a:t>
            </a:r>
            <a:endParaRPr sz="2000"/>
          </a:p>
          <a:p>
            <a:pPr indent="-355600" lvl="0" marL="457200" rtl="0" algn="l">
              <a:lnSpc>
                <a:spcPct val="115000"/>
              </a:lnSpc>
              <a:spcBef>
                <a:spcPts val="0"/>
              </a:spcBef>
              <a:spcAft>
                <a:spcPts val="0"/>
              </a:spcAft>
              <a:buSzPts val="2000"/>
              <a:buChar char="●"/>
            </a:pPr>
            <a:r>
              <a:rPr lang="en-US" sz="2000"/>
              <a:t>Provide a glossary of terms and acronyms</a:t>
            </a:r>
            <a:endParaRPr sz="2000"/>
          </a:p>
          <a:p>
            <a:pPr indent="-355600" lvl="0" marL="457200" rtl="0" algn="l">
              <a:lnSpc>
                <a:spcPct val="115000"/>
              </a:lnSpc>
              <a:spcBef>
                <a:spcPts val="0"/>
              </a:spcBef>
              <a:spcAft>
                <a:spcPts val="0"/>
              </a:spcAft>
              <a:buSzPts val="2000"/>
              <a:buChar char="●"/>
            </a:pPr>
            <a:r>
              <a:rPr lang="en-US" sz="2000"/>
              <a:t>Provide more regular and frequent feedback</a:t>
            </a:r>
            <a:endParaRPr sz="2000"/>
          </a:p>
          <a:p>
            <a:pPr indent="-355600" lvl="0" marL="457200" rtl="0" algn="l">
              <a:lnSpc>
                <a:spcPct val="115000"/>
              </a:lnSpc>
              <a:spcBef>
                <a:spcPts val="0"/>
              </a:spcBef>
              <a:spcAft>
                <a:spcPts val="0"/>
              </a:spcAft>
              <a:buSzPts val="2000"/>
              <a:buChar char="●"/>
            </a:pPr>
            <a:r>
              <a:rPr lang="en-US" sz="2000"/>
              <a:t>Redesign the LMS portal to make it easy to find assignments, readings, and resources</a:t>
            </a:r>
            <a:endParaRPr sz="2000"/>
          </a:p>
          <a:p>
            <a:pPr indent="-355600" lvl="0" marL="457200" rtl="0" algn="l">
              <a:lnSpc>
                <a:spcPct val="115000"/>
              </a:lnSpc>
              <a:spcBef>
                <a:spcPts val="0"/>
              </a:spcBef>
              <a:spcAft>
                <a:spcPts val="0"/>
              </a:spcAft>
              <a:buSzPts val="2000"/>
              <a:buChar char="●"/>
            </a:pPr>
            <a:r>
              <a:rPr lang="en-US" sz="2000"/>
              <a:t>Provide more real-life, hands-on learning opportunities</a:t>
            </a:r>
            <a:endParaRPr sz="2000"/>
          </a:p>
          <a:p>
            <a:pPr indent="-355600" lvl="0" marL="457200" rtl="0" algn="l">
              <a:lnSpc>
                <a:spcPct val="115000"/>
              </a:lnSpc>
              <a:spcBef>
                <a:spcPts val="0"/>
              </a:spcBef>
              <a:spcAft>
                <a:spcPts val="0"/>
              </a:spcAft>
              <a:buSzPts val="2000"/>
              <a:buChar char="●"/>
            </a:pPr>
            <a:r>
              <a:rPr lang="en-US" sz="2000"/>
              <a:t>Increase in-class collaboration and interactions</a:t>
            </a:r>
            <a:endParaRPr sz="2000"/>
          </a:p>
          <a:p>
            <a:pPr indent="-355600" lvl="0" marL="457200" rtl="0" algn="l">
              <a:lnSpc>
                <a:spcPct val="115000"/>
              </a:lnSpc>
              <a:spcBef>
                <a:spcPts val="0"/>
              </a:spcBef>
              <a:spcAft>
                <a:spcPts val="0"/>
              </a:spcAft>
              <a:buSzPts val="2000"/>
              <a:buChar char="●"/>
            </a:pPr>
            <a:r>
              <a:rPr lang="en-US" sz="2000"/>
              <a:t>Provide a release wrap-up one-page “What you’ve learned” review document</a:t>
            </a:r>
            <a:endParaRPr sz="2000"/>
          </a:p>
          <a:p>
            <a:pPr indent="-355600" lvl="0" marL="457200" rtl="0" algn="l">
              <a:lnSpc>
                <a:spcPct val="115000"/>
              </a:lnSpc>
              <a:spcBef>
                <a:spcPts val="0"/>
              </a:spcBef>
              <a:spcAft>
                <a:spcPts val="0"/>
              </a:spcAft>
              <a:buSzPts val="2000"/>
              <a:buChar char="●"/>
            </a:pPr>
            <a:r>
              <a:rPr lang="en-US" sz="2000"/>
              <a:t>Provide clearer expectations on assignments and group activities</a:t>
            </a:r>
            <a:endParaRPr sz="2000"/>
          </a:p>
          <a:p>
            <a:pPr indent="-355600" lvl="0" marL="457200" rtl="0" algn="l">
              <a:lnSpc>
                <a:spcPct val="115000"/>
              </a:lnSpc>
              <a:spcBef>
                <a:spcPts val="0"/>
              </a:spcBef>
              <a:spcAft>
                <a:spcPts val="0"/>
              </a:spcAft>
              <a:buSzPts val="2000"/>
              <a:buChar char="●"/>
            </a:pPr>
            <a:r>
              <a:rPr lang="en-US" sz="2000"/>
              <a:t>Connect the dots between information and applicability in the procurement process</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3206129281f_0_15"/>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Stop</a:t>
            </a:r>
            <a:endParaRPr/>
          </a:p>
        </p:txBody>
      </p:sp>
      <p:sp>
        <p:nvSpPr>
          <p:cNvPr id="439" name="Google Shape;439;g3206129281f_0_15"/>
          <p:cNvSpPr txBox="1"/>
          <p:nvPr>
            <p:ph idx="4294967295" type="body"/>
          </p:nvPr>
        </p:nvSpPr>
        <p:spPr>
          <a:xfrm>
            <a:off x="1517550" y="1240650"/>
            <a:ext cx="9156900" cy="43767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1800"/>
              </a:spcBef>
              <a:spcAft>
                <a:spcPts val="0"/>
              </a:spcAft>
              <a:buSzPts val="2000"/>
              <a:buChar char="●"/>
            </a:pPr>
            <a:r>
              <a:rPr lang="en-US" sz="2000"/>
              <a:t>Assigning work with unclear or vague instructions</a:t>
            </a:r>
            <a:endParaRPr sz="2000"/>
          </a:p>
          <a:p>
            <a:pPr indent="-355600" lvl="0" marL="457200" rtl="0" algn="l">
              <a:lnSpc>
                <a:spcPct val="150000"/>
              </a:lnSpc>
              <a:spcBef>
                <a:spcPts val="0"/>
              </a:spcBef>
              <a:spcAft>
                <a:spcPts val="0"/>
              </a:spcAft>
              <a:buSzPts val="2000"/>
              <a:buChar char="●"/>
            </a:pPr>
            <a:r>
              <a:rPr lang="en-US" sz="2000"/>
              <a:t>Focusing the Capstone assignment on building our own digital service, rather than procuring one</a:t>
            </a:r>
            <a:endParaRPr sz="2000"/>
          </a:p>
          <a:p>
            <a:pPr indent="-355600" lvl="0" marL="457200" rtl="0" algn="l">
              <a:lnSpc>
                <a:spcPct val="150000"/>
              </a:lnSpc>
              <a:spcBef>
                <a:spcPts val="0"/>
              </a:spcBef>
              <a:spcAft>
                <a:spcPts val="0"/>
              </a:spcAft>
              <a:buSzPts val="2000"/>
              <a:buChar char="●"/>
            </a:pPr>
            <a:r>
              <a:rPr lang="en-US" sz="2000"/>
              <a:t>Using acronyms regularly without defining what they mean</a:t>
            </a:r>
            <a:endParaRPr sz="2000"/>
          </a:p>
          <a:p>
            <a:pPr indent="-355600" lvl="0" marL="457200" rtl="0" algn="l">
              <a:lnSpc>
                <a:spcPct val="150000"/>
              </a:lnSpc>
              <a:spcBef>
                <a:spcPts val="0"/>
              </a:spcBef>
              <a:spcAft>
                <a:spcPts val="0"/>
              </a:spcAft>
              <a:buSzPts val="2000"/>
              <a:buChar char="●"/>
            </a:pPr>
            <a:r>
              <a:rPr lang="en-US" sz="2000"/>
              <a:t>Having no accountability for group participation</a:t>
            </a:r>
            <a:endParaRPr sz="2000"/>
          </a:p>
          <a:p>
            <a:pPr indent="-355600" lvl="0" marL="457200" rtl="0" algn="l">
              <a:lnSpc>
                <a:spcPct val="150000"/>
              </a:lnSpc>
              <a:spcBef>
                <a:spcPts val="0"/>
              </a:spcBef>
              <a:spcAft>
                <a:spcPts val="0"/>
              </a:spcAft>
              <a:buSzPts val="2000"/>
              <a:buChar char="●"/>
            </a:pPr>
            <a:r>
              <a:rPr lang="en-US" sz="2000"/>
              <a:t>Sending out assignments and readings with broken or inaccessible links</a:t>
            </a:r>
            <a:endParaRPr sz="2000"/>
          </a:p>
          <a:p>
            <a:pPr indent="-355600" lvl="0" marL="457200" rtl="0" algn="l">
              <a:lnSpc>
                <a:spcPct val="150000"/>
              </a:lnSpc>
              <a:spcBef>
                <a:spcPts val="0"/>
              </a:spcBef>
              <a:spcAft>
                <a:spcPts val="0"/>
              </a:spcAft>
              <a:buSzPts val="2000"/>
              <a:buChar char="●"/>
            </a:pPr>
            <a:r>
              <a:rPr lang="en-US" sz="2000"/>
              <a:t>Relying primarily on independent assignments and reading to cover the material</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3206129281f_0_20"/>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Continue</a:t>
            </a:r>
            <a:endParaRPr/>
          </a:p>
        </p:txBody>
      </p:sp>
      <p:sp>
        <p:nvSpPr>
          <p:cNvPr id="445" name="Google Shape;445;g3206129281f_0_20"/>
          <p:cNvSpPr txBox="1"/>
          <p:nvPr>
            <p:ph idx="4294967295" type="body"/>
          </p:nvPr>
        </p:nvSpPr>
        <p:spPr>
          <a:xfrm>
            <a:off x="1517550" y="1588800"/>
            <a:ext cx="9156900" cy="36804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800"/>
              </a:spcBef>
              <a:spcAft>
                <a:spcPts val="0"/>
              </a:spcAft>
              <a:buSzPts val="2000"/>
              <a:buChar char="●"/>
            </a:pPr>
            <a:r>
              <a:rPr lang="en-US" sz="2000"/>
              <a:t>Shadowing assignment</a:t>
            </a:r>
            <a:endParaRPr sz="2000"/>
          </a:p>
          <a:p>
            <a:pPr indent="-355600" lvl="0" marL="457200" rtl="0" algn="l">
              <a:lnSpc>
                <a:spcPct val="115000"/>
              </a:lnSpc>
              <a:spcBef>
                <a:spcPts val="0"/>
              </a:spcBef>
              <a:spcAft>
                <a:spcPts val="0"/>
              </a:spcAft>
              <a:buSzPts val="2000"/>
              <a:buChar char="●"/>
            </a:pPr>
            <a:r>
              <a:rPr lang="en-US" sz="2000"/>
              <a:t>Course resources</a:t>
            </a:r>
            <a:endParaRPr sz="2000"/>
          </a:p>
          <a:p>
            <a:pPr indent="-355600" lvl="0" marL="457200" rtl="0" algn="l">
              <a:lnSpc>
                <a:spcPct val="115000"/>
              </a:lnSpc>
              <a:spcBef>
                <a:spcPts val="0"/>
              </a:spcBef>
              <a:spcAft>
                <a:spcPts val="0"/>
              </a:spcAft>
              <a:buSzPts val="2000"/>
              <a:buChar char="●"/>
            </a:pPr>
            <a:r>
              <a:rPr lang="en-US" sz="2000"/>
              <a:t>Stakeholder assignment</a:t>
            </a:r>
            <a:endParaRPr sz="2000"/>
          </a:p>
          <a:p>
            <a:pPr indent="-355600" lvl="0" marL="457200" rtl="0" algn="l">
              <a:lnSpc>
                <a:spcPct val="115000"/>
              </a:lnSpc>
              <a:spcBef>
                <a:spcPts val="0"/>
              </a:spcBef>
              <a:spcAft>
                <a:spcPts val="0"/>
              </a:spcAft>
              <a:buSzPts val="2000"/>
              <a:buChar char="●"/>
            </a:pPr>
            <a:r>
              <a:rPr lang="en-US" sz="2000"/>
              <a:t>Case studies</a:t>
            </a:r>
            <a:endParaRPr sz="2000"/>
          </a:p>
          <a:p>
            <a:pPr indent="-355600" lvl="0" marL="457200" rtl="0" algn="l">
              <a:lnSpc>
                <a:spcPct val="115000"/>
              </a:lnSpc>
              <a:spcBef>
                <a:spcPts val="0"/>
              </a:spcBef>
              <a:spcAft>
                <a:spcPts val="0"/>
              </a:spcAft>
              <a:buSzPts val="2000"/>
              <a:buChar char="●"/>
            </a:pPr>
            <a:r>
              <a:rPr lang="en-US" sz="2000"/>
              <a:t>Live virtual classes</a:t>
            </a:r>
            <a:endParaRPr sz="2000"/>
          </a:p>
          <a:p>
            <a:pPr indent="-355600" lvl="0" marL="457200" rtl="0" algn="l">
              <a:lnSpc>
                <a:spcPct val="115000"/>
              </a:lnSpc>
              <a:spcBef>
                <a:spcPts val="0"/>
              </a:spcBef>
              <a:spcAft>
                <a:spcPts val="0"/>
              </a:spcAft>
              <a:buSzPts val="2000"/>
              <a:buChar char="●"/>
            </a:pPr>
            <a:r>
              <a:rPr lang="en-US" sz="2000"/>
              <a:t>Agile lessons</a:t>
            </a:r>
            <a:endParaRPr sz="2000"/>
          </a:p>
          <a:p>
            <a:pPr indent="-355600" lvl="0" marL="457200" rtl="0" algn="l">
              <a:lnSpc>
                <a:spcPct val="115000"/>
              </a:lnSpc>
              <a:spcBef>
                <a:spcPts val="0"/>
              </a:spcBef>
              <a:spcAft>
                <a:spcPts val="0"/>
              </a:spcAft>
              <a:buSzPts val="2000"/>
              <a:buChar char="●"/>
            </a:pPr>
            <a:r>
              <a:rPr lang="en-US" sz="2000"/>
              <a:t>Classroom and group collaboration</a:t>
            </a:r>
            <a:endParaRPr sz="2000"/>
          </a:p>
          <a:p>
            <a:pPr indent="-355600" lvl="0" marL="457200" rtl="0" algn="l">
              <a:lnSpc>
                <a:spcPct val="115000"/>
              </a:lnSpc>
              <a:spcBef>
                <a:spcPts val="0"/>
              </a:spcBef>
              <a:spcAft>
                <a:spcPts val="0"/>
              </a:spcAft>
              <a:buSzPts val="2000"/>
              <a:buChar char="●"/>
            </a:pPr>
            <a:r>
              <a:rPr lang="en-US" sz="2000"/>
              <a:t>Hands-on training</a:t>
            </a:r>
            <a:endParaRPr sz="2000"/>
          </a:p>
          <a:p>
            <a:pPr indent="-355600" lvl="0" marL="457200" rtl="0" algn="l">
              <a:lnSpc>
                <a:spcPct val="115000"/>
              </a:lnSpc>
              <a:spcBef>
                <a:spcPts val="0"/>
              </a:spcBef>
              <a:spcAft>
                <a:spcPts val="0"/>
              </a:spcAft>
              <a:buSzPts val="2000"/>
              <a:buChar char="●"/>
            </a:pPr>
            <a:r>
              <a:rPr lang="en-US" sz="2000"/>
              <a:t>Real world examples</a:t>
            </a:r>
            <a:endParaRPr sz="2000"/>
          </a:p>
          <a:p>
            <a:pPr indent="-355600" lvl="0" marL="457200" rtl="0" algn="l">
              <a:lnSpc>
                <a:spcPct val="115000"/>
              </a:lnSpc>
              <a:spcBef>
                <a:spcPts val="0"/>
              </a:spcBef>
              <a:spcAft>
                <a:spcPts val="0"/>
              </a:spcAft>
              <a:buSzPts val="2000"/>
              <a:buChar char="●"/>
            </a:pPr>
            <a:r>
              <a:rPr lang="en-US" sz="2000"/>
              <a:t>In-class discussions of the material </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ed90207a71_0_0"/>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Research plan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d3ddfaa6bc_0_2"/>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Future enhancements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d6a9d2ae32_0_12"/>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Possible enhancements or features </a:t>
            </a:r>
            <a:endParaRPr/>
          </a:p>
        </p:txBody>
      </p:sp>
      <p:sp>
        <p:nvSpPr>
          <p:cNvPr id="457" name="Google Shape;457;g2d6a9d2ae32_0_12"/>
          <p:cNvSpPr txBox="1"/>
          <p:nvPr>
            <p:ph idx="4294967295" type="body"/>
          </p:nvPr>
        </p:nvSpPr>
        <p:spPr>
          <a:xfrm>
            <a:off x="1517550" y="1774050"/>
            <a:ext cx="9156900" cy="35211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800"/>
              </a:spcBef>
              <a:spcAft>
                <a:spcPts val="0"/>
              </a:spcAft>
              <a:buSzPts val="2000"/>
              <a:buChar char="●"/>
            </a:pPr>
            <a:r>
              <a:rPr lang="en-US" sz="2000"/>
              <a:t>Build or incorporate a hover state or </a:t>
            </a:r>
            <a:r>
              <a:rPr lang="en-US" sz="2000"/>
              <a:t>tooltip functionality</a:t>
            </a:r>
            <a:r>
              <a:rPr lang="en-US" sz="2000"/>
              <a:t> that defines acronyms on interaction</a:t>
            </a:r>
            <a:endParaRPr sz="2000"/>
          </a:p>
          <a:p>
            <a:pPr indent="-355600" lvl="0" marL="457200" rtl="0" algn="l">
              <a:lnSpc>
                <a:spcPct val="90000"/>
              </a:lnSpc>
              <a:spcBef>
                <a:spcPts val="0"/>
              </a:spcBef>
              <a:spcAft>
                <a:spcPts val="0"/>
              </a:spcAft>
              <a:buSzPts val="2000"/>
              <a:buChar char="●"/>
            </a:pPr>
            <a:r>
              <a:rPr lang="en-US" sz="2000"/>
              <a:t>Build a branching DITAP course, where each release has an assessment. If you pass the assessment, you receive feedback and can move to the next activity. If you don’t pass, you receive feedback and are taken to review materials.</a:t>
            </a:r>
            <a:endParaRPr sz="2000"/>
          </a:p>
          <a:p>
            <a:pPr indent="-355600" lvl="0" marL="457200" rtl="0" algn="l">
              <a:lnSpc>
                <a:spcPct val="90000"/>
              </a:lnSpc>
              <a:spcBef>
                <a:spcPts val="0"/>
              </a:spcBef>
              <a:spcAft>
                <a:spcPts val="0"/>
              </a:spcAft>
              <a:buSzPts val="2000"/>
              <a:buChar char="●"/>
            </a:pPr>
            <a:r>
              <a:rPr lang="en-US" sz="2000"/>
              <a:t>Consider having each release being its own course to lessen the course time commitment in addition to daily work requirements and deadlines.</a:t>
            </a:r>
            <a:endParaRPr sz="2000"/>
          </a:p>
          <a:p>
            <a:pPr indent="-355600" lvl="0" marL="457200" rtl="0" algn="l">
              <a:lnSpc>
                <a:spcPct val="90000"/>
              </a:lnSpc>
              <a:spcBef>
                <a:spcPts val="0"/>
              </a:spcBef>
              <a:spcAft>
                <a:spcPts val="0"/>
              </a:spcAft>
              <a:buSzPts val="2000"/>
              <a:buChar char="●"/>
            </a:pPr>
            <a:r>
              <a:rPr lang="en-US" sz="2000"/>
              <a:t>Build a DITAP counterpart for our customers or bring customers in to help bridge the gap between their work and the world of 1102s</a:t>
            </a:r>
            <a:endParaRPr sz="2000"/>
          </a:p>
          <a:p>
            <a:pPr indent="-355600" lvl="0" marL="457200" rtl="0" algn="l">
              <a:lnSpc>
                <a:spcPct val="90000"/>
              </a:lnSpc>
              <a:spcBef>
                <a:spcPts val="0"/>
              </a:spcBef>
              <a:spcAft>
                <a:spcPts val="0"/>
              </a:spcAft>
              <a:buSzPts val="2000"/>
              <a:buChar char="●"/>
            </a:pPr>
            <a:r>
              <a:rPr lang="en-US" sz="2000"/>
              <a:t>Create a downloadable set of course resources or a one-page/workbook that helps refresh and review course content</a:t>
            </a:r>
            <a:endParaRPr sz="2000"/>
          </a:p>
          <a:p>
            <a:pPr indent="0" lvl="0" marL="0" rtl="0" algn="l">
              <a:lnSpc>
                <a:spcPct val="90000"/>
              </a:lnSpc>
              <a:spcBef>
                <a:spcPts val="1800"/>
              </a:spcBef>
              <a:spcAft>
                <a:spcPts val="0"/>
              </a:spcAft>
              <a:buNone/>
            </a:pPr>
            <a:r>
              <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24814bdd64_0_102"/>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What’s next?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3206129281f_0_30"/>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Next steps </a:t>
            </a:r>
            <a:endParaRPr/>
          </a:p>
        </p:txBody>
      </p:sp>
      <p:sp>
        <p:nvSpPr>
          <p:cNvPr id="469" name="Google Shape;469;g3206129281f_0_30"/>
          <p:cNvSpPr txBox="1"/>
          <p:nvPr>
            <p:ph idx="4294967295" type="body"/>
          </p:nvPr>
        </p:nvSpPr>
        <p:spPr>
          <a:xfrm>
            <a:off x="1517550" y="2275350"/>
            <a:ext cx="9156900" cy="23073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800"/>
              </a:spcBef>
              <a:spcAft>
                <a:spcPts val="0"/>
              </a:spcAft>
              <a:buSzPts val="2000"/>
              <a:buChar char="●"/>
            </a:pPr>
            <a:r>
              <a:rPr lang="en-US" sz="2000"/>
              <a:t>Schedule follow-up interviews with interested alumni</a:t>
            </a:r>
            <a:endParaRPr sz="2000"/>
          </a:p>
          <a:p>
            <a:pPr indent="-355600" lvl="0" marL="457200" rtl="0" algn="l">
              <a:lnSpc>
                <a:spcPct val="90000"/>
              </a:lnSpc>
              <a:spcBef>
                <a:spcPts val="0"/>
              </a:spcBef>
              <a:spcAft>
                <a:spcPts val="0"/>
              </a:spcAft>
              <a:buSzPts val="2000"/>
              <a:buChar char="●"/>
            </a:pPr>
            <a:r>
              <a:rPr lang="en-US" sz="2000"/>
              <a:t>Compare alumni survey data with audit findings</a:t>
            </a:r>
            <a:endParaRPr sz="2000"/>
          </a:p>
          <a:p>
            <a:pPr indent="-355600" lvl="0" marL="457200" rtl="0" algn="l">
              <a:lnSpc>
                <a:spcPct val="90000"/>
              </a:lnSpc>
              <a:spcBef>
                <a:spcPts val="0"/>
              </a:spcBef>
              <a:spcAft>
                <a:spcPts val="0"/>
              </a:spcAft>
              <a:buSzPts val="2000"/>
              <a:buChar char="●"/>
            </a:pPr>
            <a:r>
              <a:rPr lang="en-US" sz="2000"/>
              <a:t>Review vendor survey results</a:t>
            </a:r>
            <a:endParaRPr sz="2000"/>
          </a:p>
          <a:p>
            <a:pPr indent="-355600" lvl="0" marL="457200" rtl="0" algn="l">
              <a:lnSpc>
                <a:spcPct val="90000"/>
              </a:lnSpc>
              <a:spcBef>
                <a:spcPts val="0"/>
              </a:spcBef>
              <a:spcAft>
                <a:spcPts val="0"/>
              </a:spcAft>
              <a:buSzPts val="2000"/>
              <a:buChar char="●"/>
            </a:pPr>
            <a:r>
              <a:rPr lang="en-US" sz="2000"/>
              <a:t>Build out a refresh roadmap based on surveys and audit findings</a:t>
            </a:r>
            <a:endParaRPr sz="2000"/>
          </a:p>
          <a:p>
            <a:pPr indent="-355600" lvl="0" marL="457200" rtl="0" algn="l">
              <a:lnSpc>
                <a:spcPct val="90000"/>
              </a:lnSpc>
              <a:spcBef>
                <a:spcPts val="0"/>
              </a:spcBef>
              <a:spcAft>
                <a:spcPts val="0"/>
              </a:spcAft>
              <a:buSzPts val="2000"/>
              <a:buChar char="●"/>
            </a:pPr>
            <a:r>
              <a:rPr lang="en-US" sz="2000"/>
              <a:t>Assess future enhancements for viability and value add</a:t>
            </a:r>
            <a:endParaRPr sz="2000"/>
          </a:p>
          <a:p>
            <a:pPr indent="-355600" lvl="0" marL="457200" rtl="0" algn="l">
              <a:lnSpc>
                <a:spcPct val="90000"/>
              </a:lnSpc>
              <a:spcBef>
                <a:spcPts val="0"/>
              </a:spcBef>
              <a:spcAft>
                <a:spcPts val="0"/>
              </a:spcAft>
              <a:buSzPts val="2000"/>
              <a:buChar char="●"/>
            </a:pPr>
            <a:r>
              <a:rPr lang="en-US" sz="2000"/>
              <a:t>Get started!</a:t>
            </a:r>
            <a:endParaRPr sz="2000"/>
          </a:p>
          <a:p>
            <a:pPr indent="-355600" lvl="0" marL="457200" rtl="0" algn="l">
              <a:lnSpc>
                <a:spcPct val="90000"/>
              </a:lnSpc>
              <a:spcBef>
                <a:spcPts val="0"/>
              </a:spcBef>
              <a:spcAft>
                <a:spcPts val="0"/>
              </a:spcAft>
              <a:buSzPts val="2000"/>
              <a:buChar char="●"/>
            </a:pPr>
            <a:r>
              <a:rPr lang="en-US" sz="2000"/>
              <a:t>Continue doing user research and testing along the way</a:t>
            </a:r>
            <a:endParaRPr sz="2000"/>
          </a:p>
          <a:p>
            <a:pPr indent="0" lvl="0" marL="0" rtl="0" algn="l">
              <a:lnSpc>
                <a:spcPct val="90000"/>
              </a:lnSpc>
              <a:spcBef>
                <a:spcPts val="1800"/>
              </a:spcBef>
              <a:spcAft>
                <a:spcPts val="0"/>
              </a:spcAft>
              <a:buNone/>
            </a:pPr>
            <a:r>
              <a:t/>
            </a:r>
            <a:endParaRPr sz="2000"/>
          </a:p>
          <a:p>
            <a:pPr indent="0" lvl="0" marL="0" rtl="0" algn="l">
              <a:lnSpc>
                <a:spcPct val="90000"/>
              </a:lnSpc>
              <a:spcBef>
                <a:spcPts val="1800"/>
              </a:spcBef>
              <a:spcAft>
                <a:spcPts val="0"/>
              </a:spcAft>
              <a:buSzPts val="3200"/>
              <a:buNone/>
            </a:pPr>
            <a:r>
              <a:t/>
            </a:r>
            <a:endParaRPr sz="2000"/>
          </a:p>
          <a:p>
            <a:pPr indent="0" lvl="0" marL="457200" rtl="0" algn="l">
              <a:lnSpc>
                <a:spcPct val="90000"/>
              </a:lnSpc>
              <a:spcBef>
                <a:spcPts val="1800"/>
              </a:spcBef>
              <a:spcAft>
                <a:spcPts val="0"/>
              </a:spcAft>
              <a:buSzPts val="3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087890c07b_0_0"/>
          <p:cNvSpPr txBox="1"/>
          <p:nvPr>
            <p:ph type="title"/>
          </p:nvPr>
        </p:nvSpPr>
        <p:spPr>
          <a:xfrm>
            <a:off x="427612" y="593367"/>
            <a:ext cx="11360700" cy="16299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sz="3700">
                <a:highlight>
                  <a:srgbClr val="F5F5F0"/>
                </a:highlight>
              </a:rPr>
              <a:t>Background</a:t>
            </a:r>
            <a:endParaRPr sz="3700">
              <a:highlight>
                <a:srgbClr val="F5F5F0"/>
              </a:highlight>
            </a:endParaRPr>
          </a:p>
          <a:p>
            <a:pPr indent="0" lvl="0" marL="0" rtl="0" algn="l">
              <a:lnSpc>
                <a:spcPct val="90000"/>
              </a:lnSpc>
              <a:spcBef>
                <a:spcPts val="0"/>
              </a:spcBef>
              <a:spcAft>
                <a:spcPts val="0"/>
              </a:spcAft>
              <a:buSzPts val="1400"/>
              <a:buNone/>
            </a:pPr>
            <a:r>
              <a:t/>
            </a:r>
            <a:endParaRPr sz="3700">
              <a:highlight>
                <a:srgbClr val="F5F5F0"/>
              </a:highlight>
            </a:endParaRPr>
          </a:p>
          <a:p>
            <a:pPr indent="0" lvl="0" marL="0" rtl="0" algn="l">
              <a:lnSpc>
                <a:spcPct val="90000"/>
              </a:lnSpc>
              <a:spcBef>
                <a:spcPts val="0"/>
              </a:spcBef>
              <a:spcAft>
                <a:spcPts val="0"/>
              </a:spcAft>
              <a:buSzPts val="1400"/>
              <a:buNone/>
            </a:pPr>
            <a:r>
              <a:t/>
            </a:r>
            <a:endParaRPr sz="3700">
              <a:highlight>
                <a:srgbClr val="F5F5F0"/>
              </a:highlight>
            </a:endParaRPr>
          </a:p>
        </p:txBody>
      </p:sp>
      <p:sp>
        <p:nvSpPr>
          <p:cNvPr id="287" name="Google Shape;287;g3087890c07b_0_0"/>
          <p:cNvSpPr txBox="1"/>
          <p:nvPr>
            <p:ph type="title"/>
          </p:nvPr>
        </p:nvSpPr>
        <p:spPr>
          <a:xfrm>
            <a:off x="1539550" y="1351050"/>
            <a:ext cx="9136800" cy="41559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Digital IT Acquisition Program (DITAP) transforms federal procurement practices</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Created in 2014</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Base curriculum hasn’t stayed current</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Project aims to reimagine the curriculum</a:t>
            </a:r>
            <a:endParaRPr sz="2400">
              <a:solidFill>
                <a:srgbClr val="1F2328"/>
              </a:solidFill>
              <a:highlight>
                <a:srgbClr val="F5F5F0"/>
              </a:highlight>
            </a:endParaRPr>
          </a:p>
          <a:p>
            <a:pPr indent="-381000" lvl="0" marL="457200" rtl="0" algn="l">
              <a:spcBef>
                <a:spcPts val="0"/>
              </a:spcBef>
              <a:spcAft>
                <a:spcPts val="0"/>
              </a:spcAft>
              <a:buClr>
                <a:srgbClr val="1F2328"/>
              </a:buClr>
              <a:buSzPts val="2400"/>
              <a:buChar char="●"/>
            </a:pPr>
            <a:r>
              <a:rPr lang="en-US" sz="2400">
                <a:solidFill>
                  <a:srgbClr val="1F2328"/>
                </a:solidFill>
                <a:highlight>
                  <a:srgbClr val="F5F5F0"/>
                </a:highlight>
              </a:rPr>
              <a:t>We want a curriculum that</a:t>
            </a:r>
            <a:endParaRPr sz="2400">
              <a:solidFill>
                <a:srgbClr val="1F2328"/>
              </a:solidFill>
              <a:highlight>
                <a:srgbClr val="F5F5F0"/>
              </a:highlight>
            </a:endParaRPr>
          </a:p>
          <a:p>
            <a:pPr indent="-381000" lvl="1" marL="914400" rtl="0" algn="l">
              <a:spcBef>
                <a:spcPts val="0"/>
              </a:spcBef>
              <a:spcAft>
                <a:spcPts val="0"/>
              </a:spcAft>
              <a:buClr>
                <a:srgbClr val="1F2328"/>
              </a:buClr>
              <a:buSzPts val="2400"/>
              <a:buChar char="○"/>
            </a:pPr>
            <a:r>
              <a:rPr lang="en-US" sz="2400">
                <a:solidFill>
                  <a:srgbClr val="1F2328"/>
                </a:solidFill>
                <a:highlight>
                  <a:srgbClr val="F5F5F0"/>
                </a:highlight>
              </a:rPr>
              <a:t>provides more experiential learning</a:t>
            </a:r>
            <a:endParaRPr sz="2400">
              <a:solidFill>
                <a:srgbClr val="1F2328"/>
              </a:solidFill>
              <a:highlight>
                <a:srgbClr val="F5F5F0"/>
              </a:highlight>
            </a:endParaRPr>
          </a:p>
          <a:p>
            <a:pPr indent="-381000" lvl="1" marL="914400" rtl="0" algn="l">
              <a:spcBef>
                <a:spcPts val="0"/>
              </a:spcBef>
              <a:spcAft>
                <a:spcPts val="0"/>
              </a:spcAft>
              <a:buClr>
                <a:srgbClr val="1F2328"/>
              </a:buClr>
              <a:buSzPts val="2400"/>
              <a:buChar char="○"/>
            </a:pPr>
            <a:r>
              <a:rPr lang="en-US" sz="2400">
                <a:solidFill>
                  <a:srgbClr val="1F2328"/>
                </a:solidFill>
                <a:highlight>
                  <a:srgbClr val="F5F5F0"/>
                </a:highlight>
              </a:rPr>
              <a:t>open-source </a:t>
            </a:r>
            <a:endParaRPr sz="2400">
              <a:solidFill>
                <a:srgbClr val="1F2328"/>
              </a:solidFill>
              <a:highlight>
                <a:srgbClr val="F5F5F0"/>
              </a:highlight>
            </a:endParaRPr>
          </a:p>
          <a:p>
            <a:pPr indent="-381000" lvl="1" marL="914400" rtl="0" algn="l">
              <a:spcBef>
                <a:spcPts val="0"/>
              </a:spcBef>
              <a:spcAft>
                <a:spcPts val="0"/>
              </a:spcAft>
              <a:buClr>
                <a:srgbClr val="1F2328"/>
              </a:buClr>
              <a:buSzPts val="2400"/>
              <a:buChar char="○"/>
            </a:pPr>
            <a:r>
              <a:rPr lang="en-US" sz="2400">
                <a:solidFill>
                  <a:srgbClr val="1F2328"/>
                </a:solidFill>
                <a:highlight>
                  <a:srgbClr val="F5F5F0"/>
                </a:highlight>
              </a:rPr>
              <a:t>agile</a:t>
            </a:r>
            <a:endParaRPr sz="2400">
              <a:solidFill>
                <a:srgbClr val="1F2328"/>
              </a:solidFill>
              <a:highlight>
                <a:srgbClr val="F5F5F0"/>
              </a:highlight>
            </a:endParaRPr>
          </a:p>
          <a:p>
            <a:pPr indent="-381000" lvl="1" marL="914400" rtl="0" algn="l">
              <a:spcBef>
                <a:spcPts val="0"/>
              </a:spcBef>
              <a:spcAft>
                <a:spcPts val="0"/>
              </a:spcAft>
              <a:buClr>
                <a:srgbClr val="1F2328"/>
              </a:buClr>
              <a:buSzPts val="2400"/>
              <a:buChar char="○"/>
            </a:pPr>
            <a:r>
              <a:rPr lang="en-US" sz="2400">
                <a:solidFill>
                  <a:srgbClr val="1F2328"/>
                </a:solidFill>
                <a:highlight>
                  <a:srgbClr val="F5F5F0"/>
                </a:highlight>
              </a:rPr>
              <a:t>responsive to change</a:t>
            </a:r>
            <a:endParaRPr sz="2400">
              <a:solidFill>
                <a:srgbClr val="1F2328"/>
              </a:solidFill>
              <a:highlight>
                <a:srgbClr val="F5F5F0"/>
              </a:highlight>
            </a:endParaRPr>
          </a:p>
          <a:p>
            <a:pPr indent="-381000" lvl="1" marL="914400" rtl="0" algn="l">
              <a:spcBef>
                <a:spcPts val="0"/>
              </a:spcBef>
              <a:spcAft>
                <a:spcPts val="0"/>
              </a:spcAft>
              <a:buClr>
                <a:srgbClr val="1F2328"/>
              </a:buClr>
              <a:buSzPts val="2400"/>
              <a:buChar char="○"/>
            </a:pPr>
            <a:r>
              <a:rPr lang="en-US" sz="2400">
                <a:solidFill>
                  <a:srgbClr val="1F2328"/>
                </a:solidFill>
                <a:highlight>
                  <a:srgbClr val="F5F5F0"/>
                </a:highlight>
              </a:rPr>
              <a:t>both current and future-proof</a:t>
            </a:r>
            <a:endParaRPr sz="2400">
              <a:highlight>
                <a:srgbClr val="F5F5F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24814bdd64_0_0"/>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Research information</a:t>
            </a:r>
            <a:endParaRPr/>
          </a:p>
        </p:txBody>
      </p:sp>
      <p:sp>
        <p:nvSpPr>
          <p:cNvPr id="293" name="Google Shape;293;g224814bdd64_0_0"/>
          <p:cNvSpPr txBox="1"/>
          <p:nvPr>
            <p:ph type="title"/>
          </p:nvPr>
        </p:nvSpPr>
        <p:spPr>
          <a:xfrm>
            <a:off x="1539550" y="2089950"/>
            <a:ext cx="9136800" cy="26781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rgbClr val="1F2328"/>
              </a:buClr>
              <a:buSzPts val="2400"/>
              <a:buChar char="●"/>
            </a:pPr>
            <a:r>
              <a:rPr lang="en-US" sz="2400">
                <a:solidFill>
                  <a:srgbClr val="1F2328"/>
                </a:solidFill>
              </a:rPr>
              <a:t>SurveyMonkey survey</a:t>
            </a:r>
            <a:endParaRPr sz="2400">
              <a:solidFill>
                <a:srgbClr val="1F2328"/>
              </a:solidFill>
            </a:endParaRPr>
          </a:p>
          <a:p>
            <a:pPr indent="-381000" lvl="1" marL="914400" rtl="0" algn="l">
              <a:spcBef>
                <a:spcPts val="0"/>
              </a:spcBef>
              <a:spcAft>
                <a:spcPts val="0"/>
              </a:spcAft>
              <a:buClr>
                <a:srgbClr val="1F2328"/>
              </a:buClr>
              <a:buSzPts val="2400"/>
              <a:buChar char="○"/>
            </a:pPr>
            <a:r>
              <a:rPr lang="en-US" sz="2400">
                <a:solidFill>
                  <a:srgbClr val="1F2328"/>
                </a:solidFill>
              </a:rPr>
              <a:t>Web-based</a:t>
            </a:r>
            <a:endParaRPr sz="2400">
              <a:solidFill>
                <a:srgbClr val="1F2328"/>
              </a:solidFill>
            </a:endParaRPr>
          </a:p>
          <a:p>
            <a:pPr indent="-381000" lvl="1" marL="914400" rtl="0" algn="l">
              <a:spcBef>
                <a:spcPts val="0"/>
              </a:spcBef>
              <a:spcAft>
                <a:spcPts val="0"/>
              </a:spcAft>
              <a:buClr>
                <a:srgbClr val="1F2328"/>
              </a:buClr>
              <a:buSzPts val="2400"/>
              <a:buChar char="○"/>
            </a:pPr>
            <a:r>
              <a:rPr lang="en-US" sz="2400">
                <a:solidFill>
                  <a:srgbClr val="1F2328"/>
                </a:solidFill>
              </a:rPr>
              <a:t>Single-use link</a:t>
            </a:r>
            <a:endParaRPr sz="2400">
              <a:solidFill>
                <a:srgbClr val="1F2328"/>
              </a:solidFill>
            </a:endParaRPr>
          </a:p>
          <a:p>
            <a:pPr indent="-381000" lvl="0" marL="457200" rtl="0" algn="l">
              <a:spcBef>
                <a:spcPts val="0"/>
              </a:spcBef>
              <a:spcAft>
                <a:spcPts val="0"/>
              </a:spcAft>
              <a:buClr>
                <a:srgbClr val="1F2328"/>
              </a:buClr>
              <a:buSzPts val="2400"/>
              <a:buChar char="●"/>
            </a:pPr>
            <a:r>
              <a:rPr lang="en-US" sz="2400">
                <a:solidFill>
                  <a:srgbClr val="1F2328"/>
                </a:solidFill>
              </a:rPr>
              <a:t>12 questions</a:t>
            </a:r>
            <a:endParaRPr sz="2400">
              <a:solidFill>
                <a:srgbClr val="1F2328"/>
              </a:solidFill>
            </a:endParaRPr>
          </a:p>
          <a:p>
            <a:pPr indent="-381000" lvl="1" marL="914400" rtl="0" algn="l">
              <a:spcBef>
                <a:spcPts val="0"/>
              </a:spcBef>
              <a:spcAft>
                <a:spcPts val="0"/>
              </a:spcAft>
              <a:buClr>
                <a:srgbClr val="1F2328"/>
              </a:buClr>
              <a:buSzPts val="2400"/>
              <a:buChar char="○"/>
            </a:pPr>
            <a:r>
              <a:rPr lang="en-US" sz="2400">
                <a:solidFill>
                  <a:srgbClr val="1F2328"/>
                </a:solidFill>
              </a:rPr>
              <a:t>Satisfaction</a:t>
            </a:r>
            <a:endParaRPr sz="2400">
              <a:solidFill>
                <a:srgbClr val="1F2328"/>
              </a:solidFill>
            </a:endParaRPr>
          </a:p>
          <a:p>
            <a:pPr indent="-381000" lvl="1" marL="914400" rtl="0" algn="l">
              <a:spcBef>
                <a:spcPts val="0"/>
              </a:spcBef>
              <a:spcAft>
                <a:spcPts val="0"/>
              </a:spcAft>
              <a:buClr>
                <a:srgbClr val="1F2328"/>
              </a:buClr>
              <a:buSzPts val="2400"/>
              <a:buChar char="○"/>
            </a:pPr>
            <a:r>
              <a:rPr lang="en-US" sz="2400">
                <a:solidFill>
                  <a:srgbClr val="1F2328"/>
                </a:solidFill>
              </a:rPr>
              <a:t>Rating</a:t>
            </a:r>
            <a:endParaRPr sz="2400">
              <a:solidFill>
                <a:srgbClr val="1F2328"/>
              </a:solidFill>
            </a:endParaRPr>
          </a:p>
          <a:p>
            <a:pPr indent="-381000" lvl="1" marL="914400" rtl="0" algn="l">
              <a:spcBef>
                <a:spcPts val="0"/>
              </a:spcBef>
              <a:spcAft>
                <a:spcPts val="0"/>
              </a:spcAft>
              <a:buClr>
                <a:srgbClr val="1F2328"/>
              </a:buClr>
              <a:buSzPts val="2400"/>
              <a:buChar char="○"/>
            </a:pPr>
            <a:r>
              <a:rPr lang="en-US" sz="2400">
                <a:solidFill>
                  <a:srgbClr val="1F2328"/>
                </a:solidFill>
              </a:rPr>
              <a:t>Open-ended responses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Research goals</a:t>
            </a:r>
            <a:endParaRPr/>
          </a:p>
        </p:txBody>
      </p:sp>
      <p:sp>
        <p:nvSpPr>
          <p:cNvPr id="299" name="Google Shape;299;p2"/>
          <p:cNvSpPr txBox="1"/>
          <p:nvPr>
            <p:ph idx="1" type="body"/>
          </p:nvPr>
        </p:nvSpPr>
        <p:spPr>
          <a:xfrm>
            <a:off x="1539550" y="1376075"/>
            <a:ext cx="9136800" cy="455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400">
                <a:solidFill>
                  <a:srgbClr val="1F2328"/>
                </a:solidFill>
                <a:latin typeface="Merriweather"/>
                <a:ea typeface="Merriweather"/>
                <a:cs typeface="Merriweather"/>
                <a:sym typeface="Merriweather"/>
              </a:rPr>
              <a:t>Our hope was this survey would help validate </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What needs to be refreshed </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What needs to be updated</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What works best for program participants</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What was out-of-date</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If the curriculum contained too much or too little information</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If it included enough experiential learning and different modality activities</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How alumni feel about the current curriculum</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How to structure the project roadmap</a:t>
            </a:r>
            <a:endParaRPr sz="24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d3ddfaa6bc_0_23"/>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5600"/>
              <a:buNone/>
            </a:pPr>
            <a:r>
              <a:rPr lang="en-US"/>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d3ddfaa6bc_0_28"/>
          <p:cNvSpPr txBox="1"/>
          <p:nvPr>
            <p:ph type="title"/>
          </p:nvPr>
        </p:nvSpPr>
        <p:spPr>
          <a:xfrm>
            <a:off x="427612"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111111"/>
              <a:buNone/>
            </a:pPr>
            <a:r>
              <a:rPr lang="en-US"/>
              <a:t>Research hypothesis</a:t>
            </a:r>
            <a:endParaRPr/>
          </a:p>
        </p:txBody>
      </p:sp>
      <p:sp>
        <p:nvSpPr>
          <p:cNvPr id="312" name="Google Shape;312;g2d3ddfaa6bc_0_28"/>
          <p:cNvSpPr txBox="1"/>
          <p:nvPr>
            <p:ph idx="1" type="body"/>
          </p:nvPr>
        </p:nvSpPr>
        <p:spPr>
          <a:xfrm>
            <a:off x="1527600" y="1356875"/>
            <a:ext cx="9136800" cy="4555200"/>
          </a:xfrm>
          <a:prstGeom prst="rect">
            <a:avLst/>
          </a:prstGeom>
          <a:noFill/>
          <a:ln>
            <a:noFill/>
          </a:ln>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lang="en-US" sz="2400">
                <a:solidFill>
                  <a:srgbClr val="1F2328"/>
                </a:solidFill>
                <a:latin typeface="Merriweather"/>
                <a:ea typeface="Merriweather"/>
                <a:cs typeface="Merriweather"/>
                <a:sym typeface="Merriweather"/>
              </a:rPr>
              <a:t>We hypothesized the research would validate the following assumptions:</a:t>
            </a:r>
            <a:endParaRPr sz="2400">
              <a:solidFill>
                <a:srgbClr val="1F2328"/>
              </a:solidFill>
              <a:latin typeface="Merriweather"/>
              <a:ea typeface="Merriweather"/>
              <a:cs typeface="Merriweather"/>
              <a:sym typeface="Merriweather"/>
            </a:endParaRPr>
          </a:p>
          <a:p>
            <a:pPr indent="-381000" lvl="0" marL="457200" rtl="0" algn="l">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The curriculum content contains outdated information</a:t>
            </a:r>
            <a:endParaRPr sz="2400">
              <a:solidFill>
                <a:srgbClr val="1F2328"/>
              </a:solidFill>
              <a:latin typeface="Merriweather"/>
              <a:ea typeface="Merriweather"/>
              <a:cs typeface="Merriweather"/>
              <a:sym typeface="Merriweather"/>
            </a:endParaRPr>
          </a:p>
          <a:p>
            <a:pPr indent="-381000" lvl="0" marL="457200" rtl="0" algn="l">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The current curriculum could benefit from the addition of different learning modality activities</a:t>
            </a:r>
            <a:endParaRPr sz="2400">
              <a:solidFill>
                <a:srgbClr val="1F2328"/>
              </a:solidFill>
              <a:latin typeface="Merriweather"/>
              <a:ea typeface="Merriweather"/>
              <a:cs typeface="Merriweather"/>
              <a:sym typeface="Merriweather"/>
            </a:endParaRPr>
          </a:p>
          <a:p>
            <a:pPr indent="-381000" lvl="0" marL="457200" rtl="0" algn="l">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Former DITAP participants agree that the course is beneficial in their role</a:t>
            </a:r>
            <a:endParaRPr sz="2400">
              <a:solidFill>
                <a:srgbClr val="1F2328"/>
              </a:solidFill>
              <a:latin typeface="Merriweather"/>
              <a:ea typeface="Merriweather"/>
              <a:cs typeface="Merriweather"/>
              <a:sym typeface="Merriweather"/>
            </a:endParaRPr>
          </a:p>
          <a:p>
            <a:pPr indent="-381000" lvl="0" marL="457200" rtl="0" algn="l">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Alumni will request more examples of the application of the DITAP skills</a:t>
            </a:r>
            <a:endParaRPr sz="2400">
              <a:solidFill>
                <a:srgbClr val="1F2328"/>
              </a:solidFill>
              <a:latin typeface="Merriweather"/>
              <a:ea typeface="Merriweather"/>
              <a:cs typeface="Merriweather"/>
              <a:sym typeface="Merriweather"/>
            </a:endParaRPr>
          </a:p>
          <a:p>
            <a:pPr indent="-381000" lvl="0" marL="457200" rtl="0" algn="l">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We can gauge if there's interest in a DITAP alumni program</a:t>
            </a:r>
            <a:endParaRPr sz="24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24814bdd64_0_10"/>
          <p:cNvSpPr txBox="1"/>
          <p:nvPr>
            <p:ph type="title"/>
          </p:nvPr>
        </p:nvSpPr>
        <p:spPr>
          <a:xfrm>
            <a:off x="427612" y="593367"/>
            <a:ext cx="11360700" cy="6048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400"/>
              <a:buNone/>
            </a:pPr>
            <a:r>
              <a:rPr lang="en-US"/>
              <a:t>Research methods</a:t>
            </a:r>
            <a:endParaRPr/>
          </a:p>
        </p:txBody>
      </p:sp>
      <p:sp>
        <p:nvSpPr>
          <p:cNvPr id="318" name="Google Shape;318;g224814bdd64_0_10"/>
          <p:cNvSpPr txBox="1"/>
          <p:nvPr>
            <p:ph idx="1" type="body"/>
          </p:nvPr>
        </p:nvSpPr>
        <p:spPr>
          <a:xfrm>
            <a:off x="1522200" y="1504525"/>
            <a:ext cx="9147600" cy="4555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SurveyMonkey survey</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Accessible on any device or operating system</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Single-use link</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Sent via email</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Survey was anonymous</a:t>
            </a:r>
            <a:endParaRPr sz="2400">
              <a:solidFill>
                <a:srgbClr val="1F2328"/>
              </a:solidFill>
              <a:latin typeface="Merriweather"/>
              <a:ea typeface="Merriweather"/>
              <a:cs typeface="Merriweather"/>
              <a:sym typeface="Merriweather"/>
            </a:endParaRPr>
          </a:p>
          <a:p>
            <a:pPr indent="-381000" lvl="0" marL="457200" rtl="0" algn="l">
              <a:lnSpc>
                <a:spcPct val="90000"/>
              </a:lnSpc>
              <a:spcBef>
                <a:spcPts val="0"/>
              </a:spcBef>
              <a:spcAft>
                <a:spcPts val="0"/>
              </a:spcAft>
              <a:buClr>
                <a:srgbClr val="1F2328"/>
              </a:buClr>
              <a:buSzPts val="2400"/>
              <a:buFont typeface="Merriweather"/>
              <a:buChar char="●"/>
            </a:pPr>
            <a:r>
              <a:rPr lang="en-US" sz="2400">
                <a:solidFill>
                  <a:srgbClr val="1F2328"/>
                </a:solidFill>
                <a:latin typeface="Merriweather"/>
                <a:ea typeface="Merriweather"/>
                <a:cs typeface="Merriweather"/>
                <a:sym typeface="Merriweather"/>
              </a:rPr>
              <a:t>Included an option for follow-up interviews</a:t>
            </a:r>
            <a:endParaRPr sz="2400">
              <a:solidFill>
                <a:srgbClr val="1F2328"/>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RNL presentation palette 180710">
      <a:dk1>
        <a:srgbClr val="000000"/>
      </a:dk1>
      <a:lt1>
        <a:srgbClr val="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Actions Google Slides Light">
  <a:themeElements>
    <a:clrScheme name="Simple Light">
      <a:dk1>
        <a:srgbClr val="1A4480"/>
      </a:dk1>
      <a:lt1>
        <a:srgbClr val="162E51"/>
      </a:lt1>
      <a:dk2>
        <a:srgbClr val="FFFFFF"/>
      </a:dk2>
      <a:lt2>
        <a:srgbClr val="E6E6E6"/>
      </a:lt2>
      <a:accent1>
        <a:srgbClr val="D83933"/>
      </a:accent1>
      <a:accent2>
        <a:srgbClr val="016AAC"/>
      </a:accent2>
      <a:accent3>
        <a:srgbClr val="F99E4B"/>
      </a:accent3>
      <a:accent4>
        <a:srgbClr val="80BBE6"/>
      </a:accent4>
      <a:accent5>
        <a:srgbClr val="FDC484"/>
      </a:accent5>
      <a:accent6>
        <a:srgbClr val="951A1E"/>
      </a:accent6>
      <a:hlink>
        <a:srgbClr val="DD42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2024-05-13T13:41:34Z</dcterms:created>
  <dc:creator>Kuchar, Olga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0x010100436BFB3AB80EA044897B163D651BE7CF</vt:lpwstr>
  </property>
  <property fmtid="{D5CDD505-2E9C-101B-9397-08002B2CF9AE}" pid="3" name="Order">
    <vt:r8>18100.0</vt:r8>
  </property>
  <property fmtid="{D5CDD505-2E9C-101B-9397-08002B2CF9AE}" pid="4" name="GUID">
    <vt:lpwstr>42b6f0ba-36c8-4301-8891-17ebf0c53400</vt:lpwstr>
  </property>
</Properties>
</file>