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08" r:id="rId5"/>
    <p:sldMasterId id="2147483709" r:id="rId6"/>
    <p:sldMasterId id="2147483710"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 id="294" r:id="rId47"/>
    <p:sldId id="295" r:id="rId48"/>
    <p:sldId id="296" r:id="rId49"/>
    <p:sldId id="297" r:id="rId50"/>
    <p:sldId id="298" r:id="rId51"/>
    <p:sldId id="299" r:id="rId52"/>
    <p:sldId id="300" r:id="rId53"/>
    <p:sldId id="301" r:id="rId54"/>
    <p:sldId id="302" r:id="rId55"/>
    <p:sldId id="303" r:id="rId56"/>
    <p:sldId id="304" r:id="rId57"/>
    <p:sldId id="305" r:id="rId58"/>
    <p:sldId id="306" r:id="rId59"/>
    <p:sldId id="307" r:id="rId60"/>
    <p:sldId id="308" r:id="rId61"/>
    <p:sldId id="309" r:id="rId62"/>
    <p:sldId id="310" r:id="rId63"/>
    <p:sldId id="311" r:id="rId64"/>
    <p:sldId id="312" r:id="rId65"/>
    <p:sldId id="313" r:id="rId66"/>
    <p:sldId id="314" r:id="rId67"/>
    <p:sldId id="315" r:id="rId68"/>
    <p:sldId id="316" r:id="rId69"/>
    <p:sldId id="317" r:id="rId70"/>
  </p:sldIdLst>
  <p:sldSz cy="5143500" cx="9144000"/>
  <p:notesSz cx="6858000" cy="9144000"/>
  <p:embeddedFontLst>
    <p:embeddedFont>
      <p:font typeface="Barlow ExtraLight"/>
      <p:regular r:id="rId71"/>
      <p:bold r:id="rId72"/>
      <p:italic r:id="rId73"/>
      <p:boldItalic r:id="rId74"/>
    </p:embeddedFont>
    <p:embeddedFont>
      <p:font typeface="Proxima Nova"/>
      <p:regular r:id="rId75"/>
      <p:bold r:id="rId76"/>
      <p:italic r:id="rId77"/>
      <p:boldItalic r:id="rId78"/>
    </p:embeddedFont>
    <p:embeddedFont>
      <p:font typeface="Hepta Slab Medium"/>
      <p:regular r:id="rId79"/>
      <p:bold r:id="rId80"/>
    </p:embeddedFont>
    <p:embeddedFont>
      <p:font typeface="Nunito"/>
      <p:regular r:id="rId81"/>
      <p:bold r:id="rId82"/>
      <p:italic r:id="rId83"/>
      <p:boldItalic r:id="rId84"/>
    </p:embeddedFont>
    <p:embeddedFont>
      <p:font typeface="Inter"/>
      <p:regular r:id="rId85"/>
      <p:bold r:id="rId86"/>
      <p:italic r:id="rId87"/>
      <p:boldItalic r:id="rId88"/>
    </p:embeddedFont>
    <p:embeddedFont>
      <p:font typeface="Barlow"/>
      <p:regular r:id="rId89"/>
      <p:bold r:id="rId90"/>
      <p:italic r:id="rId91"/>
      <p:boldItalic r:id="rId92"/>
    </p:embeddedFont>
    <p:embeddedFont>
      <p:font typeface="Hepta Slab Light"/>
      <p:regular r:id="rId93"/>
      <p:bold r:id="rId94"/>
    </p:embeddedFont>
    <p:embeddedFont>
      <p:font typeface="Hepta Slab"/>
      <p:regular r:id="rId95"/>
      <p:bold r:id="rId96"/>
    </p:embeddedFont>
    <p:embeddedFont>
      <p:font typeface="Lato"/>
      <p:regular r:id="rId97"/>
      <p:bold r:id="rId98"/>
      <p:italic r:id="rId99"/>
      <p:boldItalic r:id="rId100"/>
    </p:embeddedFont>
    <p:embeddedFont>
      <p:font typeface="Barlow Medium"/>
      <p:regular r:id="rId101"/>
      <p:bold r:id="rId102"/>
      <p:italic r:id="rId103"/>
      <p:boldItalic r:id="rId104"/>
    </p:embeddedFont>
    <p:embeddedFont>
      <p:font typeface="Barlow Light"/>
      <p:regular r:id="rId105"/>
      <p:bold r:id="rId106"/>
      <p:italic r:id="rId107"/>
      <p:boldItalic r:id="rId108"/>
    </p:embeddedFont>
    <p:embeddedFont>
      <p:font typeface="Inter Medium"/>
      <p:regular r:id="rId109"/>
      <p:bold r:id="rId110"/>
      <p:italic r:id="rId111"/>
      <p:boldItalic r:id="rId112"/>
    </p:embeddedFont>
    <p:embeddedFont>
      <p:font typeface="Open Sans"/>
      <p:regular r:id="rId113"/>
      <p:bold r:id="rId114"/>
      <p:italic r:id="rId115"/>
      <p:boldItalic r:id="rId1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5A1692F-0D87-42F2-88F7-5E03B83AC9C3}">
  <a:tblStyle styleId="{65A1692F-0D87-42F2-88F7-5E03B83AC9C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2.xml"/><Relationship Id="rId42" Type="http://schemas.openxmlformats.org/officeDocument/2006/relationships/slide" Target="slides/slide34.xml"/><Relationship Id="rId41" Type="http://schemas.openxmlformats.org/officeDocument/2006/relationships/slide" Target="slides/slide33.xml"/><Relationship Id="rId44" Type="http://schemas.openxmlformats.org/officeDocument/2006/relationships/slide" Target="slides/slide36.xml"/><Relationship Id="rId43" Type="http://schemas.openxmlformats.org/officeDocument/2006/relationships/slide" Target="slides/slide35.xml"/><Relationship Id="rId46" Type="http://schemas.openxmlformats.org/officeDocument/2006/relationships/slide" Target="slides/slide38.xml"/><Relationship Id="rId45" Type="http://schemas.openxmlformats.org/officeDocument/2006/relationships/slide" Target="slides/slide37.xml"/><Relationship Id="rId107" Type="http://schemas.openxmlformats.org/officeDocument/2006/relationships/font" Target="fonts/BarlowLight-italic.fntdata"/><Relationship Id="rId106" Type="http://schemas.openxmlformats.org/officeDocument/2006/relationships/font" Target="fonts/BarlowLight-bold.fntdata"/><Relationship Id="rId105" Type="http://schemas.openxmlformats.org/officeDocument/2006/relationships/font" Target="fonts/BarlowLight-regular.fntdata"/><Relationship Id="rId104" Type="http://schemas.openxmlformats.org/officeDocument/2006/relationships/font" Target="fonts/BarlowMedium-boldItalic.fntdata"/><Relationship Id="rId109" Type="http://schemas.openxmlformats.org/officeDocument/2006/relationships/font" Target="fonts/InterMedium-regular.fntdata"/><Relationship Id="rId108" Type="http://schemas.openxmlformats.org/officeDocument/2006/relationships/font" Target="fonts/BarlowLight-boldItalic.fntdata"/><Relationship Id="rId48" Type="http://schemas.openxmlformats.org/officeDocument/2006/relationships/slide" Target="slides/slide40.xml"/><Relationship Id="rId47" Type="http://schemas.openxmlformats.org/officeDocument/2006/relationships/slide" Target="slides/slide39.xml"/><Relationship Id="rId49" Type="http://schemas.openxmlformats.org/officeDocument/2006/relationships/slide" Target="slides/slide41.xml"/><Relationship Id="rId103" Type="http://schemas.openxmlformats.org/officeDocument/2006/relationships/font" Target="fonts/BarlowMedium-italic.fntdata"/><Relationship Id="rId102" Type="http://schemas.openxmlformats.org/officeDocument/2006/relationships/font" Target="fonts/BarlowMedium-bold.fntdata"/><Relationship Id="rId101" Type="http://schemas.openxmlformats.org/officeDocument/2006/relationships/font" Target="fonts/BarlowMedium-regular.fntdata"/><Relationship Id="rId100" Type="http://schemas.openxmlformats.org/officeDocument/2006/relationships/font" Target="fonts/Lato-boldItalic.fntdata"/><Relationship Id="rId31" Type="http://schemas.openxmlformats.org/officeDocument/2006/relationships/slide" Target="slides/slide23.xml"/><Relationship Id="rId30" Type="http://schemas.openxmlformats.org/officeDocument/2006/relationships/slide" Target="slides/slide22.xml"/><Relationship Id="rId33" Type="http://schemas.openxmlformats.org/officeDocument/2006/relationships/slide" Target="slides/slide25.xml"/><Relationship Id="rId32" Type="http://schemas.openxmlformats.org/officeDocument/2006/relationships/slide" Target="slides/slide24.xml"/><Relationship Id="rId35" Type="http://schemas.openxmlformats.org/officeDocument/2006/relationships/slide" Target="slides/slide27.xml"/><Relationship Id="rId34" Type="http://schemas.openxmlformats.org/officeDocument/2006/relationships/slide" Target="slides/slide26.xml"/><Relationship Id="rId37" Type="http://schemas.openxmlformats.org/officeDocument/2006/relationships/slide" Target="slides/slide29.xml"/><Relationship Id="rId36" Type="http://schemas.openxmlformats.org/officeDocument/2006/relationships/slide" Target="slides/slide28.xml"/><Relationship Id="rId39" Type="http://schemas.openxmlformats.org/officeDocument/2006/relationships/slide" Target="slides/slide31.xml"/><Relationship Id="rId38" Type="http://schemas.openxmlformats.org/officeDocument/2006/relationships/slide" Target="slides/slide30.xml"/><Relationship Id="rId20" Type="http://schemas.openxmlformats.org/officeDocument/2006/relationships/slide" Target="slides/slide12.xml"/><Relationship Id="rId22" Type="http://schemas.openxmlformats.org/officeDocument/2006/relationships/slide" Target="slides/slide14.xml"/><Relationship Id="rId21" Type="http://schemas.openxmlformats.org/officeDocument/2006/relationships/slide" Target="slides/slide13.xml"/><Relationship Id="rId24" Type="http://schemas.openxmlformats.org/officeDocument/2006/relationships/slide" Target="slides/slide16.xml"/><Relationship Id="rId23" Type="http://schemas.openxmlformats.org/officeDocument/2006/relationships/slide" Target="slides/slide15.xml"/><Relationship Id="rId26" Type="http://schemas.openxmlformats.org/officeDocument/2006/relationships/slide" Target="slides/slide18.xml"/><Relationship Id="rId25" Type="http://schemas.openxmlformats.org/officeDocument/2006/relationships/slide" Target="slides/slide17.xml"/><Relationship Id="rId28" Type="http://schemas.openxmlformats.org/officeDocument/2006/relationships/slide" Target="slides/slide20.xml"/><Relationship Id="rId27" Type="http://schemas.openxmlformats.org/officeDocument/2006/relationships/slide" Target="slides/slide19.xml"/><Relationship Id="rId29" Type="http://schemas.openxmlformats.org/officeDocument/2006/relationships/slide" Target="slides/slide21.xml"/><Relationship Id="rId95" Type="http://schemas.openxmlformats.org/officeDocument/2006/relationships/font" Target="fonts/HeptaSlab-regular.fntdata"/><Relationship Id="rId94" Type="http://schemas.openxmlformats.org/officeDocument/2006/relationships/font" Target="fonts/HeptaSlabLight-bold.fntdata"/><Relationship Id="rId97" Type="http://schemas.openxmlformats.org/officeDocument/2006/relationships/font" Target="fonts/Lato-regular.fntdata"/><Relationship Id="rId96" Type="http://schemas.openxmlformats.org/officeDocument/2006/relationships/font" Target="fonts/HeptaSlab-bold.fntdata"/><Relationship Id="rId11" Type="http://schemas.openxmlformats.org/officeDocument/2006/relationships/slide" Target="slides/slide3.xml"/><Relationship Id="rId99" Type="http://schemas.openxmlformats.org/officeDocument/2006/relationships/font" Target="fonts/Lato-italic.fntdata"/><Relationship Id="rId10" Type="http://schemas.openxmlformats.org/officeDocument/2006/relationships/slide" Target="slides/slide2.xml"/><Relationship Id="rId98" Type="http://schemas.openxmlformats.org/officeDocument/2006/relationships/font" Target="fonts/Lato-bold.fntdata"/><Relationship Id="rId13" Type="http://schemas.openxmlformats.org/officeDocument/2006/relationships/slide" Target="slides/slide5.xml"/><Relationship Id="rId12" Type="http://schemas.openxmlformats.org/officeDocument/2006/relationships/slide" Target="slides/slide4.xml"/><Relationship Id="rId91" Type="http://schemas.openxmlformats.org/officeDocument/2006/relationships/font" Target="fonts/Barlow-italic.fntdata"/><Relationship Id="rId90" Type="http://schemas.openxmlformats.org/officeDocument/2006/relationships/font" Target="fonts/Barlow-bold.fntdata"/><Relationship Id="rId93" Type="http://schemas.openxmlformats.org/officeDocument/2006/relationships/font" Target="fonts/HeptaSlabLight-regular.fntdata"/><Relationship Id="rId92" Type="http://schemas.openxmlformats.org/officeDocument/2006/relationships/font" Target="fonts/Barlow-boldItalic.fntdata"/><Relationship Id="rId116" Type="http://schemas.openxmlformats.org/officeDocument/2006/relationships/font" Target="fonts/OpenSans-boldItalic.fntdata"/><Relationship Id="rId115" Type="http://schemas.openxmlformats.org/officeDocument/2006/relationships/font" Target="fonts/OpenSans-italic.fntdata"/><Relationship Id="rId15" Type="http://schemas.openxmlformats.org/officeDocument/2006/relationships/slide" Target="slides/slide7.xml"/><Relationship Id="rId110" Type="http://schemas.openxmlformats.org/officeDocument/2006/relationships/font" Target="fonts/InterMedium-bold.fntdata"/><Relationship Id="rId14" Type="http://schemas.openxmlformats.org/officeDocument/2006/relationships/slide" Target="slides/slide6.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14" Type="http://schemas.openxmlformats.org/officeDocument/2006/relationships/font" Target="fonts/OpenSans-bold.fntdata"/><Relationship Id="rId18" Type="http://schemas.openxmlformats.org/officeDocument/2006/relationships/slide" Target="slides/slide10.xml"/><Relationship Id="rId113" Type="http://schemas.openxmlformats.org/officeDocument/2006/relationships/font" Target="fonts/OpenSans-regular.fntdata"/><Relationship Id="rId112" Type="http://schemas.openxmlformats.org/officeDocument/2006/relationships/font" Target="fonts/InterMedium-boldItalic.fntdata"/><Relationship Id="rId111" Type="http://schemas.openxmlformats.org/officeDocument/2006/relationships/font" Target="fonts/InterMedium-italic.fntdata"/><Relationship Id="rId84" Type="http://schemas.openxmlformats.org/officeDocument/2006/relationships/font" Target="fonts/Nunito-boldItalic.fntdata"/><Relationship Id="rId83" Type="http://schemas.openxmlformats.org/officeDocument/2006/relationships/font" Target="fonts/Nunito-italic.fntdata"/><Relationship Id="rId86" Type="http://schemas.openxmlformats.org/officeDocument/2006/relationships/font" Target="fonts/Inter-bold.fntdata"/><Relationship Id="rId85" Type="http://schemas.openxmlformats.org/officeDocument/2006/relationships/font" Target="fonts/Inter-regular.fntdata"/><Relationship Id="rId88" Type="http://schemas.openxmlformats.org/officeDocument/2006/relationships/font" Target="fonts/Inter-boldItalic.fntdata"/><Relationship Id="rId87" Type="http://schemas.openxmlformats.org/officeDocument/2006/relationships/font" Target="fonts/Inter-italic.fntdata"/><Relationship Id="rId89" Type="http://schemas.openxmlformats.org/officeDocument/2006/relationships/font" Target="fonts/Barlow-regular.fntdata"/><Relationship Id="rId80" Type="http://schemas.openxmlformats.org/officeDocument/2006/relationships/font" Target="fonts/HeptaSlabMedium-bold.fntdata"/><Relationship Id="rId82" Type="http://schemas.openxmlformats.org/officeDocument/2006/relationships/font" Target="fonts/Nunito-bold.fntdata"/><Relationship Id="rId81" Type="http://schemas.openxmlformats.org/officeDocument/2006/relationships/font" Target="fonts/Nuni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1.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notesMaster" Target="notesMasters/notesMaster1.xml"/><Relationship Id="rId73" Type="http://schemas.openxmlformats.org/officeDocument/2006/relationships/font" Target="fonts/BarlowExtraLight-italic.fntdata"/><Relationship Id="rId72" Type="http://schemas.openxmlformats.org/officeDocument/2006/relationships/font" Target="fonts/BarlowExtraLight-bold.fntdata"/><Relationship Id="rId75" Type="http://schemas.openxmlformats.org/officeDocument/2006/relationships/font" Target="fonts/ProximaNova-regular.fntdata"/><Relationship Id="rId74" Type="http://schemas.openxmlformats.org/officeDocument/2006/relationships/font" Target="fonts/BarlowExtraLight-boldItalic.fntdata"/><Relationship Id="rId77" Type="http://schemas.openxmlformats.org/officeDocument/2006/relationships/font" Target="fonts/ProximaNova-italic.fntdata"/><Relationship Id="rId76" Type="http://schemas.openxmlformats.org/officeDocument/2006/relationships/font" Target="fonts/ProximaNova-bold.fntdata"/><Relationship Id="rId79" Type="http://schemas.openxmlformats.org/officeDocument/2006/relationships/font" Target="fonts/HeptaSlabMedium-regular.fntdata"/><Relationship Id="rId78" Type="http://schemas.openxmlformats.org/officeDocument/2006/relationships/font" Target="fonts/ProximaNova-boldItalic.fntdata"/><Relationship Id="rId71" Type="http://schemas.openxmlformats.org/officeDocument/2006/relationships/font" Target="fonts/BarlowExtraLight-regular.fntdata"/><Relationship Id="rId70" Type="http://schemas.openxmlformats.org/officeDocument/2006/relationships/slide" Target="slides/slide62.xml"/><Relationship Id="rId62" Type="http://schemas.openxmlformats.org/officeDocument/2006/relationships/slide" Target="slides/slide54.xml"/><Relationship Id="rId61" Type="http://schemas.openxmlformats.org/officeDocument/2006/relationships/slide" Target="slides/slide53.xml"/><Relationship Id="rId64" Type="http://schemas.openxmlformats.org/officeDocument/2006/relationships/slide" Target="slides/slide56.xml"/><Relationship Id="rId63" Type="http://schemas.openxmlformats.org/officeDocument/2006/relationships/slide" Target="slides/slide55.xml"/><Relationship Id="rId66" Type="http://schemas.openxmlformats.org/officeDocument/2006/relationships/slide" Target="slides/slide58.xml"/><Relationship Id="rId65" Type="http://schemas.openxmlformats.org/officeDocument/2006/relationships/slide" Target="slides/slide57.xml"/><Relationship Id="rId68" Type="http://schemas.openxmlformats.org/officeDocument/2006/relationships/slide" Target="slides/slide60.xml"/><Relationship Id="rId67" Type="http://schemas.openxmlformats.org/officeDocument/2006/relationships/slide" Target="slides/slide59.xml"/><Relationship Id="rId60" Type="http://schemas.openxmlformats.org/officeDocument/2006/relationships/slide" Target="slides/slide52.xml"/><Relationship Id="rId69" Type="http://schemas.openxmlformats.org/officeDocument/2006/relationships/slide" Target="slides/slide61.xml"/><Relationship Id="rId51" Type="http://schemas.openxmlformats.org/officeDocument/2006/relationships/slide" Target="slides/slide43.xml"/><Relationship Id="rId50" Type="http://schemas.openxmlformats.org/officeDocument/2006/relationships/slide" Target="slides/slide42.xml"/><Relationship Id="rId53" Type="http://schemas.openxmlformats.org/officeDocument/2006/relationships/slide" Target="slides/slide45.xml"/><Relationship Id="rId52" Type="http://schemas.openxmlformats.org/officeDocument/2006/relationships/slide" Target="slides/slide44.xml"/><Relationship Id="rId55" Type="http://schemas.openxmlformats.org/officeDocument/2006/relationships/slide" Target="slides/slide47.xml"/><Relationship Id="rId54" Type="http://schemas.openxmlformats.org/officeDocument/2006/relationships/slide" Target="slides/slide46.xml"/><Relationship Id="rId57" Type="http://schemas.openxmlformats.org/officeDocument/2006/relationships/slide" Target="slides/slide49.xml"/><Relationship Id="rId56" Type="http://schemas.openxmlformats.org/officeDocument/2006/relationships/slide" Target="slides/slide48.xml"/><Relationship Id="rId59" Type="http://schemas.openxmlformats.org/officeDocument/2006/relationships/slide" Target="slides/slide51.xml"/><Relationship Id="rId58" Type="http://schemas.openxmlformats.org/officeDocument/2006/relationships/slide" Target="slides/slide5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33d17db61dd_1_0:notes"/>
          <p:cNvSpPr/>
          <p:nvPr>
            <p:ph idx="2" type="sldImg"/>
          </p:nvPr>
        </p:nvSpPr>
        <p:spPr>
          <a:xfrm>
            <a:off x="914400" y="1143000"/>
            <a:ext cx="73152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1" name="Google Shape;461;g33d17db61dd_1_0:notes"/>
          <p:cNvSpPr txBox="1"/>
          <p:nvPr>
            <p:ph idx="1" type="body"/>
          </p:nvPr>
        </p:nvSpPr>
        <p:spPr>
          <a:xfrm>
            <a:off x="914400" y="4400550"/>
            <a:ext cx="73152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1200"/>
              </a:spcAft>
              <a:buNone/>
            </a:pPr>
            <a:r>
              <a:rPr b="1" lang="en" sz="1200">
                <a:solidFill>
                  <a:srgbClr val="1B1B1B"/>
                </a:solidFill>
                <a:latin typeface="Nunito"/>
                <a:ea typeface="Nunito"/>
                <a:cs typeface="Nunito"/>
                <a:sym typeface="Nunito"/>
              </a:rPr>
              <a:t>Speaker Notes:</a:t>
            </a:r>
            <a:br>
              <a:rPr b="1" lang="en" sz="1200">
                <a:solidFill>
                  <a:srgbClr val="1B1B1B"/>
                </a:solidFill>
                <a:latin typeface="Nunito"/>
                <a:ea typeface="Nunito"/>
                <a:cs typeface="Nunito"/>
                <a:sym typeface="Nunito"/>
              </a:rPr>
            </a:br>
            <a:r>
              <a:rPr lang="en" sz="1200">
                <a:solidFill>
                  <a:srgbClr val="1B1B1B"/>
                </a:solidFill>
                <a:latin typeface="Nunito"/>
                <a:ea typeface="Nunito"/>
                <a:cs typeface="Nunito"/>
                <a:sym typeface="Nunito"/>
              </a:rPr>
              <a:t> Welcome to Module 2. In this module, we’ll explore the key concepts behind digital service delivery, what it means for government, and why it matters for acquisition professionals like you. </a:t>
            </a:r>
            <a:endParaRPr/>
          </a:p>
        </p:txBody>
      </p:sp>
      <p:sp>
        <p:nvSpPr>
          <p:cNvPr id="462" name="Google Shape;462;g33d17db61dd_1_0:notes"/>
          <p:cNvSpPr txBox="1"/>
          <p:nvPr>
            <p:ph idx="12" type="sldNum"/>
          </p:nvPr>
        </p:nvSpPr>
        <p:spPr>
          <a:xfrm>
            <a:off x="5179484" y="8685213"/>
            <a:ext cx="39624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g33d17db61dd_1_757:notes"/>
          <p:cNvSpPr/>
          <p:nvPr>
            <p:ph idx="2" type="sldImg"/>
          </p:nvPr>
        </p:nvSpPr>
        <p:spPr>
          <a:xfrm>
            <a:off x="914400" y="1143000"/>
            <a:ext cx="73152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42" name="Google Shape;542;g33d17db61dd_1_757:notes"/>
          <p:cNvSpPr txBox="1"/>
          <p:nvPr>
            <p:ph idx="1" type="body"/>
          </p:nvPr>
        </p:nvSpPr>
        <p:spPr>
          <a:xfrm>
            <a:off x="914400" y="4400550"/>
            <a:ext cx="73152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3" name="Google Shape;543;g33d17db61dd_1_757:notes"/>
          <p:cNvSpPr txBox="1"/>
          <p:nvPr>
            <p:ph idx="12" type="sldNum"/>
          </p:nvPr>
        </p:nvSpPr>
        <p:spPr>
          <a:xfrm>
            <a:off x="5179484" y="8685213"/>
            <a:ext cx="39624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g34221800990_4_36:notes"/>
          <p:cNvSpPr/>
          <p:nvPr>
            <p:ph idx="2" type="sldImg"/>
          </p:nvPr>
        </p:nvSpPr>
        <p:spPr>
          <a:xfrm>
            <a:off x="914400" y="1143000"/>
            <a:ext cx="73152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48" name="Google Shape;548;g34221800990_4_36:notes"/>
          <p:cNvSpPr txBox="1"/>
          <p:nvPr>
            <p:ph idx="1" type="body"/>
          </p:nvPr>
        </p:nvSpPr>
        <p:spPr>
          <a:xfrm>
            <a:off x="914400" y="4400550"/>
            <a:ext cx="7315200" cy="3600450"/>
          </a:xfrm>
          <a:prstGeom prst="rect">
            <a:avLst/>
          </a:prstGeom>
          <a:noFill/>
          <a:ln>
            <a:noFill/>
          </a:ln>
        </p:spPr>
        <p:txBody>
          <a:bodyPr anchorCtr="0" anchor="t" bIns="45700" lIns="91425" spcFirstLastPara="1" rIns="91425" wrap="square" tIns="45700">
            <a:noAutofit/>
          </a:bodyPr>
          <a:lstStyle/>
          <a:p>
            <a:pPr indent="0" lvl="0" marL="0" rtl="0" algn="l">
              <a:spcBef>
                <a:spcPts val="1200"/>
              </a:spcBef>
              <a:spcAft>
                <a:spcPts val="1200"/>
              </a:spcAft>
              <a:buClr>
                <a:schemeClr val="dk1"/>
              </a:buClr>
              <a:buSzPts val="1100"/>
              <a:buFont typeface="Arial"/>
              <a:buNone/>
            </a:pPr>
            <a:r>
              <a:rPr b="1" lang="en" sz="1200">
                <a:solidFill>
                  <a:schemeClr val="dk1"/>
                </a:solidFill>
                <a:latin typeface="Calibri"/>
                <a:ea typeface="Calibri"/>
                <a:cs typeface="Calibri"/>
                <a:sym typeface="Calibri"/>
              </a:rPr>
              <a:t>Speaker Notes:</a:t>
            </a:r>
            <a:r>
              <a:rPr lang="en" sz="1200">
                <a:solidFill>
                  <a:schemeClr val="dk1"/>
                </a:solidFill>
                <a:latin typeface="Calibri"/>
                <a:ea typeface="Calibri"/>
                <a:cs typeface="Calibri"/>
                <a:sym typeface="Calibri"/>
              </a:rPr>
              <a:t> Here are four axioms that frame common risk patterns in digital procurement. Each axiom reflects a systemic tension between traditional practices and modern service realities. We'll explore each in more detail with examples and group reflection.</a:t>
            </a:r>
            <a:endParaRPr/>
          </a:p>
        </p:txBody>
      </p:sp>
      <p:sp>
        <p:nvSpPr>
          <p:cNvPr id="549" name="Google Shape;549;g34221800990_4_36:notes"/>
          <p:cNvSpPr txBox="1"/>
          <p:nvPr>
            <p:ph idx="12" type="sldNum"/>
          </p:nvPr>
        </p:nvSpPr>
        <p:spPr>
          <a:xfrm>
            <a:off x="5179484" y="8685213"/>
            <a:ext cx="39624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g34221800990_4_29:notes"/>
          <p:cNvSpPr/>
          <p:nvPr>
            <p:ph idx="2" type="sldImg"/>
          </p:nvPr>
        </p:nvSpPr>
        <p:spPr>
          <a:xfrm>
            <a:off x="914400" y="1143000"/>
            <a:ext cx="73152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6" name="Google Shape;556;g34221800990_4_29:notes"/>
          <p:cNvSpPr txBox="1"/>
          <p:nvPr>
            <p:ph idx="1" type="body"/>
          </p:nvPr>
        </p:nvSpPr>
        <p:spPr>
          <a:xfrm>
            <a:off x="914400" y="4400550"/>
            <a:ext cx="7315200" cy="3600450"/>
          </a:xfrm>
          <a:prstGeom prst="rect">
            <a:avLst/>
          </a:prstGeom>
          <a:noFill/>
          <a:ln>
            <a:noFill/>
          </a:ln>
        </p:spPr>
        <p:txBody>
          <a:bodyPr anchorCtr="0" anchor="t" bIns="45700" lIns="91425" spcFirstLastPara="1" rIns="91425" wrap="square" tIns="45700">
            <a:noAutofit/>
          </a:bodyPr>
          <a:lstStyle/>
          <a:p>
            <a:pPr indent="0" lvl="0" marL="0" rtl="0" algn="l">
              <a:spcBef>
                <a:spcPts val="1200"/>
              </a:spcBef>
              <a:spcAft>
                <a:spcPts val="0"/>
              </a:spcAft>
              <a:buClr>
                <a:schemeClr val="dk1"/>
              </a:buClr>
              <a:buSzPts val="1100"/>
              <a:buFont typeface="Arial"/>
              <a:buNone/>
            </a:pPr>
            <a:r>
              <a:rPr b="1" lang="en" sz="1200">
                <a:solidFill>
                  <a:schemeClr val="dk1"/>
                </a:solidFill>
                <a:latin typeface="Calibri"/>
                <a:ea typeface="Calibri"/>
                <a:cs typeface="Calibri"/>
                <a:sym typeface="Calibri"/>
              </a:rPr>
              <a:t>Speaker Notes:</a:t>
            </a:r>
            <a:r>
              <a:rPr lang="en" sz="1200">
                <a:solidFill>
                  <a:schemeClr val="dk1"/>
                </a:solidFill>
                <a:latin typeface="Calibri"/>
                <a:ea typeface="Calibri"/>
                <a:cs typeface="Calibri"/>
                <a:sym typeface="Calibri"/>
              </a:rPr>
              <a:t> This axiom underscores the risk of being locked into inflexible arrangements. Long-term contracts make it hard to pivot when things go wrong. Instead, think of contracts as experiments with early checkpoints for adjustment.</a:t>
            </a:r>
            <a:endParaRPr sz="1200">
              <a:solidFill>
                <a:schemeClr val="dk1"/>
              </a:solidFill>
              <a:latin typeface="Calibri"/>
              <a:ea typeface="Calibri"/>
              <a:cs typeface="Calibri"/>
              <a:sym typeface="Calibri"/>
            </a:endParaRPr>
          </a:p>
          <a:p>
            <a:pPr indent="0" lvl="0" marL="0" rtl="0" algn="l">
              <a:spcBef>
                <a:spcPts val="1200"/>
              </a:spcBef>
              <a:spcAft>
                <a:spcPts val="0"/>
              </a:spcAft>
              <a:buNone/>
            </a:pPr>
            <a:r>
              <a:t/>
            </a:r>
            <a:endParaRPr/>
          </a:p>
        </p:txBody>
      </p:sp>
      <p:sp>
        <p:nvSpPr>
          <p:cNvPr id="557" name="Google Shape;557;g34221800990_4_29:notes"/>
          <p:cNvSpPr txBox="1"/>
          <p:nvPr>
            <p:ph idx="12" type="sldNum"/>
          </p:nvPr>
        </p:nvSpPr>
        <p:spPr>
          <a:xfrm>
            <a:off x="5179484" y="8685213"/>
            <a:ext cx="39624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2" name="Shape 562"/>
        <p:cNvGrpSpPr/>
        <p:nvPr/>
      </p:nvGrpSpPr>
      <p:grpSpPr>
        <a:xfrm>
          <a:off x="0" y="0"/>
          <a:ext cx="0" cy="0"/>
          <a:chOff x="0" y="0"/>
          <a:chExt cx="0" cy="0"/>
        </a:xfrm>
      </p:grpSpPr>
      <p:sp>
        <p:nvSpPr>
          <p:cNvPr id="563" name="Google Shape;563;g366a562c0f1_0_19:notes"/>
          <p:cNvSpPr/>
          <p:nvPr>
            <p:ph idx="2" type="sldImg"/>
          </p:nvPr>
        </p:nvSpPr>
        <p:spPr>
          <a:xfrm>
            <a:off x="914400" y="1143000"/>
            <a:ext cx="73152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64" name="Google Shape;564;g366a562c0f1_0_19:notes"/>
          <p:cNvSpPr txBox="1"/>
          <p:nvPr>
            <p:ph idx="1" type="body"/>
          </p:nvPr>
        </p:nvSpPr>
        <p:spPr>
          <a:xfrm>
            <a:off x="914400" y="4400550"/>
            <a:ext cx="7315200" cy="3600600"/>
          </a:xfrm>
          <a:prstGeom prst="rect">
            <a:avLst/>
          </a:prstGeom>
          <a:noFill/>
          <a:ln>
            <a:noFill/>
          </a:ln>
        </p:spPr>
        <p:txBody>
          <a:bodyPr anchorCtr="0" anchor="t" bIns="45700" lIns="91425" spcFirstLastPara="1" rIns="91425" wrap="square" tIns="45700">
            <a:noAutofit/>
          </a:bodyPr>
          <a:lstStyle/>
          <a:p>
            <a:pPr indent="0" lvl="0" marL="0" rtl="0" algn="l">
              <a:spcBef>
                <a:spcPts val="1200"/>
              </a:spcBef>
              <a:spcAft>
                <a:spcPts val="0"/>
              </a:spcAft>
              <a:buClr>
                <a:schemeClr val="dk1"/>
              </a:buClr>
              <a:buSzPts val="1100"/>
              <a:buFont typeface="Arial"/>
              <a:buNone/>
            </a:pPr>
            <a:r>
              <a:rPr b="1" lang="en" sz="1200">
                <a:solidFill>
                  <a:schemeClr val="dk1"/>
                </a:solidFill>
                <a:latin typeface="Calibri"/>
                <a:ea typeface="Calibri"/>
                <a:cs typeface="Calibri"/>
                <a:sym typeface="Calibri"/>
              </a:rPr>
              <a:t>Speaker Notes:</a:t>
            </a:r>
            <a:r>
              <a:rPr lang="en" sz="1200">
                <a:solidFill>
                  <a:schemeClr val="dk1"/>
                </a:solidFill>
                <a:latin typeface="Calibri"/>
                <a:ea typeface="Calibri"/>
                <a:cs typeface="Calibri"/>
                <a:sym typeface="Calibri"/>
              </a:rPr>
              <a:t> This is about retaining control. Open platforms reduce vendor lock-in, enabling better long-term value and agility. Think about how you design acquisitions to support openness and portability.</a:t>
            </a:r>
            <a:endParaRPr sz="1200">
              <a:solidFill>
                <a:schemeClr val="dk1"/>
              </a:solidFill>
              <a:latin typeface="Calibri"/>
              <a:ea typeface="Calibri"/>
              <a:cs typeface="Calibri"/>
              <a:sym typeface="Calibri"/>
            </a:endParaRPr>
          </a:p>
          <a:p>
            <a:pPr indent="0" lvl="0" marL="0" rtl="0" algn="l">
              <a:spcBef>
                <a:spcPts val="1200"/>
              </a:spcBef>
              <a:spcAft>
                <a:spcPts val="0"/>
              </a:spcAft>
              <a:buNone/>
            </a:pPr>
            <a:r>
              <a:t/>
            </a:r>
            <a:endParaRPr/>
          </a:p>
        </p:txBody>
      </p:sp>
      <p:sp>
        <p:nvSpPr>
          <p:cNvPr id="565" name="Google Shape;565;g366a562c0f1_0_19:notes"/>
          <p:cNvSpPr txBox="1"/>
          <p:nvPr>
            <p:ph idx="12" type="sldNum"/>
          </p:nvPr>
        </p:nvSpPr>
        <p:spPr>
          <a:xfrm>
            <a:off x="5179484" y="8685213"/>
            <a:ext cx="39624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g366a562c0f1_0_26:notes"/>
          <p:cNvSpPr/>
          <p:nvPr>
            <p:ph idx="2" type="sldImg"/>
          </p:nvPr>
        </p:nvSpPr>
        <p:spPr>
          <a:xfrm>
            <a:off x="914400" y="1143000"/>
            <a:ext cx="73152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72" name="Google Shape;572;g366a562c0f1_0_26:notes"/>
          <p:cNvSpPr txBox="1"/>
          <p:nvPr>
            <p:ph idx="1" type="body"/>
          </p:nvPr>
        </p:nvSpPr>
        <p:spPr>
          <a:xfrm>
            <a:off x="914400" y="4400550"/>
            <a:ext cx="7315200" cy="3600600"/>
          </a:xfrm>
          <a:prstGeom prst="rect">
            <a:avLst/>
          </a:prstGeom>
          <a:noFill/>
          <a:ln>
            <a:noFill/>
          </a:ln>
        </p:spPr>
        <p:txBody>
          <a:bodyPr anchorCtr="0" anchor="t" bIns="45700" lIns="91425" spcFirstLastPara="1" rIns="91425" wrap="square" tIns="45700">
            <a:noAutofit/>
          </a:bodyPr>
          <a:lstStyle/>
          <a:p>
            <a:pPr indent="0" lvl="0" marL="0" rtl="0" algn="l">
              <a:spcBef>
                <a:spcPts val="1200"/>
              </a:spcBef>
              <a:spcAft>
                <a:spcPts val="1200"/>
              </a:spcAft>
              <a:buClr>
                <a:schemeClr val="dk1"/>
              </a:buClr>
              <a:buSzPts val="1100"/>
              <a:buFont typeface="Arial"/>
              <a:buNone/>
            </a:pPr>
            <a:r>
              <a:rPr b="1" lang="en" sz="1200">
                <a:solidFill>
                  <a:schemeClr val="dk1"/>
                </a:solidFill>
                <a:latin typeface="Calibri"/>
                <a:ea typeface="Calibri"/>
                <a:cs typeface="Calibri"/>
                <a:sym typeface="Calibri"/>
              </a:rPr>
              <a:t>Speaker Notes:</a:t>
            </a:r>
            <a:r>
              <a:rPr lang="en" sz="1200">
                <a:solidFill>
                  <a:schemeClr val="dk1"/>
                </a:solidFill>
                <a:latin typeface="Calibri"/>
                <a:ea typeface="Calibri"/>
                <a:cs typeface="Calibri"/>
                <a:sym typeface="Calibri"/>
              </a:rPr>
              <a:t> Fixed-price contracts can be helpful if scoped right. The key is to define deliverables around concrete outcomes, not vague aspirations. Otherwise, fixed-price becomes a risk amplifier instead of a control mechanism.</a:t>
            </a:r>
            <a:endParaRPr/>
          </a:p>
        </p:txBody>
      </p:sp>
      <p:sp>
        <p:nvSpPr>
          <p:cNvPr id="573" name="Google Shape;573;g366a562c0f1_0_26:notes"/>
          <p:cNvSpPr txBox="1"/>
          <p:nvPr>
            <p:ph idx="12" type="sldNum"/>
          </p:nvPr>
        </p:nvSpPr>
        <p:spPr>
          <a:xfrm>
            <a:off x="5179484" y="8685213"/>
            <a:ext cx="39624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g366a562c0f1_0_33:notes"/>
          <p:cNvSpPr/>
          <p:nvPr>
            <p:ph idx="2" type="sldImg"/>
          </p:nvPr>
        </p:nvSpPr>
        <p:spPr>
          <a:xfrm>
            <a:off x="914400" y="1143000"/>
            <a:ext cx="73152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80" name="Google Shape;580;g366a562c0f1_0_33:notes"/>
          <p:cNvSpPr txBox="1"/>
          <p:nvPr>
            <p:ph idx="1" type="body"/>
          </p:nvPr>
        </p:nvSpPr>
        <p:spPr>
          <a:xfrm>
            <a:off x="914400" y="4400550"/>
            <a:ext cx="7315200" cy="3600600"/>
          </a:xfrm>
          <a:prstGeom prst="rect">
            <a:avLst/>
          </a:prstGeom>
          <a:noFill/>
          <a:ln>
            <a:noFill/>
          </a:ln>
        </p:spPr>
        <p:txBody>
          <a:bodyPr anchorCtr="0" anchor="t" bIns="45700" lIns="91425" spcFirstLastPara="1" rIns="91425" wrap="square" tIns="45700">
            <a:noAutofit/>
          </a:bodyPr>
          <a:lstStyle/>
          <a:p>
            <a:pPr indent="0" lvl="0" marL="0" rtl="0" algn="l">
              <a:spcBef>
                <a:spcPts val="1200"/>
              </a:spcBef>
              <a:spcAft>
                <a:spcPts val="1200"/>
              </a:spcAft>
              <a:buClr>
                <a:schemeClr val="dk1"/>
              </a:buClr>
              <a:buSzPts val="1100"/>
              <a:buFont typeface="Arial"/>
              <a:buNone/>
            </a:pPr>
            <a:r>
              <a:rPr b="1" lang="en" sz="1200">
                <a:solidFill>
                  <a:schemeClr val="dk1"/>
                </a:solidFill>
                <a:latin typeface="Calibri"/>
                <a:ea typeface="Calibri"/>
                <a:cs typeface="Calibri"/>
                <a:sym typeface="Calibri"/>
              </a:rPr>
              <a:t>Speaker Notes:</a:t>
            </a:r>
            <a:r>
              <a:rPr lang="en" sz="1200">
                <a:solidFill>
                  <a:schemeClr val="dk1"/>
                </a:solidFill>
                <a:latin typeface="Calibri"/>
                <a:ea typeface="Calibri"/>
                <a:cs typeface="Calibri"/>
                <a:sym typeface="Calibri"/>
              </a:rPr>
              <a:t> Agile isn’t just a methodology; it’s a cultural shift that takes time. Procurement can drive maturity by incrementally introducing agile practices and contracts that support experimentation and feedback.</a:t>
            </a:r>
            <a:endParaRPr/>
          </a:p>
        </p:txBody>
      </p:sp>
      <p:sp>
        <p:nvSpPr>
          <p:cNvPr id="581" name="Google Shape;581;g366a562c0f1_0_33:notes"/>
          <p:cNvSpPr txBox="1"/>
          <p:nvPr>
            <p:ph idx="12" type="sldNum"/>
          </p:nvPr>
        </p:nvSpPr>
        <p:spPr>
          <a:xfrm>
            <a:off x="5179484" y="8685213"/>
            <a:ext cx="39624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6" name="Shape 586"/>
        <p:cNvGrpSpPr/>
        <p:nvPr/>
      </p:nvGrpSpPr>
      <p:grpSpPr>
        <a:xfrm>
          <a:off x="0" y="0"/>
          <a:ext cx="0" cy="0"/>
          <a:chOff x="0" y="0"/>
          <a:chExt cx="0" cy="0"/>
        </a:xfrm>
      </p:grpSpPr>
      <p:sp>
        <p:nvSpPr>
          <p:cNvPr id="587" name="Google Shape;587;g34221800990_4_24:notes"/>
          <p:cNvSpPr/>
          <p:nvPr>
            <p:ph idx="2" type="sldImg"/>
          </p:nvPr>
        </p:nvSpPr>
        <p:spPr>
          <a:xfrm>
            <a:off x="914400" y="1143000"/>
            <a:ext cx="73152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88" name="Google Shape;588;g34221800990_4_24:notes"/>
          <p:cNvSpPr txBox="1"/>
          <p:nvPr>
            <p:ph idx="1" type="body"/>
          </p:nvPr>
        </p:nvSpPr>
        <p:spPr>
          <a:xfrm>
            <a:off x="914400" y="4400550"/>
            <a:ext cx="7315200" cy="3600450"/>
          </a:xfrm>
          <a:prstGeom prst="rect">
            <a:avLst/>
          </a:prstGeom>
          <a:noFill/>
          <a:ln>
            <a:noFill/>
          </a:ln>
        </p:spPr>
        <p:txBody>
          <a:bodyPr anchorCtr="0" anchor="t" bIns="45700" lIns="91425" spcFirstLastPara="1" rIns="91425" wrap="square" tIns="45700">
            <a:noAutofit/>
          </a:bodyPr>
          <a:lstStyle/>
          <a:p>
            <a:pPr indent="0" lvl="0" marL="0" rtl="0" algn="l">
              <a:spcBef>
                <a:spcPts val="1200"/>
              </a:spcBef>
              <a:spcAft>
                <a:spcPts val="1200"/>
              </a:spcAft>
              <a:buClr>
                <a:schemeClr val="dk1"/>
              </a:buClr>
              <a:buSzPts val="1100"/>
              <a:buFont typeface="Arial"/>
              <a:buNone/>
            </a:pPr>
            <a:r>
              <a:rPr b="1" lang="en" sz="1200">
                <a:solidFill>
                  <a:schemeClr val="dk1"/>
                </a:solidFill>
                <a:latin typeface="Calibri"/>
                <a:ea typeface="Calibri"/>
                <a:cs typeface="Calibri"/>
                <a:sym typeface="Calibri"/>
              </a:rPr>
              <a:t>Speaker Notes:</a:t>
            </a:r>
            <a:r>
              <a:rPr lang="en" sz="1200">
                <a:solidFill>
                  <a:schemeClr val="dk1"/>
                </a:solidFill>
                <a:latin typeface="Calibri"/>
                <a:ea typeface="Calibri"/>
                <a:cs typeface="Calibri"/>
                <a:sym typeface="Calibri"/>
              </a:rPr>
              <a:t> Let’s make this practical. Think back to a procurement that went off track. Which axiom does it relate to? What could have been done differently if that axiom had been addressed up front?</a:t>
            </a:r>
            <a:endParaRPr/>
          </a:p>
        </p:txBody>
      </p:sp>
      <p:sp>
        <p:nvSpPr>
          <p:cNvPr id="589" name="Google Shape;589;g34221800990_4_24:notes"/>
          <p:cNvSpPr txBox="1"/>
          <p:nvPr>
            <p:ph idx="12" type="sldNum"/>
          </p:nvPr>
        </p:nvSpPr>
        <p:spPr>
          <a:xfrm>
            <a:off x="5179484" y="8685213"/>
            <a:ext cx="39624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g33d17db61dd_1_762:notes"/>
          <p:cNvSpPr/>
          <p:nvPr>
            <p:ph idx="2" type="sldImg"/>
          </p:nvPr>
        </p:nvSpPr>
        <p:spPr>
          <a:xfrm>
            <a:off x="914400" y="1143000"/>
            <a:ext cx="73152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96" name="Google Shape;596;g33d17db61dd_1_762:notes"/>
          <p:cNvSpPr txBox="1"/>
          <p:nvPr>
            <p:ph idx="1" type="body"/>
          </p:nvPr>
        </p:nvSpPr>
        <p:spPr>
          <a:xfrm>
            <a:off x="914400" y="4400550"/>
            <a:ext cx="73152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7" name="Google Shape;597;g33d17db61dd_1_762:notes"/>
          <p:cNvSpPr txBox="1"/>
          <p:nvPr>
            <p:ph idx="12" type="sldNum"/>
          </p:nvPr>
        </p:nvSpPr>
        <p:spPr>
          <a:xfrm>
            <a:off x="5179484" y="8685213"/>
            <a:ext cx="39624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0" name="Shape 600"/>
        <p:cNvGrpSpPr/>
        <p:nvPr/>
      </p:nvGrpSpPr>
      <p:grpSpPr>
        <a:xfrm>
          <a:off x="0" y="0"/>
          <a:ext cx="0" cy="0"/>
          <a:chOff x="0" y="0"/>
          <a:chExt cx="0" cy="0"/>
        </a:xfrm>
      </p:grpSpPr>
      <p:sp>
        <p:nvSpPr>
          <p:cNvPr id="601" name="Google Shape;601;g366a562c0f1_0_47:notes"/>
          <p:cNvSpPr/>
          <p:nvPr>
            <p:ph idx="2" type="sldImg"/>
          </p:nvPr>
        </p:nvSpPr>
        <p:spPr>
          <a:xfrm>
            <a:off x="914400" y="1143000"/>
            <a:ext cx="73152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02" name="Google Shape;602;g366a562c0f1_0_47:notes"/>
          <p:cNvSpPr txBox="1"/>
          <p:nvPr>
            <p:ph idx="1" type="body"/>
          </p:nvPr>
        </p:nvSpPr>
        <p:spPr>
          <a:xfrm>
            <a:off x="914400" y="4400550"/>
            <a:ext cx="7315200" cy="3600600"/>
          </a:xfrm>
          <a:prstGeom prst="rect">
            <a:avLst/>
          </a:prstGeom>
          <a:noFill/>
          <a:ln>
            <a:noFill/>
          </a:ln>
        </p:spPr>
        <p:txBody>
          <a:bodyPr anchorCtr="0" anchor="t" bIns="45700" lIns="91425" spcFirstLastPara="1" rIns="91425" wrap="square" tIns="45700">
            <a:noAutofit/>
          </a:bodyPr>
          <a:lstStyle/>
          <a:p>
            <a:pPr indent="0" lvl="0" marL="0" rtl="0" algn="l">
              <a:spcBef>
                <a:spcPts val="1200"/>
              </a:spcBef>
              <a:spcAft>
                <a:spcPts val="0"/>
              </a:spcAft>
              <a:buClr>
                <a:schemeClr val="dk1"/>
              </a:buClr>
              <a:buSzPts val="1100"/>
              <a:buFont typeface="Arial"/>
              <a:buNone/>
            </a:pPr>
            <a:r>
              <a:rPr b="1" lang="en" sz="1200">
                <a:solidFill>
                  <a:schemeClr val="dk1"/>
                </a:solidFill>
                <a:latin typeface="Calibri"/>
                <a:ea typeface="Calibri"/>
                <a:cs typeface="Calibri"/>
                <a:sym typeface="Calibri"/>
              </a:rPr>
              <a:t>Speaker Notes:</a:t>
            </a:r>
            <a:r>
              <a:rPr lang="en" sz="1200">
                <a:solidFill>
                  <a:schemeClr val="dk1"/>
                </a:solidFill>
                <a:latin typeface="Calibri"/>
                <a:ea typeface="Calibri"/>
                <a:cs typeface="Calibri"/>
                <a:sym typeface="Calibri"/>
              </a:rPr>
              <a:t> A successful strategy isn’t just technical—it must be organizational. Recognize that culture, leadership, and structural constraints can derail even the best-designed acquisitions. Think about your agency as a system, not just a buyer.</a:t>
            </a:r>
            <a:endParaRPr sz="1200">
              <a:solidFill>
                <a:schemeClr val="dk1"/>
              </a:solidFill>
              <a:latin typeface="Calibri"/>
              <a:ea typeface="Calibri"/>
              <a:cs typeface="Calibri"/>
              <a:sym typeface="Calibri"/>
            </a:endParaRPr>
          </a:p>
          <a:p>
            <a:pPr indent="0" lvl="0" marL="0" rtl="0" algn="l">
              <a:spcBef>
                <a:spcPts val="1200"/>
              </a:spcBef>
              <a:spcAft>
                <a:spcPts val="1200"/>
              </a:spcAft>
              <a:buSzPts val="1100"/>
              <a:buNone/>
            </a:pPr>
            <a:r>
              <a:t/>
            </a:r>
            <a:endParaRPr b="1" sz="1200">
              <a:solidFill>
                <a:schemeClr val="dk1"/>
              </a:solidFill>
              <a:latin typeface="Calibri"/>
              <a:ea typeface="Calibri"/>
              <a:cs typeface="Calibri"/>
              <a:sym typeface="Calibri"/>
            </a:endParaRPr>
          </a:p>
        </p:txBody>
      </p:sp>
      <p:sp>
        <p:nvSpPr>
          <p:cNvPr id="603" name="Google Shape;603;g366a562c0f1_0_47:notes"/>
          <p:cNvSpPr txBox="1"/>
          <p:nvPr>
            <p:ph idx="12" type="sldNum"/>
          </p:nvPr>
        </p:nvSpPr>
        <p:spPr>
          <a:xfrm>
            <a:off x="5179484" y="8685213"/>
            <a:ext cx="39624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8" name="Shape 608"/>
        <p:cNvGrpSpPr/>
        <p:nvPr/>
      </p:nvGrpSpPr>
      <p:grpSpPr>
        <a:xfrm>
          <a:off x="0" y="0"/>
          <a:ext cx="0" cy="0"/>
          <a:chOff x="0" y="0"/>
          <a:chExt cx="0" cy="0"/>
        </a:xfrm>
      </p:grpSpPr>
      <p:sp>
        <p:nvSpPr>
          <p:cNvPr id="609" name="Google Shape;609;g366a562c0f1_0_68:notes"/>
          <p:cNvSpPr/>
          <p:nvPr>
            <p:ph idx="2" type="sldImg"/>
          </p:nvPr>
        </p:nvSpPr>
        <p:spPr>
          <a:xfrm>
            <a:off x="914400" y="1143000"/>
            <a:ext cx="73152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10" name="Google Shape;610;g366a562c0f1_0_68:notes"/>
          <p:cNvSpPr txBox="1"/>
          <p:nvPr>
            <p:ph idx="1" type="body"/>
          </p:nvPr>
        </p:nvSpPr>
        <p:spPr>
          <a:xfrm>
            <a:off x="914400" y="4400550"/>
            <a:ext cx="7315200" cy="3600600"/>
          </a:xfrm>
          <a:prstGeom prst="rect">
            <a:avLst/>
          </a:prstGeom>
          <a:noFill/>
          <a:ln>
            <a:noFill/>
          </a:ln>
        </p:spPr>
        <p:txBody>
          <a:bodyPr anchorCtr="0" anchor="t" bIns="45700" lIns="91425" spcFirstLastPara="1" rIns="91425" wrap="square" tIns="45700">
            <a:noAutofit/>
          </a:bodyPr>
          <a:lstStyle/>
          <a:p>
            <a:pPr indent="0" lvl="0" marL="0" rtl="0" algn="l">
              <a:spcBef>
                <a:spcPts val="1200"/>
              </a:spcBef>
              <a:spcAft>
                <a:spcPts val="0"/>
              </a:spcAft>
              <a:buClr>
                <a:schemeClr val="dk1"/>
              </a:buClr>
              <a:buSzPts val="1100"/>
              <a:buFont typeface="Arial"/>
              <a:buNone/>
            </a:pPr>
            <a:r>
              <a:rPr b="1" lang="en" sz="1200">
                <a:solidFill>
                  <a:schemeClr val="dk1"/>
                </a:solidFill>
                <a:latin typeface="Calibri"/>
                <a:ea typeface="Calibri"/>
                <a:cs typeface="Calibri"/>
                <a:sym typeface="Calibri"/>
              </a:rPr>
              <a:t>Speaker Notes:</a:t>
            </a:r>
            <a:r>
              <a:rPr lang="en" sz="1200">
                <a:solidFill>
                  <a:schemeClr val="dk1"/>
                </a:solidFill>
                <a:latin typeface="Calibri"/>
                <a:ea typeface="Calibri"/>
                <a:cs typeface="Calibri"/>
                <a:sym typeface="Calibri"/>
              </a:rPr>
              <a:t> Digital acquisition must be a team sport. Each of these groups brings essential knowledge. If any are left out, risk increases. Reflect on where your team is strong and where engagement could improve.</a:t>
            </a:r>
            <a:endParaRPr sz="1200">
              <a:solidFill>
                <a:schemeClr val="dk1"/>
              </a:solidFill>
              <a:latin typeface="Calibri"/>
              <a:ea typeface="Calibri"/>
              <a:cs typeface="Calibri"/>
              <a:sym typeface="Calibri"/>
            </a:endParaRPr>
          </a:p>
          <a:p>
            <a:pPr indent="0" lvl="0" marL="0" rtl="0" algn="l">
              <a:spcBef>
                <a:spcPts val="1200"/>
              </a:spcBef>
              <a:spcAft>
                <a:spcPts val="1200"/>
              </a:spcAft>
              <a:buSzPts val="1100"/>
              <a:buNone/>
            </a:pPr>
            <a:r>
              <a:t/>
            </a:r>
            <a:endParaRPr b="1" sz="1200">
              <a:solidFill>
                <a:schemeClr val="dk1"/>
              </a:solidFill>
              <a:latin typeface="Calibri"/>
              <a:ea typeface="Calibri"/>
              <a:cs typeface="Calibri"/>
              <a:sym typeface="Calibri"/>
            </a:endParaRPr>
          </a:p>
        </p:txBody>
      </p:sp>
      <p:sp>
        <p:nvSpPr>
          <p:cNvPr id="611" name="Google Shape;611;g366a562c0f1_0_68:notes"/>
          <p:cNvSpPr txBox="1"/>
          <p:nvPr>
            <p:ph idx="12" type="sldNum"/>
          </p:nvPr>
        </p:nvSpPr>
        <p:spPr>
          <a:xfrm>
            <a:off x="5179484" y="8685213"/>
            <a:ext cx="39624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33d17db61dd_1_10:notes"/>
          <p:cNvSpPr/>
          <p:nvPr>
            <p:ph idx="2" type="sldImg"/>
          </p:nvPr>
        </p:nvSpPr>
        <p:spPr>
          <a:xfrm>
            <a:off x="914400" y="1143000"/>
            <a:ext cx="73152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0" name="Google Shape;470;g33d17db61dd_1_10:notes"/>
          <p:cNvSpPr txBox="1"/>
          <p:nvPr>
            <p:ph idx="1" type="body"/>
          </p:nvPr>
        </p:nvSpPr>
        <p:spPr>
          <a:xfrm>
            <a:off x="914400" y="4400550"/>
            <a:ext cx="73152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1" name="Google Shape;471;g33d17db61dd_1_10:notes"/>
          <p:cNvSpPr txBox="1"/>
          <p:nvPr>
            <p:ph idx="12" type="sldNum"/>
          </p:nvPr>
        </p:nvSpPr>
        <p:spPr>
          <a:xfrm>
            <a:off x="5179484" y="8685213"/>
            <a:ext cx="39624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6" name="Shape 616"/>
        <p:cNvGrpSpPr/>
        <p:nvPr/>
      </p:nvGrpSpPr>
      <p:grpSpPr>
        <a:xfrm>
          <a:off x="0" y="0"/>
          <a:ext cx="0" cy="0"/>
          <a:chOff x="0" y="0"/>
          <a:chExt cx="0" cy="0"/>
        </a:xfrm>
      </p:grpSpPr>
      <p:sp>
        <p:nvSpPr>
          <p:cNvPr id="617" name="Google Shape;617;g366a562c0f1_0_75:notes"/>
          <p:cNvSpPr/>
          <p:nvPr>
            <p:ph idx="2" type="sldImg"/>
          </p:nvPr>
        </p:nvSpPr>
        <p:spPr>
          <a:xfrm>
            <a:off x="914400" y="1143000"/>
            <a:ext cx="73152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18" name="Google Shape;618;g366a562c0f1_0_75:notes"/>
          <p:cNvSpPr txBox="1"/>
          <p:nvPr>
            <p:ph idx="1" type="body"/>
          </p:nvPr>
        </p:nvSpPr>
        <p:spPr>
          <a:xfrm>
            <a:off x="914400" y="4400550"/>
            <a:ext cx="7315200" cy="3600600"/>
          </a:xfrm>
          <a:prstGeom prst="rect">
            <a:avLst/>
          </a:prstGeom>
          <a:noFill/>
          <a:ln>
            <a:noFill/>
          </a:ln>
        </p:spPr>
        <p:txBody>
          <a:bodyPr anchorCtr="0" anchor="t" bIns="45700" lIns="91425" spcFirstLastPara="1" rIns="91425" wrap="square" tIns="45700">
            <a:noAutofit/>
          </a:bodyPr>
          <a:lstStyle/>
          <a:p>
            <a:pPr indent="0" lvl="0" marL="0" rtl="0" algn="l">
              <a:spcBef>
                <a:spcPts val="1200"/>
              </a:spcBef>
              <a:spcAft>
                <a:spcPts val="0"/>
              </a:spcAft>
              <a:buSzPts val="1100"/>
              <a:buNone/>
            </a:pPr>
            <a:r>
              <a:rPr b="1" lang="en" sz="1200">
                <a:solidFill>
                  <a:schemeClr val="dk1"/>
                </a:solidFill>
                <a:latin typeface="Calibri"/>
                <a:ea typeface="Calibri"/>
                <a:cs typeface="Calibri"/>
                <a:sym typeface="Calibri"/>
              </a:rPr>
              <a:t>Speaker Notes: </a:t>
            </a:r>
            <a:r>
              <a:rPr lang="en" sz="1200">
                <a:solidFill>
                  <a:schemeClr val="dk1"/>
                </a:solidFill>
                <a:latin typeface="Calibri"/>
                <a:ea typeface="Calibri"/>
                <a:cs typeface="Calibri"/>
                <a:sym typeface="Calibri"/>
              </a:rPr>
              <a:t>Modern strategy is cyclical, not linear. Consider how to institutionalize feedback and build flexible structures that evolve with user needs. Digital services are never “done”—neither should your acquisition strategy be.</a:t>
            </a:r>
            <a:endParaRPr sz="1200">
              <a:solidFill>
                <a:schemeClr val="dk1"/>
              </a:solidFill>
              <a:latin typeface="Calibri"/>
              <a:ea typeface="Calibri"/>
              <a:cs typeface="Calibri"/>
              <a:sym typeface="Calibri"/>
            </a:endParaRPr>
          </a:p>
          <a:p>
            <a:pPr indent="0" lvl="0" marL="0" rtl="0" algn="l">
              <a:spcBef>
                <a:spcPts val="1200"/>
              </a:spcBef>
              <a:spcAft>
                <a:spcPts val="0"/>
              </a:spcAft>
              <a:buSzPts val="1100"/>
              <a:buNone/>
            </a:pPr>
            <a:r>
              <a:t/>
            </a:r>
            <a:endParaRPr sz="1200">
              <a:solidFill>
                <a:schemeClr val="dk1"/>
              </a:solidFill>
              <a:latin typeface="Calibri"/>
              <a:ea typeface="Calibri"/>
              <a:cs typeface="Calibri"/>
              <a:sym typeface="Calibri"/>
            </a:endParaRPr>
          </a:p>
          <a:p>
            <a:pPr indent="0" lvl="0" marL="0" rtl="0" algn="l">
              <a:spcBef>
                <a:spcPts val="1200"/>
              </a:spcBef>
              <a:spcAft>
                <a:spcPts val="1200"/>
              </a:spcAft>
              <a:buSzPts val="1100"/>
              <a:buNone/>
            </a:pPr>
            <a:r>
              <a:t/>
            </a:r>
            <a:endParaRPr sz="1200">
              <a:solidFill>
                <a:schemeClr val="dk1"/>
              </a:solidFill>
              <a:latin typeface="Calibri"/>
              <a:ea typeface="Calibri"/>
              <a:cs typeface="Calibri"/>
              <a:sym typeface="Calibri"/>
            </a:endParaRPr>
          </a:p>
        </p:txBody>
      </p:sp>
      <p:sp>
        <p:nvSpPr>
          <p:cNvPr id="619" name="Google Shape;619;g366a562c0f1_0_75:notes"/>
          <p:cNvSpPr txBox="1"/>
          <p:nvPr>
            <p:ph idx="12" type="sldNum"/>
          </p:nvPr>
        </p:nvSpPr>
        <p:spPr>
          <a:xfrm>
            <a:off x="5179484" y="8685213"/>
            <a:ext cx="39624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4" name="Shape 624"/>
        <p:cNvGrpSpPr/>
        <p:nvPr/>
      </p:nvGrpSpPr>
      <p:grpSpPr>
        <a:xfrm>
          <a:off x="0" y="0"/>
          <a:ext cx="0" cy="0"/>
          <a:chOff x="0" y="0"/>
          <a:chExt cx="0" cy="0"/>
        </a:xfrm>
      </p:grpSpPr>
      <p:sp>
        <p:nvSpPr>
          <p:cNvPr id="625" name="Google Shape;625;g33d17db61dd_1_767:notes"/>
          <p:cNvSpPr/>
          <p:nvPr>
            <p:ph idx="2" type="sldImg"/>
          </p:nvPr>
        </p:nvSpPr>
        <p:spPr>
          <a:xfrm>
            <a:off x="914400" y="1143000"/>
            <a:ext cx="73152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26" name="Google Shape;626;g33d17db61dd_1_767:notes"/>
          <p:cNvSpPr txBox="1"/>
          <p:nvPr>
            <p:ph idx="1" type="body"/>
          </p:nvPr>
        </p:nvSpPr>
        <p:spPr>
          <a:xfrm>
            <a:off x="914400" y="4400550"/>
            <a:ext cx="73152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7" name="Google Shape;627;g33d17db61dd_1_767:notes"/>
          <p:cNvSpPr txBox="1"/>
          <p:nvPr>
            <p:ph idx="12" type="sldNum"/>
          </p:nvPr>
        </p:nvSpPr>
        <p:spPr>
          <a:xfrm>
            <a:off x="5179484" y="8685213"/>
            <a:ext cx="39624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0" name="Shape 630"/>
        <p:cNvGrpSpPr/>
        <p:nvPr/>
      </p:nvGrpSpPr>
      <p:grpSpPr>
        <a:xfrm>
          <a:off x="0" y="0"/>
          <a:ext cx="0" cy="0"/>
          <a:chOff x="0" y="0"/>
          <a:chExt cx="0" cy="0"/>
        </a:xfrm>
      </p:grpSpPr>
      <p:sp>
        <p:nvSpPr>
          <p:cNvPr id="631" name="Google Shape;631;g366a562c0f1_0_155:notes"/>
          <p:cNvSpPr/>
          <p:nvPr>
            <p:ph idx="2" type="sldImg"/>
          </p:nvPr>
        </p:nvSpPr>
        <p:spPr>
          <a:xfrm>
            <a:off x="914400" y="1143000"/>
            <a:ext cx="73152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32" name="Google Shape;632;g366a562c0f1_0_155:notes"/>
          <p:cNvSpPr txBox="1"/>
          <p:nvPr>
            <p:ph idx="1" type="body"/>
          </p:nvPr>
        </p:nvSpPr>
        <p:spPr>
          <a:xfrm>
            <a:off x="914400" y="4400550"/>
            <a:ext cx="7315200" cy="3600600"/>
          </a:xfrm>
          <a:prstGeom prst="rect">
            <a:avLst/>
          </a:prstGeom>
          <a:noFill/>
          <a:ln>
            <a:noFill/>
          </a:ln>
        </p:spPr>
        <p:txBody>
          <a:bodyPr anchorCtr="0" anchor="t" bIns="45700" lIns="91425" spcFirstLastPara="1" rIns="91425" wrap="square" tIns="45700">
            <a:noAutofit/>
          </a:bodyPr>
          <a:lstStyle/>
          <a:p>
            <a:pPr indent="0" lvl="0" marL="0" rtl="0" algn="l">
              <a:spcBef>
                <a:spcPts val="1200"/>
              </a:spcBef>
              <a:spcAft>
                <a:spcPts val="0"/>
              </a:spcAft>
              <a:buSzPts val="1100"/>
              <a:buNone/>
            </a:pPr>
            <a:r>
              <a:rPr b="1" lang="en" sz="1200">
                <a:solidFill>
                  <a:schemeClr val="dk1"/>
                </a:solidFill>
                <a:latin typeface="Calibri"/>
                <a:ea typeface="Calibri"/>
                <a:cs typeface="Calibri"/>
                <a:sym typeface="Calibri"/>
              </a:rPr>
              <a:t>Speaker Notes:</a:t>
            </a:r>
            <a:r>
              <a:rPr lang="en" sz="1200">
                <a:solidFill>
                  <a:schemeClr val="dk1"/>
                </a:solidFill>
                <a:latin typeface="Calibri"/>
                <a:ea typeface="Calibri"/>
                <a:cs typeface="Calibri"/>
                <a:sym typeface="Calibri"/>
              </a:rPr>
              <a:t> Don’t hide your agency’s current maturity—use it as a foundation for honest vendor conversations. Right-sizing solutions leads to better proposals and fewer failed implementations. Transparency builds credibility.</a:t>
            </a:r>
            <a:endParaRPr sz="1200">
              <a:solidFill>
                <a:schemeClr val="dk1"/>
              </a:solidFill>
              <a:latin typeface="Calibri"/>
              <a:ea typeface="Calibri"/>
              <a:cs typeface="Calibri"/>
              <a:sym typeface="Calibri"/>
            </a:endParaRPr>
          </a:p>
          <a:p>
            <a:pPr indent="0" lvl="0" marL="0" rtl="0" algn="l">
              <a:spcBef>
                <a:spcPts val="1200"/>
              </a:spcBef>
              <a:spcAft>
                <a:spcPts val="1200"/>
              </a:spcAft>
              <a:buSzPts val="1100"/>
              <a:buNone/>
            </a:pPr>
            <a:r>
              <a:t/>
            </a:r>
            <a:endParaRPr/>
          </a:p>
        </p:txBody>
      </p:sp>
      <p:sp>
        <p:nvSpPr>
          <p:cNvPr id="633" name="Google Shape;633;g366a562c0f1_0_155:notes"/>
          <p:cNvSpPr txBox="1"/>
          <p:nvPr>
            <p:ph idx="12" type="sldNum"/>
          </p:nvPr>
        </p:nvSpPr>
        <p:spPr>
          <a:xfrm>
            <a:off x="5179484" y="8685213"/>
            <a:ext cx="39624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8" name="Shape 638"/>
        <p:cNvGrpSpPr/>
        <p:nvPr/>
      </p:nvGrpSpPr>
      <p:grpSpPr>
        <a:xfrm>
          <a:off x="0" y="0"/>
          <a:ext cx="0" cy="0"/>
          <a:chOff x="0" y="0"/>
          <a:chExt cx="0" cy="0"/>
        </a:xfrm>
      </p:grpSpPr>
      <p:sp>
        <p:nvSpPr>
          <p:cNvPr id="639" name="Google Shape;639;g366a562c0f1_0_87:notes"/>
          <p:cNvSpPr/>
          <p:nvPr>
            <p:ph idx="2" type="sldImg"/>
          </p:nvPr>
        </p:nvSpPr>
        <p:spPr>
          <a:xfrm>
            <a:off x="914400" y="1143000"/>
            <a:ext cx="73152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40" name="Google Shape;640;g366a562c0f1_0_87:notes"/>
          <p:cNvSpPr txBox="1"/>
          <p:nvPr>
            <p:ph idx="1" type="body"/>
          </p:nvPr>
        </p:nvSpPr>
        <p:spPr>
          <a:xfrm>
            <a:off x="914400" y="4400550"/>
            <a:ext cx="7315200" cy="3600600"/>
          </a:xfrm>
          <a:prstGeom prst="rect">
            <a:avLst/>
          </a:prstGeom>
          <a:noFill/>
          <a:ln>
            <a:noFill/>
          </a:ln>
        </p:spPr>
        <p:txBody>
          <a:bodyPr anchorCtr="0" anchor="t" bIns="45700" lIns="91425" spcFirstLastPara="1" rIns="91425" wrap="square" tIns="45700">
            <a:noAutofit/>
          </a:bodyPr>
          <a:lstStyle/>
          <a:p>
            <a:pPr indent="0" lvl="0" marL="0" rtl="0" algn="l">
              <a:spcBef>
                <a:spcPts val="1200"/>
              </a:spcBef>
              <a:spcAft>
                <a:spcPts val="0"/>
              </a:spcAft>
              <a:buClr>
                <a:schemeClr val="dk1"/>
              </a:buClr>
              <a:buSzPts val="1100"/>
              <a:buFont typeface="Arial"/>
              <a:buNone/>
            </a:pPr>
            <a:r>
              <a:rPr b="1" lang="en" sz="1200">
                <a:solidFill>
                  <a:schemeClr val="dk1"/>
                </a:solidFill>
                <a:latin typeface="Calibri"/>
                <a:ea typeface="Calibri"/>
                <a:cs typeface="Calibri"/>
                <a:sym typeface="Calibri"/>
              </a:rPr>
              <a:t>Speaker Notes:</a:t>
            </a:r>
            <a:r>
              <a:rPr lang="en" sz="1200">
                <a:solidFill>
                  <a:schemeClr val="dk1"/>
                </a:solidFill>
                <a:latin typeface="Calibri"/>
                <a:ea typeface="Calibri"/>
                <a:cs typeface="Calibri"/>
                <a:sym typeface="Calibri"/>
              </a:rPr>
              <a:t> Maturity models offer a shared language for evaluating readiness. Whether using TechFAR, DSC, or a custom tool, the key is to integrate the model early in the procurement lifecycle. Use it to shape goals and align your team.</a:t>
            </a:r>
            <a:endParaRPr sz="1200">
              <a:solidFill>
                <a:schemeClr val="dk1"/>
              </a:solidFill>
              <a:latin typeface="Calibri"/>
              <a:ea typeface="Calibri"/>
              <a:cs typeface="Calibri"/>
              <a:sym typeface="Calibri"/>
            </a:endParaRPr>
          </a:p>
          <a:p>
            <a:pPr indent="0" lvl="0" marL="0" rtl="0" algn="l">
              <a:spcBef>
                <a:spcPts val="1200"/>
              </a:spcBef>
              <a:spcAft>
                <a:spcPts val="1200"/>
              </a:spcAft>
              <a:buSzPts val="1100"/>
              <a:buNone/>
            </a:pPr>
            <a:r>
              <a:t/>
            </a:r>
            <a:endParaRPr/>
          </a:p>
        </p:txBody>
      </p:sp>
      <p:sp>
        <p:nvSpPr>
          <p:cNvPr id="641" name="Google Shape;641;g366a562c0f1_0_87:notes"/>
          <p:cNvSpPr txBox="1"/>
          <p:nvPr>
            <p:ph idx="12" type="sldNum"/>
          </p:nvPr>
        </p:nvSpPr>
        <p:spPr>
          <a:xfrm>
            <a:off x="5179484" y="8685213"/>
            <a:ext cx="39624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6" name="Shape 646"/>
        <p:cNvGrpSpPr/>
        <p:nvPr/>
      </p:nvGrpSpPr>
      <p:grpSpPr>
        <a:xfrm>
          <a:off x="0" y="0"/>
          <a:ext cx="0" cy="0"/>
          <a:chOff x="0" y="0"/>
          <a:chExt cx="0" cy="0"/>
        </a:xfrm>
      </p:grpSpPr>
      <p:sp>
        <p:nvSpPr>
          <p:cNvPr id="647" name="Google Shape;647;g33d17db61dd_1_742:notes"/>
          <p:cNvSpPr/>
          <p:nvPr>
            <p:ph idx="2" type="sldImg"/>
          </p:nvPr>
        </p:nvSpPr>
        <p:spPr>
          <a:xfrm>
            <a:off x="914400" y="1143000"/>
            <a:ext cx="73152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48" name="Google Shape;648;g33d17db61dd_1_742:notes"/>
          <p:cNvSpPr txBox="1"/>
          <p:nvPr>
            <p:ph idx="1" type="body"/>
          </p:nvPr>
        </p:nvSpPr>
        <p:spPr>
          <a:xfrm>
            <a:off x="914400" y="4400550"/>
            <a:ext cx="7315200" cy="3600600"/>
          </a:xfrm>
          <a:prstGeom prst="rect">
            <a:avLst/>
          </a:prstGeom>
          <a:noFill/>
          <a:ln>
            <a:noFill/>
          </a:ln>
        </p:spPr>
        <p:txBody>
          <a:bodyPr anchorCtr="0" anchor="t" bIns="45700" lIns="91425" spcFirstLastPara="1" rIns="91425" wrap="square" tIns="45700">
            <a:noAutofit/>
          </a:bodyPr>
          <a:lstStyle/>
          <a:p>
            <a:pPr indent="0" lvl="0" marL="0" rtl="0" algn="l">
              <a:spcBef>
                <a:spcPts val="1200"/>
              </a:spcBef>
              <a:spcAft>
                <a:spcPts val="0"/>
              </a:spcAft>
              <a:buSzPts val="1100"/>
              <a:buNone/>
            </a:pPr>
            <a:r>
              <a:rPr b="1" lang="en">
                <a:solidFill>
                  <a:schemeClr val="dk1"/>
                </a:solidFill>
              </a:rPr>
              <a:t>Speaker Notes:</a:t>
            </a:r>
            <a:r>
              <a:rPr lang="en">
                <a:solidFill>
                  <a:schemeClr val="dk1"/>
                </a:solidFill>
              </a:rPr>
              <a:t> Now it’s time to apply what we’ve learned. Use the model to assess your agency’s digital maturity. Then discuss what strategies make sense based on your actual state—not aspirational goals. Be honest; this is for planning, not scoring.</a:t>
            </a:r>
            <a:br>
              <a:rPr lang="en" sz="1200">
                <a:solidFill>
                  <a:schemeClr val="dk1"/>
                </a:solidFill>
                <a:latin typeface="Calibri"/>
                <a:ea typeface="Calibri"/>
                <a:cs typeface="Calibri"/>
                <a:sym typeface="Calibri"/>
              </a:rPr>
            </a:br>
            <a:endParaRPr sz="1200">
              <a:solidFill>
                <a:schemeClr val="dk1"/>
              </a:solidFill>
              <a:latin typeface="Calibri"/>
              <a:ea typeface="Calibri"/>
              <a:cs typeface="Calibri"/>
              <a:sym typeface="Calibri"/>
            </a:endParaRPr>
          </a:p>
          <a:p>
            <a:pPr indent="0" lvl="0" marL="0" rtl="0" algn="l">
              <a:spcBef>
                <a:spcPts val="1200"/>
              </a:spcBef>
              <a:spcAft>
                <a:spcPts val="0"/>
              </a:spcAft>
              <a:buSzPts val="1100"/>
              <a:buNone/>
            </a:pPr>
            <a:r>
              <a:t/>
            </a:r>
            <a:endParaRPr sz="1200">
              <a:solidFill>
                <a:schemeClr val="dk1"/>
              </a:solidFill>
              <a:latin typeface="Calibri"/>
              <a:ea typeface="Calibri"/>
              <a:cs typeface="Calibri"/>
              <a:sym typeface="Calibri"/>
            </a:endParaRPr>
          </a:p>
          <a:p>
            <a:pPr indent="0" lvl="0" marL="0" rtl="0" algn="l">
              <a:spcBef>
                <a:spcPts val="1200"/>
              </a:spcBef>
              <a:spcAft>
                <a:spcPts val="0"/>
              </a:spcAft>
              <a:buSzPts val="1100"/>
              <a:buNone/>
            </a:pPr>
            <a:r>
              <a:t/>
            </a:r>
            <a:endParaRPr sz="1200">
              <a:solidFill>
                <a:schemeClr val="dk1"/>
              </a:solidFill>
              <a:latin typeface="Calibri"/>
              <a:ea typeface="Calibri"/>
              <a:cs typeface="Calibri"/>
              <a:sym typeface="Calibri"/>
            </a:endParaRPr>
          </a:p>
          <a:p>
            <a:pPr indent="0" lvl="0" marL="0" rtl="0" algn="l">
              <a:spcBef>
                <a:spcPts val="1200"/>
              </a:spcBef>
              <a:spcAft>
                <a:spcPts val="1200"/>
              </a:spcAft>
              <a:buSzPts val="1100"/>
              <a:buNone/>
            </a:pPr>
            <a:r>
              <a:t/>
            </a:r>
            <a:endParaRPr/>
          </a:p>
        </p:txBody>
      </p:sp>
      <p:sp>
        <p:nvSpPr>
          <p:cNvPr id="649" name="Google Shape;649;g33d17db61dd_1_742:notes"/>
          <p:cNvSpPr txBox="1"/>
          <p:nvPr>
            <p:ph idx="12" type="sldNum"/>
          </p:nvPr>
        </p:nvSpPr>
        <p:spPr>
          <a:xfrm>
            <a:off x="5179484" y="8685213"/>
            <a:ext cx="39624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4" name="Shape 654"/>
        <p:cNvGrpSpPr/>
        <p:nvPr/>
      </p:nvGrpSpPr>
      <p:grpSpPr>
        <a:xfrm>
          <a:off x="0" y="0"/>
          <a:ext cx="0" cy="0"/>
          <a:chOff x="0" y="0"/>
          <a:chExt cx="0" cy="0"/>
        </a:xfrm>
      </p:grpSpPr>
      <p:sp>
        <p:nvSpPr>
          <p:cNvPr id="655" name="Google Shape;655;g366a562c0f1_0_108:notes"/>
          <p:cNvSpPr/>
          <p:nvPr>
            <p:ph idx="2" type="sldImg"/>
          </p:nvPr>
        </p:nvSpPr>
        <p:spPr>
          <a:xfrm>
            <a:off x="914400" y="1143000"/>
            <a:ext cx="73152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56" name="Google Shape;656;g366a562c0f1_0_108:notes"/>
          <p:cNvSpPr txBox="1"/>
          <p:nvPr>
            <p:ph idx="1" type="body"/>
          </p:nvPr>
        </p:nvSpPr>
        <p:spPr>
          <a:xfrm>
            <a:off x="914400" y="4400550"/>
            <a:ext cx="7315200" cy="3600600"/>
          </a:xfrm>
          <a:prstGeom prst="rect">
            <a:avLst/>
          </a:prstGeom>
          <a:noFill/>
          <a:ln>
            <a:noFill/>
          </a:ln>
        </p:spPr>
        <p:txBody>
          <a:bodyPr anchorCtr="0" anchor="t" bIns="45700" lIns="91425" spcFirstLastPara="1" rIns="91425" wrap="square" tIns="45700">
            <a:noAutofit/>
          </a:bodyPr>
          <a:lstStyle/>
          <a:p>
            <a:pPr indent="0" lvl="0" marL="0" rtl="0" algn="l">
              <a:spcBef>
                <a:spcPts val="1200"/>
              </a:spcBef>
              <a:spcAft>
                <a:spcPts val="1200"/>
              </a:spcAft>
              <a:buSzPts val="1100"/>
              <a:buNone/>
            </a:pPr>
            <a:r>
              <a:rPr b="1" lang="en"/>
              <a:t>Speaker Notes:</a:t>
            </a:r>
            <a:r>
              <a:rPr lang="en"/>
              <a:t> Now it’s time to apply what we’ve learned. Use the model to assess your agency’s digital maturity. Then discuss what strategies make sense based on your actual state—not aspirational goals. Be honest; this is for planning, not scoring.</a:t>
            </a:r>
            <a:endParaRPr/>
          </a:p>
        </p:txBody>
      </p:sp>
      <p:sp>
        <p:nvSpPr>
          <p:cNvPr id="657" name="Google Shape;657;g366a562c0f1_0_108:notes"/>
          <p:cNvSpPr txBox="1"/>
          <p:nvPr>
            <p:ph idx="12" type="sldNum"/>
          </p:nvPr>
        </p:nvSpPr>
        <p:spPr>
          <a:xfrm>
            <a:off x="5179484" y="8685213"/>
            <a:ext cx="39624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2" name="Shape 662"/>
        <p:cNvGrpSpPr/>
        <p:nvPr/>
      </p:nvGrpSpPr>
      <p:grpSpPr>
        <a:xfrm>
          <a:off x="0" y="0"/>
          <a:ext cx="0" cy="0"/>
          <a:chOff x="0" y="0"/>
          <a:chExt cx="0" cy="0"/>
        </a:xfrm>
      </p:grpSpPr>
      <p:sp>
        <p:nvSpPr>
          <p:cNvPr id="663" name="Google Shape;663;g366a562c0f1_0_101:notes"/>
          <p:cNvSpPr/>
          <p:nvPr>
            <p:ph idx="2" type="sldImg"/>
          </p:nvPr>
        </p:nvSpPr>
        <p:spPr>
          <a:xfrm>
            <a:off x="914400" y="1143000"/>
            <a:ext cx="73152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64" name="Google Shape;664;g366a562c0f1_0_101:notes"/>
          <p:cNvSpPr txBox="1"/>
          <p:nvPr>
            <p:ph idx="1" type="body"/>
          </p:nvPr>
        </p:nvSpPr>
        <p:spPr>
          <a:xfrm>
            <a:off x="914400" y="4400550"/>
            <a:ext cx="7315200" cy="3600600"/>
          </a:xfrm>
          <a:prstGeom prst="rect">
            <a:avLst/>
          </a:prstGeom>
          <a:noFill/>
          <a:ln>
            <a:noFill/>
          </a:ln>
        </p:spPr>
        <p:txBody>
          <a:bodyPr anchorCtr="0" anchor="t" bIns="45700" lIns="91425" spcFirstLastPara="1" rIns="91425" wrap="square" tIns="45700">
            <a:noAutofit/>
          </a:bodyPr>
          <a:lstStyle/>
          <a:p>
            <a:pPr indent="0" lvl="0" marL="0" rtl="0" algn="l">
              <a:spcBef>
                <a:spcPts val="1200"/>
              </a:spcBef>
              <a:spcAft>
                <a:spcPts val="1200"/>
              </a:spcAft>
              <a:buClr>
                <a:schemeClr val="dk1"/>
              </a:buClr>
              <a:buSzPts val="1100"/>
              <a:buFont typeface="Arial"/>
              <a:buNone/>
            </a:pPr>
            <a:r>
              <a:rPr b="1" lang="en" sz="1200">
                <a:solidFill>
                  <a:schemeClr val="dk1"/>
                </a:solidFill>
                <a:latin typeface="Calibri"/>
                <a:ea typeface="Calibri"/>
                <a:cs typeface="Calibri"/>
                <a:sym typeface="Calibri"/>
              </a:rPr>
              <a:t>Speaker Notes:</a:t>
            </a:r>
            <a:r>
              <a:rPr lang="en" sz="1200">
                <a:solidFill>
                  <a:schemeClr val="dk1"/>
                </a:solidFill>
                <a:latin typeface="Calibri"/>
                <a:ea typeface="Calibri"/>
                <a:cs typeface="Calibri"/>
                <a:sym typeface="Calibri"/>
              </a:rPr>
              <a:t> Maryland’s ADEPT is a great example of maturity-based acquisition. They created an agile contract vehicle and screened vendors using maturity indicators. This shows what’s possible when you embed maturity awareness into strategy and operations.</a:t>
            </a:r>
            <a:endParaRPr/>
          </a:p>
        </p:txBody>
      </p:sp>
      <p:sp>
        <p:nvSpPr>
          <p:cNvPr id="665" name="Google Shape;665;g366a562c0f1_0_101:notes"/>
          <p:cNvSpPr txBox="1"/>
          <p:nvPr>
            <p:ph idx="12" type="sldNum"/>
          </p:nvPr>
        </p:nvSpPr>
        <p:spPr>
          <a:xfrm>
            <a:off x="5179484" y="8685213"/>
            <a:ext cx="39624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0" name="Shape 670"/>
        <p:cNvGrpSpPr/>
        <p:nvPr/>
      </p:nvGrpSpPr>
      <p:grpSpPr>
        <a:xfrm>
          <a:off x="0" y="0"/>
          <a:ext cx="0" cy="0"/>
          <a:chOff x="0" y="0"/>
          <a:chExt cx="0" cy="0"/>
        </a:xfrm>
      </p:grpSpPr>
      <p:sp>
        <p:nvSpPr>
          <p:cNvPr id="671" name="Google Shape;671;g34214c1f2a9_0_3959:notes"/>
          <p:cNvSpPr/>
          <p:nvPr>
            <p:ph idx="2" type="sldImg"/>
          </p:nvPr>
        </p:nvSpPr>
        <p:spPr>
          <a:xfrm>
            <a:off x="914400" y="1143000"/>
            <a:ext cx="73152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72" name="Google Shape;672;g34214c1f2a9_0_3959:notes"/>
          <p:cNvSpPr txBox="1"/>
          <p:nvPr>
            <p:ph idx="1" type="body"/>
          </p:nvPr>
        </p:nvSpPr>
        <p:spPr>
          <a:xfrm>
            <a:off x="914400" y="4400550"/>
            <a:ext cx="7315200" cy="3600600"/>
          </a:xfrm>
          <a:prstGeom prst="rect">
            <a:avLst/>
          </a:prstGeom>
          <a:noFill/>
          <a:ln>
            <a:noFill/>
          </a:ln>
        </p:spPr>
        <p:txBody>
          <a:bodyPr anchorCtr="0" anchor="t" bIns="45700" lIns="91425" spcFirstLastPara="1" rIns="91425" wrap="square" tIns="45700">
            <a:noAutofit/>
          </a:bodyPr>
          <a:lstStyle/>
          <a:p>
            <a:pPr indent="0" lvl="0" marL="0" rtl="0" algn="l">
              <a:spcBef>
                <a:spcPts val="1200"/>
              </a:spcBef>
              <a:spcAft>
                <a:spcPts val="0"/>
              </a:spcAft>
              <a:buClr>
                <a:schemeClr val="dk1"/>
              </a:buClr>
              <a:buSzPts val="1100"/>
              <a:buFont typeface="Arial"/>
              <a:buNone/>
            </a:pPr>
            <a:r>
              <a:rPr b="1" lang="en" sz="1200">
                <a:solidFill>
                  <a:schemeClr val="dk1"/>
                </a:solidFill>
                <a:latin typeface="Calibri"/>
                <a:ea typeface="Calibri"/>
                <a:cs typeface="Calibri"/>
                <a:sym typeface="Calibri"/>
              </a:rPr>
              <a:t>Speaker Notes:</a:t>
            </a:r>
            <a:r>
              <a:rPr lang="en" sz="1200">
                <a:solidFill>
                  <a:schemeClr val="dk1"/>
                </a:solidFill>
                <a:latin typeface="Calibri"/>
                <a:ea typeface="Calibri"/>
                <a:cs typeface="Calibri"/>
                <a:sym typeface="Calibri"/>
              </a:rPr>
              <a:t> Let’s reflect on what we’ve covered. If you had to revise a current or upcoming procurement strategy, what would you do differently based on today’s session? What barriers still exist—and how can you begin addressing them?</a:t>
            </a:r>
            <a:endParaRPr sz="1200">
              <a:solidFill>
                <a:schemeClr val="dk1"/>
              </a:solidFill>
              <a:latin typeface="Calibri"/>
              <a:ea typeface="Calibri"/>
              <a:cs typeface="Calibri"/>
              <a:sym typeface="Calibri"/>
            </a:endParaRPr>
          </a:p>
          <a:p>
            <a:pPr indent="0" lvl="0" marL="0" rtl="0" algn="l">
              <a:spcBef>
                <a:spcPts val="1200"/>
              </a:spcBef>
              <a:spcAft>
                <a:spcPts val="0"/>
              </a:spcAft>
              <a:buNone/>
            </a:pPr>
            <a:r>
              <a:t/>
            </a:r>
            <a:endParaRPr/>
          </a:p>
        </p:txBody>
      </p:sp>
      <p:sp>
        <p:nvSpPr>
          <p:cNvPr id="673" name="Google Shape;673;g34214c1f2a9_0_3959:notes"/>
          <p:cNvSpPr txBox="1"/>
          <p:nvPr>
            <p:ph idx="12" type="sldNum"/>
          </p:nvPr>
        </p:nvSpPr>
        <p:spPr>
          <a:xfrm>
            <a:off x="5179484" y="8685213"/>
            <a:ext cx="39624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8" name="Shape 678"/>
        <p:cNvGrpSpPr/>
        <p:nvPr/>
      </p:nvGrpSpPr>
      <p:grpSpPr>
        <a:xfrm>
          <a:off x="0" y="0"/>
          <a:ext cx="0" cy="0"/>
          <a:chOff x="0" y="0"/>
          <a:chExt cx="0" cy="0"/>
        </a:xfrm>
      </p:grpSpPr>
      <p:sp>
        <p:nvSpPr>
          <p:cNvPr id="679" name="Google Shape;679;g366a562c0f1_0_122:notes"/>
          <p:cNvSpPr/>
          <p:nvPr>
            <p:ph idx="2" type="sldImg"/>
          </p:nvPr>
        </p:nvSpPr>
        <p:spPr>
          <a:xfrm>
            <a:off x="914400" y="1143000"/>
            <a:ext cx="73152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80" name="Google Shape;680;g366a562c0f1_0_122:notes"/>
          <p:cNvSpPr txBox="1"/>
          <p:nvPr>
            <p:ph idx="1" type="body"/>
          </p:nvPr>
        </p:nvSpPr>
        <p:spPr>
          <a:xfrm>
            <a:off x="914400" y="4400550"/>
            <a:ext cx="7315200" cy="3600600"/>
          </a:xfrm>
          <a:prstGeom prst="rect">
            <a:avLst/>
          </a:prstGeom>
          <a:noFill/>
          <a:ln>
            <a:noFill/>
          </a:ln>
        </p:spPr>
        <p:txBody>
          <a:bodyPr anchorCtr="0" anchor="t" bIns="45700" lIns="91425" spcFirstLastPara="1" rIns="91425" wrap="square" tIns="45700">
            <a:noAutofit/>
          </a:bodyPr>
          <a:lstStyle/>
          <a:p>
            <a:pPr indent="0" lvl="0" marL="0" rtl="0" algn="l">
              <a:spcBef>
                <a:spcPts val="1200"/>
              </a:spcBef>
              <a:spcAft>
                <a:spcPts val="0"/>
              </a:spcAft>
              <a:buClr>
                <a:schemeClr val="dk1"/>
              </a:buClr>
              <a:buSzPts val="1100"/>
              <a:buFont typeface="Arial"/>
              <a:buNone/>
            </a:pPr>
            <a:r>
              <a:rPr b="1" lang="en" sz="1200">
                <a:solidFill>
                  <a:schemeClr val="dk1"/>
                </a:solidFill>
                <a:latin typeface="Calibri"/>
                <a:ea typeface="Calibri"/>
                <a:cs typeface="Calibri"/>
                <a:sym typeface="Calibri"/>
              </a:rPr>
              <a:t>Speaker Notes:</a:t>
            </a:r>
            <a:r>
              <a:rPr lang="en" sz="1200">
                <a:solidFill>
                  <a:schemeClr val="dk1"/>
                </a:solidFill>
                <a:latin typeface="Calibri"/>
                <a:ea typeface="Calibri"/>
                <a:cs typeface="Calibri"/>
                <a:sym typeface="Calibri"/>
              </a:rPr>
              <a:t> To wrap up, remember: maturity matters. Align strategy to where your agency is—not where you hope to be. Use acquisition to build capability over time, and involve the right voices early.</a:t>
            </a:r>
            <a:endParaRPr sz="1200">
              <a:solidFill>
                <a:schemeClr val="dk1"/>
              </a:solidFill>
              <a:latin typeface="Calibri"/>
              <a:ea typeface="Calibri"/>
              <a:cs typeface="Calibri"/>
              <a:sym typeface="Calibri"/>
            </a:endParaRPr>
          </a:p>
          <a:p>
            <a:pPr indent="0" lvl="0" marL="0" rtl="0" algn="l">
              <a:spcBef>
                <a:spcPts val="1200"/>
              </a:spcBef>
              <a:spcAft>
                <a:spcPts val="0"/>
              </a:spcAft>
              <a:buSzPts val="1100"/>
              <a:buNone/>
            </a:pPr>
            <a:r>
              <a:t/>
            </a:r>
            <a:endParaRPr b="1" sz="1200">
              <a:solidFill>
                <a:schemeClr val="dk1"/>
              </a:solidFill>
              <a:latin typeface="Calibri"/>
              <a:ea typeface="Calibri"/>
              <a:cs typeface="Calibri"/>
              <a:sym typeface="Calibri"/>
            </a:endParaRPr>
          </a:p>
          <a:p>
            <a:pPr indent="0" lvl="0" marL="0" rtl="0" algn="l">
              <a:spcBef>
                <a:spcPts val="1200"/>
              </a:spcBef>
              <a:spcAft>
                <a:spcPts val="0"/>
              </a:spcAft>
              <a:buNone/>
            </a:pPr>
            <a:r>
              <a:t/>
            </a:r>
            <a:endParaRPr/>
          </a:p>
        </p:txBody>
      </p:sp>
      <p:sp>
        <p:nvSpPr>
          <p:cNvPr id="681" name="Google Shape;681;g366a562c0f1_0_122:notes"/>
          <p:cNvSpPr txBox="1"/>
          <p:nvPr>
            <p:ph idx="12" type="sldNum"/>
          </p:nvPr>
        </p:nvSpPr>
        <p:spPr>
          <a:xfrm>
            <a:off x="5179484" y="8685213"/>
            <a:ext cx="39624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6" name="Shape 686"/>
        <p:cNvGrpSpPr/>
        <p:nvPr/>
      </p:nvGrpSpPr>
      <p:grpSpPr>
        <a:xfrm>
          <a:off x="0" y="0"/>
          <a:ext cx="0" cy="0"/>
          <a:chOff x="0" y="0"/>
          <a:chExt cx="0" cy="0"/>
        </a:xfrm>
      </p:grpSpPr>
      <p:sp>
        <p:nvSpPr>
          <p:cNvPr id="687" name="Google Shape;687;g366a562c0f1_0_131:notes"/>
          <p:cNvSpPr/>
          <p:nvPr>
            <p:ph idx="2" type="sldImg"/>
          </p:nvPr>
        </p:nvSpPr>
        <p:spPr>
          <a:xfrm>
            <a:off x="914400" y="1143000"/>
            <a:ext cx="73152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88" name="Google Shape;688;g366a562c0f1_0_131:notes"/>
          <p:cNvSpPr txBox="1"/>
          <p:nvPr>
            <p:ph idx="1" type="body"/>
          </p:nvPr>
        </p:nvSpPr>
        <p:spPr>
          <a:xfrm>
            <a:off x="914400" y="4400550"/>
            <a:ext cx="7315200" cy="3600600"/>
          </a:xfrm>
          <a:prstGeom prst="rect">
            <a:avLst/>
          </a:prstGeom>
          <a:noFill/>
          <a:ln>
            <a:noFill/>
          </a:ln>
        </p:spPr>
        <p:txBody>
          <a:bodyPr anchorCtr="0" anchor="t" bIns="45700" lIns="91425" spcFirstLastPara="1" rIns="91425" wrap="square" tIns="45700">
            <a:noAutofit/>
          </a:bodyPr>
          <a:lstStyle/>
          <a:p>
            <a:pPr indent="0" lvl="0" marL="0" rtl="0" algn="l">
              <a:spcBef>
                <a:spcPts val="1200"/>
              </a:spcBef>
              <a:spcAft>
                <a:spcPts val="0"/>
              </a:spcAft>
              <a:buClr>
                <a:schemeClr val="dk1"/>
              </a:buClr>
              <a:buSzPts val="1100"/>
              <a:buFont typeface="Arial"/>
              <a:buNone/>
            </a:pPr>
            <a:r>
              <a:rPr b="1" lang="en" sz="1200">
                <a:solidFill>
                  <a:schemeClr val="dk1"/>
                </a:solidFill>
                <a:latin typeface="Calibri"/>
                <a:ea typeface="Calibri"/>
                <a:cs typeface="Calibri"/>
                <a:sym typeface="Calibri"/>
              </a:rPr>
              <a:t>Speaker Notes:</a:t>
            </a:r>
            <a:r>
              <a:rPr lang="en" sz="1200">
                <a:solidFill>
                  <a:schemeClr val="dk1"/>
                </a:solidFill>
                <a:latin typeface="Calibri"/>
                <a:ea typeface="Calibri"/>
                <a:cs typeface="Calibri"/>
                <a:sym typeface="Calibri"/>
              </a:rPr>
              <a:t> Thank you for your engagement today. Please reach out if you'd like templates, maturity models, or help facilitating these conversations with your team. Don’t forget to complete the feedback survey—we value your insights!</a:t>
            </a:r>
            <a:endParaRPr sz="1200">
              <a:solidFill>
                <a:schemeClr val="dk1"/>
              </a:solidFill>
              <a:latin typeface="Calibri"/>
              <a:ea typeface="Calibri"/>
              <a:cs typeface="Calibri"/>
              <a:sym typeface="Calibri"/>
            </a:endParaRPr>
          </a:p>
          <a:p>
            <a:pPr indent="0" lvl="0" marL="0" rtl="0" algn="l">
              <a:spcBef>
                <a:spcPts val="1200"/>
              </a:spcBef>
              <a:spcAft>
                <a:spcPts val="0"/>
              </a:spcAft>
              <a:buSzPts val="1100"/>
              <a:buNone/>
            </a:pPr>
            <a:r>
              <a:t/>
            </a:r>
            <a:endParaRPr b="1" sz="1200">
              <a:solidFill>
                <a:schemeClr val="dk1"/>
              </a:solidFill>
              <a:latin typeface="Calibri"/>
              <a:ea typeface="Calibri"/>
              <a:cs typeface="Calibri"/>
              <a:sym typeface="Calibri"/>
            </a:endParaRPr>
          </a:p>
          <a:p>
            <a:pPr indent="0" lvl="0" marL="0" rtl="0" algn="l">
              <a:spcBef>
                <a:spcPts val="1200"/>
              </a:spcBef>
              <a:spcAft>
                <a:spcPts val="0"/>
              </a:spcAft>
              <a:buNone/>
            </a:pPr>
            <a:r>
              <a:t/>
            </a:r>
            <a:endParaRPr/>
          </a:p>
        </p:txBody>
      </p:sp>
      <p:sp>
        <p:nvSpPr>
          <p:cNvPr id="689" name="Google Shape;689;g366a562c0f1_0_131:notes"/>
          <p:cNvSpPr txBox="1"/>
          <p:nvPr>
            <p:ph idx="12" type="sldNum"/>
          </p:nvPr>
        </p:nvSpPr>
        <p:spPr>
          <a:xfrm>
            <a:off x="5179484" y="8685213"/>
            <a:ext cx="39624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g33d17db61dd_1_22:notes"/>
          <p:cNvSpPr/>
          <p:nvPr>
            <p:ph idx="2" type="sldImg"/>
          </p:nvPr>
        </p:nvSpPr>
        <p:spPr>
          <a:xfrm>
            <a:off x="914400" y="1143000"/>
            <a:ext cx="73152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80" name="Google Shape;480;g33d17db61dd_1_22:notes"/>
          <p:cNvSpPr txBox="1"/>
          <p:nvPr>
            <p:ph idx="1" type="body"/>
          </p:nvPr>
        </p:nvSpPr>
        <p:spPr>
          <a:xfrm>
            <a:off x="914400" y="4400550"/>
            <a:ext cx="73152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
              <a:t>Speaker Notes</a:t>
            </a:r>
            <a:r>
              <a:rPr lang="en"/>
              <a:t>: These are our learning objectives for the module. As we go through each section, think about how these concepts connect to your own role and the challenges your agency faces.</a:t>
            </a:r>
            <a:endParaRPr/>
          </a:p>
          <a:p>
            <a:pPr indent="0" lvl="0" marL="0" rtl="0" algn="l">
              <a:spcBef>
                <a:spcPts val="0"/>
              </a:spcBef>
              <a:spcAft>
                <a:spcPts val="0"/>
              </a:spcAft>
              <a:buNone/>
            </a:pPr>
            <a:r>
              <a:t/>
            </a:r>
            <a:endParaRPr/>
          </a:p>
        </p:txBody>
      </p:sp>
      <p:sp>
        <p:nvSpPr>
          <p:cNvPr id="481" name="Google Shape;481;g33d17db61dd_1_22:notes"/>
          <p:cNvSpPr txBox="1"/>
          <p:nvPr>
            <p:ph idx="12" type="sldNum"/>
          </p:nvPr>
        </p:nvSpPr>
        <p:spPr>
          <a:xfrm>
            <a:off x="5179484" y="8685213"/>
            <a:ext cx="39624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4" name="Shape 694"/>
        <p:cNvGrpSpPr/>
        <p:nvPr/>
      </p:nvGrpSpPr>
      <p:grpSpPr>
        <a:xfrm>
          <a:off x="0" y="0"/>
          <a:ext cx="0" cy="0"/>
          <a:chOff x="0" y="0"/>
          <a:chExt cx="0" cy="0"/>
        </a:xfrm>
      </p:grpSpPr>
      <p:sp>
        <p:nvSpPr>
          <p:cNvPr id="695" name="Google Shape;695;g33d17db61dd_1_729:notes"/>
          <p:cNvSpPr/>
          <p:nvPr>
            <p:ph idx="2" type="sldImg"/>
          </p:nvPr>
        </p:nvSpPr>
        <p:spPr>
          <a:xfrm>
            <a:off x="914400" y="1143000"/>
            <a:ext cx="73152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96" name="Google Shape;696;g33d17db61dd_1_729:notes"/>
          <p:cNvSpPr txBox="1"/>
          <p:nvPr>
            <p:ph idx="1" type="body"/>
          </p:nvPr>
        </p:nvSpPr>
        <p:spPr>
          <a:xfrm>
            <a:off x="914400" y="4400550"/>
            <a:ext cx="73152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7" name="Google Shape;697;g33d17db61dd_1_729:notes"/>
          <p:cNvSpPr txBox="1"/>
          <p:nvPr>
            <p:ph idx="12" type="sldNum"/>
          </p:nvPr>
        </p:nvSpPr>
        <p:spPr>
          <a:xfrm>
            <a:off x="5179484" y="8685213"/>
            <a:ext cx="39624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0" name="Shape 700"/>
        <p:cNvGrpSpPr/>
        <p:nvPr/>
      </p:nvGrpSpPr>
      <p:grpSpPr>
        <a:xfrm>
          <a:off x="0" y="0"/>
          <a:ext cx="0" cy="0"/>
          <a:chOff x="0" y="0"/>
          <a:chExt cx="0" cy="0"/>
        </a:xfrm>
      </p:grpSpPr>
      <p:sp>
        <p:nvSpPr>
          <p:cNvPr id="701" name="Google Shape;701;g33d17db61dd_1_711:notes"/>
          <p:cNvSpPr/>
          <p:nvPr>
            <p:ph idx="2" type="sldImg"/>
          </p:nvPr>
        </p:nvSpPr>
        <p:spPr>
          <a:xfrm>
            <a:off x="914400" y="1143000"/>
            <a:ext cx="73152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02" name="Google Shape;702;g33d17db61dd_1_711:notes"/>
          <p:cNvSpPr txBox="1"/>
          <p:nvPr>
            <p:ph idx="1" type="body"/>
          </p:nvPr>
        </p:nvSpPr>
        <p:spPr>
          <a:xfrm>
            <a:off x="914400" y="4400550"/>
            <a:ext cx="7315200" cy="3600600"/>
          </a:xfrm>
          <a:prstGeom prst="rect">
            <a:avLst/>
          </a:prstGeom>
          <a:noFill/>
          <a:ln>
            <a:noFill/>
          </a:ln>
        </p:spPr>
        <p:txBody>
          <a:bodyPr anchorCtr="0" anchor="t" bIns="45700" lIns="91425" spcFirstLastPara="1" rIns="91425" wrap="square" tIns="45700">
            <a:noAutofit/>
          </a:bodyPr>
          <a:lstStyle/>
          <a:p>
            <a:pPr indent="0" lvl="0" marL="0" rtl="0" algn="l">
              <a:spcBef>
                <a:spcPts val="1200"/>
              </a:spcBef>
              <a:spcAft>
                <a:spcPts val="0"/>
              </a:spcAft>
              <a:buSzPts val="1100"/>
              <a:buNone/>
            </a:pPr>
            <a:r>
              <a:rPr b="1" lang="en" sz="1200">
                <a:solidFill>
                  <a:schemeClr val="dk1"/>
                </a:solidFill>
                <a:latin typeface="Calibri"/>
                <a:ea typeface="Calibri"/>
                <a:cs typeface="Calibri"/>
                <a:sym typeface="Calibri"/>
              </a:rPr>
              <a:t>Speaker Notes:</a:t>
            </a:r>
            <a:r>
              <a:rPr lang="en" sz="1200">
                <a:solidFill>
                  <a:schemeClr val="dk1"/>
                </a:solidFill>
                <a:latin typeface="Calibri"/>
                <a:ea typeface="Calibri"/>
                <a:cs typeface="Calibri"/>
                <a:sym typeface="Calibri"/>
              </a:rPr>
              <a:t> </a:t>
            </a:r>
            <a:r>
              <a:rPr lang="en" sz="1200">
                <a:solidFill>
                  <a:schemeClr val="dk1"/>
                </a:solidFill>
                <a:latin typeface="Calibri"/>
                <a:ea typeface="Calibri"/>
                <a:cs typeface="Calibri"/>
                <a:sym typeface="Calibri"/>
              </a:rPr>
              <a:t> Say: “We’re kicking off this sprint by looking inward—at your agency and its readiness for digital transformation.”</a:t>
            </a:r>
            <a:endParaRPr sz="1200">
              <a:solidFill>
                <a:schemeClr val="dk1"/>
              </a:solidFill>
              <a:latin typeface="Calibri"/>
              <a:ea typeface="Calibri"/>
              <a:cs typeface="Calibri"/>
              <a:sym typeface="Calibri"/>
            </a:endParaRPr>
          </a:p>
          <a:p>
            <a:pPr indent="-298450" lvl="0" marL="457200" rtl="0" algn="l">
              <a:lnSpc>
                <a:spcPct val="115000"/>
              </a:lnSpc>
              <a:spcBef>
                <a:spcPts val="1200"/>
              </a:spcBef>
              <a:spcAft>
                <a:spcPts val="0"/>
              </a:spcAft>
              <a:buClr>
                <a:schemeClr val="dk1"/>
              </a:buClr>
              <a:buSzPts val="1100"/>
              <a:buChar char="●"/>
            </a:pPr>
            <a:r>
              <a:rPr lang="en" sz="1200">
                <a:solidFill>
                  <a:schemeClr val="dk1"/>
                </a:solidFill>
                <a:latin typeface="Calibri"/>
                <a:ea typeface="Calibri"/>
                <a:cs typeface="Calibri"/>
                <a:sym typeface="Calibri"/>
              </a:rPr>
              <a:t>Emphasize: “This is not about grading your agency—it’s about getting honest with yourself so you can lead more effectively.”</a:t>
            </a:r>
            <a:endParaRPr sz="1200">
              <a:solidFill>
                <a:schemeClr val="dk1"/>
              </a:solidFill>
              <a:latin typeface="Calibri"/>
              <a:ea typeface="Calibri"/>
              <a:cs typeface="Calibri"/>
              <a:sym typeface="Calibri"/>
            </a:endParaRPr>
          </a:p>
          <a:p>
            <a:pPr indent="-298450" lvl="0" marL="457200" rtl="0" algn="l">
              <a:lnSpc>
                <a:spcPct val="115000"/>
              </a:lnSpc>
              <a:spcBef>
                <a:spcPts val="0"/>
              </a:spcBef>
              <a:spcAft>
                <a:spcPts val="0"/>
              </a:spcAft>
              <a:buClr>
                <a:schemeClr val="dk1"/>
              </a:buClr>
              <a:buSzPts val="1100"/>
              <a:buChar char="●"/>
            </a:pPr>
            <a:r>
              <a:rPr lang="en" sz="1200">
                <a:solidFill>
                  <a:schemeClr val="dk1"/>
                </a:solidFill>
                <a:latin typeface="Calibri"/>
                <a:ea typeface="Calibri"/>
                <a:cs typeface="Calibri"/>
                <a:sym typeface="Calibri"/>
              </a:rPr>
              <a:t>Encourage a growth mindset: “Wherever your agency is now, there are always levers you can pull or influence to move things forward.”</a:t>
            </a:r>
            <a:endParaRPr sz="1200">
              <a:solidFill>
                <a:schemeClr val="dk1"/>
              </a:solidFill>
              <a:latin typeface="Calibri"/>
              <a:ea typeface="Calibri"/>
              <a:cs typeface="Calibri"/>
              <a:sym typeface="Calibri"/>
            </a:endParaRPr>
          </a:p>
          <a:p>
            <a:pPr indent="-298450" lvl="0" marL="457200" rtl="0" algn="l">
              <a:lnSpc>
                <a:spcPct val="115000"/>
              </a:lnSpc>
              <a:spcBef>
                <a:spcPts val="0"/>
              </a:spcBef>
              <a:spcAft>
                <a:spcPts val="0"/>
              </a:spcAft>
              <a:buClr>
                <a:schemeClr val="dk1"/>
              </a:buClr>
              <a:buSzPts val="1100"/>
              <a:buChar char="●"/>
            </a:pPr>
            <a:r>
              <a:rPr lang="en" sz="1200">
                <a:solidFill>
                  <a:schemeClr val="dk1"/>
                </a:solidFill>
                <a:latin typeface="Calibri"/>
                <a:ea typeface="Calibri"/>
                <a:cs typeface="Calibri"/>
                <a:sym typeface="Calibri"/>
              </a:rPr>
              <a:t>Transition: “You’ll complete a short survey that covers seven key areas—then we’ll come back together to share insights and start connecting dots.”</a:t>
            </a:r>
            <a:endParaRPr sz="1200">
              <a:solidFill>
                <a:schemeClr val="dk1"/>
              </a:solidFill>
              <a:latin typeface="Calibri"/>
              <a:ea typeface="Calibri"/>
              <a:cs typeface="Calibri"/>
              <a:sym typeface="Calibri"/>
            </a:endParaRPr>
          </a:p>
          <a:p>
            <a:pPr indent="0" lvl="0" marL="0" rtl="0" algn="l">
              <a:spcBef>
                <a:spcPts val="1200"/>
              </a:spcBef>
              <a:spcAft>
                <a:spcPts val="0"/>
              </a:spcAft>
              <a:buSzPts val="1100"/>
              <a:buNone/>
            </a:pPr>
            <a:r>
              <a:t/>
            </a:r>
            <a:endParaRPr sz="1200">
              <a:solidFill>
                <a:schemeClr val="dk1"/>
              </a:solidFill>
              <a:latin typeface="Calibri"/>
              <a:ea typeface="Calibri"/>
              <a:cs typeface="Calibri"/>
              <a:sym typeface="Calibri"/>
            </a:endParaRPr>
          </a:p>
          <a:p>
            <a:pPr indent="0" lvl="0" marL="0" rtl="0" algn="l">
              <a:spcBef>
                <a:spcPts val="1200"/>
              </a:spcBef>
              <a:spcAft>
                <a:spcPts val="1200"/>
              </a:spcAft>
              <a:buSzPts val="1100"/>
              <a:buNone/>
            </a:pPr>
            <a:r>
              <a:t/>
            </a:r>
            <a:endParaRPr/>
          </a:p>
        </p:txBody>
      </p:sp>
      <p:sp>
        <p:nvSpPr>
          <p:cNvPr id="703" name="Google Shape;703;g33d17db61dd_1_711:notes"/>
          <p:cNvSpPr txBox="1"/>
          <p:nvPr>
            <p:ph idx="12" type="sldNum"/>
          </p:nvPr>
        </p:nvSpPr>
        <p:spPr>
          <a:xfrm>
            <a:off x="5179484" y="8685213"/>
            <a:ext cx="39624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8" name="Shape 708"/>
        <p:cNvGrpSpPr/>
        <p:nvPr/>
      </p:nvGrpSpPr>
      <p:grpSpPr>
        <a:xfrm>
          <a:off x="0" y="0"/>
          <a:ext cx="0" cy="0"/>
          <a:chOff x="0" y="0"/>
          <a:chExt cx="0" cy="0"/>
        </a:xfrm>
      </p:grpSpPr>
      <p:sp>
        <p:nvSpPr>
          <p:cNvPr id="709" name="Google Shape;709;g33d17db61dd_1_721:notes"/>
          <p:cNvSpPr/>
          <p:nvPr>
            <p:ph idx="2" type="sldImg"/>
          </p:nvPr>
        </p:nvSpPr>
        <p:spPr>
          <a:xfrm>
            <a:off x="914400" y="1143000"/>
            <a:ext cx="73152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10" name="Google Shape;710;g33d17db61dd_1_721:notes"/>
          <p:cNvSpPr txBox="1"/>
          <p:nvPr>
            <p:ph idx="1" type="body"/>
          </p:nvPr>
        </p:nvSpPr>
        <p:spPr>
          <a:xfrm>
            <a:off x="914400" y="4400550"/>
            <a:ext cx="7315200" cy="3600600"/>
          </a:xfrm>
          <a:prstGeom prst="rect">
            <a:avLst/>
          </a:prstGeom>
          <a:noFill/>
          <a:ln>
            <a:noFill/>
          </a:ln>
        </p:spPr>
        <p:txBody>
          <a:bodyPr anchorCtr="0" anchor="t" bIns="45700" lIns="91425" spcFirstLastPara="1" rIns="91425" wrap="square" tIns="45700">
            <a:noAutofit/>
          </a:bodyPr>
          <a:lstStyle/>
          <a:p>
            <a:pPr indent="0" lvl="0" marL="0" rtl="0" algn="l">
              <a:spcBef>
                <a:spcPts val="1200"/>
              </a:spcBef>
              <a:spcAft>
                <a:spcPts val="0"/>
              </a:spcAft>
              <a:buSzPts val="1100"/>
              <a:buNone/>
            </a:pPr>
            <a:r>
              <a:rPr b="1" lang="en" sz="1200">
                <a:solidFill>
                  <a:schemeClr val="dk1"/>
                </a:solidFill>
                <a:latin typeface="Calibri"/>
                <a:ea typeface="Calibri"/>
                <a:cs typeface="Calibri"/>
                <a:sym typeface="Calibri"/>
              </a:rPr>
              <a:t>Speaker Notes:</a:t>
            </a:r>
            <a:r>
              <a:rPr lang="en" sz="1200">
                <a:solidFill>
                  <a:schemeClr val="dk1"/>
                </a:solidFill>
                <a:latin typeface="Calibri"/>
                <a:ea typeface="Calibri"/>
                <a:cs typeface="Calibri"/>
                <a:sym typeface="Calibri"/>
              </a:rPr>
              <a:t>  Say: “We’re kicking off this sprint by looking inward—at your agency and its readiness for digital transformation.”</a:t>
            </a:r>
            <a:endParaRPr sz="1200">
              <a:solidFill>
                <a:schemeClr val="dk1"/>
              </a:solidFill>
              <a:latin typeface="Calibri"/>
              <a:ea typeface="Calibri"/>
              <a:cs typeface="Calibri"/>
              <a:sym typeface="Calibri"/>
            </a:endParaRPr>
          </a:p>
          <a:p>
            <a:pPr indent="-298450" lvl="0" marL="457200" rtl="0" algn="l">
              <a:lnSpc>
                <a:spcPct val="115000"/>
              </a:lnSpc>
              <a:spcBef>
                <a:spcPts val="1200"/>
              </a:spcBef>
              <a:spcAft>
                <a:spcPts val="0"/>
              </a:spcAft>
              <a:buClr>
                <a:schemeClr val="dk1"/>
              </a:buClr>
              <a:buSzPts val="1100"/>
              <a:buChar char="●"/>
            </a:pPr>
            <a:r>
              <a:rPr lang="en" sz="1200">
                <a:solidFill>
                  <a:schemeClr val="dk1"/>
                </a:solidFill>
                <a:latin typeface="Calibri"/>
                <a:ea typeface="Calibri"/>
                <a:cs typeface="Calibri"/>
                <a:sym typeface="Calibri"/>
              </a:rPr>
              <a:t>Emphasize: “This is not about grading your agency—it’s about getting honest with yourself so you can lead more effectively.”</a:t>
            </a:r>
            <a:endParaRPr sz="1200">
              <a:solidFill>
                <a:schemeClr val="dk1"/>
              </a:solidFill>
              <a:latin typeface="Calibri"/>
              <a:ea typeface="Calibri"/>
              <a:cs typeface="Calibri"/>
              <a:sym typeface="Calibri"/>
            </a:endParaRPr>
          </a:p>
          <a:p>
            <a:pPr indent="-298450" lvl="0" marL="457200" rtl="0" algn="l">
              <a:lnSpc>
                <a:spcPct val="115000"/>
              </a:lnSpc>
              <a:spcBef>
                <a:spcPts val="0"/>
              </a:spcBef>
              <a:spcAft>
                <a:spcPts val="0"/>
              </a:spcAft>
              <a:buClr>
                <a:schemeClr val="dk1"/>
              </a:buClr>
              <a:buSzPts val="1100"/>
              <a:buChar char="●"/>
            </a:pPr>
            <a:r>
              <a:rPr lang="en" sz="1200">
                <a:solidFill>
                  <a:schemeClr val="dk1"/>
                </a:solidFill>
                <a:latin typeface="Calibri"/>
                <a:ea typeface="Calibri"/>
                <a:cs typeface="Calibri"/>
                <a:sym typeface="Calibri"/>
              </a:rPr>
              <a:t>Encourage a growth mindset: “Wherever your agency is now, there are always levers you can pull or influence to move things forward.”</a:t>
            </a:r>
            <a:endParaRPr sz="1200">
              <a:solidFill>
                <a:schemeClr val="dk1"/>
              </a:solidFill>
              <a:latin typeface="Calibri"/>
              <a:ea typeface="Calibri"/>
              <a:cs typeface="Calibri"/>
              <a:sym typeface="Calibri"/>
            </a:endParaRPr>
          </a:p>
          <a:p>
            <a:pPr indent="-298450" lvl="0" marL="457200" rtl="0" algn="l">
              <a:lnSpc>
                <a:spcPct val="115000"/>
              </a:lnSpc>
              <a:spcBef>
                <a:spcPts val="0"/>
              </a:spcBef>
              <a:spcAft>
                <a:spcPts val="0"/>
              </a:spcAft>
              <a:buClr>
                <a:schemeClr val="dk1"/>
              </a:buClr>
              <a:buSzPts val="1100"/>
              <a:buChar char="●"/>
            </a:pPr>
            <a:r>
              <a:rPr lang="en" sz="1200">
                <a:solidFill>
                  <a:schemeClr val="dk1"/>
                </a:solidFill>
                <a:latin typeface="Calibri"/>
                <a:ea typeface="Calibri"/>
                <a:cs typeface="Calibri"/>
                <a:sym typeface="Calibri"/>
              </a:rPr>
              <a:t>Transition: “You’ll complete a short survey that covers seven key areas—then we’ll come back together to share insights and start connecting dots.”</a:t>
            </a:r>
            <a:br>
              <a:rPr lang="en" sz="1200">
                <a:solidFill>
                  <a:schemeClr val="dk1"/>
                </a:solidFill>
                <a:latin typeface="Calibri"/>
                <a:ea typeface="Calibri"/>
                <a:cs typeface="Calibri"/>
                <a:sym typeface="Calibri"/>
              </a:rPr>
            </a:br>
            <a:endParaRPr sz="1200">
              <a:solidFill>
                <a:schemeClr val="dk1"/>
              </a:solidFill>
              <a:latin typeface="Calibri"/>
              <a:ea typeface="Calibri"/>
              <a:cs typeface="Calibri"/>
              <a:sym typeface="Calibri"/>
            </a:endParaRPr>
          </a:p>
          <a:p>
            <a:pPr indent="0" lvl="0" marL="0" rtl="0" algn="l">
              <a:spcBef>
                <a:spcPts val="1200"/>
              </a:spcBef>
              <a:spcAft>
                <a:spcPts val="0"/>
              </a:spcAft>
              <a:buSzPts val="1100"/>
              <a:buNone/>
            </a:pPr>
            <a:r>
              <a:t/>
            </a:r>
            <a:endParaRPr sz="1200">
              <a:solidFill>
                <a:schemeClr val="dk1"/>
              </a:solidFill>
              <a:latin typeface="Calibri"/>
              <a:ea typeface="Calibri"/>
              <a:cs typeface="Calibri"/>
              <a:sym typeface="Calibri"/>
            </a:endParaRPr>
          </a:p>
          <a:p>
            <a:pPr indent="0" lvl="0" marL="0" rtl="0" algn="l">
              <a:spcBef>
                <a:spcPts val="1200"/>
              </a:spcBef>
              <a:spcAft>
                <a:spcPts val="0"/>
              </a:spcAft>
              <a:buSzPts val="1100"/>
              <a:buNone/>
            </a:pPr>
            <a:r>
              <a:t/>
            </a:r>
            <a:endParaRPr sz="1200">
              <a:solidFill>
                <a:schemeClr val="dk1"/>
              </a:solidFill>
              <a:latin typeface="Calibri"/>
              <a:ea typeface="Calibri"/>
              <a:cs typeface="Calibri"/>
              <a:sym typeface="Calibri"/>
            </a:endParaRPr>
          </a:p>
          <a:p>
            <a:pPr indent="0" lvl="0" marL="0" rtl="0" algn="l">
              <a:spcBef>
                <a:spcPts val="1200"/>
              </a:spcBef>
              <a:spcAft>
                <a:spcPts val="1200"/>
              </a:spcAft>
              <a:buSzPts val="1100"/>
              <a:buNone/>
            </a:pPr>
            <a:r>
              <a:t/>
            </a:r>
            <a:endParaRPr/>
          </a:p>
        </p:txBody>
      </p:sp>
      <p:sp>
        <p:nvSpPr>
          <p:cNvPr id="711" name="Google Shape;711;g33d17db61dd_1_721:notes"/>
          <p:cNvSpPr txBox="1"/>
          <p:nvPr>
            <p:ph idx="12" type="sldNum"/>
          </p:nvPr>
        </p:nvSpPr>
        <p:spPr>
          <a:xfrm>
            <a:off x="5179484" y="8685213"/>
            <a:ext cx="39624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7" name="Shape 717"/>
        <p:cNvGrpSpPr/>
        <p:nvPr/>
      </p:nvGrpSpPr>
      <p:grpSpPr>
        <a:xfrm>
          <a:off x="0" y="0"/>
          <a:ext cx="0" cy="0"/>
          <a:chOff x="0" y="0"/>
          <a:chExt cx="0" cy="0"/>
        </a:xfrm>
      </p:grpSpPr>
      <p:sp>
        <p:nvSpPr>
          <p:cNvPr id="718" name="Google Shape;718;g33d17db61dd_1_6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9" name="Google Shape;719;g33d17db61dd_1_6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3" name="Shape 723"/>
        <p:cNvGrpSpPr/>
        <p:nvPr/>
      </p:nvGrpSpPr>
      <p:grpSpPr>
        <a:xfrm>
          <a:off x="0" y="0"/>
          <a:ext cx="0" cy="0"/>
          <a:chOff x="0" y="0"/>
          <a:chExt cx="0" cy="0"/>
        </a:xfrm>
      </p:grpSpPr>
      <p:sp>
        <p:nvSpPr>
          <p:cNvPr id="724" name="Google Shape;724;g33d17db61dd_1_772:notes"/>
          <p:cNvSpPr/>
          <p:nvPr>
            <p:ph idx="2" type="sldImg"/>
          </p:nvPr>
        </p:nvSpPr>
        <p:spPr>
          <a:xfrm>
            <a:off x="914400" y="1143000"/>
            <a:ext cx="73152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25" name="Google Shape;725;g33d17db61dd_1_772:notes"/>
          <p:cNvSpPr txBox="1"/>
          <p:nvPr>
            <p:ph idx="1" type="body"/>
          </p:nvPr>
        </p:nvSpPr>
        <p:spPr>
          <a:xfrm>
            <a:off x="914400" y="4400550"/>
            <a:ext cx="7315200" cy="3600600"/>
          </a:xfrm>
          <a:prstGeom prst="rect">
            <a:avLst/>
          </a:prstGeom>
          <a:noFill/>
          <a:ln>
            <a:noFill/>
          </a:ln>
        </p:spPr>
        <p:txBody>
          <a:bodyPr anchorCtr="0" anchor="t" bIns="45700" lIns="91425" spcFirstLastPara="1" rIns="91425" wrap="square" tIns="45700">
            <a:noAutofit/>
          </a:bodyPr>
          <a:lstStyle/>
          <a:p>
            <a:pPr indent="0" lvl="0" marL="0" rtl="0" algn="l">
              <a:spcBef>
                <a:spcPts val="1200"/>
              </a:spcBef>
              <a:spcAft>
                <a:spcPts val="0"/>
              </a:spcAft>
              <a:buClr>
                <a:schemeClr val="dk1"/>
              </a:buClr>
              <a:buSzPts val="1100"/>
              <a:buFont typeface="Arial"/>
              <a:buNone/>
            </a:pPr>
            <a:r>
              <a:rPr b="1" lang="en" sz="1200">
                <a:solidFill>
                  <a:schemeClr val="dk1"/>
                </a:solidFill>
                <a:latin typeface="Calibri"/>
                <a:ea typeface="Calibri"/>
                <a:cs typeface="Calibri"/>
                <a:sym typeface="Calibri"/>
              </a:rPr>
              <a:t>Speaker Notes:</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1200"/>
              </a:spcBef>
              <a:spcAft>
                <a:spcPts val="0"/>
              </a:spcAft>
              <a:buNone/>
            </a:pPr>
            <a:r>
              <a:t/>
            </a:r>
            <a:endParaRPr/>
          </a:p>
        </p:txBody>
      </p:sp>
      <p:sp>
        <p:nvSpPr>
          <p:cNvPr id="726" name="Google Shape;726;g33d17db61dd_1_772:notes"/>
          <p:cNvSpPr txBox="1"/>
          <p:nvPr>
            <p:ph idx="12" type="sldNum"/>
          </p:nvPr>
        </p:nvSpPr>
        <p:spPr>
          <a:xfrm>
            <a:off x="5179484" y="8685213"/>
            <a:ext cx="39624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2" name="Shape 732"/>
        <p:cNvGrpSpPr/>
        <p:nvPr/>
      </p:nvGrpSpPr>
      <p:grpSpPr>
        <a:xfrm>
          <a:off x="0" y="0"/>
          <a:ext cx="0" cy="0"/>
          <a:chOff x="0" y="0"/>
          <a:chExt cx="0" cy="0"/>
        </a:xfrm>
      </p:grpSpPr>
      <p:sp>
        <p:nvSpPr>
          <p:cNvPr id="733" name="Google Shape;733;g33d17db61dd_1_780:notes"/>
          <p:cNvSpPr/>
          <p:nvPr>
            <p:ph idx="2" type="sldImg"/>
          </p:nvPr>
        </p:nvSpPr>
        <p:spPr>
          <a:xfrm>
            <a:off x="914400" y="1143000"/>
            <a:ext cx="73152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34" name="Google Shape;734;g33d17db61dd_1_780:notes"/>
          <p:cNvSpPr txBox="1"/>
          <p:nvPr>
            <p:ph idx="1" type="body"/>
          </p:nvPr>
        </p:nvSpPr>
        <p:spPr>
          <a:xfrm>
            <a:off x="914400" y="4400550"/>
            <a:ext cx="7315200" cy="3600600"/>
          </a:xfrm>
          <a:prstGeom prst="rect">
            <a:avLst/>
          </a:prstGeom>
          <a:noFill/>
          <a:ln>
            <a:noFill/>
          </a:ln>
        </p:spPr>
        <p:txBody>
          <a:bodyPr anchorCtr="0" anchor="t" bIns="45700" lIns="91425" spcFirstLastPara="1" rIns="91425" wrap="square" tIns="45700">
            <a:noAutofit/>
          </a:bodyPr>
          <a:lstStyle/>
          <a:p>
            <a:pPr indent="0" lvl="0" marL="0" rtl="0" algn="l">
              <a:spcBef>
                <a:spcPts val="1200"/>
              </a:spcBef>
              <a:spcAft>
                <a:spcPts val="0"/>
              </a:spcAft>
              <a:buClr>
                <a:schemeClr val="dk1"/>
              </a:buClr>
              <a:buSzPts val="1100"/>
              <a:buFont typeface="Arial"/>
              <a:buNone/>
            </a:pPr>
            <a:r>
              <a:rPr b="1" lang="en" sz="1200">
                <a:solidFill>
                  <a:schemeClr val="dk1"/>
                </a:solidFill>
                <a:latin typeface="Calibri"/>
                <a:ea typeface="Calibri"/>
                <a:cs typeface="Calibri"/>
                <a:sym typeface="Calibri"/>
              </a:rPr>
              <a:t>Speaker Notes:</a:t>
            </a:r>
            <a:r>
              <a:rPr lang="en" sz="1200">
                <a:solidFill>
                  <a:schemeClr val="dk1"/>
                </a:solidFill>
                <a:latin typeface="Calibri"/>
                <a:ea typeface="Calibri"/>
                <a:cs typeface="Calibri"/>
                <a:sym typeface="Calibri"/>
              </a:rPr>
              <a:t> These are our objectives for today. </a:t>
            </a:r>
            <a:endParaRPr sz="1200">
              <a:solidFill>
                <a:schemeClr val="dk1"/>
              </a:solidFill>
              <a:latin typeface="Calibri"/>
              <a:ea typeface="Calibri"/>
              <a:cs typeface="Calibri"/>
              <a:sym typeface="Calibri"/>
            </a:endParaRPr>
          </a:p>
          <a:p>
            <a:pPr indent="0" lvl="0" marL="0" rtl="0" algn="l">
              <a:spcBef>
                <a:spcPts val="1200"/>
              </a:spcBef>
              <a:spcAft>
                <a:spcPts val="0"/>
              </a:spcAft>
              <a:buNone/>
            </a:pPr>
            <a:r>
              <a:t/>
            </a:r>
            <a:endParaRPr/>
          </a:p>
        </p:txBody>
      </p:sp>
      <p:sp>
        <p:nvSpPr>
          <p:cNvPr id="735" name="Google Shape;735;g33d17db61dd_1_780:notes"/>
          <p:cNvSpPr txBox="1"/>
          <p:nvPr>
            <p:ph idx="12" type="sldNum"/>
          </p:nvPr>
        </p:nvSpPr>
        <p:spPr>
          <a:xfrm>
            <a:off x="5179484" y="8685213"/>
            <a:ext cx="39624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5" name="Shape 745"/>
        <p:cNvGrpSpPr/>
        <p:nvPr/>
      </p:nvGrpSpPr>
      <p:grpSpPr>
        <a:xfrm>
          <a:off x="0" y="0"/>
          <a:ext cx="0" cy="0"/>
          <a:chOff x="0" y="0"/>
          <a:chExt cx="0" cy="0"/>
        </a:xfrm>
      </p:grpSpPr>
      <p:sp>
        <p:nvSpPr>
          <p:cNvPr id="746" name="Google Shape;746;g33d17db61dd_1_825:notes"/>
          <p:cNvSpPr/>
          <p:nvPr>
            <p:ph idx="2" type="sldImg"/>
          </p:nvPr>
        </p:nvSpPr>
        <p:spPr>
          <a:xfrm>
            <a:off x="914400" y="1143000"/>
            <a:ext cx="73152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47" name="Google Shape;747;g33d17db61dd_1_825:notes"/>
          <p:cNvSpPr txBox="1"/>
          <p:nvPr>
            <p:ph idx="1" type="body"/>
          </p:nvPr>
        </p:nvSpPr>
        <p:spPr>
          <a:xfrm>
            <a:off x="914400" y="4400550"/>
            <a:ext cx="7315200" cy="3600600"/>
          </a:xfrm>
          <a:prstGeom prst="rect">
            <a:avLst/>
          </a:prstGeom>
          <a:noFill/>
          <a:ln>
            <a:noFill/>
          </a:ln>
        </p:spPr>
        <p:txBody>
          <a:bodyPr anchorCtr="0" anchor="t" bIns="45700" lIns="91425" spcFirstLastPara="1" rIns="91425" wrap="square" tIns="45700">
            <a:noAutofit/>
          </a:bodyPr>
          <a:lstStyle/>
          <a:p>
            <a:pPr indent="0" lvl="0" marL="0" rtl="0" algn="l">
              <a:spcBef>
                <a:spcPts val="1200"/>
              </a:spcBef>
              <a:spcAft>
                <a:spcPts val="0"/>
              </a:spcAft>
              <a:buClr>
                <a:schemeClr val="dk1"/>
              </a:buClr>
              <a:buSzPts val="1100"/>
              <a:buFont typeface="Arial"/>
              <a:buNone/>
            </a:pPr>
            <a:r>
              <a:rPr b="1" lang="en" sz="1200">
                <a:solidFill>
                  <a:schemeClr val="dk1"/>
                </a:solidFill>
                <a:latin typeface="Calibri"/>
                <a:ea typeface="Calibri"/>
                <a:cs typeface="Calibri"/>
                <a:sym typeface="Calibri"/>
              </a:rPr>
              <a:t>Speaker Notes:</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1200"/>
              </a:spcBef>
              <a:spcAft>
                <a:spcPts val="0"/>
              </a:spcAft>
              <a:buClr>
                <a:schemeClr val="dk1"/>
              </a:buClr>
              <a:buSzPts val="1100"/>
              <a:buFont typeface="Arial"/>
              <a:buNone/>
            </a:pPr>
            <a:r>
              <a:rPr lang="en">
                <a:solidFill>
                  <a:schemeClr val="dk1"/>
                </a:solidFill>
                <a:latin typeface="Nunito"/>
                <a:ea typeface="Nunito"/>
                <a:cs typeface="Nunito"/>
                <a:sym typeface="Nunito"/>
              </a:rPr>
              <a:t>Educate learners that their view may be narrow ("soda straw") and should be expanded. </a:t>
            </a:r>
            <a:endParaRPr>
              <a:solidFill>
                <a:schemeClr val="dk1"/>
              </a:solidFill>
              <a:latin typeface="Nunito"/>
              <a:ea typeface="Nunito"/>
              <a:cs typeface="Nunito"/>
              <a:sym typeface="Nunito"/>
            </a:endParaRPr>
          </a:p>
          <a:p>
            <a:pPr indent="0" lvl="0" marL="0" rtl="0" algn="l">
              <a:spcBef>
                <a:spcPts val="0"/>
              </a:spcBef>
              <a:spcAft>
                <a:spcPts val="0"/>
              </a:spcAft>
              <a:buNone/>
            </a:pPr>
            <a:r>
              <a:rPr lang="en">
                <a:solidFill>
                  <a:schemeClr val="dk1"/>
                </a:solidFill>
                <a:latin typeface="Lato"/>
                <a:ea typeface="Lato"/>
                <a:cs typeface="Lato"/>
                <a:sym typeface="Lato"/>
              </a:rPr>
              <a:t>Discuss common “soda straw” views—why they limit transformation</a:t>
            </a:r>
            <a:br>
              <a:rPr lang="en">
                <a:solidFill>
                  <a:schemeClr val="dk1"/>
                </a:solidFill>
                <a:latin typeface="Lato"/>
                <a:ea typeface="Lato"/>
                <a:cs typeface="Lato"/>
                <a:sym typeface="Lato"/>
              </a:rPr>
            </a:br>
            <a:endParaRPr>
              <a:solidFill>
                <a:schemeClr val="dk1"/>
              </a:solidFill>
            </a:endParaRPr>
          </a:p>
        </p:txBody>
      </p:sp>
      <p:sp>
        <p:nvSpPr>
          <p:cNvPr id="748" name="Google Shape;748;g33d17db61dd_1_825:notes"/>
          <p:cNvSpPr txBox="1"/>
          <p:nvPr>
            <p:ph idx="12" type="sldNum"/>
          </p:nvPr>
        </p:nvSpPr>
        <p:spPr>
          <a:xfrm>
            <a:off x="5179484" y="8685213"/>
            <a:ext cx="39624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3" name="Shape 753"/>
        <p:cNvGrpSpPr/>
        <p:nvPr/>
      </p:nvGrpSpPr>
      <p:grpSpPr>
        <a:xfrm>
          <a:off x="0" y="0"/>
          <a:ext cx="0" cy="0"/>
          <a:chOff x="0" y="0"/>
          <a:chExt cx="0" cy="0"/>
        </a:xfrm>
      </p:grpSpPr>
      <p:sp>
        <p:nvSpPr>
          <p:cNvPr id="754" name="Google Shape;754;g33d17db61dd_1_816:notes"/>
          <p:cNvSpPr/>
          <p:nvPr>
            <p:ph idx="2" type="sldImg"/>
          </p:nvPr>
        </p:nvSpPr>
        <p:spPr>
          <a:xfrm>
            <a:off x="914400" y="1143000"/>
            <a:ext cx="73152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55" name="Google Shape;755;g33d17db61dd_1_816:notes"/>
          <p:cNvSpPr txBox="1"/>
          <p:nvPr>
            <p:ph idx="1" type="body"/>
          </p:nvPr>
        </p:nvSpPr>
        <p:spPr>
          <a:xfrm>
            <a:off x="914400" y="4400550"/>
            <a:ext cx="7315200" cy="3600600"/>
          </a:xfrm>
          <a:prstGeom prst="rect">
            <a:avLst/>
          </a:prstGeom>
          <a:noFill/>
          <a:ln>
            <a:noFill/>
          </a:ln>
        </p:spPr>
        <p:txBody>
          <a:bodyPr anchorCtr="0" anchor="t" bIns="45700" lIns="91425" spcFirstLastPara="1" rIns="91425" wrap="square" tIns="45700">
            <a:noAutofit/>
          </a:bodyPr>
          <a:lstStyle/>
          <a:p>
            <a:pPr indent="0" lvl="0" marL="0" rtl="0" algn="l">
              <a:spcBef>
                <a:spcPts val="1200"/>
              </a:spcBef>
              <a:spcAft>
                <a:spcPts val="0"/>
              </a:spcAft>
              <a:buClr>
                <a:schemeClr val="dk1"/>
              </a:buClr>
              <a:buSzPts val="1100"/>
              <a:buFont typeface="Arial"/>
              <a:buNone/>
            </a:pPr>
            <a:r>
              <a:rPr b="1" lang="en" sz="1200">
                <a:solidFill>
                  <a:schemeClr val="dk1"/>
                </a:solidFill>
                <a:latin typeface="Calibri"/>
                <a:ea typeface="Calibri"/>
                <a:cs typeface="Calibri"/>
                <a:sym typeface="Calibri"/>
              </a:rPr>
              <a:t>Speaker Notes:</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1200"/>
              </a:spcBef>
              <a:spcAft>
                <a:spcPts val="0"/>
              </a:spcAft>
              <a:buClr>
                <a:schemeClr val="dk1"/>
              </a:buClr>
              <a:buSzPts val="1100"/>
              <a:buFont typeface="Arial"/>
              <a:buNone/>
            </a:pPr>
            <a:r>
              <a:rPr lang="en">
                <a:solidFill>
                  <a:schemeClr val="dk1"/>
                </a:solidFill>
              </a:rPr>
              <a:t>Define and differentiate with examples</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Consider stakeholders by their influence and interest, not just their job titles.</a:t>
            </a:r>
            <a:br>
              <a:rPr lang="en">
                <a:solidFill>
                  <a:schemeClr val="dk1"/>
                </a:solidFill>
              </a:rPr>
            </a:br>
            <a:r>
              <a:rPr lang="en">
                <a:solidFill>
                  <a:schemeClr val="dk1"/>
                </a:solidFill>
              </a:rPr>
              <a:t>Who are you leaving out by only looking at job titles?</a:t>
            </a:r>
            <a:endParaRPr>
              <a:solidFill>
                <a:schemeClr val="dk1"/>
              </a:solidFill>
              <a:latin typeface="Lato"/>
              <a:ea typeface="Lato"/>
              <a:cs typeface="Lato"/>
              <a:sym typeface="Lato"/>
            </a:endParaRPr>
          </a:p>
          <a:p>
            <a:pPr indent="0" lvl="0" marL="0" rtl="0" algn="l">
              <a:spcBef>
                <a:spcPts val="1200"/>
              </a:spcBef>
              <a:spcAft>
                <a:spcPts val="1200"/>
              </a:spcAft>
              <a:buClr>
                <a:schemeClr val="dk1"/>
              </a:buClr>
              <a:buSzPts val="1100"/>
              <a:buFont typeface="Arial"/>
              <a:buNone/>
            </a:pPr>
            <a:r>
              <a:t/>
            </a:r>
            <a:endParaRPr sz="1200">
              <a:solidFill>
                <a:schemeClr val="dk1"/>
              </a:solidFill>
              <a:latin typeface="Calibri"/>
              <a:ea typeface="Calibri"/>
              <a:cs typeface="Calibri"/>
              <a:sym typeface="Calibri"/>
            </a:endParaRPr>
          </a:p>
        </p:txBody>
      </p:sp>
      <p:sp>
        <p:nvSpPr>
          <p:cNvPr id="756" name="Google Shape;756;g33d17db61dd_1_816:notes"/>
          <p:cNvSpPr txBox="1"/>
          <p:nvPr>
            <p:ph idx="12" type="sldNum"/>
          </p:nvPr>
        </p:nvSpPr>
        <p:spPr>
          <a:xfrm>
            <a:off x="5179484" y="8685213"/>
            <a:ext cx="39624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1" name="Shape 761"/>
        <p:cNvGrpSpPr/>
        <p:nvPr/>
      </p:nvGrpSpPr>
      <p:grpSpPr>
        <a:xfrm>
          <a:off x="0" y="0"/>
          <a:ext cx="0" cy="0"/>
          <a:chOff x="0" y="0"/>
          <a:chExt cx="0" cy="0"/>
        </a:xfrm>
      </p:grpSpPr>
      <p:sp>
        <p:nvSpPr>
          <p:cNvPr id="762" name="Google Shape;762;g33d17db61dd_1_833:notes"/>
          <p:cNvSpPr/>
          <p:nvPr>
            <p:ph idx="2" type="sldImg"/>
          </p:nvPr>
        </p:nvSpPr>
        <p:spPr>
          <a:xfrm>
            <a:off x="914400" y="1143000"/>
            <a:ext cx="73152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63" name="Google Shape;763;g33d17db61dd_1_833:notes"/>
          <p:cNvSpPr txBox="1"/>
          <p:nvPr>
            <p:ph idx="1" type="body"/>
          </p:nvPr>
        </p:nvSpPr>
        <p:spPr>
          <a:xfrm>
            <a:off x="914400" y="4400550"/>
            <a:ext cx="7315200" cy="3600600"/>
          </a:xfrm>
          <a:prstGeom prst="rect">
            <a:avLst/>
          </a:prstGeom>
          <a:noFill/>
          <a:ln>
            <a:noFill/>
          </a:ln>
        </p:spPr>
        <p:txBody>
          <a:bodyPr anchorCtr="0" anchor="t" bIns="45700" lIns="91425" spcFirstLastPara="1" rIns="91425" wrap="square" tIns="45700">
            <a:noAutofit/>
          </a:bodyPr>
          <a:lstStyle/>
          <a:p>
            <a:pPr indent="0" lvl="0" marL="0" rtl="0" algn="l">
              <a:spcBef>
                <a:spcPts val="1200"/>
              </a:spcBef>
              <a:spcAft>
                <a:spcPts val="0"/>
              </a:spcAft>
              <a:buClr>
                <a:schemeClr val="dk1"/>
              </a:buClr>
              <a:buSzPts val="1100"/>
              <a:buFont typeface="Arial"/>
              <a:buNone/>
            </a:pPr>
            <a:r>
              <a:rPr b="1" lang="en" sz="1200">
                <a:solidFill>
                  <a:schemeClr val="dk1"/>
                </a:solidFill>
                <a:latin typeface="Calibri"/>
                <a:ea typeface="Calibri"/>
                <a:cs typeface="Calibri"/>
                <a:sym typeface="Calibri"/>
              </a:rPr>
              <a:t>Speaker Notes:</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1200"/>
              </a:spcBef>
              <a:spcAft>
                <a:spcPts val="0"/>
              </a:spcAft>
              <a:buClr>
                <a:schemeClr val="dk1"/>
              </a:buClr>
              <a:buSzPts val="1100"/>
              <a:buFont typeface="Arial"/>
              <a:buNone/>
            </a:pPr>
            <a:r>
              <a:rPr lang="en">
                <a:solidFill>
                  <a:schemeClr val="dk1"/>
                </a:solidFill>
              </a:rPr>
              <a:t>Define and differentiate with examples</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Consider stakeholders by their influence and interest, not just their job titles.</a:t>
            </a:r>
            <a:br>
              <a:rPr lang="en">
                <a:solidFill>
                  <a:schemeClr val="dk1"/>
                </a:solidFill>
              </a:rPr>
            </a:br>
            <a:r>
              <a:rPr lang="en">
                <a:solidFill>
                  <a:schemeClr val="dk1"/>
                </a:solidFill>
              </a:rPr>
              <a:t>Who are you leaving out by only looking at job titles?</a:t>
            </a:r>
            <a:endParaRPr>
              <a:solidFill>
                <a:schemeClr val="dk1"/>
              </a:solidFill>
              <a:latin typeface="Lato"/>
              <a:ea typeface="Lato"/>
              <a:cs typeface="Lato"/>
              <a:sym typeface="Lato"/>
            </a:endParaRPr>
          </a:p>
          <a:p>
            <a:pPr indent="0" lvl="0" marL="0" rtl="0" algn="l">
              <a:spcBef>
                <a:spcPts val="1200"/>
              </a:spcBef>
              <a:spcAft>
                <a:spcPts val="1200"/>
              </a:spcAft>
              <a:buClr>
                <a:schemeClr val="dk1"/>
              </a:buClr>
              <a:buSzPts val="1100"/>
              <a:buFont typeface="Arial"/>
              <a:buNone/>
            </a:pPr>
            <a:r>
              <a:t/>
            </a:r>
            <a:endParaRPr sz="1200">
              <a:solidFill>
                <a:schemeClr val="dk1"/>
              </a:solidFill>
              <a:latin typeface="Calibri"/>
              <a:ea typeface="Calibri"/>
              <a:cs typeface="Calibri"/>
              <a:sym typeface="Calibri"/>
            </a:endParaRPr>
          </a:p>
        </p:txBody>
      </p:sp>
      <p:sp>
        <p:nvSpPr>
          <p:cNvPr id="764" name="Google Shape;764;g33d17db61dd_1_833:notes"/>
          <p:cNvSpPr txBox="1"/>
          <p:nvPr>
            <p:ph idx="12" type="sldNum"/>
          </p:nvPr>
        </p:nvSpPr>
        <p:spPr>
          <a:xfrm>
            <a:off x="5179484" y="8685213"/>
            <a:ext cx="39624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9" name="Shape 769"/>
        <p:cNvGrpSpPr/>
        <p:nvPr/>
      </p:nvGrpSpPr>
      <p:grpSpPr>
        <a:xfrm>
          <a:off x="0" y="0"/>
          <a:ext cx="0" cy="0"/>
          <a:chOff x="0" y="0"/>
          <a:chExt cx="0" cy="0"/>
        </a:xfrm>
      </p:grpSpPr>
      <p:sp>
        <p:nvSpPr>
          <p:cNvPr id="770" name="Google Shape;770;g33d17db61dd_1_840:notes"/>
          <p:cNvSpPr/>
          <p:nvPr>
            <p:ph idx="2" type="sldImg"/>
          </p:nvPr>
        </p:nvSpPr>
        <p:spPr>
          <a:xfrm>
            <a:off x="914400" y="1143000"/>
            <a:ext cx="73152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71" name="Google Shape;771;g33d17db61dd_1_840:notes"/>
          <p:cNvSpPr txBox="1"/>
          <p:nvPr>
            <p:ph idx="1" type="body"/>
          </p:nvPr>
        </p:nvSpPr>
        <p:spPr>
          <a:xfrm>
            <a:off x="914400" y="4400550"/>
            <a:ext cx="7315200" cy="3600600"/>
          </a:xfrm>
          <a:prstGeom prst="rect">
            <a:avLst/>
          </a:prstGeom>
          <a:noFill/>
          <a:ln>
            <a:noFill/>
          </a:ln>
        </p:spPr>
        <p:txBody>
          <a:bodyPr anchorCtr="0" anchor="t" bIns="45700" lIns="91425" spcFirstLastPara="1" rIns="91425" wrap="square" tIns="45700">
            <a:noAutofit/>
          </a:bodyPr>
          <a:lstStyle/>
          <a:p>
            <a:pPr indent="0" lvl="0" marL="0" rtl="0" algn="l">
              <a:spcBef>
                <a:spcPts val="1200"/>
              </a:spcBef>
              <a:spcAft>
                <a:spcPts val="0"/>
              </a:spcAft>
              <a:buClr>
                <a:schemeClr val="dk1"/>
              </a:buClr>
              <a:buSzPts val="1100"/>
              <a:buFont typeface="Arial"/>
              <a:buNone/>
            </a:pPr>
            <a:r>
              <a:rPr b="1" lang="en" sz="1200">
                <a:solidFill>
                  <a:schemeClr val="dk1"/>
                </a:solidFill>
                <a:latin typeface="Calibri"/>
                <a:ea typeface="Calibri"/>
                <a:cs typeface="Calibri"/>
                <a:sym typeface="Calibri"/>
              </a:rPr>
              <a:t>Speaker Notes:</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1200"/>
              </a:spcBef>
              <a:spcAft>
                <a:spcPts val="0"/>
              </a:spcAft>
              <a:buClr>
                <a:schemeClr val="dk1"/>
              </a:buClr>
              <a:buSzPts val="1100"/>
              <a:buFont typeface="Arial"/>
              <a:buNone/>
            </a:pPr>
            <a:r>
              <a:rPr lang="en">
                <a:solidFill>
                  <a:schemeClr val="dk1"/>
                </a:solidFill>
              </a:rPr>
              <a:t>Define and differentiate with examples</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Consider stakeholders by their influence and interest, not just their job titles.</a:t>
            </a:r>
            <a:br>
              <a:rPr lang="en">
                <a:solidFill>
                  <a:schemeClr val="dk1"/>
                </a:solidFill>
              </a:rPr>
            </a:br>
            <a:r>
              <a:rPr lang="en">
                <a:solidFill>
                  <a:schemeClr val="dk1"/>
                </a:solidFill>
              </a:rPr>
              <a:t>Who are you leaving out by only looking at job titles?</a:t>
            </a:r>
            <a:endParaRPr>
              <a:solidFill>
                <a:schemeClr val="dk1"/>
              </a:solidFill>
              <a:latin typeface="Lato"/>
              <a:ea typeface="Lato"/>
              <a:cs typeface="Lato"/>
              <a:sym typeface="Lato"/>
            </a:endParaRPr>
          </a:p>
          <a:p>
            <a:pPr indent="0" lvl="0" marL="0" rtl="0" algn="l">
              <a:spcBef>
                <a:spcPts val="1200"/>
              </a:spcBef>
              <a:spcAft>
                <a:spcPts val="1200"/>
              </a:spcAft>
              <a:buClr>
                <a:schemeClr val="dk1"/>
              </a:buClr>
              <a:buSzPts val="1100"/>
              <a:buFont typeface="Arial"/>
              <a:buNone/>
            </a:pPr>
            <a:r>
              <a:t/>
            </a:r>
            <a:endParaRPr sz="1200">
              <a:solidFill>
                <a:schemeClr val="dk1"/>
              </a:solidFill>
              <a:latin typeface="Calibri"/>
              <a:ea typeface="Calibri"/>
              <a:cs typeface="Calibri"/>
              <a:sym typeface="Calibri"/>
            </a:endParaRPr>
          </a:p>
        </p:txBody>
      </p:sp>
      <p:sp>
        <p:nvSpPr>
          <p:cNvPr id="772" name="Google Shape;772;g33d17db61dd_1_840:notes"/>
          <p:cNvSpPr txBox="1"/>
          <p:nvPr>
            <p:ph idx="12" type="sldNum"/>
          </p:nvPr>
        </p:nvSpPr>
        <p:spPr>
          <a:xfrm>
            <a:off x="5179484" y="8685213"/>
            <a:ext cx="39624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g33d17db61dd_1_3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0" name="Google Shape;490;g33d17db61dd_1_3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7" name="Shape 777"/>
        <p:cNvGrpSpPr/>
        <p:nvPr/>
      </p:nvGrpSpPr>
      <p:grpSpPr>
        <a:xfrm>
          <a:off x="0" y="0"/>
          <a:ext cx="0" cy="0"/>
          <a:chOff x="0" y="0"/>
          <a:chExt cx="0" cy="0"/>
        </a:xfrm>
      </p:grpSpPr>
      <p:sp>
        <p:nvSpPr>
          <p:cNvPr id="778" name="Google Shape;778;g33d17db61dd_1_847:notes"/>
          <p:cNvSpPr/>
          <p:nvPr>
            <p:ph idx="2" type="sldImg"/>
          </p:nvPr>
        </p:nvSpPr>
        <p:spPr>
          <a:xfrm>
            <a:off x="914400" y="1143000"/>
            <a:ext cx="73152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79" name="Google Shape;779;g33d17db61dd_1_847:notes"/>
          <p:cNvSpPr txBox="1"/>
          <p:nvPr>
            <p:ph idx="1" type="body"/>
          </p:nvPr>
        </p:nvSpPr>
        <p:spPr>
          <a:xfrm>
            <a:off x="914400" y="4400550"/>
            <a:ext cx="7315200" cy="3600600"/>
          </a:xfrm>
          <a:prstGeom prst="rect">
            <a:avLst/>
          </a:prstGeom>
          <a:noFill/>
          <a:ln>
            <a:noFill/>
          </a:ln>
        </p:spPr>
        <p:txBody>
          <a:bodyPr anchorCtr="0" anchor="t" bIns="45700" lIns="91425" spcFirstLastPara="1" rIns="91425" wrap="square" tIns="45700">
            <a:noAutofit/>
          </a:bodyPr>
          <a:lstStyle/>
          <a:p>
            <a:pPr indent="0" lvl="0" marL="0" rtl="0" algn="l">
              <a:spcBef>
                <a:spcPts val="1200"/>
              </a:spcBef>
              <a:spcAft>
                <a:spcPts val="0"/>
              </a:spcAft>
              <a:buClr>
                <a:schemeClr val="dk1"/>
              </a:buClr>
              <a:buSzPts val="1100"/>
              <a:buFont typeface="Arial"/>
              <a:buNone/>
            </a:pPr>
            <a:r>
              <a:rPr b="1" lang="en" sz="1200">
                <a:solidFill>
                  <a:schemeClr val="dk1"/>
                </a:solidFill>
                <a:latin typeface="Calibri"/>
                <a:ea typeface="Calibri"/>
                <a:cs typeface="Calibri"/>
                <a:sym typeface="Calibri"/>
              </a:rPr>
              <a:t>Speaker Notes:</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1200"/>
              </a:spcBef>
              <a:spcAft>
                <a:spcPts val="0"/>
              </a:spcAft>
              <a:buClr>
                <a:schemeClr val="dk1"/>
              </a:buClr>
              <a:buSzPts val="1100"/>
              <a:buFont typeface="Arial"/>
              <a:buNone/>
            </a:pPr>
            <a:r>
              <a:rPr lang="en">
                <a:solidFill>
                  <a:schemeClr val="dk1"/>
                </a:solidFill>
              </a:rPr>
              <a:t>Define and differentiate with examples</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Consider stakeholders by their influence and interest, not just their job titles.</a:t>
            </a:r>
            <a:br>
              <a:rPr lang="en">
                <a:solidFill>
                  <a:schemeClr val="dk1"/>
                </a:solidFill>
              </a:rPr>
            </a:br>
            <a:r>
              <a:rPr lang="en">
                <a:solidFill>
                  <a:schemeClr val="dk1"/>
                </a:solidFill>
              </a:rPr>
              <a:t>Who are you leaving out by only looking at job titles?</a:t>
            </a:r>
            <a:endParaRPr>
              <a:solidFill>
                <a:schemeClr val="dk1"/>
              </a:solidFill>
              <a:latin typeface="Lato"/>
              <a:ea typeface="Lato"/>
              <a:cs typeface="Lato"/>
              <a:sym typeface="Lato"/>
            </a:endParaRPr>
          </a:p>
          <a:p>
            <a:pPr indent="0" lvl="0" marL="0" rtl="0" algn="l">
              <a:spcBef>
                <a:spcPts val="1200"/>
              </a:spcBef>
              <a:spcAft>
                <a:spcPts val="1200"/>
              </a:spcAft>
              <a:buClr>
                <a:schemeClr val="dk1"/>
              </a:buClr>
              <a:buSzPts val="1100"/>
              <a:buFont typeface="Arial"/>
              <a:buNone/>
            </a:pPr>
            <a:r>
              <a:t/>
            </a:r>
            <a:endParaRPr sz="1200">
              <a:solidFill>
                <a:schemeClr val="dk1"/>
              </a:solidFill>
              <a:latin typeface="Calibri"/>
              <a:ea typeface="Calibri"/>
              <a:cs typeface="Calibri"/>
              <a:sym typeface="Calibri"/>
            </a:endParaRPr>
          </a:p>
        </p:txBody>
      </p:sp>
      <p:sp>
        <p:nvSpPr>
          <p:cNvPr id="780" name="Google Shape;780;g33d17db61dd_1_847:notes"/>
          <p:cNvSpPr txBox="1"/>
          <p:nvPr>
            <p:ph idx="12" type="sldNum"/>
          </p:nvPr>
        </p:nvSpPr>
        <p:spPr>
          <a:xfrm>
            <a:off x="5179484" y="8685213"/>
            <a:ext cx="39624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5" name="Shape 785"/>
        <p:cNvGrpSpPr/>
        <p:nvPr/>
      </p:nvGrpSpPr>
      <p:grpSpPr>
        <a:xfrm>
          <a:off x="0" y="0"/>
          <a:ext cx="0" cy="0"/>
          <a:chOff x="0" y="0"/>
          <a:chExt cx="0" cy="0"/>
        </a:xfrm>
      </p:grpSpPr>
      <p:sp>
        <p:nvSpPr>
          <p:cNvPr id="786" name="Google Shape;786;g33d17db61dd_1_854:notes"/>
          <p:cNvSpPr/>
          <p:nvPr>
            <p:ph idx="2" type="sldImg"/>
          </p:nvPr>
        </p:nvSpPr>
        <p:spPr>
          <a:xfrm>
            <a:off x="914400" y="1143000"/>
            <a:ext cx="73152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87" name="Google Shape;787;g33d17db61dd_1_854:notes"/>
          <p:cNvSpPr txBox="1"/>
          <p:nvPr>
            <p:ph idx="1" type="body"/>
          </p:nvPr>
        </p:nvSpPr>
        <p:spPr>
          <a:xfrm>
            <a:off x="914400" y="4400550"/>
            <a:ext cx="7315200" cy="3600600"/>
          </a:xfrm>
          <a:prstGeom prst="rect">
            <a:avLst/>
          </a:prstGeom>
          <a:noFill/>
          <a:ln>
            <a:noFill/>
          </a:ln>
        </p:spPr>
        <p:txBody>
          <a:bodyPr anchorCtr="0" anchor="t" bIns="45700" lIns="91425" spcFirstLastPara="1" rIns="91425" wrap="square" tIns="45700">
            <a:noAutofit/>
          </a:bodyPr>
          <a:lstStyle/>
          <a:p>
            <a:pPr indent="0" lvl="0" marL="0" rtl="0" algn="l">
              <a:spcBef>
                <a:spcPts val="1200"/>
              </a:spcBef>
              <a:spcAft>
                <a:spcPts val="0"/>
              </a:spcAft>
              <a:buClr>
                <a:schemeClr val="dk1"/>
              </a:buClr>
              <a:buSzPts val="1100"/>
              <a:buFont typeface="Arial"/>
              <a:buNone/>
            </a:pPr>
            <a:r>
              <a:rPr b="1" lang="en" sz="1200">
                <a:solidFill>
                  <a:schemeClr val="dk1"/>
                </a:solidFill>
                <a:latin typeface="Calibri"/>
                <a:ea typeface="Calibri"/>
                <a:cs typeface="Calibri"/>
                <a:sym typeface="Calibri"/>
              </a:rPr>
              <a:t>Speaker Notes:</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1200"/>
              </a:spcBef>
              <a:spcAft>
                <a:spcPts val="0"/>
              </a:spcAft>
              <a:buClr>
                <a:schemeClr val="dk1"/>
              </a:buClr>
              <a:buSzPts val="1100"/>
              <a:buFont typeface="Arial"/>
              <a:buNone/>
            </a:pPr>
            <a:r>
              <a:rPr lang="en">
                <a:solidFill>
                  <a:schemeClr val="dk1"/>
                </a:solidFill>
              </a:rPr>
              <a:t>Define and differentiate with examples</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Consider stakeholders by their influence and interest, not just their job titles.</a:t>
            </a:r>
            <a:br>
              <a:rPr lang="en">
                <a:solidFill>
                  <a:schemeClr val="dk1"/>
                </a:solidFill>
              </a:rPr>
            </a:br>
            <a:r>
              <a:rPr lang="en">
                <a:solidFill>
                  <a:schemeClr val="dk1"/>
                </a:solidFill>
              </a:rPr>
              <a:t>Who are you leaving out by only looking at job titles?</a:t>
            </a:r>
            <a:endParaRPr>
              <a:solidFill>
                <a:schemeClr val="dk1"/>
              </a:solidFill>
              <a:latin typeface="Lato"/>
              <a:ea typeface="Lato"/>
              <a:cs typeface="Lato"/>
              <a:sym typeface="Lato"/>
            </a:endParaRPr>
          </a:p>
          <a:p>
            <a:pPr indent="0" lvl="0" marL="0" rtl="0" algn="l">
              <a:spcBef>
                <a:spcPts val="1200"/>
              </a:spcBef>
              <a:spcAft>
                <a:spcPts val="1200"/>
              </a:spcAft>
              <a:buClr>
                <a:schemeClr val="dk1"/>
              </a:buClr>
              <a:buSzPts val="1100"/>
              <a:buFont typeface="Arial"/>
              <a:buNone/>
            </a:pPr>
            <a:r>
              <a:t/>
            </a:r>
            <a:endParaRPr sz="1200">
              <a:solidFill>
                <a:schemeClr val="dk1"/>
              </a:solidFill>
              <a:latin typeface="Calibri"/>
              <a:ea typeface="Calibri"/>
              <a:cs typeface="Calibri"/>
              <a:sym typeface="Calibri"/>
            </a:endParaRPr>
          </a:p>
        </p:txBody>
      </p:sp>
      <p:sp>
        <p:nvSpPr>
          <p:cNvPr id="788" name="Google Shape;788;g33d17db61dd_1_854:notes"/>
          <p:cNvSpPr txBox="1"/>
          <p:nvPr>
            <p:ph idx="12" type="sldNum"/>
          </p:nvPr>
        </p:nvSpPr>
        <p:spPr>
          <a:xfrm>
            <a:off x="5179484" y="8685213"/>
            <a:ext cx="39624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3" name="Shape 793"/>
        <p:cNvGrpSpPr/>
        <p:nvPr/>
      </p:nvGrpSpPr>
      <p:grpSpPr>
        <a:xfrm>
          <a:off x="0" y="0"/>
          <a:ext cx="0" cy="0"/>
          <a:chOff x="0" y="0"/>
          <a:chExt cx="0" cy="0"/>
        </a:xfrm>
      </p:grpSpPr>
      <p:sp>
        <p:nvSpPr>
          <p:cNvPr id="794" name="Google Shape;794;g33d17db61dd_1_861:notes"/>
          <p:cNvSpPr/>
          <p:nvPr>
            <p:ph idx="2" type="sldImg"/>
          </p:nvPr>
        </p:nvSpPr>
        <p:spPr>
          <a:xfrm>
            <a:off x="914400" y="1143000"/>
            <a:ext cx="73152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95" name="Google Shape;795;g33d17db61dd_1_861:notes"/>
          <p:cNvSpPr txBox="1"/>
          <p:nvPr>
            <p:ph idx="1" type="body"/>
          </p:nvPr>
        </p:nvSpPr>
        <p:spPr>
          <a:xfrm>
            <a:off x="914400" y="4400550"/>
            <a:ext cx="7315200" cy="3600600"/>
          </a:xfrm>
          <a:prstGeom prst="rect">
            <a:avLst/>
          </a:prstGeom>
          <a:noFill/>
          <a:ln>
            <a:noFill/>
          </a:ln>
        </p:spPr>
        <p:txBody>
          <a:bodyPr anchorCtr="0" anchor="t" bIns="45700" lIns="91425" spcFirstLastPara="1" rIns="91425" wrap="square" tIns="45700">
            <a:noAutofit/>
          </a:bodyPr>
          <a:lstStyle/>
          <a:p>
            <a:pPr indent="0" lvl="0" marL="0" rtl="0" algn="l">
              <a:spcBef>
                <a:spcPts val="1200"/>
              </a:spcBef>
              <a:spcAft>
                <a:spcPts val="0"/>
              </a:spcAft>
              <a:buClr>
                <a:schemeClr val="dk1"/>
              </a:buClr>
              <a:buSzPts val="1100"/>
              <a:buFont typeface="Arial"/>
              <a:buNone/>
            </a:pPr>
            <a:r>
              <a:rPr b="1" lang="en" sz="1200">
                <a:solidFill>
                  <a:schemeClr val="dk1"/>
                </a:solidFill>
                <a:latin typeface="Calibri"/>
                <a:ea typeface="Calibri"/>
                <a:cs typeface="Calibri"/>
                <a:sym typeface="Calibri"/>
              </a:rPr>
              <a:t>Speaker Notes:</a:t>
            </a:r>
            <a:r>
              <a:rPr lang="en" sz="1200">
                <a:solidFill>
                  <a:schemeClr val="dk1"/>
                </a:solidFill>
                <a:latin typeface="Calibri"/>
                <a:ea typeface="Calibri"/>
                <a:cs typeface="Calibri"/>
                <a:sym typeface="Calibri"/>
              </a:rPr>
              <a:t> This is an intro slide for the upcoming activity below. </a:t>
            </a:r>
            <a:endParaRPr sz="1200">
              <a:solidFill>
                <a:schemeClr val="dk1"/>
              </a:solidFill>
              <a:latin typeface="Calibri"/>
              <a:ea typeface="Calibri"/>
              <a:cs typeface="Calibri"/>
              <a:sym typeface="Calibri"/>
            </a:endParaRPr>
          </a:p>
          <a:p>
            <a:pPr indent="0" lvl="0" marL="0" rtl="0" algn="l">
              <a:spcBef>
                <a:spcPts val="1200"/>
              </a:spcBef>
              <a:spcAft>
                <a:spcPts val="0"/>
              </a:spcAft>
              <a:buClr>
                <a:schemeClr val="dk1"/>
              </a:buClr>
              <a:buSzPts val="1100"/>
              <a:buFont typeface="Arial"/>
              <a:buNone/>
            </a:pPr>
            <a:r>
              <a:rPr lang="en">
                <a:solidFill>
                  <a:schemeClr val="dk1"/>
                </a:solidFill>
                <a:latin typeface="Open Sans"/>
                <a:ea typeface="Open Sans"/>
                <a:cs typeface="Open Sans"/>
                <a:sym typeface="Open Sans"/>
              </a:rPr>
              <a:t>Now let’s bring our stakeholder knowledge to life with a mapping activity. You’ll use a simple matrix to think critically about who really holds power and who cares most about your initiative.</a:t>
            </a:r>
            <a:br>
              <a:rPr lang="en">
                <a:solidFill>
                  <a:schemeClr val="dk1"/>
                </a:solidFill>
                <a:latin typeface="Open Sans"/>
                <a:ea typeface="Open Sans"/>
                <a:cs typeface="Open Sans"/>
                <a:sym typeface="Open Sans"/>
              </a:rPr>
            </a:br>
            <a:endParaRPr>
              <a:solidFill>
                <a:schemeClr val="dk1"/>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b="1" lang="en" sz="1300">
                <a:solidFill>
                  <a:schemeClr val="dk1"/>
                </a:solidFill>
                <a:latin typeface="Open Sans"/>
                <a:ea typeface="Open Sans"/>
                <a:cs typeface="Open Sans"/>
                <a:sym typeface="Open Sans"/>
              </a:rPr>
              <a:t>Stakeholder Mapping &amp; Power Dynamics (15 mins)</a:t>
            </a:r>
            <a:endParaRPr b="1" sz="1300">
              <a:solidFill>
                <a:schemeClr val="dk1"/>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298450" lvl="1" marL="914400" rtl="0" algn="l">
              <a:spcBef>
                <a:spcPts val="0"/>
              </a:spcBef>
              <a:spcAft>
                <a:spcPts val="0"/>
              </a:spcAft>
              <a:buClr>
                <a:schemeClr val="dk1"/>
              </a:buClr>
              <a:buSzPts val="1100"/>
              <a:buFont typeface="Open Sans"/>
              <a:buChar char="○"/>
            </a:pPr>
            <a:r>
              <a:rPr lang="en">
                <a:solidFill>
                  <a:schemeClr val="dk1"/>
                </a:solidFill>
                <a:latin typeface="Open Sans"/>
                <a:ea typeface="Open Sans"/>
                <a:cs typeface="Open Sans"/>
                <a:sym typeface="Open Sans"/>
              </a:rPr>
              <a:t>Help participants identify and categorize stakeholders based on influence (power) and interest (engagement level) in a digital service initiative.</a:t>
            </a:r>
            <a:endParaRPr>
              <a:solidFill>
                <a:schemeClr val="dk1"/>
              </a:solidFill>
              <a:latin typeface="Open Sans"/>
              <a:ea typeface="Open Sans"/>
              <a:cs typeface="Open Sans"/>
              <a:sym typeface="Open Sans"/>
            </a:endParaRPr>
          </a:p>
          <a:p>
            <a:pPr indent="-298450" lvl="1" marL="914400" rtl="0" algn="l">
              <a:spcBef>
                <a:spcPts val="0"/>
              </a:spcBef>
              <a:spcAft>
                <a:spcPts val="0"/>
              </a:spcAft>
              <a:buClr>
                <a:schemeClr val="dk1"/>
              </a:buClr>
              <a:buSzPts val="1100"/>
              <a:buFont typeface="Open Sans"/>
              <a:buChar char="○"/>
            </a:pPr>
            <a:r>
              <a:rPr lang="en">
                <a:solidFill>
                  <a:schemeClr val="dk1"/>
                </a:solidFill>
                <a:latin typeface="Open Sans"/>
                <a:ea typeface="Open Sans"/>
                <a:cs typeface="Open Sans"/>
                <a:sym typeface="Open Sans"/>
              </a:rPr>
              <a:t>Introduce the power-interest matrix</a:t>
            </a:r>
            <a:endParaRPr>
              <a:solidFill>
                <a:schemeClr val="dk1"/>
              </a:solidFill>
              <a:latin typeface="Open Sans"/>
              <a:ea typeface="Open Sans"/>
              <a:cs typeface="Open Sans"/>
              <a:sym typeface="Open Sans"/>
            </a:endParaRPr>
          </a:p>
          <a:p>
            <a:pPr indent="-298450" lvl="1" marL="914400" rtl="0" algn="l">
              <a:spcBef>
                <a:spcPts val="0"/>
              </a:spcBef>
              <a:spcAft>
                <a:spcPts val="0"/>
              </a:spcAft>
              <a:buClr>
                <a:schemeClr val="dk1"/>
              </a:buClr>
              <a:buSzPts val="1100"/>
              <a:buFont typeface="Open Sans"/>
              <a:buChar char="○"/>
            </a:pPr>
            <a:r>
              <a:rPr lang="en">
                <a:solidFill>
                  <a:schemeClr val="dk1"/>
                </a:solidFill>
                <a:latin typeface="Open Sans"/>
                <a:ea typeface="Open Sans"/>
                <a:cs typeface="Open Sans"/>
                <a:sym typeface="Open Sans"/>
              </a:rPr>
              <a:t>How might a high-influence, low-interest stakeholder impact your project?Interactive Activity:</a:t>
            </a:r>
            <a:endParaRPr>
              <a:solidFill>
                <a:schemeClr val="dk1"/>
              </a:solidFill>
              <a:latin typeface="Open Sans"/>
              <a:ea typeface="Open Sans"/>
              <a:cs typeface="Open Sans"/>
              <a:sym typeface="Open Sans"/>
            </a:endParaRPr>
          </a:p>
          <a:p>
            <a:pPr indent="-298450" lvl="1" marL="914400" rtl="0" algn="l">
              <a:spcBef>
                <a:spcPts val="0"/>
              </a:spcBef>
              <a:spcAft>
                <a:spcPts val="0"/>
              </a:spcAft>
              <a:buClr>
                <a:schemeClr val="dk1"/>
              </a:buClr>
              <a:buSzPts val="1100"/>
              <a:buFont typeface="Open Sans"/>
              <a:buChar char="○"/>
            </a:pPr>
            <a:r>
              <a:rPr lang="en">
                <a:solidFill>
                  <a:schemeClr val="dk1"/>
                </a:solidFill>
                <a:latin typeface="Open Sans"/>
                <a:ea typeface="Open Sans"/>
                <a:cs typeface="Open Sans"/>
                <a:sym typeface="Open Sans"/>
              </a:rPr>
              <a:t>Map sample stakeholders from a fictional or real agency scenario</a:t>
            </a:r>
            <a:endParaRPr>
              <a:solidFill>
                <a:schemeClr val="dk1"/>
              </a:solidFill>
              <a:latin typeface="Open Sans"/>
              <a:ea typeface="Open Sans"/>
              <a:cs typeface="Open Sans"/>
              <a:sym typeface="Open Sans"/>
            </a:endParaRPr>
          </a:p>
          <a:p>
            <a:pPr indent="-298450" lvl="1" marL="914400" rtl="0" algn="l">
              <a:lnSpc>
                <a:spcPct val="115000"/>
              </a:lnSpc>
              <a:spcBef>
                <a:spcPts val="0"/>
              </a:spcBef>
              <a:spcAft>
                <a:spcPts val="0"/>
              </a:spcAft>
              <a:buClr>
                <a:schemeClr val="dk1"/>
              </a:buClr>
              <a:buSzPts val="1100"/>
              <a:buFont typeface="Open Sans"/>
              <a:buChar char="○"/>
            </a:pPr>
            <a:r>
              <a:rPr lang="en">
                <a:solidFill>
                  <a:schemeClr val="dk1"/>
                </a:solidFill>
                <a:latin typeface="Open Sans"/>
                <a:ea typeface="Open Sans"/>
                <a:cs typeface="Open Sans"/>
                <a:sym typeface="Open Sans"/>
              </a:rPr>
              <a:t>Prompt: “Where would you place this person?”</a:t>
            </a:r>
            <a:endParaRPr>
              <a:solidFill>
                <a:schemeClr val="dk1"/>
              </a:solidFill>
              <a:latin typeface="Open Sans"/>
              <a:ea typeface="Open Sans"/>
              <a:cs typeface="Open Sans"/>
              <a:sym typeface="Open Sans"/>
            </a:endParaRPr>
          </a:p>
          <a:p>
            <a:pPr indent="-298450" lvl="1" marL="914400" rtl="0" algn="l">
              <a:lnSpc>
                <a:spcPct val="115000"/>
              </a:lnSpc>
              <a:spcBef>
                <a:spcPts val="0"/>
              </a:spcBef>
              <a:spcAft>
                <a:spcPts val="0"/>
              </a:spcAft>
              <a:buClr>
                <a:schemeClr val="dk1"/>
              </a:buClr>
              <a:buSzPts val="1100"/>
              <a:buFont typeface="Open Sans"/>
              <a:buChar char="○"/>
            </a:pPr>
            <a:r>
              <a:rPr lang="en">
                <a:solidFill>
                  <a:schemeClr val="dk1"/>
                </a:solidFill>
                <a:latin typeface="Open Sans"/>
                <a:ea typeface="Open Sans"/>
                <a:cs typeface="Open Sans"/>
                <a:sym typeface="Open Sans"/>
              </a:rPr>
              <a:t>Bonus: “How would their placement change over time?”</a:t>
            </a:r>
            <a:endParaRPr sz="1200">
              <a:solidFill>
                <a:schemeClr val="dk1"/>
              </a:solidFill>
              <a:latin typeface="Open Sans"/>
              <a:ea typeface="Open Sans"/>
              <a:cs typeface="Open Sans"/>
              <a:sym typeface="Open Sans"/>
            </a:endParaRPr>
          </a:p>
          <a:p>
            <a:pPr indent="0" lvl="0" marL="0" rtl="0" algn="l">
              <a:spcBef>
                <a:spcPts val="1200"/>
              </a:spcBef>
              <a:spcAft>
                <a:spcPts val="1200"/>
              </a:spcAft>
              <a:buSzPts val="1100"/>
              <a:buNone/>
            </a:pPr>
            <a:r>
              <a:t/>
            </a:r>
            <a:endParaRPr/>
          </a:p>
        </p:txBody>
      </p:sp>
      <p:sp>
        <p:nvSpPr>
          <p:cNvPr id="796" name="Google Shape;796;g33d17db61dd_1_861:notes"/>
          <p:cNvSpPr txBox="1"/>
          <p:nvPr>
            <p:ph idx="12" type="sldNum"/>
          </p:nvPr>
        </p:nvSpPr>
        <p:spPr>
          <a:xfrm>
            <a:off x="5179484" y="8685213"/>
            <a:ext cx="39624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1" name="Shape 801"/>
        <p:cNvGrpSpPr/>
        <p:nvPr/>
      </p:nvGrpSpPr>
      <p:grpSpPr>
        <a:xfrm>
          <a:off x="0" y="0"/>
          <a:ext cx="0" cy="0"/>
          <a:chOff x="0" y="0"/>
          <a:chExt cx="0" cy="0"/>
        </a:xfrm>
      </p:grpSpPr>
      <p:sp>
        <p:nvSpPr>
          <p:cNvPr id="802" name="Google Shape;802;g33d17db61dd_1_868:notes"/>
          <p:cNvSpPr/>
          <p:nvPr>
            <p:ph idx="2" type="sldImg"/>
          </p:nvPr>
        </p:nvSpPr>
        <p:spPr>
          <a:xfrm>
            <a:off x="914400" y="1143000"/>
            <a:ext cx="73152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03" name="Google Shape;803;g33d17db61dd_1_868:notes"/>
          <p:cNvSpPr txBox="1"/>
          <p:nvPr>
            <p:ph idx="1" type="body"/>
          </p:nvPr>
        </p:nvSpPr>
        <p:spPr>
          <a:xfrm>
            <a:off x="914400" y="4400550"/>
            <a:ext cx="7315200" cy="3600600"/>
          </a:xfrm>
          <a:prstGeom prst="rect">
            <a:avLst/>
          </a:prstGeom>
          <a:noFill/>
          <a:ln>
            <a:noFill/>
          </a:ln>
        </p:spPr>
        <p:txBody>
          <a:bodyPr anchorCtr="0" anchor="t" bIns="45700" lIns="91425" spcFirstLastPara="1" rIns="91425" wrap="square" tIns="45700">
            <a:noAutofit/>
          </a:bodyPr>
          <a:lstStyle/>
          <a:p>
            <a:pPr indent="0" lvl="0" marL="0" rtl="0" algn="l">
              <a:spcBef>
                <a:spcPts val="1200"/>
              </a:spcBef>
              <a:spcAft>
                <a:spcPts val="0"/>
              </a:spcAft>
              <a:buSzPts val="1100"/>
              <a:buNone/>
            </a:pPr>
            <a:r>
              <a:rPr b="1" lang="en" sz="1200">
                <a:solidFill>
                  <a:schemeClr val="dk1"/>
                </a:solidFill>
                <a:latin typeface="Calibri"/>
                <a:ea typeface="Calibri"/>
                <a:cs typeface="Calibri"/>
                <a:sym typeface="Calibri"/>
              </a:rPr>
              <a:t>Speaker Notes:</a:t>
            </a:r>
            <a:r>
              <a:rPr lang="en" sz="1200">
                <a:solidFill>
                  <a:schemeClr val="dk1"/>
                </a:solidFill>
                <a:latin typeface="Calibri"/>
                <a:ea typeface="Calibri"/>
                <a:cs typeface="Calibri"/>
                <a:sym typeface="Calibri"/>
              </a:rPr>
              <a:t>  </a:t>
            </a:r>
            <a:r>
              <a:rPr lang="en">
                <a:solidFill>
                  <a:schemeClr val="dk1"/>
                </a:solidFill>
                <a:latin typeface="Open Sans"/>
                <a:ea typeface="Open Sans"/>
                <a:cs typeface="Open Sans"/>
                <a:sym typeface="Open Sans"/>
              </a:rPr>
              <a:t>Now let’s bring our stakeholder knowledge to life with a mapping activity. You’ll use a simple matrix to think critically about who really holds power and who cares most about your initiative.</a:t>
            </a:r>
            <a:br>
              <a:rPr lang="en">
                <a:solidFill>
                  <a:schemeClr val="dk1"/>
                </a:solidFill>
                <a:latin typeface="Open Sans"/>
                <a:ea typeface="Open Sans"/>
                <a:cs typeface="Open Sans"/>
                <a:sym typeface="Open Sans"/>
              </a:rPr>
            </a:br>
            <a:endParaRPr>
              <a:solidFill>
                <a:schemeClr val="dk1"/>
              </a:solidFill>
              <a:latin typeface="Open Sans"/>
              <a:ea typeface="Open Sans"/>
              <a:cs typeface="Open Sans"/>
              <a:sym typeface="Open Sans"/>
            </a:endParaRPr>
          </a:p>
          <a:p>
            <a:pPr indent="0" lvl="0" marL="0" rtl="0" algn="l">
              <a:spcBef>
                <a:spcPts val="1200"/>
              </a:spcBef>
              <a:spcAft>
                <a:spcPts val="0"/>
              </a:spcAft>
              <a:buClr>
                <a:schemeClr val="dk1"/>
              </a:buClr>
              <a:buSzPts val="1100"/>
              <a:buFont typeface="Arial"/>
              <a:buNone/>
            </a:pPr>
            <a:r>
              <a:rPr lang="en" sz="1300">
                <a:solidFill>
                  <a:srgbClr val="002F43"/>
                </a:solidFill>
                <a:latin typeface="Open Sans"/>
                <a:ea typeface="Open Sans"/>
                <a:cs typeface="Open Sans"/>
                <a:sym typeface="Open Sans"/>
              </a:rPr>
              <a:t>Stakeholder Mapping &amp; Power Dynamics (15 mins)</a:t>
            </a:r>
            <a:endParaRPr>
              <a:solidFill>
                <a:schemeClr val="dk1"/>
              </a:solidFill>
              <a:latin typeface="Open Sans"/>
              <a:ea typeface="Open Sans"/>
              <a:cs typeface="Open Sans"/>
              <a:sym typeface="Open Sans"/>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latin typeface="Open Sans"/>
                <a:ea typeface="Open Sans"/>
                <a:cs typeface="Open Sans"/>
                <a:sym typeface="Open Sans"/>
              </a:rPr>
              <a:t>Imagine your agency is planning a pilot program for a secure digital ID system. The pilot will affect customer experience, internal access, and procurement systems.</a:t>
            </a:r>
            <a:endParaRPr>
              <a:solidFill>
                <a:schemeClr val="dk1"/>
              </a:solidFill>
              <a:latin typeface="Open Sans"/>
              <a:ea typeface="Open Sans"/>
              <a:cs typeface="Open Sans"/>
              <a:sym typeface="Open Sans"/>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latin typeface="Open Sans"/>
                <a:ea typeface="Open Sans"/>
                <a:cs typeface="Open Sans"/>
                <a:sym typeface="Open Sans"/>
              </a:rPr>
              <a:t>Share the case scenario (e.g., "Digital ID Pilot")</a:t>
            </a:r>
            <a:br>
              <a:rPr lang="en">
                <a:solidFill>
                  <a:schemeClr val="dk1"/>
                </a:solidFill>
                <a:latin typeface="Open Sans"/>
                <a:ea typeface="Open Sans"/>
                <a:cs typeface="Open Sans"/>
                <a:sym typeface="Open Sans"/>
              </a:rPr>
            </a:br>
            <a:r>
              <a:rPr lang="en">
                <a:solidFill>
                  <a:schemeClr val="dk1"/>
                </a:solidFill>
                <a:latin typeface="Open Sans"/>
                <a:ea typeface="Open Sans"/>
                <a:cs typeface="Open Sans"/>
                <a:sym typeface="Open Sans"/>
              </a:rPr>
              <a:t>Introduce 4–5 fictional characters</a:t>
            </a:r>
            <a:endParaRPr>
              <a:solidFill>
                <a:schemeClr val="dk1"/>
              </a:solidFill>
              <a:latin typeface="Open Sans"/>
              <a:ea typeface="Open Sans"/>
              <a:cs typeface="Open Sans"/>
              <a:sym typeface="Open Sans"/>
            </a:endParaRPr>
          </a:p>
          <a:p>
            <a:pPr indent="-298450" lvl="1" marL="914400" rtl="0" algn="l">
              <a:lnSpc>
                <a:spcPct val="115000"/>
              </a:lnSpc>
              <a:spcBef>
                <a:spcPts val="0"/>
              </a:spcBef>
              <a:spcAft>
                <a:spcPts val="0"/>
              </a:spcAft>
              <a:buClr>
                <a:schemeClr val="dk1"/>
              </a:buClr>
              <a:buSzPts val="1100"/>
              <a:buFont typeface="Open Sans"/>
              <a:buChar char="○"/>
            </a:pPr>
            <a:r>
              <a:rPr lang="en">
                <a:solidFill>
                  <a:schemeClr val="dk1"/>
                </a:solidFill>
                <a:latin typeface="Open Sans"/>
                <a:ea typeface="Open Sans"/>
                <a:cs typeface="Open Sans"/>
                <a:sym typeface="Open Sans"/>
              </a:rPr>
              <a:t>Use simple avatars or name badges with short bios (provided below)</a:t>
            </a:r>
            <a:br>
              <a:rPr lang="en">
                <a:solidFill>
                  <a:schemeClr val="dk1"/>
                </a:solidFill>
                <a:latin typeface="Open Sans"/>
                <a:ea typeface="Open Sans"/>
                <a:cs typeface="Open Sans"/>
                <a:sym typeface="Open Sans"/>
              </a:rPr>
            </a:br>
            <a:endParaRPr>
              <a:solidFill>
                <a:schemeClr val="dk1"/>
              </a:solidFill>
              <a:latin typeface="Open Sans"/>
              <a:ea typeface="Open Sans"/>
              <a:cs typeface="Open Sans"/>
              <a:sym typeface="Open Sans"/>
            </a:endParaRPr>
          </a:p>
          <a:p>
            <a:pPr indent="-298450" lvl="0" marL="457200" rtl="0" algn="l">
              <a:lnSpc>
                <a:spcPct val="115000"/>
              </a:lnSpc>
              <a:spcBef>
                <a:spcPts val="0"/>
              </a:spcBef>
              <a:spcAft>
                <a:spcPts val="0"/>
              </a:spcAft>
              <a:buClr>
                <a:schemeClr val="dk1"/>
              </a:buClr>
              <a:buSzPts val="1100"/>
              <a:buChar char="●"/>
            </a:pPr>
            <a:r>
              <a:rPr lang="en">
                <a:solidFill>
                  <a:schemeClr val="dk1"/>
                </a:solidFill>
                <a:latin typeface="Open Sans"/>
                <a:ea typeface="Open Sans"/>
                <a:cs typeface="Open Sans"/>
                <a:sym typeface="Open Sans"/>
              </a:rPr>
              <a:t>Explain matrix axes:</a:t>
            </a:r>
            <a:endParaRPr>
              <a:solidFill>
                <a:schemeClr val="dk1"/>
              </a:solidFill>
              <a:latin typeface="Open Sans"/>
              <a:ea typeface="Open Sans"/>
              <a:cs typeface="Open Sans"/>
              <a:sym typeface="Open Sans"/>
            </a:endParaRPr>
          </a:p>
          <a:p>
            <a:pPr indent="-298450" lvl="1" marL="914400" rtl="0" algn="l">
              <a:lnSpc>
                <a:spcPct val="115000"/>
              </a:lnSpc>
              <a:spcBef>
                <a:spcPts val="0"/>
              </a:spcBef>
              <a:spcAft>
                <a:spcPts val="0"/>
              </a:spcAft>
              <a:buClr>
                <a:schemeClr val="dk1"/>
              </a:buClr>
              <a:buSzPts val="1100"/>
              <a:buFont typeface="Open Sans"/>
              <a:buChar char="○"/>
            </a:pPr>
            <a:r>
              <a:rPr lang="en">
                <a:solidFill>
                  <a:schemeClr val="dk1"/>
                </a:solidFill>
                <a:latin typeface="Open Sans"/>
                <a:ea typeface="Open Sans"/>
                <a:cs typeface="Open Sans"/>
                <a:sym typeface="Open Sans"/>
              </a:rPr>
              <a:t>Influence = ability to accelerate or block progress</a:t>
            </a:r>
            <a:endParaRPr>
              <a:solidFill>
                <a:schemeClr val="dk1"/>
              </a:solidFill>
              <a:latin typeface="Open Sans"/>
              <a:ea typeface="Open Sans"/>
              <a:cs typeface="Open Sans"/>
              <a:sym typeface="Open Sans"/>
            </a:endParaRPr>
          </a:p>
          <a:p>
            <a:pPr indent="-298450" lvl="1" marL="914400" rtl="0" algn="l">
              <a:lnSpc>
                <a:spcPct val="115000"/>
              </a:lnSpc>
              <a:spcBef>
                <a:spcPts val="0"/>
              </a:spcBef>
              <a:spcAft>
                <a:spcPts val="0"/>
              </a:spcAft>
              <a:buClr>
                <a:schemeClr val="dk1"/>
              </a:buClr>
              <a:buSzPts val="1100"/>
              <a:buFont typeface="Open Sans"/>
              <a:buChar char="○"/>
            </a:pPr>
            <a:r>
              <a:rPr lang="en">
                <a:solidFill>
                  <a:schemeClr val="dk1"/>
                </a:solidFill>
                <a:latin typeface="Open Sans"/>
                <a:ea typeface="Open Sans"/>
                <a:cs typeface="Open Sans"/>
                <a:sym typeface="Open Sans"/>
              </a:rPr>
              <a:t>Interest = how invested they are in the outcome</a:t>
            </a:r>
            <a:br>
              <a:rPr lang="en">
                <a:solidFill>
                  <a:schemeClr val="dk1"/>
                </a:solidFill>
                <a:latin typeface="Open Sans"/>
                <a:ea typeface="Open Sans"/>
                <a:cs typeface="Open Sans"/>
                <a:sym typeface="Open Sans"/>
              </a:rPr>
            </a:br>
            <a:endParaRPr>
              <a:solidFill>
                <a:schemeClr val="dk1"/>
              </a:solidFill>
              <a:latin typeface="Open Sans"/>
              <a:ea typeface="Open Sans"/>
              <a:cs typeface="Open Sans"/>
              <a:sym typeface="Open Sans"/>
            </a:endParaRPr>
          </a:p>
          <a:p>
            <a:pPr indent="0" lvl="0" marL="0" rtl="0" algn="l">
              <a:spcBef>
                <a:spcPts val="1200"/>
              </a:spcBef>
              <a:spcAft>
                <a:spcPts val="0"/>
              </a:spcAft>
              <a:buSzPts val="1100"/>
              <a:buNone/>
            </a:pPr>
            <a:r>
              <a:t/>
            </a:r>
            <a:endParaRPr>
              <a:solidFill>
                <a:schemeClr val="dk1"/>
              </a:solidFill>
              <a:latin typeface="Open Sans"/>
              <a:ea typeface="Open Sans"/>
              <a:cs typeface="Open Sans"/>
              <a:sym typeface="Open Sans"/>
            </a:endParaRPr>
          </a:p>
          <a:p>
            <a:pPr indent="0" lvl="0" marL="0" rtl="0" algn="l">
              <a:spcBef>
                <a:spcPts val="1200"/>
              </a:spcBef>
              <a:spcAft>
                <a:spcPts val="0"/>
              </a:spcAft>
              <a:buSzPts val="1100"/>
              <a:buNone/>
            </a:pPr>
            <a:r>
              <a:t/>
            </a:r>
            <a:endParaRPr sz="1200">
              <a:solidFill>
                <a:schemeClr val="dk1"/>
              </a:solidFill>
              <a:latin typeface="Calibri"/>
              <a:ea typeface="Calibri"/>
              <a:cs typeface="Calibri"/>
              <a:sym typeface="Calibri"/>
            </a:endParaRPr>
          </a:p>
          <a:p>
            <a:pPr indent="0" lvl="0" marL="0" rtl="0" algn="l">
              <a:spcBef>
                <a:spcPts val="1200"/>
              </a:spcBef>
              <a:spcAft>
                <a:spcPts val="0"/>
              </a:spcAft>
              <a:buSzPts val="1100"/>
              <a:buNone/>
            </a:pPr>
            <a:r>
              <a:t/>
            </a:r>
            <a:endParaRPr sz="1200">
              <a:solidFill>
                <a:schemeClr val="dk1"/>
              </a:solidFill>
              <a:latin typeface="Calibri"/>
              <a:ea typeface="Calibri"/>
              <a:cs typeface="Calibri"/>
              <a:sym typeface="Calibri"/>
            </a:endParaRPr>
          </a:p>
          <a:p>
            <a:pPr indent="0" lvl="0" marL="0" rtl="0" algn="l">
              <a:spcBef>
                <a:spcPts val="1200"/>
              </a:spcBef>
              <a:spcAft>
                <a:spcPts val="0"/>
              </a:spcAft>
              <a:buSzPts val="1100"/>
              <a:buNone/>
            </a:pPr>
            <a:r>
              <a:t/>
            </a:r>
            <a:endParaRPr sz="1200">
              <a:solidFill>
                <a:schemeClr val="dk1"/>
              </a:solidFill>
              <a:latin typeface="Calibri"/>
              <a:ea typeface="Calibri"/>
              <a:cs typeface="Calibri"/>
              <a:sym typeface="Calibri"/>
            </a:endParaRPr>
          </a:p>
          <a:p>
            <a:pPr indent="0" lvl="0" marL="0" rtl="0" algn="l">
              <a:spcBef>
                <a:spcPts val="1200"/>
              </a:spcBef>
              <a:spcAft>
                <a:spcPts val="1200"/>
              </a:spcAft>
              <a:buSzPts val="1100"/>
              <a:buNone/>
            </a:pPr>
            <a:r>
              <a:t/>
            </a:r>
            <a:endParaRPr/>
          </a:p>
        </p:txBody>
      </p:sp>
      <p:sp>
        <p:nvSpPr>
          <p:cNvPr id="804" name="Google Shape;804;g33d17db61dd_1_868:notes"/>
          <p:cNvSpPr txBox="1"/>
          <p:nvPr>
            <p:ph idx="12" type="sldNum"/>
          </p:nvPr>
        </p:nvSpPr>
        <p:spPr>
          <a:xfrm>
            <a:off x="5179484" y="8685213"/>
            <a:ext cx="39624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9" name="Shape 809"/>
        <p:cNvGrpSpPr/>
        <p:nvPr/>
      </p:nvGrpSpPr>
      <p:grpSpPr>
        <a:xfrm>
          <a:off x="0" y="0"/>
          <a:ext cx="0" cy="0"/>
          <a:chOff x="0" y="0"/>
          <a:chExt cx="0" cy="0"/>
        </a:xfrm>
      </p:grpSpPr>
      <p:sp>
        <p:nvSpPr>
          <p:cNvPr id="810" name="Google Shape;810;g33d17db61dd_1_880:notes"/>
          <p:cNvSpPr/>
          <p:nvPr>
            <p:ph idx="2" type="sldImg"/>
          </p:nvPr>
        </p:nvSpPr>
        <p:spPr>
          <a:xfrm>
            <a:off x="914400" y="1143000"/>
            <a:ext cx="73152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11" name="Google Shape;811;g33d17db61dd_1_880:notes"/>
          <p:cNvSpPr txBox="1"/>
          <p:nvPr>
            <p:ph idx="1" type="body"/>
          </p:nvPr>
        </p:nvSpPr>
        <p:spPr>
          <a:xfrm>
            <a:off x="914400" y="4400550"/>
            <a:ext cx="7315200" cy="3600600"/>
          </a:xfrm>
          <a:prstGeom prst="rect">
            <a:avLst/>
          </a:prstGeom>
          <a:noFill/>
          <a:ln>
            <a:noFill/>
          </a:ln>
        </p:spPr>
        <p:txBody>
          <a:bodyPr anchorCtr="0" anchor="t" bIns="45700" lIns="91425" spcFirstLastPara="1" rIns="91425" wrap="square" tIns="45700">
            <a:noAutofit/>
          </a:bodyPr>
          <a:lstStyle/>
          <a:p>
            <a:pPr indent="0" lvl="0" marL="0" rtl="0" algn="l">
              <a:spcBef>
                <a:spcPts val="1200"/>
              </a:spcBef>
              <a:spcAft>
                <a:spcPts val="0"/>
              </a:spcAft>
              <a:buSzPts val="1100"/>
              <a:buNone/>
            </a:pPr>
            <a:r>
              <a:rPr b="1" lang="en" sz="1200">
                <a:solidFill>
                  <a:schemeClr val="dk1"/>
                </a:solidFill>
                <a:latin typeface="Calibri"/>
                <a:ea typeface="Calibri"/>
                <a:cs typeface="Calibri"/>
                <a:sym typeface="Calibri"/>
              </a:rPr>
              <a:t>Speaker Notes:</a:t>
            </a:r>
            <a:r>
              <a:rPr lang="en" sz="1200">
                <a:solidFill>
                  <a:schemeClr val="dk1"/>
                </a:solidFill>
                <a:latin typeface="Calibri"/>
                <a:ea typeface="Calibri"/>
                <a:cs typeface="Calibri"/>
                <a:sym typeface="Calibri"/>
              </a:rPr>
              <a:t> </a:t>
            </a:r>
            <a:r>
              <a:rPr lang="en" sz="1200">
                <a:solidFill>
                  <a:schemeClr val="dk1"/>
                </a:solidFill>
                <a:latin typeface="Inter"/>
                <a:ea typeface="Inter"/>
                <a:cs typeface="Inter"/>
                <a:sym typeface="Inter"/>
              </a:rPr>
              <a:t> </a:t>
            </a:r>
            <a:endParaRPr sz="1300">
              <a:solidFill>
                <a:srgbClr val="002F43"/>
              </a:solidFill>
              <a:latin typeface="Inter"/>
              <a:ea typeface="Inter"/>
              <a:cs typeface="Inter"/>
              <a:sym typeface="Inter"/>
            </a:endParaRPr>
          </a:p>
          <a:p>
            <a:pPr indent="0" lvl="0" marL="0" rtl="0" algn="l">
              <a:spcBef>
                <a:spcPts val="1200"/>
              </a:spcBef>
              <a:spcAft>
                <a:spcPts val="0"/>
              </a:spcAft>
              <a:buSzPts val="1100"/>
              <a:buNone/>
            </a:pPr>
            <a:r>
              <a:rPr b="1" lang="en">
                <a:solidFill>
                  <a:schemeClr val="dk1"/>
                </a:solidFill>
                <a:latin typeface="Inter"/>
                <a:ea typeface="Inter"/>
                <a:cs typeface="Inter"/>
                <a:sym typeface="Inter"/>
              </a:rPr>
              <a:t>** This is a visual or chart comparing engagement styles. Feel free to rebrand/updated this draft chart as needed. </a:t>
            </a:r>
            <a:endParaRPr b="1">
              <a:solidFill>
                <a:schemeClr val="dk1"/>
              </a:solidFill>
              <a:latin typeface="Inter"/>
              <a:ea typeface="Inter"/>
              <a:cs typeface="Inter"/>
              <a:sym typeface="Inter"/>
            </a:endParaRPr>
          </a:p>
          <a:p>
            <a:pPr indent="0" lvl="0" marL="0" rtl="0" algn="l">
              <a:spcBef>
                <a:spcPts val="1200"/>
              </a:spcBef>
              <a:spcAft>
                <a:spcPts val="0"/>
              </a:spcAft>
              <a:buNone/>
            </a:pPr>
            <a:r>
              <a:rPr lang="en">
                <a:solidFill>
                  <a:schemeClr val="dk1"/>
                </a:solidFill>
                <a:latin typeface="Inter"/>
                <a:ea typeface="Inter"/>
                <a:cs typeface="Inter"/>
                <a:sym typeface="Inter"/>
              </a:rPr>
              <a:t>Compare risk-averse vs. innovation-forward traits</a:t>
            </a:r>
            <a:endParaRPr>
              <a:solidFill>
                <a:schemeClr val="dk1"/>
              </a:solidFill>
              <a:latin typeface="Inter"/>
              <a:ea typeface="Inter"/>
              <a:cs typeface="Inter"/>
              <a:sym typeface="Inter"/>
            </a:endParaRPr>
          </a:p>
          <a:p>
            <a:pPr indent="0" lvl="0" marL="0" rtl="0" algn="l">
              <a:lnSpc>
                <a:spcPct val="115000"/>
              </a:lnSpc>
              <a:spcBef>
                <a:spcPts val="1200"/>
              </a:spcBef>
              <a:spcAft>
                <a:spcPts val="0"/>
              </a:spcAft>
              <a:buNone/>
            </a:pPr>
            <a:r>
              <a:rPr lang="en">
                <a:solidFill>
                  <a:schemeClr val="dk1"/>
                </a:solidFill>
                <a:latin typeface="Inter"/>
                <a:ea typeface="Inter"/>
                <a:cs typeface="Inter"/>
                <a:sym typeface="Inter"/>
              </a:rPr>
              <a:t>Ask for hands or use polling (in Zoom or with sticky notes) to have participants mark the spectrum:</a:t>
            </a:r>
            <a:endParaRPr>
              <a:solidFill>
                <a:schemeClr val="dk1"/>
              </a:solidFill>
              <a:latin typeface="Inter"/>
              <a:ea typeface="Inter"/>
              <a:cs typeface="Inter"/>
              <a:sym typeface="Inter"/>
            </a:endParaRPr>
          </a:p>
          <a:p>
            <a:pPr indent="-298450" lvl="0" marL="457200" rtl="0" algn="l">
              <a:lnSpc>
                <a:spcPct val="115000"/>
              </a:lnSpc>
              <a:spcBef>
                <a:spcPts val="1200"/>
              </a:spcBef>
              <a:spcAft>
                <a:spcPts val="0"/>
              </a:spcAft>
              <a:buClr>
                <a:schemeClr val="dk1"/>
              </a:buClr>
              <a:buSzPts val="1100"/>
              <a:buFont typeface="Inter"/>
              <a:buChar char="●"/>
            </a:pPr>
            <a:r>
              <a:rPr lang="en">
                <a:solidFill>
                  <a:schemeClr val="dk1"/>
                </a:solidFill>
                <a:latin typeface="Inter"/>
                <a:ea typeface="Inter"/>
                <a:cs typeface="Inter"/>
                <a:sym typeface="Inter"/>
              </a:rPr>
              <a:t>Put a dot where you think </a:t>
            </a:r>
            <a:r>
              <a:rPr i="1" lang="en">
                <a:solidFill>
                  <a:schemeClr val="dk1"/>
                </a:solidFill>
                <a:latin typeface="Inter"/>
                <a:ea typeface="Inter"/>
                <a:cs typeface="Inter"/>
                <a:sym typeface="Inter"/>
              </a:rPr>
              <a:t>your</a:t>
            </a:r>
            <a:r>
              <a:rPr lang="en">
                <a:solidFill>
                  <a:schemeClr val="dk1"/>
                </a:solidFill>
                <a:latin typeface="Inter"/>
                <a:ea typeface="Inter"/>
                <a:cs typeface="Inter"/>
                <a:sym typeface="Inter"/>
              </a:rPr>
              <a:t> stakeholder team lives today</a:t>
            </a:r>
            <a:endParaRPr>
              <a:solidFill>
                <a:schemeClr val="dk1"/>
              </a:solidFill>
              <a:latin typeface="Inter"/>
              <a:ea typeface="Inter"/>
              <a:cs typeface="Inter"/>
              <a:sym typeface="Inter"/>
            </a:endParaRPr>
          </a:p>
          <a:p>
            <a:pPr indent="-298450" lvl="0" marL="457200" rtl="0" algn="l">
              <a:lnSpc>
                <a:spcPct val="115000"/>
              </a:lnSpc>
              <a:spcBef>
                <a:spcPts val="0"/>
              </a:spcBef>
              <a:spcAft>
                <a:spcPts val="0"/>
              </a:spcAft>
              <a:buClr>
                <a:schemeClr val="dk1"/>
              </a:buClr>
              <a:buSzPts val="1100"/>
              <a:buFont typeface="Inter"/>
              <a:buChar char="●"/>
            </a:pPr>
            <a:r>
              <a:rPr lang="en">
                <a:solidFill>
                  <a:schemeClr val="dk1"/>
                </a:solidFill>
                <a:latin typeface="Inter"/>
                <a:ea typeface="Inter"/>
                <a:cs typeface="Inter"/>
                <a:sym typeface="Inter"/>
              </a:rPr>
              <a:t>Now put a second dot where you think they </a:t>
            </a:r>
            <a:r>
              <a:rPr i="1" lang="en">
                <a:solidFill>
                  <a:schemeClr val="dk1"/>
                </a:solidFill>
                <a:latin typeface="Inter"/>
                <a:ea typeface="Inter"/>
                <a:cs typeface="Inter"/>
                <a:sym typeface="Inter"/>
              </a:rPr>
              <a:t>could</a:t>
            </a:r>
            <a:r>
              <a:rPr lang="en">
                <a:solidFill>
                  <a:schemeClr val="dk1"/>
                </a:solidFill>
                <a:latin typeface="Inter"/>
                <a:ea typeface="Inter"/>
                <a:cs typeface="Inter"/>
                <a:sym typeface="Inter"/>
              </a:rPr>
              <a:t> be with the right support.</a:t>
            </a:r>
            <a:endParaRPr>
              <a:solidFill>
                <a:schemeClr val="dk1"/>
              </a:solidFill>
              <a:latin typeface="Inter"/>
              <a:ea typeface="Inter"/>
              <a:cs typeface="Inter"/>
              <a:sym typeface="Inter"/>
            </a:endParaRPr>
          </a:p>
          <a:p>
            <a:pPr indent="0" lvl="0" marL="0" rtl="0" algn="l">
              <a:spcBef>
                <a:spcPts val="1200"/>
              </a:spcBef>
              <a:spcAft>
                <a:spcPts val="0"/>
              </a:spcAft>
              <a:buNone/>
            </a:pPr>
            <a:r>
              <a:rPr lang="en">
                <a:solidFill>
                  <a:schemeClr val="dk1"/>
                </a:solidFill>
                <a:latin typeface="Inter"/>
                <a:ea typeface="Inter"/>
                <a:cs typeface="Inter"/>
                <a:sym typeface="Inter"/>
              </a:rPr>
              <a:t>Where do your contracting office peers usually fall on this spectrum? Why?</a:t>
            </a:r>
            <a:endParaRPr>
              <a:solidFill>
                <a:schemeClr val="dk1"/>
              </a:solidFill>
              <a:latin typeface="Inter"/>
              <a:ea typeface="Inter"/>
              <a:cs typeface="Inter"/>
              <a:sym typeface="Inter"/>
            </a:endParaRPr>
          </a:p>
          <a:p>
            <a:pPr indent="0" lvl="0" marL="0" rtl="0" algn="l">
              <a:spcBef>
                <a:spcPts val="0"/>
              </a:spcBef>
              <a:spcAft>
                <a:spcPts val="0"/>
              </a:spcAft>
              <a:buNone/>
            </a:pPr>
            <a:r>
              <a:rPr lang="en">
                <a:solidFill>
                  <a:schemeClr val="dk1"/>
                </a:solidFill>
                <a:latin typeface="Inter"/>
                <a:ea typeface="Inter"/>
                <a:cs typeface="Inter"/>
                <a:sym typeface="Inter"/>
              </a:rPr>
              <a:t>Have you seen them move over time—or under different leadership?”</a:t>
            </a:r>
            <a:br>
              <a:rPr lang="en">
                <a:solidFill>
                  <a:schemeClr val="dk1"/>
                </a:solidFill>
                <a:latin typeface="Inter"/>
                <a:ea typeface="Inter"/>
                <a:cs typeface="Inter"/>
                <a:sym typeface="Inter"/>
              </a:rPr>
            </a:br>
            <a:endParaRPr>
              <a:solidFill>
                <a:schemeClr val="dk1"/>
              </a:solidFill>
              <a:latin typeface="Inter"/>
              <a:ea typeface="Inter"/>
              <a:cs typeface="Inter"/>
              <a:sym typeface="Inter"/>
            </a:endParaRPr>
          </a:p>
          <a:p>
            <a:pPr indent="-298450" lvl="1" marL="914400" rtl="0" algn="l">
              <a:lnSpc>
                <a:spcPct val="115000"/>
              </a:lnSpc>
              <a:spcBef>
                <a:spcPts val="1200"/>
              </a:spcBef>
              <a:spcAft>
                <a:spcPts val="0"/>
              </a:spcAft>
              <a:buClr>
                <a:schemeClr val="dk1"/>
              </a:buClr>
              <a:buSzPts val="1100"/>
              <a:buFont typeface="Inter"/>
              <a:buChar char="○"/>
            </a:pPr>
            <a:r>
              <a:rPr lang="en">
                <a:solidFill>
                  <a:schemeClr val="dk1"/>
                </a:solidFill>
                <a:latin typeface="Inter"/>
                <a:ea typeface="Inter"/>
                <a:cs typeface="Inter"/>
                <a:sym typeface="Inter"/>
              </a:rPr>
              <a:t>Interest = how invested they are in the outcome</a:t>
            </a:r>
            <a:br>
              <a:rPr lang="en">
                <a:solidFill>
                  <a:schemeClr val="dk1"/>
                </a:solidFill>
                <a:latin typeface="Inter"/>
                <a:ea typeface="Inter"/>
                <a:cs typeface="Inter"/>
                <a:sym typeface="Inter"/>
              </a:rPr>
            </a:br>
            <a:endParaRPr>
              <a:solidFill>
                <a:schemeClr val="dk1"/>
              </a:solidFill>
              <a:latin typeface="Inter"/>
              <a:ea typeface="Inter"/>
              <a:cs typeface="Inter"/>
              <a:sym typeface="Inter"/>
            </a:endParaRPr>
          </a:p>
          <a:p>
            <a:pPr indent="0" lvl="0" marL="0" rtl="0" algn="l">
              <a:spcBef>
                <a:spcPts val="1200"/>
              </a:spcBef>
              <a:spcAft>
                <a:spcPts val="0"/>
              </a:spcAft>
              <a:buSzPts val="1100"/>
              <a:buNone/>
            </a:pPr>
            <a:r>
              <a:t/>
            </a:r>
            <a:endParaRPr>
              <a:solidFill>
                <a:schemeClr val="dk1"/>
              </a:solidFill>
              <a:latin typeface="Inter"/>
              <a:ea typeface="Inter"/>
              <a:cs typeface="Inter"/>
              <a:sym typeface="Inter"/>
            </a:endParaRPr>
          </a:p>
          <a:p>
            <a:pPr indent="0" lvl="0" marL="0" rtl="0" algn="l">
              <a:spcBef>
                <a:spcPts val="1200"/>
              </a:spcBef>
              <a:spcAft>
                <a:spcPts val="0"/>
              </a:spcAft>
              <a:buSzPts val="1100"/>
              <a:buNone/>
            </a:pPr>
            <a:r>
              <a:t/>
            </a:r>
            <a:endParaRPr sz="1200">
              <a:solidFill>
                <a:schemeClr val="dk1"/>
              </a:solidFill>
              <a:latin typeface="Inter"/>
              <a:ea typeface="Inter"/>
              <a:cs typeface="Inter"/>
              <a:sym typeface="Inter"/>
            </a:endParaRPr>
          </a:p>
          <a:p>
            <a:pPr indent="0" lvl="0" marL="0" rtl="0" algn="l">
              <a:spcBef>
                <a:spcPts val="1200"/>
              </a:spcBef>
              <a:spcAft>
                <a:spcPts val="0"/>
              </a:spcAft>
              <a:buSzPts val="1100"/>
              <a:buNone/>
            </a:pPr>
            <a:r>
              <a:t/>
            </a:r>
            <a:endParaRPr sz="1200">
              <a:solidFill>
                <a:schemeClr val="dk1"/>
              </a:solidFill>
              <a:latin typeface="Inter"/>
              <a:ea typeface="Inter"/>
              <a:cs typeface="Inter"/>
              <a:sym typeface="Inter"/>
            </a:endParaRPr>
          </a:p>
          <a:p>
            <a:pPr indent="0" lvl="0" marL="0" rtl="0" algn="l">
              <a:spcBef>
                <a:spcPts val="1200"/>
              </a:spcBef>
              <a:spcAft>
                <a:spcPts val="0"/>
              </a:spcAft>
              <a:buSzPts val="1100"/>
              <a:buNone/>
            </a:pPr>
            <a:r>
              <a:t/>
            </a:r>
            <a:endParaRPr sz="1200">
              <a:solidFill>
                <a:schemeClr val="dk1"/>
              </a:solidFill>
              <a:latin typeface="Inter"/>
              <a:ea typeface="Inter"/>
              <a:cs typeface="Inter"/>
              <a:sym typeface="Inter"/>
            </a:endParaRPr>
          </a:p>
          <a:p>
            <a:pPr indent="0" lvl="0" marL="0" rtl="0" algn="l">
              <a:spcBef>
                <a:spcPts val="1200"/>
              </a:spcBef>
              <a:spcAft>
                <a:spcPts val="1200"/>
              </a:spcAft>
              <a:buSzPts val="1100"/>
              <a:buNone/>
            </a:pPr>
            <a:r>
              <a:t/>
            </a:r>
            <a:endParaRPr>
              <a:latin typeface="Inter"/>
              <a:ea typeface="Inter"/>
              <a:cs typeface="Inter"/>
              <a:sym typeface="Inter"/>
            </a:endParaRPr>
          </a:p>
        </p:txBody>
      </p:sp>
      <p:sp>
        <p:nvSpPr>
          <p:cNvPr id="812" name="Google Shape;812;g33d17db61dd_1_880:notes"/>
          <p:cNvSpPr txBox="1"/>
          <p:nvPr>
            <p:ph idx="12" type="sldNum"/>
          </p:nvPr>
        </p:nvSpPr>
        <p:spPr>
          <a:xfrm>
            <a:off x="5179484" y="8685213"/>
            <a:ext cx="39624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7" name="Shape 817"/>
        <p:cNvGrpSpPr/>
        <p:nvPr/>
      </p:nvGrpSpPr>
      <p:grpSpPr>
        <a:xfrm>
          <a:off x="0" y="0"/>
          <a:ext cx="0" cy="0"/>
          <a:chOff x="0" y="0"/>
          <a:chExt cx="0" cy="0"/>
        </a:xfrm>
      </p:grpSpPr>
      <p:sp>
        <p:nvSpPr>
          <p:cNvPr id="818" name="Google Shape;818;g33d17db61dd_1_888:notes"/>
          <p:cNvSpPr/>
          <p:nvPr>
            <p:ph idx="2" type="sldImg"/>
          </p:nvPr>
        </p:nvSpPr>
        <p:spPr>
          <a:xfrm>
            <a:off x="914400" y="1143000"/>
            <a:ext cx="73152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19" name="Google Shape;819;g33d17db61dd_1_888:notes"/>
          <p:cNvSpPr txBox="1"/>
          <p:nvPr>
            <p:ph idx="1" type="body"/>
          </p:nvPr>
        </p:nvSpPr>
        <p:spPr>
          <a:xfrm>
            <a:off x="914400" y="4400550"/>
            <a:ext cx="7315200" cy="3600600"/>
          </a:xfrm>
          <a:prstGeom prst="rect">
            <a:avLst/>
          </a:prstGeom>
          <a:noFill/>
          <a:ln>
            <a:noFill/>
          </a:ln>
        </p:spPr>
        <p:txBody>
          <a:bodyPr anchorCtr="0" anchor="t" bIns="45700" lIns="91425" spcFirstLastPara="1" rIns="91425" wrap="square" tIns="45700">
            <a:noAutofit/>
          </a:bodyPr>
          <a:lstStyle/>
          <a:p>
            <a:pPr indent="0" lvl="0" marL="0" rtl="0" algn="l">
              <a:spcBef>
                <a:spcPts val="1200"/>
              </a:spcBef>
              <a:spcAft>
                <a:spcPts val="0"/>
              </a:spcAft>
              <a:buSzPts val="1100"/>
              <a:buNone/>
            </a:pPr>
            <a:r>
              <a:rPr b="1" lang="en" sz="1200">
                <a:solidFill>
                  <a:schemeClr val="dk1"/>
                </a:solidFill>
                <a:latin typeface="Calibri"/>
                <a:ea typeface="Calibri"/>
                <a:cs typeface="Calibri"/>
                <a:sym typeface="Calibri"/>
              </a:rPr>
              <a:t>Speaker Notes:</a:t>
            </a:r>
            <a:r>
              <a:rPr lang="en" sz="1200">
                <a:solidFill>
                  <a:schemeClr val="dk1"/>
                </a:solidFill>
                <a:latin typeface="Calibri"/>
                <a:ea typeface="Calibri"/>
                <a:cs typeface="Calibri"/>
                <a:sym typeface="Calibri"/>
              </a:rPr>
              <a:t> </a:t>
            </a:r>
            <a:r>
              <a:rPr lang="en" sz="1200">
                <a:solidFill>
                  <a:schemeClr val="dk1"/>
                </a:solidFill>
                <a:latin typeface="Inter"/>
                <a:ea typeface="Inter"/>
                <a:cs typeface="Inter"/>
                <a:sym typeface="Inter"/>
              </a:rPr>
              <a:t> </a:t>
            </a:r>
            <a:endParaRPr sz="1200">
              <a:solidFill>
                <a:schemeClr val="dk1"/>
              </a:solidFill>
              <a:latin typeface="Inter"/>
              <a:ea typeface="Inter"/>
              <a:cs typeface="Inter"/>
              <a:sym typeface="Inter"/>
            </a:endParaRPr>
          </a:p>
          <a:p>
            <a:pPr indent="0" lvl="0" marL="0" rtl="0" algn="l">
              <a:spcBef>
                <a:spcPts val="1200"/>
              </a:spcBef>
              <a:spcAft>
                <a:spcPts val="0"/>
              </a:spcAft>
              <a:buSzPts val="1100"/>
              <a:buNone/>
            </a:pPr>
            <a:r>
              <a:rPr lang="en">
                <a:solidFill>
                  <a:schemeClr val="dk1"/>
                </a:solidFill>
                <a:latin typeface="Inter"/>
                <a:ea typeface="Inter"/>
                <a:cs typeface="Inter"/>
                <a:sym typeface="Inter"/>
              </a:rPr>
              <a:t>** This is a visual or chart for navigating no. Rebrand/updated this draft chart as needed. </a:t>
            </a:r>
            <a:endParaRPr sz="1200">
              <a:solidFill>
                <a:schemeClr val="dk1"/>
              </a:solidFill>
              <a:latin typeface="Inter"/>
              <a:ea typeface="Inter"/>
              <a:cs typeface="Inter"/>
              <a:sym typeface="Inter"/>
            </a:endParaRPr>
          </a:p>
          <a:p>
            <a:pPr indent="0" lvl="0" marL="0" rtl="0" algn="l">
              <a:spcBef>
                <a:spcPts val="1200"/>
              </a:spcBef>
              <a:spcAft>
                <a:spcPts val="0"/>
              </a:spcAft>
              <a:buClr>
                <a:schemeClr val="dk1"/>
              </a:buClr>
              <a:buSzPts val="1100"/>
              <a:buFont typeface="Arial"/>
              <a:buNone/>
            </a:pPr>
            <a:r>
              <a:rPr lang="en">
                <a:solidFill>
                  <a:srgbClr val="002F43"/>
                </a:solidFill>
                <a:latin typeface="Inter"/>
                <a:ea typeface="Inter"/>
                <a:cs typeface="Inter"/>
                <a:sym typeface="Inter"/>
              </a:rPr>
              <a:t>Building Buy-In &amp; Navigating ‘No’ (10 mins)</a:t>
            </a:r>
            <a:endParaRPr>
              <a:solidFill>
                <a:srgbClr val="002F43"/>
              </a:solidFill>
              <a:latin typeface="Inter"/>
              <a:ea typeface="Inter"/>
              <a:cs typeface="Inter"/>
              <a:sym typeface="Inter"/>
            </a:endParaRPr>
          </a:p>
          <a:p>
            <a:pPr indent="0" lvl="0" marL="0" rtl="0" algn="l">
              <a:spcBef>
                <a:spcPts val="0"/>
              </a:spcBef>
              <a:spcAft>
                <a:spcPts val="0"/>
              </a:spcAft>
              <a:buClr>
                <a:schemeClr val="dk1"/>
              </a:buClr>
              <a:buSzPts val="1100"/>
              <a:buFont typeface="Arial"/>
              <a:buNone/>
            </a:pPr>
            <a:r>
              <a:t/>
            </a:r>
            <a:endParaRPr>
              <a:solidFill>
                <a:schemeClr val="dk1"/>
              </a:solidFill>
              <a:latin typeface="Inter"/>
              <a:ea typeface="Inter"/>
              <a:cs typeface="Inter"/>
              <a:sym typeface="Inter"/>
            </a:endParaRPr>
          </a:p>
          <a:p>
            <a:pPr indent="0" lvl="0" marL="0" rtl="0" algn="l">
              <a:spcBef>
                <a:spcPts val="0"/>
              </a:spcBef>
              <a:spcAft>
                <a:spcPts val="0"/>
              </a:spcAft>
              <a:buClr>
                <a:schemeClr val="dk1"/>
              </a:buClr>
              <a:buSzPts val="1100"/>
              <a:buFont typeface="Arial"/>
              <a:buNone/>
            </a:pPr>
            <a:r>
              <a:rPr lang="en">
                <a:solidFill>
                  <a:schemeClr val="dk1"/>
                </a:solidFill>
                <a:latin typeface="Inter"/>
                <a:ea typeface="Inter"/>
                <a:cs typeface="Inter"/>
                <a:sym typeface="Inter"/>
              </a:rPr>
              <a:t>Think of a recent time someone pushed back on a new approach or idea. What did they </a:t>
            </a:r>
            <a:r>
              <a:rPr i="1" lang="en">
                <a:solidFill>
                  <a:schemeClr val="dk1"/>
                </a:solidFill>
                <a:latin typeface="Inter"/>
                <a:ea typeface="Inter"/>
                <a:cs typeface="Inter"/>
                <a:sym typeface="Inter"/>
              </a:rPr>
              <a:t>actually</a:t>
            </a:r>
            <a:r>
              <a:rPr lang="en">
                <a:solidFill>
                  <a:schemeClr val="dk1"/>
                </a:solidFill>
                <a:latin typeface="Inter"/>
                <a:ea typeface="Inter"/>
                <a:cs typeface="Inter"/>
                <a:sym typeface="Inter"/>
              </a:rPr>
              <a:t> say—and what do you think was really behind it?</a:t>
            </a:r>
            <a:endParaRPr>
              <a:solidFill>
                <a:srgbClr val="002F43"/>
              </a:solidFill>
              <a:latin typeface="Inter"/>
              <a:ea typeface="Inter"/>
              <a:cs typeface="Inter"/>
              <a:sym typeface="Inter"/>
            </a:endParaRPr>
          </a:p>
          <a:p>
            <a:pPr indent="0" lvl="0" marL="0" rtl="0" algn="l">
              <a:spcBef>
                <a:spcPts val="0"/>
              </a:spcBef>
              <a:spcAft>
                <a:spcPts val="0"/>
              </a:spcAft>
              <a:buClr>
                <a:schemeClr val="dk1"/>
              </a:buClr>
              <a:buSzPts val="1100"/>
              <a:buFont typeface="Arial"/>
              <a:buNone/>
            </a:pPr>
            <a:r>
              <a:rPr lang="en">
                <a:solidFill>
                  <a:schemeClr val="dk1"/>
                </a:solidFill>
                <a:latin typeface="Inter"/>
                <a:ea typeface="Inter"/>
                <a:cs typeface="Inter"/>
                <a:sym typeface="Inter"/>
              </a:rPr>
              <a:t>It's a process — sometimes it takes multiple meetings to shift a “no” to a “yes.”</a:t>
            </a:r>
            <a:endParaRPr>
              <a:solidFill>
                <a:schemeClr val="dk1"/>
              </a:solidFill>
              <a:latin typeface="Inter"/>
              <a:ea typeface="Inter"/>
              <a:cs typeface="Inter"/>
              <a:sym typeface="Inter"/>
            </a:endParaRPr>
          </a:p>
          <a:p>
            <a:pPr indent="0" lvl="0" marL="0" rtl="0" algn="l">
              <a:spcBef>
                <a:spcPts val="0"/>
              </a:spcBef>
              <a:spcAft>
                <a:spcPts val="0"/>
              </a:spcAft>
              <a:buClr>
                <a:schemeClr val="dk1"/>
              </a:buClr>
              <a:buSzPts val="1100"/>
              <a:buFont typeface="Arial"/>
              <a:buNone/>
            </a:pPr>
            <a:r>
              <a:rPr lang="en">
                <a:solidFill>
                  <a:schemeClr val="dk1"/>
                </a:solidFill>
                <a:latin typeface="Inter"/>
                <a:ea typeface="Inter"/>
                <a:cs typeface="Inter"/>
                <a:sym typeface="Inter"/>
              </a:rPr>
              <a:t> Walk through one or two examples using this chart. Let people see that most objections are driven by fear—not logic—and that they can respond with empathy + a strategy.</a:t>
            </a:r>
            <a:endParaRPr>
              <a:solidFill>
                <a:schemeClr val="dk1"/>
              </a:solidFill>
              <a:latin typeface="Inter"/>
              <a:ea typeface="Inter"/>
              <a:cs typeface="Inter"/>
              <a:sym typeface="Inter"/>
            </a:endParaRPr>
          </a:p>
          <a:p>
            <a:pPr indent="0" lvl="0" marL="0" rtl="0" algn="l">
              <a:spcBef>
                <a:spcPts val="0"/>
              </a:spcBef>
              <a:spcAft>
                <a:spcPts val="0"/>
              </a:spcAft>
              <a:buClr>
                <a:schemeClr val="dk1"/>
              </a:buClr>
              <a:buSzPts val="1100"/>
              <a:buFont typeface="Arial"/>
              <a:buNone/>
            </a:pPr>
            <a:r>
              <a:rPr lang="en">
                <a:solidFill>
                  <a:srgbClr val="002F43"/>
                </a:solidFill>
                <a:latin typeface="Inter"/>
                <a:ea typeface="Inter"/>
                <a:cs typeface="Inter"/>
                <a:sym typeface="Inter"/>
              </a:rPr>
              <a:t>Introduce objection-handling tools: Five Whys, influence strategies</a:t>
            </a:r>
            <a:endParaRPr>
              <a:solidFill>
                <a:srgbClr val="002F43"/>
              </a:solidFill>
              <a:latin typeface="Inter"/>
              <a:ea typeface="Inter"/>
              <a:cs typeface="Inter"/>
              <a:sym typeface="Inter"/>
            </a:endParaRPr>
          </a:p>
          <a:p>
            <a:pPr indent="0" lvl="0" marL="0" rtl="0" algn="l">
              <a:spcBef>
                <a:spcPts val="0"/>
              </a:spcBef>
              <a:spcAft>
                <a:spcPts val="0"/>
              </a:spcAft>
              <a:buClr>
                <a:schemeClr val="dk1"/>
              </a:buClr>
              <a:buSzPts val="1100"/>
              <a:buFont typeface="Arial"/>
              <a:buNone/>
            </a:pPr>
            <a:r>
              <a:t/>
            </a:r>
            <a:endParaRPr>
              <a:solidFill>
                <a:srgbClr val="002F43"/>
              </a:solidFill>
              <a:latin typeface="Inter"/>
              <a:ea typeface="Inter"/>
              <a:cs typeface="Inter"/>
              <a:sym typeface="Inter"/>
            </a:endParaRPr>
          </a:p>
          <a:p>
            <a:pPr indent="0" lvl="0" marL="0" rtl="0" algn="l">
              <a:spcBef>
                <a:spcPts val="0"/>
              </a:spcBef>
              <a:spcAft>
                <a:spcPts val="0"/>
              </a:spcAft>
              <a:buClr>
                <a:schemeClr val="dk1"/>
              </a:buClr>
              <a:buSzPts val="1100"/>
              <a:buFont typeface="Arial"/>
              <a:buNone/>
            </a:pPr>
            <a:r>
              <a:rPr lang="en">
                <a:solidFill>
                  <a:srgbClr val="002F43"/>
                </a:solidFill>
                <a:latin typeface="Inter"/>
                <a:ea typeface="Inter"/>
                <a:cs typeface="Inter"/>
                <a:sym typeface="Inter"/>
              </a:rPr>
              <a:t>Activity (Categorization Exercise):</a:t>
            </a:r>
            <a:br>
              <a:rPr lang="en">
                <a:solidFill>
                  <a:srgbClr val="002F43"/>
                </a:solidFill>
                <a:latin typeface="Inter"/>
                <a:ea typeface="Inter"/>
                <a:cs typeface="Inter"/>
                <a:sym typeface="Inter"/>
              </a:rPr>
            </a:br>
            <a:r>
              <a:rPr lang="en">
                <a:solidFill>
                  <a:schemeClr val="dk1"/>
                </a:solidFill>
                <a:latin typeface="Inter"/>
                <a:ea typeface="Inter"/>
                <a:cs typeface="Inter"/>
                <a:sym typeface="Inter"/>
              </a:rPr>
              <a:t> “Sort” stakeholders into: A) No forever  B) Maybe with more info and C) Already onboard</a:t>
            </a:r>
            <a:br>
              <a:rPr lang="en">
                <a:solidFill>
                  <a:schemeClr val="dk1"/>
                </a:solidFill>
              </a:rPr>
            </a:br>
            <a:br>
              <a:rPr lang="en">
                <a:solidFill>
                  <a:srgbClr val="002F43"/>
                </a:solidFill>
              </a:rPr>
            </a:br>
            <a:endParaRPr b="1">
              <a:solidFill>
                <a:srgbClr val="002F43"/>
              </a:solidFill>
            </a:endParaRPr>
          </a:p>
          <a:p>
            <a:pPr indent="0" lvl="0" marL="0" rtl="0" algn="l">
              <a:spcBef>
                <a:spcPts val="0"/>
              </a:spcBef>
              <a:spcAft>
                <a:spcPts val="0"/>
              </a:spcAft>
              <a:buNone/>
            </a:pPr>
            <a:br>
              <a:rPr lang="en">
                <a:solidFill>
                  <a:schemeClr val="dk1"/>
                </a:solidFill>
                <a:latin typeface="Inter"/>
                <a:ea typeface="Inter"/>
                <a:cs typeface="Inter"/>
                <a:sym typeface="Inter"/>
              </a:rPr>
            </a:br>
            <a:endParaRPr>
              <a:solidFill>
                <a:schemeClr val="dk1"/>
              </a:solidFill>
              <a:latin typeface="Inter"/>
              <a:ea typeface="Inter"/>
              <a:cs typeface="Inter"/>
              <a:sym typeface="Inter"/>
            </a:endParaRPr>
          </a:p>
          <a:p>
            <a:pPr indent="-298450" lvl="1" marL="914400" rtl="0" algn="l">
              <a:lnSpc>
                <a:spcPct val="115000"/>
              </a:lnSpc>
              <a:spcBef>
                <a:spcPts val="1200"/>
              </a:spcBef>
              <a:spcAft>
                <a:spcPts val="0"/>
              </a:spcAft>
              <a:buClr>
                <a:schemeClr val="dk1"/>
              </a:buClr>
              <a:buSzPts val="1100"/>
              <a:buFont typeface="Inter"/>
              <a:buChar char="○"/>
            </a:pPr>
            <a:r>
              <a:rPr lang="en">
                <a:solidFill>
                  <a:schemeClr val="dk1"/>
                </a:solidFill>
                <a:latin typeface="Inter"/>
                <a:ea typeface="Inter"/>
                <a:cs typeface="Inter"/>
                <a:sym typeface="Inter"/>
              </a:rPr>
              <a:t>Interest = how invested they are in the outcome</a:t>
            </a:r>
            <a:br>
              <a:rPr lang="en">
                <a:solidFill>
                  <a:schemeClr val="dk1"/>
                </a:solidFill>
                <a:latin typeface="Inter"/>
                <a:ea typeface="Inter"/>
                <a:cs typeface="Inter"/>
                <a:sym typeface="Inter"/>
              </a:rPr>
            </a:br>
            <a:endParaRPr>
              <a:solidFill>
                <a:schemeClr val="dk1"/>
              </a:solidFill>
              <a:latin typeface="Inter"/>
              <a:ea typeface="Inter"/>
              <a:cs typeface="Inter"/>
              <a:sym typeface="Inter"/>
            </a:endParaRPr>
          </a:p>
          <a:p>
            <a:pPr indent="0" lvl="0" marL="0" rtl="0" algn="l">
              <a:spcBef>
                <a:spcPts val="1200"/>
              </a:spcBef>
              <a:spcAft>
                <a:spcPts val="0"/>
              </a:spcAft>
              <a:buSzPts val="1100"/>
              <a:buNone/>
            </a:pPr>
            <a:r>
              <a:t/>
            </a:r>
            <a:endParaRPr>
              <a:solidFill>
                <a:schemeClr val="dk1"/>
              </a:solidFill>
              <a:latin typeface="Inter"/>
              <a:ea typeface="Inter"/>
              <a:cs typeface="Inter"/>
              <a:sym typeface="Inter"/>
            </a:endParaRPr>
          </a:p>
          <a:p>
            <a:pPr indent="0" lvl="0" marL="0" rtl="0" algn="l">
              <a:spcBef>
                <a:spcPts val="1200"/>
              </a:spcBef>
              <a:spcAft>
                <a:spcPts val="0"/>
              </a:spcAft>
              <a:buSzPts val="1100"/>
              <a:buNone/>
            </a:pPr>
            <a:r>
              <a:t/>
            </a:r>
            <a:endParaRPr sz="1200">
              <a:solidFill>
                <a:schemeClr val="dk1"/>
              </a:solidFill>
              <a:latin typeface="Inter"/>
              <a:ea typeface="Inter"/>
              <a:cs typeface="Inter"/>
              <a:sym typeface="Inter"/>
            </a:endParaRPr>
          </a:p>
          <a:p>
            <a:pPr indent="0" lvl="0" marL="0" rtl="0" algn="l">
              <a:spcBef>
                <a:spcPts val="1200"/>
              </a:spcBef>
              <a:spcAft>
                <a:spcPts val="0"/>
              </a:spcAft>
              <a:buSzPts val="1100"/>
              <a:buNone/>
            </a:pPr>
            <a:r>
              <a:t/>
            </a:r>
            <a:endParaRPr sz="1200">
              <a:solidFill>
                <a:schemeClr val="dk1"/>
              </a:solidFill>
              <a:latin typeface="Inter"/>
              <a:ea typeface="Inter"/>
              <a:cs typeface="Inter"/>
              <a:sym typeface="Inter"/>
            </a:endParaRPr>
          </a:p>
          <a:p>
            <a:pPr indent="0" lvl="0" marL="0" rtl="0" algn="l">
              <a:spcBef>
                <a:spcPts val="1200"/>
              </a:spcBef>
              <a:spcAft>
                <a:spcPts val="0"/>
              </a:spcAft>
              <a:buSzPts val="1100"/>
              <a:buNone/>
            </a:pPr>
            <a:r>
              <a:t/>
            </a:r>
            <a:endParaRPr sz="1200">
              <a:solidFill>
                <a:schemeClr val="dk1"/>
              </a:solidFill>
              <a:latin typeface="Inter"/>
              <a:ea typeface="Inter"/>
              <a:cs typeface="Inter"/>
              <a:sym typeface="Inter"/>
            </a:endParaRPr>
          </a:p>
          <a:p>
            <a:pPr indent="0" lvl="0" marL="0" rtl="0" algn="l">
              <a:spcBef>
                <a:spcPts val="1200"/>
              </a:spcBef>
              <a:spcAft>
                <a:spcPts val="1200"/>
              </a:spcAft>
              <a:buSzPts val="1100"/>
              <a:buNone/>
            </a:pPr>
            <a:r>
              <a:t/>
            </a:r>
            <a:endParaRPr>
              <a:latin typeface="Inter"/>
              <a:ea typeface="Inter"/>
              <a:cs typeface="Inter"/>
              <a:sym typeface="Inter"/>
            </a:endParaRPr>
          </a:p>
        </p:txBody>
      </p:sp>
      <p:sp>
        <p:nvSpPr>
          <p:cNvPr id="820" name="Google Shape;820;g33d17db61dd_1_888:notes"/>
          <p:cNvSpPr txBox="1"/>
          <p:nvPr>
            <p:ph idx="12" type="sldNum"/>
          </p:nvPr>
        </p:nvSpPr>
        <p:spPr>
          <a:xfrm>
            <a:off x="5179484" y="8685213"/>
            <a:ext cx="39624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5" name="Shape 825"/>
        <p:cNvGrpSpPr/>
        <p:nvPr/>
      </p:nvGrpSpPr>
      <p:grpSpPr>
        <a:xfrm>
          <a:off x="0" y="0"/>
          <a:ext cx="0" cy="0"/>
          <a:chOff x="0" y="0"/>
          <a:chExt cx="0" cy="0"/>
        </a:xfrm>
      </p:grpSpPr>
      <p:sp>
        <p:nvSpPr>
          <p:cNvPr id="826" name="Google Shape;826;g36c6a56a9d1_0_0:notes"/>
          <p:cNvSpPr/>
          <p:nvPr>
            <p:ph idx="2" type="sldImg"/>
          </p:nvPr>
        </p:nvSpPr>
        <p:spPr>
          <a:xfrm>
            <a:off x="914400" y="1143000"/>
            <a:ext cx="73152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27" name="Google Shape;827;g36c6a56a9d1_0_0:notes"/>
          <p:cNvSpPr txBox="1"/>
          <p:nvPr>
            <p:ph idx="1" type="body"/>
          </p:nvPr>
        </p:nvSpPr>
        <p:spPr>
          <a:xfrm>
            <a:off x="914400" y="4400550"/>
            <a:ext cx="73152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a:t>Speaker Notes:</a:t>
            </a:r>
            <a:endParaRPr/>
          </a:p>
          <a:p>
            <a:pPr indent="0" lvl="0" marL="0" rtl="0" algn="l">
              <a:spcBef>
                <a:spcPts val="0"/>
              </a:spcBef>
              <a:spcAft>
                <a:spcPts val="0"/>
              </a:spcAft>
              <a:buNone/>
            </a:pPr>
            <a:r>
              <a:rPr lang="en"/>
              <a:t> Many government teams—and their partners—contribute to advancing digital delivery. These groups create resources, prototypes, and momentum for modern practices.</a:t>
            </a:r>
            <a:endParaRPr/>
          </a:p>
        </p:txBody>
      </p:sp>
      <p:sp>
        <p:nvSpPr>
          <p:cNvPr id="828" name="Google Shape;828;g36c6a56a9d1_0_0:notes"/>
          <p:cNvSpPr txBox="1"/>
          <p:nvPr>
            <p:ph idx="12" type="sldNum"/>
          </p:nvPr>
        </p:nvSpPr>
        <p:spPr>
          <a:xfrm>
            <a:off x="5179484" y="8685213"/>
            <a:ext cx="39624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4" name="Shape 834"/>
        <p:cNvGrpSpPr/>
        <p:nvPr/>
      </p:nvGrpSpPr>
      <p:grpSpPr>
        <a:xfrm>
          <a:off x="0" y="0"/>
          <a:ext cx="0" cy="0"/>
          <a:chOff x="0" y="0"/>
          <a:chExt cx="0" cy="0"/>
        </a:xfrm>
      </p:grpSpPr>
      <p:sp>
        <p:nvSpPr>
          <p:cNvPr id="835" name="Google Shape;835;g33d17db61dd_1_799:notes"/>
          <p:cNvSpPr/>
          <p:nvPr>
            <p:ph idx="2" type="sldImg"/>
          </p:nvPr>
        </p:nvSpPr>
        <p:spPr>
          <a:xfrm>
            <a:off x="914400" y="1143000"/>
            <a:ext cx="73152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36" name="Google Shape;836;g33d17db61dd_1_799:notes"/>
          <p:cNvSpPr txBox="1"/>
          <p:nvPr>
            <p:ph idx="1" type="body"/>
          </p:nvPr>
        </p:nvSpPr>
        <p:spPr>
          <a:xfrm>
            <a:off x="914400" y="4400550"/>
            <a:ext cx="7315200" cy="3600600"/>
          </a:xfrm>
          <a:prstGeom prst="rect">
            <a:avLst/>
          </a:prstGeom>
          <a:noFill/>
          <a:ln>
            <a:noFill/>
          </a:ln>
        </p:spPr>
        <p:txBody>
          <a:bodyPr anchorCtr="0" anchor="t" bIns="45700" lIns="91425" spcFirstLastPara="1" rIns="91425" wrap="square" tIns="45700">
            <a:noAutofit/>
          </a:bodyPr>
          <a:lstStyle/>
          <a:p>
            <a:pPr indent="0" lvl="0" marL="0" rtl="0" algn="l">
              <a:spcBef>
                <a:spcPts val="1200"/>
              </a:spcBef>
              <a:spcAft>
                <a:spcPts val="0"/>
              </a:spcAft>
              <a:buSzPts val="1100"/>
              <a:buNone/>
            </a:pPr>
            <a:r>
              <a:rPr b="1" lang="en" sz="1200">
                <a:solidFill>
                  <a:schemeClr val="dk1"/>
                </a:solidFill>
                <a:latin typeface="Calibri"/>
                <a:ea typeface="Calibri"/>
                <a:cs typeface="Calibri"/>
                <a:sym typeface="Calibri"/>
              </a:rPr>
              <a:t>Speaker Notes:</a:t>
            </a:r>
            <a:r>
              <a:rPr lang="en" sz="1200">
                <a:solidFill>
                  <a:schemeClr val="dk1"/>
                </a:solidFill>
                <a:latin typeface="Calibri"/>
                <a:ea typeface="Calibri"/>
                <a:cs typeface="Calibri"/>
                <a:sym typeface="Calibri"/>
              </a:rPr>
              <a:t>  </a:t>
            </a:r>
            <a:r>
              <a:rPr lang="en">
                <a:solidFill>
                  <a:schemeClr val="dk1"/>
                </a:solidFill>
                <a:latin typeface="Open Sans"/>
                <a:ea typeface="Open Sans"/>
                <a:cs typeface="Open Sans"/>
                <a:sym typeface="Open Sans"/>
              </a:rPr>
              <a:t>This is an optional activity that supports digital service acquisition professionals in practicing how to influence key stakeholders in legal, governance, and leadership roles. Scenarios reflect real-world, bureaucratic challenges that arise when advocating for non-traditional, user-centered procurement strategies. The emphasis is on developing strategies to navigate resistance and promote iterative, mission-aligned solutions.</a:t>
            </a:r>
            <a:endParaRPr>
              <a:solidFill>
                <a:schemeClr val="dk1"/>
              </a:solidFill>
              <a:latin typeface="Open Sans"/>
              <a:ea typeface="Open Sans"/>
              <a:cs typeface="Open Sans"/>
              <a:sym typeface="Open Sans"/>
            </a:endParaRPr>
          </a:p>
          <a:p>
            <a:pPr indent="0" lvl="0" marL="0" rtl="0" algn="l">
              <a:spcBef>
                <a:spcPts val="1200"/>
              </a:spcBef>
              <a:spcAft>
                <a:spcPts val="0"/>
              </a:spcAft>
              <a:buSzPts val="1100"/>
              <a:buNone/>
            </a:pPr>
            <a:r>
              <a:t/>
            </a:r>
            <a:endParaRPr sz="1200">
              <a:solidFill>
                <a:schemeClr val="dk1"/>
              </a:solidFill>
              <a:latin typeface="Calibri"/>
              <a:ea typeface="Calibri"/>
              <a:cs typeface="Calibri"/>
              <a:sym typeface="Calibri"/>
            </a:endParaRPr>
          </a:p>
          <a:p>
            <a:pPr indent="0" lvl="0" marL="0" rtl="0" algn="l">
              <a:spcBef>
                <a:spcPts val="1200"/>
              </a:spcBef>
              <a:spcAft>
                <a:spcPts val="0"/>
              </a:spcAft>
              <a:buSzPts val="1100"/>
              <a:buNone/>
            </a:pPr>
            <a:r>
              <a:t/>
            </a:r>
            <a:endParaRPr sz="1200">
              <a:solidFill>
                <a:schemeClr val="dk1"/>
              </a:solidFill>
              <a:latin typeface="Calibri"/>
              <a:ea typeface="Calibri"/>
              <a:cs typeface="Calibri"/>
              <a:sym typeface="Calibri"/>
            </a:endParaRPr>
          </a:p>
          <a:p>
            <a:pPr indent="0" lvl="0" marL="0" rtl="0" algn="l">
              <a:spcBef>
                <a:spcPts val="1200"/>
              </a:spcBef>
              <a:spcAft>
                <a:spcPts val="0"/>
              </a:spcAft>
              <a:buSzPts val="1100"/>
              <a:buNone/>
            </a:pPr>
            <a:r>
              <a:t/>
            </a:r>
            <a:endParaRPr sz="1200">
              <a:solidFill>
                <a:schemeClr val="dk1"/>
              </a:solidFill>
              <a:latin typeface="Calibri"/>
              <a:ea typeface="Calibri"/>
              <a:cs typeface="Calibri"/>
              <a:sym typeface="Calibri"/>
            </a:endParaRPr>
          </a:p>
          <a:p>
            <a:pPr indent="0" lvl="0" marL="0" rtl="0" algn="l">
              <a:spcBef>
                <a:spcPts val="1200"/>
              </a:spcBef>
              <a:spcAft>
                <a:spcPts val="1200"/>
              </a:spcAft>
              <a:buSzPts val="1100"/>
              <a:buNone/>
            </a:pPr>
            <a:r>
              <a:t/>
            </a:r>
            <a:endParaRPr/>
          </a:p>
        </p:txBody>
      </p:sp>
      <p:sp>
        <p:nvSpPr>
          <p:cNvPr id="837" name="Google Shape;837;g33d17db61dd_1_799:notes"/>
          <p:cNvSpPr txBox="1"/>
          <p:nvPr>
            <p:ph idx="12" type="sldNum"/>
          </p:nvPr>
        </p:nvSpPr>
        <p:spPr>
          <a:xfrm>
            <a:off x="5179484" y="8685213"/>
            <a:ext cx="39624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3" name="Shape 843"/>
        <p:cNvGrpSpPr/>
        <p:nvPr/>
      </p:nvGrpSpPr>
      <p:grpSpPr>
        <a:xfrm>
          <a:off x="0" y="0"/>
          <a:ext cx="0" cy="0"/>
          <a:chOff x="0" y="0"/>
          <a:chExt cx="0" cy="0"/>
        </a:xfrm>
      </p:grpSpPr>
      <p:sp>
        <p:nvSpPr>
          <p:cNvPr id="844" name="Google Shape;844;g33d17db61dd_1_807:notes"/>
          <p:cNvSpPr/>
          <p:nvPr>
            <p:ph idx="2" type="sldImg"/>
          </p:nvPr>
        </p:nvSpPr>
        <p:spPr>
          <a:xfrm>
            <a:off x="914400" y="1143000"/>
            <a:ext cx="73152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45" name="Google Shape;845;g33d17db61dd_1_807:notes"/>
          <p:cNvSpPr txBox="1"/>
          <p:nvPr>
            <p:ph idx="1" type="body"/>
          </p:nvPr>
        </p:nvSpPr>
        <p:spPr>
          <a:xfrm>
            <a:off x="914400" y="4400550"/>
            <a:ext cx="7315200" cy="3600600"/>
          </a:xfrm>
          <a:prstGeom prst="rect">
            <a:avLst/>
          </a:prstGeom>
          <a:noFill/>
          <a:ln>
            <a:noFill/>
          </a:ln>
        </p:spPr>
        <p:txBody>
          <a:bodyPr anchorCtr="0" anchor="t" bIns="45700" lIns="91425" spcFirstLastPara="1" rIns="91425" wrap="square" tIns="45700">
            <a:noAutofit/>
          </a:bodyPr>
          <a:lstStyle/>
          <a:p>
            <a:pPr indent="0" lvl="0" marL="0" rtl="0" algn="l">
              <a:spcBef>
                <a:spcPts val="1200"/>
              </a:spcBef>
              <a:spcAft>
                <a:spcPts val="0"/>
              </a:spcAft>
              <a:buSzPts val="1100"/>
              <a:buNone/>
            </a:pPr>
            <a:r>
              <a:rPr b="1" lang="en" sz="1200">
                <a:solidFill>
                  <a:schemeClr val="dk1"/>
                </a:solidFill>
                <a:latin typeface="Calibri"/>
                <a:ea typeface="Calibri"/>
                <a:cs typeface="Calibri"/>
                <a:sym typeface="Calibri"/>
              </a:rPr>
              <a:t>Speaker Notes:</a:t>
            </a:r>
            <a:r>
              <a:rPr lang="en" sz="1200">
                <a:solidFill>
                  <a:schemeClr val="dk1"/>
                </a:solidFill>
                <a:latin typeface="Calibri"/>
                <a:ea typeface="Calibri"/>
                <a:cs typeface="Calibri"/>
                <a:sym typeface="Calibri"/>
              </a:rPr>
              <a:t>  </a:t>
            </a:r>
            <a:r>
              <a:rPr lang="en">
                <a:solidFill>
                  <a:schemeClr val="dk1"/>
                </a:solidFill>
                <a:latin typeface="Open Sans"/>
                <a:ea typeface="Open Sans"/>
                <a:cs typeface="Open Sans"/>
                <a:sym typeface="Open Sans"/>
              </a:rPr>
              <a:t>This is an optional activity that supports digital service acquisition professionals in practicing how to influence key stakeholders in legal, governance, and leadership roles. Scenarios reflect real-world, bureaucratic challenges that arise when advocating for non-traditional, user-centered procurement strategies. The emphasis is on developing strategies to navigate resistance and promote iterative, mission-aligned solutions.</a:t>
            </a:r>
            <a:endParaRPr>
              <a:solidFill>
                <a:schemeClr val="dk1"/>
              </a:solidFill>
              <a:latin typeface="Open Sans"/>
              <a:ea typeface="Open Sans"/>
              <a:cs typeface="Open Sans"/>
              <a:sym typeface="Open Sans"/>
            </a:endParaRPr>
          </a:p>
          <a:p>
            <a:pPr indent="0" lvl="0" marL="0" rtl="0" algn="l">
              <a:spcBef>
                <a:spcPts val="1200"/>
              </a:spcBef>
              <a:spcAft>
                <a:spcPts val="0"/>
              </a:spcAft>
              <a:buSzPts val="1100"/>
              <a:buNone/>
            </a:pPr>
            <a:r>
              <a:t/>
            </a:r>
            <a:endParaRPr sz="1200">
              <a:solidFill>
                <a:schemeClr val="dk1"/>
              </a:solidFill>
              <a:latin typeface="Calibri"/>
              <a:ea typeface="Calibri"/>
              <a:cs typeface="Calibri"/>
              <a:sym typeface="Calibri"/>
            </a:endParaRPr>
          </a:p>
          <a:p>
            <a:pPr indent="0" lvl="0" marL="0" rtl="0" algn="l">
              <a:spcBef>
                <a:spcPts val="1200"/>
              </a:spcBef>
              <a:spcAft>
                <a:spcPts val="0"/>
              </a:spcAft>
              <a:buSzPts val="1100"/>
              <a:buNone/>
            </a:pPr>
            <a:r>
              <a:t/>
            </a:r>
            <a:endParaRPr sz="1200">
              <a:solidFill>
                <a:schemeClr val="dk1"/>
              </a:solidFill>
              <a:latin typeface="Calibri"/>
              <a:ea typeface="Calibri"/>
              <a:cs typeface="Calibri"/>
              <a:sym typeface="Calibri"/>
            </a:endParaRPr>
          </a:p>
          <a:p>
            <a:pPr indent="0" lvl="0" marL="0" rtl="0" algn="l">
              <a:spcBef>
                <a:spcPts val="1200"/>
              </a:spcBef>
              <a:spcAft>
                <a:spcPts val="0"/>
              </a:spcAft>
              <a:buSzPts val="1100"/>
              <a:buNone/>
            </a:pPr>
            <a:r>
              <a:t/>
            </a:r>
            <a:endParaRPr sz="1200">
              <a:solidFill>
                <a:schemeClr val="dk1"/>
              </a:solidFill>
              <a:latin typeface="Calibri"/>
              <a:ea typeface="Calibri"/>
              <a:cs typeface="Calibri"/>
              <a:sym typeface="Calibri"/>
            </a:endParaRPr>
          </a:p>
          <a:p>
            <a:pPr indent="0" lvl="0" marL="0" rtl="0" algn="l">
              <a:spcBef>
                <a:spcPts val="1200"/>
              </a:spcBef>
              <a:spcAft>
                <a:spcPts val="1200"/>
              </a:spcAft>
              <a:buSzPts val="1100"/>
              <a:buNone/>
            </a:pPr>
            <a:r>
              <a:t/>
            </a:r>
            <a:endParaRPr/>
          </a:p>
        </p:txBody>
      </p:sp>
      <p:sp>
        <p:nvSpPr>
          <p:cNvPr id="846" name="Google Shape;846;g33d17db61dd_1_807:notes"/>
          <p:cNvSpPr txBox="1"/>
          <p:nvPr>
            <p:ph idx="12" type="sldNum"/>
          </p:nvPr>
        </p:nvSpPr>
        <p:spPr>
          <a:xfrm>
            <a:off x="5179484" y="8685213"/>
            <a:ext cx="39624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2" name="Shape 852"/>
        <p:cNvGrpSpPr/>
        <p:nvPr/>
      </p:nvGrpSpPr>
      <p:grpSpPr>
        <a:xfrm>
          <a:off x="0" y="0"/>
          <a:ext cx="0" cy="0"/>
          <a:chOff x="0" y="0"/>
          <a:chExt cx="0" cy="0"/>
        </a:xfrm>
      </p:grpSpPr>
      <p:sp>
        <p:nvSpPr>
          <p:cNvPr id="853" name="Google Shape;853;g33d17db61dd_1_896:notes"/>
          <p:cNvSpPr/>
          <p:nvPr>
            <p:ph idx="2" type="sldImg"/>
          </p:nvPr>
        </p:nvSpPr>
        <p:spPr>
          <a:xfrm>
            <a:off x="914400" y="1143000"/>
            <a:ext cx="73152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54" name="Google Shape;854;g33d17db61dd_1_896:notes"/>
          <p:cNvSpPr txBox="1"/>
          <p:nvPr>
            <p:ph idx="1" type="body"/>
          </p:nvPr>
        </p:nvSpPr>
        <p:spPr>
          <a:xfrm>
            <a:off x="914400" y="4400550"/>
            <a:ext cx="7315200" cy="3600600"/>
          </a:xfrm>
          <a:prstGeom prst="rect">
            <a:avLst/>
          </a:prstGeom>
          <a:noFill/>
          <a:ln>
            <a:noFill/>
          </a:ln>
        </p:spPr>
        <p:txBody>
          <a:bodyPr anchorCtr="0" anchor="t" bIns="45700" lIns="91425" spcFirstLastPara="1" rIns="91425" wrap="square" tIns="45700">
            <a:noAutofit/>
          </a:bodyPr>
          <a:lstStyle/>
          <a:p>
            <a:pPr indent="0" lvl="0" marL="0" rtl="0" algn="l">
              <a:spcBef>
                <a:spcPts val="1200"/>
              </a:spcBef>
              <a:spcAft>
                <a:spcPts val="0"/>
              </a:spcAft>
              <a:buSzPts val="1100"/>
              <a:buNone/>
            </a:pPr>
            <a:r>
              <a:rPr b="1" lang="en" sz="1200">
                <a:solidFill>
                  <a:schemeClr val="dk1"/>
                </a:solidFill>
                <a:latin typeface="Calibri"/>
                <a:ea typeface="Calibri"/>
                <a:cs typeface="Calibri"/>
                <a:sym typeface="Calibri"/>
              </a:rPr>
              <a:t>Speaker Notes:</a:t>
            </a:r>
            <a:r>
              <a:rPr lang="en" sz="1200">
                <a:solidFill>
                  <a:schemeClr val="dk1"/>
                </a:solidFill>
                <a:latin typeface="Calibri"/>
                <a:ea typeface="Calibri"/>
                <a:cs typeface="Calibri"/>
                <a:sym typeface="Calibri"/>
              </a:rPr>
              <a:t>  </a:t>
            </a:r>
            <a:r>
              <a:rPr lang="en">
                <a:solidFill>
                  <a:schemeClr val="dk1"/>
                </a:solidFill>
                <a:latin typeface="Open Sans"/>
                <a:ea typeface="Open Sans"/>
                <a:cs typeface="Open Sans"/>
                <a:sym typeface="Open Sans"/>
              </a:rPr>
              <a:t>This assignment will allow you to build your skills in stakeholder engagement, influence, and agency change readiness by identifying and interviewing real decision-makers at your agency.</a:t>
            </a:r>
            <a:endParaRPr>
              <a:solidFill>
                <a:schemeClr val="dk1"/>
              </a:solidFill>
              <a:latin typeface="Open Sans"/>
              <a:ea typeface="Open Sans"/>
              <a:cs typeface="Open Sans"/>
              <a:sym typeface="Open Sans"/>
            </a:endParaRPr>
          </a:p>
          <a:p>
            <a:pPr indent="0" lvl="0" marL="0" rtl="0" algn="l">
              <a:spcBef>
                <a:spcPts val="1200"/>
              </a:spcBef>
              <a:spcAft>
                <a:spcPts val="0"/>
              </a:spcAft>
              <a:buSzPts val="1100"/>
              <a:buNone/>
            </a:pPr>
            <a:r>
              <a:t/>
            </a:r>
            <a:endParaRPr sz="1200">
              <a:solidFill>
                <a:schemeClr val="dk1"/>
              </a:solidFill>
              <a:latin typeface="Calibri"/>
              <a:ea typeface="Calibri"/>
              <a:cs typeface="Calibri"/>
              <a:sym typeface="Calibri"/>
            </a:endParaRPr>
          </a:p>
          <a:p>
            <a:pPr indent="0" lvl="0" marL="0" rtl="0" algn="l">
              <a:spcBef>
                <a:spcPts val="1200"/>
              </a:spcBef>
              <a:spcAft>
                <a:spcPts val="0"/>
              </a:spcAft>
              <a:buSzPts val="1100"/>
              <a:buNone/>
            </a:pPr>
            <a:r>
              <a:t/>
            </a:r>
            <a:endParaRPr sz="1200">
              <a:solidFill>
                <a:schemeClr val="dk1"/>
              </a:solidFill>
              <a:latin typeface="Calibri"/>
              <a:ea typeface="Calibri"/>
              <a:cs typeface="Calibri"/>
              <a:sym typeface="Calibri"/>
            </a:endParaRPr>
          </a:p>
          <a:p>
            <a:pPr indent="0" lvl="0" marL="0" rtl="0" algn="l">
              <a:spcBef>
                <a:spcPts val="1200"/>
              </a:spcBef>
              <a:spcAft>
                <a:spcPts val="0"/>
              </a:spcAft>
              <a:buSzPts val="1100"/>
              <a:buNone/>
            </a:pPr>
            <a:r>
              <a:t/>
            </a:r>
            <a:endParaRPr sz="1200">
              <a:solidFill>
                <a:schemeClr val="dk1"/>
              </a:solidFill>
              <a:latin typeface="Calibri"/>
              <a:ea typeface="Calibri"/>
              <a:cs typeface="Calibri"/>
              <a:sym typeface="Calibri"/>
            </a:endParaRPr>
          </a:p>
          <a:p>
            <a:pPr indent="0" lvl="0" marL="0" rtl="0" algn="l">
              <a:spcBef>
                <a:spcPts val="1200"/>
              </a:spcBef>
              <a:spcAft>
                <a:spcPts val="1200"/>
              </a:spcAft>
              <a:buSzPts val="1100"/>
              <a:buNone/>
            </a:pPr>
            <a:r>
              <a:t/>
            </a:r>
            <a:endParaRPr/>
          </a:p>
        </p:txBody>
      </p:sp>
      <p:sp>
        <p:nvSpPr>
          <p:cNvPr id="855" name="Google Shape;855;g33d17db61dd_1_896:notes"/>
          <p:cNvSpPr txBox="1"/>
          <p:nvPr>
            <p:ph idx="12" type="sldNum"/>
          </p:nvPr>
        </p:nvSpPr>
        <p:spPr>
          <a:xfrm>
            <a:off x="5179484" y="8685213"/>
            <a:ext cx="39624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g34221800990_6_0:notes"/>
          <p:cNvSpPr/>
          <p:nvPr>
            <p:ph idx="2" type="sldImg"/>
          </p:nvPr>
        </p:nvSpPr>
        <p:spPr>
          <a:xfrm>
            <a:off x="914400" y="1143000"/>
            <a:ext cx="73152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6" name="Google Shape;496;g34221800990_6_0:notes"/>
          <p:cNvSpPr txBox="1"/>
          <p:nvPr>
            <p:ph idx="1" type="body"/>
          </p:nvPr>
        </p:nvSpPr>
        <p:spPr>
          <a:xfrm>
            <a:off x="914400" y="4400550"/>
            <a:ext cx="7315200" cy="3600450"/>
          </a:xfrm>
          <a:prstGeom prst="rect">
            <a:avLst/>
          </a:prstGeom>
          <a:noFill/>
          <a:ln>
            <a:noFill/>
          </a:ln>
        </p:spPr>
        <p:txBody>
          <a:bodyPr anchorCtr="0" anchor="t" bIns="45700" lIns="91425" spcFirstLastPara="1" rIns="91425" wrap="square" tIns="45700">
            <a:noAutofit/>
          </a:bodyPr>
          <a:lstStyle/>
          <a:p>
            <a:pPr indent="0" lvl="0" marL="0" rtl="0" algn="l">
              <a:spcBef>
                <a:spcPts val="1200"/>
              </a:spcBef>
              <a:spcAft>
                <a:spcPts val="0"/>
              </a:spcAft>
              <a:buClr>
                <a:schemeClr val="dk1"/>
              </a:buClr>
              <a:buSzPts val="1100"/>
              <a:buFont typeface="Arial"/>
              <a:buNone/>
            </a:pPr>
            <a:r>
              <a:rPr b="1" lang="en" sz="1200">
                <a:solidFill>
                  <a:schemeClr val="dk1"/>
                </a:solidFill>
                <a:latin typeface="Calibri"/>
                <a:ea typeface="Calibri"/>
                <a:cs typeface="Calibri"/>
                <a:sym typeface="Calibri"/>
              </a:rPr>
              <a:t>Speaker Notes:</a:t>
            </a:r>
            <a:r>
              <a:rPr lang="en" sz="1200">
                <a:solidFill>
                  <a:schemeClr val="dk1"/>
                </a:solidFill>
                <a:latin typeface="Calibri"/>
                <a:ea typeface="Calibri"/>
                <a:cs typeface="Calibri"/>
                <a:sym typeface="Calibri"/>
              </a:rPr>
              <a:t> Welcome everyone to today's session on Maturity-Based Acquisition Strategy. Our focus is on aligning procurement strategies with where your organization truly is in terms of readiness and capability. This session will be practical, discussion-driven, and tailored to the realities you face in digital service acquisition.</a:t>
            </a:r>
            <a:endParaRPr sz="1200">
              <a:solidFill>
                <a:schemeClr val="dk1"/>
              </a:solidFill>
              <a:latin typeface="Calibri"/>
              <a:ea typeface="Calibri"/>
              <a:cs typeface="Calibri"/>
              <a:sym typeface="Calibri"/>
            </a:endParaRPr>
          </a:p>
          <a:p>
            <a:pPr indent="0" lvl="0" marL="0" rtl="0" algn="l">
              <a:spcBef>
                <a:spcPts val="1200"/>
              </a:spcBef>
              <a:spcAft>
                <a:spcPts val="0"/>
              </a:spcAft>
              <a:buNone/>
            </a:pPr>
            <a:r>
              <a:t/>
            </a:r>
            <a:endParaRPr/>
          </a:p>
        </p:txBody>
      </p:sp>
      <p:sp>
        <p:nvSpPr>
          <p:cNvPr id="497" name="Google Shape;497;g34221800990_6_0:notes"/>
          <p:cNvSpPr txBox="1"/>
          <p:nvPr>
            <p:ph idx="12" type="sldNum"/>
          </p:nvPr>
        </p:nvSpPr>
        <p:spPr>
          <a:xfrm>
            <a:off x="5179484" y="8685213"/>
            <a:ext cx="39624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1" name="Shape 861"/>
        <p:cNvGrpSpPr/>
        <p:nvPr/>
      </p:nvGrpSpPr>
      <p:grpSpPr>
        <a:xfrm>
          <a:off x="0" y="0"/>
          <a:ext cx="0" cy="0"/>
          <a:chOff x="0" y="0"/>
          <a:chExt cx="0" cy="0"/>
        </a:xfrm>
      </p:grpSpPr>
      <p:sp>
        <p:nvSpPr>
          <p:cNvPr id="862" name="Google Shape;862;g33d17db61dd_1_908:notes"/>
          <p:cNvSpPr/>
          <p:nvPr>
            <p:ph idx="2" type="sldImg"/>
          </p:nvPr>
        </p:nvSpPr>
        <p:spPr>
          <a:xfrm>
            <a:off x="914400" y="1143000"/>
            <a:ext cx="73152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3" name="Google Shape;863;g33d17db61dd_1_908:notes"/>
          <p:cNvSpPr txBox="1"/>
          <p:nvPr>
            <p:ph idx="1" type="body"/>
          </p:nvPr>
        </p:nvSpPr>
        <p:spPr>
          <a:xfrm>
            <a:off x="914400" y="4400550"/>
            <a:ext cx="7315200" cy="3600600"/>
          </a:xfrm>
          <a:prstGeom prst="rect">
            <a:avLst/>
          </a:prstGeom>
          <a:noFill/>
          <a:ln>
            <a:noFill/>
          </a:ln>
        </p:spPr>
        <p:txBody>
          <a:bodyPr anchorCtr="0" anchor="t" bIns="45700" lIns="91425" spcFirstLastPara="1" rIns="91425" wrap="square" tIns="45700">
            <a:noAutofit/>
          </a:bodyPr>
          <a:lstStyle/>
          <a:p>
            <a:pPr indent="0" lvl="0" marL="0" rtl="0" algn="l">
              <a:spcBef>
                <a:spcPts val="1200"/>
              </a:spcBef>
              <a:spcAft>
                <a:spcPts val="0"/>
              </a:spcAft>
              <a:buSzPts val="1100"/>
              <a:buNone/>
            </a:pPr>
            <a:r>
              <a:rPr b="1" lang="en" sz="1200">
                <a:solidFill>
                  <a:schemeClr val="dk1"/>
                </a:solidFill>
                <a:latin typeface="Calibri"/>
                <a:ea typeface="Calibri"/>
                <a:cs typeface="Calibri"/>
                <a:sym typeface="Calibri"/>
              </a:rPr>
              <a:t>Speaker Notes:</a:t>
            </a:r>
            <a:r>
              <a:rPr lang="en" sz="1200">
                <a:solidFill>
                  <a:schemeClr val="dk1"/>
                </a:solidFill>
                <a:latin typeface="Calibri"/>
                <a:ea typeface="Calibri"/>
                <a:cs typeface="Calibri"/>
                <a:sym typeface="Calibri"/>
              </a:rPr>
              <a:t>  </a:t>
            </a:r>
            <a:r>
              <a:rPr lang="en">
                <a:solidFill>
                  <a:schemeClr val="dk1"/>
                </a:solidFill>
                <a:latin typeface="Open Sans"/>
                <a:ea typeface="Open Sans"/>
                <a:cs typeface="Open Sans"/>
                <a:sym typeface="Open Sans"/>
              </a:rPr>
              <a:t>This assignment will allow you to build your skills in stakeholder engagement, influence, and agency change readiness by identifying and interviewing real decision-makers at your agency.</a:t>
            </a:r>
            <a:endParaRPr>
              <a:solidFill>
                <a:schemeClr val="dk1"/>
              </a:solidFill>
              <a:latin typeface="Open Sans"/>
              <a:ea typeface="Open Sans"/>
              <a:cs typeface="Open Sans"/>
              <a:sym typeface="Open Sans"/>
            </a:endParaRPr>
          </a:p>
          <a:p>
            <a:pPr indent="0" lvl="0" marL="0" rtl="0" algn="l">
              <a:spcBef>
                <a:spcPts val="1200"/>
              </a:spcBef>
              <a:spcAft>
                <a:spcPts val="0"/>
              </a:spcAft>
              <a:buSzPts val="1100"/>
              <a:buNone/>
            </a:pPr>
            <a:r>
              <a:t/>
            </a:r>
            <a:endParaRPr sz="1200">
              <a:solidFill>
                <a:schemeClr val="dk1"/>
              </a:solidFill>
              <a:latin typeface="Calibri"/>
              <a:ea typeface="Calibri"/>
              <a:cs typeface="Calibri"/>
              <a:sym typeface="Calibri"/>
            </a:endParaRPr>
          </a:p>
          <a:p>
            <a:pPr indent="0" lvl="0" marL="0" rtl="0" algn="l">
              <a:spcBef>
                <a:spcPts val="1200"/>
              </a:spcBef>
              <a:spcAft>
                <a:spcPts val="0"/>
              </a:spcAft>
              <a:buSzPts val="1100"/>
              <a:buNone/>
            </a:pPr>
            <a:r>
              <a:t/>
            </a:r>
            <a:endParaRPr sz="1200">
              <a:solidFill>
                <a:schemeClr val="dk1"/>
              </a:solidFill>
              <a:latin typeface="Calibri"/>
              <a:ea typeface="Calibri"/>
              <a:cs typeface="Calibri"/>
              <a:sym typeface="Calibri"/>
            </a:endParaRPr>
          </a:p>
          <a:p>
            <a:pPr indent="0" lvl="0" marL="0" rtl="0" algn="l">
              <a:spcBef>
                <a:spcPts val="1200"/>
              </a:spcBef>
              <a:spcAft>
                <a:spcPts val="0"/>
              </a:spcAft>
              <a:buSzPts val="1100"/>
              <a:buNone/>
            </a:pPr>
            <a:r>
              <a:t/>
            </a:r>
            <a:endParaRPr sz="1200">
              <a:solidFill>
                <a:schemeClr val="dk1"/>
              </a:solidFill>
              <a:latin typeface="Calibri"/>
              <a:ea typeface="Calibri"/>
              <a:cs typeface="Calibri"/>
              <a:sym typeface="Calibri"/>
            </a:endParaRPr>
          </a:p>
          <a:p>
            <a:pPr indent="0" lvl="0" marL="0" rtl="0" algn="l">
              <a:spcBef>
                <a:spcPts val="1200"/>
              </a:spcBef>
              <a:spcAft>
                <a:spcPts val="1200"/>
              </a:spcAft>
              <a:buSzPts val="1100"/>
              <a:buNone/>
            </a:pPr>
            <a:r>
              <a:t/>
            </a:r>
            <a:endParaRPr/>
          </a:p>
        </p:txBody>
      </p:sp>
      <p:sp>
        <p:nvSpPr>
          <p:cNvPr id="864" name="Google Shape;864;g33d17db61dd_1_908:notes"/>
          <p:cNvSpPr txBox="1"/>
          <p:nvPr>
            <p:ph idx="12" type="sldNum"/>
          </p:nvPr>
        </p:nvSpPr>
        <p:spPr>
          <a:xfrm>
            <a:off x="5179484" y="8685213"/>
            <a:ext cx="39624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0" name="Shape 870"/>
        <p:cNvGrpSpPr/>
        <p:nvPr/>
      </p:nvGrpSpPr>
      <p:grpSpPr>
        <a:xfrm>
          <a:off x="0" y="0"/>
          <a:ext cx="0" cy="0"/>
          <a:chOff x="0" y="0"/>
          <a:chExt cx="0" cy="0"/>
        </a:xfrm>
      </p:grpSpPr>
      <p:sp>
        <p:nvSpPr>
          <p:cNvPr id="871" name="Google Shape;871;g33d17db61dd_1_6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2" name="Google Shape;872;g33d17db61dd_1_6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6" name="Shape 876"/>
        <p:cNvGrpSpPr/>
        <p:nvPr/>
      </p:nvGrpSpPr>
      <p:grpSpPr>
        <a:xfrm>
          <a:off x="0" y="0"/>
          <a:ext cx="0" cy="0"/>
          <a:chOff x="0" y="0"/>
          <a:chExt cx="0" cy="0"/>
        </a:xfrm>
      </p:grpSpPr>
      <p:sp>
        <p:nvSpPr>
          <p:cNvPr id="877" name="Google Shape;877;g33d17db61dd_1_924:notes"/>
          <p:cNvSpPr/>
          <p:nvPr>
            <p:ph idx="2" type="sldImg"/>
          </p:nvPr>
        </p:nvSpPr>
        <p:spPr>
          <a:xfrm>
            <a:off x="914400" y="1143000"/>
            <a:ext cx="73152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78" name="Google Shape;878;g33d17db61dd_1_924:notes"/>
          <p:cNvSpPr txBox="1"/>
          <p:nvPr>
            <p:ph idx="1" type="body"/>
          </p:nvPr>
        </p:nvSpPr>
        <p:spPr>
          <a:xfrm>
            <a:off x="914400" y="4400550"/>
            <a:ext cx="7315200" cy="3600600"/>
          </a:xfrm>
          <a:prstGeom prst="rect">
            <a:avLst/>
          </a:prstGeom>
          <a:noFill/>
          <a:ln>
            <a:noFill/>
          </a:ln>
        </p:spPr>
        <p:txBody>
          <a:bodyPr anchorCtr="0" anchor="t" bIns="45700" lIns="91425" spcFirstLastPara="1" rIns="91425" wrap="square" tIns="45700">
            <a:noAutofit/>
          </a:bodyPr>
          <a:lstStyle/>
          <a:p>
            <a:pPr indent="0" lvl="0" marL="0" rtl="0" algn="l">
              <a:spcBef>
                <a:spcPts val="1200"/>
              </a:spcBef>
              <a:spcAft>
                <a:spcPts val="0"/>
              </a:spcAft>
              <a:buClr>
                <a:schemeClr val="dk1"/>
              </a:buClr>
              <a:buSzPts val="1100"/>
              <a:buFont typeface="Arial"/>
              <a:buNone/>
            </a:pPr>
            <a:r>
              <a:rPr b="1" lang="en" sz="1200">
                <a:solidFill>
                  <a:schemeClr val="dk1"/>
                </a:solidFill>
                <a:latin typeface="Calibri"/>
                <a:ea typeface="Calibri"/>
                <a:cs typeface="Calibri"/>
                <a:sym typeface="Calibri"/>
              </a:rPr>
              <a:t>Speaker Notes:</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1200"/>
              </a:spcBef>
              <a:spcAft>
                <a:spcPts val="0"/>
              </a:spcAft>
              <a:buNone/>
            </a:pPr>
            <a:r>
              <a:t/>
            </a:r>
            <a:endParaRPr/>
          </a:p>
        </p:txBody>
      </p:sp>
      <p:sp>
        <p:nvSpPr>
          <p:cNvPr id="879" name="Google Shape;879;g33d17db61dd_1_924:notes"/>
          <p:cNvSpPr txBox="1"/>
          <p:nvPr>
            <p:ph idx="12" type="sldNum"/>
          </p:nvPr>
        </p:nvSpPr>
        <p:spPr>
          <a:xfrm>
            <a:off x="5179484" y="8685213"/>
            <a:ext cx="39624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5" name="Shape 885"/>
        <p:cNvGrpSpPr/>
        <p:nvPr/>
      </p:nvGrpSpPr>
      <p:grpSpPr>
        <a:xfrm>
          <a:off x="0" y="0"/>
          <a:ext cx="0" cy="0"/>
          <a:chOff x="0" y="0"/>
          <a:chExt cx="0" cy="0"/>
        </a:xfrm>
      </p:grpSpPr>
      <p:sp>
        <p:nvSpPr>
          <p:cNvPr id="886" name="Google Shape;886;g33d17db61dd_1_932:notes"/>
          <p:cNvSpPr/>
          <p:nvPr>
            <p:ph idx="2" type="sldImg"/>
          </p:nvPr>
        </p:nvSpPr>
        <p:spPr>
          <a:xfrm>
            <a:off x="914400" y="1143000"/>
            <a:ext cx="73152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87" name="Google Shape;887;g33d17db61dd_1_932:notes"/>
          <p:cNvSpPr txBox="1"/>
          <p:nvPr>
            <p:ph idx="1" type="body"/>
          </p:nvPr>
        </p:nvSpPr>
        <p:spPr>
          <a:xfrm>
            <a:off x="914400" y="4400550"/>
            <a:ext cx="7315200" cy="3600600"/>
          </a:xfrm>
          <a:prstGeom prst="rect">
            <a:avLst/>
          </a:prstGeom>
          <a:noFill/>
          <a:ln>
            <a:noFill/>
          </a:ln>
        </p:spPr>
        <p:txBody>
          <a:bodyPr anchorCtr="0" anchor="t" bIns="45700" lIns="91425" spcFirstLastPara="1" rIns="91425" wrap="square" tIns="45700">
            <a:noAutofit/>
          </a:bodyPr>
          <a:lstStyle/>
          <a:p>
            <a:pPr indent="0" lvl="0" marL="0" rtl="0" algn="l">
              <a:spcBef>
                <a:spcPts val="1200"/>
              </a:spcBef>
              <a:spcAft>
                <a:spcPts val="0"/>
              </a:spcAft>
              <a:buClr>
                <a:schemeClr val="dk1"/>
              </a:buClr>
              <a:buSzPts val="1100"/>
              <a:buFont typeface="Arial"/>
              <a:buNone/>
            </a:pPr>
            <a:r>
              <a:rPr b="1" lang="en" sz="1200">
                <a:solidFill>
                  <a:schemeClr val="dk1"/>
                </a:solidFill>
                <a:latin typeface="Calibri"/>
                <a:ea typeface="Calibri"/>
                <a:cs typeface="Calibri"/>
                <a:sym typeface="Calibri"/>
              </a:rPr>
              <a:t>Speaker Notes:</a:t>
            </a:r>
            <a:r>
              <a:rPr lang="en" sz="1200">
                <a:solidFill>
                  <a:schemeClr val="dk1"/>
                </a:solidFill>
                <a:latin typeface="Calibri"/>
                <a:ea typeface="Calibri"/>
                <a:cs typeface="Calibri"/>
                <a:sym typeface="Calibri"/>
              </a:rPr>
              <a:t> These are our objectives for today. </a:t>
            </a:r>
            <a:endParaRPr sz="1200">
              <a:solidFill>
                <a:schemeClr val="dk1"/>
              </a:solidFill>
              <a:latin typeface="Calibri"/>
              <a:ea typeface="Calibri"/>
              <a:cs typeface="Calibri"/>
              <a:sym typeface="Calibri"/>
            </a:endParaRPr>
          </a:p>
          <a:p>
            <a:pPr indent="0" lvl="0" marL="0" rtl="0" algn="l">
              <a:spcBef>
                <a:spcPts val="1200"/>
              </a:spcBef>
              <a:spcAft>
                <a:spcPts val="0"/>
              </a:spcAft>
              <a:buNone/>
            </a:pPr>
            <a:r>
              <a:t/>
            </a:r>
            <a:endParaRPr/>
          </a:p>
        </p:txBody>
      </p:sp>
      <p:sp>
        <p:nvSpPr>
          <p:cNvPr id="888" name="Google Shape;888;g33d17db61dd_1_932:notes"/>
          <p:cNvSpPr txBox="1"/>
          <p:nvPr>
            <p:ph idx="12" type="sldNum"/>
          </p:nvPr>
        </p:nvSpPr>
        <p:spPr>
          <a:xfrm>
            <a:off x="5179484" y="8685213"/>
            <a:ext cx="39624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7" name="Shape 897"/>
        <p:cNvGrpSpPr/>
        <p:nvPr/>
      </p:nvGrpSpPr>
      <p:grpSpPr>
        <a:xfrm>
          <a:off x="0" y="0"/>
          <a:ext cx="0" cy="0"/>
          <a:chOff x="0" y="0"/>
          <a:chExt cx="0" cy="0"/>
        </a:xfrm>
      </p:grpSpPr>
      <p:sp>
        <p:nvSpPr>
          <p:cNvPr id="898" name="Google Shape;898;g33d38197d8d_0_8:notes"/>
          <p:cNvSpPr/>
          <p:nvPr>
            <p:ph idx="2" type="sldImg"/>
          </p:nvPr>
        </p:nvSpPr>
        <p:spPr>
          <a:xfrm>
            <a:off x="914400" y="1143000"/>
            <a:ext cx="73152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99" name="Google Shape;899;g33d38197d8d_0_8:notes"/>
          <p:cNvSpPr txBox="1"/>
          <p:nvPr>
            <p:ph idx="1" type="body"/>
          </p:nvPr>
        </p:nvSpPr>
        <p:spPr>
          <a:xfrm>
            <a:off x="914400" y="4400550"/>
            <a:ext cx="7315200" cy="3600600"/>
          </a:xfrm>
          <a:prstGeom prst="rect">
            <a:avLst/>
          </a:prstGeom>
          <a:noFill/>
          <a:ln>
            <a:noFill/>
          </a:ln>
        </p:spPr>
        <p:txBody>
          <a:bodyPr anchorCtr="0" anchor="t" bIns="45700" lIns="91425" spcFirstLastPara="1" rIns="91425" wrap="square" tIns="45700">
            <a:noAutofit/>
          </a:bodyPr>
          <a:lstStyle/>
          <a:p>
            <a:pPr indent="0" lvl="0" marL="0" rtl="0" algn="l">
              <a:spcBef>
                <a:spcPts val="1200"/>
              </a:spcBef>
              <a:spcAft>
                <a:spcPts val="0"/>
              </a:spcAft>
              <a:buSzPts val="1100"/>
              <a:buNone/>
            </a:pPr>
            <a:r>
              <a:rPr b="1" lang="en" sz="1200">
                <a:solidFill>
                  <a:schemeClr val="dk1"/>
                </a:solidFill>
                <a:latin typeface="Calibri"/>
                <a:ea typeface="Calibri"/>
                <a:cs typeface="Calibri"/>
                <a:sym typeface="Calibri"/>
              </a:rPr>
              <a:t>Speaker Notes:</a:t>
            </a:r>
            <a:r>
              <a:rPr lang="en" sz="1200">
                <a:solidFill>
                  <a:schemeClr val="dk1"/>
                </a:solidFill>
                <a:latin typeface="Open Sans"/>
                <a:ea typeface="Open Sans"/>
                <a:cs typeface="Open Sans"/>
                <a:sym typeface="Open Sans"/>
              </a:rPr>
              <a:t> </a:t>
            </a:r>
            <a:r>
              <a:rPr lang="en">
                <a:solidFill>
                  <a:schemeClr val="dk1"/>
                </a:solidFill>
                <a:latin typeface="Open Sans"/>
                <a:ea typeface="Open Sans"/>
                <a:cs typeface="Open Sans"/>
                <a:sym typeface="Open Sans"/>
              </a:rPr>
              <a:t>Keyframing</a:t>
            </a:r>
            <a:r>
              <a:rPr lang="en">
                <a:solidFill>
                  <a:schemeClr val="dk1"/>
                </a:solidFill>
                <a:latin typeface="Open Sans"/>
                <a:ea typeface="Open Sans"/>
                <a:cs typeface="Open Sans"/>
                <a:sym typeface="Open Sans"/>
              </a:rPr>
              <a:t> Before You Begin (2–3 min):</a:t>
            </a:r>
            <a:endParaRPr>
              <a:solidFill>
                <a:schemeClr val="dk1"/>
              </a:solidFill>
              <a:latin typeface="Open Sans"/>
              <a:ea typeface="Open Sans"/>
              <a:cs typeface="Open Sans"/>
              <a:sym typeface="Open Sans"/>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latin typeface="Open Sans"/>
                <a:ea typeface="Open Sans"/>
                <a:cs typeface="Open Sans"/>
                <a:sym typeface="Open Sans"/>
              </a:rPr>
              <a:t>“In the private sector, ROI means profit. But in government, the true ‘return’ is mission impact. Today we’ll practice using AI to translate a product vision into something more meaningful—a Return on Mission and metrics that help us measure real outcomes.”</a:t>
            </a:r>
            <a:endParaRPr>
              <a:solidFill>
                <a:schemeClr val="dk1"/>
              </a:solidFill>
              <a:latin typeface="Open Sans"/>
              <a:ea typeface="Open Sans"/>
              <a:cs typeface="Open Sans"/>
              <a:sym typeface="Open Sans"/>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latin typeface="Open Sans"/>
                <a:ea typeface="Open Sans"/>
                <a:cs typeface="Open Sans"/>
                <a:sym typeface="Open Sans"/>
              </a:rPr>
              <a:t>Emphasize:</a:t>
            </a:r>
            <a:endParaRPr>
              <a:solidFill>
                <a:schemeClr val="dk1"/>
              </a:solidFill>
              <a:latin typeface="Open Sans"/>
              <a:ea typeface="Open Sans"/>
              <a:cs typeface="Open Sans"/>
              <a:sym typeface="Open Sans"/>
            </a:endParaRPr>
          </a:p>
          <a:p>
            <a:pPr indent="-298450" lvl="0" marL="457200" rtl="0" algn="l">
              <a:lnSpc>
                <a:spcPct val="115000"/>
              </a:lnSpc>
              <a:spcBef>
                <a:spcPts val="1200"/>
              </a:spcBef>
              <a:spcAft>
                <a:spcPts val="0"/>
              </a:spcAft>
              <a:buClr>
                <a:schemeClr val="dk1"/>
              </a:buClr>
              <a:buSzPts val="1100"/>
              <a:buFont typeface="Nunito"/>
              <a:buChar char="●"/>
            </a:pPr>
            <a:r>
              <a:rPr lang="en">
                <a:solidFill>
                  <a:schemeClr val="dk1"/>
                </a:solidFill>
                <a:latin typeface="Open Sans"/>
                <a:ea typeface="Open Sans"/>
                <a:cs typeface="Open Sans"/>
                <a:sym typeface="Open Sans"/>
              </a:rPr>
              <a:t>RoM is not fluff—it’s what helps justify strategy decisions to reviewers and stakeholders.</a:t>
            </a:r>
            <a:br>
              <a:rPr lang="en">
                <a:solidFill>
                  <a:schemeClr val="dk1"/>
                </a:solidFill>
                <a:latin typeface="Open Sans"/>
                <a:ea typeface="Open Sans"/>
                <a:cs typeface="Open Sans"/>
                <a:sym typeface="Open Sans"/>
              </a:rPr>
            </a:br>
            <a:r>
              <a:rPr lang="en">
                <a:solidFill>
                  <a:schemeClr val="dk1"/>
                </a:solidFill>
                <a:latin typeface="Open Sans"/>
                <a:ea typeface="Open Sans"/>
                <a:cs typeface="Open Sans"/>
                <a:sym typeface="Open Sans"/>
              </a:rPr>
              <a:t>We want to move beyond compliance metrics and into public value and mission impact.</a:t>
            </a:r>
            <a:endParaRPr>
              <a:solidFill>
                <a:schemeClr val="dk1"/>
              </a:solidFill>
              <a:latin typeface="Open Sans"/>
              <a:ea typeface="Open Sans"/>
              <a:cs typeface="Open Sans"/>
              <a:sym typeface="Open Sans"/>
            </a:endParaRPr>
          </a:p>
          <a:p>
            <a:pPr indent="0" lvl="0" marL="0" rtl="0" algn="l">
              <a:spcBef>
                <a:spcPts val="1200"/>
              </a:spcBef>
              <a:spcAft>
                <a:spcPts val="0"/>
              </a:spcAft>
              <a:buNone/>
            </a:pPr>
            <a:r>
              <a:rPr b="1" lang="en">
                <a:solidFill>
                  <a:schemeClr val="dk1"/>
                </a:solidFill>
                <a:latin typeface="Nunito"/>
                <a:ea typeface="Nunito"/>
                <a:cs typeface="Nunito"/>
                <a:sym typeface="Nunito"/>
              </a:rPr>
              <a:t>During the Activity (10 min): </a:t>
            </a:r>
            <a:endParaRPr>
              <a:solidFill>
                <a:schemeClr val="dk1"/>
              </a:solidFill>
              <a:latin typeface="Nunito"/>
              <a:ea typeface="Nunito"/>
              <a:cs typeface="Nunito"/>
              <a:sym typeface="Nunito"/>
            </a:endParaRPr>
          </a:p>
          <a:p>
            <a:pPr indent="0" lvl="0" marL="0" rtl="0" algn="l">
              <a:spcBef>
                <a:spcPts val="600"/>
              </a:spcBef>
              <a:spcAft>
                <a:spcPts val="0"/>
              </a:spcAft>
              <a:buNone/>
            </a:pPr>
            <a:r>
              <a:rPr lang="en">
                <a:solidFill>
                  <a:schemeClr val="dk1"/>
                </a:solidFill>
                <a:latin typeface="Nunito"/>
                <a:ea typeface="Nunito"/>
                <a:cs typeface="Nunito"/>
                <a:sym typeface="Nunito"/>
              </a:rPr>
              <a:t>Use these to guide discussion after the activity:</a:t>
            </a:r>
            <a:endParaRPr>
              <a:solidFill>
                <a:schemeClr val="dk1"/>
              </a:solidFill>
              <a:latin typeface="Nunito"/>
              <a:ea typeface="Nunito"/>
              <a:cs typeface="Nunito"/>
              <a:sym typeface="Nunito"/>
            </a:endParaRPr>
          </a:p>
          <a:p>
            <a:pPr indent="-298450" lvl="0" marL="457200" rtl="0" algn="l">
              <a:lnSpc>
                <a:spcPct val="115000"/>
              </a:lnSpc>
              <a:spcBef>
                <a:spcPts val="2400"/>
              </a:spcBef>
              <a:spcAft>
                <a:spcPts val="0"/>
              </a:spcAft>
              <a:buClr>
                <a:schemeClr val="dk1"/>
              </a:buClr>
              <a:buSzPts val="1100"/>
              <a:buFont typeface="Nunito"/>
              <a:buChar char="●"/>
            </a:pPr>
            <a:r>
              <a:rPr lang="en">
                <a:solidFill>
                  <a:schemeClr val="dk1"/>
                </a:solidFill>
                <a:latin typeface="Nunito"/>
                <a:ea typeface="Nunito"/>
                <a:cs typeface="Nunito"/>
                <a:sym typeface="Nunito"/>
              </a:rPr>
              <a:t>What stood out to you about how the AI described the mission impact?</a:t>
            </a:r>
            <a:endParaRPr>
              <a:solidFill>
                <a:schemeClr val="dk1"/>
              </a:solidFill>
              <a:latin typeface="Nunito"/>
              <a:ea typeface="Nunito"/>
              <a:cs typeface="Nunito"/>
              <a:sym typeface="Nunito"/>
            </a:endParaRPr>
          </a:p>
          <a:p>
            <a:pPr indent="-298450" lvl="0" marL="457200" rtl="0" algn="l">
              <a:lnSpc>
                <a:spcPct val="115000"/>
              </a:lnSpc>
              <a:spcBef>
                <a:spcPts val="0"/>
              </a:spcBef>
              <a:spcAft>
                <a:spcPts val="0"/>
              </a:spcAft>
              <a:buClr>
                <a:schemeClr val="dk1"/>
              </a:buClr>
              <a:buSzPts val="1100"/>
              <a:buFont typeface="Nunito"/>
              <a:buChar char="●"/>
            </a:pPr>
            <a:r>
              <a:rPr lang="en">
                <a:solidFill>
                  <a:schemeClr val="dk1"/>
                </a:solidFill>
                <a:latin typeface="Nunito"/>
                <a:ea typeface="Nunito"/>
                <a:cs typeface="Nunito"/>
                <a:sym typeface="Nunito"/>
              </a:rPr>
              <a:t>Did the metrics it generated feel relevant and actionable for a procurement?</a:t>
            </a:r>
            <a:endParaRPr>
              <a:solidFill>
                <a:schemeClr val="dk1"/>
              </a:solidFill>
              <a:latin typeface="Nunito"/>
              <a:ea typeface="Nunito"/>
              <a:cs typeface="Nunito"/>
              <a:sym typeface="Nunito"/>
            </a:endParaRPr>
          </a:p>
          <a:p>
            <a:pPr indent="-298450" lvl="0" marL="457200" rtl="0" algn="l">
              <a:lnSpc>
                <a:spcPct val="115000"/>
              </a:lnSpc>
              <a:spcBef>
                <a:spcPts val="0"/>
              </a:spcBef>
              <a:spcAft>
                <a:spcPts val="0"/>
              </a:spcAft>
              <a:buClr>
                <a:schemeClr val="dk1"/>
              </a:buClr>
              <a:buSzPts val="1100"/>
              <a:buFont typeface="Nunito"/>
              <a:buChar char="●"/>
            </a:pPr>
            <a:r>
              <a:rPr lang="en">
                <a:solidFill>
                  <a:schemeClr val="dk1"/>
                </a:solidFill>
                <a:latin typeface="Nunito"/>
                <a:ea typeface="Nunito"/>
                <a:cs typeface="Nunito"/>
                <a:sym typeface="Nunito"/>
              </a:rPr>
              <a:t>How might you improve the prompt to get better results?</a:t>
            </a:r>
            <a:endParaRPr>
              <a:solidFill>
                <a:schemeClr val="dk1"/>
              </a:solidFill>
              <a:latin typeface="Nunito"/>
              <a:ea typeface="Nunito"/>
              <a:cs typeface="Nunito"/>
              <a:sym typeface="Nunito"/>
            </a:endParaRPr>
          </a:p>
          <a:p>
            <a:pPr indent="-298450" lvl="0" marL="457200" rtl="0" algn="l">
              <a:lnSpc>
                <a:spcPct val="115000"/>
              </a:lnSpc>
              <a:spcBef>
                <a:spcPts val="0"/>
              </a:spcBef>
              <a:spcAft>
                <a:spcPts val="0"/>
              </a:spcAft>
              <a:buClr>
                <a:schemeClr val="dk1"/>
              </a:buClr>
              <a:buSzPts val="1100"/>
              <a:buFont typeface="Nunito"/>
              <a:buChar char="●"/>
            </a:pPr>
            <a:r>
              <a:rPr lang="en">
                <a:solidFill>
                  <a:schemeClr val="dk1"/>
                </a:solidFill>
                <a:latin typeface="Nunito"/>
                <a:ea typeface="Nunito"/>
                <a:cs typeface="Nunito"/>
                <a:sym typeface="Nunito"/>
              </a:rPr>
              <a:t>How can you use this type of exercise to accelerate collaboration with CORs or Program teams?</a:t>
            </a:r>
            <a:endParaRPr>
              <a:solidFill>
                <a:schemeClr val="dk1"/>
              </a:solidFill>
              <a:latin typeface="Nunito"/>
              <a:ea typeface="Nunito"/>
              <a:cs typeface="Nunito"/>
              <a:sym typeface="Nunito"/>
            </a:endParaRPr>
          </a:p>
          <a:p>
            <a:pPr indent="0" lvl="0" marL="0" rtl="0" algn="l">
              <a:lnSpc>
                <a:spcPct val="115000"/>
              </a:lnSpc>
              <a:spcBef>
                <a:spcPts val="1200"/>
              </a:spcBef>
              <a:spcAft>
                <a:spcPts val="0"/>
              </a:spcAft>
              <a:buNone/>
            </a:pPr>
            <a:r>
              <a:rPr b="1" lang="en">
                <a:solidFill>
                  <a:schemeClr val="dk1"/>
                </a:solidFill>
                <a:latin typeface="Nunito"/>
                <a:ea typeface="Nunito"/>
                <a:cs typeface="Nunito"/>
                <a:sym typeface="Nunito"/>
              </a:rPr>
              <a:t>Closing Remark:</a:t>
            </a:r>
            <a:endParaRPr b="1">
              <a:solidFill>
                <a:schemeClr val="dk1"/>
              </a:solidFill>
              <a:latin typeface="Nunito"/>
              <a:ea typeface="Nunito"/>
              <a:cs typeface="Nunito"/>
              <a:sym typeface="Nunito"/>
            </a:endParaRPr>
          </a:p>
          <a:p>
            <a:pPr indent="0" lvl="0" marL="381000" marR="381000" rtl="0" algn="l">
              <a:lnSpc>
                <a:spcPct val="115000"/>
              </a:lnSpc>
              <a:spcBef>
                <a:spcPts val="1200"/>
              </a:spcBef>
              <a:spcAft>
                <a:spcPts val="0"/>
              </a:spcAft>
              <a:buNone/>
            </a:pPr>
            <a:r>
              <a:rPr lang="en">
                <a:solidFill>
                  <a:schemeClr val="dk1"/>
                </a:solidFill>
                <a:latin typeface="Nunito"/>
                <a:ea typeface="Nunito"/>
                <a:cs typeface="Nunito"/>
                <a:sym typeface="Nunito"/>
              </a:rPr>
              <a:t>“When we center acquisition strategies around Return on Mission, we not only build better contracts—we build better outcomes for the people we serve.”</a:t>
            </a:r>
            <a:endParaRPr>
              <a:solidFill>
                <a:schemeClr val="dk1"/>
              </a:solidFill>
              <a:latin typeface="Nunito"/>
              <a:ea typeface="Nunito"/>
              <a:cs typeface="Nunito"/>
              <a:sym typeface="Nunito"/>
            </a:endParaRPr>
          </a:p>
          <a:p>
            <a:pPr indent="0" lvl="0" marL="0" rtl="0" algn="l">
              <a:spcBef>
                <a:spcPts val="1200"/>
              </a:spcBef>
              <a:spcAft>
                <a:spcPts val="0"/>
              </a:spcAft>
              <a:buSzPts val="1100"/>
              <a:buNone/>
            </a:pPr>
            <a:r>
              <a:t/>
            </a:r>
            <a:endParaRPr sz="1000">
              <a:solidFill>
                <a:schemeClr val="dk1"/>
              </a:solidFill>
              <a:latin typeface="Open Sans"/>
              <a:ea typeface="Open Sans"/>
              <a:cs typeface="Open Sans"/>
              <a:sym typeface="Open Sans"/>
            </a:endParaRPr>
          </a:p>
          <a:p>
            <a:pPr indent="0" lvl="0" marL="0" rtl="0" algn="l">
              <a:spcBef>
                <a:spcPts val="1200"/>
              </a:spcBef>
              <a:spcAft>
                <a:spcPts val="0"/>
              </a:spcAft>
              <a:buSzPts val="1100"/>
              <a:buNone/>
            </a:pPr>
            <a:r>
              <a:t/>
            </a:r>
            <a:endParaRPr>
              <a:solidFill>
                <a:schemeClr val="dk1"/>
              </a:solidFill>
              <a:latin typeface="Calibri"/>
              <a:ea typeface="Calibri"/>
              <a:cs typeface="Calibri"/>
              <a:sym typeface="Calibri"/>
            </a:endParaRPr>
          </a:p>
          <a:p>
            <a:pPr indent="0" lvl="0" marL="0" rtl="0" algn="l">
              <a:spcBef>
                <a:spcPts val="1200"/>
              </a:spcBef>
              <a:spcAft>
                <a:spcPts val="0"/>
              </a:spcAft>
              <a:buSzPts val="1100"/>
              <a:buNone/>
            </a:pPr>
            <a:r>
              <a:t/>
            </a:r>
            <a:endParaRPr>
              <a:solidFill>
                <a:schemeClr val="dk1"/>
              </a:solidFill>
              <a:latin typeface="Calibri"/>
              <a:ea typeface="Calibri"/>
              <a:cs typeface="Calibri"/>
              <a:sym typeface="Calibri"/>
            </a:endParaRPr>
          </a:p>
          <a:p>
            <a:pPr indent="0" lvl="0" marL="0" rtl="0" algn="l">
              <a:spcBef>
                <a:spcPts val="1200"/>
              </a:spcBef>
              <a:spcAft>
                <a:spcPts val="1200"/>
              </a:spcAft>
              <a:buSzPts val="1100"/>
              <a:buNone/>
            </a:pPr>
            <a:r>
              <a:t/>
            </a:r>
            <a:endParaRPr sz="1000"/>
          </a:p>
        </p:txBody>
      </p:sp>
      <p:sp>
        <p:nvSpPr>
          <p:cNvPr id="900" name="Google Shape;900;g33d38197d8d_0_8:notes"/>
          <p:cNvSpPr txBox="1"/>
          <p:nvPr>
            <p:ph idx="12" type="sldNum"/>
          </p:nvPr>
        </p:nvSpPr>
        <p:spPr>
          <a:xfrm>
            <a:off x="5179484" y="8685213"/>
            <a:ext cx="39624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6" name="Shape 906"/>
        <p:cNvGrpSpPr/>
        <p:nvPr/>
      </p:nvGrpSpPr>
      <p:grpSpPr>
        <a:xfrm>
          <a:off x="0" y="0"/>
          <a:ext cx="0" cy="0"/>
          <a:chOff x="0" y="0"/>
          <a:chExt cx="0" cy="0"/>
        </a:xfrm>
      </p:grpSpPr>
      <p:sp>
        <p:nvSpPr>
          <p:cNvPr id="907" name="Google Shape;907;g33d38197d8d_0_0:notes"/>
          <p:cNvSpPr/>
          <p:nvPr>
            <p:ph idx="2" type="sldImg"/>
          </p:nvPr>
        </p:nvSpPr>
        <p:spPr>
          <a:xfrm>
            <a:off x="914400" y="1143000"/>
            <a:ext cx="73152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08" name="Google Shape;908;g33d38197d8d_0_0:notes"/>
          <p:cNvSpPr txBox="1"/>
          <p:nvPr>
            <p:ph idx="1" type="body"/>
          </p:nvPr>
        </p:nvSpPr>
        <p:spPr>
          <a:xfrm>
            <a:off x="914400" y="4400550"/>
            <a:ext cx="7315200" cy="3600600"/>
          </a:xfrm>
          <a:prstGeom prst="rect">
            <a:avLst/>
          </a:prstGeom>
          <a:noFill/>
          <a:ln>
            <a:noFill/>
          </a:ln>
        </p:spPr>
        <p:txBody>
          <a:bodyPr anchorCtr="0" anchor="t" bIns="45700" lIns="91425" spcFirstLastPara="1" rIns="91425" wrap="square" tIns="45700">
            <a:noAutofit/>
          </a:bodyPr>
          <a:lstStyle/>
          <a:p>
            <a:pPr indent="0" lvl="0" marL="0" rtl="0" algn="l">
              <a:spcBef>
                <a:spcPts val="1200"/>
              </a:spcBef>
              <a:spcAft>
                <a:spcPts val="0"/>
              </a:spcAft>
              <a:buSzPts val="1100"/>
              <a:buNone/>
            </a:pPr>
            <a:r>
              <a:rPr b="1" lang="en" sz="1200">
                <a:solidFill>
                  <a:schemeClr val="dk1"/>
                </a:solidFill>
                <a:latin typeface="Calibri"/>
                <a:ea typeface="Calibri"/>
                <a:cs typeface="Calibri"/>
                <a:sym typeface="Calibri"/>
              </a:rPr>
              <a:t>Speaker Notes:</a:t>
            </a:r>
            <a:r>
              <a:rPr lang="en" sz="1200">
                <a:solidFill>
                  <a:schemeClr val="dk1"/>
                </a:solidFill>
                <a:latin typeface="Calibri"/>
                <a:ea typeface="Calibri"/>
                <a:cs typeface="Calibri"/>
                <a:sym typeface="Calibri"/>
              </a:rPr>
              <a:t> </a:t>
            </a:r>
            <a:endParaRPr sz="1200">
              <a:solidFill>
                <a:schemeClr val="dk1"/>
              </a:solidFill>
              <a:latin typeface="Nunito"/>
              <a:ea typeface="Nunito"/>
              <a:cs typeface="Nunito"/>
              <a:sym typeface="Nunito"/>
            </a:endParaRPr>
          </a:p>
          <a:p>
            <a:pPr indent="0" lvl="0" marL="0" rtl="0" algn="l">
              <a:lnSpc>
                <a:spcPct val="115000"/>
              </a:lnSpc>
              <a:spcBef>
                <a:spcPts val="1200"/>
              </a:spcBef>
              <a:spcAft>
                <a:spcPts val="0"/>
              </a:spcAft>
              <a:buClr>
                <a:schemeClr val="dk1"/>
              </a:buClr>
              <a:buSzPts val="1100"/>
              <a:buFont typeface="Arial"/>
              <a:buNone/>
            </a:pPr>
            <a:r>
              <a:rPr lang="en" sz="1200">
                <a:solidFill>
                  <a:schemeClr val="dk1"/>
                </a:solidFill>
                <a:latin typeface="Calibri"/>
                <a:ea typeface="Calibri"/>
                <a:cs typeface="Calibri"/>
                <a:sym typeface="Calibri"/>
              </a:rPr>
              <a:t>Now we’re going to explore a different way of approaching acquisition planning—one that’s collaborative, hands-on, and designed to get everyone aligned early.</a:t>
            </a:r>
            <a:endParaRPr sz="1200">
              <a:solidFill>
                <a:schemeClr val="dk1"/>
              </a:solidFill>
              <a:latin typeface="Calibri"/>
              <a:ea typeface="Calibri"/>
              <a:cs typeface="Calibri"/>
              <a:sym typeface="Calibri"/>
            </a:endParaRPr>
          </a:p>
          <a:p>
            <a:pPr indent="0" lvl="0" marL="0" rtl="0" algn="l">
              <a:lnSpc>
                <a:spcPct val="115000"/>
              </a:lnSpc>
              <a:spcBef>
                <a:spcPts val="1200"/>
              </a:spcBef>
              <a:spcAft>
                <a:spcPts val="0"/>
              </a:spcAft>
              <a:buClr>
                <a:schemeClr val="dk1"/>
              </a:buClr>
              <a:buSzPts val="1100"/>
              <a:buFont typeface="Arial"/>
              <a:buNone/>
            </a:pPr>
            <a:r>
              <a:rPr lang="en" sz="1200">
                <a:solidFill>
                  <a:schemeClr val="dk1"/>
                </a:solidFill>
                <a:latin typeface="Calibri"/>
                <a:ea typeface="Calibri"/>
                <a:cs typeface="Calibri"/>
                <a:sym typeface="Calibri"/>
              </a:rPr>
              <a:t>Too often, acquisition planning happens in silos. Program offices do their part, contracting does theirs, and it’s not until much later that gaps, risks, or misunderstandings emerge. The Acq-A-thon flips that model.</a:t>
            </a:r>
            <a:endParaRPr sz="1200">
              <a:solidFill>
                <a:schemeClr val="dk1"/>
              </a:solidFill>
              <a:latin typeface="Calibri"/>
              <a:ea typeface="Calibri"/>
              <a:cs typeface="Calibri"/>
              <a:sym typeface="Calibri"/>
            </a:endParaRPr>
          </a:p>
          <a:p>
            <a:pPr indent="0" lvl="0" marL="0" rtl="0" algn="l">
              <a:lnSpc>
                <a:spcPct val="115000"/>
              </a:lnSpc>
              <a:spcBef>
                <a:spcPts val="1200"/>
              </a:spcBef>
              <a:spcAft>
                <a:spcPts val="0"/>
              </a:spcAft>
              <a:buClr>
                <a:schemeClr val="dk1"/>
              </a:buClr>
              <a:buSzPts val="1100"/>
              <a:buFont typeface="Arial"/>
              <a:buNone/>
            </a:pPr>
            <a:r>
              <a:rPr lang="en" sz="1200">
                <a:solidFill>
                  <a:schemeClr val="dk1"/>
                </a:solidFill>
                <a:latin typeface="Calibri"/>
                <a:ea typeface="Calibri"/>
                <a:cs typeface="Calibri"/>
                <a:sym typeface="Calibri"/>
              </a:rPr>
              <a:t>It’s inspired by hackathons—those fast-paced, problem-solving sessions in the tech world. But instead of writing code, we’re bringing stakeholders together to clarify needs, explore constraints, and co-create smarter strategies.</a:t>
            </a:r>
            <a:endParaRPr sz="1200">
              <a:solidFill>
                <a:schemeClr val="dk1"/>
              </a:solidFill>
              <a:latin typeface="Calibri"/>
              <a:ea typeface="Calibri"/>
              <a:cs typeface="Calibri"/>
              <a:sym typeface="Calibri"/>
            </a:endParaRPr>
          </a:p>
          <a:p>
            <a:pPr indent="0" lvl="0" marL="0" rtl="0" algn="l">
              <a:lnSpc>
                <a:spcPct val="115000"/>
              </a:lnSpc>
              <a:spcBef>
                <a:spcPts val="1200"/>
              </a:spcBef>
              <a:spcAft>
                <a:spcPts val="0"/>
              </a:spcAft>
              <a:buClr>
                <a:schemeClr val="dk1"/>
              </a:buClr>
              <a:buSzPts val="1100"/>
              <a:buFont typeface="Arial"/>
              <a:buNone/>
            </a:pPr>
            <a:r>
              <a:rPr lang="en" sz="1200">
                <a:solidFill>
                  <a:schemeClr val="dk1"/>
                </a:solidFill>
                <a:latin typeface="Calibri"/>
                <a:ea typeface="Calibri"/>
                <a:cs typeface="Calibri"/>
                <a:sym typeface="Calibri"/>
              </a:rPr>
              <a:t>In this activity, you’ll get familiar with the Acq-A-thon format. We’ll walk through the purpose, what happens during one, who should be involved, and what kind of outcomes you can expect.</a:t>
            </a:r>
            <a:endParaRPr sz="1200">
              <a:solidFill>
                <a:schemeClr val="dk1"/>
              </a:solidFill>
              <a:latin typeface="Calibri"/>
              <a:ea typeface="Calibri"/>
              <a:cs typeface="Calibri"/>
              <a:sym typeface="Calibri"/>
            </a:endParaRPr>
          </a:p>
          <a:p>
            <a:pPr indent="0" lvl="0" marL="0" rtl="0" algn="l">
              <a:lnSpc>
                <a:spcPct val="115000"/>
              </a:lnSpc>
              <a:spcBef>
                <a:spcPts val="1200"/>
              </a:spcBef>
              <a:spcAft>
                <a:spcPts val="0"/>
              </a:spcAft>
              <a:buClr>
                <a:schemeClr val="dk1"/>
              </a:buClr>
              <a:buSzPts val="1100"/>
              <a:buFont typeface="Arial"/>
              <a:buNone/>
            </a:pPr>
            <a:r>
              <a:rPr lang="en" sz="1200">
                <a:solidFill>
                  <a:schemeClr val="dk1"/>
                </a:solidFill>
                <a:latin typeface="Calibri"/>
                <a:ea typeface="Calibri"/>
                <a:cs typeface="Calibri"/>
                <a:sym typeface="Calibri"/>
              </a:rPr>
              <a:t>Most importantly, we want you to start thinking about how you could adapt this model in your own agency—even in a lightweight form.</a:t>
            </a:r>
            <a:endParaRPr sz="1200">
              <a:solidFill>
                <a:schemeClr val="dk1"/>
              </a:solidFill>
              <a:latin typeface="Calibri"/>
              <a:ea typeface="Calibri"/>
              <a:cs typeface="Calibri"/>
              <a:sym typeface="Calibri"/>
            </a:endParaRPr>
          </a:p>
          <a:p>
            <a:pPr indent="0" lvl="0" marL="0" rtl="0" algn="l">
              <a:lnSpc>
                <a:spcPct val="115000"/>
              </a:lnSpc>
              <a:spcBef>
                <a:spcPts val="1200"/>
              </a:spcBef>
              <a:spcAft>
                <a:spcPts val="0"/>
              </a:spcAft>
              <a:buClr>
                <a:schemeClr val="dk1"/>
              </a:buClr>
              <a:buSzPts val="1100"/>
              <a:buFont typeface="Arial"/>
              <a:buNone/>
            </a:pPr>
            <a:r>
              <a:rPr lang="en" sz="1200">
                <a:solidFill>
                  <a:schemeClr val="dk1"/>
                </a:solidFill>
                <a:latin typeface="Calibri"/>
                <a:ea typeface="Calibri"/>
                <a:cs typeface="Calibri"/>
                <a:sym typeface="Calibri"/>
              </a:rPr>
              <a:t>So let’s dive in and take a closer look at how this works</a:t>
            </a:r>
            <a:endParaRPr sz="1200">
              <a:solidFill>
                <a:schemeClr val="dk1"/>
              </a:solidFill>
              <a:latin typeface="Calibri"/>
              <a:ea typeface="Calibri"/>
              <a:cs typeface="Calibri"/>
              <a:sym typeface="Calibri"/>
            </a:endParaRPr>
          </a:p>
          <a:p>
            <a:pPr indent="0" lvl="0" marL="0" rtl="0" algn="l">
              <a:spcBef>
                <a:spcPts val="1200"/>
              </a:spcBef>
              <a:spcAft>
                <a:spcPts val="0"/>
              </a:spcAft>
              <a:buSzPts val="1100"/>
              <a:buNone/>
            </a:pPr>
            <a:r>
              <a:t/>
            </a:r>
            <a:endParaRPr sz="1200">
              <a:solidFill>
                <a:schemeClr val="dk1"/>
              </a:solidFill>
              <a:latin typeface="Calibri"/>
              <a:ea typeface="Calibri"/>
              <a:cs typeface="Calibri"/>
              <a:sym typeface="Calibri"/>
            </a:endParaRPr>
          </a:p>
          <a:p>
            <a:pPr indent="0" lvl="0" marL="0" rtl="0" algn="l">
              <a:spcBef>
                <a:spcPts val="1200"/>
              </a:spcBef>
              <a:spcAft>
                <a:spcPts val="0"/>
              </a:spcAft>
              <a:buSzPts val="1100"/>
              <a:buNone/>
            </a:pPr>
            <a:r>
              <a:t/>
            </a:r>
            <a:endParaRPr sz="1200">
              <a:solidFill>
                <a:schemeClr val="dk1"/>
              </a:solidFill>
              <a:latin typeface="Calibri"/>
              <a:ea typeface="Calibri"/>
              <a:cs typeface="Calibri"/>
              <a:sym typeface="Calibri"/>
            </a:endParaRPr>
          </a:p>
          <a:p>
            <a:pPr indent="0" lvl="0" marL="0" rtl="0" algn="l">
              <a:spcBef>
                <a:spcPts val="1200"/>
              </a:spcBef>
              <a:spcAft>
                <a:spcPts val="0"/>
              </a:spcAft>
              <a:buSzPts val="1100"/>
              <a:buNone/>
            </a:pPr>
            <a:r>
              <a:t/>
            </a:r>
            <a:endParaRPr sz="1200">
              <a:solidFill>
                <a:schemeClr val="dk1"/>
              </a:solidFill>
              <a:latin typeface="Calibri"/>
              <a:ea typeface="Calibri"/>
              <a:cs typeface="Calibri"/>
              <a:sym typeface="Calibri"/>
            </a:endParaRPr>
          </a:p>
          <a:p>
            <a:pPr indent="0" lvl="0" marL="0" rtl="0" algn="l">
              <a:spcBef>
                <a:spcPts val="1200"/>
              </a:spcBef>
              <a:spcAft>
                <a:spcPts val="0"/>
              </a:spcAft>
              <a:buSzPts val="1100"/>
              <a:buNone/>
            </a:pPr>
            <a:r>
              <a:t/>
            </a:r>
            <a:endParaRPr sz="1200">
              <a:solidFill>
                <a:schemeClr val="dk1"/>
              </a:solidFill>
              <a:latin typeface="Calibri"/>
              <a:ea typeface="Calibri"/>
              <a:cs typeface="Calibri"/>
              <a:sym typeface="Calibri"/>
            </a:endParaRPr>
          </a:p>
          <a:p>
            <a:pPr indent="0" lvl="0" marL="0" rtl="0" algn="l">
              <a:spcBef>
                <a:spcPts val="1200"/>
              </a:spcBef>
              <a:spcAft>
                <a:spcPts val="1200"/>
              </a:spcAft>
              <a:buSzPts val="1100"/>
              <a:buNone/>
            </a:pPr>
            <a:r>
              <a:t/>
            </a:r>
            <a:endParaRPr/>
          </a:p>
        </p:txBody>
      </p:sp>
      <p:sp>
        <p:nvSpPr>
          <p:cNvPr id="909" name="Google Shape;909;g33d38197d8d_0_0:notes"/>
          <p:cNvSpPr txBox="1"/>
          <p:nvPr>
            <p:ph idx="12" type="sldNum"/>
          </p:nvPr>
        </p:nvSpPr>
        <p:spPr>
          <a:xfrm>
            <a:off x="5179484" y="8685213"/>
            <a:ext cx="39624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5" name="Shape 915"/>
        <p:cNvGrpSpPr/>
        <p:nvPr/>
      </p:nvGrpSpPr>
      <p:grpSpPr>
        <a:xfrm>
          <a:off x="0" y="0"/>
          <a:ext cx="0" cy="0"/>
          <a:chOff x="0" y="0"/>
          <a:chExt cx="0" cy="0"/>
        </a:xfrm>
      </p:grpSpPr>
      <p:sp>
        <p:nvSpPr>
          <p:cNvPr id="916" name="Google Shape;916;g33d38197d8d_0_19:notes"/>
          <p:cNvSpPr/>
          <p:nvPr>
            <p:ph idx="2" type="sldImg"/>
          </p:nvPr>
        </p:nvSpPr>
        <p:spPr>
          <a:xfrm>
            <a:off x="914400" y="1143000"/>
            <a:ext cx="73152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17" name="Google Shape;917;g33d38197d8d_0_19:notes"/>
          <p:cNvSpPr txBox="1"/>
          <p:nvPr>
            <p:ph idx="1" type="body"/>
          </p:nvPr>
        </p:nvSpPr>
        <p:spPr>
          <a:xfrm>
            <a:off x="914400" y="4400550"/>
            <a:ext cx="7315200" cy="3600600"/>
          </a:xfrm>
          <a:prstGeom prst="rect">
            <a:avLst/>
          </a:prstGeom>
          <a:noFill/>
          <a:ln>
            <a:noFill/>
          </a:ln>
        </p:spPr>
        <p:txBody>
          <a:bodyPr anchorCtr="0" anchor="t" bIns="45700" lIns="91425" spcFirstLastPara="1" rIns="91425" wrap="square" tIns="45700">
            <a:noAutofit/>
          </a:bodyPr>
          <a:lstStyle/>
          <a:p>
            <a:pPr indent="0" lvl="0" marL="0" rtl="0" algn="l">
              <a:spcBef>
                <a:spcPts val="1200"/>
              </a:spcBef>
              <a:spcAft>
                <a:spcPts val="0"/>
              </a:spcAft>
              <a:buSzPts val="1100"/>
              <a:buNone/>
            </a:pPr>
            <a:r>
              <a:rPr b="1" lang="en" sz="1200">
                <a:solidFill>
                  <a:schemeClr val="dk1"/>
                </a:solidFill>
                <a:latin typeface="Calibri"/>
                <a:ea typeface="Calibri"/>
                <a:cs typeface="Calibri"/>
                <a:sym typeface="Calibri"/>
              </a:rPr>
              <a:t>Speaker Notes:</a:t>
            </a:r>
            <a:r>
              <a:rPr lang="en" sz="1200">
                <a:solidFill>
                  <a:schemeClr val="dk1"/>
                </a:solidFill>
                <a:latin typeface="Calibri"/>
                <a:ea typeface="Calibri"/>
                <a:cs typeface="Calibri"/>
                <a:sym typeface="Calibri"/>
              </a:rPr>
              <a:t> </a:t>
            </a:r>
            <a:endParaRPr sz="1200">
              <a:solidFill>
                <a:schemeClr val="dk1"/>
              </a:solidFill>
              <a:latin typeface="Nunito"/>
              <a:ea typeface="Nunito"/>
              <a:cs typeface="Nunito"/>
              <a:sym typeface="Nunito"/>
            </a:endParaRPr>
          </a:p>
          <a:p>
            <a:pPr indent="0" lvl="0" marL="0" rtl="0" algn="l">
              <a:lnSpc>
                <a:spcPct val="115000"/>
              </a:lnSpc>
              <a:spcBef>
                <a:spcPts val="1200"/>
              </a:spcBef>
              <a:spcAft>
                <a:spcPts val="0"/>
              </a:spcAft>
              <a:buSzPts val="1100"/>
              <a:buNone/>
            </a:pPr>
            <a:r>
              <a:rPr lang="en" sz="1200">
                <a:solidFill>
                  <a:schemeClr val="dk1"/>
                </a:solidFill>
                <a:latin typeface="Calibri"/>
                <a:ea typeface="Calibri"/>
                <a:cs typeface="Calibri"/>
                <a:sym typeface="Calibri"/>
              </a:rPr>
              <a:t>Now we’re going to explore a different way of approaching acquisition planning—one that’s collaborative, hands-on, and designed to get everyone aligned early.</a:t>
            </a:r>
            <a:endParaRPr sz="1200">
              <a:solidFill>
                <a:schemeClr val="dk1"/>
              </a:solidFill>
              <a:latin typeface="Calibri"/>
              <a:ea typeface="Calibri"/>
              <a:cs typeface="Calibri"/>
              <a:sym typeface="Calibri"/>
            </a:endParaRPr>
          </a:p>
          <a:p>
            <a:pPr indent="0" lvl="0" marL="0" rtl="0" algn="l">
              <a:lnSpc>
                <a:spcPct val="115000"/>
              </a:lnSpc>
              <a:spcBef>
                <a:spcPts val="1200"/>
              </a:spcBef>
              <a:spcAft>
                <a:spcPts val="0"/>
              </a:spcAft>
              <a:buSzPts val="1100"/>
              <a:buNone/>
            </a:pPr>
            <a:r>
              <a:rPr lang="en" sz="1200">
                <a:solidFill>
                  <a:schemeClr val="dk1"/>
                </a:solidFill>
                <a:latin typeface="Calibri"/>
                <a:ea typeface="Calibri"/>
                <a:cs typeface="Calibri"/>
                <a:sym typeface="Calibri"/>
              </a:rPr>
              <a:t>Too often, acquisition planning happens in silos. Program offices do their part, contracting does theirs, and it’s not until much later that gaps, risks, or misunderstandings emerge. The Acq-A-thon flips that model.</a:t>
            </a:r>
            <a:endParaRPr sz="1200">
              <a:solidFill>
                <a:schemeClr val="dk1"/>
              </a:solidFill>
              <a:latin typeface="Calibri"/>
              <a:ea typeface="Calibri"/>
              <a:cs typeface="Calibri"/>
              <a:sym typeface="Calibri"/>
            </a:endParaRPr>
          </a:p>
          <a:p>
            <a:pPr indent="0" lvl="0" marL="0" rtl="0" algn="l">
              <a:lnSpc>
                <a:spcPct val="115000"/>
              </a:lnSpc>
              <a:spcBef>
                <a:spcPts val="1200"/>
              </a:spcBef>
              <a:spcAft>
                <a:spcPts val="0"/>
              </a:spcAft>
              <a:buSzPts val="1100"/>
              <a:buNone/>
            </a:pPr>
            <a:r>
              <a:rPr lang="en" sz="1200">
                <a:solidFill>
                  <a:schemeClr val="dk1"/>
                </a:solidFill>
                <a:latin typeface="Calibri"/>
                <a:ea typeface="Calibri"/>
                <a:cs typeface="Calibri"/>
                <a:sym typeface="Calibri"/>
              </a:rPr>
              <a:t>It’s inspired by hackathons—those fast-paced, problem-solving sessions in the tech world. But instead of writing code, we’re bringing stakeholders together to clarify needs, explore constraints, and co-create smarter strategies.</a:t>
            </a:r>
            <a:endParaRPr sz="1200">
              <a:solidFill>
                <a:schemeClr val="dk1"/>
              </a:solidFill>
              <a:latin typeface="Calibri"/>
              <a:ea typeface="Calibri"/>
              <a:cs typeface="Calibri"/>
              <a:sym typeface="Calibri"/>
            </a:endParaRPr>
          </a:p>
          <a:p>
            <a:pPr indent="0" lvl="0" marL="0" rtl="0" algn="l">
              <a:lnSpc>
                <a:spcPct val="115000"/>
              </a:lnSpc>
              <a:spcBef>
                <a:spcPts val="1200"/>
              </a:spcBef>
              <a:spcAft>
                <a:spcPts val="0"/>
              </a:spcAft>
              <a:buSzPts val="1100"/>
              <a:buNone/>
            </a:pPr>
            <a:r>
              <a:rPr lang="en" sz="1200">
                <a:solidFill>
                  <a:schemeClr val="dk1"/>
                </a:solidFill>
                <a:latin typeface="Calibri"/>
                <a:ea typeface="Calibri"/>
                <a:cs typeface="Calibri"/>
                <a:sym typeface="Calibri"/>
              </a:rPr>
              <a:t>In this activity, you’ll get familiar with the Acq-A-thon format. We’ll walk through the purpose, what happens during one, who should be involved, and what kind of outcomes you can expect.</a:t>
            </a:r>
            <a:endParaRPr sz="1200">
              <a:solidFill>
                <a:schemeClr val="dk1"/>
              </a:solidFill>
              <a:latin typeface="Calibri"/>
              <a:ea typeface="Calibri"/>
              <a:cs typeface="Calibri"/>
              <a:sym typeface="Calibri"/>
            </a:endParaRPr>
          </a:p>
          <a:p>
            <a:pPr indent="0" lvl="0" marL="0" rtl="0" algn="l">
              <a:lnSpc>
                <a:spcPct val="115000"/>
              </a:lnSpc>
              <a:spcBef>
                <a:spcPts val="1200"/>
              </a:spcBef>
              <a:spcAft>
                <a:spcPts val="0"/>
              </a:spcAft>
              <a:buSzPts val="1100"/>
              <a:buNone/>
            </a:pPr>
            <a:r>
              <a:rPr lang="en" sz="1200">
                <a:solidFill>
                  <a:schemeClr val="dk1"/>
                </a:solidFill>
                <a:latin typeface="Calibri"/>
                <a:ea typeface="Calibri"/>
                <a:cs typeface="Calibri"/>
                <a:sym typeface="Calibri"/>
              </a:rPr>
              <a:t>Most importantly, we want you to start thinking about how you could adapt this model in your own agency—even in a lightweight form.</a:t>
            </a:r>
            <a:endParaRPr sz="1200">
              <a:solidFill>
                <a:schemeClr val="dk1"/>
              </a:solidFill>
              <a:latin typeface="Calibri"/>
              <a:ea typeface="Calibri"/>
              <a:cs typeface="Calibri"/>
              <a:sym typeface="Calibri"/>
            </a:endParaRPr>
          </a:p>
          <a:p>
            <a:pPr indent="0" lvl="0" marL="0" rtl="0" algn="l">
              <a:lnSpc>
                <a:spcPct val="115000"/>
              </a:lnSpc>
              <a:spcBef>
                <a:spcPts val="1200"/>
              </a:spcBef>
              <a:spcAft>
                <a:spcPts val="0"/>
              </a:spcAft>
              <a:buSzPts val="1100"/>
              <a:buNone/>
            </a:pPr>
            <a:r>
              <a:rPr lang="en" sz="1200">
                <a:solidFill>
                  <a:schemeClr val="dk1"/>
                </a:solidFill>
                <a:latin typeface="Calibri"/>
                <a:ea typeface="Calibri"/>
                <a:cs typeface="Calibri"/>
                <a:sym typeface="Calibri"/>
              </a:rPr>
              <a:t>So let’s dive in and take a closer look at how this works</a:t>
            </a:r>
            <a:endParaRPr sz="1200">
              <a:solidFill>
                <a:schemeClr val="dk1"/>
              </a:solidFill>
              <a:latin typeface="Calibri"/>
              <a:ea typeface="Calibri"/>
              <a:cs typeface="Calibri"/>
              <a:sym typeface="Calibri"/>
            </a:endParaRPr>
          </a:p>
          <a:p>
            <a:pPr indent="0" lvl="0" marL="0" rtl="0" algn="l">
              <a:spcBef>
                <a:spcPts val="1200"/>
              </a:spcBef>
              <a:spcAft>
                <a:spcPts val="0"/>
              </a:spcAft>
              <a:buSzPts val="1100"/>
              <a:buNone/>
            </a:pPr>
            <a:r>
              <a:t/>
            </a:r>
            <a:endParaRPr sz="1200">
              <a:solidFill>
                <a:schemeClr val="dk1"/>
              </a:solidFill>
              <a:latin typeface="Calibri"/>
              <a:ea typeface="Calibri"/>
              <a:cs typeface="Calibri"/>
              <a:sym typeface="Calibri"/>
            </a:endParaRPr>
          </a:p>
          <a:p>
            <a:pPr indent="0" lvl="0" marL="0" rtl="0" algn="l">
              <a:spcBef>
                <a:spcPts val="1200"/>
              </a:spcBef>
              <a:spcAft>
                <a:spcPts val="0"/>
              </a:spcAft>
              <a:buSzPts val="1100"/>
              <a:buNone/>
            </a:pPr>
            <a:r>
              <a:t/>
            </a:r>
            <a:endParaRPr sz="1200">
              <a:solidFill>
                <a:schemeClr val="dk1"/>
              </a:solidFill>
              <a:latin typeface="Calibri"/>
              <a:ea typeface="Calibri"/>
              <a:cs typeface="Calibri"/>
              <a:sym typeface="Calibri"/>
            </a:endParaRPr>
          </a:p>
          <a:p>
            <a:pPr indent="0" lvl="0" marL="0" rtl="0" algn="l">
              <a:spcBef>
                <a:spcPts val="1200"/>
              </a:spcBef>
              <a:spcAft>
                <a:spcPts val="0"/>
              </a:spcAft>
              <a:buSzPts val="1100"/>
              <a:buNone/>
            </a:pPr>
            <a:r>
              <a:t/>
            </a:r>
            <a:endParaRPr sz="1200">
              <a:solidFill>
                <a:schemeClr val="dk1"/>
              </a:solidFill>
              <a:latin typeface="Calibri"/>
              <a:ea typeface="Calibri"/>
              <a:cs typeface="Calibri"/>
              <a:sym typeface="Calibri"/>
            </a:endParaRPr>
          </a:p>
          <a:p>
            <a:pPr indent="0" lvl="0" marL="0" rtl="0" algn="l">
              <a:spcBef>
                <a:spcPts val="1200"/>
              </a:spcBef>
              <a:spcAft>
                <a:spcPts val="0"/>
              </a:spcAft>
              <a:buSzPts val="1100"/>
              <a:buNone/>
            </a:pPr>
            <a:r>
              <a:t/>
            </a:r>
            <a:endParaRPr sz="1200">
              <a:solidFill>
                <a:schemeClr val="dk1"/>
              </a:solidFill>
              <a:latin typeface="Calibri"/>
              <a:ea typeface="Calibri"/>
              <a:cs typeface="Calibri"/>
              <a:sym typeface="Calibri"/>
            </a:endParaRPr>
          </a:p>
          <a:p>
            <a:pPr indent="0" lvl="0" marL="0" rtl="0" algn="l">
              <a:spcBef>
                <a:spcPts val="1200"/>
              </a:spcBef>
              <a:spcAft>
                <a:spcPts val="1200"/>
              </a:spcAft>
              <a:buSzPts val="1100"/>
              <a:buNone/>
            </a:pPr>
            <a:r>
              <a:t/>
            </a:r>
            <a:endParaRPr/>
          </a:p>
        </p:txBody>
      </p:sp>
      <p:sp>
        <p:nvSpPr>
          <p:cNvPr id="918" name="Google Shape;918;g33d38197d8d_0_19:notes"/>
          <p:cNvSpPr txBox="1"/>
          <p:nvPr>
            <p:ph idx="12" type="sldNum"/>
          </p:nvPr>
        </p:nvSpPr>
        <p:spPr>
          <a:xfrm>
            <a:off x="5179484" y="8685213"/>
            <a:ext cx="39624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4" name="Shape 924"/>
        <p:cNvGrpSpPr/>
        <p:nvPr/>
      </p:nvGrpSpPr>
      <p:grpSpPr>
        <a:xfrm>
          <a:off x="0" y="0"/>
          <a:ext cx="0" cy="0"/>
          <a:chOff x="0" y="0"/>
          <a:chExt cx="0" cy="0"/>
        </a:xfrm>
      </p:grpSpPr>
      <p:sp>
        <p:nvSpPr>
          <p:cNvPr id="925" name="Google Shape;925;g33d38197d8d_0_27:notes"/>
          <p:cNvSpPr/>
          <p:nvPr>
            <p:ph idx="2" type="sldImg"/>
          </p:nvPr>
        </p:nvSpPr>
        <p:spPr>
          <a:xfrm>
            <a:off x="914400" y="1143000"/>
            <a:ext cx="73152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26" name="Google Shape;926;g33d38197d8d_0_27:notes"/>
          <p:cNvSpPr txBox="1"/>
          <p:nvPr>
            <p:ph idx="1" type="body"/>
          </p:nvPr>
        </p:nvSpPr>
        <p:spPr>
          <a:xfrm>
            <a:off x="914400" y="4400550"/>
            <a:ext cx="7315200" cy="3600600"/>
          </a:xfrm>
          <a:prstGeom prst="rect">
            <a:avLst/>
          </a:prstGeom>
          <a:noFill/>
          <a:ln>
            <a:noFill/>
          </a:ln>
        </p:spPr>
        <p:txBody>
          <a:bodyPr anchorCtr="0" anchor="t" bIns="45700" lIns="91425" spcFirstLastPara="1" rIns="91425" wrap="square" tIns="45700">
            <a:noAutofit/>
          </a:bodyPr>
          <a:lstStyle/>
          <a:p>
            <a:pPr indent="0" lvl="0" marL="0" rtl="0" algn="l">
              <a:spcBef>
                <a:spcPts val="1200"/>
              </a:spcBef>
              <a:spcAft>
                <a:spcPts val="0"/>
              </a:spcAft>
              <a:buSzPts val="1100"/>
              <a:buNone/>
            </a:pPr>
            <a:r>
              <a:rPr b="1" lang="en" sz="1200">
                <a:solidFill>
                  <a:schemeClr val="dk1"/>
                </a:solidFill>
                <a:latin typeface="Calibri"/>
                <a:ea typeface="Calibri"/>
                <a:cs typeface="Calibri"/>
                <a:sym typeface="Calibri"/>
              </a:rPr>
              <a:t>Speaker Notes:</a:t>
            </a:r>
            <a:r>
              <a:rPr lang="en" sz="1200">
                <a:solidFill>
                  <a:schemeClr val="dk1"/>
                </a:solidFill>
                <a:latin typeface="Calibri"/>
                <a:ea typeface="Calibri"/>
                <a:cs typeface="Calibri"/>
                <a:sym typeface="Calibri"/>
              </a:rPr>
              <a:t> </a:t>
            </a:r>
            <a:endParaRPr sz="1200">
              <a:solidFill>
                <a:schemeClr val="dk1"/>
              </a:solidFill>
              <a:latin typeface="Nunito"/>
              <a:ea typeface="Nunito"/>
              <a:cs typeface="Nunito"/>
              <a:sym typeface="Nunito"/>
            </a:endParaRPr>
          </a:p>
          <a:p>
            <a:pPr indent="0" lvl="0" marL="0" rtl="0" algn="l">
              <a:lnSpc>
                <a:spcPct val="115000"/>
              </a:lnSpc>
              <a:spcBef>
                <a:spcPts val="1200"/>
              </a:spcBef>
              <a:spcAft>
                <a:spcPts val="0"/>
              </a:spcAft>
              <a:buSzPts val="1100"/>
              <a:buNone/>
            </a:pPr>
            <a:r>
              <a:rPr lang="en" sz="1200">
                <a:solidFill>
                  <a:schemeClr val="dk1"/>
                </a:solidFill>
                <a:latin typeface="Calibri"/>
                <a:ea typeface="Calibri"/>
                <a:cs typeface="Calibri"/>
                <a:sym typeface="Calibri"/>
              </a:rPr>
              <a:t>Now we’re going to explore a different way of approaching acquisition planning—one that’s collaborative, hands-on, and designed to get everyone aligned early.</a:t>
            </a:r>
            <a:endParaRPr sz="1200">
              <a:solidFill>
                <a:schemeClr val="dk1"/>
              </a:solidFill>
              <a:latin typeface="Calibri"/>
              <a:ea typeface="Calibri"/>
              <a:cs typeface="Calibri"/>
              <a:sym typeface="Calibri"/>
            </a:endParaRPr>
          </a:p>
          <a:p>
            <a:pPr indent="0" lvl="0" marL="0" rtl="0" algn="l">
              <a:lnSpc>
                <a:spcPct val="115000"/>
              </a:lnSpc>
              <a:spcBef>
                <a:spcPts val="1200"/>
              </a:spcBef>
              <a:spcAft>
                <a:spcPts val="0"/>
              </a:spcAft>
              <a:buSzPts val="1100"/>
              <a:buNone/>
            </a:pPr>
            <a:r>
              <a:rPr lang="en" sz="1200">
                <a:solidFill>
                  <a:schemeClr val="dk1"/>
                </a:solidFill>
                <a:latin typeface="Calibri"/>
                <a:ea typeface="Calibri"/>
                <a:cs typeface="Calibri"/>
                <a:sym typeface="Calibri"/>
              </a:rPr>
              <a:t>Too often, acquisition planning happens in silos. Program offices do their part, contracting does theirs, and it’s not until much later that gaps, risks, or misunderstandings emerge. The Acq-A-thon flips that model.</a:t>
            </a:r>
            <a:endParaRPr sz="1200">
              <a:solidFill>
                <a:schemeClr val="dk1"/>
              </a:solidFill>
              <a:latin typeface="Calibri"/>
              <a:ea typeface="Calibri"/>
              <a:cs typeface="Calibri"/>
              <a:sym typeface="Calibri"/>
            </a:endParaRPr>
          </a:p>
          <a:p>
            <a:pPr indent="0" lvl="0" marL="0" rtl="0" algn="l">
              <a:lnSpc>
                <a:spcPct val="115000"/>
              </a:lnSpc>
              <a:spcBef>
                <a:spcPts val="1200"/>
              </a:spcBef>
              <a:spcAft>
                <a:spcPts val="0"/>
              </a:spcAft>
              <a:buSzPts val="1100"/>
              <a:buNone/>
            </a:pPr>
            <a:r>
              <a:rPr lang="en" sz="1200">
                <a:solidFill>
                  <a:schemeClr val="dk1"/>
                </a:solidFill>
                <a:latin typeface="Calibri"/>
                <a:ea typeface="Calibri"/>
                <a:cs typeface="Calibri"/>
                <a:sym typeface="Calibri"/>
              </a:rPr>
              <a:t>It’s inspired by hackathons—those fast-paced, problem-solving sessions in the tech world. But instead of writing code, we’re bringing stakeholders together to clarify needs, explore constraints, and co-create smarter strategies.</a:t>
            </a:r>
            <a:endParaRPr sz="1200">
              <a:solidFill>
                <a:schemeClr val="dk1"/>
              </a:solidFill>
              <a:latin typeface="Calibri"/>
              <a:ea typeface="Calibri"/>
              <a:cs typeface="Calibri"/>
              <a:sym typeface="Calibri"/>
            </a:endParaRPr>
          </a:p>
          <a:p>
            <a:pPr indent="0" lvl="0" marL="0" rtl="0" algn="l">
              <a:lnSpc>
                <a:spcPct val="115000"/>
              </a:lnSpc>
              <a:spcBef>
                <a:spcPts val="1200"/>
              </a:spcBef>
              <a:spcAft>
                <a:spcPts val="0"/>
              </a:spcAft>
              <a:buSzPts val="1100"/>
              <a:buNone/>
            </a:pPr>
            <a:r>
              <a:rPr lang="en" sz="1200">
                <a:solidFill>
                  <a:schemeClr val="dk1"/>
                </a:solidFill>
                <a:latin typeface="Calibri"/>
                <a:ea typeface="Calibri"/>
                <a:cs typeface="Calibri"/>
                <a:sym typeface="Calibri"/>
              </a:rPr>
              <a:t>In this activity, you’ll get familiar with the Acq-A-thon format. We’ll walk through the purpose, what happens during one, who should be involved, and what kind of outcomes you can expect.</a:t>
            </a:r>
            <a:endParaRPr sz="1200">
              <a:solidFill>
                <a:schemeClr val="dk1"/>
              </a:solidFill>
              <a:latin typeface="Calibri"/>
              <a:ea typeface="Calibri"/>
              <a:cs typeface="Calibri"/>
              <a:sym typeface="Calibri"/>
            </a:endParaRPr>
          </a:p>
          <a:p>
            <a:pPr indent="0" lvl="0" marL="0" rtl="0" algn="l">
              <a:lnSpc>
                <a:spcPct val="115000"/>
              </a:lnSpc>
              <a:spcBef>
                <a:spcPts val="1200"/>
              </a:spcBef>
              <a:spcAft>
                <a:spcPts val="0"/>
              </a:spcAft>
              <a:buSzPts val="1100"/>
              <a:buNone/>
            </a:pPr>
            <a:r>
              <a:rPr lang="en" sz="1200">
                <a:solidFill>
                  <a:schemeClr val="dk1"/>
                </a:solidFill>
                <a:latin typeface="Calibri"/>
                <a:ea typeface="Calibri"/>
                <a:cs typeface="Calibri"/>
                <a:sym typeface="Calibri"/>
              </a:rPr>
              <a:t>Most importantly, we want you to start thinking about how you could adapt this model in your own agency—even in a lightweight form.</a:t>
            </a:r>
            <a:endParaRPr sz="1200">
              <a:solidFill>
                <a:schemeClr val="dk1"/>
              </a:solidFill>
              <a:latin typeface="Calibri"/>
              <a:ea typeface="Calibri"/>
              <a:cs typeface="Calibri"/>
              <a:sym typeface="Calibri"/>
            </a:endParaRPr>
          </a:p>
          <a:p>
            <a:pPr indent="0" lvl="0" marL="0" rtl="0" algn="l">
              <a:lnSpc>
                <a:spcPct val="115000"/>
              </a:lnSpc>
              <a:spcBef>
                <a:spcPts val="1200"/>
              </a:spcBef>
              <a:spcAft>
                <a:spcPts val="0"/>
              </a:spcAft>
              <a:buSzPts val="1100"/>
              <a:buNone/>
            </a:pPr>
            <a:r>
              <a:rPr lang="en" sz="1200">
                <a:solidFill>
                  <a:schemeClr val="dk1"/>
                </a:solidFill>
                <a:latin typeface="Calibri"/>
                <a:ea typeface="Calibri"/>
                <a:cs typeface="Calibri"/>
                <a:sym typeface="Calibri"/>
              </a:rPr>
              <a:t>So let’s dive in and take a closer look at how this works</a:t>
            </a:r>
            <a:endParaRPr sz="1200">
              <a:solidFill>
                <a:schemeClr val="dk1"/>
              </a:solidFill>
              <a:latin typeface="Calibri"/>
              <a:ea typeface="Calibri"/>
              <a:cs typeface="Calibri"/>
              <a:sym typeface="Calibri"/>
            </a:endParaRPr>
          </a:p>
          <a:p>
            <a:pPr indent="0" lvl="0" marL="0" rtl="0" algn="l">
              <a:spcBef>
                <a:spcPts val="1200"/>
              </a:spcBef>
              <a:spcAft>
                <a:spcPts val="0"/>
              </a:spcAft>
              <a:buSzPts val="1100"/>
              <a:buNone/>
            </a:pPr>
            <a:r>
              <a:t/>
            </a:r>
            <a:endParaRPr sz="1200">
              <a:solidFill>
                <a:schemeClr val="dk1"/>
              </a:solidFill>
              <a:latin typeface="Calibri"/>
              <a:ea typeface="Calibri"/>
              <a:cs typeface="Calibri"/>
              <a:sym typeface="Calibri"/>
            </a:endParaRPr>
          </a:p>
          <a:p>
            <a:pPr indent="0" lvl="0" marL="0" rtl="0" algn="l">
              <a:spcBef>
                <a:spcPts val="1200"/>
              </a:spcBef>
              <a:spcAft>
                <a:spcPts val="0"/>
              </a:spcAft>
              <a:buSzPts val="1100"/>
              <a:buNone/>
            </a:pPr>
            <a:r>
              <a:t/>
            </a:r>
            <a:endParaRPr sz="1200">
              <a:solidFill>
                <a:schemeClr val="dk1"/>
              </a:solidFill>
              <a:latin typeface="Calibri"/>
              <a:ea typeface="Calibri"/>
              <a:cs typeface="Calibri"/>
              <a:sym typeface="Calibri"/>
            </a:endParaRPr>
          </a:p>
          <a:p>
            <a:pPr indent="0" lvl="0" marL="0" rtl="0" algn="l">
              <a:spcBef>
                <a:spcPts val="1200"/>
              </a:spcBef>
              <a:spcAft>
                <a:spcPts val="0"/>
              </a:spcAft>
              <a:buSzPts val="1100"/>
              <a:buNone/>
            </a:pPr>
            <a:r>
              <a:t/>
            </a:r>
            <a:endParaRPr sz="1200">
              <a:solidFill>
                <a:schemeClr val="dk1"/>
              </a:solidFill>
              <a:latin typeface="Calibri"/>
              <a:ea typeface="Calibri"/>
              <a:cs typeface="Calibri"/>
              <a:sym typeface="Calibri"/>
            </a:endParaRPr>
          </a:p>
          <a:p>
            <a:pPr indent="0" lvl="0" marL="0" rtl="0" algn="l">
              <a:spcBef>
                <a:spcPts val="1200"/>
              </a:spcBef>
              <a:spcAft>
                <a:spcPts val="0"/>
              </a:spcAft>
              <a:buSzPts val="1100"/>
              <a:buNone/>
            </a:pPr>
            <a:r>
              <a:t/>
            </a:r>
            <a:endParaRPr sz="1200">
              <a:solidFill>
                <a:schemeClr val="dk1"/>
              </a:solidFill>
              <a:latin typeface="Calibri"/>
              <a:ea typeface="Calibri"/>
              <a:cs typeface="Calibri"/>
              <a:sym typeface="Calibri"/>
            </a:endParaRPr>
          </a:p>
          <a:p>
            <a:pPr indent="0" lvl="0" marL="0" rtl="0" algn="l">
              <a:spcBef>
                <a:spcPts val="1200"/>
              </a:spcBef>
              <a:spcAft>
                <a:spcPts val="1200"/>
              </a:spcAft>
              <a:buSzPts val="1100"/>
              <a:buNone/>
            </a:pPr>
            <a:r>
              <a:t/>
            </a:r>
            <a:endParaRPr/>
          </a:p>
        </p:txBody>
      </p:sp>
      <p:sp>
        <p:nvSpPr>
          <p:cNvPr id="927" name="Google Shape;927;g33d38197d8d_0_27:notes"/>
          <p:cNvSpPr txBox="1"/>
          <p:nvPr>
            <p:ph idx="12" type="sldNum"/>
          </p:nvPr>
        </p:nvSpPr>
        <p:spPr>
          <a:xfrm>
            <a:off x="5179484" y="8685213"/>
            <a:ext cx="39624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3" name="Shape 933"/>
        <p:cNvGrpSpPr/>
        <p:nvPr/>
      </p:nvGrpSpPr>
      <p:grpSpPr>
        <a:xfrm>
          <a:off x="0" y="0"/>
          <a:ext cx="0" cy="0"/>
          <a:chOff x="0" y="0"/>
          <a:chExt cx="0" cy="0"/>
        </a:xfrm>
      </p:grpSpPr>
      <p:sp>
        <p:nvSpPr>
          <p:cNvPr id="934" name="Google Shape;934;g33d17db61dd_1_7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5" name="Google Shape;935;g33d17db61dd_1_7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9" name="Shape 939"/>
        <p:cNvGrpSpPr/>
        <p:nvPr/>
      </p:nvGrpSpPr>
      <p:grpSpPr>
        <a:xfrm>
          <a:off x="0" y="0"/>
          <a:ext cx="0" cy="0"/>
          <a:chOff x="0" y="0"/>
          <a:chExt cx="0" cy="0"/>
        </a:xfrm>
      </p:grpSpPr>
      <p:sp>
        <p:nvSpPr>
          <p:cNvPr id="940" name="Google Shape;940;g33d38197d8d_0_35:notes"/>
          <p:cNvSpPr/>
          <p:nvPr>
            <p:ph idx="2" type="sldImg"/>
          </p:nvPr>
        </p:nvSpPr>
        <p:spPr>
          <a:xfrm>
            <a:off x="914400" y="1143000"/>
            <a:ext cx="73152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41" name="Google Shape;941;g33d38197d8d_0_35:notes"/>
          <p:cNvSpPr txBox="1"/>
          <p:nvPr>
            <p:ph idx="1" type="body"/>
          </p:nvPr>
        </p:nvSpPr>
        <p:spPr>
          <a:xfrm>
            <a:off x="914400" y="4400550"/>
            <a:ext cx="7315200" cy="3600600"/>
          </a:xfrm>
          <a:prstGeom prst="rect">
            <a:avLst/>
          </a:prstGeom>
          <a:noFill/>
          <a:ln>
            <a:noFill/>
          </a:ln>
        </p:spPr>
        <p:txBody>
          <a:bodyPr anchorCtr="0" anchor="t" bIns="45700" lIns="91425" spcFirstLastPara="1" rIns="91425" wrap="square" tIns="45700">
            <a:noAutofit/>
          </a:bodyPr>
          <a:lstStyle/>
          <a:p>
            <a:pPr indent="0" lvl="0" marL="0" rtl="0" algn="l">
              <a:spcBef>
                <a:spcPts val="1200"/>
              </a:spcBef>
              <a:spcAft>
                <a:spcPts val="0"/>
              </a:spcAft>
              <a:buClr>
                <a:schemeClr val="dk1"/>
              </a:buClr>
              <a:buSzPts val="1100"/>
              <a:buFont typeface="Arial"/>
              <a:buNone/>
            </a:pPr>
            <a:r>
              <a:rPr b="1" lang="en" sz="1200">
                <a:solidFill>
                  <a:schemeClr val="dk1"/>
                </a:solidFill>
                <a:latin typeface="Calibri"/>
                <a:ea typeface="Calibri"/>
                <a:cs typeface="Calibri"/>
                <a:sym typeface="Calibri"/>
              </a:rPr>
              <a:t>Speaker Notes:</a:t>
            </a:r>
            <a:r>
              <a:rPr lang="en" sz="1200">
                <a:solidFill>
                  <a:schemeClr val="dk1"/>
                </a:solidFill>
                <a:latin typeface="Calibri"/>
                <a:ea typeface="Calibri"/>
                <a:cs typeface="Calibri"/>
                <a:sym typeface="Calibri"/>
              </a:rPr>
              <a:t> These are our objectives for today. </a:t>
            </a:r>
            <a:endParaRPr sz="1200">
              <a:solidFill>
                <a:schemeClr val="dk1"/>
              </a:solidFill>
              <a:latin typeface="Calibri"/>
              <a:ea typeface="Calibri"/>
              <a:cs typeface="Calibri"/>
              <a:sym typeface="Calibri"/>
            </a:endParaRPr>
          </a:p>
          <a:p>
            <a:pPr indent="0" lvl="0" marL="0" rtl="0" algn="l">
              <a:spcBef>
                <a:spcPts val="1200"/>
              </a:spcBef>
              <a:spcAft>
                <a:spcPts val="0"/>
              </a:spcAft>
              <a:buNone/>
            </a:pPr>
            <a:r>
              <a:t/>
            </a:r>
            <a:endParaRPr/>
          </a:p>
        </p:txBody>
      </p:sp>
      <p:sp>
        <p:nvSpPr>
          <p:cNvPr id="942" name="Google Shape;942;g33d38197d8d_0_35:notes"/>
          <p:cNvSpPr txBox="1"/>
          <p:nvPr>
            <p:ph idx="12" type="sldNum"/>
          </p:nvPr>
        </p:nvSpPr>
        <p:spPr>
          <a:xfrm>
            <a:off x="5179484" y="8685213"/>
            <a:ext cx="39624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g34221800990_4_10:notes"/>
          <p:cNvSpPr/>
          <p:nvPr>
            <p:ph idx="2" type="sldImg"/>
          </p:nvPr>
        </p:nvSpPr>
        <p:spPr>
          <a:xfrm>
            <a:off x="914400" y="1143000"/>
            <a:ext cx="73152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05" name="Google Shape;505;g34221800990_4_10:notes"/>
          <p:cNvSpPr txBox="1"/>
          <p:nvPr>
            <p:ph idx="1" type="body"/>
          </p:nvPr>
        </p:nvSpPr>
        <p:spPr>
          <a:xfrm>
            <a:off x="914400" y="4400550"/>
            <a:ext cx="7315200" cy="3600450"/>
          </a:xfrm>
          <a:prstGeom prst="rect">
            <a:avLst/>
          </a:prstGeom>
          <a:noFill/>
          <a:ln>
            <a:noFill/>
          </a:ln>
        </p:spPr>
        <p:txBody>
          <a:bodyPr anchorCtr="0" anchor="t" bIns="45700" lIns="91425" spcFirstLastPara="1" rIns="91425" wrap="square" tIns="45700">
            <a:noAutofit/>
          </a:bodyPr>
          <a:lstStyle/>
          <a:p>
            <a:pPr indent="0" lvl="0" marL="0" rtl="0" algn="l">
              <a:spcBef>
                <a:spcPts val="1200"/>
              </a:spcBef>
              <a:spcAft>
                <a:spcPts val="0"/>
              </a:spcAft>
              <a:buClr>
                <a:schemeClr val="dk1"/>
              </a:buClr>
              <a:buSzPts val="1100"/>
              <a:buFont typeface="Arial"/>
              <a:buNone/>
            </a:pPr>
            <a:r>
              <a:rPr b="1" lang="en" sz="1200">
                <a:solidFill>
                  <a:schemeClr val="dk1"/>
                </a:solidFill>
                <a:latin typeface="Calibri"/>
                <a:ea typeface="Calibri"/>
                <a:cs typeface="Calibri"/>
                <a:sym typeface="Calibri"/>
              </a:rPr>
              <a:t>Speaker Notes:</a:t>
            </a:r>
            <a:r>
              <a:rPr lang="en" sz="1200">
                <a:solidFill>
                  <a:schemeClr val="dk1"/>
                </a:solidFill>
                <a:latin typeface="Calibri"/>
                <a:ea typeface="Calibri"/>
                <a:cs typeface="Calibri"/>
                <a:sym typeface="Calibri"/>
              </a:rPr>
              <a:t> These are our objectives for today. Think about them not just as theoretical takeaways, but as lenses for evaluating your current practices. Feel free to raise real challenges or experiences as we go along, so we can apply these concepts in a meaningful way.</a:t>
            </a:r>
            <a:endParaRPr sz="1200">
              <a:solidFill>
                <a:schemeClr val="dk1"/>
              </a:solidFill>
              <a:latin typeface="Calibri"/>
              <a:ea typeface="Calibri"/>
              <a:cs typeface="Calibri"/>
              <a:sym typeface="Calibri"/>
            </a:endParaRPr>
          </a:p>
          <a:p>
            <a:pPr indent="0" lvl="0" marL="0" rtl="0" algn="l">
              <a:spcBef>
                <a:spcPts val="1200"/>
              </a:spcBef>
              <a:spcAft>
                <a:spcPts val="0"/>
              </a:spcAft>
              <a:buNone/>
            </a:pPr>
            <a:r>
              <a:t/>
            </a:r>
            <a:endParaRPr/>
          </a:p>
        </p:txBody>
      </p:sp>
      <p:sp>
        <p:nvSpPr>
          <p:cNvPr id="506" name="Google Shape;506;g34221800990_4_10:notes"/>
          <p:cNvSpPr txBox="1"/>
          <p:nvPr>
            <p:ph idx="12" type="sldNum"/>
          </p:nvPr>
        </p:nvSpPr>
        <p:spPr>
          <a:xfrm>
            <a:off x="5179484" y="8685213"/>
            <a:ext cx="39624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1" name="Shape 951"/>
        <p:cNvGrpSpPr/>
        <p:nvPr/>
      </p:nvGrpSpPr>
      <p:grpSpPr>
        <a:xfrm>
          <a:off x="0" y="0"/>
          <a:ext cx="0" cy="0"/>
          <a:chOff x="0" y="0"/>
          <a:chExt cx="0" cy="0"/>
        </a:xfrm>
      </p:grpSpPr>
      <p:sp>
        <p:nvSpPr>
          <p:cNvPr id="952" name="Google Shape;952;g36c6a56a9d1_0_10:notes"/>
          <p:cNvSpPr/>
          <p:nvPr>
            <p:ph idx="2" type="sldImg"/>
          </p:nvPr>
        </p:nvSpPr>
        <p:spPr>
          <a:xfrm>
            <a:off x="914400" y="1143000"/>
            <a:ext cx="73152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53" name="Google Shape;953;g36c6a56a9d1_0_10:notes"/>
          <p:cNvSpPr txBox="1"/>
          <p:nvPr>
            <p:ph idx="1" type="body"/>
          </p:nvPr>
        </p:nvSpPr>
        <p:spPr>
          <a:xfrm>
            <a:off x="914400" y="4400550"/>
            <a:ext cx="73152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a:t>Speaker Notes:</a:t>
            </a:r>
            <a:endParaRPr/>
          </a:p>
          <a:p>
            <a:pPr indent="0" lvl="0" marL="0" rtl="0" algn="l">
              <a:spcBef>
                <a:spcPts val="0"/>
              </a:spcBef>
              <a:spcAft>
                <a:spcPts val="0"/>
              </a:spcAft>
              <a:buNone/>
            </a:pPr>
            <a:r>
              <a:rPr lang="en"/>
              <a:t> Many government teams—and their partners—contribute to advancing digital delivery. These groups create resources, prototypes, and momentum for modern practices.</a:t>
            </a:r>
            <a:endParaRPr/>
          </a:p>
        </p:txBody>
      </p:sp>
      <p:sp>
        <p:nvSpPr>
          <p:cNvPr id="954" name="Google Shape;954;g36c6a56a9d1_0_10:notes"/>
          <p:cNvSpPr txBox="1"/>
          <p:nvPr>
            <p:ph idx="12" type="sldNum"/>
          </p:nvPr>
        </p:nvSpPr>
        <p:spPr>
          <a:xfrm>
            <a:off x="5179484" y="8685213"/>
            <a:ext cx="39624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0" name="Shape 960"/>
        <p:cNvGrpSpPr/>
        <p:nvPr/>
      </p:nvGrpSpPr>
      <p:grpSpPr>
        <a:xfrm>
          <a:off x="0" y="0"/>
          <a:ext cx="0" cy="0"/>
          <a:chOff x="0" y="0"/>
          <a:chExt cx="0" cy="0"/>
        </a:xfrm>
      </p:grpSpPr>
      <p:sp>
        <p:nvSpPr>
          <p:cNvPr id="961" name="Google Shape;961;g36a93d0208c_0_0:notes"/>
          <p:cNvSpPr/>
          <p:nvPr>
            <p:ph idx="2" type="sldImg"/>
          </p:nvPr>
        </p:nvSpPr>
        <p:spPr>
          <a:xfrm>
            <a:off x="914400" y="1143000"/>
            <a:ext cx="73152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62" name="Google Shape;962;g36a93d0208c_0_0:notes"/>
          <p:cNvSpPr txBox="1"/>
          <p:nvPr>
            <p:ph idx="1" type="body"/>
          </p:nvPr>
        </p:nvSpPr>
        <p:spPr>
          <a:xfrm>
            <a:off x="914400" y="4400550"/>
            <a:ext cx="73152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3" name="Google Shape;963;g36a93d0208c_0_0:notes"/>
          <p:cNvSpPr txBox="1"/>
          <p:nvPr>
            <p:ph idx="12" type="sldNum"/>
          </p:nvPr>
        </p:nvSpPr>
        <p:spPr>
          <a:xfrm>
            <a:off x="5179484" y="8685213"/>
            <a:ext cx="39624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7" name="Shape 967"/>
        <p:cNvGrpSpPr/>
        <p:nvPr/>
      </p:nvGrpSpPr>
      <p:grpSpPr>
        <a:xfrm>
          <a:off x="0" y="0"/>
          <a:ext cx="0" cy="0"/>
          <a:chOff x="0" y="0"/>
          <a:chExt cx="0" cy="0"/>
        </a:xfrm>
      </p:grpSpPr>
      <p:sp>
        <p:nvSpPr>
          <p:cNvPr id="968" name="Google Shape;968;g36a93d0208c_0_9:notes"/>
          <p:cNvSpPr/>
          <p:nvPr>
            <p:ph idx="2" type="sldImg"/>
          </p:nvPr>
        </p:nvSpPr>
        <p:spPr>
          <a:xfrm>
            <a:off x="914400" y="1143000"/>
            <a:ext cx="73152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69" name="Google Shape;969;g36a93d0208c_0_9:notes"/>
          <p:cNvSpPr txBox="1"/>
          <p:nvPr>
            <p:ph idx="1" type="body"/>
          </p:nvPr>
        </p:nvSpPr>
        <p:spPr>
          <a:xfrm>
            <a:off x="914400" y="4400550"/>
            <a:ext cx="73152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0" name="Google Shape;970;g36a93d0208c_0_9:notes"/>
          <p:cNvSpPr txBox="1"/>
          <p:nvPr>
            <p:ph idx="12" type="sldNum"/>
          </p:nvPr>
        </p:nvSpPr>
        <p:spPr>
          <a:xfrm>
            <a:off x="5179484" y="8685213"/>
            <a:ext cx="39624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g35fa89bb436_0_0:notes"/>
          <p:cNvSpPr/>
          <p:nvPr>
            <p:ph idx="2" type="sldImg"/>
          </p:nvPr>
        </p:nvSpPr>
        <p:spPr>
          <a:xfrm>
            <a:off x="914400" y="1143000"/>
            <a:ext cx="73152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18" name="Google Shape;518;g35fa89bb436_0_0:notes"/>
          <p:cNvSpPr txBox="1"/>
          <p:nvPr>
            <p:ph idx="1" type="body"/>
          </p:nvPr>
        </p:nvSpPr>
        <p:spPr>
          <a:xfrm>
            <a:off x="914400" y="4400550"/>
            <a:ext cx="7315200" cy="3600600"/>
          </a:xfrm>
          <a:prstGeom prst="rect">
            <a:avLst/>
          </a:prstGeom>
          <a:noFill/>
          <a:ln>
            <a:noFill/>
          </a:ln>
        </p:spPr>
        <p:txBody>
          <a:bodyPr anchorCtr="0" anchor="t" bIns="45700" lIns="91425" spcFirstLastPara="1" rIns="91425" wrap="square" tIns="45700">
            <a:noAutofit/>
          </a:bodyPr>
          <a:lstStyle/>
          <a:p>
            <a:pPr indent="0" lvl="0" marL="0" rtl="0" algn="l">
              <a:spcBef>
                <a:spcPts val="1200"/>
              </a:spcBef>
              <a:spcAft>
                <a:spcPts val="0"/>
              </a:spcAft>
              <a:buClr>
                <a:schemeClr val="dk1"/>
              </a:buClr>
              <a:buSzPts val="1100"/>
              <a:buFont typeface="Arial"/>
              <a:buNone/>
            </a:pPr>
            <a:r>
              <a:rPr b="1" lang="en" sz="1200">
                <a:solidFill>
                  <a:schemeClr val="dk1"/>
                </a:solidFill>
                <a:latin typeface="Calibri"/>
                <a:ea typeface="Calibri"/>
                <a:cs typeface="Calibri"/>
                <a:sym typeface="Calibri"/>
              </a:rPr>
              <a:t>Speaker Notes:</a:t>
            </a:r>
            <a:r>
              <a:rPr lang="en" sz="1200">
                <a:solidFill>
                  <a:schemeClr val="dk1"/>
                </a:solidFill>
                <a:latin typeface="Calibri"/>
                <a:ea typeface="Calibri"/>
                <a:cs typeface="Calibri"/>
                <a:sym typeface="Calibri"/>
              </a:rPr>
              <a:t> Let’s start with a quick self-assessment. This is not about perfection or judgment—it’s about perspective. What do you see in your agency’s culture, processes, or results that influence your maturity rating? Capture your thoughts to revisit later.</a:t>
            </a:r>
            <a:endParaRPr sz="1200">
              <a:solidFill>
                <a:schemeClr val="dk1"/>
              </a:solidFill>
              <a:latin typeface="Calibri"/>
              <a:ea typeface="Calibri"/>
              <a:cs typeface="Calibri"/>
              <a:sym typeface="Calibri"/>
            </a:endParaRPr>
          </a:p>
          <a:p>
            <a:pPr indent="0" lvl="0" marL="0" rtl="0" algn="l">
              <a:spcBef>
                <a:spcPts val="1200"/>
              </a:spcBef>
              <a:spcAft>
                <a:spcPts val="0"/>
              </a:spcAft>
              <a:buNone/>
            </a:pPr>
            <a:r>
              <a:t/>
            </a:r>
            <a:endParaRPr/>
          </a:p>
        </p:txBody>
      </p:sp>
      <p:sp>
        <p:nvSpPr>
          <p:cNvPr id="519" name="Google Shape;519;g35fa89bb436_0_0:notes"/>
          <p:cNvSpPr txBox="1"/>
          <p:nvPr>
            <p:ph idx="12" type="sldNum"/>
          </p:nvPr>
        </p:nvSpPr>
        <p:spPr>
          <a:xfrm>
            <a:off x="5179484" y="8685213"/>
            <a:ext cx="39624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g33d17db61dd_1_750:notes"/>
          <p:cNvSpPr/>
          <p:nvPr>
            <p:ph idx="2" type="sldImg"/>
          </p:nvPr>
        </p:nvSpPr>
        <p:spPr>
          <a:xfrm>
            <a:off x="914400" y="1143000"/>
            <a:ext cx="73152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26" name="Google Shape;526;g33d17db61dd_1_750:notes"/>
          <p:cNvSpPr txBox="1"/>
          <p:nvPr>
            <p:ph idx="1" type="body"/>
          </p:nvPr>
        </p:nvSpPr>
        <p:spPr>
          <a:xfrm>
            <a:off x="914400" y="4400550"/>
            <a:ext cx="73152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7" name="Google Shape;527;g33d17db61dd_1_750:notes"/>
          <p:cNvSpPr txBox="1"/>
          <p:nvPr>
            <p:ph idx="12" type="sldNum"/>
          </p:nvPr>
        </p:nvSpPr>
        <p:spPr>
          <a:xfrm>
            <a:off x="5179484" y="8685213"/>
            <a:ext cx="39624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g366a562c0f1_0_5:notes"/>
          <p:cNvSpPr/>
          <p:nvPr>
            <p:ph idx="2" type="sldImg"/>
          </p:nvPr>
        </p:nvSpPr>
        <p:spPr>
          <a:xfrm>
            <a:off x="914400" y="1143000"/>
            <a:ext cx="73152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32" name="Google Shape;532;g366a562c0f1_0_5:notes"/>
          <p:cNvSpPr txBox="1"/>
          <p:nvPr>
            <p:ph idx="1" type="body"/>
          </p:nvPr>
        </p:nvSpPr>
        <p:spPr>
          <a:xfrm>
            <a:off x="914400" y="4400550"/>
            <a:ext cx="7315200" cy="3600600"/>
          </a:xfrm>
          <a:prstGeom prst="rect">
            <a:avLst/>
          </a:prstGeom>
          <a:noFill/>
          <a:ln>
            <a:noFill/>
          </a:ln>
        </p:spPr>
        <p:txBody>
          <a:bodyPr anchorCtr="0" anchor="t" bIns="45700" lIns="91425" spcFirstLastPara="1" rIns="91425" wrap="square" tIns="45700">
            <a:noAutofit/>
          </a:bodyPr>
          <a:lstStyle/>
          <a:p>
            <a:pPr indent="0" lvl="0" marL="0" rtl="0" algn="l">
              <a:spcBef>
                <a:spcPts val="1200"/>
              </a:spcBef>
              <a:spcAft>
                <a:spcPts val="0"/>
              </a:spcAft>
              <a:buClr>
                <a:schemeClr val="dk1"/>
              </a:buClr>
              <a:buSzPts val="1100"/>
              <a:buFont typeface="Arial"/>
              <a:buNone/>
            </a:pPr>
            <a:r>
              <a:rPr b="1" lang="en" sz="1200">
                <a:solidFill>
                  <a:schemeClr val="dk1"/>
                </a:solidFill>
                <a:latin typeface="Calibri"/>
                <a:ea typeface="Calibri"/>
                <a:cs typeface="Calibri"/>
                <a:sym typeface="Calibri"/>
              </a:rPr>
              <a:t>Speaker Notes:</a:t>
            </a:r>
            <a:r>
              <a:rPr lang="en" sz="1200">
                <a:solidFill>
                  <a:schemeClr val="dk1"/>
                </a:solidFill>
                <a:latin typeface="Calibri"/>
                <a:ea typeface="Calibri"/>
                <a:cs typeface="Calibri"/>
                <a:sym typeface="Calibri"/>
              </a:rPr>
              <a:t> Many acquisition failures stem from a mismatch between organizational readiness and the demands of modern digital delivery. Maturity, in this context, is about how well-prepared your systems, people, and processes are to adapt and iterate.</a:t>
            </a:r>
            <a:endParaRPr sz="1200">
              <a:solidFill>
                <a:schemeClr val="dk1"/>
              </a:solidFill>
              <a:latin typeface="Calibri"/>
              <a:ea typeface="Calibri"/>
              <a:cs typeface="Calibri"/>
              <a:sym typeface="Calibri"/>
            </a:endParaRPr>
          </a:p>
          <a:p>
            <a:pPr indent="0" lvl="0" marL="0" rtl="0" algn="l">
              <a:spcBef>
                <a:spcPts val="1200"/>
              </a:spcBef>
              <a:spcAft>
                <a:spcPts val="0"/>
              </a:spcAft>
              <a:buNone/>
            </a:pPr>
            <a:r>
              <a:t/>
            </a:r>
            <a:endParaRPr/>
          </a:p>
        </p:txBody>
      </p:sp>
      <p:sp>
        <p:nvSpPr>
          <p:cNvPr id="533" name="Google Shape;533;g366a562c0f1_0_5:notes"/>
          <p:cNvSpPr txBox="1"/>
          <p:nvPr>
            <p:ph idx="12" type="sldNum"/>
          </p:nvPr>
        </p:nvSpPr>
        <p:spPr>
          <a:xfrm>
            <a:off x="5179484" y="8685213"/>
            <a:ext cx="39624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enerated Slide 1_1_1_F">
  <p:cSld name="TITLE_AND_BODY_2_1_1_1_1_1_1_1">
    <p:spTree>
      <p:nvGrpSpPr>
        <p:cNvPr id="124" name="Shape 124"/>
        <p:cNvGrpSpPr/>
        <p:nvPr/>
      </p:nvGrpSpPr>
      <p:grpSpPr>
        <a:xfrm>
          <a:off x="0" y="0"/>
          <a:ext cx="0" cy="0"/>
          <a:chOff x="0" y="0"/>
          <a:chExt cx="0" cy="0"/>
        </a:xfrm>
      </p:grpSpPr>
      <p:sp>
        <p:nvSpPr>
          <p:cNvPr id="125" name="Google Shape;125;p13"/>
          <p:cNvSpPr/>
          <p:nvPr/>
        </p:nvSpPr>
        <p:spPr>
          <a:xfrm>
            <a:off x="228600" y="228600"/>
            <a:ext cx="8686800" cy="4686300"/>
          </a:xfrm>
          <a:prstGeom prst="roundRect">
            <a:avLst>
              <a:gd fmla="val 6123" name="adj"/>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3"/>
          <p:cNvSpPr/>
          <p:nvPr>
            <p:ph idx="2" type="pic"/>
          </p:nvPr>
        </p:nvSpPr>
        <p:spPr>
          <a:xfrm>
            <a:off x="4626864" y="585216"/>
            <a:ext cx="3968400" cy="3968400"/>
          </a:xfrm>
          <a:prstGeom prst="rect">
            <a:avLst/>
          </a:prstGeom>
          <a:noFill/>
          <a:ln>
            <a:noFill/>
          </a:ln>
        </p:spPr>
      </p:sp>
      <p:sp>
        <p:nvSpPr>
          <p:cNvPr id="127" name="Google Shape;127;p13"/>
          <p:cNvSpPr txBox="1"/>
          <p:nvPr>
            <p:ph type="title"/>
          </p:nvPr>
        </p:nvSpPr>
        <p:spPr>
          <a:xfrm>
            <a:off x="557784" y="585216"/>
            <a:ext cx="3712500" cy="932700"/>
          </a:xfrm>
          <a:prstGeom prst="rect">
            <a:avLst/>
          </a:prstGeom>
        </p:spPr>
        <p:txBody>
          <a:bodyPr anchorCtr="0" anchor="t" bIns="0" lIns="0" spcFirstLastPara="1" rIns="0" wrap="square" tIns="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28" name="Google Shape;128;p13"/>
          <p:cNvSpPr txBox="1"/>
          <p:nvPr>
            <p:ph idx="1" type="body"/>
          </p:nvPr>
        </p:nvSpPr>
        <p:spPr>
          <a:xfrm>
            <a:off x="508525" y="1883625"/>
            <a:ext cx="3761700" cy="2670000"/>
          </a:xfrm>
          <a:prstGeom prst="rect">
            <a:avLst/>
          </a:prstGeom>
        </p:spPr>
        <p:txBody>
          <a:bodyPr anchorCtr="0" anchor="t" bIns="0" lIns="0" spcFirstLastPara="1" rIns="0" wrap="square" tIns="0">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Tree>
  </p:cSld>
  <p:clrMapOvr>
    <a:masterClrMapping/>
  </p:clrMapOvr>
  <p:extLst>
    <p:ext uri="{DCECCB84-F9BA-43D5-87BE-67443E8EF086}">
      <p15:sldGuideLst>
        <p15:guide id="1" orient="horz" pos="1620">
          <p15:clr>
            <a:srgbClr val="E46962"/>
          </p15:clr>
        </p15:guide>
        <p15:guide id="2" pos="351">
          <p15:clr>
            <a:srgbClr val="E46962"/>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enerated Slide 1_1_1_B">
  <p:cSld name="TITLE_AND_BODY_2_1_1_1">
    <p:spTree>
      <p:nvGrpSpPr>
        <p:cNvPr id="129" name="Shape 129"/>
        <p:cNvGrpSpPr/>
        <p:nvPr/>
      </p:nvGrpSpPr>
      <p:grpSpPr>
        <a:xfrm>
          <a:off x="0" y="0"/>
          <a:ext cx="0" cy="0"/>
          <a:chOff x="0" y="0"/>
          <a:chExt cx="0" cy="0"/>
        </a:xfrm>
      </p:grpSpPr>
      <p:sp>
        <p:nvSpPr>
          <p:cNvPr id="130" name="Google Shape;130;p14"/>
          <p:cNvSpPr/>
          <p:nvPr>
            <p:ph idx="2" type="pic"/>
          </p:nvPr>
        </p:nvSpPr>
        <p:spPr>
          <a:xfrm>
            <a:off x="4517136" y="475488"/>
            <a:ext cx="4188000" cy="4188000"/>
          </a:xfrm>
          <a:prstGeom prst="roundRect">
            <a:avLst>
              <a:gd fmla="val 8475" name="adj"/>
            </a:avLst>
          </a:prstGeom>
          <a:noFill/>
          <a:ln>
            <a:noFill/>
          </a:ln>
        </p:spPr>
      </p:sp>
      <p:sp>
        <p:nvSpPr>
          <p:cNvPr id="131" name="Google Shape;131;p14"/>
          <p:cNvSpPr txBox="1"/>
          <p:nvPr>
            <p:ph type="title"/>
          </p:nvPr>
        </p:nvSpPr>
        <p:spPr>
          <a:xfrm>
            <a:off x="548650" y="576075"/>
            <a:ext cx="3556800" cy="868800"/>
          </a:xfrm>
          <a:prstGeom prst="rect">
            <a:avLst/>
          </a:prstGeom>
        </p:spPr>
        <p:txBody>
          <a:bodyPr anchorCtr="0" anchor="t" bIns="0" lIns="0" spcFirstLastPara="1" rIns="0" wrap="square" tIns="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14"/>
          <p:cNvSpPr txBox="1"/>
          <p:nvPr>
            <p:ph idx="1" type="body"/>
          </p:nvPr>
        </p:nvSpPr>
        <p:spPr>
          <a:xfrm>
            <a:off x="438912" y="1655064"/>
            <a:ext cx="3666600" cy="2871300"/>
          </a:xfrm>
          <a:prstGeom prst="rect">
            <a:avLst/>
          </a:prstGeom>
        </p:spPr>
        <p:txBody>
          <a:bodyPr anchorCtr="0" anchor="ctr" bIns="0" lIns="0" spcFirstLastPara="1" rIns="0" wrap="square" tIns="0">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cxnSp>
        <p:nvCxnSpPr>
          <p:cNvPr id="133" name="Google Shape;133;p14"/>
          <p:cNvCxnSpPr/>
          <p:nvPr/>
        </p:nvCxnSpPr>
        <p:spPr>
          <a:xfrm>
            <a:off x="530352" y="402336"/>
            <a:ext cx="1059900" cy="0"/>
          </a:xfrm>
          <a:prstGeom prst="straightConnector1">
            <a:avLst/>
          </a:prstGeom>
          <a:noFill/>
          <a:ln cap="flat" cmpd="sng" w="9525">
            <a:solidFill>
              <a:srgbClr val="595959"/>
            </a:solidFill>
            <a:prstDash val="solid"/>
            <a:round/>
            <a:headEnd len="sm" w="sm" type="none"/>
            <a:tailEnd len="sm" w="sm" type="none"/>
          </a:ln>
        </p:spPr>
      </p:cxnSp>
      <p:cxnSp>
        <p:nvCxnSpPr>
          <p:cNvPr id="134" name="Google Shape;134;p14"/>
          <p:cNvCxnSpPr/>
          <p:nvPr/>
        </p:nvCxnSpPr>
        <p:spPr>
          <a:xfrm>
            <a:off x="530352" y="4745736"/>
            <a:ext cx="1059900" cy="0"/>
          </a:xfrm>
          <a:prstGeom prst="straightConnector1">
            <a:avLst/>
          </a:prstGeom>
          <a:noFill/>
          <a:ln cap="flat" cmpd="sng" w="9525">
            <a:solidFill>
              <a:srgbClr val="595959"/>
            </a:solidFill>
            <a:prstDash val="solid"/>
            <a:round/>
            <a:headEnd len="sm" w="sm" type="none"/>
            <a:tailEnd len="sm" w="sm" type="none"/>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enerated Slide 1_1_1_H">
  <p:cSld name="TITLE_AND_BODY_2_1_1_1_1_1_1_1_1_1">
    <p:spTree>
      <p:nvGrpSpPr>
        <p:cNvPr id="135" name="Shape 135"/>
        <p:cNvGrpSpPr/>
        <p:nvPr/>
      </p:nvGrpSpPr>
      <p:grpSpPr>
        <a:xfrm>
          <a:off x="0" y="0"/>
          <a:ext cx="0" cy="0"/>
          <a:chOff x="0" y="0"/>
          <a:chExt cx="0" cy="0"/>
        </a:xfrm>
      </p:grpSpPr>
      <p:sp>
        <p:nvSpPr>
          <p:cNvPr id="136" name="Google Shape;136;p15"/>
          <p:cNvSpPr/>
          <p:nvPr>
            <p:ph idx="2" type="pic"/>
          </p:nvPr>
        </p:nvSpPr>
        <p:spPr>
          <a:xfrm>
            <a:off x="548640" y="1554480"/>
            <a:ext cx="2807100" cy="2807100"/>
          </a:xfrm>
          <a:prstGeom prst="roundRect">
            <a:avLst>
              <a:gd fmla="val 8343" name="adj"/>
            </a:avLst>
          </a:prstGeom>
          <a:noFill/>
          <a:ln>
            <a:noFill/>
          </a:ln>
        </p:spPr>
      </p:sp>
      <p:sp>
        <p:nvSpPr>
          <p:cNvPr id="137" name="Google Shape;137;p15"/>
          <p:cNvSpPr txBox="1"/>
          <p:nvPr>
            <p:ph type="title"/>
          </p:nvPr>
        </p:nvSpPr>
        <p:spPr>
          <a:xfrm>
            <a:off x="548675" y="603500"/>
            <a:ext cx="7923900" cy="667500"/>
          </a:xfrm>
          <a:prstGeom prst="rect">
            <a:avLst/>
          </a:prstGeom>
        </p:spPr>
        <p:txBody>
          <a:bodyPr anchorCtr="0" anchor="t" bIns="0" lIns="0" spcFirstLastPara="1" rIns="0" wrap="square" tIns="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8" name="Google Shape;138;p15"/>
          <p:cNvSpPr txBox="1"/>
          <p:nvPr>
            <p:ph idx="1" type="body"/>
          </p:nvPr>
        </p:nvSpPr>
        <p:spPr>
          <a:xfrm>
            <a:off x="3895344" y="1408176"/>
            <a:ext cx="4782300" cy="3090600"/>
          </a:xfrm>
          <a:prstGeom prst="rect">
            <a:avLst/>
          </a:prstGeom>
        </p:spPr>
        <p:txBody>
          <a:bodyPr anchorCtr="0" anchor="ctr" bIns="0" lIns="0" spcFirstLastPara="1" rIns="0" wrap="square" tIns="0">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cxnSp>
        <p:nvCxnSpPr>
          <p:cNvPr id="139" name="Google Shape;139;p15"/>
          <p:cNvCxnSpPr/>
          <p:nvPr/>
        </p:nvCxnSpPr>
        <p:spPr>
          <a:xfrm>
            <a:off x="544200" y="451125"/>
            <a:ext cx="1059900" cy="0"/>
          </a:xfrm>
          <a:prstGeom prst="straightConnector1">
            <a:avLst/>
          </a:prstGeom>
          <a:noFill/>
          <a:ln cap="flat" cmpd="sng" w="9525">
            <a:solidFill>
              <a:srgbClr val="595959"/>
            </a:solidFill>
            <a:prstDash val="solid"/>
            <a:round/>
            <a:headEnd len="sm" w="sm" type="none"/>
            <a:tailEnd len="sm" w="sm"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p:cSld name="DEFAULT">
    <p:bg>
      <p:bgPr>
        <a:solidFill>
          <a:schemeClr val="lt1"/>
        </a:solidFill>
      </p:bgPr>
    </p:bg>
    <p:spTree>
      <p:nvGrpSpPr>
        <p:cNvPr id="141" name="Shape 141"/>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_4">
    <p:spTree>
      <p:nvGrpSpPr>
        <p:cNvPr id="146" name="Shape 146"/>
        <p:cNvGrpSpPr/>
        <p:nvPr/>
      </p:nvGrpSpPr>
      <p:grpSpPr>
        <a:xfrm>
          <a:off x="0" y="0"/>
          <a:ext cx="0" cy="0"/>
          <a:chOff x="0" y="0"/>
          <a:chExt cx="0" cy="0"/>
        </a:xfrm>
      </p:grpSpPr>
      <p:sp>
        <p:nvSpPr>
          <p:cNvPr id="147" name="Google Shape;147;p19"/>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48" name="Google Shape;148;p19"/>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None/>
              <a:defRPr sz="2800"/>
            </a:lvl1pPr>
            <a:lvl2pPr lvl="1" algn="ctr">
              <a:spcBef>
                <a:spcPts val="0"/>
              </a:spcBef>
              <a:spcAft>
                <a:spcPts val="0"/>
              </a:spcAft>
              <a:buSzPts val="2800"/>
              <a:buNone/>
              <a:defRPr sz="2800"/>
            </a:lvl2pPr>
            <a:lvl3pPr lvl="2" algn="ctr">
              <a:spcBef>
                <a:spcPts val="0"/>
              </a:spcBef>
              <a:spcAft>
                <a:spcPts val="0"/>
              </a:spcAft>
              <a:buSzPts val="2800"/>
              <a:buNone/>
              <a:defRPr sz="2800"/>
            </a:lvl3pPr>
            <a:lvl4pPr lvl="3" algn="ctr">
              <a:spcBef>
                <a:spcPts val="0"/>
              </a:spcBef>
              <a:spcAft>
                <a:spcPts val="0"/>
              </a:spcAft>
              <a:buSzPts val="2800"/>
              <a:buNone/>
              <a:defRPr sz="2800"/>
            </a:lvl4pPr>
            <a:lvl5pPr lvl="4" algn="ctr">
              <a:spcBef>
                <a:spcPts val="0"/>
              </a:spcBef>
              <a:spcAft>
                <a:spcPts val="0"/>
              </a:spcAft>
              <a:buSzPts val="2800"/>
              <a:buNone/>
              <a:defRPr sz="2800"/>
            </a:lvl5pPr>
            <a:lvl6pPr lvl="5" algn="ctr">
              <a:spcBef>
                <a:spcPts val="0"/>
              </a:spcBef>
              <a:spcAft>
                <a:spcPts val="0"/>
              </a:spcAft>
              <a:buSzPts val="2800"/>
              <a:buNone/>
              <a:defRPr sz="2800"/>
            </a:lvl6pPr>
            <a:lvl7pPr lvl="6" algn="ctr">
              <a:spcBef>
                <a:spcPts val="0"/>
              </a:spcBef>
              <a:spcAft>
                <a:spcPts val="0"/>
              </a:spcAft>
              <a:buSzPts val="2800"/>
              <a:buNone/>
              <a:defRPr sz="2800"/>
            </a:lvl7pPr>
            <a:lvl8pPr lvl="7" algn="ctr">
              <a:spcBef>
                <a:spcPts val="0"/>
              </a:spcBef>
              <a:spcAft>
                <a:spcPts val="0"/>
              </a:spcAft>
              <a:buSzPts val="2800"/>
              <a:buNone/>
              <a:defRPr sz="2800"/>
            </a:lvl8pPr>
            <a:lvl9pPr lvl="8" algn="ctr">
              <a:spcBef>
                <a:spcPts val="0"/>
              </a:spcBef>
              <a:spcAft>
                <a:spcPts val="0"/>
              </a:spcAft>
              <a:buSzPts val="2800"/>
              <a:buNone/>
              <a:defRPr sz="2800"/>
            </a:lvl9pPr>
          </a:lstStyle>
          <a:p/>
        </p:txBody>
      </p:sp>
      <p:sp>
        <p:nvSpPr>
          <p:cNvPr id="149" name="Google Shape;149;p19"/>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_HEADER_1">
    <p:spTree>
      <p:nvGrpSpPr>
        <p:cNvPr id="150" name="Shape 150"/>
        <p:cNvGrpSpPr/>
        <p:nvPr/>
      </p:nvGrpSpPr>
      <p:grpSpPr>
        <a:xfrm>
          <a:off x="0" y="0"/>
          <a:ext cx="0" cy="0"/>
          <a:chOff x="0" y="0"/>
          <a:chExt cx="0" cy="0"/>
        </a:xfrm>
      </p:grpSpPr>
      <p:sp>
        <p:nvSpPr>
          <p:cNvPr id="151" name="Google Shape;151;p20"/>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2" name="Google Shape;152;p20"/>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_AND_BODY_1">
    <p:spTree>
      <p:nvGrpSpPr>
        <p:cNvPr id="153" name="Shape 153"/>
        <p:cNvGrpSpPr/>
        <p:nvPr/>
      </p:nvGrpSpPr>
      <p:grpSpPr>
        <a:xfrm>
          <a:off x="0" y="0"/>
          <a:ext cx="0" cy="0"/>
          <a:chOff x="0" y="0"/>
          <a:chExt cx="0" cy="0"/>
        </a:xfrm>
      </p:grpSpPr>
      <p:sp>
        <p:nvSpPr>
          <p:cNvPr id="154" name="Google Shape;154;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5" name="Google Shape;155;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156" name="Google Shape;156;p21"/>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TITLE_AND_TWO_COLUMNS_1_1">
    <p:spTree>
      <p:nvGrpSpPr>
        <p:cNvPr id="157" name="Shape 157"/>
        <p:cNvGrpSpPr/>
        <p:nvPr/>
      </p:nvGrpSpPr>
      <p:grpSpPr>
        <a:xfrm>
          <a:off x="0" y="0"/>
          <a:ext cx="0" cy="0"/>
          <a:chOff x="0" y="0"/>
          <a:chExt cx="0" cy="0"/>
        </a:xfrm>
      </p:grpSpPr>
      <p:sp>
        <p:nvSpPr>
          <p:cNvPr id="158" name="Google Shape;158;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9" name="Google Shape;159;p22"/>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60" name="Google Shape;160;p22"/>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61" name="Google Shape;161;p22"/>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_ONLY_1">
    <p:spTree>
      <p:nvGrpSpPr>
        <p:cNvPr id="162" name="Shape 162"/>
        <p:cNvGrpSpPr/>
        <p:nvPr/>
      </p:nvGrpSpPr>
      <p:grpSpPr>
        <a:xfrm>
          <a:off x="0" y="0"/>
          <a:ext cx="0" cy="0"/>
          <a:chOff x="0" y="0"/>
          <a:chExt cx="0" cy="0"/>
        </a:xfrm>
      </p:grpSpPr>
      <p:sp>
        <p:nvSpPr>
          <p:cNvPr id="163" name="Google Shape;163;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4" name="Google Shape;164;p23"/>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_1">
    <p:spTree>
      <p:nvGrpSpPr>
        <p:cNvPr id="165" name="Shape 165"/>
        <p:cNvGrpSpPr/>
        <p:nvPr/>
      </p:nvGrpSpPr>
      <p:grpSpPr>
        <a:xfrm>
          <a:off x="0" y="0"/>
          <a:ext cx="0" cy="0"/>
          <a:chOff x="0" y="0"/>
          <a:chExt cx="0" cy="0"/>
        </a:xfrm>
      </p:grpSpPr>
      <p:sp>
        <p:nvSpPr>
          <p:cNvPr id="166" name="Google Shape;166;p24"/>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167" name="Google Shape;167;p24"/>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68" name="Google Shape;168;p24"/>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_1">
    <p:spTree>
      <p:nvGrpSpPr>
        <p:cNvPr id="169" name="Shape 169"/>
        <p:cNvGrpSpPr/>
        <p:nvPr/>
      </p:nvGrpSpPr>
      <p:grpSpPr>
        <a:xfrm>
          <a:off x="0" y="0"/>
          <a:ext cx="0" cy="0"/>
          <a:chOff x="0" y="0"/>
          <a:chExt cx="0" cy="0"/>
        </a:xfrm>
      </p:grpSpPr>
      <p:sp>
        <p:nvSpPr>
          <p:cNvPr id="170" name="Google Shape;170;p25"/>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71" name="Google Shape;171;p25"/>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_1">
    <p:spTree>
      <p:nvGrpSpPr>
        <p:cNvPr id="172" name="Shape 172"/>
        <p:cNvGrpSpPr/>
        <p:nvPr/>
      </p:nvGrpSpPr>
      <p:grpSpPr>
        <a:xfrm>
          <a:off x="0" y="0"/>
          <a:ext cx="0" cy="0"/>
          <a:chOff x="0" y="0"/>
          <a:chExt cx="0" cy="0"/>
        </a:xfrm>
      </p:grpSpPr>
      <p:sp>
        <p:nvSpPr>
          <p:cNvPr id="173" name="Google Shape;173;p2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6"/>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175" name="Google Shape;175;p26"/>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spcBef>
                <a:spcPts val="0"/>
              </a:spcBef>
              <a:spcAft>
                <a:spcPts val="0"/>
              </a:spcAft>
              <a:buSzPts val="2100"/>
              <a:buNone/>
              <a:defRPr sz="2100"/>
            </a:lvl1pPr>
            <a:lvl2pPr lvl="1" algn="ctr">
              <a:spcBef>
                <a:spcPts val="0"/>
              </a:spcBef>
              <a:spcAft>
                <a:spcPts val="0"/>
              </a:spcAft>
              <a:buSzPts val="2100"/>
              <a:buNone/>
              <a:defRPr sz="2100"/>
            </a:lvl2pPr>
            <a:lvl3pPr lvl="2" algn="ctr">
              <a:spcBef>
                <a:spcPts val="0"/>
              </a:spcBef>
              <a:spcAft>
                <a:spcPts val="0"/>
              </a:spcAft>
              <a:buSzPts val="2100"/>
              <a:buNone/>
              <a:defRPr sz="2100"/>
            </a:lvl3pPr>
            <a:lvl4pPr lvl="3" algn="ctr">
              <a:spcBef>
                <a:spcPts val="0"/>
              </a:spcBef>
              <a:spcAft>
                <a:spcPts val="0"/>
              </a:spcAft>
              <a:buSzPts val="2100"/>
              <a:buNone/>
              <a:defRPr sz="2100"/>
            </a:lvl4pPr>
            <a:lvl5pPr lvl="4" algn="ctr">
              <a:spcBef>
                <a:spcPts val="0"/>
              </a:spcBef>
              <a:spcAft>
                <a:spcPts val="0"/>
              </a:spcAft>
              <a:buSzPts val="2100"/>
              <a:buNone/>
              <a:defRPr sz="2100"/>
            </a:lvl5pPr>
            <a:lvl6pPr lvl="5" algn="ctr">
              <a:spcBef>
                <a:spcPts val="0"/>
              </a:spcBef>
              <a:spcAft>
                <a:spcPts val="0"/>
              </a:spcAft>
              <a:buSzPts val="2100"/>
              <a:buNone/>
              <a:defRPr sz="2100"/>
            </a:lvl6pPr>
            <a:lvl7pPr lvl="6" algn="ctr">
              <a:spcBef>
                <a:spcPts val="0"/>
              </a:spcBef>
              <a:spcAft>
                <a:spcPts val="0"/>
              </a:spcAft>
              <a:buSzPts val="2100"/>
              <a:buNone/>
              <a:defRPr sz="2100"/>
            </a:lvl7pPr>
            <a:lvl8pPr lvl="7" algn="ctr">
              <a:spcBef>
                <a:spcPts val="0"/>
              </a:spcBef>
              <a:spcAft>
                <a:spcPts val="0"/>
              </a:spcAft>
              <a:buSzPts val="2100"/>
              <a:buNone/>
              <a:defRPr sz="2100"/>
            </a:lvl8pPr>
            <a:lvl9pPr lvl="8" algn="ctr">
              <a:spcBef>
                <a:spcPts val="0"/>
              </a:spcBef>
              <a:spcAft>
                <a:spcPts val="0"/>
              </a:spcAft>
              <a:buSzPts val="2100"/>
              <a:buNone/>
              <a:defRPr sz="2100"/>
            </a:lvl9pPr>
          </a:lstStyle>
          <a:p/>
        </p:txBody>
      </p:sp>
      <p:sp>
        <p:nvSpPr>
          <p:cNvPr id="176" name="Google Shape;176;p26"/>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23850" lvl="0" marL="457200">
              <a:spcBef>
                <a:spcPts val="0"/>
              </a:spcBef>
              <a:spcAft>
                <a:spcPts val="0"/>
              </a:spcAft>
              <a:buClr>
                <a:schemeClr val="lt1"/>
              </a:buClr>
              <a:buSzPts val="15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1150" lvl="2" marL="1371600">
              <a:spcBef>
                <a:spcPts val="0"/>
              </a:spcBef>
              <a:spcAft>
                <a:spcPts val="0"/>
              </a:spcAft>
              <a:buClr>
                <a:schemeClr val="lt1"/>
              </a:buClr>
              <a:buSzPts val="1300"/>
              <a:buChar char="■"/>
              <a:defRPr>
                <a:solidFill>
                  <a:schemeClr val="lt1"/>
                </a:solidFill>
              </a:defRPr>
            </a:lvl3pPr>
            <a:lvl4pPr indent="-304800" lvl="3" marL="1828800">
              <a:spcBef>
                <a:spcPts val="0"/>
              </a:spcBef>
              <a:spcAft>
                <a:spcPts val="0"/>
              </a:spcAft>
              <a:buClr>
                <a:schemeClr val="lt1"/>
              </a:buClr>
              <a:buSzPts val="12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2100" lvl="5" marL="2743200">
              <a:spcBef>
                <a:spcPts val="0"/>
              </a:spcBef>
              <a:spcAft>
                <a:spcPts val="0"/>
              </a:spcAft>
              <a:buClr>
                <a:schemeClr val="lt1"/>
              </a:buClr>
              <a:buSzPts val="1000"/>
              <a:buChar char="■"/>
              <a:defRPr>
                <a:solidFill>
                  <a:schemeClr val="lt1"/>
                </a:solidFill>
              </a:defRPr>
            </a:lvl6pPr>
            <a:lvl7pPr indent="-285750" lvl="6" marL="3200400">
              <a:spcBef>
                <a:spcPts val="0"/>
              </a:spcBef>
              <a:spcAft>
                <a:spcPts val="0"/>
              </a:spcAft>
              <a:buClr>
                <a:schemeClr val="lt1"/>
              </a:buClr>
              <a:buSzPts val="900"/>
              <a:buChar char="●"/>
              <a:defRPr>
                <a:solidFill>
                  <a:schemeClr val="lt1"/>
                </a:solidFill>
              </a:defRPr>
            </a:lvl7pPr>
            <a:lvl8pPr indent="-279400" lvl="7" marL="3657600">
              <a:spcBef>
                <a:spcPts val="0"/>
              </a:spcBef>
              <a:spcAft>
                <a:spcPts val="0"/>
              </a:spcAft>
              <a:buClr>
                <a:schemeClr val="lt1"/>
              </a:buClr>
              <a:buSzPts val="800"/>
              <a:buChar char="○"/>
              <a:defRPr>
                <a:solidFill>
                  <a:schemeClr val="lt1"/>
                </a:solidFill>
              </a:defRPr>
            </a:lvl8pPr>
            <a:lvl9pPr indent="-273050" lvl="8" marL="4114800">
              <a:spcBef>
                <a:spcPts val="0"/>
              </a:spcBef>
              <a:spcAft>
                <a:spcPts val="0"/>
              </a:spcAft>
              <a:buClr>
                <a:schemeClr val="lt1"/>
              </a:buClr>
              <a:buSzPts val="700"/>
              <a:buChar char="■"/>
              <a:defRPr>
                <a:solidFill>
                  <a:schemeClr val="lt1"/>
                </a:solidFill>
              </a:defRPr>
            </a:lvl9pPr>
          </a:lstStyle>
          <a:p/>
        </p:txBody>
      </p:sp>
      <p:sp>
        <p:nvSpPr>
          <p:cNvPr id="177" name="Google Shape;177;p26"/>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_1">
    <p:spTree>
      <p:nvGrpSpPr>
        <p:cNvPr id="178" name="Shape 178"/>
        <p:cNvGrpSpPr/>
        <p:nvPr/>
      </p:nvGrpSpPr>
      <p:grpSpPr>
        <a:xfrm>
          <a:off x="0" y="0"/>
          <a:ext cx="0" cy="0"/>
          <a:chOff x="0" y="0"/>
          <a:chExt cx="0" cy="0"/>
        </a:xfrm>
      </p:grpSpPr>
      <p:sp>
        <p:nvSpPr>
          <p:cNvPr id="179" name="Google Shape;179;p27"/>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spcBef>
                <a:spcPts val="0"/>
              </a:spcBef>
              <a:spcAft>
                <a:spcPts val="0"/>
              </a:spcAft>
              <a:buSzPts val="1500"/>
              <a:buNone/>
              <a:defRPr/>
            </a:lvl1pPr>
          </a:lstStyle>
          <a:p/>
        </p:txBody>
      </p:sp>
      <p:sp>
        <p:nvSpPr>
          <p:cNvPr id="180" name="Google Shape;180;p27"/>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_1">
    <p:spTree>
      <p:nvGrpSpPr>
        <p:cNvPr id="181" name="Shape 181"/>
        <p:cNvGrpSpPr/>
        <p:nvPr/>
      </p:nvGrpSpPr>
      <p:grpSpPr>
        <a:xfrm>
          <a:off x="0" y="0"/>
          <a:ext cx="0" cy="0"/>
          <a:chOff x="0" y="0"/>
          <a:chExt cx="0" cy="0"/>
        </a:xfrm>
      </p:grpSpPr>
      <p:sp>
        <p:nvSpPr>
          <p:cNvPr id="182" name="Google Shape;182;p28"/>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83" name="Google Shape;183;p28"/>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23850" lvl="0" marL="457200" algn="ctr">
              <a:spcBef>
                <a:spcPts val="0"/>
              </a:spcBef>
              <a:spcAft>
                <a:spcPts val="0"/>
              </a:spcAft>
              <a:buSzPts val="1500"/>
              <a:buChar char="●"/>
              <a:defRPr/>
            </a:lvl1pPr>
            <a:lvl2pPr indent="-317500" lvl="1" marL="914400" algn="ctr">
              <a:spcBef>
                <a:spcPts val="0"/>
              </a:spcBef>
              <a:spcAft>
                <a:spcPts val="0"/>
              </a:spcAft>
              <a:buSzPts val="1400"/>
              <a:buChar char="○"/>
              <a:defRPr/>
            </a:lvl2pPr>
            <a:lvl3pPr indent="-311150" lvl="2" marL="1371600" algn="ctr">
              <a:spcBef>
                <a:spcPts val="0"/>
              </a:spcBef>
              <a:spcAft>
                <a:spcPts val="0"/>
              </a:spcAft>
              <a:buSzPts val="1300"/>
              <a:buChar char="■"/>
              <a:defRPr/>
            </a:lvl3pPr>
            <a:lvl4pPr indent="-304800" lvl="3" marL="1828800" algn="ctr">
              <a:spcBef>
                <a:spcPts val="0"/>
              </a:spcBef>
              <a:spcAft>
                <a:spcPts val="0"/>
              </a:spcAft>
              <a:buSzPts val="1200"/>
              <a:buChar char="●"/>
              <a:defRPr/>
            </a:lvl4pPr>
            <a:lvl5pPr indent="-298450" lvl="4" marL="2286000" algn="ctr">
              <a:spcBef>
                <a:spcPts val="0"/>
              </a:spcBef>
              <a:spcAft>
                <a:spcPts val="0"/>
              </a:spcAft>
              <a:buSzPts val="1100"/>
              <a:buChar char="○"/>
              <a:defRPr/>
            </a:lvl5pPr>
            <a:lvl6pPr indent="-292100" lvl="5" marL="2743200" algn="ctr">
              <a:spcBef>
                <a:spcPts val="0"/>
              </a:spcBef>
              <a:spcAft>
                <a:spcPts val="0"/>
              </a:spcAft>
              <a:buSzPts val="1000"/>
              <a:buChar char="■"/>
              <a:defRPr/>
            </a:lvl6pPr>
            <a:lvl7pPr indent="-285750" lvl="6" marL="3200400" algn="ctr">
              <a:spcBef>
                <a:spcPts val="0"/>
              </a:spcBef>
              <a:spcAft>
                <a:spcPts val="0"/>
              </a:spcAft>
              <a:buSzPts val="900"/>
              <a:buChar char="●"/>
              <a:defRPr/>
            </a:lvl7pPr>
            <a:lvl8pPr indent="-279400" lvl="7" marL="3657600" algn="ctr">
              <a:spcBef>
                <a:spcPts val="0"/>
              </a:spcBef>
              <a:spcAft>
                <a:spcPts val="0"/>
              </a:spcAft>
              <a:buSzPts val="800"/>
              <a:buChar char="○"/>
              <a:defRPr/>
            </a:lvl8pPr>
            <a:lvl9pPr indent="-273050" lvl="8" marL="4114800" algn="ctr">
              <a:spcBef>
                <a:spcPts val="0"/>
              </a:spcBef>
              <a:spcAft>
                <a:spcPts val="0"/>
              </a:spcAft>
              <a:buSzPts val="700"/>
              <a:buChar char="■"/>
              <a:defRPr/>
            </a:lvl9pPr>
          </a:lstStyle>
          <a:p/>
        </p:txBody>
      </p:sp>
      <p:sp>
        <p:nvSpPr>
          <p:cNvPr id="184" name="Google Shape;184;p28"/>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_2">
    <p:spTree>
      <p:nvGrpSpPr>
        <p:cNvPr id="185" name="Shape 185"/>
        <p:cNvGrpSpPr/>
        <p:nvPr/>
      </p:nvGrpSpPr>
      <p:grpSpPr>
        <a:xfrm>
          <a:off x="0" y="0"/>
          <a:ext cx="0" cy="0"/>
          <a:chOff x="0" y="0"/>
          <a:chExt cx="0" cy="0"/>
        </a:xfrm>
      </p:grpSpPr>
      <p:sp>
        <p:nvSpPr>
          <p:cNvPr id="186" name="Google Shape;186;p29"/>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CUSTOM_7_1">
    <p:spTree>
      <p:nvGrpSpPr>
        <p:cNvPr id="187" name="Shape 187"/>
        <p:cNvGrpSpPr/>
        <p:nvPr/>
      </p:nvGrpSpPr>
      <p:grpSpPr>
        <a:xfrm>
          <a:off x="0" y="0"/>
          <a:ext cx="0" cy="0"/>
          <a:chOff x="0" y="0"/>
          <a:chExt cx="0" cy="0"/>
        </a:xfrm>
      </p:grpSpPr>
      <p:sp>
        <p:nvSpPr>
          <p:cNvPr id="188" name="Google Shape;188;p30"/>
          <p:cNvSpPr txBox="1"/>
          <p:nvPr>
            <p:ph type="title"/>
          </p:nvPr>
        </p:nvSpPr>
        <p:spPr>
          <a:xfrm>
            <a:off x="677325" y="1832775"/>
            <a:ext cx="3217200" cy="14841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9" name="Google Shape;189;p30"/>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90" name="Google Shape;190;p30"/>
          <p:cNvSpPr txBox="1"/>
          <p:nvPr>
            <p:ph idx="1" type="subTitle"/>
          </p:nvPr>
        </p:nvSpPr>
        <p:spPr>
          <a:xfrm>
            <a:off x="4406650" y="39375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91" name="Google Shape;191;p30"/>
          <p:cNvSpPr txBox="1"/>
          <p:nvPr>
            <p:ph idx="2" type="subTitle"/>
          </p:nvPr>
        </p:nvSpPr>
        <p:spPr>
          <a:xfrm>
            <a:off x="4406650" y="115170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92" name="Google Shape;192;p30"/>
          <p:cNvSpPr txBox="1"/>
          <p:nvPr>
            <p:ph idx="3" type="subTitle"/>
          </p:nvPr>
        </p:nvSpPr>
        <p:spPr>
          <a:xfrm>
            <a:off x="4406650" y="342557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93" name="Google Shape;193;p30"/>
          <p:cNvSpPr txBox="1"/>
          <p:nvPr>
            <p:ph idx="4" type="subTitle"/>
          </p:nvPr>
        </p:nvSpPr>
        <p:spPr>
          <a:xfrm>
            <a:off x="4406650" y="190966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94" name="Google Shape;194;p30"/>
          <p:cNvSpPr txBox="1"/>
          <p:nvPr>
            <p:ph idx="5" type="subTitle"/>
          </p:nvPr>
        </p:nvSpPr>
        <p:spPr>
          <a:xfrm>
            <a:off x="4406650" y="418352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95" name="Google Shape;195;p30"/>
          <p:cNvSpPr txBox="1"/>
          <p:nvPr>
            <p:ph idx="6" type="subTitle"/>
          </p:nvPr>
        </p:nvSpPr>
        <p:spPr>
          <a:xfrm>
            <a:off x="4406650" y="266761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p:cSld name="CUSTOM_8_1">
    <p:spTree>
      <p:nvGrpSpPr>
        <p:cNvPr id="196" name="Shape 196"/>
        <p:cNvGrpSpPr/>
        <p:nvPr/>
      </p:nvGrpSpPr>
      <p:grpSpPr>
        <a:xfrm>
          <a:off x="0" y="0"/>
          <a:ext cx="0" cy="0"/>
          <a:chOff x="0" y="0"/>
          <a:chExt cx="0" cy="0"/>
        </a:xfrm>
      </p:grpSpPr>
      <p:sp>
        <p:nvSpPr>
          <p:cNvPr id="197" name="Google Shape;197;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8" name="Google Shape;198;p31"/>
          <p:cNvSpPr txBox="1"/>
          <p:nvPr>
            <p:ph idx="1" type="body"/>
          </p:nvPr>
        </p:nvSpPr>
        <p:spPr>
          <a:xfrm>
            <a:off x="311700" y="1152475"/>
            <a:ext cx="4473900" cy="34164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199" name="Google Shape;199;p31"/>
          <p:cNvSpPr/>
          <p:nvPr>
            <p:ph idx="2" type="pic"/>
          </p:nvPr>
        </p:nvSpPr>
        <p:spPr>
          <a:xfrm>
            <a:off x="4992024" y="1152775"/>
            <a:ext cx="3840300" cy="3416400"/>
          </a:xfrm>
          <a:prstGeom prst="rect">
            <a:avLst/>
          </a:prstGeom>
          <a:noFill/>
          <a:ln>
            <a:noFill/>
          </a:ln>
        </p:spPr>
      </p:sp>
      <p:sp>
        <p:nvSpPr>
          <p:cNvPr id="200" name="Google Shape;200;p31"/>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big ideas">
  <p:cSld name="CUSTOM_1_1">
    <p:spTree>
      <p:nvGrpSpPr>
        <p:cNvPr id="201" name="Shape 201"/>
        <p:cNvGrpSpPr/>
        <p:nvPr/>
      </p:nvGrpSpPr>
      <p:grpSpPr>
        <a:xfrm>
          <a:off x="0" y="0"/>
          <a:ext cx="0" cy="0"/>
          <a:chOff x="0" y="0"/>
          <a:chExt cx="0" cy="0"/>
        </a:xfrm>
      </p:grpSpPr>
      <p:sp>
        <p:nvSpPr>
          <p:cNvPr id="202" name="Google Shape;202;p32"/>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03" name="Google Shape;203;p32"/>
          <p:cNvSpPr txBox="1"/>
          <p:nvPr>
            <p:ph type="title"/>
          </p:nvPr>
        </p:nvSpPr>
        <p:spPr>
          <a:xfrm>
            <a:off x="483175"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204" name="Google Shape;204;p32"/>
          <p:cNvSpPr txBox="1"/>
          <p:nvPr>
            <p:ph idx="1" type="body"/>
          </p:nvPr>
        </p:nvSpPr>
        <p:spPr>
          <a:xfrm>
            <a:off x="483150" y="2237788"/>
            <a:ext cx="3619800" cy="23736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205" name="Google Shape;205;p32"/>
          <p:cNvSpPr txBox="1"/>
          <p:nvPr>
            <p:ph idx="2" type="body"/>
          </p:nvPr>
        </p:nvSpPr>
        <p:spPr>
          <a:xfrm>
            <a:off x="5048000" y="2237788"/>
            <a:ext cx="3619800" cy="23736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206" name="Google Shape;206;p32"/>
          <p:cNvSpPr txBox="1"/>
          <p:nvPr>
            <p:ph idx="3" type="subTitle"/>
          </p:nvPr>
        </p:nvSpPr>
        <p:spPr>
          <a:xfrm>
            <a:off x="48315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207" name="Google Shape;207;p32"/>
          <p:cNvSpPr txBox="1"/>
          <p:nvPr>
            <p:ph idx="4" type="subTitle"/>
          </p:nvPr>
        </p:nvSpPr>
        <p:spPr>
          <a:xfrm>
            <a:off x="504800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p:cSld name="CUSTOM_2_2">
    <p:spTree>
      <p:nvGrpSpPr>
        <p:cNvPr id="208" name="Shape 208"/>
        <p:cNvGrpSpPr/>
        <p:nvPr/>
      </p:nvGrpSpPr>
      <p:grpSpPr>
        <a:xfrm>
          <a:off x="0" y="0"/>
          <a:ext cx="0" cy="0"/>
          <a:chOff x="0" y="0"/>
          <a:chExt cx="0" cy="0"/>
        </a:xfrm>
      </p:grpSpPr>
      <p:sp>
        <p:nvSpPr>
          <p:cNvPr id="209" name="Google Shape;209;p33"/>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10" name="Google Shape;210;p33"/>
          <p:cNvSpPr txBox="1"/>
          <p:nvPr>
            <p:ph idx="1" type="body"/>
          </p:nvPr>
        </p:nvSpPr>
        <p:spPr>
          <a:xfrm>
            <a:off x="483175" y="2417500"/>
            <a:ext cx="2455500" cy="23736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211" name="Google Shape;211;p33"/>
          <p:cNvSpPr txBox="1"/>
          <p:nvPr>
            <p:ph idx="2" type="body"/>
          </p:nvPr>
        </p:nvSpPr>
        <p:spPr>
          <a:xfrm>
            <a:off x="3347725" y="2417500"/>
            <a:ext cx="2455500" cy="23736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212" name="Google Shape;212;p33"/>
          <p:cNvSpPr txBox="1"/>
          <p:nvPr>
            <p:ph idx="3" type="body"/>
          </p:nvPr>
        </p:nvSpPr>
        <p:spPr>
          <a:xfrm>
            <a:off x="6212275" y="2417500"/>
            <a:ext cx="2455500" cy="23736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213" name="Google Shape;213;p33"/>
          <p:cNvSpPr txBox="1"/>
          <p:nvPr>
            <p:ph type="title"/>
          </p:nvPr>
        </p:nvSpPr>
        <p:spPr>
          <a:xfrm>
            <a:off x="483175"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214" name="Google Shape;214;p33"/>
          <p:cNvSpPr txBox="1"/>
          <p:nvPr>
            <p:ph idx="4" type="subTitle"/>
          </p:nvPr>
        </p:nvSpPr>
        <p:spPr>
          <a:xfrm>
            <a:off x="4831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215" name="Google Shape;215;p33"/>
          <p:cNvSpPr txBox="1"/>
          <p:nvPr>
            <p:ph idx="5" type="subTitle"/>
          </p:nvPr>
        </p:nvSpPr>
        <p:spPr>
          <a:xfrm>
            <a:off x="334772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216" name="Google Shape;216;p33"/>
          <p:cNvSpPr txBox="1"/>
          <p:nvPr>
            <p:ph idx="6" type="subTitle"/>
          </p:nvPr>
        </p:nvSpPr>
        <p:spPr>
          <a:xfrm>
            <a:off x="62122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p:cSld name="CUSTOM_3_1">
    <p:spTree>
      <p:nvGrpSpPr>
        <p:cNvPr id="217" name="Shape 217"/>
        <p:cNvGrpSpPr/>
        <p:nvPr/>
      </p:nvGrpSpPr>
      <p:grpSpPr>
        <a:xfrm>
          <a:off x="0" y="0"/>
          <a:ext cx="0" cy="0"/>
          <a:chOff x="0" y="0"/>
          <a:chExt cx="0" cy="0"/>
        </a:xfrm>
      </p:grpSpPr>
      <p:sp>
        <p:nvSpPr>
          <p:cNvPr id="218" name="Google Shape;218;p34"/>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19" name="Google Shape;219;p34"/>
          <p:cNvSpPr txBox="1"/>
          <p:nvPr>
            <p:ph idx="1" type="body"/>
          </p:nvPr>
        </p:nvSpPr>
        <p:spPr>
          <a:xfrm>
            <a:off x="366725" y="1759093"/>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220" name="Google Shape;220;p34"/>
          <p:cNvSpPr txBox="1"/>
          <p:nvPr>
            <p:ph idx="2" type="body"/>
          </p:nvPr>
        </p:nvSpPr>
        <p:spPr>
          <a:xfrm>
            <a:off x="4938725" y="1759093"/>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221" name="Google Shape;221;p34"/>
          <p:cNvSpPr txBox="1"/>
          <p:nvPr>
            <p:ph idx="3" type="body"/>
          </p:nvPr>
        </p:nvSpPr>
        <p:spPr>
          <a:xfrm>
            <a:off x="366750" y="3648575"/>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222" name="Google Shape;222;p34"/>
          <p:cNvSpPr txBox="1"/>
          <p:nvPr>
            <p:ph idx="4" type="body"/>
          </p:nvPr>
        </p:nvSpPr>
        <p:spPr>
          <a:xfrm>
            <a:off x="4938750" y="3648575"/>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223" name="Google Shape;223;p34"/>
          <p:cNvSpPr txBox="1"/>
          <p:nvPr>
            <p:ph type="title"/>
          </p:nvPr>
        </p:nvSpPr>
        <p:spPr>
          <a:xfrm>
            <a:off x="366750"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224" name="Google Shape;224;p34"/>
          <p:cNvSpPr txBox="1"/>
          <p:nvPr>
            <p:ph idx="5" type="subTitle"/>
          </p:nvPr>
        </p:nvSpPr>
        <p:spPr>
          <a:xfrm>
            <a:off x="366763"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225" name="Google Shape;225;p34"/>
          <p:cNvSpPr txBox="1"/>
          <p:nvPr>
            <p:ph idx="6" type="subTitle"/>
          </p:nvPr>
        </p:nvSpPr>
        <p:spPr>
          <a:xfrm>
            <a:off x="4938738"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226" name="Google Shape;226;p34"/>
          <p:cNvSpPr txBox="1"/>
          <p:nvPr>
            <p:ph idx="7" type="subTitle"/>
          </p:nvPr>
        </p:nvSpPr>
        <p:spPr>
          <a:xfrm>
            <a:off x="4938761"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227" name="Google Shape;227;p34"/>
          <p:cNvSpPr txBox="1"/>
          <p:nvPr>
            <p:ph idx="8" type="subTitle"/>
          </p:nvPr>
        </p:nvSpPr>
        <p:spPr>
          <a:xfrm>
            <a:off x="366750"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
  <p:cSld name="TITLE_ONLY_1_1">
    <p:spTree>
      <p:nvGrpSpPr>
        <p:cNvPr id="228" name="Shape 228"/>
        <p:cNvGrpSpPr/>
        <p:nvPr/>
      </p:nvGrpSpPr>
      <p:grpSpPr>
        <a:xfrm>
          <a:off x="0" y="0"/>
          <a:ext cx="0" cy="0"/>
          <a:chOff x="0" y="0"/>
          <a:chExt cx="0" cy="0"/>
        </a:xfrm>
      </p:grpSpPr>
      <p:sp>
        <p:nvSpPr>
          <p:cNvPr id="229" name="Google Shape;229;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0" name="Google Shape;230;p35"/>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31" name="Google Shape;231;p35"/>
          <p:cNvSpPr/>
          <p:nvPr>
            <p:ph idx="2" type="pic"/>
          </p:nvPr>
        </p:nvSpPr>
        <p:spPr>
          <a:xfrm>
            <a:off x="311700" y="1170425"/>
            <a:ext cx="8520600" cy="3492900"/>
          </a:xfrm>
          <a:prstGeom prst="rect">
            <a:avLst/>
          </a:prstGeom>
          <a:noFill/>
          <a:ln>
            <a:noFill/>
          </a:ln>
        </p:spPr>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storyboards">
  <p:cSld name="CUSTOM_4_1">
    <p:spTree>
      <p:nvGrpSpPr>
        <p:cNvPr id="232" name="Shape 232"/>
        <p:cNvGrpSpPr/>
        <p:nvPr/>
      </p:nvGrpSpPr>
      <p:grpSpPr>
        <a:xfrm>
          <a:off x="0" y="0"/>
          <a:ext cx="0" cy="0"/>
          <a:chOff x="0" y="0"/>
          <a:chExt cx="0" cy="0"/>
        </a:xfrm>
      </p:grpSpPr>
      <p:sp>
        <p:nvSpPr>
          <p:cNvPr id="233" name="Google Shape;233;p36"/>
          <p:cNvSpPr txBox="1"/>
          <p:nvPr>
            <p:ph idx="1" type="body"/>
          </p:nvPr>
        </p:nvSpPr>
        <p:spPr>
          <a:xfrm>
            <a:off x="311700" y="4080225"/>
            <a:ext cx="4027500" cy="926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4" name="Google Shape;234;p36"/>
          <p:cNvSpPr/>
          <p:nvPr>
            <p:ph idx="2" type="pic"/>
          </p:nvPr>
        </p:nvSpPr>
        <p:spPr>
          <a:xfrm>
            <a:off x="4804825" y="1133300"/>
            <a:ext cx="4027500" cy="2392800"/>
          </a:xfrm>
          <a:prstGeom prst="rect">
            <a:avLst/>
          </a:prstGeom>
          <a:noFill/>
          <a:ln>
            <a:noFill/>
          </a:ln>
        </p:spPr>
      </p:sp>
      <p:sp>
        <p:nvSpPr>
          <p:cNvPr id="235" name="Google Shape;235;p36"/>
          <p:cNvSpPr/>
          <p:nvPr>
            <p:ph idx="3" type="pic"/>
          </p:nvPr>
        </p:nvSpPr>
        <p:spPr>
          <a:xfrm>
            <a:off x="311725" y="1133300"/>
            <a:ext cx="4027500" cy="2392800"/>
          </a:xfrm>
          <a:prstGeom prst="rect">
            <a:avLst/>
          </a:prstGeom>
          <a:noFill/>
          <a:ln>
            <a:noFill/>
          </a:ln>
        </p:spPr>
      </p:sp>
      <p:sp>
        <p:nvSpPr>
          <p:cNvPr id="236" name="Google Shape;236;p36"/>
          <p:cNvSpPr txBox="1"/>
          <p:nvPr>
            <p:ph idx="4" type="body"/>
          </p:nvPr>
        </p:nvSpPr>
        <p:spPr>
          <a:xfrm>
            <a:off x="4804825" y="4080225"/>
            <a:ext cx="4027500" cy="926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7" name="Google Shape;237;p36"/>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38" name="Google Shape;238;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9" name="Google Shape;239;p36"/>
          <p:cNvSpPr txBox="1"/>
          <p:nvPr>
            <p:ph idx="5" type="subTitle"/>
          </p:nvPr>
        </p:nvSpPr>
        <p:spPr>
          <a:xfrm>
            <a:off x="3117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240" name="Google Shape;240;p36"/>
          <p:cNvSpPr txBox="1"/>
          <p:nvPr>
            <p:ph idx="6" type="subTitle"/>
          </p:nvPr>
        </p:nvSpPr>
        <p:spPr>
          <a:xfrm>
            <a:off x="48048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storyboards">
  <p:cSld name="CUSTOM_4_1_1">
    <p:spTree>
      <p:nvGrpSpPr>
        <p:cNvPr id="241" name="Shape 241"/>
        <p:cNvGrpSpPr/>
        <p:nvPr/>
      </p:nvGrpSpPr>
      <p:grpSpPr>
        <a:xfrm>
          <a:off x="0" y="0"/>
          <a:ext cx="0" cy="0"/>
          <a:chOff x="0" y="0"/>
          <a:chExt cx="0" cy="0"/>
        </a:xfrm>
      </p:grpSpPr>
      <p:sp>
        <p:nvSpPr>
          <p:cNvPr id="242" name="Google Shape;242;p37"/>
          <p:cNvSpPr txBox="1"/>
          <p:nvPr>
            <p:ph idx="1" type="body"/>
          </p:nvPr>
        </p:nvSpPr>
        <p:spPr>
          <a:xfrm>
            <a:off x="311700"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3" name="Google Shape;243;p37"/>
          <p:cNvSpPr/>
          <p:nvPr>
            <p:ph idx="2" type="pic"/>
          </p:nvPr>
        </p:nvSpPr>
        <p:spPr>
          <a:xfrm>
            <a:off x="6205225" y="1128325"/>
            <a:ext cx="2627100" cy="2273100"/>
          </a:xfrm>
          <a:prstGeom prst="rect">
            <a:avLst/>
          </a:prstGeom>
          <a:noFill/>
          <a:ln>
            <a:noFill/>
          </a:ln>
        </p:spPr>
      </p:sp>
      <p:sp>
        <p:nvSpPr>
          <p:cNvPr id="244" name="Google Shape;244;p37"/>
          <p:cNvSpPr/>
          <p:nvPr>
            <p:ph idx="3" type="pic"/>
          </p:nvPr>
        </p:nvSpPr>
        <p:spPr>
          <a:xfrm>
            <a:off x="311725" y="1128325"/>
            <a:ext cx="2627100" cy="2273100"/>
          </a:xfrm>
          <a:prstGeom prst="rect">
            <a:avLst/>
          </a:prstGeom>
          <a:noFill/>
          <a:ln>
            <a:noFill/>
          </a:ln>
        </p:spPr>
      </p:sp>
      <p:sp>
        <p:nvSpPr>
          <p:cNvPr id="245" name="Google Shape;245;p37"/>
          <p:cNvSpPr txBox="1"/>
          <p:nvPr>
            <p:ph idx="4" type="body"/>
          </p:nvPr>
        </p:nvSpPr>
        <p:spPr>
          <a:xfrm>
            <a:off x="6205225"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6" name="Google Shape;246;p37"/>
          <p:cNvSpPr/>
          <p:nvPr>
            <p:ph idx="5" type="pic"/>
          </p:nvPr>
        </p:nvSpPr>
        <p:spPr>
          <a:xfrm>
            <a:off x="3255250" y="1128325"/>
            <a:ext cx="2627100" cy="2273100"/>
          </a:xfrm>
          <a:prstGeom prst="rect">
            <a:avLst/>
          </a:prstGeom>
          <a:noFill/>
          <a:ln>
            <a:noFill/>
          </a:ln>
        </p:spPr>
      </p:sp>
      <p:sp>
        <p:nvSpPr>
          <p:cNvPr id="247" name="Google Shape;247;p37"/>
          <p:cNvSpPr txBox="1"/>
          <p:nvPr>
            <p:ph idx="6" type="body"/>
          </p:nvPr>
        </p:nvSpPr>
        <p:spPr>
          <a:xfrm>
            <a:off x="3255250"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8" name="Google Shape;248;p37"/>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49" name="Google Shape;249;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0" name="Google Shape;250;p37"/>
          <p:cNvSpPr txBox="1"/>
          <p:nvPr>
            <p:ph idx="7" type="subTitle"/>
          </p:nvPr>
        </p:nvSpPr>
        <p:spPr>
          <a:xfrm>
            <a:off x="3117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251" name="Google Shape;251;p37"/>
          <p:cNvSpPr txBox="1"/>
          <p:nvPr>
            <p:ph idx="8" type="subTitle"/>
          </p:nvPr>
        </p:nvSpPr>
        <p:spPr>
          <a:xfrm>
            <a:off x="62052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252" name="Google Shape;252;p37"/>
          <p:cNvSpPr txBox="1"/>
          <p:nvPr>
            <p:ph idx="9" type="subTitle"/>
          </p:nvPr>
        </p:nvSpPr>
        <p:spPr>
          <a:xfrm>
            <a:off x="3255250"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only">
  <p:cSld name="CUSTOM_5_1">
    <p:spTree>
      <p:nvGrpSpPr>
        <p:cNvPr id="253" name="Shape 253"/>
        <p:cNvGrpSpPr/>
        <p:nvPr/>
      </p:nvGrpSpPr>
      <p:grpSpPr>
        <a:xfrm>
          <a:off x="0" y="0"/>
          <a:ext cx="0" cy="0"/>
          <a:chOff x="0" y="0"/>
          <a:chExt cx="0" cy="0"/>
        </a:xfrm>
      </p:grpSpPr>
      <p:sp>
        <p:nvSpPr>
          <p:cNvPr id="254" name="Google Shape;254;p38"/>
          <p:cNvSpPr/>
          <p:nvPr>
            <p:ph idx="2" type="pic"/>
          </p:nvPr>
        </p:nvSpPr>
        <p:spPr>
          <a:xfrm>
            <a:off x="311700" y="445025"/>
            <a:ext cx="8520600" cy="4218300"/>
          </a:xfrm>
          <a:prstGeom prst="rect">
            <a:avLst/>
          </a:prstGeom>
          <a:noFill/>
          <a:ln>
            <a:noFill/>
          </a:ln>
        </p:spPr>
      </p:sp>
      <p:sp>
        <p:nvSpPr>
          <p:cNvPr id="255" name="Google Shape;255;p38"/>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rid">
  <p:cSld name="CUSTOM_6_1">
    <p:spTree>
      <p:nvGrpSpPr>
        <p:cNvPr id="256" name="Shape 256"/>
        <p:cNvGrpSpPr/>
        <p:nvPr/>
      </p:nvGrpSpPr>
      <p:grpSpPr>
        <a:xfrm>
          <a:off x="0" y="0"/>
          <a:ext cx="0" cy="0"/>
          <a:chOff x="0" y="0"/>
          <a:chExt cx="0" cy="0"/>
        </a:xfrm>
      </p:grpSpPr>
      <p:sp>
        <p:nvSpPr>
          <p:cNvPr id="257" name="Google Shape;257;p39"/>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58" name="Google Shape;258;p39"/>
          <p:cNvSpPr/>
          <p:nvPr>
            <p:ph idx="2" type="pic"/>
          </p:nvPr>
        </p:nvSpPr>
        <p:spPr>
          <a:xfrm>
            <a:off x="3389600" y="118913"/>
            <a:ext cx="1643700" cy="1535100"/>
          </a:xfrm>
          <a:prstGeom prst="rect">
            <a:avLst/>
          </a:prstGeom>
          <a:noFill/>
          <a:ln>
            <a:noFill/>
          </a:ln>
        </p:spPr>
      </p:sp>
      <p:sp>
        <p:nvSpPr>
          <p:cNvPr id="259" name="Google Shape;259;p39"/>
          <p:cNvSpPr/>
          <p:nvPr>
            <p:ph idx="3" type="pic"/>
          </p:nvPr>
        </p:nvSpPr>
        <p:spPr>
          <a:xfrm>
            <a:off x="5195935" y="118913"/>
            <a:ext cx="1643700" cy="1535100"/>
          </a:xfrm>
          <a:prstGeom prst="rect">
            <a:avLst/>
          </a:prstGeom>
          <a:noFill/>
          <a:ln>
            <a:noFill/>
          </a:ln>
        </p:spPr>
      </p:sp>
      <p:sp>
        <p:nvSpPr>
          <p:cNvPr id="260" name="Google Shape;260;p39"/>
          <p:cNvSpPr/>
          <p:nvPr>
            <p:ph idx="4" type="pic"/>
          </p:nvPr>
        </p:nvSpPr>
        <p:spPr>
          <a:xfrm>
            <a:off x="7002270" y="118913"/>
            <a:ext cx="1643700" cy="1535100"/>
          </a:xfrm>
          <a:prstGeom prst="rect">
            <a:avLst/>
          </a:prstGeom>
          <a:noFill/>
          <a:ln>
            <a:noFill/>
          </a:ln>
        </p:spPr>
      </p:sp>
      <p:sp>
        <p:nvSpPr>
          <p:cNvPr id="261" name="Google Shape;261;p39"/>
          <p:cNvSpPr/>
          <p:nvPr>
            <p:ph idx="5" type="pic"/>
          </p:nvPr>
        </p:nvSpPr>
        <p:spPr>
          <a:xfrm>
            <a:off x="3389588" y="1804212"/>
            <a:ext cx="1643700" cy="1535100"/>
          </a:xfrm>
          <a:prstGeom prst="rect">
            <a:avLst/>
          </a:prstGeom>
          <a:noFill/>
          <a:ln>
            <a:noFill/>
          </a:ln>
        </p:spPr>
      </p:sp>
      <p:sp>
        <p:nvSpPr>
          <p:cNvPr id="262" name="Google Shape;262;p39"/>
          <p:cNvSpPr/>
          <p:nvPr>
            <p:ph idx="6" type="pic"/>
          </p:nvPr>
        </p:nvSpPr>
        <p:spPr>
          <a:xfrm>
            <a:off x="5195922" y="1804212"/>
            <a:ext cx="1643700" cy="1535100"/>
          </a:xfrm>
          <a:prstGeom prst="rect">
            <a:avLst/>
          </a:prstGeom>
          <a:noFill/>
          <a:ln>
            <a:noFill/>
          </a:ln>
        </p:spPr>
      </p:sp>
      <p:sp>
        <p:nvSpPr>
          <p:cNvPr id="263" name="Google Shape;263;p39"/>
          <p:cNvSpPr/>
          <p:nvPr>
            <p:ph idx="7" type="pic"/>
          </p:nvPr>
        </p:nvSpPr>
        <p:spPr>
          <a:xfrm>
            <a:off x="7002257" y="1804212"/>
            <a:ext cx="1643700" cy="1535100"/>
          </a:xfrm>
          <a:prstGeom prst="rect">
            <a:avLst/>
          </a:prstGeom>
          <a:noFill/>
          <a:ln>
            <a:noFill/>
          </a:ln>
        </p:spPr>
      </p:sp>
      <p:sp>
        <p:nvSpPr>
          <p:cNvPr id="264" name="Google Shape;264;p39"/>
          <p:cNvSpPr txBox="1"/>
          <p:nvPr>
            <p:ph type="title"/>
          </p:nvPr>
        </p:nvSpPr>
        <p:spPr>
          <a:xfrm>
            <a:off x="351550" y="445025"/>
            <a:ext cx="2596800" cy="1706400"/>
          </a:xfrm>
          <a:prstGeom prst="rect">
            <a:avLst/>
          </a:prstGeom>
        </p:spPr>
        <p:txBody>
          <a:bodyPr anchorCtr="0" anchor="t" bIns="91425" lIns="91425" spcFirstLastPara="1" rIns="91425" wrap="square" tIns="91425">
            <a:sp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5" name="Google Shape;265;p39"/>
          <p:cNvSpPr/>
          <p:nvPr>
            <p:ph idx="8" type="pic"/>
          </p:nvPr>
        </p:nvSpPr>
        <p:spPr>
          <a:xfrm>
            <a:off x="3389588" y="3489487"/>
            <a:ext cx="1643700" cy="1535100"/>
          </a:xfrm>
          <a:prstGeom prst="rect">
            <a:avLst/>
          </a:prstGeom>
          <a:noFill/>
          <a:ln>
            <a:noFill/>
          </a:ln>
        </p:spPr>
      </p:sp>
      <p:sp>
        <p:nvSpPr>
          <p:cNvPr id="266" name="Google Shape;266;p39"/>
          <p:cNvSpPr/>
          <p:nvPr>
            <p:ph idx="9" type="pic"/>
          </p:nvPr>
        </p:nvSpPr>
        <p:spPr>
          <a:xfrm>
            <a:off x="5195922" y="3489487"/>
            <a:ext cx="1643700" cy="1535100"/>
          </a:xfrm>
          <a:prstGeom prst="rect">
            <a:avLst/>
          </a:prstGeom>
          <a:noFill/>
          <a:ln>
            <a:noFill/>
          </a:ln>
        </p:spPr>
      </p:sp>
      <p:sp>
        <p:nvSpPr>
          <p:cNvPr id="267" name="Google Shape;267;p39"/>
          <p:cNvSpPr/>
          <p:nvPr>
            <p:ph idx="13" type="pic"/>
          </p:nvPr>
        </p:nvSpPr>
        <p:spPr>
          <a:xfrm>
            <a:off x="7002257" y="3489487"/>
            <a:ext cx="1643700" cy="1535100"/>
          </a:xfrm>
          <a:prstGeom prst="rect">
            <a:avLst/>
          </a:prstGeom>
          <a:noFill/>
          <a:ln>
            <a:noFill/>
          </a:ln>
        </p:spPr>
      </p:sp>
    </p:spTree>
  </p:cSld>
  <p:clrMapOvr>
    <a:masterClrMapping/>
  </p:clrMapOvr>
  <p:extLst>
    <p:ext uri="{DCECCB84-F9BA-43D5-87BE-67443E8EF086}">
      <p15:sldGuideLst>
        <p15:guide id="1" pos="5564">
          <p15:clr>
            <a:srgbClr val="E46962"/>
          </p15:clr>
        </p15:guide>
      </p15:sldGuideLst>
    </p:ext>
  </p:extLst>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BLANK_1">
    <p:spTree>
      <p:nvGrpSpPr>
        <p:cNvPr id="268" name="Shape 268"/>
        <p:cNvGrpSpPr/>
        <p:nvPr/>
      </p:nvGrpSpPr>
      <p:grpSpPr>
        <a:xfrm>
          <a:off x="0" y="0"/>
          <a:ext cx="0" cy="0"/>
          <a:chOff x="0" y="0"/>
          <a:chExt cx="0" cy="0"/>
        </a:xfrm>
      </p:grpSpPr>
      <p:sp>
        <p:nvSpPr>
          <p:cNvPr id="269" name="Google Shape;269;p40"/>
          <p:cNvSpPr txBox="1"/>
          <p:nvPr>
            <p:ph type="title"/>
          </p:nvPr>
        </p:nvSpPr>
        <p:spPr>
          <a:xfrm>
            <a:off x="697350" y="2932550"/>
            <a:ext cx="7749300" cy="1015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3600"/>
              <a:buFont typeface="Hepta Slab Medium"/>
              <a:buNone/>
              <a:defRPr>
                <a:latin typeface="Hepta Slab Medium"/>
                <a:ea typeface="Hepta Slab Medium"/>
                <a:cs typeface="Hepta Slab Medium"/>
                <a:sym typeface="Hepta Slab Medium"/>
              </a:defRPr>
            </a:lvl1pPr>
            <a:lvl2pPr lvl="1"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2pPr>
            <a:lvl3pPr lvl="2"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3pPr>
            <a:lvl4pPr lvl="3"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4pPr>
            <a:lvl5pPr lvl="4"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5pPr>
            <a:lvl6pPr lvl="5"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6pPr>
            <a:lvl7pPr lvl="6"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7pPr>
            <a:lvl8pPr lvl="7"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8pPr>
            <a:lvl9pPr lvl="8"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9pPr>
          </a:lstStyle>
          <a:p/>
        </p:txBody>
      </p:sp>
      <p:sp>
        <p:nvSpPr>
          <p:cNvPr id="270" name="Google Shape;270;p40"/>
          <p:cNvSpPr txBox="1"/>
          <p:nvPr>
            <p:ph idx="2" type="title"/>
          </p:nvPr>
        </p:nvSpPr>
        <p:spPr>
          <a:xfrm>
            <a:off x="3278250" y="1194450"/>
            <a:ext cx="2587500" cy="19926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accent4"/>
              </a:buClr>
              <a:buSzPts val="12800"/>
              <a:buNone/>
              <a:defRPr sz="12800">
                <a:solidFill>
                  <a:schemeClr val="accent4"/>
                </a:solidFill>
              </a:defRPr>
            </a:lvl1pPr>
            <a:lvl2pPr lvl="1"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2pPr>
            <a:lvl3pPr lvl="2"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3pPr>
            <a:lvl4pPr lvl="3"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4pPr>
            <a:lvl5pPr lvl="4"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5pPr>
            <a:lvl6pPr lvl="5"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6pPr>
            <a:lvl7pPr lvl="6"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7pPr>
            <a:lvl8pPr lvl="7"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8pPr>
            <a:lvl9pPr lvl="8"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9pPr>
          </a:lstStyle>
          <a:p/>
        </p:txBody>
      </p:sp>
      <p:sp>
        <p:nvSpPr>
          <p:cNvPr id="271" name="Google Shape;271;p4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337">
          <p15:clr>
            <a:srgbClr val="E46962"/>
          </p15:clr>
        </p15:guide>
      </p15:sldGuideLst>
    </p:ext>
  </p:extLst>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secHead">
  <p:cSld name="SECTION_HEADER">
    <p:spTree>
      <p:nvGrpSpPr>
        <p:cNvPr id="272" name="Shape 272"/>
        <p:cNvGrpSpPr/>
        <p:nvPr/>
      </p:nvGrpSpPr>
      <p:grpSpPr>
        <a:xfrm>
          <a:off x="0" y="0"/>
          <a:ext cx="0" cy="0"/>
          <a:chOff x="0" y="0"/>
          <a:chExt cx="0" cy="0"/>
        </a:xfrm>
      </p:grpSpPr>
      <p:sp>
        <p:nvSpPr>
          <p:cNvPr id="273" name="Google Shape;273;p41"/>
          <p:cNvSpPr txBox="1"/>
          <p:nvPr>
            <p:ph type="title"/>
          </p:nvPr>
        </p:nvSpPr>
        <p:spPr>
          <a:xfrm>
            <a:off x="632850" y="1124700"/>
            <a:ext cx="7878300" cy="17415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dk1"/>
              </a:buClr>
              <a:buSzPts val="5400"/>
              <a:buFont typeface="Hepta Slab"/>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4" name="Google Shape;274;p41"/>
          <p:cNvSpPr txBox="1"/>
          <p:nvPr>
            <p:ph idx="1" type="body"/>
          </p:nvPr>
        </p:nvSpPr>
        <p:spPr>
          <a:xfrm>
            <a:off x="4064100" y="4335200"/>
            <a:ext cx="1015800" cy="266100"/>
          </a:xfrm>
          <a:prstGeom prst="rect">
            <a:avLst/>
          </a:prstGeom>
          <a:ln cap="flat" cmpd="sng" w="9525">
            <a:solidFill>
              <a:schemeClr val="dk1"/>
            </a:solidFill>
            <a:prstDash val="solid"/>
            <a:round/>
            <a:headEnd len="sm" w="sm" type="none"/>
            <a:tailEnd len="sm" w="sm" type="none"/>
          </a:ln>
        </p:spPr>
        <p:txBody>
          <a:bodyPr anchorCtr="0" anchor="ctr" bIns="0" lIns="0" spcFirstLastPara="1" rIns="0" wrap="square" tIns="0">
            <a:noAutofit/>
          </a:bodyPr>
          <a:lstStyle>
            <a:lvl1pPr indent="-298450" lvl="0" marL="457200">
              <a:spcBef>
                <a:spcPts val="0"/>
              </a:spcBef>
              <a:spcAft>
                <a:spcPts val="0"/>
              </a:spcAft>
              <a:buSzPts val="1100"/>
              <a:buFont typeface="Barlow Medium"/>
              <a:buChar char="●"/>
              <a:defRPr sz="1100">
                <a:latin typeface="Barlow Medium"/>
                <a:ea typeface="Barlow Medium"/>
                <a:cs typeface="Barlow Medium"/>
                <a:sym typeface="Barlow Medium"/>
              </a:defRPr>
            </a:lvl1pPr>
            <a:lvl2pPr indent="-298450" lvl="1" marL="914400">
              <a:spcBef>
                <a:spcPts val="0"/>
              </a:spcBef>
              <a:spcAft>
                <a:spcPts val="0"/>
              </a:spcAft>
              <a:buSzPts val="1100"/>
              <a:buFont typeface="Barlow Medium"/>
              <a:buChar char="○"/>
              <a:defRPr sz="1100">
                <a:latin typeface="Barlow Medium"/>
                <a:ea typeface="Barlow Medium"/>
                <a:cs typeface="Barlow Medium"/>
                <a:sym typeface="Barlow Medium"/>
              </a:defRPr>
            </a:lvl2pPr>
            <a:lvl3pPr indent="-298450" lvl="2" marL="1371600">
              <a:spcBef>
                <a:spcPts val="0"/>
              </a:spcBef>
              <a:spcAft>
                <a:spcPts val="0"/>
              </a:spcAft>
              <a:buSzPts val="1100"/>
              <a:buFont typeface="Barlow Medium"/>
              <a:buChar char="■"/>
              <a:defRPr sz="1100">
                <a:latin typeface="Barlow Medium"/>
                <a:ea typeface="Barlow Medium"/>
                <a:cs typeface="Barlow Medium"/>
                <a:sym typeface="Barlow Medium"/>
              </a:defRPr>
            </a:lvl3pPr>
            <a:lvl4pPr indent="-298450" lvl="3" marL="1828800">
              <a:spcBef>
                <a:spcPts val="0"/>
              </a:spcBef>
              <a:spcAft>
                <a:spcPts val="0"/>
              </a:spcAft>
              <a:buSzPts val="1100"/>
              <a:buFont typeface="Barlow Medium"/>
              <a:buChar char="●"/>
              <a:defRPr sz="1100">
                <a:latin typeface="Barlow Medium"/>
                <a:ea typeface="Barlow Medium"/>
                <a:cs typeface="Barlow Medium"/>
                <a:sym typeface="Barlow Medium"/>
              </a:defRPr>
            </a:lvl4pPr>
            <a:lvl5pPr indent="-298450" lvl="4" marL="2286000">
              <a:spcBef>
                <a:spcPts val="0"/>
              </a:spcBef>
              <a:spcAft>
                <a:spcPts val="0"/>
              </a:spcAft>
              <a:buSzPts val="1100"/>
              <a:buFont typeface="Barlow Medium"/>
              <a:buChar char="○"/>
              <a:defRPr>
                <a:latin typeface="Barlow Medium"/>
                <a:ea typeface="Barlow Medium"/>
                <a:cs typeface="Barlow Medium"/>
                <a:sym typeface="Barlow Medium"/>
              </a:defRPr>
            </a:lvl5pPr>
            <a:lvl6pPr indent="-298450" lvl="5" marL="2743200">
              <a:spcBef>
                <a:spcPts val="0"/>
              </a:spcBef>
              <a:spcAft>
                <a:spcPts val="0"/>
              </a:spcAft>
              <a:buSzPts val="1100"/>
              <a:buFont typeface="Barlow Medium"/>
              <a:buChar char="■"/>
              <a:defRPr sz="1100">
                <a:latin typeface="Barlow Medium"/>
                <a:ea typeface="Barlow Medium"/>
                <a:cs typeface="Barlow Medium"/>
                <a:sym typeface="Barlow Medium"/>
              </a:defRPr>
            </a:lvl6pPr>
            <a:lvl7pPr indent="-298450" lvl="6" marL="3200400">
              <a:spcBef>
                <a:spcPts val="0"/>
              </a:spcBef>
              <a:spcAft>
                <a:spcPts val="0"/>
              </a:spcAft>
              <a:buSzPts val="1100"/>
              <a:buFont typeface="Barlow Medium"/>
              <a:buChar char="●"/>
              <a:defRPr sz="1100">
                <a:latin typeface="Barlow Medium"/>
                <a:ea typeface="Barlow Medium"/>
                <a:cs typeface="Barlow Medium"/>
                <a:sym typeface="Barlow Medium"/>
              </a:defRPr>
            </a:lvl7pPr>
            <a:lvl8pPr indent="-298450" lvl="7" marL="3657600">
              <a:spcBef>
                <a:spcPts val="0"/>
              </a:spcBef>
              <a:spcAft>
                <a:spcPts val="0"/>
              </a:spcAft>
              <a:buSzPts val="1100"/>
              <a:buFont typeface="Barlow Medium"/>
              <a:buChar char="○"/>
              <a:defRPr sz="1100">
                <a:latin typeface="Barlow Medium"/>
                <a:ea typeface="Barlow Medium"/>
                <a:cs typeface="Barlow Medium"/>
                <a:sym typeface="Barlow Medium"/>
              </a:defRPr>
            </a:lvl8pPr>
            <a:lvl9pPr indent="-298450" lvl="8" marL="4114800">
              <a:spcBef>
                <a:spcPts val="0"/>
              </a:spcBef>
              <a:spcAft>
                <a:spcPts val="0"/>
              </a:spcAft>
              <a:buSzPts val="1100"/>
              <a:buFont typeface="Barlow Medium"/>
              <a:buChar char="■"/>
              <a:defRPr sz="1100">
                <a:latin typeface="Barlow Medium"/>
                <a:ea typeface="Barlow Medium"/>
                <a:cs typeface="Barlow Medium"/>
                <a:sym typeface="Barlow Medium"/>
              </a:defRPr>
            </a:lvl9pPr>
          </a:lstStyle>
          <a:p/>
        </p:txBody>
      </p:sp>
      <p:sp>
        <p:nvSpPr>
          <p:cNvPr id="275" name="Google Shape;275;p41"/>
          <p:cNvSpPr txBox="1"/>
          <p:nvPr>
            <p:ph idx="2" type="subTitle"/>
          </p:nvPr>
        </p:nvSpPr>
        <p:spPr>
          <a:xfrm>
            <a:off x="2857500" y="2902000"/>
            <a:ext cx="3765600" cy="9348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dk2"/>
              </a:buClr>
              <a:buSzPts val="2600"/>
              <a:buNone/>
              <a:defRPr sz="2600">
                <a:solidFill>
                  <a:schemeClr val="dk2"/>
                </a:solidFill>
              </a:defRPr>
            </a:lvl1pPr>
            <a:lvl2pPr lvl="1">
              <a:spcBef>
                <a:spcPts val="0"/>
              </a:spcBef>
              <a:spcAft>
                <a:spcPts val="0"/>
              </a:spcAft>
              <a:buSzPts val="1400"/>
              <a:buNone/>
              <a:defRPr>
                <a:latin typeface="Barlow Light"/>
                <a:ea typeface="Barlow Light"/>
                <a:cs typeface="Barlow Light"/>
                <a:sym typeface="Barlow Light"/>
              </a:defRPr>
            </a:lvl2pPr>
            <a:lvl3pPr lvl="2">
              <a:spcBef>
                <a:spcPts val="0"/>
              </a:spcBef>
              <a:spcAft>
                <a:spcPts val="0"/>
              </a:spcAft>
              <a:buSzPts val="1400"/>
              <a:buNone/>
              <a:defRPr>
                <a:latin typeface="Barlow Light"/>
                <a:ea typeface="Barlow Light"/>
                <a:cs typeface="Barlow Light"/>
                <a:sym typeface="Barlow Light"/>
              </a:defRPr>
            </a:lvl3pPr>
            <a:lvl4pPr lvl="3">
              <a:spcBef>
                <a:spcPts val="0"/>
              </a:spcBef>
              <a:spcAft>
                <a:spcPts val="0"/>
              </a:spcAft>
              <a:buSzPts val="1400"/>
              <a:buNone/>
              <a:defRPr>
                <a:latin typeface="Barlow Light"/>
                <a:ea typeface="Barlow Light"/>
                <a:cs typeface="Barlow Light"/>
                <a:sym typeface="Barlow Light"/>
              </a:defRPr>
            </a:lvl4pPr>
            <a:lvl5pPr lvl="4">
              <a:spcBef>
                <a:spcPts val="0"/>
              </a:spcBef>
              <a:spcAft>
                <a:spcPts val="0"/>
              </a:spcAft>
              <a:buSzPts val="1400"/>
              <a:buNone/>
              <a:defRPr>
                <a:latin typeface="Barlow Light"/>
                <a:ea typeface="Barlow Light"/>
                <a:cs typeface="Barlow Light"/>
                <a:sym typeface="Barlow Light"/>
              </a:defRPr>
            </a:lvl5pPr>
            <a:lvl6pPr lvl="5">
              <a:spcBef>
                <a:spcPts val="0"/>
              </a:spcBef>
              <a:spcAft>
                <a:spcPts val="0"/>
              </a:spcAft>
              <a:buSzPts val="1400"/>
              <a:buNone/>
              <a:defRPr>
                <a:latin typeface="Barlow Light"/>
                <a:ea typeface="Barlow Light"/>
                <a:cs typeface="Barlow Light"/>
                <a:sym typeface="Barlow Light"/>
              </a:defRPr>
            </a:lvl6pPr>
            <a:lvl7pPr lvl="6">
              <a:spcBef>
                <a:spcPts val="0"/>
              </a:spcBef>
              <a:spcAft>
                <a:spcPts val="0"/>
              </a:spcAft>
              <a:buSzPts val="1400"/>
              <a:buNone/>
              <a:defRPr>
                <a:latin typeface="Barlow Light"/>
                <a:ea typeface="Barlow Light"/>
                <a:cs typeface="Barlow Light"/>
                <a:sym typeface="Barlow Light"/>
              </a:defRPr>
            </a:lvl7pPr>
            <a:lvl8pPr lvl="7">
              <a:spcBef>
                <a:spcPts val="0"/>
              </a:spcBef>
              <a:spcAft>
                <a:spcPts val="0"/>
              </a:spcAft>
              <a:buSzPts val="1400"/>
              <a:buNone/>
              <a:defRPr>
                <a:latin typeface="Barlow Light"/>
                <a:ea typeface="Barlow Light"/>
                <a:cs typeface="Barlow Light"/>
                <a:sym typeface="Barlow Light"/>
              </a:defRPr>
            </a:lvl8pPr>
            <a:lvl9pPr lvl="8">
              <a:spcBef>
                <a:spcPts val="0"/>
              </a:spcBef>
              <a:spcAft>
                <a:spcPts val="0"/>
              </a:spcAft>
              <a:buSzPts val="1400"/>
              <a:buNone/>
              <a:defRPr>
                <a:latin typeface="Barlow Light"/>
                <a:ea typeface="Barlow Light"/>
                <a:cs typeface="Barlow Light"/>
                <a:sym typeface="Barlow Light"/>
              </a:defRPr>
            </a:lvl9pPr>
          </a:lstStyle>
          <a:p/>
        </p:txBody>
      </p:sp>
      <p:sp>
        <p:nvSpPr>
          <p:cNvPr id="276" name="Google Shape;276;p4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atin typeface="Barlow Medium"/>
                <a:ea typeface="Barlow Medium"/>
                <a:cs typeface="Barlow Medium"/>
                <a:sym typeface="Barlow Medium"/>
              </a:defRPr>
            </a:lvl1pPr>
            <a:lvl2pPr lvl="1">
              <a:buNone/>
              <a:defRPr>
                <a:latin typeface="Barlow Medium"/>
                <a:ea typeface="Barlow Medium"/>
                <a:cs typeface="Barlow Medium"/>
                <a:sym typeface="Barlow Medium"/>
              </a:defRPr>
            </a:lvl2pPr>
            <a:lvl3pPr lvl="2">
              <a:buNone/>
              <a:defRPr>
                <a:latin typeface="Barlow Medium"/>
                <a:ea typeface="Barlow Medium"/>
                <a:cs typeface="Barlow Medium"/>
                <a:sym typeface="Barlow Medium"/>
              </a:defRPr>
            </a:lvl3pPr>
            <a:lvl4pPr lvl="3">
              <a:buNone/>
              <a:defRPr>
                <a:latin typeface="Barlow Medium"/>
                <a:ea typeface="Barlow Medium"/>
                <a:cs typeface="Barlow Medium"/>
                <a:sym typeface="Barlow Medium"/>
              </a:defRPr>
            </a:lvl4pPr>
            <a:lvl5pPr lvl="4">
              <a:buNone/>
              <a:defRPr>
                <a:latin typeface="Barlow Medium"/>
                <a:ea typeface="Barlow Medium"/>
                <a:cs typeface="Barlow Medium"/>
                <a:sym typeface="Barlow Medium"/>
              </a:defRPr>
            </a:lvl5pPr>
            <a:lvl6pPr lvl="5">
              <a:buNone/>
              <a:defRPr>
                <a:latin typeface="Barlow Medium"/>
                <a:ea typeface="Barlow Medium"/>
                <a:cs typeface="Barlow Medium"/>
                <a:sym typeface="Barlow Medium"/>
              </a:defRPr>
            </a:lvl6pPr>
            <a:lvl7pPr lvl="6">
              <a:buNone/>
              <a:defRPr>
                <a:latin typeface="Barlow Medium"/>
                <a:ea typeface="Barlow Medium"/>
                <a:cs typeface="Barlow Medium"/>
                <a:sym typeface="Barlow Medium"/>
              </a:defRPr>
            </a:lvl7pPr>
            <a:lvl8pPr lvl="7">
              <a:buNone/>
              <a:defRPr>
                <a:latin typeface="Barlow Medium"/>
                <a:ea typeface="Barlow Medium"/>
                <a:cs typeface="Barlow Medium"/>
                <a:sym typeface="Barlow Medium"/>
              </a:defRPr>
            </a:lvl8pPr>
            <a:lvl9pPr lvl="8">
              <a:buNone/>
              <a:defRPr>
                <a:latin typeface="Barlow Medium"/>
                <a:ea typeface="Barlow Medium"/>
                <a:cs typeface="Barlow Medium"/>
                <a:sym typeface="Barlow Medium"/>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 Content" type="tx">
  <p:cSld name="TITLE_AND_BODY">
    <p:bg>
      <p:bgPr>
        <a:solidFill>
          <a:schemeClr val="accent4"/>
        </a:solidFill>
      </p:bgPr>
    </p:bg>
    <p:spTree>
      <p:nvGrpSpPr>
        <p:cNvPr id="277" name="Shape 277"/>
        <p:cNvGrpSpPr/>
        <p:nvPr/>
      </p:nvGrpSpPr>
      <p:grpSpPr>
        <a:xfrm>
          <a:off x="0" y="0"/>
          <a:ext cx="0" cy="0"/>
          <a:chOff x="0" y="0"/>
          <a:chExt cx="0" cy="0"/>
        </a:xfrm>
      </p:grpSpPr>
      <p:sp>
        <p:nvSpPr>
          <p:cNvPr id="278" name="Google Shape;278;p42"/>
          <p:cNvSpPr txBox="1"/>
          <p:nvPr>
            <p:ph idx="1" type="subTitle"/>
          </p:nvPr>
        </p:nvSpPr>
        <p:spPr>
          <a:xfrm>
            <a:off x="475075" y="309225"/>
            <a:ext cx="3655200" cy="3576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1pPr>
            <a:lvl2pPr lvl="1">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2pPr>
            <a:lvl3pPr lvl="2">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3pPr>
            <a:lvl4pPr lvl="3">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4pPr>
            <a:lvl5pPr lvl="4">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5pPr>
            <a:lvl6pPr lvl="5">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6pPr>
            <a:lvl7pPr lvl="6">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7pPr>
            <a:lvl8pPr lvl="7">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8pPr>
            <a:lvl9pPr lvl="8">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9pPr>
          </a:lstStyle>
          <a:p/>
        </p:txBody>
      </p:sp>
      <p:sp>
        <p:nvSpPr>
          <p:cNvPr id="279" name="Google Shape;279;p42"/>
          <p:cNvSpPr txBox="1"/>
          <p:nvPr>
            <p:ph idx="2" type="body"/>
          </p:nvPr>
        </p:nvSpPr>
        <p:spPr>
          <a:xfrm>
            <a:off x="711097" y="980554"/>
            <a:ext cx="926100" cy="474000"/>
          </a:xfrm>
          <a:prstGeom prst="rect">
            <a:avLst/>
          </a:prstGeom>
        </p:spPr>
        <p:txBody>
          <a:bodyPr anchorCtr="0" anchor="t" bIns="91425" lIns="91425" spcFirstLastPara="1" rIns="91425" wrap="square" tIns="91425">
            <a:noAutofit/>
          </a:bodyPr>
          <a:lstStyle>
            <a:lvl1pPr indent="-406400" lvl="0" marL="4572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indent="-317500" lvl="1" marL="9144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indent="-311150" lvl="2" marL="137160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indent="-304800" lvl="3" marL="1828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indent="-298450" lvl="4" marL="228600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indent="-292100" lvl="5" marL="27432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indent="-285750" lvl="6" marL="320040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indent="-279400" lvl="7" marL="36576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indent="-273050" lvl="8" marL="411480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p:txBody>
      </p:sp>
      <p:sp>
        <p:nvSpPr>
          <p:cNvPr id="280" name="Google Shape;280;p42"/>
          <p:cNvSpPr txBox="1"/>
          <p:nvPr>
            <p:ph idx="3" type="subTitle"/>
          </p:nvPr>
        </p:nvSpPr>
        <p:spPr>
          <a:xfrm>
            <a:off x="1699221" y="980279"/>
            <a:ext cx="2362200" cy="474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281" name="Google Shape;281;p42"/>
          <p:cNvSpPr txBox="1"/>
          <p:nvPr>
            <p:ph idx="4" type="body"/>
          </p:nvPr>
        </p:nvSpPr>
        <p:spPr>
          <a:xfrm>
            <a:off x="2285797" y="1226054"/>
            <a:ext cx="1775700" cy="11085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282" name="Google Shape;282;p42"/>
          <p:cNvSpPr txBox="1"/>
          <p:nvPr>
            <p:ph idx="5" type="body"/>
          </p:nvPr>
        </p:nvSpPr>
        <p:spPr>
          <a:xfrm>
            <a:off x="711097" y="2222666"/>
            <a:ext cx="926100" cy="474000"/>
          </a:xfrm>
          <a:prstGeom prst="rect">
            <a:avLst/>
          </a:prstGeom>
        </p:spPr>
        <p:txBody>
          <a:bodyPr anchorCtr="0" anchor="t" bIns="91425" lIns="91425" spcFirstLastPara="1" rIns="91425" wrap="square" tIns="91425">
            <a:noAutofit/>
          </a:bodyPr>
          <a:lstStyle>
            <a:lvl1pPr indent="-406400" lvl="0" marL="4572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indent="-317500" lvl="1" marL="9144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indent="-311150" lvl="2" marL="137160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indent="-304800" lvl="3" marL="1828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indent="-298450" lvl="4" marL="228600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indent="-292100" lvl="5" marL="27432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indent="-285750" lvl="6" marL="320040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indent="-279400" lvl="7" marL="36576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indent="-273050" lvl="8" marL="411480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p:txBody>
      </p:sp>
      <p:sp>
        <p:nvSpPr>
          <p:cNvPr id="283" name="Google Shape;283;p42"/>
          <p:cNvSpPr txBox="1"/>
          <p:nvPr>
            <p:ph idx="6" type="subTitle"/>
          </p:nvPr>
        </p:nvSpPr>
        <p:spPr>
          <a:xfrm>
            <a:off x="1699221" y="2222391"/>
            <a:ext cx="2362200" cy="474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284" name="Google Shape;284;p42"/>
          <p:cNvSpPr txBox="1"/>
          <p:nvPr>
            <p:ph idx="7" type="body"/>
          </p:nvPr>
        </p:nvSpPr>
        <p:spPr>
          <a:xfrm>
            <a:off x="2285797" y="2468166"/>
            <a:ext cx="1775700" cy="8430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285" name="Google Shape;285;p42"/>
          <p:cNvSpPr txBox="1"/>
          <p:nvPr>
            <p:ph idx="8" type="body"/>
          </p:nvPr>
        </p:nvSpPr>
        <p:spPr>
          <a:xfrm>
            <a:off x="711097" y="3219093"/>
            <a:ext cx="926100" cy="474000"/>
          </a:xfrm>
          <a:prstGeom prst="rect">
            <a:avLst/>
          </a:prstGeom>
        </p:spPr>
        <p:txBody>
          <a:bodyPr anchorCtr="0" anchor="t" bIns="91425" lIns="91425" spcFirstLastPara="1" rIns="91425" wrap="square" tIns="91425">
            <a:noAutofit/>
          </a:bodyPr>
          <a:lstStyle>
            <a:lvl1pPr indent="-406400" lvl="0" marL="4572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indent="-317500" lvl="1" marL="9144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indent="-311150" lvl="2" marL="137160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indent="-304800" lvl="3" marL="1828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indent="-298450" lvl="4" marL="228600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indent="-292100" lvl="5" marL="27432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indent="-285750" lvl="6" marL="320040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indent="-279400" lvl="7" marL="36576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indent="-273050" lvl="8" marL="411480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p:txBody>
      </p:sp>
      <p:sp>
        <p:nvSpPr>
          <p:cNvPr id="286" name="Google Shape;286;p42"/>
          <p:cNvSpPr txBox="1"/>
          <p:nvPr>
            <p:ph idx="9" type="subTitle"/>
          </p:nvPr>
        </p:nvSpPr>
        <p:spPr>
          <a:xfrm>
            <a:off x="1699221" y="3218818"/>
            <a:ext cx="2362200" cy="474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287" name="Google Shape;287;p42"/>
          <p:cNvSpPr txBox="1"/>
          <p:nvPr>
            <p:ph idx="13" type="body"/>
          </p:nvPr>
        </p:nvSpPr>
        <p:spPr>
          <a:xfrm>
            <a:off x="2285797" y="3464593"/>
            <a:ext cx="1775700" cy="8430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288" name="Google Shape;288;p42"/>
          <p:cNvSpPr txBox="1"/>
          <p:nvPr>
            <p:ph idx="14" type="body"/>
          </p:nvPr>
        </p:nvSpPr>
        <p:spPr>
          <a:xfrm>
            <a:off x="4746581" y="980554"/>
            <a:ext cx="926100" cy="474000"/>
          </a:xfrm>
          <a:prstGeom prst="rect">
            <a:avLst/>
          </a:prstGeom>
        </p:spPr>
        <p:txBody>
          <a:bodyPr anchorCtr="0" anchor="t" bIns="91425" lIns="91425" spcFirstLastPara="1" rIns="91425" wrap="square" tIns="91425">
            <a:noAutofit/>
          </a:bodyPr>
          <a:lstStyle>
            <a:lvl1pPr indent="-406400" lvl="0" marL="4572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indent="-317500" lvl="1" marL="9144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indent="-311150" lvl="2" marL="137160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indent="-304800" lvl="3" marL="1828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indent="-298450" lvl="4" marL="228600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indent="-292100" lvl="5" marL="27432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indent="-285750" lvl="6" marL="320040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indent="-279400" lvl="7" marL="36576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indent="-273050" lvl="8" marL="411480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p:txBody>
      </p:sp>
      <p:sp>
        <p:nvSpPr>
          <p:cNvPr id="289" name="Google Shape;289;p42"/>
          <p:cNvSpPr txBox="1"/>
          <p:nvPr>
            <p:ph idx="15" type="subTitle"/>
          </p:nvPr>
        </p:nvSpPr>
        <p:spPr>
          <a:xfrm>
            <a:off x="5734705" y="980279"/>
            <a:ext cx="2362200" cy="474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290" name="Google Shape;290;p42"/>
          <p:cNvSpPr txBox="1"/>
          <p:nvPr>
            <p:ph idx="16" type="body"/>
          </p:nvPr>
        </p:nvSpPr>
        <p:spPr>
          <a:xfrm>
            <a:off x="6321281" y="1226054"/>
            <a:ext cx="1775700" cy="11085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291" name="Google Shape;291;p42"/>
          <p:cNvSpPr txBox="1"/>
          <p:nvPr>
            <p:ph idx="17" type="body"/>
          </p:nvPr>
        </p:nvSpPr>
        <p:spPr>
          <a:xfrm>
            <a:off x="4746581" y="2222666"/>
            <a:ext cx="926100" cy="474000"/>
          </a:xfrm>
          <a:prstGeom prst="rect">
            <a:avLst/>
          </a:prstGeom>
        </p:spPr>
        <p:txBody>
          <a:bodyPr anchorCtr="0" anchor="t" bIns="91425" lIns="91425" spcFirstLastPara="1" rIns="91425" wrap="square" tIns="91425">
            <a:noAutofit/>
          </a:bodyPr>
          <a:lstStyle>
            <a:lvl1pPr indent="-406400" lvl="0" marL="4572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indent="-317500" lvl="1" marL="9144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indent="-311150" lvl="2" marL="137160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indent="-304800" lvl="3" marL="1828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indent="-298450" lvl="4" marL="228600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indent="-292100" lvl="5" marL="27432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indent="-285750" lvl="6" marL="320040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indent="-279400" lvl="7" marL="36576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indent="-273050" lvl="8" marL="411480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p:txBody>
      </p:sp>
      <p:sp>
        <p:nvSpPr>
          <p:cNvPr id="292" name="Google Shape;292;p42"/>
          <p:cNvSpPr txBox="1"/>
          <p:nvPr>
            <p:ph idx="18" type="subTitle"/>
          </p:nvPr>
        </p:nvSpPr>
        <p:spPr>
          <a:xfrm>
            <a:off x="5734705" y="2222391"/>
            <a:ext cx="2362200" cy="474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293" name="Google Shape;293;p42"/>
          <p:cNvSpPr txBox="1"/>
          <p:nvPr>
            <p:ph idx="19" type="body"/>
          </p:nvPr>
        </p:nvSpPr>
        <p:spPr>
          <a:xfrm>
            <a:off x="6321281" y="2468166"/>
            <a:ext cx="1775700" cy="8430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294" name="Google Shape;294;p42"/>
          <p:cNvSpPr txBox="1"/>
          <p:nvPr>
            <p:ph idx="20" type="body"/>
          </p:nvPr>
        </p:nvSpPr>
        <p:spPr>
          <a:xfrm>
            <a:off x="4746581" y="3219093"/>
            <a:ext cx="926100" cy="474000"/>
          </a:xfrm>
          <a:prstGeom prst="rect">
            <a:avLst/>
          </a:prstGeom>
        </p:spPr>
        <p:txBody>
          <a:bodyPr anchorCtr="0" anchor="t" bIns="91425" lIns="91425" spcFirstLastPara="1" rIns="91425" wrap="square" tIns="91425">
            <a:noAutofit/>
          </a:bodyPr>
          <a:lstStyle>
            <a:lvl1pPr indent="-406400" lvl="0" marL="4572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indent="-317500" lvl="1" marL="9144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indent="-311150" lvl="2" marL="137160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indent="-304800" lvl="3" marL="1828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indent="-298450" lvl="4" marL="228600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indent="-292100" lvl="5" marL="27432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indent="-285750" lvl="6" marL="320040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indent="-279400" lvl="7" marL="36576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indent="-273050" lvl="8" marL="411480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p:txBody>
      </p:sp>
      <p:sp>
        <p:nvSpPr>
          <p:cNvPr id="295" name="Google Shape;295;p42"/>
          <p:cNvSpPr txBox="1"/>
          <p:nvPr>
            <p:ph idx="21" type="subTitle"/>
          </p:nvPr>
        </p:nvSpPr>
        <p:spPr>
          <a:xfrm>
            <a:off x="5734705" y="3218818"/>
            <a:ext cx="2362200" cy="474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296" name="Google Shape;296;p42"/>
          <p:cNvSpPr txBox="1"/>
          <p:nvPr>
            <p:ph idx="22" type="body"/>
          </p:nvPr>
        </p:nvSpPr>
        <p:spPr>
          <a:xfrm>
            <a:off x="6321281" y="3464593"/>
            <a:ext cx="1775700" cy="8430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297" name="Google Shape;297;p42"/>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a:buNone/>
              <a:defRPr sz="1100">
                <a:solidFill>
                  <a:schemeClr val="accent3"/>
                </a:solidFill>
              </a:defRPr>
            </a:lvl1pPr>
            <a:lvl2pPr lvl="1">
              <a:buNone/>
              <a:defRPr sz="1100">
                <a:solidFill>
                  <a:schemeClr val="accent3"/>
                </a:solidFill>
              </a:defRPr>
            </a:lvl2pPr>
            <a:lvl3pPr lvl="2">
              <a:buNone/>
              <a:defRPr sz="1100">
                <a:solidFill>
                  <a:schemeClr val="accent3"/>
                </a:solidFill>
              </a:defRPr>
            </a:lvl3pPr>
            <a:lvl4pPr lvl="3">
              <a:buNone/>
              <a:defRPr sz="1100">
                <a:solidFill>
                  <a:schemeClr val="accent3"/>
                </a:solidFill>
              </a:defRPr>
            </a:lvl4pPr>
            <a:lvl5pPr lvl="4">
              <a:buNone/>
              <a:defRPr sz="1100">
                <a:solidFill>
                  <a:schemeClr val="accent3"/>
                </a:solidFill>
              </a:defRPr>
            </a:lvl5pPr>
            <a:lvl6pPr lvl="5">
              <a:buNone/>
              <a:defRPr sz="1100">
                <a:solidFill>
                  <a:schemeClr val="accent3"/>
                </a:solidFill>
              </a:defRPr>
            </a:lvl6pPr>
            <a:lvl7pPr lvl="6">
              <a:buNone/>
              <a:defRPr sz="1100">
                <a:solidFill>
                  <a:schemeClr val="accent3"/>
                </a:solidFill>
              </a:defRPr>
            </a:lvl7pPr>
            <a:lvl8pPr lvl="7">
              <a:buNone/>
              <a:defRPr sz="1100">
                <a:solidFill>
                  <a:schemeClr val="accent3"/>
                </a:solidFill>
              </a:defRPr>
            </a:lvl8pPr>
            <a:lvl9pPr lvl="8">
              <a:buNone/>
              <a:defRPr sz="1100">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360">
          <p15:clr>
            <a:srgbClr val="E46962"/>
          </p15:clr>
        </p15:guide>
        <p15:guide id="2" orient="horz" pos="360">
          <p15:clr>
            <a:srgbClr val="E46962"/>
          </p15:clr>
        </p15:guide>
        <p15:guide id="3" orient="horz" pos="1048">
          <p15:clr>
            <a:srgbClr val="E46962"/>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 Image" type="twoColTx">
  <p:cSld name="TITLE_AND_TWO_COLUMNS">
    <p:bg>
      <p:bgPr>
        <a:solidFill>
          <a:schemeClr val="dk1"/>
        </a:solidFill>
      </p:bgPr>
    </p:bg>
    <p:spTree>
      <p:nvGrpSpPr>
        <p:cNvPr id="298" name="Shape 298"/>
        <p:cNvGrpSpPr/>
        <p:nvPr/>
      </p:nvGrpSpPr>
      <p:grpSpPr>
        <a:xfrm>
          <a:off x="0" y="0"/>
          <a:ext cx="0" cy="0"/>
          <a:chOff x="0" y="0"/>
          <a:chExt cx="0" cy="0"/>
        </a:xfrm>
      </p:grpSpPr>
      <p:sp>
        <p:nvSpPr>
          <p:cNvPr id="299" name="Google Shape;299;p43"/>
          <p:cNvSpPr/>
          <p:nvPr/>
        </p:nvSpPr>
        <p:spPr>
          <a:xfrm>
            <a:off x="0" y="0"/>
            <a:ext cx="9144000" cy="1631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43"/>
          <p:cNvSpPr txBox="1"/>
          <p:nvPr/>
        </p:nvSpPr>
        <p:spPr>
          <a:xfrm>
            <a:off x="6262625" y="1205946"/>
            <a:ext cx="2155500" cy="3231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None/>
            </a:pPr>
            <a:r>
              <a:rPr i="1" lang="en" sz="700">
                <a:solidFill>
                  <a:schemeClr val="lt1"/>
                </a:solidFill>
                <a:latin typeface="Barlow Medium"/>
                <a:ea typeface="Barlow Medium"/>
                <a:cs typeface="Barlow Medium"/>
                <a:sym typeface="Barlow Medium"/>
              </a:rPr>
              <a:t>Lorem ipsum dolor sit amet, consectetur adipiscing elit.</a:t>
            </a:r>
            <a:endParaRPr i="1" sz="700">
              <a:solidFill>
                <a:schemeClr val="lt1"/>
              </a:solidFill>
              <a:latin typeface="Barlow Medium"/>
              <a:ea typeface="Barlow Medium"/>
              <a:cs typeface="Barlow Medium"/>
              <a:sym typeface="Barlow Medium"/>
            </a:endParaRPr>
          </a:p>
        </p:txBody>
      </p:sp>
      <p:sp>
        <p:nvSpPr>
          <p:cNvPr id="301" name="Google Shape;301;p43"/>
          <p:cNvSpPr/>
          <p:nvPr>
            <p:ph idx="2" type="pic"/>
          </p:nvPr>
        </p:nvSpPr>
        <p:spPr>
          <a:xfrm>
            <a:off x="3915225" y="1631250"/>
            <a:ext cx="4441200" cy="3009900"/>
          </a:xfrm>
          <a:prstGeom prst="roundRect">
            <a:avLst>
              <a:gd fmla="val 16667" name="adj"/>
            </a:avLst>
          </a:prstGeom>
          <a:noFill/>
          <a:ln>
            <a:noFill/>
          </a:ln>
        </p:spPr>
      </p:sp>
      <p:sp>
        <p:nvSpPr>
          <p:cNvPr id="302" name="Google Shape;302;p43"/>
          <p:cNvSpPr txBox="1"/>
          <p:nvPr>
            <p:ph idx="1" type="body"/>
          </p:nvPr>
        </p:nvSpPr>
        <p:spPr>
          <a:xfrm>
            <a:off x="791150" y="1835400"/>
            <a:ext cx="2094000" cy="8466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303" name="Google Shape;303;p43"/>
          <p:cNvSpPr txBox="1"/>
          <p:nvPr>
            <p:ph idx="3" type="subTitle"/>
          </p:nvPr>
        </p:nvSpPr>
        <p:spPr>
          <a:xfrm>
            <a:off x="791150" y="522625"/>
            <a:ext cx="3918300" cy="1006500"/>
          </a:xfrm>
          <a:prstGeom prst="rect">
            <a:avLst/>
          </a:prstGeom>
        </p:spPr>
        <p:txBody>
          <a:bodyPr anchorCtr="0" anchor="t" bIns="0" lIns="0" spcFirstLastPara="1" rIns="0" wrap="square" tIns="0">
            <a:noAutofit/>
          </a:bodyPr>
          <a:lstStyle>
            <a:lvl1pPr lvl="0">
              <a:spcBef>
                <a:spcPts val="0"/>
              </a:spcBef>
              <a:spcAft>
                <a:spcPts val="0"/>
              </a:spcAft>
              <a:buClr>
                <a:schemeClr val="accent3"/>
              </a:buClr>
              <a:buSzPts val="3600"/>
              <a:buFont typeface="Hepta Slab Medium"/>
              <a:buNone/>
              <a:defRPr sz="3600">
                <a:solidFill>
                  <a:schemeClr val="accent3"/>
                </a:solidFill>
                <a:latin typeface="Hepta Slab Medium"/>
                <a:ea typeface="Hepta Slab Medium"/>
                <a:cs typeface="Hepta Slab Medium"/>
                <a:sym typeface="Hepta Slab Medium"/>
              </a:defRPr>
            </a:lvl1pPr>
            <a:lvl2pPr lvl="1">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2pPr>
            <a:lvl3pPr lvl="2">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3pPr>
            <a:lvl4pPr lvl="3">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4pPr>
            <a:lvl5pPr lvl="4">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5pPr>
            <a:lvl6pPr lvl="5">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6pPr>
            <a:lvl7pPr lvl="6">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7pPr>
            <a:lvl8pPr lvl="7">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8pPr>
            <a:lvl9pPr lvl="8">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9pPr>
          </a:lstStyle>
          <a:p/>
        </p:txBody>
      </p:sp>
      <p:sp>
        <p:nvSpPr>
          <p:cNvPr id="304" name="Google Shape;304;p43"/>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a:buNone/>
              <a:defRPr sz="1100">
                <a:solidFill>
                  <a:schemeClr val="accent3"/>
                </a:solidFill>
              </a:defRPr>
            </a:lvl1pPr>
            <a:lvl2pPr lvl="1">
              <a:buNone/>
              <a:defRPr sz="1100">
                <a:solidFill>
                  <a:schemeClr val="accent3"/>
                </a:solidFill>
              </a:defRPr>
            </a:lvl2pPr>
            <a:lvl3pPr lvl="2">
              <a:buNone/>
              <a:defRPr sz="1100">
                <a:solidFill>
                  <a:schemeClr val="accent3"/>
                </a:solidFill>
              </a:defRPr>
            </a:lvl3pPr>
            <a:lvl4pPr lvl="3">
              <a:buNone/>
              <a:defRPr sz="1100">
                <a:solidFill>
                  <a:schemeClr val="accent3"/>
                </a:solidFill>
              </a:defRPr>
            </a:lvl4pPr>
            <a:lvl5pPr lvl="4">
              <a:buNone/>
              <a:defRPr sz="1100">
                <a:solidFill>
                  <a:schemeClr val="accent3"/>
                </a:solidFill>
              </a:defRPr>
            </a:lvl5pPr>
            <a:lvl6pPr lvl="5">
              <a:buNone/>
              <a:defRPr sz="1100">
                <a:solidFill>
                  <a:schemeClr val="accent3"/>
                </a:solidFill>
              </a:defRPr>
            </a:lvl6pPr>
            <a:lvl7pPr lvl="6">
              <a:buNone/>
              <a:defRPr sz="1100">
                <a:solidFill>
                  <a:schemeClr val="accent3"/>
                </a:solidFill>
              </a:defRPr>
            </a:lvl7pPr>
            <a:lvl8pPr lvl="7">
              <a:buNone/>
              <a:defRPr sz="1100">
                <a:solidFill>
                  <a:schemeClr val="accent3"/>
                </a:solidFill>
              </a:defRPr>
            </a:lvl8pPr>
            <a:lvl9pPr lvl="8">
              <a:buNone/>
              <a:defRPr sz="1100">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ext">
  <p:cSld name="TITLE_AND_TWO_COLUMNS_1">
    <p:bg>
      <p:bgPr>
        <a:solidFill>
          <a:schemeClr val="dk1"/>
        </a:solidFill>
      </p:bgPr>
    </p:bg>
    <p:spTree>
      <p:nvGrpSpPr>
        <p:cNvPr id="305" name="Shape 305"/>
        <p:cNvGrpSpPr/>
        <p:nvPr/>
      </p:nvGrpSpPr>
      <p:grpSpPr>
        <a:xfrm>
          <a:off x="0" y="0"/>
          <a:ext cx="0" cy="0"/>
          <a:chOff x="0" y="0"/>
          <a:chExt cx="0" cy="0"/>
        </a:xfrm>
      </p:grpSpPr>
      <p:sp>
        <p:nvSpPr>
          <p:cNvPr id="306" name="Google Shape;306;p44"/>
          <p:cNvSpPr/>
          <p:nvPr/>
        </p:nvSpPr>
        <p:spPr>
          <a:xfrm>
            <a:off x="0" y="0"/>
            <a:ext cx="9144000" cy="1631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44"/>
          <p:cNvSpPr txBox="1"/>
          <p:nvPr>
            <p:ph idx="1" type="subTitle"/>
          </p:nvPr>
        </p:nvSpPr>
        <p:spPr>
          <a:xfrm>
            <a:off x="791150" y="522625"/>
            <a:ext cx="5173200" cy="976500"/>
          </a:xfrm>
          <a:prstGeom prst="rect">
            <a:avLst/>
          </a:prstGeom>
        </p:spPr>
        <p:txBody>
          <a:bodyPr anchorCtr="0" anchor="t" bIns="0" lIns="0" spcFirstLastPara="1" rIns="0" wrap="square" tIns="0">
            <a:noAutofit/>
          </a:bodyPr>
          <a:lstStyle>
            <a:lvl1pPr lvl="0">
              <a:spcBef>
                <a:spcPts val="0"/>
              </a:spcBef>
              <a:spcAft>
                <a:spcPts val="0"/>
              </a:spcAft>
              <a:buClr>
                <a:schemeClr val="accent3"/>
              </a:buClr>
              <a:buSzPts val="3600"/>
              <a:buFont typeface="Hepta Slab Medium"/>
              <a:buNone/>
              <a:defRPr sz="3600">
                <a:solidFill>
                  <a:schemeClr val="accent3"/>
                </a:solidFill>
                <a:latin typeface="Hepta Slab Medium"/>
                <a:ea typeface="Hepta Slab Medium"/>
                <a:cs typeface="Hepta Slab Medium"/>
                <a:sym typeface="Hepta Slab Medium"/>
              </a:defRPr>
            </a:lvl1pPr>
            <a:lvl2pPr lvl="1">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2pPr>
            <a:lvl3pPr lvl="2">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3pPr>
            <a:lvl4pPr lvl="3">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4pPr>
            <a:lvl5pPr lvl="4">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5pPr>
            <a:lvl6pPr lvl="5">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6pPr>
            <a:lvl7pPr lvl="6">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7pPr>
            <a:lvl8pPr lvl="7">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8pPr>
            <a:lvl9pPr lvl="8">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9pPr>
          </a:lstStyle>
          <a:p/>
        </p:txBody>
      </p:sp>
      <p:sp>
        <p:nvSpPr>
          <p:cNvPr id="308" name="Google Shape;308;p44"/>
          <p:cNvSpPr txBox="1"/>
          <p:nvPr>
            <p:ph idx="2" type="body"/>
          </p:nvPr>
        </p:nvSpPr>
        <p:spPr>
          <a:xfrm>
            <a:off x="685450" y="2180950"/>
            <a:ext cx="3579600" cy="23856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Char char="●"/>
              <a:defRPr sz="1100">
                <a:solidFill>
                  <a:schemeClr val="lt1"/>
                </a:solidFill>
              </a:defRPr>
            </a:lvl1pPr>
            <a:lvl2pPr indent="-298450" lvl="1" marL="914400">
              <a:spcBef>
                <a:spcPts val="0"/>
              </a:spcBef>
              <a:spcAft>
                <a:spcPts val="0"/>
              </a:spcAft>
              <a:buClr>
                <a:schemeClr val="lt1"/>
              </a:buClr>
              <a:buSzPts val="1100"/>
              <a:buChar char="○"/>
              <a:defRPr sz="1100">
                <a:solidFill>
                  <a:schemeClr val="lt1"/>
                </a:solidFill>
              </a:defRPr>
            </a:lvl2pPr>
            <a:lvl3pPr indent="-298450" lvl="2" marL="1371600">
              <a:spcBef>
                <a:spcPts val="0"/>
              </a:spcBef>
              <a:spcAft>
                <a:spcPts val="0"/>
              </a:spcAft>
              <a:buClr>
                <a:schemeClr val="lt1"/>
              </a:buClr>
              <a:buSzPts val="1100"/>
              <a:buChar char="■"/>
              <a:defRPr sz="1100">
                <a:solidFill>
                  <a:schemeClr val="lt1"/>
                </a:solidFill>
              </a:defRPr>
            </a:lvl3pPr>
            <a:lvl4pPr indent="-298450" lvl="3" marL="1828800">
              <a:spcBef>
                <a:spcPts val="0"/>
              </a:spcBef>
              <a:spcAft>
                <a:spcPts val="0"/>
              </a:spcAft>
              <a:buClr>
                <a:schemeClr val="lt1"/>
              </a:buClr>
              <a:buSzPts val="1100"/>
              <a:buChar char="●"/>
              <a:defRPr sz="1100">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sz="1100">
                <a:solidFill>
                  <a:schemeClr val="lt1"/>
                </a:solidFill>
              </a:defRPr>
            </a:lvl6pPr>
            <a:lvl7pPr indent="-298450" lvl="6" marL="3200400">
              <a:spcBef>
                <a:spcPts val="0"/>
              </a:spcBef>
              <a:spcAft>
                <a:spcPts val="0"/>
              </a:spcAft>
              <a:buClr>
                <a:schemeClr val="lt1"/>
              </a:buClr>
              <a:buSzPts val="1100"/>
              <a:buChar char="●"/>
              <a:defRPr sz="1100">
                <a:solidFill>
                  <a:schemeClr val="lt1"/>
                </a:solidFill>
              </a:defRPr>
            </a:lvl7pPr>
            <a:lvl8pPr indent="-298450" lvl="7" marL="3657600">
              <a:spcBef>
                <a:spcPts val="0"/>
              </a:spcBef>
              <a:spcAft>
                <a:spcPts val="0"/>
              </a:spcAft>
              <a:buClr>
                <a:schemeClr val="lt1"/>
              </a:buClr>
              <a:buSzPts val="1100"/>
              <a:buChar char="○"/>
              <a:defRPr sz="1100">
                <a:solidFill>
                  <a:schemeClr val="lt1"/>
                </a:solidFill>
              </a:defRPr>
            </a:lvl8pPr>
            <a:lvl9pPr indent="-298450" lvl="8" marL="4114800">
              <a:spcBef>
                <a:spcPts val="0"/>
              </a:spcBef>
              <a:spcAft>
                <a:spcPts val="0"/>
              </a:spcAft>
              <a:buClr>
                <a:schemeClr val="lt1"/>
              </a:buClr>
              <a:buSzPts val="1100"/>
              <a:buChar char="■"/>
              <a:defRPr sz="1100">
                <a:solidFill>
                  <a:schemeClr val="lt1"/>
                </a:solidFill>
              </a:defRPr>
            </a:lvl9pPr>
          </a:lstStyle>
          <a:p/>
        </p:txBody>
      </p:sp>
      <p:sp>
        <p:nvSpPr>
          <p:cNvPr id="309" name="Google Shape;309;p44"/>
          <p:cNvSpPr txBox="1"/>
          <p:nvPr>
            <p:ph idx="3" type="body"/>
          </p:nvPr>
        </p:nvSpPr>
        <p:spPr>
          <a:xfrm>
            <a:off x="4601077" y="2180950"/>
            <a:ext cx="3579600" cy="23856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Char char="●"/>
              <a:defRPr sz="1100">
                <a:solidFill>
                  <a:schemeClr val="lt1"/>
                </a:solidFill>
              </a:defRPr>
            </a:lvl1pPr>
            <a:lvl2pPr indent="-298450" lvl="1" marL="914400">
              <a:spcBef>
                <a:spcPts val="0"/>
              </a:spcBef>
              <a:spcAft>
                <a:spcPts val="0"/>
              </a:spcAft>
              <a:buClr>
                <a:schemeClr val="lt1"/>
              </a:buClr>
              <a:buSzPts val="1100"/>
              <a:buChar char="○"/>
              <a:defRPr sz="1100">
                <a:solidFill>
                  <a:schemeClr val="lt1"/>
                </a:solidFill>
              </a:defRPr>
            </a:lvl2pPr>
            <a:lvl3pPr indent="-298450" lvl="2" marL="1371600">
              <a:spcBef>
                <a:spcPts val="0"/>
              </a:spcBef>
              <a:spcAft>
                <a:spcPts val="0"/>
              </a:spcAft>
              <a:buClr>
                <a:schemeClr val="lt1"/>
              </a:buClr>
              <a:buSzPts val="1100"/>
              <a:buChar char="■"/>
              <a:defRPr sz="1100">
                <a:solidFill>
                  <a:schemeClr val="lt1"/>
                </a:solidFill>
              </a:defRPr>
            </a:lvl3pPr>
            <a:lvl4pPr indent="-298450" lvl="3" marL="1828800">
              <a:spcBef>
                <a:spcPts val="0"/>
              </a:spcBef>
              <a:spcAft>
                <a:spcPts val="0"/>
              </a:spcAft>
              <a:buClr>
                <a:schemeClr val="lt1"/>
              </a:buClr>
              <a:buSzPts val="1100"/>
              <a:buChar char="●"/>
              <a:defRPr sz="1100">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sz="1100">
                <a:solidFill>
                  <a:schemeClr val="lt1"/>
                </a:solidFill>
              </a:defRPr>
            </a:lvl6pPr>
            <a:lvl7pPr indent="-298450" lvl="6" marL="3200400">
              <a:spcBef>
                <a:spcPts val="0"/>
              </a:spcBef>
              <a:spcAft>
                <a:spcPts val="0"/>
              </a:spcAft>
              <a:buClr>
                <a:schemeClr val="lt1"/>
              </a:buClr>
              <a:buSzPts val="1100"/>
              <a:buChar char="●"/>
              <a:defRPr sz="1100">
                <a:solidFill>
                  <a:schemeClr val="lt1"/>
                </a:solidFill>
              </a:defRPr>
            </a:lvl7pPr>
            <a:lvl8pPr indent="-298450" lvl="7" marL="3657600">
              <a:spcBef>
                <a:spcPts val="0"/>
              </a:spcBef>
              <a:spcAft>
                <a:spcPts val="0"/>
              </a:spcAft>
              <a:buClr>
                <a:schemeClr val="lt1"/>
              </a:buClr>
              <a:buSzPts val="1100"/>
              <a:buChar char="○"/>
              <a:defRPr sz="1100">
                <a:solidFill>
                  <a:schemeClr val="lt1"/>
                </a:solidFill>
              </a:defRPr>
            </a:lvl8pPr>
            <a:lvl9pPr indent="-298450" lvl="8" marL="4114800">
              <a:spcBef>
                <a:spcPts val="0"/>
              </a:spcBef>
              <a:spcAft>
                <a:spcPts val="0"/>
              </a:spcAft>
              <a:buClr>
                <a:schemeClr val="lt1"/>
              </a:buClr>
              <a:buSzPts val="1100"/>
              <a:buChar char="■"/>
              <a:defRPr sz="1100">
                <a:solidFill>
                  <a:schemeClr val="lt1"/>
                </a:solidFill>
              </a:defRPr>
            </a:lvl9pPr>
          </a:lstStyle>
          <a:p/>
        </p:txBody>
      </p:sp>
      <p:sp>
        <p:nvSpPr>
          <p:cNvPr id="310" name="Google Shape;310;p44"/>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a:buNone/>
              <a:defRPr sz="1100">
                <a:solidFill>
                  <a:schemeClr val="accent3"/>
                </a:solidFill>
              </a:defRPr>
            </a:lvl1pPr>
            <a:lvl2pPr lvl="1">
              <a:buNone/>
              <a:defRPr sz="1100">
                <a:solidFill>
                  <a:schemeClr val="accent3"/>
                </a:solidFill>
              </a:defRPr>
            </a:lvl2pPr>
            <a:lvl3pPr lvl="2">
              <a:buNone/>
              <a:defRPr sz="1100">
                <a:solidFill>
                  <a:schemeClr val="accent3"/>
                </a:solidFill>
              </a:defRPr>
            </a:lvl3pPr>
            <a:lvl4pPr lvl="3">
              <a:buNone/>
              <a:defRPr sz="1100">
                <a:solidFill>
                  <a:schemeClr val="accent3"/>
                </a:solidFill>
              </a:defRPr>
            </a:lvl4pPr>
            <a:lvl5pPr lvl="4">
              <a:buNone/>
              <a:defRPr sz="1100">
                <a:solidFill>
                  <a:schemeClr val="accent3"/>
                </a:solidFill>
              </a:defRPr>
            </a:lvl5pPr>
            <a:lvl6pPr lvl="5">
              <a:buNone/>
              <a:defRPr sz="1100">
                <a:solidFill>
                  <a:schemeClr val="accent3"/>
                </a:solidFill>
              </a:defRPr>
            </a:lvl6pPr>
            <a:lvl7pPr lvl="6">
              <a:buNone/>
              <a:defRPr sz="1100">
                <a:solidFill>
                  <a:schemeClr val="accent3"/>
                </a:solidFill>
              </a:defRPr>
            </a:lvl7pPr>
            <a:lvl8pPr lvl="7">
              <a:buNone/>
              <a:defRPr sz="1100">
                <a:solidFill>
                  <a:schemeClr val="accent3"/>
                </a:solidFill>
              </a:defRPr>
            </a:lvl8pPr>
            <a:lvl9pPr lvl="8">
              <a:buNone/>
              <a:defRPr sz="1100">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 Company Overview" type="titleOnly">
  <p:cSld name="TITLE_ONLY">
    <p:bg>
      <p:bgPr>
        <a:solidFill>
          <a:schemeClr val="accent4"/>
        </a:solidFill>
      </p:bgPr>
    </p:bg>
    <p:spTree>
      <p:nvGrpSpPr>
        <p:cNvPr id="311" name="Shape 311"/>
        <p:cNvGrpSpPr/>
        <p:nvPr/>
      </p:nvGrpSpPr>
      <p:grpSpPr>
        <a:xfrm>
          <a:off x="0" y="0"/>
          <a:ext cx="0" cy="0"/>
          <a:chOff x="0" y="0"/>
          <a:chExt cx="0" cy="0"/>
        </a:xfrm>
      </p:grpSpPr>
      <p:sp>
        <p:nvSpPr>
          <p:cNvPr id="312" name="Google Shape;312;p45"/>
          <p:cNvSpPr/>
          <p:nvPr>
            <p:ph idx="2" type="pic"/>
          </p:nvPr>
        </p:nvSpPr>
        <p:spPr>
          <a:xfrm>
            <a:off x="791150" y="522900"/>
            <a:ext cx="1294800" cy="1918500"/>
          </a:xfrm>
          <a:prstGeom prst="rect">
            <a:avLst/>
          </a:prstGeom>
          <a:noFill/>
          <a:ln>
            <a:noFill/>
          </a:ln>
        </p:spPr>
      </p:sp>
      <p:sp>
        <p:nvSpPr>
          <p:cNvPr id="313" name="Google Shape;313;p45"/>
          <p:cNvSpPr/>
          <p:nvPr>
            <p:ph idx="3" type="pic"/>
          </p:nvPr>
        </p:nvSpPr>
        <p:spPr>
          <a:xfrm>
            <a:off x="2355375" y="522900"/>
            <a:ext cx="1294800" cy="1918500"/>
          </a:xfrm>
          <a:prstGeom prst="rect">
            <a:avLst/>
          </a:prstGeom>
          <a:noFill/>
          <a:ln>
            <a:noFill/>
          </a:ln>
        </p:spPr>
      </p:sp>
      <p:sp>
        <p:nvSpPr>
          <p:cNvPr id="314" name="Google Shape;314;p45"/>
          <p:cNvSpPr/>
          <p:nvPr>
            <p:ph idx="4" type="pic"/>
          </p:nvPr>
        </p:nvSpPr>
        <p:spPr>
          <a:xfrm>
            <a:off x="3921313" y="522900"/>
            <a:ext cx="1294800" cy="1918500"/>
          </a:xfrm>
          <a:prstGeom prst="rect">
            <a:avLst/>
          </a:prstGeom>
          <a:noFill/>
          <a:ln>
            <a:noFill/>
          </a:ln>
        </p:spPr>
      </p:sp>
      <p:sp>
        <p:nvSpPr>
          <p:cNvPr id="315" name="Google Shape;315;p45"/>
          <p:cNvSpPr/>
          <p:nvPr>
            <p:ph idx="5" type="pic"/>
          </p:nvPr>
        </p:nvSpPr>
        <p:spPr>
          <a:xfrm>
            <a:off x="5491588" y="522900"/>
            <a:ext cx="1294800" cy="1918500"/>
          </a:xfrm>
          <a:prstGeom prst="rect">
            <a:avLst/>
          </a:prstGeom>
          <a:noFill/>
          <a:ln>
            <a:noFill/>
          </a:ln>
        </p:spPr>
      </p:sp>
      <p:sp>
        <p:nvSpPr>
          <p:cNvPr id="316" name="Google Shape;316;p45"/>
          <p:cNvSpPr txBox="1"/>
          <p:nvPr>
            <p:ph idx="1" type="body"/>
          </p:nvPr>
        </p:nvSpPr>
        <p:spPr>
          <a:xfrm>
            <a:off x="680850" y="3443850"/>
            <a:ext cx="3074700" cy="1031700"/>
          </a:xfrm>
          <a:prstGeom prst="rect">
            <a:avLst/>
          </a:prstGeom>
        </p:spPr>
        <p:txBody>
          <a:bodyPr anchorCtr="0" anchor="t" bIns="91425" lIns="91425" spcFirstLastPara="1" rIns="91425" wrap="square" tIns="91425">
            <a:noAutofit/>
          </a:bodyPr>
          <a:lstStyle>
            <a:lvl1pPr indent="-406400" lvl="0" marL="4572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indent="-406400" lvl="1" marL="9144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2pPr>
            <a:lvl3pPr indent="-406400" lvl="2" marL="13716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3pPr>
            <a:lvl4pPr indent="-406400" lvl="3" marL="18288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4pPr>
            <a:lvl5pPr indent="-406400" lvl="4" marL="22860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5pPr>
            <a:lvl6pPr indent="-406400" lvl="5" marL="27432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6pPr>
            <a:lvl7pPr indent="-406400" lvl="6" marL="32004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7pPr>
            <a:lvl8pPr indent="-406400" lvl="7" marL="36576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8pPr>
            <a:lvl9pPr indent="-406400" lvl="8" marL="41148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9pPr>
          </a:lstStyle>
          <a:p/>
        </p:txBody>
      </p:sp>
      <p:sp>
        <p:nvSpPr>
          <p:cNvPr id="317" name="Google Shape;317;p45"/>
          <p:cNvSpPr txBox="1"/>
          <p:nvPr>
            <p:ph idx="6" type="body"/>
          </p:nvPr>
        </p:nvSpPr>
        <p:spPr>
          <a:xfrm>
            <a:off x="4123900" y="3443850"/>
            <a:ext cx="4030200" cy="11652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318" name="Google Shape;318;p45"/>
          <p:cNvSpPr txBox="1"/>
          <p:nvPr>
            <p:ph idx="7" type="body"/>
          </p:nvPr>
        </p:nvSpPr>
        <p:spPr>
          <a:xfrm>
            <a:off x="705088" y="2737270"/>
            <a:ext cx="1294800" cy="259800"/>
          </a:xfrm>
          <a:prstGeom prst="rect">
            <a:avLst/>
          </a:prstGeom>
        </p:spPr>
        <p:txBody>
          <a:bodyPr anchorCtr="0" anchor="ctr" bIns="91425" lIns="91425" spcFirstLastPara="1" rIns="91425" wrap="square" tIns="91425">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319" name="Google Shape;319;p45"/>
          <p:cNvSpPr txBox="1"/>
          <p:nvPr>
            <p:ph idx="8" type="body"/>
          </p:nvPr>
        </p:nvSpPr>
        <p:spPr>
          <a:xfrm>
            <a:off x="2258888" y="2737270"/>
            <a:ext cx="1294800" cy="259800"/>
          </a:xfrm>
          <a:prstGeom prst="rect">
            <a:avLst/>
          </a:prstGeom>
        </p:spPr>
        <p:txBody>
          <a:bodyPr anchorCtr="0" anchor="ctr" bIns="91425" lIns="91425" spcFirstLastPara="1" rIns="91425" wrap="square" tIns="91425">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320" name="Google Shape;320;p45"/>
          <p:cNvSpPr txBox="1"/>
          <p:nvPr>
            <p:ph idx="9" type="body"/>
          </p:nvPr>
        </p:nvSpPr>
        <p:spPr>
          <a:xfrm>
            <a:off x="3827513" y="2737270"/>
            <a:ext cx="1294800" cy="259800"/>
          </a:xfrm>
          <a:prstGeom prst="rect">
            <a:avLst/>
          </a:prstGeom>
        </p:spPr>
        <p:txBody>
          <a:bodyPr anchorCtr="0" anchor="ctr" bIns="91425" lIns="91425" spcFirstLastPara="1" rIns="91425" wrap="square" tIns="91425">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321" name="Google Shape;321;p45"/>
          <p:cNvSpPr txBox="1"/>
          <p:nvPr>
            <p:ph idx="13" type="body"/>
          </p:nvPr>
        </p:nvSpPr>
        <p:spPr>
          <a:xfrm>
            <a:off x="5395113" y="2737270"/>
            <a:ext cx="1294800" cy="259800"/>
          </a:xfrm>
          <a:prstGeom prst="rect">
            <a:avLst/>
          </a:prstGeom>
        </p:spPr>
        <p:txBody>
          <a:bodyPr anchorCtr="0" anchor="ctr" bIns="91425" lIns="91425" spcFirstLastPara="1" rIns="91425" wrap="square" tIns="91425">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322" name="Google Shape;322;p45"/>
          <p:cNvSpPr txBox="1"/>
          <p:nvPr>
            <p:ph idx="14" type="body"/>
          </p:nvPr>
        </p:nvSpPr>
        <p:spPr>
          <a:xfrm>
            <a:off x="705091" y="2464123"/>
            <a:ext cx="1294800" cy="259800"/>
          </a:xfrm>
          <a:prstGeom prst="rect">
            <a:avLst/>
          </a:prstGeom>
        </p:spPr>
        <p:txBody>
          <a:bodyPr anchorCtr="0" anchor="t" bIns="91425" lIns="91425" spcFirstLastPara="1" rIns="91425" wrap="square" tIns="91425">
            <a:noAutofit/>
          </a:bodyPr>
          <a:lstStyle>
            <a:lvl1pPr indent="-273050" lvl="0" marL="457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1pPr>
            <a:lvl2pPr indent="-273050" lvl="1" marL="914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2pPr>
            <a:lvl3pPr indent="-273050" lvl="2" marL="1371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3pPr>
            <a:lvl4pPr indent="-273050" lvl="3" marL="1828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4pPr>
            <a:lvl5pPr indent="-273050" lvl="4" marL="22860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5pPr>
            <a:lvl6pPr indent="-273050" lvl="5" marL="2743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6pPr>
            <a:lvl7pPr indent="-273050" lvl="6" marL="3200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7pPr>
            <a:lvl8pPr indent="-273050" lvl="7" marL="3657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8pPr>
            <a:lvl9pPr indent="-273050" lvl="8" marL="4114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9pPr>
          </a:lstStyle>
          <a:p/>
        </p:txBody>
      </p:sp>
      <p:sp>
        <p:nvSpPr>
          <p:cNvPr id="323" name="Google Shape;323;p45"/>
          <p:cNvSpPr txBox="1"/>
          <p:nvPr>
            <p:ph idx="15" type="body"/>
          </p:nvPr>
        </p:nvSpPr>
        <p:spPr>
          <a:xfrm>
            <a:off x="2258891" y="2464123"/>
            <a:ext cx="1294800" cy="259800"/>
          </a:xfrm>
          <a:prstGeom prst="rect">
            <a:avLst/>
          </a:prstGeom>
        </p:spPr>
        <p:txBody>
          <a:bodyPr anchorCtr="0" anchor="t" bIns="91425" lIns="91425" spcFirstLastPara="1" rIns="91425" wrap="square" tIns="91425">
            <a:noAutofit/>
          </a:bodyPr>
          <a:lstStyle>
            <a:lvl1pPr indent="-273050" lvl="0" marL="457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1pPr>
            <a:lvl2pPr indent="-273050" lvl="1" marL="914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2pPr>
            <a:lvl3pPr indent="-273050" lvl="2" marL="1371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3pPr>
            <a:lvl4pPr indent="-273050" lvl="3" marL="1828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4pPr>
            <a:lvl5pPr indent="-273050" lvl="4" marL="22860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5pPr>
            <a:lvl6pPr indent="-273050" lvl="5" marL="2743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6pPr>
            <a:lvl7pPr indent="-273050" lvl="6" marL="3200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7pPr>
            <a:lvl8pPr indent="-273050" lvl="7" marL="3657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8pPr>
            <a:lvl9pPr indent="-273050" lvl="8" marL="4114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9pPr>
          </a:lstStyle>
          <a:p/>
        </p:txBody>
      </p:sp>
      <p:sp>
        <p:nvSpPr>
          <p:cNvPr id="324" name="Google Shape;324;p45"/>
          <p:cNvSpPr txBox="1"/>
          <p:nvPr>
            <p:ph idx="16" type="body"/>
          </p:nvPr>
        </p:nvSpPr>
        <p:spPr>
          <a:xfrm>
            <a:off x="3827003" y="2464123"/>
            <a:ext cx="1294800" cy="259800"/>
          </a:xfrm>
          <a:prstGeom prst="rect">
            <a:avLst/>
          </a:prstGeom>
        </p:spPr>
        <p:txBody>
          <a:bodyPr anchorCtr="0" anchor="t" bIns="91425" lIns="91425" spcFirstLastPara="1" rIns="91425" wrap="square" tIns="91425">
            <a:noAutofit/>
          </a:bodyPr>
          <a:lstStyle>
            <a:lvl1pPr indent="-273050" lvl="0" marL="457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1pPr>
            <a:lvl2pPr indent="-273050" lvl="1" marL="914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2pPr>
            <a:lvl3pPr indent="-273050" lvl="2" marL="1371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3pPr>
            <a:lvl4pPr indent="-273050" lvl="3" marL="1828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4pPr>
            <a:lvl5pPr indent="-273050" lvl="4" marL="22860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5pPr>
            <a:lvl6pPr indent="-273050" lvl="5" marL="2743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6pPr>
            <a:lvl7pPr indent="-273050" lvl="6" marL="3200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7pPr>
            <a:lvl8pPr indent="-273050" lvl="7" marL="3657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8pPr>
            <a:lvl9pPr indent="-273050" lvl="8" marL="4114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9pPr>
          </a:lstStyle>
          <a:p/>
        </p:txBody>
      </p:sp>
      <p:sp>
        <p:nvSpPr>
          <p:cNvPr id="325" name="Google Shape;325;p45"/>
          <p:cNvSpPr txBox="1"/>
          <p:nvPr>
            <p:ph idx="17" type="body"/>
          </p:nvPr>
        </p:nvSpPr>
        <p:spPr>
          <a:xfrm>
            <a:off x="5396128" y="2464123"/>
            <a:ext cx="1294800" cy="259800"/>
          </a:xfrm>
          <a:prstGeom prst="rect">
            <a:avLst/>
          </a:prstGeom>
        </p:spPr>
        <p:txBody>
          <a:bodyPr anchorCtr="0" anchor="t" bIns="91425" lIns="91425" spcFirstLastPara="1" rIns="91425" wrap="square" tIns="91425">
            <a:noAutofit/>
          </a:bodyPr>
          <a:lstStyle>
            <a:lvl1pPr indent="-273050" lvl="0" marL="457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1pPr>
            <a:lvl2pPr indent="-273050" lvl="1" marL="914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2pPr>
            <a:lvl3pPr indent="-273050" lvl="2" marL="1371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3pPr>
            <a:lvl4pPr indent="-273050" lvl="3" marL="1828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4pPr>
            <a:lvl5pPr indent="-273050" lvl="4" marL="22860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5pPr>
            <a:lvl6pPr indent="-273050" lvl="5" marL="2743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6pPr>
            <a:lvl7pPr indent="-273050" lvl="6" marL="3200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7pPr>
            <a:lvl8pPr indent="-273050" lvl="7" marL="3657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8pPr>
            <a:lvl9pPr indent="-273050" lvl="8" marL="4114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9pPr>
          </a:lstStyle>
          <a:p/>
        </p:txBody>
      </p:sp>
      <p:sp>
        <p:nvSpPr>
          <p:cNvPr id="326" name="Google Shape;326;p45"/>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a:buNone/>
              <a:defRPr sz="1100">
                <a:solidFill>
                  <a:schemeClr val="accent3"/>
                </a:solidFill>
              </a:defRPr>
            </a:lvl1pPr>
            <a:lvl2pPr lvl="1">
              <a:buNone/>
              <a:defRPr sz="1100">
                <a:solidFill>
                  <a:schemeClr val="accent3"/>
                </a:solidFill>
              </a:defRPr>
            </a:lvl2pPr>
            <a:lvl3pPr lvl="2">
              <a:buNone/>
              <a:defRPr sz="1100">
                <a:solidFill>
                  <a:schemeClr val="accent3"/>
                </a:solidFill>
              </a:defRPr>
            </a:lvl3pPr>
            <a:lvl4pPr lvl="3">
              <a:buNone/>
              <a:defRPr sz="1100">
                <a:solidFill>
                  <a:schemeClr val="accent3"/>
                </a:solidFill>
              </a:defRPr>
            </a:lvl4pPr>
            <a:lvl5pPr lvl="4">
              <a:buNone/>
              <a:defRPr sz="1100">
                <a:solidFill>
                  <a:schemeClr val="accent3"/>
                </a:solidFill>
              </a:defRPr>
            </a:lvl5pPr>
            <a:lvl6pPr lvl="5">
              <a:buNone/>
              <a:defRPr sz="1100">
                <a:solidFill>
                  <a:schemeClr val="accent3"/>
                </a:solidFill>
              </a:defRPr>
            </a:lvl6pPr>
            <a:lvl7pPr lvl="6">
              <a:buNone/>
              <a:defRPr sz="1100">
                <a:solidFill>
                  <a:schemeClr val="accent3"/>
                </a:solidFill>
              </a:defRPr>
            </a:lvl7pPr>
            <a:lvl8pPr lvl="7">
              <a:buNone/>
              <a:defRPr sz="1100">
                <a:solidFill>
                  <a:schemeClr val="accent3"/>
                </a:solidFill>
              </a:defRPr>
            </a:lvl8pPr>
            <a:lvl9pPr lvl="8">
              <a:buNone/>
              <a:defRPr sz="1100">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etitive Landscape">
  <p:cSld name="ONE_COLUMN_TEXT">
    <p:bg>
      <p:bgPr>
        <a:solidFill>
          <a:schemeClr val="dk1"/>
        </a:solidFill>
      </p:bgPr>
    </p:bg>
    <p:spTree>
      <p:nvGrpSpPr>
        <p:cNvPr id="327" name="Shape 327"/>
        <p:cNvGrpSpPr/>
        <p:nvPr/>
      </p:nvGrpSpPr>
      <p:grpSpPr>
        <a:xfrm>
          <a:off x="0" y="0"/>
          <a:ext cx="0" cy="0"/>
          <a:chOff x="0" y="0"/>
          <a:chExt cx="0" cy="0"/>
        </a:xfrm>
      </p:grpSpPr>
      <p:sp>
        <p:nvSpPr>
          <p:cNvPr id="328" name="Google Shape;328;p46"/>
          <p:cNvSpPr txBox="1"/>
          <p:nvPr>
            <p:ph idx="1" type="body"/>
          </p:nvPr>
        </p:nvSpPr>
        <p:spPr>
          <a:xfrm>
            <a:off x="791150" y="738025"/>
            <a:ext cx="3918300" cy="223200"/>
          </a:xfrm>
          <a:prstGeom prst="rect">
            <a:avLst/>
          </a:prstGeom>
        </p:spPr>
        <p:txBody>
          <a:bodyPr anchorCtr="0" anchor="t" bIns="0" lIns="0" spcFirstLastPara="1" rIns="0" wrap="square" tIns="0">
            <a:noAutofit/>
          </a:bodyPr>
          <a:lstStyle>
            <a:lvl1pPr indent="-298450" lvl="0" marL="457200">
              <a:spcBef>
                <a:spcPts val="0"/>
              </a:spcBef>
              <a:spcAft>
                <a:spcPts val="0"/>
              </a:spcAft>
              <a:buSzPts val="1100"/>
              <a:buFont typeface="Barlow"/>
              <a:buChar char="●"/>
              <a:defRPr sz="1100">
                <a:latin typeface="Barlow"/>
                <a:ea typeface="Barlow"/>
                <a:cs typeface="Barlow"/>
                <a:sym typeface="Barlow"/>
              </a:defRPr>
            </a:lvl1pPr>
            <a:lvl2pPr indent="-298450" lvl="1" marL="914400">
              <a:spcBef>
                <a:spcPts val="0"/>
              </a:spcBef>
              <a:spcAft>
                <a:spcPts val="0"/>
              </a:spcAft>
              <a:buSzPts val="1100"/>
              <a:buFont typeface="Barlow"/>
              <a:buChar char="○"/>
              <a:defRPr sz="1100">
                <a:latin typeface="Barlow"/>
                <a:ea typeface="Barlow"/>
                <a:cs typeface="Barlow"/>
                <a:sym typeface="Barlow"/>
              </a:defRPr>
            </a:lvl2pPr>
            <a:lvl3pPr indent="-298450" lvl="2" marL="1371600">
              <a:spcBef>
                <a:spcPts val="0"/>
              </a:spcBef>
              <a:spcAft>
                <a:spcPts val="0"/>
              </a:spcAft>
              <a:buSzPts val="1100"/>
              <a:buFont typeface="Barlow"/>
              <a:buChar char="■"/>
              <a:defRPr sz="1100">
                <a:latin typeface="Barlow"/>
                <a:ea typeface="Barlow"/>
                <a:cs typeface="Barlow"/>
                <a:sym typeface="Barlow"/>
              </a:defRPr>
            </a:lvl3pPr>
            <a:lvl4pPr indent="-298450" lvl="3" marL="1828800">
              <a:spcBef>
                <a:spcPts val="0"/>
              </a:spcBef>
              <a:spcAft>
                <a:spcPts val="0"/>
              </a:spcAft>
              <a:buSzPts val="1100"/>
              <a:buFont typeface="Barlow"/>
              <a:buChar char="●"/>
              <a:defRPr sz="1100">
                <a:latin typeface="Barlow"/>
                <a:ea typeface="Barlow"/>
                <a:cs typeface="Barlow"/>
                <a:sym typeface="Barlow"/>
              </a:defRPr>
            </a:lvl4pPr>
            <a:lvl5pPr indent="-298450" lvl="4" marL="2286000">
              <a:spcBef>
                <a:spcPts val="0"/>
              </a:spcBef>
              <a:spcAft>
                <a:spcPts val="0"/>
              </a:spcAft>
              <a:buSzPts val="1100"/>
              <a:buFont typeface="Barlow"/>
              <a:buChar char="○"/>
              <a:defRPr>
                <a:latin typeface="Barlow"/>
                <a:ea typeface="Barlow"/>
                <a:cs typeface="Barlow"/>
                <a:sym typeface="Barlow"/>
              </a:defRPr>
            </a:lvl5pPr>
            <a:lvl6pPr indent="-298450" lvl="5" marL="2743200">
              <a:spcBef>
                <a:spcPts val="0"/>
              </a:spcBef>
              <a:spcAft>
                <a:spcPts val="0"/>
              </a:spcAft>
              <a:buSzPts val="1100"/>
              <a:buFont typeface="Barlow"/>
              <a:buChar char="■"/>
              <a:defRPr sz="1100">
                <a:latin typeface="Barlow"/>
                <a:ea typeface="Barlow"/>
                <a:cs typeface="Barlow"/>
                <a:sym typeface="Barlow"/>
              </a:defRPr>
            </a:lvl6pPr>
            <a:lvl7pPr indent="-298450" lvl="6" marL="3200400">
              <a:spcBef>
                <a:spcPts val="0"/>
              </a:spcBef>
              <a:spcAft>
                <a:spcPts val="0"/>
              </a:spcAft>
              <a:buSzPts val="1100"/>
              <a:buFont typeface="Barlow"/>
              <a:buChar char="●"/>
              <a:defRPr sz="1100">
                <a:latin typeface="Barlow"/>
                <a:ea typeface="Barlow"/>
                <a:cs typeface="Barlow"/>
                <a:sym typeface="Barlow"/>
              </a:defRPr>
            </a:lvl7pPr>
            <a:lvl8pPr indent="-298450" lvl="7" marL="3657600">
              <a:spcBef>
                <a:spcPts val="0"/>
              </a:spcBef>
              <a:spcAft>
                <a:spcPts val="0"/>
              </a:spcAft>
              <a:buSzPts val="1100"/>
              <a:buFont typeface="Barlow"/>
              <a:buChar char="○"/>
              <a:defRPr sz="1100">
                <a:latin typeface="Barlow"/>
                <a:ea typeface="Barlow"/>
                <a:cs typeface="Barlow"/>
                <a:sym typeface="Barlow"/>
              </a:defRPr>
            </a:lvl8pPr>
            <a:lvl9pPr indent="-298450" lvl="8" marL="4114800">
              <a:spcBef>
                <a:spcPts val="0"/>
              </a:spcBef>
              <a:spcAft>
                <a:spcPts val="0"/>
              </a:spcAft>
              <a:buSzPts val="1100"/>
              <a:buFont typeface="Barlow"/>
              <a:buChar char="■"/>
              <a:defRPr sz="1100">
                <a:latin typeface="Barlow"/>
                <a:ea typeface="Barlow"/>
                <a:cs typeface="Barlow"/>
                <a:sym typeface="Barlow"/>
              </a:defRPr>
            </a:lvl9pPr>
          </a:lstStyle>
          <a:p/>
        </p:txBody>
      </p:sp>
      <p:sp>
        <p:nvSpPr>
          <p:cNvPr id="329" name="Google Shape;329;p46"/>
          <p:cNvSpPr txBox="1"/>
          <p:nvPr>
            <p:ph idx="2" type="subTitle"/>
          </p:nvPr>
        </p:nvSpPr>
        <p:spPr>
          <a:xfrm>
            <a:off x="791150" y="522625"/>
            <a:ext cx="3918300" cy="215400"/>
          </a:xfrm>
          <a:prstGeom prst="rect">
            <a:avLst/>
          </a:prstGeom>
        </p:spPr>
        <p:txBody>
          <a:bodyPr anchorCtr="0" anchor="t" bIns="0" lIns="0" spcFirstLastPara="1" rIns="0" wrap="square" tIns="0">
            <a:noAutofit/>
          </a:bodyPr>
          <a:lstStyle>
            <a:lvl1pPr lvl="0">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1pPr>
            <a:lvl2pPr lvl="1">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2pPr>
            <a:lvl3pPr lvl="2">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3pPr>
            <a:lvl4pPr lvl="3">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4pPr>
            <a:lvl5pPr lvl="4">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5pPr>
            <a:lvl6pPr lvl="5">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6pPr>
            <a:lvl7pPr lvl="6">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7pPr>
            <a:lvl8pPr lvl="7">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8pPr>
            <a:lvl9pPr lvl="8">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9pPr>
          </a:lstStyle>
          <a:p/>
        </p:txBody>
      </p:sp>
      <p:sp>
        <p:nvSpPr>
          <p:cNvPr id="330" name="Google Shape;330;p46"/>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a:buNone/>
              <a:defRPr sz="1100">
                <a:solidFill>
                  <a:schemeClr val="accent3"/>
                </a:solidFill>
              </a:defRPr>
            </a:lvl1pPr>
            <a:lvl2pPr lvl="1">
              <a:buNone/>
              <a:defRPr sz="1100">
                <a:solidFill>
                  <a:schemeClr val="accent3"/>
                </a:solidFill>
              </a:defRPr>
            </a:lvl2pPr>
            <a:lvl3pPr lvl="2">
              <a:buNone/>
              <a:defRPr sz="1100">
                <a:solidFill>
                  <a:schemeClr val="accent3"/>
                </a:solidFill>
              </a:defRPr>
            </a:lvl3pPr>
            <a:lvl4pPr lvl="3">
              <a:buNone/>
              <a:defRPr sz="1100">
                <a:solidFill>
                  <a:schemeClr val="accent3"/>
                </a:solidFill>
              </a:defRPr>
            </a:lvl4pPr>
            <a:lvl5pPr lvl="4">
              <a:buNone/>
              <a:defRPr sz="1100">
                <a:solidFill>
                  <a:schemeClr val="accent3"/>
                </a:solidFill>
              </a:defRPr>
            </a:lvl5pPr>
            <a:lvl6pPr lvl="5">
              <a:buNone/>
              <a:defRPr sz="1100">
                <a:solidFill>
                  <a:schemeClr val="accent3"/>
                </a:solidFill>
              </a:defRPr>
            </a:lvl6pPr>
            <a:lvl7pPr lvl="6">
              <a:buNone/>
              <a:defRPr sz="1100">
                <a:solidFill>
                  <a:schemeClr val="accent3"/>
                </a:solidFill>
              </a:defRPr>
            </a:lvl7pPr>
            <a:lvl8pPr lvl="7">
              <a:buNone/>
              <a:defRPr sz="1100">
                <a:solidFill>
                  <a:schemeClr val="accent3"/>
                </a:solidFill>
              </a:defRPr>
            </a:lvl8pPr>
            <a:lvl9pPr lvl="8">
              <a:buNone/>
              <a:defRPr sz="1100">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rket Trends + Data">
  <p:cSld name="MAIN_POINT">
    <p:bg>
      <p:bgPr>
        <a:solidFill>
          <a:schemeClr val="dk1"/>
        </a:solidFill>
      </p:bgPr>
    </p:bg>
    <p:spTree>
      <p:nvGrpSpPr>
        <p:cNvPr id="331" name="Shape 331"/>
        <p:cNvGrpSpPr/>
        <p:nvPr/>
      </p:nvGrpSpPr>
      <p:grpSpPr>
        <a:xfrm>
          <a:off x="0" y="0"/>
          <a:ext cx="0" cy="0"/>
          <a:chOff x="0" y="0"/>
          <a:chExt cx="0" cy="0"/>
        </a:xfrm>
      </p:grpSpPr>
      <p:sp>
        <p:nvSpPr>
          <p:cNvPr id="332" name="Google Shape;332;p47"/>
          <p:cNvSpPr txBox="1"/>
          <p:nvPr>
            <p:ph idx="1" type="subTitle"/>
          </p:nvPr>
        </p:nvSpPr>
        <p:spPr>
          <a:xfrm>
            <a:off x="690250" y="415625"/>
            <a:ext cx="1261800" cy="2703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atin typeface="Barlow Light"/>
                <a:ea typeface="Barlow Light"/>
                <a:cs typeface="Barlow Light"/>
                <a:sym typeface="Barlow Light"/>
              </a:defRPr>
            </a:lvl1pPr>
            <a:lvl2pPr lvl="1">
              <a:spcBef>
                <a:spcPts val="0"/>
              </a:spcBef>
              <a:spcAft>
                <a:spcPts val="0"/>
              </a:spcAft>
              <a:buSzPts val="1400"/>
              <a:buNone/>
              <a:defRPr>
                <a:latin typeface="Barlow Light"/>
                <a:ea typeface="Barlow Light"/>
                <a:cs typeface="Barlow Light"/>
                <a:sym typeface="Barlow Light"/>
              </a:defRPr>
            </a:lvl2pPr>
            <a:lvl3pPr lvl="2">
              <a:spcBef>
                <a:spcPts val="0"/>
              </a:spcBef>
              <a:spcAft>
                <a:spcPts val="0"/>
              </a:spcAft>
              <a:buSzPts val="1400"/>
              <a:buNone/>
              <a:defRPr>
                <a:latin typeface="Barlow Light"/>
                <a:ea typeface="Barlow Light"/>
                <a:cs typeface="Barlow Light"/>
                <a:sym typeface="Barlow Light"/>
              </a:defRPr>
            </a:lvl3pPr>
            <a:lvl4pPr lvl="3">
              <a:spcBef>
                <a:spcPts val="0"/>
              </a:spcBef>
              <a:spcAft>
                <a:spcPts val="0"/>
              </a:spcAft>
              <a:buSzPts val="1400"/>
              <a:buNone/>
              <a:defRPr>
                <a:latin typeface="Barlow Light"/>
                <a:ea typeface="Barlow Light"/>
                <a:cs typeface="Barlow Light"/>
                <a:sym typeface="Barlow Light"/>
              </a:defRPr>
            </a:lvl4pPr>
            <a:lvl5pPr lvl="4">
              <a:spcBef>
                <a:spcPts val="0"/>
              </a:spcBef>
              <a:spcAft>
                <a:spcPts val="0"/>
              </a:spcAft>
              <a:buSzPts val="1400"/>
              <a:buNone/>
              <a:defRPr>
                <a:latin typeface="Barlow Light"/>
                <a:ea typeface="Barlow Light"/>
                <a:cs typeface="Barlow Light"/>
                <a:sym typeface="Barlow Light"/>
              </a:defRPr>
            </a:lvl5pPr>
            <a:lvl6pPr lvl="5">
              <a:spcBef>
                <a:spcPts val="0"/>
              </a:spcBef>
              <a:spcAft>
                <a:spcPts val="0"/>
              </a:spcAft>
              <a:buSzPts val="1400"/>
              <a:buNone/>
              <a:defRPr>
                <a:latin typeface="Barlow Light"/>
                <a:ea typeface="Barlow Light"/>
                <a:cs typeface="Barlow Light"/>
                <a:sym typeface="Barlow Light"/>
              </a:defRPr>
            </a:lvl6pPr>
            <a:lvl7pPr lvl="6">
              <a:spcBef>
                <a:spcPts val="0"/>
              </a:spcBef>
              <a:spcAft>
                <a:spcPts val="0"/>
              </a:spcAft>
              <a:buSzPts val="1400"/>
              <a:buNone/>
              <a:defRPr>
                <a:latin typeface="Barlow Light"/>
                <a:ea typeface="Barlow Light"/>
                <a:cs typeface="Barlow Light"/>
                <a:sym typeface="Barlow Light"/>
              </a:defRPr>
            </a:lvl7pPr>
            <a:lvl8pPr lvl="7">
              <a:spcBef>
                <a:spcPts val="0"/>
              </a:spcBef>
              <a:spcAft>
                <a:spcPts val="0"/>
              </a:spcAft>
              <a:buSzPts val="1400"/>
              <a:buNone/>
              <a:defRPr>
                <a:latin typeface="Barlow Light"/>
                <a:ea typeface="Barlow Light"/>
                <a:cs typeface="Barlow Light"/>
                <a:sym typeface="Barlow Light"/>
              </a:defRPr>
            </a:lvl8pPr>
            <a:lvl9pPr lvl="8">
              <a:spcBef>
                <a:spcPts val="0"/>
              </a:spcBef>
              <a:spcAft>
                <a:spcPts val="0"/>
              </a:spcAft>
              <a:buSzPts val="1400"/>
              <a:buNone/>
              <a:defRPr>
                <a:latin typeface="Barlow Light"/>
                <a:ea typeface="Barlow Light"/>
                <a:cs typeface="Barlow Light"/>
                <a:sym typeface="Barlow Light"/>
              </a:defRPr>
            </a:lvl9pPr>
          </a:lstStyle>
          <a:p/>
        </p:txBody>
      </p:sp>
      <p:sp>
        <p:nvSpPr>
          <p:cNvPr id="333" name="Google Shape;333;p47"/>
          <p:cNvSpPr txBox="1"/>
          <p:nvPr>
            <p:ph idx="2" type="subTitle"/>
          </p:nvPr>
        </p:nvSpPr>
        <p:spPr>
          <a:xfrm>
            <a:off x="480420" y="290626"/>
            <a:ext cx="3592200" cy="3372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1pPr>
            <a:lvl2pPr lvl="1">
              <a:spcBef>
                <a:spcPts val="0"/>
              </a:spcBef>
              <a:spcAft>
                <a:spcPts val="0"/>
              </a:spcAft>
              <a:buSzPts val="1400"/>
              <a:buNone/>
              <a:defRPr>
                <a:latin typeface="Hepta Slab Light"/>
                <a:ea typeface="Hepta Slab Light"/>
                <a:cs typeface="Hepta Slab Light"/>
                <a:sym typeface="Hepta Slab Light"/>
              </a:defRPr>
            </a:lvl2pPr>
            <a:lvl3pPr lvl="2">
              <a:spcBef>
                <a:spcPts val="0"/>
              </a:spcBef>
              <a:spcAft>
                <a:spcPts val="0"/>
              </a:spcAft>
              <a:buSzPts val="1400"/>
              <a:buNone/>
              <a:defRPr>
                <a:latin typeface="Hepta Slab Light"/>
                <a:ea typeface="Hepta Slab Light"/>
                <a:cs typeface="Hepta Slab Light"/>
                <a:sym typeface="Hepta Slab Light"/>
              </a:defRPr>
            </a:lvl3pPr>
            <a:lvl4pPr lvl="3">
              <a:spcBef>
                <a:spcPts val="0"/>
              </a:spcBef>
              <a:spcAft>
                <a:spcPts val="0"/>
              </a:spcAft>
              <a:buSzPts val="1400"/>
              <a:buNone/>
              <a:defRPr>
                <a:latin typeface="Hepta Slab Light"/>
                <a:ea typeface="Hepta Slab Light"/>
                <a:cs typeface="Hepta Slab Light"/>
                <a:sym typeface="Hepta Slab Light"/>
              </a:defRPr>
            </a:lvl4pPr>
            <a:lvl5pPr lvl="4">
              <a:spcBef>
                <a:spcPts val="0"/>
              </a:spcBef>
              <a:spcAft>
                <a:spcPts val="0"/>
              </a:spcAft>
              <a:buSzPts val="1400"/>
              <a:buNone/>
              <a:defRPr>
                <a:latin typeface="Hepta Slab Light"/>
                <a:ea typeface="Hepta Slab Light"/>
                <a:cs typeface="Hepta Slab Light"/>
                <a:sym typeface="Hepta Slab Light"/>
              </a:defRPr>
            </a:lvl5pPr>
            <a:lvl6pPr lvl="5">
              <a:spcBef>
                <a:spcPts val="0"/>
              </a:spcBef>
              <a:spcAft>
                <a:spcPts val="0"/>
              </a:spcAft>
              <a:buSzPts val="1400"/>
              <a:buNone/>
              <a:defRPr>
                <a:latin typeface="Hepta Slab Light"/>
                <a:ea typeface="Hepta Slab Light"/>
                <a:cs typeface="Hepta Slab Light"/>
                <a:sym typeface="Hepta Slab Light"/>
              </a:defRPr>
            </a:lvl6pPr>
            <a:lvl7pPr lvl="6">
              <a:spcBef>
                <a:spcPts val="0"/>
              </a:spcBef>
              <a:spcAft>
                <a:spcPts val="0"/>
              </a:spcAft>
              <a:buSzPts val="1400"/>
              <a:buNone/>
              <a:defRPr>
                <a:latin typeface="Hepta Slab Light"/>
                <a:ea typeface="Hepta Slab Light"/>
                <a:cs typeface="Hepta Slab Light"/>
                <a:sym typeface="Hepta Slab Light"/>
              </a:defRPr>
            </a:lvl7pPr>
            <a:lvl8pPr lvl="7">
              <a:spcBef>
                <a:spcPts val="0"/>
              </a:spcBef>
              <a:spcAft>
                <a:spcPts val="0"/>
              </a:spcAft>
              <a:buSzPts val="1400"/>
              <a:buNone/>
              <a:defRPr>
                <a:latin typeface="Hepta Slab Light"/>
                <a:ea typeface="Hepta Slab Light"/>
                <a:cs typeface="Hepta Slab Light"/>
                <a:sym typeface="Hepta Slab Light"/>
              </a:defRPr>
            </a:lvl8pPr>
            <a:lvl9pPr lvl="8">
              <a:spcBef>
                <a:spcPts val="0"/>
              </a:spcBef>
              <a:spcAft>
                <a:spcPts val="0"/>
              </a:spcAft>
              <a:buSzPts val="1400"/>
              <a:buNone/>
              <a:defRPr>
                <a:latin typeface="Hepta Slab Light"/>
                <a:ea typeface="Hepta Slab Light"/>
                <a:cs typeface="Hepta Slab Light"/>
                <a:sym typeface="Hepta Slab Light"/>
              </a:defRPr>
            </a:lvl9pPr>
          </a:lstStyle>
          <a:p/>
        </p:txBody>
      </p:sp>
      <p:sp>
        <p:nvSpPr>
          <p:cNvPr id="334" name="Google Shape;334;p47"/>
          <p:cNvSpPr txBox="1"/>
          <p:nvPr>
            <p:ph idx="3" type="body"/>
          </p:nvPr>
        </p:nvSpPr>
        <p:spPr>
          <a:xfrm>
            <a:off x="480425" y="534275"/>
            <a:ext cx="4878300" cy="19176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335" name="Google Shape;335;p47"/>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a:buNone/>
              <a:defRPr sz="1100">
                <a:solidFill>
                  <a:schemeClr val="accent3"/>
                </a:solidFill>
                <a:latin typeface="Barlow"/>
                <a:ea typeface="Barlow"/>
                <a:cs typeface="Barlow"/>
                <a:sym typeface="Barlow"/>
              </a:defRPr>
            </a:lvl1pPr>
            <a:lvl2pPr lvl="1">
              <a:buNone/>
              <a:defRPr sz="1100">
                <a:solidFill>
                  <a:schemeClr val="accent3"/>
                </a:solidFill>
                <a:latin typeface="Barlow"/>
                <a:ea typeface="Barlow"/>
                <a:cs typeface="Barlow"/>
                <a:sym typeface="Barlow"/>
              </a:defRPr>
            </a:lvl2pPr>
            <a:lvl3pPr lvl="2">
              <a:buNone/>
              <a:defRPr sz="1100">
                <a:solidFill>
                  <a:schemeClr val="accent3"/>
                </a:solidFill>
                <a:latin typeface="Barlow"/>
                <a:ea typeface="Barlow"/>
                <a:cs typeface="Barlow"/>
                <a:sym typeface="Barlow"/>
              </a:defRPr>
            </a:lvl3pPr>
            <a:lvl4pPr lvl="3">
              <a:buNone/>
              <a:defRPr sz="1100">
                <a:solidFill>
                  <a:schemeClr val="accent3"/>
                </a:solidFill>
                <a:latin typeface="Barlow"/>
                <a:ea typeface="Barlow"/>
                <a:cs typeface="Barlow"/>
                <a:sym typeface="Barlow"/>
              </a:defRPr>
            </a:lvl4pPr>
            <a:lvl5pPr lvl="4">
              <a:buNone/>
              <a:defRPr sz="1100">
                <a:solidFill>
                  <a:schemeClr val="accent3"/>
                </a:solidFill>
                <a:latin typeface="Barlow"/>
                <a:ea typeface="Barlow"/>
                <a:cs typeface="Barlow"/>
                <a:sym typeface="Barlow"/>
              </a:defRPr>
            </a:lvl5pPr>
            <a:lvl6pPr lvl="5">
              <a:buNone/>
              <a:defRPr sz="1100">
                <a:solidFill>
                  <a:schemeClr val="accent3"/>
                </a:solidFill>
                <a:latin typeface="Barlow"/>
                <a:ea typeface="Barlow"/>
                <a:cs typeface="Barlow"/>
                <a:sym typeface="Barlow"/>
              </a:defRPr>
            </a:lvl6pPr>
            <a:lvl7pPr lvl="6">
              <a:buNone/>
              <a:defRPr sz="1100">
                <a:solidFill>
                  <a:schemeClr val="accent3"/>
                </a:solidFill>
                <a:latin typeface="Barlow"/>
                <a:ea typeface="Barlow"/>
                <a:cs typeface="Barlow"/>
                <a:sym typeface="Barlow"/>
              </a:defRPr>
            </a:lvl7pPr>
            <a:lvl8pPr lvl="7">
              <a:buNone/>
              <a:defRPr sz="1100">
                <a:solidFill>
                  <a:schemeClr val="accent3"/>
                </a:solidFill>
                <a:latin typeface="Barlow"/>
                <a:ea typeface="Barlow"/>
                <a:cs typeface="Barlow"/>
                <a:sym typeface="Barlow"/>
              </a:defRPr>
            </a:lvl8pPr>
            <a:lvl9pPr lvl="8">
              <a:buNone/>
              <a:defRPr sz="1100">
                <a:solidFill>
                  <a:schemeClr val="accent3"/>
                </a:solidFill>
                <a:latin typeface="Barlow"/>
                <a:ea typeface="Barlow"/>
                <a:cs typeface="Barlow"/>
                <a:sym typeface="Barlow"/>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360">
          <p15:clr>
            <a:srgbClr val="E46962"/>
          </p15:clr>
        </p15:guide>
        <p15:guide id="2" orient="horz" pos="347">
          <p15:clr>
            <a:srgbClr val="E46962"/>
          </p15:clr>
        </p15:guide>
      </p15:sldGuideLst>
    </p:ext>
  </p:extLst>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WOT Analysis">
  <p:cSld name="CUSTOM_14">
    <p:bg>
      <p:bgPr>
        <a:solidFill>
          <a:schemeClr val="dk1"/>
        </a:solidFill>
      </p:bgPr>
    </p:bg>
    <p:spTree>
      <p:nvGrpSpPr>
        <p:cNvPr id="336" name="Shape 336"/>
        <p:cNvGrpSpPr/>
        <p:nvPr/>
      </p:nvGrpSpPr>
      <p:grpSpPr>
        <a:xfrm>
          <a:off x="0" y="0"/>
          <a:ext cx="0" cy="0"/>
          <a:chOff x="0" y="0"/>
          <a:chExt cx="0" cy="0"/>
        </a:xfrm>
      </p:grpSpPr>
      <p:sp>
        <p:nvSpPr>
          <p:cNvPr id="337" name="Google Shape;337;p48"/>
          <p:cNvSpPr txBox="1"/>
          <p:nvPr>
            <p:ph type="title"/>
          </p:nvPr>
        </p:nvSpPr>
        <p:spPr>
          <a:xfrm>
            <a:off x="723861" y="1584738"/>
            <a:ext cx="2670600" cy="3153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1pPr>
            <a:lvl2pPr lvl="1">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2pPr>
            <a:lvl3pPr lvl="2">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3pPr>
            <a:lvl4pPr lvl="3">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4pPr>
            <a:lvl5pPr lvl="4">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5pPr>
            <a:lvl6pPr lvl="5">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6pPr>
            <a:lvl7pPr lvl="6">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7pPr>
            <a:lvl8pPr lvl="7">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8pPr>
            <a:lvl9pPr lvl="8">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9pPr>
          </a:lstStyle>
          <a:p/>
        </p:txBody>
      </p:sp>
      <p:sp>
        <p:nvSpPr>
          <p:cNvPr id="338" name="Google Shape;338;p48"/>
          <p:cNvSpPr txBox="1"/>
          <p:nvPr>
            <p:ph idx="2" type="title"/>
          </p:nvPr>
        </p:nvSpPr>
        <p:spPr>
          <a:xfrm>
            <a:off x="723861" y="2390981"/>
            <a:ext cx="2670600" cy="3153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1pPr>
            <a:lvl2pPr lvl="1">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2pPr>
            <a:lvl3pPr lvl="2">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3pPr>
            <a:lvl4pPr lvl="3">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4pPr>
            <a:lvl5pPr lvl="4">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5pPr>
            <a:lvl6pPr lvl="5">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6pPr>
            <a:lvl7pPr lvl="6">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7pPr>
            <a:lvl8pPr lvl="7">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8pPr>
            <a:lvl9pPr lvl="8">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9pPr>
          </a:lstStyle>
          <a:p/>
        </p:txBody>
      </p:sp>
      <p:sp>
        <p:nvSpPr>
          <p:cNvPr id="339" name="Google Shape;339;p48"/>
          <p:cNvSpPr txBox="1"/>
          <p:nvPr>
            <p:ph idx="3" type="title"/>
          </p:nvPr>
        </p:nvSpPr>
        <p:spPr>
          <a:xfrm>
            <a:off x="723861" y="3157931"/>
            <a:ext cx="2670600" cy="3153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1pPr>
            <a:lvl2pPr lvl="1">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2pPr>
            <a:lvl3pPr lvl="2">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3pPr>
            <a:lvl4pPr lvl="3">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4pPr>
            <a:lvl5pPr lvl="4">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5pPr>
            <a:lvl6pPr lvl="5">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6pPr>
            <a:lvl7pPr lvl="6">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7pPr>
            <a:lvl8pPr lvl="7">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8pPr>
            <a:lvl9pPr lvl="8">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9pPr>
          </a:lstStyle>
          <a:p/>
        </p:txBody>
      </p:sp>
      <p:sp>
        <p:nvSpPr>
          <p:cNvPr id="340" name="Google Shape;340;p48"/>
          <p:cNvSpPr txBox="1"/>
          <p:nvPr>
            <p:ph idx="4" type="title"/>
          </p:nvPr>
        </p:nvSpPr>
        <p:spPr>
          <a:xfrm>
            <a:off x="723861" y="3954905"/>
            <a:ext cx="2670600" cy="3153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1pPr>
            <a:lvl2pPr lvl="1">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2pPr>
            <a:lvl3pPr lvl="2">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3pPr>
            <a:lvl4pPr lvl="3">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4pPr>
            <a:lvl5pPr lvl="4">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5pPr>
            <a:lvl6pPr lvl="5">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6pPr>
            <a:lvl7pPr lvl="6">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7pPr>
            <a:lvl8pPr lvl="7">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8pPr>
            <a:lvl9pPr lvl="8">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9pPr>
          </a:lstStyle>
          <a:p/>
        </p:txBody>
      </p:sp>
      <p:sp>
        <p:nvSpPr>
          <p:cNvPr id="341" name="Google Shape;341;p48"/>
          <p:cNvSpPr txBox="1"/>
          <p:nvPr>
            <p:ph idx="1" type="subTitle"/>
          </p:nvPr>
        </p:nvSpPr>
        <p:spPr>
          <a:xfrm>
            <a:off x="480420" y="290626"/>
            <a:ext cx="3592200" cy="3372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1pPr>
            <a:lvl2pPr lvl="1">
              <a:spcBef>
                <a:spcPts val="0"/>
              </a:spcBef>
              <a:spcAft>
                <a:spcPts val="0"/>
              </a:spcAft>
              <a:buSzPts val="1400"/>
              <a:buNone/>
              <a:defRPr>
                <a:latin typeface="Barlow Light"/>
                <a:ea typeface="Barlow Light"/>
                <a:cs typeface="Barlow Light"/>
                <a:sym typeface="Barlow Light"/>
              </a:defRPr>
            </a:lvl2pPr>
            <a:lvl3pPr lvl="2">
              <a:spcBef>
                <a:spcPts val="0"/>
              </a:spcBef>
              <a:spcAft>
                <a:spcPts val="0"/>
              </a:spcAft>
              <a:buSzPts val="1400"/>
              <a:buNone/>
              <a:defRPr>
                <a:latin typeface="Barlow Light"/>
                <a:ea typeface="Barlow Light"/>
                <a:cs typeface="Barlow Light"/>
                <a:sym typeface="Barlow Light"/>
              </a:defRPr>
            </a:lvl3pPr>
            <a:lvl4pPr lvl="3">
              <a:spcBef>
                <a:spcPts val="0"/>
              </a:spcBef>
              <a:spcAft>
                <a:spcPts val="0"/>
              </a:spcAft>
              <a:buSzPts val="1400"/>
              <a:buNone/>
              <a:defRPr>
                <a:latin typeface="Barlow Light"/>
                <a:ea typeface="Barlow Light"/>
                <a:cs typeface="Barlow Light"/>
                <a:sym typeface="Barlow Light"/>
              </a:defRPr>
            </a:lvl4pPr>
            <a:lvl5pPr lvl="4">
              <a:spcBef>
                <a:spcPts val="0"/>
              </a:spcBef>
              <a:spcAft>
                <a:spcPts val="0"/>
              </a:spcAft>
              <a:buSzPts val="1400"/>
              <a:buNone/>
              <a:defRPr>
                <a:latin typeface="Barlow Light"/>
                <a:ea typeface="Barlow Light"/>
                <a:cs typeface="Barlow Light"/>
                <a:sym typeface="Barlow Light"/>
              </a:defRPr>
            </a:lvl5pPr>
            <a:lvl6pPr lvl="5">
              <a:spcBef>
                <a:spcPts val="0"/>
              </a:spcBef>
              <a:spcAft>
                <a:spcPts val="0"/>
              </a:spcAft>
              <a:buSzPts val="1400"/>
              <a:buNone/>
              <a:defRPr>
                <a:latin typeface="Barlow Light"/>
                <a:ea typeface="Barlow Light"/>
                <a:cs typeface="Barlow Light"/>
                <a:sym typeface="Barlow Light"/>
              </a:defRPr>
            </a:lvl6pPr>
            <a:lvl7pPr lvl="6">
              <a:spcBef>
                <a:spcPts val="0"/>
              </a:spcBef>
              <a:spcAft>
                <a:spcPts val="0"/>
              </a:spcAft>
              <a:buSzPts val="1400"/>
              <a:buNone/>
              <a:defRPr>
                <a:latin typeface="Barlow Light"/>
                <a:ea typeface="Barlow Light"/>
                <a:cs typeface="Barlow Light"/>
                <a:sym typeface="Barlow Light"/>
              </a:defRPr>
            </a:lvl7pPr>
            <a:lvl8pPr lvl="7">
              <a:spcBef>
                <a:spcPts val="0"/>
              </a:spcBef>
              <a:spcAft>
                <a:spcPts val="0"/>
              </a:spcAft>
              <a:buSzPts val="1400"/>
              <a:buNone/>
              <a:defRPr>
                <a:latin typeface="Barlow Light"/>
                <a:ea typeface="Barlow Light"/>
                <a:cs typeface="Barlow Light"/>
                <a:sym typeface="Barlow Light"/>
              </a:defRPr>
            </a:lvl8pPr>
            <a:lvl9pPr lvl="8">
              <a:spcBef>
                <a:spcPts val="0"/>
              </a:spcBef>
              <a:spcAft>
                <a:spcPts val="0"/>
              </a:spcAft>
              <a:buSzPts val="1400"/>
              <a:buNone/>
              <a:defRPr>
                <a:latin typeface="Barlow Light"/>
                <a:ea typeface="Barlow Light"/>
                <a:cs typeface="Barlow Light"/>
                <a:sym typeface="Barlow Light"/>
              </a:defRPr>
            </a:lvl9pPr>
          </a:lstStyle>
          <a:p/>
        </p:txBody>
      </p:sp>
      <p:sp>
        <p:nvSpPr>
          <p:cNvPr id="342" name="Google Shape;342;p48"/>
          <p:cNvSpPr txBox="1"/>
          <p:nvPr>
            <p:ph idx="5" type="body"/>
          </p:nvPr>
        </p:nvSpPr>
        <p:spPr>
          <a:xfrm>
            <a:off x="480425" y="610475"/>
            <a:ext cx="4878300" cy="3768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317500" lvl="1" marL="914400">
              <a:spcBef>
                <a:spcPts val="0"/>
              </a:spcBef>
              <a:spcAft>
                <a:spcPts val="0"/>
              </a:spcAft>
              <a:buClr>
                <a:schemeClr val="lt1"/>
              </a:buClr>
              <a:buSzPts val="1400"/>
              <a:buFont typeface="Barlow"/>
              <a:buChar char="○"/>
              <a:defRPr>
                <a:solidFill>
                  <a:schemeClr val="lt1"/>
                </a:solidFill>
                <a:latin typeface="Barlow"/>
                <a:ea typeface="Barlow"/>
                <a:cs typeface="Barlow"/>
                <a:sym typeface="Barlow"/>
              </a:defRPr>
            </a:lvl2pPr>
            <a:lvl3pPr indent="-311150" lvl="2" marL="1371600">
              <a:spcBef>
                <a:spcPts val="0"/>
              </a:spcBef>
              <a:spcAft>
                <a:spcPts val="0"/>
              </a:spcAft>
              <a:buClr>
                <a:schemeClr val="lt1"/>
              </a:buClr>
              <a:buSzPts val="1300"/>
              <a:buFont typeface="Barlow"/>
              <a:buChar char="■"/>
              <a:defRPr>
                <a:solidFill>
                  <a:schemeClr val="lt1"/>
                </a:solidFill>
                <a:latin typeface="Barlow"/>
                <a:ea typeface="Barlow"/>
                <a:cs typeface="Barlow"/>
                <a:sym typeface="Barlow"/>
              </a:defRPr>
            </a:lvl3pPr>
            <a:lvl4pPr indent="-304800" lvl="3" marL="1828800">
              <a:spcBef>
                <a:spcPts val="0"/>
              </a:spcBef>
              <a:spcAft>
                <a:spcPts val="0"/>
              </a:spcAft>
              <a:buClr>
                <a:schemeClr val="lt1"/>
              </a:buClr>
              <a:buSzPts val="1200"/>
              <a:buFont typeface="Barlow"/>
              <a:buChar char="●"/>
              <a:defRPr>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2100" lvl="5" marL="2743200">
              <a:spcBef>
                <a:spcPts val="0"/>
              </a:spcBef>
              <a:spcAft>
                <a:spcPts val="0"/>
              </a:spcAft>
              <a:buClr>
                <a:schemeClr val="lt1"/>
              </a:buClr>
              <a:buSzPts val="1000"/>
              <a:buFont typeface="Barlow"/>
              <a:buChar char="■"/>
              <a:defRPr>
                <a:solidFill>
                  <a:schemeClr val="lt1"/>
                </a:solidFill>
                <a:latin typeface="Barlow"/>
                <a:ea typeface="Barlow"/>
                <a:cs typeface="Barlow"/>
                <a:sym typeface="Barlow"/>
              </a:defRPr>
            </a:lvl6pPr>
            <a:lvl7pPr indent="-285750" lvl="6" marL="3200400">
              <a:spcBef>
                <a:spcPts val="0"/>
              </a:spcBef>
              <a:spcAft>
                <a:spcPts val="0"/>
              </a:spcAft>
              <a:buClr>
                <a:schemeClr val="lt1"/>
              </a:buClr>
              <a:buSzPts val="900"/>
              <a:buFont typeface="Barlow"/>
              <a:buChar char="●"/>
              <a:defRPr>
                <a:solidFill>
                  <a:schemeClr val="lt1"/>
                </a:solidFill>
                <a:latin typeface="Barlow"/>
                <a:ea typeface="Barlow"/>
                <a:cs typeface="Barlow"/>
                <a:sym typeface="Barlow"/>
              </a:defRPr>
            </a:lvl7pPr>
            <a:lvl8pPr indent="-279400" lvl="7" marL="3657600">
              <a:spcBef>
                <a:spcPts val="0"/>
              </a:spcBef>
              <a:spcAft>
                <a:spcPts val="0"/>
              </a:spcAft>
              <a:buClr>
                <a:schemeClr val="lt1"/>
              </a:buClr>
              <a:buSzPts val="800"/>
              <a:buFont typeface="Barlow"/>
              <a:buChar char="○"/>
              <a:defRPr>
                <a:solidFill>
                  <a:schemeClr val="lt1"/>
                </a:solidFill>
                <a:latin typeface="Barlow"/>
                <a:ea typeface="Barlow"/>
                <a:cs typeface="Barlow"/>
                <a:sym typeface="Barlow"/>
              </a:defRPr>
            </a:lvl8pPr>
            <a:lvl9pPr indent="-273050" lvl="8" marL="4114800">
              <a:spcBef>
                <a:spcPts val="0"/>
              </a:spcBef>
              <a:spcAft>
                <a:spcPts val="0"/>
              </a:spcAft>
              <a:buClr>
                <a:schemeClr val="lt1"/>
              </a:buClr>
              <a:buSzPts val="700"/>
              <a:buFont typeface="Barlow"/>
              <a:buChar char="■"/>
              <a:defRPr>
                <a:solidFill>
                  <a:schemeClr val="lt1"/>
                </a:solidFill>
                <a:latin typeface="Barlow"/>
                <a:ea typeface="Barlow"/>
                <a:cs typeface="Barlow"/>
                <a:sym typeface="Barlow"/>
              </a:defRPr>
            </a:lvl9pPr>
          </a:lstStyle>
          <a:p/>
        </p:txBody>
      </p:sp>
      <p:sp>
        <p:nvSpPr>
          <p:cNvPr id="343" name="Google Shape;343;p48"/>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a:buNone/>
              <a:defRPr sz="1100">
                <a:solidFill>
                  <a:schemeClr val="accent3"/>
                </a:solidFill>
              </a:defRPr>
            </a:lvl1pPr>
            <a:lvl2pPr lvl="1">
              <a:buNone/>
              <a:defRPr sz="1100">
                <a:solidFill>
                  <a:schemeClr val="accent3"/>
                </a:solidFill>
              </a:defRPr>
            </a:lvl2pPr>
            <a:lvl3pPr lvl="2">
              <a:buNone/>
              <a:defRPr sz="1100">
                <a:solidFill>
                  <a:schemeClr val="accent3"/>
                </a:solidFill>
              </a:defRPr>
            </a:lvl3pPr>
            <a:lvl4pPr lvl="3">
              <a:buNone/>
              <a:defRPr sz="1100">
                <a:solidFill>
                  <a:schemeClr val="accent3"/>
                </a:solidFill>
              </a:defRPr>
            </a:lvl4pPr>
            <a:lvl5pPr lvl="4">
              <a:buNone/>
              <a:defRPr sz="1100">
                <a:solidFill>
                  <a:schemeClr val="accent3"/>
                </a:solidFill>
              </a:defRPr>
            </a:lvl5pPr>
            <a:lvl6pPr lvl="5">
              <a:buNone/>
              <a:defRPr sz="1100">
                <a:solidFill>
                  <a:schemeClr val="accent3"/>
                </a:solidFill>
              </a:defRPr>
            </a:lvl6pPr>
            <a:lvl7pPr lvl="6">
              <a:buNone/>
              <a:defRPr sz="1100">
                <a:solidFill>
                  <a:schemeClr val="accent3"/>
                </a:solidFill>
              </a:defRPr>
            </a:lvl7pPr>
            <a:lvl8pPr lvl="7">
              <a:buNone/>
              <a:defRPr sz="1100">
                <a:solidFill>
                  <a:schemeClr val="accent3"/>
                </a:solidFill>
              </a:defRPr>
            </a:lvl8pPr>
            <a:lvl9pPr lvl="8">
              <a:buNone/>
              <a:defRPr sz="1100">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 Thank You">
  <p:cSld name="CUSTOM_13">
    <p:bg>
      <p:bgPr>
        <a:solidFill>
          <a:schemeClr val="lt1"/>
        </a:solidFill>
      </p:bgPr>
    </p:bg>
    <p:spTree>
      <p:nvGrpSpPr>
        <p:cNvPr id="344" name="Shape 344"/>
        <p:cNvGrpSpPr/>
        <p:nvPr/>
      </p:nvGrpSpPr>
      <p:grpSpPr>
        <a:xfrm>
          <a:off x="0" y="0"/>
          <a:ext cx="0" cy="0"/>
          <a:chOff x="0" y="0"/>
          <a:chExt cx="0" cy="0"/>
        </a:xfrm>
      </p:grpSpPr>
      <p:sp>
        <p:nvSpPr>
          <p:cNvPr id="345" name="Google Shape;345;p49"/>
          <p:cNvSpPr txBox="1"/>
          <p:nvPr>
            <p:ph type="title"/>
          </p:nvPr>
        </p:nvSpPr>
        <p:spPr>
          <a:xfrm>
            <a:off x="455221" y="1321125"/>
            <a:ext cx="5094600" cy="1749900"/>
          </a:xfrm>
          <a:prstGeom prst="rect">
            <a:avLst/>
          </a:prstGeom>
          <a:noFill/>
        </p:spPr>
        <p:txBody>
          <a:bodyPr anchorCtr="0" anchor="t" bIns="91425" lIns="91425" spcFirstLastPara="1" rIns="91425" wrap="square" tIns="91425">
            <a:noAutofit/>
          </a:bodyPr>
          <a:lstStyle>
            <a:lvl1pPr lvl="0">
              <a:spcBef>
                <a:spcPts val="0"/>
              </a:spcBef>
              <a:spcAft>
                <a:spcPts val="0"/>
              </a:spcAft>
              <a:buSzPts val="5400"/>
              <a:buNone/>
              <a:defRPr sz="5400"/>
            </a:lvl1pPr>
            <a:lvl2pPr lvl="1">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2pPr>
            <a:lvl3pPr lvl="2">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3pPr>
            <a:lvl4pPr lvl="3">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4pPr>
            <a:lvl5pPr lvl="4">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5pPr>
            <a:lvl6pPr lvl="5">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6pPr>
            <a:lvl7pPr lvl="6">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7pPr>
            <a:lvl8pPr lvl="7">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8pPr>
            <a:lvl9pPr lvl="8">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9pPr>
          </a:lstStyle>
          <a:p/>
        </p:txBody>
      </p:sp>
      <p:sp>
        <p:nvSpPr>
          <p:cNvPr id="346" name="Google Shape;346;p49"/>
          <p:cNvSpPr txBox="1"/>
          <p:nvPr>
            <p:ph idx="1" type="body"/>
          </p:nvPr>
        </p:nvSpPr>
        <p:spPr>
          <a:xfrm>
            <a:off x="567029" y="4500404"/>
            <a:ext cx="1015800" cy="266100"/>
          </a:xfrm>
          <a:prstGeom prst="rect">
            <a:avLst/>
          </a:prstGeom>
          <a:ln cap="flat" cmpd="sng" w="9525">
            <a:solidFill>
              <a:schemeClr val="dk1"/>
            </a:solidFill>
            <a:prstDash val="solid"/>
            <a:round/>
            <a:headEnd len="sm" w="sm" type="none"/>
            <a:tailEnd len="sm" w="sm" type="none"/>
          </a:ln>
        </p:spPr>
        <p:txBody>
          <a:bodyPr anchorCtr="0" anchor="t" bIns="0" lIns="0" spcFirstLastPara="1" rIns="0" wrap="square" tIns="0">
            <a:spAutoFit/>
          </a:bodyPr>
          <a:lstStyle>
            <a:lvl1pPr indent="-298450" lvl="0" marL="457200">
              <a:spcBef>
                <a:spcPts val="0"/>
              </a:spcBef>
              <a:spcAft>
                <a:spcPts val="0"/>
              </a:spcAft>
              <a:buSzPts val="1100"/>
              <a:buFont typeface="Barlow Medium"/>
              <a:buChar char="●"/>
              <a:defRPr sz="1100">
                <a:latin typeface="Barlow Medium"/>
                <a:ea typeface="Barlow Medium"/>
                <a:cs typeface="Barlow Medium"/>
                <a:sym typeface="Barlow Medium"/>
              </a:defRPr>
            </a:lvl1pPr>
            <a:lvl2pPr indent="-298450" lvl="1" marL="914400">
              <a:spcBef>
                <a:spcPts val="0"/>
              </a:spcBef>
              <a:spcAft>
                <a:spcPts val="0"/>
              </a:spcAft>
              <a:buSzPts val="1100"/>
              <a:buFont typeface="Barlow Medium"/>
              <a:buChar char="○"/>
              <a:defRPr sz="1100">
                <a:latin typeface="Barlow Medium"/>
                <a:ea typeface="Barlow Medium"/>
                <a:cs typeface="Barlow Medium"/>
                <a:sym typeface="Barlow Medium"/>
              </a:defRPr>
            </a:lvl2pPr>
            <a:lvl3pPr indent="-298450" lvl="2" marL="1371600">
              <a:spcBef>
                <a:spcPts val="0"/>
              </a:spcBef>
              <a:spcAft>
                <a:spcPts val="0"/>
              </a:spcAft>
              <a:buSzPts val="1100"/>
              <a:buFont typeface="Barlow Medium"/>
              <a:buChar char="■"/>
              <a:defRPr sz="1100">
                <a:latin typeface="Barlow Medium"/>
                <a:ea typeface="Barlow Medium"/>
                <a:cs typeface="Barlow Medium"/>
                <a:sym typeface="Barlow Medium"/>
              </a:defRPr>
            </a:lvl3pPr>
            <a:lvl4pPr indent="-298450" lvl="3" marL="1828800">
              <a:spcBef>
                <a:spcPts val="0"/>
              </a:spcBef>
              <a:spcAft>
                <a:spcPts val="0"/>
              </a:spcAft>
              <a:buSzPts val="1100"/>
              <a:buFont typeface="Barlow Medium"/>
              <a:buChar char="●"/>
              <a:defRPr sz="1100">
                <a:latin typeface="Barlow Medium"/>
                <a:ea typeface="Barlow Medium"/>
                <a:cs typeface="Barlow Medium"/>
                <a:sym typeface="Barlow Medium"/>
              </a:defRPr>
            </a:lvl4pPr>
            <a:lvl5pPr indent="-298450" lvl="4" marL="2286000">
              <a:spcBef>
                <a:spcPts val="0"/>
              </a:spcBef>
              <a:spcAft>
                <a:spcPts val="0"/>
              </a:spcAft>
              <a:buSzPts val="1100"/>
              <a:buFont typeface="Barlow Medium"/>
              <a:buChar char="○"/>
              <a:defRPr>
                <a:latin typeface="Barlow Medium"/>
                <a:ea typeface="Barlow Medium"/>
                <a:cs typeface="Barlow Medium"/>
                <a:sym typeface="Barlow Medium"/>
              </a:defRPr>
            </a:lvl5pPr>
            <a:lvl6pPr indent="-298450" lvl="5" marL="2743200">
              <a:spcBef>
                <a:spcPts val="0"/>
              </a:spcBef>
              <a:spcAft>
                <a:spcPts val="0"/>
              </a:spcAft>
              <a:buSzPts val="1100"/>
              <a:buFont typeface="Barlow Medium"/>
              <a:buChar char="■"/>
              <a:defRPr sz="1100">
                <a:latin typeface="Barlow Medium"/>
                <a:ea typeface="Barlow Medium"/>
                <a:cs typeface="Barlow Medium"/>
                <a:sym typeface="Barlow Medium"/>
              </a:defRPr>
            </a:lvl6pPr>
            <a:lvl7pPr indent="-298450" lvl="6" marL="3200400">
              <a:spcBef>
                <a:spcPts val="0"/>
              </a:spcBef>
              <a:spcAft>
                <a:spcPts val="0"/>
              </a:spcAft>
              <a:buSzPts val="1100"/>
              <a:buFont typeface="Barlow Medium"/>
              <a:buChar char="●"/>
              <a:defRPr sz="1100">
                <a:latin typeface="Barlow Medium"/>
                <a:ea typeface="Barlow Medium"/>
                <a:cs typeface="Barlow Medium"/>
                <a:sym typeface="Barlow Medium"/>
              </a:defRPr>
            </a:lvl7pPr>
            <a:lvl8pPr indent="-298450" lvl="7" marL="3657600">
              <a:spcBef>
                <a:spcPts val="0"/>
              </a:spcBef>
              <a:spcAft>
                <a:spcPts val="0"/>
              </a:spcAft>
              <a:buSzPts val="1100"/>
              <a:buFont typeface="Barlow Medium"/>
              <a:buChar char="○"/>
              <a:defRPr sz="1100">
                <a:latin typeface="Barlow Medium"/>
                <a:ea typeface="Barlow Medium"/>
                <a:cs typeface="Barlow Medium"/>
                <a:sym typeface="Barlow Medium"/>
              </a:defRPr>
            </a:lvl8pPr>
            <a:lvl9pPr indent="-298450" lvl="8" marL="4114800">
              <a:spcBef>
                <a:spcPts val="0"/>
              </a:spcBef>
              <a:spcAft>
                <a:spcPts val="0"/>
              </a:spcAft>
              <a:buSzPts val="1100"/>
              <a:buFont typeface="Barlow Medium"/>
              <a:buChar char="■"/>
              <a:defRPr sz="1100">
                <a:latin typeface="Barlow Medium"/>
                <a:ea typeface="Barlow Medium"/>
                <a:cs typeface="Barlow Medium"/>
                <a:sym typeface="Barlow Medium"/>
              </a:defRPr>
            </a:lvl9pPr>
          </a:lstStyle>
          <a:p/>
        </p:txBody>
      </p:sp>
      <p:sp>
        <p:nvSpPr>
          <p:cNvPr id="347" name="Google Shape;347;p4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atin typeface="Barlow Medium"/>
                <a:ea typeface="Barlow Medium"/>
                <a:cs typeface="Barlow Medium"/>
                <a:sym typeface="Barlow Medium"/>
              </a:defRPr>
            </a:lvl1pPr>
            <a:lvl2pPr lvl="1">
              <a:buNone/>
              <a:defRPr>
                <a:latin typeface="Barlow Medium"/>
                <a:ea typeface="Barlow Medium"/>
                <a:cs typeface="Barlow Medium"/>
                <a:sym typeface="Barlow Medium"/>
              </a:defRPr>
            </a:lvl2pPr>
            <a:lvl3pPr lvl="2">
              <a:buNone/>
              <a:defRPr>
                <a:latin typeface="Barlow Medium"/>
                <a:ea typeface="Barlow Medium"/>
                <a:cs typeface="Barlow Medium"/>
                <a:sym typeface="Barlow Medium"/>
              </a:defRPr>
            </a:lvl3pPr>
            <a:lvl4pPr lvl="3">
              <a:buNone/>
              <a:defRPr>
                <a:latin typeface="Barlow Medium"/>
                <a:ea typeface="Barlow Medium"/>
                <a:cs typeface="Barlow Medium"/>
                <a:sym typeface="Barlow Medium"/>
              </a:defRPr>
            </a:lvl4pPr>
            <a:lvl5pPr lvl="4">
              <a:buNone/>
              <a:defRPr>
                <a:latin typeface="Barlow Medium"/>
                <a:ea typeface="Barlow Medium"/>
                <a:cs typeface="Barlow Medium"/>
                <a:sym typeface="Barlow Medium"/>
              </a:defRPr>
            </a:lvl5pPr>
            <a:lvl6pPr lvl="5">
              <a:buNone/>
              <a:defRPr>
                <a:latin typeface="Barlow Medium"/>
                <a:ea typeface="Barlow Medium"/>
                <a:cs typeface="Barlow Medium"/>
                <a:sym typeface="Barlow Medium"/>
              </a:defRPr>
            </a:lvl6pPr>
            <a:lvl7pPr lvl="6">
              <a:buNone/>
              <a:defRPr>
                <a:latin typeface="Barlow Medium"/>
                <a:ea typeface="Barlow Medium"/>
                <a:cs typeface="Barlow Medium"/>
                <a:sym typeface="Barlow Medium"/>
              </a:defRPr>
            </a:lvl7pPr>
            <a:lvl8pPr lvl="7">
              <a:buNone/>
              <a:defRPr>
                <a:latin typeface="Barlow Medium"/>
                <a:ea typeface="Barlow Medium"/>
                <a:cs typeface="Barlow Medium"/>
                <a:sym typeface="Barlow Medium"/>
              </a:defRPr>
            </a:lvl8pPr>
            <a:lvl9pPr lvl="8">
              <a:buNone/>
              <a:defRPr>
                <a:latin typeface="Barlow Medium"/>
                <a:ea typeface="Barlow Medium"/>
                <a:cs typeface="Barlow Medium"/>
                <a:sym typeface="Barlow Medium"/>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_TITLE_AND_DESCRIPTION">
    <p:spTree>
      <p:nvGrpSpPr>
        <p:cNvPr id="348" name="Shape 348"/>
        <p:cNvGrpSpPr/>
        <p:nvPr/>
      </p:nvGrpSpPr>
      <p:grpSpPr>
        <a:xfrm>
          <a:off x="0" y="0"/>
          <a:ext cx="0" cy="0"/>
          <a:chOff x="0" y="0"/>
          <a:chExt cx="0" cy="0"/>
        </a:xfrm>
      </p:grpSpPr>
      <p:sp>
        <p:nvSpPr>
          <p:cNvPr id="349" name="Google Shape;349;p50"/>
          <p:cNvSpPr txBox="1"/>
          <p:nvPr>
            <p:ph type="title"/>
          </p:nvPr>
        </p:nvSpPr>
        <p:spPr>
          <a:xfrm>
            <a:off x="697350" y="2932550"/>
            <a:ext cx="7749300" cy="1015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5"/>
              </a:buClr>
              <a:buSzPts val="3600"/>
              <a:buFont typeface="Hepta Slab Medium"/>
              <a:buNone/>
              <a:defRPr>
                <a:solidFill>
                  <a:schemeClr val="accent5"/>
                </a:solidFill>
                <a:latin typeface="Hepta Slab Medium"/>
                <a:ea typeface="Hepta Slab Medium"/>
                <a:cs typeface="Hepta Slab Medium"/>
                <a:sym typeface="Hepta Slab Medium"/>
              </a:defRPr>
            </a:lvl1pPr>
            <a:lvl2pPr lvl="1"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2pPr>
            <a:lvl3pPr lvl="2"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3pPr>
            <a:lvl4pPr lvl="3"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4pPr>
            <a:lvl5pPr lvl="4"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5pPr>
            <a:lvl6pPr lvl="5"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6pPr>
            <a:lvl7pPr lvl="6"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7pPr>
            <a:lvl8pPr lvl="7"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8pPr>
            <a:lvl9pPr lvl="8"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9pPr>
          </a:lstStyle>
          <a:p/>
        </p:txBody>
      </p:sp>
      <p:sp>
        <p:nvSpPr>
          <p:cNvPr id="350" name="Google Shape;350;p50"/>
          <p:cNvSpPr txBox="1"/>
          <p:nvPr>
            <p:ph idx="2" type="title"/>
          </p:nvPr>
        </p:nvSpPr>
        <p:spPr>
          <a:xfrm>
            <a:off x="3278250" y="1194450"/>
            <a:ext cx="2587500" cy="19926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dk2"/>
              </a:buClr>
              <a:buSzPts val="12800"/>
              <a:buNone/>
              <a:defRPr sz="12800">
                <a:solidFill>
                  <a:schemeClr val="dk2"/>
                </a:solidFill>
              </a:defRPr>
            </a:lvl1pPr>
            <a:lvl2pPr lvl="1"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2pPr>
            <a:lvl3pPr lvl="2"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3pPr>
            <a:lvl4pPr lvl="3"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4pPr>
            <a:lvl5pPr lvl="4"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5pPr>
            <a:lvl6pPr lvl="5"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6pPr>
            <a:lvl7pPr lvl="6"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7pPr>
            <a:lvl8pPr lvl="7"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8pPr>
            <a:lvl9pPr lvl="8"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9pPr>
          </a:lstStyle>
          <a:p/>
        </p:txBody>
      </p:sp>
      <p:sp>
        <p:nvSpPr>
          <p:cNvPr id="351" name="Google Shape;351;p5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rket Size / Pie Graph">
  <p:cSld name="CAPTION_ONLY">
    <p:bg>
      <p:bgPr>
        <a:solidFill>
          <a:schemeClr val="dk1"/>
        </a:solidFill>
      </p:bgPr>
    </p:bg>
    <p:spTree>
      <p:nvGrpSpPr>
        <p:cNvPr id="352" name="Shape 352"/>
        <p:cNvGrpSpPr/>
        <p:nvPr/>
      </p:nvGrpSpPr>
      <p:grpSpPr>
        <a:xfrm>
          <a:off x="0" y="0"/>
          <a:ext cx="0" cy="0"/>
          <a:chOff x="0" y="0"/>
          <a:chExt cx="0" cy="0"/>
        </a:xfrm>
      </p:grpSpPr>
      <p:sp>
        <p:nvSpPr>
          <p:cNvPr id="353" name="Google Shape;353;p51"/>
          <p:cNvSpPr/>
          <p:nvPr/>
        </p:nvSpPr>
        <p:spPr>
          <a:xfrm>
            <a:off x="0" y="0"/>
            <a:ext cx="9144000" cy="1631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51"/>
          <p:cNvSpPr txBox="1"/>
          <p:nvPr>
            <p:ph idx="1" type="subTitle"/>
          </p:nvPr>
        </p:nvSpPr>
        <p:spPr>
          <a:xfrm>
            <a:off x="791150" y="522625"/>
            <a:ext cx="4977300" cy="1108200"/>
          </a:xfrm>
          <a:prstGeom prst="rect">
            <a:avLst/>
          </a:prstGeom>
        </p:spPr>
        <p:txBody>
          <a:bodyPr anchorCtr="0" anchor="t" bIns="0" lIns="0" spcFirstLastPara="1" rIns="0" wrap="square" tIns="0">
            <a:noAutofit/>
          </a:bodyPr>
          <a:lstStyle>
            <a:lvl1pPr lvl="0">
              <a:spcBef>
                <a:spcPts val="0"/>
              </a:spcBef>
              <a:spcAft>
                <a:spcPts val="0"/>
              </a:spcAft>
              <a:buClr>
                <a:schemeClr val="lt1"/>
              </a:buClr>
              <a:buSzPts val="3600"/>
              <a:buFont typeface="Hepta Slab Medium"/>
              <a:buNone/>
              <a:defRPr sz="3600">
                <a:solidFill>
                  <a:schemeClr val="lt1"/>
                </a:solidFill>
                <a:latin typeface="Hepta Slab Medium"/>
                <a:ea typeface="Hepta Slab Medium"/>
                <a:cs typeface="Hepta Slab Medium"/>
                <a:sym typeface="Hepta Slab Medium"/>
              </a:defRPr>
            </a:lvl1pPr>
            <a:lvl2pPr lvl="1">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2pPr>
            <a:lvl3pPr lvl="2">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3pPr>
            <a:lvl4pPr lvl="3">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4pPr>
            <a:lvl5pPr lvl="4">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5pPr>
            <a:lvl6pPr lvl="5">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6pPr>
            <a:lvl7pPr lvl="6">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7pPr>
            <a:lvl8pPr lvl="7">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8pPr>
            <a:lvl9pPr lvl="8">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9pPr>
          </a:lstStyle>
          <a:p/>
        </p:txBody>
      </p:sp>
      <p:sp>
        <p:nvSpPr>
          <p:cNvPr id="355" name="Google Shape;355;p51"/>
          <p:cNvSpPr txBox="1"/>
          <p:nvPr>
            <p:ph idx="2" type="body"/>
          </p:nvPr>
        </p:nvSpPr>
        <p:spPr>
          <a:xfrm>
            <a:off x="714950" y="1989025"/>
            <a:ext cx="2792400" cy="28041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Clr>
                <a:schemeClr val="lt1"/>
              </a:buClr>
              <a:buSzPts val="1500"/>
              <a:buChar char="●"/>
              <a:defRPr>
                <a:solidFill>
                  <a:schemeClr val="lt1"/>
                </a:solidFill>
              </a:defRPr>
            </a:lvl1pPr>
            <a:lvl2pPr indent="-323850" lvl="1" marL="914400">
              <a:spcBef>
                <a:spcPts val="0"/>
              </a:spcBef>
              <a:spcAft>
                <a:spcPts val="0"/>
              </a:spcAft>
              <a:buClr>
                <a:schemeClr val="lt1"/>
              </a:buClr>
              <a:buSzPts val="1500"/>
              <a:buChar char="○"/>
              <a:defRPr sz="1500">
                <a:solidFill>
                  <a:schemeClr val="lt1"/>
                </a:solidFill>
              </a:defRPr>
            </a:lvl2pPr>
            <a:lvl3pPr indent="-323850" lvl="2" marL="1371600">
              <a:spcBef>
                <a:spcPts val="0"/>
              </a:spcBef>
              <a:spcAft>
                <a:spcPts val="0"/>
              </a:spcAft>
              <a:buClr>
                <a:schemeClr val="lt1"/>
              </a:buClr>
              <a:buSzPts val="1500"/>
              <a:buChar char="■"/>
              <a:defRPr sz="1500">
                <a:solidFill>
                  <a:schemeClr val="lt1"/>
                </a:solidFill>
              </a:defRPr>
            </a:lvl3pPr>
            <a:lvl4pPr indent="-323850" lvl="3" marL="1828800">
              <a:spcBef>
                <a:spcPts val="0"/>
              </a:spcBef>
              <a:spcAft>
                <a:spcPts val="0"/>
              </a:spcAft>
              <a:buClr>
                <a:schemeClr val="lt1"/>
              </a:buClr>
              <a:buSzPts val="1500"/>
              <a:buChar char="●"/>
              <a:defRPr sz="1500">
                <a:solidFill>
                  <a:schemeClr val="lt1"/>
                </a:solidFill>
              </a:defRPr>
            </a:lvl4pPr>
            <a:lvl5pPr indent="-323850" lvl="4" marL="2286000">
              <a:spcBef>
                <a:spcPts val="0"/>
              </a:spcBef>
              <a:spcAft>
                <a:spcPts val="0"/>
              </a:spcAft>
              <a:buClr>
                <a:schemeClr val="lt1"/>
              </a:buClr>
              <a:buSzPts val="1500"/>
              <a:buChar char="○"/>
              <a:defRPr sz="1500">
                <a:solidFill>
                  <a:schemeClr val="lt1"/>
                </a:solidFill>
              </a:defRPr>
            </a:lvl5pPr>
            <a:lvl6pPr indent="-323850" lvl="5" marL="2743200">
              <a:spcBef>
                <a:spcPts val="0"/>
              </a:spcBef>
              <a:spcAft>
                <a:spcPts val="0"/>
              </a:spcAft>
              <a:buClr>
                <a:schemeClr val="lt1"/>
              </a:buClr>
              <a:buSzPts val="1500"/>
              <a:buChar char="■"/>
              <a:defRPr sz="1500">
                <a:solidFill>
                  <a:schemeClr val="lt1"/>
                </a:solidFill>
              </a:defRPr>
            </a:lvl6pPr>
            <a:lvl7pPr indent="-323850" lvl="6" marL="3200400">
              <a:spcBef>
                <a:spcPts val="0"/>
              </a:spcBef>
              <a:spcAft>
                <a:spcPts val="0"/>
              </a:spcAft>
              <a:buClr>
                <a:schemeClr val="lt1"/>
              </a:buClr>
              <a:buSzPts val="1500"/>
              <a:buChar char="●"/>
              <a:defRPr sz="1500">
                <a:solidFill>
                  <a:schemeClr val="lt1"/>
                </a:solidFill>
              </a:defRPr>
            </a:lvl7pPr>
            <a:lvl8pPr indent="-323850" lvl="7" marL="3657600">
              <a:spcBef>
                <a:spcPts val="0"/>
              </a:spcBef>
              <a:spcAft>
                <a:spcPts val="0"/>
              </a:spcAft>
              <a:buClr>
                <a:schemeClr val="lt1"/>
              </a:buClr>
              <a:buSzPts val="1500"/>
              <a:buChar char="○"/>
              <a:defRPr sz="1500">
                <a:solidFill>
                  <a:schemeClr val="lt1"/>
                </a:solidFill>
              </a:defRPr>
            </a:lvl8pPr>
            <a:lvl9pPr indent="-323850" lvl="8" marL="4114800">
              <a:spcBef>
                <a:spcPts val="0"/>
              </a:spcBef>
              <a:spcAft>
                <a:spcPts val="0"/>
              </a:spcAft>
              <a:buClr>
                <a:schemeClr val="lt1"/>
              </a:buClr>
              <a:buSzPts val="1500"/>
              <a:buChar char="■"/>
              <a:defRPr sz="1500">
                <a:solidFill>
                  <a:schemeClr val="lt1"/>
                </a:solidFill>
              </a:defRPr>
            </a:lvl9pPr>
          </a:lstStyle>
          <a:p/>
        </p:txBody>
      </p:sp>
      <p:sp>
        <p:nvSpPr>
          <p:cNvPr id="356" name="Google Shape;356;p51"/>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a:buNone/>
              <a:defRPr sz="1100">
                <a:solidFill>
                  <a:schemeClr val="dk2"/>
                </a:solidFill>
              </a:defRPr>
            </a:lvl1pPr>
            <a:lvl2pPr lvl="1">
              <a:buNone/>
              <a:defRPr sz="1100">
                <a:solidFill>
                  <a:schemeClr val="dk2"/>
                </a:solidFill>
              </a:defRPr>
            </a:lvl2pPr>
            <a:lvl3pPr lvl="2">
              <a:buNone/>
              <a:defRPr sz="1100">
                <a:solidFill>
                  <a:schemeClr val="dk2"/>
                </a:solidFill>
              </a:defRPr>
            </a:lvl3pPr>
            <a:lvl4pPr lvl="3">
              <a:buNone/>
              <a:defRPr sz="1100">
                <a:solidFill>
                  <a:schemeClr val="dk2"/>
                </a:solidFill>
              </a:defRPr>
            </a:lvl4pPr>
            <a:lvl5pPr lvl="4">
              <a:buNone/>
              <a:defRPr sz="1100">
                <a:solidFill>
                  <a:schemeClr val="dk2"/>
                </a:solidFill>
              </a:defRPr>
            </a:lvl5pPr>
            <a:lvl6pPr lvl="5">
              <a:buNone/>
              <a:defRPr sz="1100">
                <a:solidFill>
                  <a:schemeClr val="dk2"/>
                </a:solidFill>
              </a:defRPr>
            </a:lvl6pPr>
            <a:lvl7pPr lvl="6">
              <a:buNone/>
              <a:defRPr sz="1100">
                <a:solidFill>
                  <a:schemeClr val="dk2"/>
                </a:solidFill>
              </a:defRPr>
            </a:lvl7pPr>
            <a:lvl8pPr lvl="7">
              <a:buNone/>
              <a:defRPr sz="1100">
                <a:solidFill>
                  <a:schemeClr val="dk2"/>
                </a:solidFill>
              </a:defRPr>
            </a:lvl8pPr>
            <a:lvl9pPr lvl="8">
              <a:buNone/>
              <a:defRPr sz="11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357" name="Google Shape;357;p51"/>
          <p:cNvSpPr/>
          <p:nvPr/>
        </p:nvSpPr>
        <p:spPr>
          <a:xfrm>
            <a:off x="4416275" y="1976923"/>
            <a:ext cx="4045200" cy="28713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51"/>
          <p:cNvSpPr/>
          <p:nvPr/>
        </p:nvSpPr>
        <p:spPr>
          <a:xfrm rot="444408">
            <a:off x="5636457" y="2500588"/>
            <a:ext cx="1505663" cy="1505327"/>
          </a:xfrm>
          <a:prstGeom prst="pie">
            <a:avLst>
              <a:gd fmla="val 8241844" name="adj1"/>
              <a:gd fmla="val 12554936" name="adj2"/>
            </a:avLst>
          </a:prstGeom>
          <a:solidFill>
            <a:schemeClr val="lt1"/>
          </a:solidFill>
          <a:ln>
            <a:noFill/>
          </a:ln>
        </p:spPr>
        <p:txBody>
          <a:bodyPr anchorCtr="0" anchor="ctr" bIns="68575" lIns="68575" spcFirstLastPara="1" rIns="68575" wrap="square" tIns="68575">
            <a:noAutofit/>
          </a:bodyPr>
          <a:lstStyle/>
          <a:p>
            <a:pPr indent="0" lvl="0" marL="0" rtl="0" algn="l">
              <a:spcBef>
                <a:spcPts val="0"/>
              </a:spcBef>
              <a:spcAft>
                <a:spcPts val="0"/>
              </a:spcAft>
              <a:buSzPts val="1100"/>
              <a:buNone/>
            </a:pPr>
            <a:r>
              <a:t/>
            </a:r>
            <a:endParaRPr sz="1100"/>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fferentiators / 4 column text">
  <p:cSld name="BIG_NUMBER">
    <p:bg>
      <p:bgPr>
        <a:solidFill>
          <a:schemeClr val="dk1"/>
        </a:solidFill>
      </p:bgPr>
    </p:bg>
    <p:spTree>
      <p:nvGrpSpPr>
        <p:cNvPr id="359" name="Shape 359"/>
        <p:cNvGrpSpPr/>
        <p:nvPr/>
      </p:nvGrpSpPr>
      <p:grpSpPr>
        <a:xfrm>
          <a:off x="0" y="0"/>
          <a:ext cx="0" cy="0"/>
          <a:chOff x="0" y="0"/>
          <a:chExt cx="0" cy="0"/>
        </a:xfrm>
      </p:grpSpPr>
      <p:sp>
        <p:nvSpPr>
          <p:cNvPr id="360" name="Google Shape;360;p52"/>
          <p:cNvSpPr/>
          <p:nvPr/>
        </p:nvSpPr>
        <p:spPr>
          <a:xfrm>
            <a:off x="0" y="1324925"/>
            <a:ext cx="4572000" cy="19104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00"/>
          </a:p>
        </p:txBody>
      </p:sp>
      <p:sp>
        <p:nvSpPr>
          <p:cNvPr id="361" name="Google Shape;361;p52"/>
          <p:cNvSpPr/>
          <p:nvPr/>
        </p:nvSpPr>
        <p:spPr>
          <a:xfrm>
            <a:off x="0" y="3235076"/>
            <a:ext cx="4572000" cy="1914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00">
              <a:solidFill>
                <a:schemeClr val="dk2"/>
              </a:solidFill>
            </a:endParaRPr>
          </a:p>
        </p:txBody>
      </p:sp>
      <p:sp>
        <p:nvSpPr>
          <p:cNvPr id="362" name="Google Shape;362;p52"/>
          <p:cNvSpPr/>
          <p:nvPr/>
        </p:nvSpPr>
        <p:spPr>
          <a:xfrm>
            <a:off x="4571892" y="3235076"/>
            <a:ext cx="4572000" cy="19149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00">
              <a:solidFill>
                <a:schemeClr val="lt1"/>
              </a:solidFill>
            </a:endParaRPr>
          </a:p>
        </p:txBody>
      </p:sp>
      <p:sp>
        <p:nvSpPr>
          <p:cNvPr id="363" name="Google Shape;363;p52"/>
          <p:cNvSpPr/>
          <p:nvPr/>
        </p:nvSpPr>
        <p:spPr>
          <a:xfrm>
            <a:off x="4571892" y="1324925"/>
            <a:ext cx="4572000" cy="1910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00">
              <a:solidFill>
                <a:schemeClr val="accent5"/>
              </a:solidFill>
            </a:endParaRPr>
          </a:p>
        </p:txBody>
      </p:sp>
      <p:sp>
        <p:nvSpPr>
          <p:cNvPr id="364" name="Google Shape;364;p52"/>
          <p:cNvSpPr txBox="1"/>
          <p:nvPr>
            <p:ph idx="1" type="subTitle"/>
          </p:nvPr>
        </p:nvSpPr>
        <p:spPr>
          <a:xfrm>
            <a:off x="480420" y="290626"/>
            <a:ext cx="3592200" cy="3372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365" name="Google Shape;365;p52"/>
          <p:cNvSpPr txBox="1"/>
          <p:nvPr>
            <p:ph idx="2" type="body"/>
          </p:nvPr>
        </p:nvSpPr>
        <p:spPr>
          <a:xfrm>
            <a:off x="480425" y="610475"/>
            <a:ext cx="4878300" cy="6003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366" name="Google Shape;366;p52"/>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a:buNone/>
              <a:defRPr sz="1100">
                <a:solidFill>
                  <a:schemeClr val="dk2"/>
                </a:solidFill>
              </a:defRPr>
            </a:lvl1pPr>
            <a:lvl2pPr lvl="1">
              <a:buNone/>
              <a:defRPr sz="1100">
                <a:solidFill>
                  <a:schemeClr val="dk2"/>
                </a:solidFill>
              </a:defRPr>
            </a:lvl2pPr>
            <a:lvl3pPr lvl="2">
              <a:buNone/>
              <a:defRPr sz="1100">
                <a:solidFill>
                  <a:schemeClr val="dk2"/>
                </a:solidFill>
              </a:defRPr>
            </a:lvl3pPr>
            <a:lvl4pPr lvl="3">
              <a:buNone/>
              <a:defRPr sz="1100">
                <a:solidFill>
                  <a:schemeClr val="dk2"/>
                </a:solidFill>
              </a:defRPr>
            </a:lvl4pPr>
            <a:lvl5pPr lvl="4">
              <a:buNone/>
              <a:defRPr sz="1100">
                <a:solidFill>
                  <a:schemeClr val="dk2"/>
                </a:solidFill>
              </a:defRPr>
            </a:lvl5pPr>
            <a:lvl6pPr lvl="5">
              <a:buNone/>
              <a:defRPr sz="1100">
                <a:solidFill>
                  <a:schemeClr val="dk2"/>
                </a:solidFill>
              </a:defRPr>
            </a:lvl6pPr>
            <a:lvl7pPr lvl="6">
              <a:buNone/>
              <a:defRPr sz="1100">
                <a:solidFill>
                  <a:schemeClr val="dk2"/>
                </a:solidFill>
              </a:defRPr>
            </a:lvl7pPr>
            <a:lvl8pPr lvl="7">
              <a:buNone/>
              <a:defRPr sz="1100">
                <a:solidFill>
                  <a:schemeClr val="dk2"/>
                </a:solidFill>
              </a:defRPr>
            </a:lvl8pPr>
            <a:lvl9pPr lvl="8">
              <a:buNone/>
              <a:defRPr sz="11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blank">
  <p:cSld name="BLANK">
    <p:spTree>
      <p:nvGrpSpPr>
        <p:cNvPr id="367" name="Shape 367"/>
        <p:cNvGrpSpPr/>
        <p:nvPr/>
      </p:nvGrpSpPr>
      <p:grpSpPr>
        <a:xfrm>
          <a:off x="0" y="0"/>
          <a:ext cx="0" cy="0"/>
          <a:chOff x="0" y="0"/>
          <a:chExt cx="0" cy="0"/>
        </a:xfrm>
      </p:grpSpPr>
      <p:sp>
        <p:nvSpPr>
          <p:cNvPr id="368" name="Google Shape;368;p53"/>
          <p:cNvSpPr txBox="1"/>
          <p:nvPr>
            <p:ph type="title"/>
          </p:nvPr>
        </p:nvSpPr>
        <p:spPr>
          <a:xfrm>
            <a:off x="697350" y="2932550"/>
            <a:ext cx="7749300" cy="1015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3600"/>
              <a:buFont typeface="Hepta Slab Medium"/>
              <a:buNone/>
              <a:defRPr>
                <a:latin typeface="Hepta Slab Medium"/>
                <a:ea typeface="Hepta Slab Medium"/>
                <a:cs typeface="Hepta Slab Medium"/>
                <a:sym typeface="Hepta Slab Medium"/>
              </a:defRPr>
            </a:lvl1pPr>
            <a:lvl2pPr lvl="1"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2pPr>
            <a:lvl3pPr lvl="2"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3pPr>
            <a:lvl4pPr lvl="3"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4pPr>
            <a:lvl5pPr lvl="4"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5pPr>
            <a:lvl6pPr lvl="5"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6pPr>
            <a:lvl7pPr lvl="6"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7pPr>
            <a:lvl8pPr lvl="7"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8pPr>
            <a:lvl9pPr lvl="8"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9pPr>
          </a:lstStyle>
          <a:p/>
        </p:txBody>
      </p:sp>
      <p:sp>
        <p:nvSpPr>
          <p:cNvPr id="369" name="Google Shape;369;p53"/>
          <p:cNvSpPr txBox="1"/>
          <p:nvPr>
            <p:ph idx="2" type="title"/>
          </p:nvPr>
        </p:nvSpPr>
        <p:spPr>
          <a:xfrm>
            <a:off x="3278250" y="1194450"/>
            <a:ext cx="2587500" cy="19926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accent1"/>
              </a:buClr>
              <a:buSzPts val="12800"/>
              <a:buNone/>
              <a:defRPr sz="12800">
                <a:solidFill>
                  <a:schemeClr val="accent1"/>
                </a:solidFill>
              </a:defRPr>
            </a:lvl1pPr>
            <a:lvl2pPr lvl="1"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2pPr>
            <a:lvl3pPr lvl="2"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3pPr>
            <a:lvl4pPr lvl="3"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4pPr>
            <a:lvl5pPr lvl="4"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5pPr>
            <a:lvl6pPr lvl="5"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6pPr>
            <a:lvl7pPr lvl="6"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7pPr>
            <a:lvl8pPr lvl="7"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8pPr>
            <a:lvl9pPr lvl="8"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9pPr>
          </a:lstStyle>
          <a:p/>
        </p:txBody>
      </p:sp>
      <p:sp>
        <p:nvSpPr>
          <p:cNvPr id="370" name="Google Shape;370;p5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ext">
  <p:cSld name="TITLE_1">
    <p:bg>
      <p:bgPr>
        <a:solidFill>
          <a:schemeClr val="dk1"/>
        </a:solidFill>
      </p:bgPr>
    </p:bg>
    <p:spTree>
      <p:nvGrpSpPr>
        <p:cNvPr id="371" name="Shape 371"/>
        <p:cNvGrpSpPr/>
        <p:nvPr/>
      </p:nvGrpSpPr>
      <p:grpSpPr>
        <a:xfrm>
          <a:off x="0" y="0"/>
          <a:ext cx="0" cy="0"/>
          <a:chOff x="0" y="0"/>
          <a:chExt cx="0" cy="0"/>
        </a:xfrm>
      </p:grpSpPr>
      <p:sp>
        <p:nvSpPr>
          <p:cNvPr id="372" name="Google Shape;372;p54"/>
          <p:cNvSpPr/>
          <p:nvPr/>
        </p:nvSpPr>
        <p:spPr>
          <a:xfrm>
            <a:off x="0" y="0"/>
            <a:ext cx="9144000" cy="1631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54"/>
          <p:cNvSpPr txBox="1"/>
          <p:nvPr>
            <p:ph idx="1" type="subTitle"/>
          </p:nvPr>
        </p:nvSpPr>
        <p:spPr>
          <a:xfrm>
            <a:off x="791150" y="522625"/>
            <a:ext cx="5938800" cy="1108200"/>
          </a:xfrm>
          <a:prstGeom prst="rect">
            <a:avLst/>
          </a:prstGeom>
        </p:spPr>
        <p:txBody>
          <a:bodyPr anchorCtr="0" anchor="t" bIns="0" lIns="0" spcFirstLastPara="1" rIns="0" wrap="square" tIns="0">
            <a:noAutofit/>
          </a:bodyPr>
          <a:lstStyle>
            <a:lvl1pPr lvl="0">
              <a:spcBef>
                <a:spcPts val="0"/>
              </a:spcBef>
              <a:spcAft>
                <a:spcPts val="0"/>
              </a:spcAft>
              <a:buClr>
                <a:schemeClr val="accent1"/>
              </a:buClr>
              <a:buSzPts val="3600"/>
              <a:buFont typeface="Hepta Slab Medium"/>
              <a:buNone/>
              <a:defRPr sz="3600">
                <a:solidFill>
                  <a:schemeClr val="accent1"/>
                </a:solidFill>
                <a:latin typeface="Hepta Slab Medium"/>
                <a:ea typeface="Hepta Slab Medium"/>
                <a:cs typeface="Hepta Slab Medium"/>
                <a:sym typeface="Hepta Slab Medium"/>
              </a:defRPr>
            </a:lvl1pPr>
            <a:lvl2pPr lvl="1">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2pPr>
            <a:lvl3pPr lvl="2">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3pPr>
            <a:lvl4pPr lvl="3">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4pPr>
            <a:lvl5pPr lvl="4">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5pPr>
            <a:lvl6pPr lvl="5">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6pPr>
            <a:lvl7pPr lvl="6">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7pPr>
            <a:lvl8pPr lvl="7">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8pPr>
            <a:lvl9pPr lvl="8">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9pPr>
          </a:lstStyle>
          <a:p/>
        </p:txBody>
      </p:sp>
      <p:sp>
        <p:nvSpPr>
          <p:cNvPr id="374" name="Google Shape;374;p54"/>
          <p:cNvSpPr txBox="1"/>
          <p:nvPr>
            <p:ph idx="2" type="body"/>
          </p:nvPr>
        </p:nvSpPr>
        <p:spPr>
          <a:xfrm>
            <a:off x="810075" y="2065225"/>
            <a:ext cx="7539900" cy="2777400"/>
          </a:xfrm>
          <a:prstGeom prst="rect">
            <a:avLst/>
          </a:prstGeom>
        </p:spPr>
        <p:txBody>
          <a:bodyPr anchorCtr="0" anchor="t" bIns="91425" lIns="91425" spcFirstLastPara="1" rIns="91425" wrap="square" tIns="91425">
            <a:noAutofit/>
          </a:bodyPr>
          <a:lstStyle>
            <a:lvl1pPr indent="-406400" lvl="0" marL="457200">
              <a:spcBef>
                <a:spcPts val="0"/>
              </a:spcBef>
              <a:spcAft>
                <a:spcPts val="0"/>
              </a:spcAft>
              <a:buClr>
                <a:schemeClr val="lt1"/>
              </a:buClr>
              <a:buSzPts val="2800"/>
              <a:buChar char="●"/>
              <a:defRPr sz="2800">
                <a:solidFill>
                  <a:schemeClr val="lt1"/>
                </a:solidFill>
              </a:defRPr>
            </a:lvl1pPr>
            <a:lvl2pPr indent="-406400" lvl="1" marL="914400">
              <a:spcBef>
                <a:spcPts val="0"/>
              </a:spcBef>
              <a:spcAft>
                <a:spcPts val="0"/>
              </a:spcAft>
              <a:buClr>
                <a:schemeClr val="lt1"/>
              </a:buClr>
              <a:buSzPts val="2800"/>
              <a:buChar char="○"/>
              <a:defRPr sz="2800">
                <a:solidFill>
                  <a:schemeClr val="lt1"/>
                </a:solidFill>
              </a:defRPr>
            </a:lvl2pPr>
            <a:lvl3pPr indent="-406400" lvl="2" marL="1371600">
              <a:spcBef>
                <a:spcPts val="0"/>
              </a:spcBef>
              <a:spcAft>
                <a:spcPts val="0"/>
              </a:spcAft>
              <a:buClr>
                <a:schemeClr val="lt1"/>
              </a:buClr>
              <a:buSzPts val="2800"/>
              <a:buChar char="■"/>
              <a:defRPr sz="2800">
                <a:solidFill>
                  <a:schemeClr val="lt1"/>
                </a:solidFill>
              </a:defRPr>
            </a:lvl3pPr>
            <a:lvl4pPr indent="-406400" lvl="3" marL="1828800">
              <a:spcBef>
                <a:spcPts val="0"/>
              </a:spcBef>
              <a:spcAft>
                <a:spcPts val="0"/>
              </a:spcAft>
              <a:buClr>
                <a:schemeClr val="lt1"/>
              </a:buClr>
              <a:buSzPts val="2800"/>
              <a:buChar char="●"/>
              <a:defRPr sz="2800">
                <a:solidFill>
                  <a:schemeClr val="lt1"/>
                </a:solidFill>
              </a:defRPr>
            </a:lvl4pPr>
            <a:lvl5pPr indent="-406400" lvl="4" marL="2286000">
              <a:spcBef>
                <a:spcPts val="0"/>
              </a:spcBef>
              <a:spcAft>
                <a:spcPts val="0"/>
              </a:spcAft>
              <a:buClr>
                <a:schemeClr val="lt1"/>
              </a:buClr>
              <a:buSzPts val="2800"/>
              <a:buChar char="○"/>
              <a:defRPr sz="2800">
                <a:solidFill>
                  <a:schemeClr val="lt1"/>
                </a:solidFill>
              </a:defRPr>
            </a:lvl5pPr>
            <a:lvl6pPr indent="-406400" lvl="5" marL="2743200">
              <a:spcBef>
                <a:spcPts val="0"/>
              </a:spcBef>
              <a:spcAft>
                <a:spcPts val="0"/>
              </a:spcAft>
              <a:buClr>
                <a:schemeClr val="lt1"/>
              </a:buClr>
              <a:buSzPts val="2800"/>
              <a:buChar char="■"/>
              <a:defRPr sz="2800">
                <a:solidFill>
                  <a:schemeClr val="lt1"/>
                </a:solidFill>
              </a:defRPr>
            </a:lvl6pPr>
            <a:lvl7pPr indent="-406400" lvl="6" marL="3200400">
              <a:spcBef>
                <a:spcPts val="0"/>
              </a:spcBef>
              <a:spcAft>
                <a:spcPts val="0"/>
              </a:spcAft>
              <a:buClr>
                <a:schemeClr val="lt1"/>
              </a:buClr>
              <a:buSzPts val="2800"/>
              <a:buChar char="●"/>
              <a:defRPr sz="2800">
                <a:solidFill>
                  <a:schemeClr val="lt1"/>
                </a:solidFill>
              </a:defRPr>
            </a:lvl7pPr>
            <a:lvl8pPr indent="-406400" lvl="7" marL="3657600">
              <a:spcBef>
                <a:spcPts val="0"/>
              </a:spcBef>
              <a:spcAft>
                <a:spcPts val="0"/>
              </a:spcAft>
              <a:buClr>
                <a:schemeClr val="lt1"/>
              </a:buClr>
              <a:buSzPts val="2800"/>
              <a:buChar char="○"/>
              <a:defRPr sz="2800">
                <a:solidFill>
                  <a:schemeClr val="lt1"/>
                </a:solidFill>
              </a:defRPr>
            </a:lvl8pPr>
            <a:lvl9pPr indent="-406400" lvl="8" marL="4114800">
              <a:spcBef>
                <a:spcPts val="0"/>
              </a:spcBef>
              <a:spcAft>
                <a:spcPts val="0"/>
              </a:spcAft>
              <a:buClr>
                <a:schemeClr val="lt1"/>
              </a:buClr>
              <a:buSzPts val="2800"/>
              <a:buChar char="■"/>
              <a:defRPr sz="2800">
                <a:solidFill>
                  <a:schemeClr val="lt1"/>
                </a:solidFill>
              </a:defRPr>
            </a:lvl9pPr>
          </a:lstStyle>
          <a:p/>
        </p:txBody>
      </p:sp>
      <p:sp>
        <p:nvSpPr>
          <p:cNvPr id="375" name="Google Shape;375;p54"/>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a:buNone/>
              <a:defRPr sz="1100">
                <a:solidFill>
                  <a:schemeClr val="accent1"/>
                </a:solidFill>
              </a:defRPr>
            </a:lvl1pPr>
            <a:lvl2pPr lvl="1">
              <a:buNone/>
              <a:defRPr sz="1100">
                <a:solidFill>
                  <a:schemeClr val="accent1"/>
                </a:solidFill>
              </a:defRPr>
            </a:lvl2pPr>
            <a:lvl3pPr lvl="2">
              <a:buNone/>
              <a:defRPr sz="1100">
                <a:solidFill>
                  <a:schemeClr val="accent1"/>
                </a:solidFill>
              </a:defRPr>
            </a:lvl3pPr>
            <a:lvl4pPr lvl="3">
              <a:buNone/>
              <a:defRPr sz="1100">
                <a:solidFill>
                  <a:schemeClr val="accent1"/>
                </a:solidFill>
              </a:defRPr>
            </a:lvl4pPr>
            <a:lvl5pPr lvl="4">
              <a:buNone/>
              <a:defRPr sz="1100">
                <a:solidFill>
                  <a:schemeClr val="accent1"/>
                </a:solidFill>
              </a:defRPr>
            </a:lvl5pPr>
            <a:lvl6pPr lvl="5">
              <a:buNone/>
              <a:defRPr sz="1100">
                <a:solidFill>
                  <a:schemeClr val="accent1"/>
                </a:solidFill>
              </a:defRPr>
            </a:lvl6pPr>
            <a:lvl7pPr lvl="6">
              <a:buNone/>
              <a:defRPr sz="1100">
                <a:solidFill>
                  <a:schemeClr val="accent1"/>
                </a:solidFill>
              </a:defRPr>
            </a:lvl7pPr>
            <a:lvl8pPr lvl="7">
              <a:buNone/>
              <a:defRPr sz="1100">
                <a:solidFill>
                  <a:schemeClr val="accent1"/>
                </a:solidFill>
              </a:defRPr>
            </a:lvl8pPr>
            <a:lvl9pPr lvl="8">
              <a:buNone/>
              <a:defRPr sz="1100">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 Background Image + Text">
  <p:cSld name="CUSTOM">
    <p:spTree>
      <p:nvGrpSpPr>
        <p:cNvPr id="376" name="Shape 376"/>
        <p:cNvGrpSpPr/>
        <p:nvPr/>
      </p:nvGrpSpPr>
      <p:grpSpPr>
        <a:xfrm>
          <a:off x="0" y="0"/>
          <a:ext cx="0" cy="0"/>
          <a:chOff x="0" y="0"/>
          <a:chExt cx="0" cy="0"/>
        </a:xfrm>
      </p:grpSpPr>
      <p:sp>
        <p:nvSpPr>
          <p:cNvPr id="377" name="Google Shape;377;p55"/>
          <p:cNvSpPr/>
          <p:nvPr>
            <p:ph idx="2" type="pic"/>
          </p:nvPr>
        </p:nvSpPr>
        <p:spPr>
          <a:xfrm>
            <a:off x="0" y="0"/>
            <a:ext cx="9144000" cy="5143500"/>
          </a:xfrm>
          <a:prstGeom prst="rect">
            <a:avLst/>
          </a:prstGeom>
          <a:noFill/>
          <a:ln>
            <a:noFill/>
          </a:ln>
        </p:spPr>
      </p:sp>
      <p:sp>
        <p:nvSpPr>
          <p:cNvPr id="378" name="Google Shape;378;p55"/>
          <p:cNvSpPr txBox="1"/>
          <p:nvPr>
            <p:ph idx="1" type="body"/>
          </p:nvPr>
        </p:nvSpPr>
        <p:spPr>
          <a:xfrm>
            <a:off x="4655675" y="956675"/>
            <a:ext cx="3965400" cy="775200"/>
          </a:xfrm>
          <a:prstGeom prst="rect">
            <a:avLst/>
          </a:prstGeom>
          <a:solidFill>
            <a:schemeClr val="lt1"/>
          </a:solidFill>
        </p:spPr>
        <p:txBody>
          <a:bodyPr anchorCtr="0" anchor="t" bIns="274300" lIns="274300" spcFirstLastPara="1" rIns="274300" wrap="square" tIns="0">
            <a:noAutofit/>
          </a:bodyPr>
          <a:lstStyle>
            <a:lvl1pPr indent="-298450" lvl="0" marL="457200">
              <a:spcBef>
                <a:spcPts val="0"/>
              </a:spcBef>
              <a:spcAft>
                <a:spcPts val="0"/>
              </a:spcAft>
              <a:buClr>
                <a:schemeClr val="dk1"/>
              </a:buClr>
              <a:buSzPts val="1100"/>
              <a:buFont typeface="Barlow"/>
              <a:buChar char="●"/>
              <a:defRPr sz="1100">
                <a:latin typeface="Barlow"/>
                <a:ea typeface="Barlow"/>
                <a:cs typeface="Barlow"/>
                <a:sym typeface="Barlow"/>
              </a:defRPr>
            </a:lvl1pPr>
            <a:lvl2pPr indent="-298450" lvl="1" marL="914400">
              <a:spcBef>
                <a:spcPts val="0"/>
              </a:spcBef>
              <a:spcAft>
                <a:spcPts val="0"/>
              </a:spcAft>
              <a:buClr>
                <a:schemeClr val="dk1"/>
              </a:buClr>
              <a:buSzPts val="1100"/>
              <a:buFont typeface="Barlow"/>
              <a:buChar char="○"/>
              <a:defRPr sz="1100">
                <a:latin typeface="Barlow"/>
                <a:ea typeface="Barlow"/>
                <a:cs typeface="Barlow"/>
                <a:sym typeface="Barlow"/>
              </a:defRPr>
            </a:lvl2pPr>
            <a:lvl3pPr indent="-298450" lvl="2" marL="1371600">
              <a:spcBef>
                <a:spcPts val="0"/>
              </a:spcBef>
              <a:spcAft>
                <a:spcPts val="0"/>
              </a:spcAft>
              <a:buClr>
                <a:schemeClr val="dk1"/>
              </a:buClr>
              <a:buSzPts val="1100"/>
              <a:buFont typeface="Barlow"/>
              <a:buChar char="■"/>
              <a:defRPr sz="1100">
                <a:latin typeface="Barlow"/>
                <a:ea typeface="Barlow"/>
                <a:cs typeface="Barlow"/>
                <a:sym typeface="Barlow"/>
              </a:defRPr>
            </a:lvl3pPr>
            <a:lvl4pPr indent="-298450" lvl="3" marL="1828800">
              <a:spcBef>
                <a:spcPts val="0"/>
              </a:spcBef>
              <a:spcAft>
                <a:spcPts val="0"/>
              </a:spcAft>
              <a:buClr>
                <a:schemeClr val="dk1"/>
              </a:buClr>
              <a:buSzPts val="1100"/>
              <a:buFont typeface="Barlow"/>
              <a:buChar char="●"/>
              <a:defRPr sz="1100">
                <a:latin typeface="Barlow"/>
                <a:ea typeface="Barlow"/>
                <a:cs typeface="Barlow"/>
                <a:sym typeface="Barlow"/>
              </a:defRPr>
            </a:lvl4pPr>
            <a:lvl5pPr indent="-298450" lvl="4" marL="2286000">
              <a:spcBef>
                <a:spcPts val="0"/>
              </a:spcBef>
              <a:spcAft>
                <a:spcPts val="0"/>
              </a:spcAft>
              <a:buClr>
                <a:schemeClr val="dk1"/>
              </a:buClr>
              <a:buSzPts val="1100"/>
              <a:buFont typeface="Barlow"/>
              <a:buChar char="○"/>
              <a:defRPr>
                <a:latin typeface="Barlow"/>
                <a:ea typeface="Barlow"/>
                <a:cs typeface="Barlow"/>
                <a:sym typeface="Barlow"/>
              </a:defRPr>
            </a:lvl5pPr>
            <a:lvl6pPr indent="-298450" lvl="5" marL="2743200">
              <a:spcBef>
                <a:spcPts val="0"/>
              </a:spcBef>
              <a:spcAft>
                <a:spcPts val="0"/>
              </a:spcAft>
              <a:buClr>
                <a:schemeClr val="dk1"/>
              </a:buClr>
              <a:buSzPts val="1100"/>
              <a:buFont typeface="Barlow"/>
              <a:buChar char="■"/>
              <a:defRPr sz="1100">
                <a:latin typeface="Barlow"/>
                <a:ea typeface="Barlow"/>
                <a:cs typeface="Barlow"/>
                <a:sym typeface="Barlow"/>
              </a:defRPr>
            </a:lvl6pPr>
            <a:lvl7pPr indent="-298450" lvl="6" marL="3200400">
              <a:spcBef>
                <a:spcPts val="0"/>
              </a:spcBef>
              <a:spcAft>
                <a:spcPts val="0"/>
              </a:spcAft>
              <a:buClr>
                <a:schemeClr val="dk1"/>
              </a:buClr>
              <a:buSzPts val="1100"/>
              <a:buFont typeface="Barlow"/>
              <a:buChar char="●"/>
              <a:defRPr sz="1100">
                <a:latin typeface="Barlow"/>
                <a:ea typeface="Barlow"/>
                <a:cs typeface="Barlow"/>
                <a:sym typeface="Barlow"/>
              </a:defRPr>
            </a:lvl7pPr>
            <a:lvl8pPr indent="-298450" lvl="7" marL="3657600">
              <a:spcBef>
                <a:spcPts val="0"/>
              </a:spcBef>
              <a:spcAft>
                <a:spcPts val="0"/>
              </a:spcAft>
              <a:buClr>
                <a:schemeClr val="dk1"/>
              </a:buClr>
              <a:buSzPts val="1100"/>
              <a:buFont typeface="Barlow"/>
              <a:buChar char="○"/>
              <a:defRPr sz="1100">
                <a:latin typeface="Barlow"/>
                <a:ea typeface="Barlow"/>
                <a:cs typeface="Barlow"/>
                <a:sym typeface="Barlow"/>
              </a:defRPr>
            </a:lvl8pPr>
            <a:lvl9pPr indent="-298450" lvl="8" marL="4114800">
              <a:spcBef>
                <a:spcPts val="0"/>
              </a:spcBef>
              <a:spcAft>
                <a:spcPts val="0"/>
              </a:spcAft>
              <a:buClr>
                <a:schemeClr val="dk1"/>
              </a:buClr>
              <a:buSzPts val="1100"/>
              <a:buFont typeface="Barlow"/>
              <a:buChar char="■"/>
              <a:defRPr sz="1100">
                <a:latin typeface="Barlow"/>
                <a:ea typeface="Barlow"/>
                <a:cs typeface="Barlow"/>
                <a:sym typeface="Barlow"/>
              </a:defRPr>
            </a:lvl9pPr>
          </a:lstStyle>
          <a:p/>
        </p:txBody>
      </p:sp>
      <p:sp>
        <p:nvSpPr>
          <p:cNvPr id="379" name="Google Shape;379;p55"/>
          <p:cNvSpPr txBox="1"/>
          <p:nvPr>
            <p:ph idx="3" type="subTitle"/>
          </p:nvPr>
        </p:nvSpPr>
        <p:spPr>
          <a:xfrm>
            <a:off x="4655675" y="522900"/>
            <a:ext cx="3965400" cy="442800"/>
          </a:xfrm>
          <a:prstGeom prst="rect">
            <a:avLst/>
          </a:prstGeom>
          <a:solidFill>
            <a:schemeClr val="lt1"/>
          </a:solidFill>
        </p:spPr>
        <p:txBody>
          <a:bodyPr anchorCtr="0" anchor="b" bIns="0" lIns="274300" spcFirstLastPara="1" rIns="274300" wrap="square" tIns="274300">
            <a:noAutofit/>
          </a:bodyPr>
          <a:lstStyle>
            <a:lvl1pPr lvl="0">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1pPr>
            <a:lvl2pPr lvl="1">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2pPr>
            <a:lvl3pPr lvl="2">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3pPr>
            <a:lvl4pPr lvl="3">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4pPr>
            <a:lvl5pPr lvl="4">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5pPr>
            <a:lvl6pPr lvl="5">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6pPr>
            <a:lvl7pPr lvl="6">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7pPr>
            <a:lvl8pPr lvl="7">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8pPr>
            <a:lvl9pPr lvl="8">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9pPr>
          </a:lstStyle>
          <a:p/>
        </p:txBody>
      </p:sp>
      <p:sp>
        <p:nvSpPr>
          <p:cNvPr id="380" name="Google Shape;380;p55"/>
          <p:cNvSpPr txBox="1"/>
          <p:nvPr>
            <p:ph idx="4" type="body"/>
          </p:nvPr>
        </p:nvSpPr>
        <p:spPr>
          <a:xfrm>
            <a:off x="524350" y="4144800"/>
            <a:ext cx="1558800" cy="475800"/>
          </a:xfrm>
          <a:prstGeom prst="rect">
            <a:avLst/>
          </a:prstGeom>
          <a:solidFill>
            <a:schemeClr val="lt1"/>
          </a:solidFill>
        </p:spPr>
        <p:txBody>
          <a:bodyPr anchorCtr="0" anchor="t" bIns="137150" lIns="137150" spcFirstLastPara="1" rIns="137150" wrap="square" tIns="137150">
            <a:noAutofit/>
          </a:bodyPr>
          <a:lstStyle>
            <a:lvl1pPr indent="-273050" lvl="0" marL="457200">
              <a:spcBef>
                <a:spcPts val="0"/>
              </a:spcBef>
              <a:spcAft>
                <a:spcPts val="0"/>
              </a:spcAft>
              <a:buClr>
                <a:schemeClr val="dk1"/>
              </a:buClr>
              <a:buSzPts val="700"/>
              <a:buFont typeface="Barlow"/>
              <a:buChar char="●"/>
              <a:defRPr sz="700">
                <a:latin typeface="Barlow"/>
                <a:ea typeface="Barlow"/>
                <a:cs typeface="Barlow"/>
                <a:sym typeface="Barlow"/>
              </a:defRPr>
            </a:lvl1pPr>
            <a:lvl2pPr indent="-273050" lvl="1" marL="914400">
              <a:spcBef>
                <a:spcPts val="0"/>
              </a:spcBef>
              <a:spcAft>
                <a:spcPts val="0"/>
              </a:spcAft>
              <a:buClr>
                <a:schemeClr val="dk1"/>
              </a:buClr>
              <a:buSzPts val="700"/>
              <a:buFont typeface="Barlow"/>
              <a:buChar char="○"/>
              <a:defRPr sz="700">
                <a:latin typeface="Barlow"/>
                <a:ea typeface="Barlow"/>
                <a:cs typeface="Barlow"/>
                <a:sym typeface="Barlow"/>
              </a:defRPr>
            </a:lvl2pPr>
            <a:lvl3pPr indent="-273050" lvl="2" marL="1371600">
              <a:spcBef>
                <a:spcPts val="0"/>
              </a:spcBef>
              <a:spcAft>
                <a:spcPts val="0"/>
              </a:spcAft>
              <a:buClr>
                <a:schemeClr val="dk1"/>
              </a:buClr>
              <a:buSzPts val="700"/>
              <a:buFont typeface="Barlow"/>
              <a:buChar char="■"/>
              <a:defRPr sz="700">
                <a:latin typeface="Barlow"/>
                <a:ea typeface="Barlow"/>
                <a:cs typeface="Barlow"/>
                <a:sym typeface="Barlow"/>
              </a:defRPr>
            </a:lvl3pPr>
            <a:lvl4pPr indent="-273050" lvl="3" marL="1828800">
              <a:spcBef>
                <a:spcPts val="0"/>
              </a:spcBef>
              <a:spcAft>
                <a:spcPts val="0"/>
              </a:spcAft>
              <a:buClr>
                <a:schemeClr val="dk1"/>
              </a:buClr>
              <a:buSzPts val="700"/>
              <a:buFont typeface="Barlow"/>
              <a:buChar char="●"/>
              <a:defRPr sz="700">
                <a:latin typeface="Barlow"/>
                <a:ea typeface="Barlow"/>
                <a:cs typeface="Barlow"/>
                <a:sym typeface="Barlow"/>
              </a:defRPr>
            </a:lvl4pPr>
            <a:lvl5pPr indent="-273050" lvl="4" marL="2286000">
              <a:spcBef>
                <a:spcPts val="0"/>
              </a:spcBef>
              <a:spcAft>
                <a:spcPts val="0"/>
              </a:spcAft>
              <a:buClr>
                <a:schemeClr val="dk1"/>
              </a:buClr>
              <a:buSzPts val="700"/>
              <a:buFont typeface="Barlow"/>
              <a:buChar char="○"/>
              <a:defRPr sz="700">
                <a:latin typeface="Barlow"/>
                <a:ea typeface="Barlow"/>
                <a:cs typeface="Barlow"/>
                <a:sym typeface="Barlow"/>
              </a:defRPr>
            </a:lvl5pPr>
            <a:lvl6pPr indent="-273050" lvl="5" marL="2743200">
              <a:spcBef>
                <a:spcPts val="0"/>
              </a:spcBef>
              <a:spcAft>
                <a:spcPts val="0"/>
              </a:spcAft>
              <a:buClr>
                <a:schemeClr val="dk1"/>
              </a:buClr>
              <a:buSzPts val="700"/>
              <a:buFont typeface="Barlow"/>
              <a:buChar char="■"/>
              <a:defRPr sz="700">
                <a:latin typeface="Barlow"/>
                <a:ea typeface="Barlow"/>
                <a:cs typeface="Barlow"/>
                <a:sym typeface="Barlow"/>
              </a:defRPr>
            </a:lvl6pPr>
            <a:lvl7pPr indent="-273050" lvl="6" marL="3200400">
              <a:spcBef>
                <a:spcPts val="0"/>
              </a:spcBef>
              <a:spcAft>
                <a:spcPts val="0"/>
              </a:spcAft>
              <a:buClr>
                <a:schemeClr val="dk1"/>
              </a:buClr>
              <a:buSzPts val="700"/>
              <a:buFont typeface="Barlow"/>
              <a:buChar char="●"/>
              <a:defRPr sz="700">
                <a:latin typeface="Barlow"/>
                <a:ea typeface="Barlow"/>
                <a:cs typeface="Barlow"/>
                <a:sym typeface="Barlow"/>
              </a:defRPr>
            </a:lvl7pPr>
            <a:lvl8pPr indent="-273050" lvl="7" marL="3657600">
              <a:spcBef>
                <a:spcPts val="0"/>
              </a:spcBef>
              <a:spcAft>
                <a:spcPts val="0"/>
              </a:spcAft>
              <a:buClr>
                <a:schemeClr val="dk1"/>
              </a:buClr>
              <a:buSzPts val="700"/>
              <a:buFont typeface="Barlow"/>
              <a:buChar char="○"/>
              <a:defRPr sz="700">
                <a:latin typeface="Barlow"/>
                <a:ea typeface="Barlow"/>
                <a:cs typeface="Barlow"/>
                <a:sym typeface="Barlow"/>
              </a:defRPr>
            </a:lvl8pPr>
            <a:lvl9pPr indent="-273050" lvl="8" marL="4114800">
              <a:spcBef>
                <a:spcPts val="0"/>
              </a:spcBef>
              <a:spcAft>
                <a:spcPts val="0"/>
              </a:spcAft>
              <a:buClr>
                <a:schemeClr val="dk1"/>
              </a:buClr>
              <a:buSzPts val="700"/>
              <a:buFont typeface="Barlow"/>
              <a:buChar char="■"/>
              <a:defRPr sz="700">
                <a:latin typeface="Barlow"/>
                <a:ea typeface="Barlow"/>
                <a:cs typeface="Barlow"/>
                <a:sym typeface="Barlow"/>
              </a:defRPr>
            </a:lvl9pPr>
          </a:lstStyle>
          <a:p/>
        </p:txBody>
      </p:sp>
      <p:sp>
        <p:nvSpPr>
          <p:cNvPr id="381" name="Google Shape;381;p5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atin typeface="Barlow"/>
                <a:ea typeface="Barlow"/>
                <a:cs typeface="Barlow"/>
                <a:sym typeface="Barlow"/>
              </a:defRPr>
            </a:lvl1pPr>
            <a:lvl2pPr lvl="1">
              <a:buNone/>
              <a:defRPr>
                <a:latin typeface="Barlow"/>
                <a:ea typeface="Barlow"/>
                <a:cs typeface="Barlow"/>
                <a:sym typeface="Barlow"/>
              </a:defRPr>
            </a:lvl2pPr>
            <a:lvl3pPr lvl="2">
              <a:buNone/>
              <a:defRPr>
                <a:latin typeface="Barlow"/>
                <a:ea typeface="Barlow"/>
                <a:cs typeface="Barlow"/>
                <a:sym typeface="Barlow"/>
              </a:defRPr>
            </a:lvl3pPr>
            <a:lvl4pPr lvl="3">
              <a:buNone/>
              <a:defRPr>
                <a:latin typeface="Barlow"/>
                <a:ea typeface="Barlow"/>
                <a:cs typeface="Barlow"/>
                <a:sym typeface="Barlow"/>
              </a:defRPr>
            </a:lvl4pPr>
            <a:lvl5pPr lvl="4">
              <a:buNone/>
              <a:defRPr>
                <a:latin typeface="Barlow"/>
                <a:ea typeface="Barlow"/>
                <a:cs typeface="Barlow"/>
                <a:sym typeface="Barlow"/>
              </a:defRPr>
            </a:lvl5pPr>
            <a:lvl6pPr lvl="5">
              <a:buNone/>
              <a:defRPr>
                <a:latin typeface="Barlow"/>
                <a:ea typeface="Barlow"/>
                <a:cs typeface="Barlow"/>
                <a:sym typeface="Barlow"/>
              </a:defRPr>
            </a:lvl6pPr>
            <a:lvl7pPr lvl="6">
              <a:buNone/>
              <a:defRPr>
                <a:latin typeface="Barlow"/>
                <a:ea typeface="Barlow"/>
                <a:cs typeface="Barlow"/>
                <a:sym typeface="Barlow"/>
              </a:defRPr>
            </a:lvl7pPr>
            <a:lvl8pPr lvl="7">
              <a:buNone/>
              <a:defRPr>
                <a:latin typeface="Barlow"/>
                <a:ea typeface="Barlow"/>
                <a:cs typeface="Barlow"/>
                <a:sym typeface="Barlow"/>
              </a:defRPr>
            </a:lvl8pPr>
            <a:lvl9pPr lvl="8">
              <a:buNone/>
              <a:defRPr>
                <a:latin typeface="Barlow"/>
                <a:ea typeface="Barlow"/>
                <a:cs typeface="Barlow"/>
                <a:sym typeface="Barlow"/>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 Image">
  <p:cSld name="CUSTOM_1">
    <p:bg>
      <p:bgPr>
        <a:solidFill>
          <a:schemeClr val="lt2"/>
        </a:solidFill>
      </p:bgPr>
    </p:bg>
    <p:spTree>
      <p:nvGrpSpPr>
        <p:cNvPr id="382" name="Shape 382"/>
        <p:cNvGrpSpPr/>
        <p:nvPr/>
      </p:nvGrpSpPr>
      <p:grpSpPr>
        <a:xfrm>
          <a:off x="0" y="0"/>
          <a:ext cx="0" cy="0"/>
          <a:chOff x="0" y="0"/>
          <a:chExt cx="0" cy="0"/>
        </a:xfrm>
      </p:grpSpPr>
      <p:sp>
        <p:nvSpPr>
          <p:cNvPr id="383" name="Google Shape;383;p56"/>
          <p:cNvSpPr/>
          <p:nvPr>
            <p:ph idx="2" type="pic"/>
          </p:nvPr>
        </p:nvSpPr>
        <p:spPr>
          <a:xfrm>
            <a:off x="5485725" y="523025"/>
            <a:ext cx="3135300" cy="4097700"/>
          </a:xfrm>
          <a:prstGeom prst="roundRect">
            <a:avLst>
              <a:gd fmla="val 16667" name="adj"/>
            </a:avLst>
          </a:prstGeom>
          <a:noFill/>
          <a:ln>
            <a:noFill/>
          </a:ln>
        </p:spPr>
      </p:sp>
      <p:sp>
        <p:nvSpPr>
          <p:cNvPr id="384" name="Google Shape;384;p56"/>
          <p:cNvSpPr txBox="1"/>
          <p:nvPr>
            <p:ph type="title"/>
          </p:nvPr>
        </p:nvSpPr>
        <p:spPr>
          <a:xfrm>
            <a:off x="591441" y="391675"/>
            <a:ext cx="4397400" cy="31782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385" name="Google Shape;385;p56"/>
          <p:cNvSpPr txBox="1"/>
          <p:nvPr>
            <p:ph idx="1" type="body"/>
          </p:nvPr>
        </p:nvSpPr>
        <p:spPr>
          <a:xfrm>
            <a:off x="638750" y="4413181"/>
            <a:ext cx="5537100" cy="310500"/>
          </a:xfrm>
          <a:prstGeom prst="rect">
            <a:avLst/>
          </a:prstGeom>
        </p:spPr>
        <p:txBody>
          <a:bodyPr anchorCtr="0" anchor="b" bIns="91425" lIns="91425" spcFirstLastPara="1" rIns="91425" wrap="square" tIns="91425">
            <a:noAutofit/>
          </a:bodyPr>
          <a:lstStyle>
            <a:lvl1pPr indent="-298450" lvl="0" marL="4572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1pPr>
            <a:lvl2pPr indent="-298450" lvl="1" marL="9144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2pPr>
            <a:lvl3pPr indent="-298450" lvl="2" marL="13716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3pPr>
            <a:lvl4pPr indent="-298450" lvl="3" marL="18288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4pPr>
            <a:lvl5pPr indent="-298450" lvl="4" marL="2286000">
              <a:spcBef>
                <a:spcPts val="0"/>
              </a:spcBef>
              <a:spcAft>
                <a:spcPts val="0"/>
              </a:spcAft>
              <a:buClr>
                <a:schemeClr val="lt1"/>
              </a:buClr>
              <a:buSzPts val="1100"/>
              <a:buFont typeface="Barlow Medium"/>
              <a:buChar char="○"/>
              <a:defRPr>
                <a:solidFill>
                  <a:schemeClr val="lt1"/>
                </a:solidFill>
                <a:latin typeface="Barlow Medium"/>
                <a:ea typeface="Barlow Medium"/>
                <a:cs typeface="Barlow Medium"/>
                <a:sym typeface="Barlow Medium"/>
              </a:defRPr>
            </a:lvl5pPr>
            <a:lvl6pPr indent="-298450" lvl="5" marL="27432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6pPr>
            <a:lvl7pPr indent="-298450" lvl="6" marL="32004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7pPr>
            <a:lvl8pPr indent="-298450" lvl="7" marL="36576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8pPr>
            <a:lvl9pPr indent="-298450" lvl="8" marL="41148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9pPr>
          </a:lstStyle>
          <a:p/>
        </p:txBody>
      </p:sp>
      <p:sp>
        <p:nvSpPr>
          <p:cNvPr id="386" name="Google Shape;386;p56"/>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a:buNone/>
              <a:defRPr sz="1100">
                <a:solidFill>
                  <a:schemeClr val="accent1"/>
                </a:solidFill>
              </a:defRPr>
            </a:lvl1pPr>
            <a:lvl2pPr lvl="1">
              <a:buNone/>
              <a:defRPr sz="1100">
                <a:solidFill>
                  <a:schemeClr val="accent1"/>
                </a:solidFill>
              </a:defRPr>
            </a:lvl2pPr>
            <a:lvl3pPr lvl="2">
              <a:buNone/>
              <a:defRPr sz="1100">
                <a:solidFill>
                  <a:schemeClr val="accent1"/>
                </a:solidFill>
              </a:defRPr>
            </a:lvl3pPr>
            <a:lvl4pPr lvl="3">
              <a:buNone/>
              <a:defRPr sz="1100">
                <a:solidFill>
                  <a:schemeClr val="accent1"/>
                </a:solidFill>
              </a:defRPr>
            </a:lvl4pPr>
            <a:lvl5pPr lvl="4">
              <a:buNone/>
              <a:defRPr sz="1100">
                <a:solidFill>
                  <a:schemeClr val="accent1"/>
                </a:solidFill>
              </a:defRPr>
            </a:lvl5pPr>
            <a:lvl6pPr lvl="5">
              <a:buNone/>
              <a:defRPr sz="1100">
                <a:solidFill>
                  <a:schemeClr val="accent1"/>
                </a:solidFill>
              </a:defRPr>
            </a:lvl6pPr>
            <a:lvl7pPr lvl="6">
              <a:buNone/>
              <a:defRPr sz="1100">
                <a:solidFill>
                  <a:schemeClr val="accent1"/>
                </a:solidFill>
              </a:defRPr>
            </a:lvl7pPr>
            <a:lvl8pPr lvl="7">
              <a:buNone/>
              <a:defRPr sz="1100">
                <a:solidFill>
                  <a:schemeClr val="accent1"/>
                </a:solidFill>
              </a:defRPr>
            </a:lvl8pPr>
            <a:lvl9pPr lvl="8">
              <a:buNone/>
              <a:defRPr sz="1100">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oals + 5 Images">
  <p:cSld name="CUSTOM_2">
    <p:bg>
      <p:bgPr>
        <a:solidFill>
          <a:schemeClr val="dk1"/>
        </a:solidFill>
      </p:bgPr>
    </p:bg>
    <p:spTree>
      <p:nvGrpSpPr>
        <p:cNvPr id="387" name="Shape 387"/>
        <p:cNvGrpSpPr/>
        <p:nvPr/>
      </p:nvGrpSpPr>
      <p:grpSpPr>
        <a:xfrm>
          <a:off x="0" y="0"/>
          <a:ext cx="0" cy="0"/>
          <a:chOff x="0" y="0"/>
          <a:chExt cx="0" cy="0"/>
        </a:xfrm>
      </p:grpSpPr>
      <p:sp>
        <p:nvSpPr>
          <p:cNvPr id="388" name="Google Shape;388;p57"/>
          <p:cNvSpPr txBox="1"/>
          <p:nvPr>
            <p:ph idx="1" type="body"/>
          </p:nvPr>
        </p:nvSpPr>
        <p:spPr>
          <a:xfrm>
            <a:off x="5481425" y="2715575"/>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389" name="Google Shape;389;p57"/>
          <p:cNvSpPr txBox="1"/>
          <p:nvPr>
            <p:ph idx="2" type="body"/>
          </p:nvPr>
        </p:nvSpPr>
        <p:spPr>
          <a:xfrm>
            <a:off x="3918400" y="2715725"/>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390" name="Google Shape;390;p57"/>
          <p:cNvSpPr txBox="1"/>
          <p:nvPr>
            <p:ph idx="3" type="body"/>
          </p:nvPr>
        </p:nvSpPr>
        <p:spPr>
          <a:xfrm>
            <a:off x="2349550" y="2715575"/>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391" name="Google Shape;391;p57"/>
          <p:cNvSpPr txBox="1"/>
          <p:nvPr>
            <p:ph idx="4" type="body"/>
          </p:nvPr>
        </p:nvSpPr>
        <p:spPr>
          <a:xfrm>
            <a:off x="791150"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1pPr>
            <a:lvl2pPr indent="-273050" lvl="1" marL="914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2pPr>
            <a:lvl3pPr indent="-273050" lvl="2" marL="1371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3pPr>
            <a:lvl4pPr indent="-273050" lvl="3" marL="1828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4pPr>
            <a:lvl5pPr indent="-273050" lvl="4" marL="22860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5pPr>
            <a:lvl6pPr indent="-273050" lvl="5" marL="2743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6pPr>
            <a:lvl7pPr indent="-273050" lvl="6" marL="3200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7pPr>
            <a:lvl8pPr indent="-273050" lvl="7" marL="3657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8pPr>
            <a:lvl9pPr indent="-273050" lvl="8" marL="4114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9pPr>
          </a:lstStyle>
          <a:p/>
        </p:txBody>
      </p:sp>
      <p:sp>
        <p:nvSpPr>
          <p:cNvPr id="392" name="Google Shape;392;p57"/>
          <p:cNvSpPr txBox="1"/>
          <p:nvPr>
            <p:ph idx="5" type="body"/>
          </p:nvPr>
        </p:nvSpPr>
        <p:spPr>
          <a:xfrm>
            <a:off x="791150" y="27155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393" name="Google Shape;393;p57"/>
          <p:cNvSpPr txBox="1"/>
          <p:nvPr>
            <p:ph idx="6" type="body"/>
          </p:nvPr>
        </p:nvSpPr>
        <p:spPr>
          <a:xfrm>
            <a:off x="7044450" y="27155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cxnSp>
        <p:nvCxnSpPr>
          <p:cNvPr id="394" name="Google Shape;394;p57"/>
          <p:cNvCxnSpPr/>
          <p:nvPr/>
        </p:nvCxnSpPr>
        <p:spPr>
          <a:xfrm rot="10800000">
            <a:off x="827250" y="1481375"/>
            <a:ext cx="7489500" cy="0"/>
          </a:xfrm>
          <a:prstGeom prst="straightConnector1">
            <a:avLst/>
          </a:prstGeom>
          <a:noFill/>
          <a:ln cap="flat" cmpd="sng" w="19050">
            <a:solidFill>
              <a:schemeClr val="accent1"/>
            </a:solidFill>
            <a:prstDash val="solid"/>
            <a:round/>
            <a:headEnd len="med" w="med" type="none"/>
            <a:tailEnd len="med" w="med" type="none"/>
          </a:ln>
        </p:spPr>
      </p:cxnSp>
      <p:sp>
        <p:nvSpPr>
          <p:cNvPr id="395" name="Google Shape;395;p57"/>
          <p:cNvSpPr/>
          <p:nvPr>
            <p:ph idx="7" type="pic"/>
          </p:nvPr>
        </p:nvSpPr>
        <p:spPr>
          <a:xfrm>
            <a:off x="7049625" y="523025"/>
            <a:ext cx="1305900" cy="1918500"/>
          </a:xfrm>
          <a:prstGeom prst="roundRect">
            <a:avLst>
              <a:gd fmla="val 16667" name="adj"/>
            </a:avLst>
          </a:prstGeom>
          <a:noFill/>
          <a:ln>
            <a:noFill/>
          </a:ln>
        </p:spPr>
      </p:sp>
      <p:sp>
        <p:nvSpPr>
          <p:cNvPr id="396" name="Google Shape;396;p57"/>
          <p:cNvSpPr/>
          <p:nvPr>
            <p:ph idx="8" type="pic"/>
          </p:nvPr>
        </p:nvSpPr>
        <p:spPr>
          <a:xfrm>
            <a:off x="784775" y="522100"/>
            <a:ext cx="1305900" cy="1918500"/>
          </a:xfrm>
          <a:prstGeom prst="roundRect">
            <a:avLst>
              <a:gd fmla="val 16667" name="adj"/>
            </a:avLst>
          </a:prstGeom>
          <a:noFill/>
          <a:ln>
            <a:noFill/>
          </a:ln>
        </p:spPr>
      </p:sp>
      <p:sp>
        <p:nvSpPr>
          <p:cNvPr id="397" name="Google Shape;397;p57"/>
          <p:cNvSpPr/>
          <p:nvPr>
            <p:ph idx="9" type="pic"/>
          </p:nvPr>
        </p:nvSpPr>
        <p:spPr>
          <a:xfrm>
            <a:off x="2343950" y="523500"/>
            <a:ext cx="1305900" cy="1918500"/>
          </a:xfrm>
          <a:prstGeom prst="roundRect">
            <a:avLst>
              <a:gd fmla="val 16667" name="adj"/>
            </a:avLst>
          </a:prstGeom>
          <a:noFill/>
          <a:ln>
            <a:noFill/>
          </a:ln>
        </p:spPr>
      </p:sp>
      <p:sp>
        <p:nvSpPr>
          <p:cNvPr id="398" name="Google Shape;398;p57"/>
          <p:cNvSpPr/>
          <p:nvPr>
            <p:ph idx="13" type="pic"/>
          </p:nvPr>
        </p:nvSpPr>
        <p:spPr>
          <a:xfrm>
            <a:off x="3915213" y="523500"/>
            <a:ext cx="1305900" cy="1918500"/>
          </a:xfrm>
          <a:prstGeom prst="roundRect">
            <a:avLst>
              <a:gd fmla="val 16667" name="adj"/>
            </a:avLst>
          </a:prstGeom>
          <a:noFill/>
          <a:ln>
            <a:noFill/>
          </a:ln>
        </p:spPr>
      </p:sp>
      <p:sp>
        <p:nvSpPr>
          <p:cNvPr id="399" name="Google Shape;399;p57"/>
          <p:cNvSpPr/>
          <p:nvPr>
            <p:ph idx="14" type="pic"/>
          </p:nvPr>
        </p:nvSpPr>
        <p:spPr>
          <a:xfrm>
            <a:off x="5490975" y="523500"/>
            <a:ext cx="1305900" cy="1918500"/>
          </a:xfrm>
          <a:prstGeom prst="roundRect">
            <a:avLst>
              <a:gd fmla="val 16667" name="adj"/>
            </a:avLst>
          </a:prstGeom>
          <a:noFill/>
          <a:ln>
            <a:noFill/>
          </a:ln>
        </p:spPr>
      </p:sp>
      <p:sp>
        <p:nvSpPr>
          <p:cNvPr id="400" name="Google Shape;400;p57"/>
          <p:cNvSpPr txBox="1"/>
          <p:nvPr>
            <p:ph idx="15" type="body"/>
          </p:nvPr>
        </p:nvSpPr>
        <p:spPr>
          <a:xfrm>
            <a:off x="5481425" y="4112700"/>
            <a:ext cx="2877600" cy="5052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401" name="Google Shape;401;p57"/>
          <p:cNvSpPr txBox="1"/>
          <p:nvPr>
            <p:ph idx="16" type="subTitle"/>
          </p:nvPr>
        </p:nvSpPr>
        <p:spPr>
          <a:xfrm>
            <a:off x="5481425" y="3897300"/>
            <a:ext cx="2877600" cy="215400"/>
          </a:xfrm>
          <a:prstGeom prst="rect">
            <a:avLst/>
          </a:prstGeom>
        </p:spPr>
        <p:txBody>
          <a:bodyPr anchorCtr="0" anchor="t" bIns="0" lIns="0" spcFirstLastPara="1" rIns="0" wrap="square" tIns="0">
            <a:noAutofit/>
          </a:bodyPr>
          <a:lstStyle>
            <a:lvl1pPr lvl="0">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1pPr>
            <a:lvl2pPr lvl="1">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2pPr>
            <a:lvl3pPr lvl="2">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3pPr>
            <a:lvl4pPr lvl="3">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4pPr>
            <a:lvl5pPr lvl="4">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5pPr>
            <a:lvl6pPr lvl="5">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6pPr>
            <a:lvl7pPr lvl="6">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7pPr>
            <a:lvl8pPr lvl="7">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8pPr>
            <a:lvl9pPr lvl="8">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9pPr>
          </a:lstStyle>
          <a:p/>
        </p:txBody>
      </p:sp>
      <p:sp>
        <p:nvSpPr>
          <p:cNvPr id="402" name="Google Shape;402;p57"/>
          <p:cNvSpPr txBox="1"/>
          <p:nvPr>
            <p:ph idx="17" type="body"/>
          </p:nvPr>
        </p:nvSpPr>
        <p:spPr>
          <a:xfrm>
            <a:off x="2349500"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1pPr>
            <a:lvl2pPr indent="-273050" lvl="1" marL="914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2pPr>
            <a:lvl3pPr indent="-273050" lvl="2" marL="1371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3pPr>
            <a:lvl4pPr indent="-273050" lvl="3" marL="1828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4pPr>
            <a:lvl5pPr indent="-273050" lvl="4" marL="22860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5pPr>
            <a:lvl6pPr indent="-273050" lvl="5" marL="2743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6pPr>
            <a:lvl7pPr indent="-273050" lvl="6" marL="3200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7pPr>
            <a:lvl8pPr indent="-273050" lvl="7" marL="3657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8pPr>
            <a:lvl9pPr indent="-273050" lvl="8" marL="4114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9pPr>
          </a:lstStyle>
          <a:p/>
        </p:txBody>
      </p:sp>
      <p:sp>
        <p:nvSpPr>
          <p:cNvPr id="403" name="Google Shape;403;p57"/>
          <p:cNvSpPr txBox="1"/>
          <p:nvPr>
            <p:ph idx="18" type="body"/>
          </p:nvPr>
        </p:nvSpPr>
        <p:spPr>
          <a:xfrm>
            <a:off x="3915488"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1pPr>
            <a:lvl2pPr indent="-273050" lvl="1" marL="914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2pPr>
            <a:lvl3pPr indent="-273050" lvl="2" marL="1371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3pPr>
            <a:lvl4pPr indent="-273050" lvl="3" marL="1828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4pPr>
            <a:lvl5pPr indent="-273050" lvl="4" marL="22860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5pPr>
            <a:lvl6pPr indent="-273050" lvl="5" marL="2743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6pPr>
            <a:lvl7pPr indent="-273050" lvl="6" marL="3200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7pPr>
            <a:lvl8pPr indent="-273050" lvl="7" marL="3657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8pPr>
            <a:lvl9pPr indent="-273050" lvl="8" marL="4114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9pPr>
          </a:lstStyle>
          <a:p/>
        </p:txBody>
      </p:sp>
      <p:sp>
        <p:nvSpPr>
          <p:cNvPr id="404" name="Google Shape;404;p57"/>
          <p:cNvSpPr txBox="1"/>
          <p:nvPr>
            <p:ph idx="19" type="body"/>
          </p:nvPr>
        </p:nvSpPr>
        <p:spPr>
          <a:xfrm>
            <a:off x="5479963"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1pPr>
            <a:lvl2pPr indent="-273050" lvl="1" marL="914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2pPr>
            <a:lvl3pPr indent="-273050" lvl="2" marL="1371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3pPr>
            <a:lvl4pPr indent="-273050" lvl="3" marL="1828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4pPr>
            <a:lvl5pPr indent="-273050" lvl="4" marL="22860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5pPr>
            <a:lvl6pPr indent="-273050" lvl="5" marL="2743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6pPr>
            <a:lvl7pPr indent="-273050" lvl="6" marL="3200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7pPr>
            <a:lvl8pPr indent="-273050" lvl="7" marL="3657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8pPr>
            <a:lvl9pPr indent="-273050" lvl="8" marL="4114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9pPr>
          </a:lstStyle>
          <a:p/>
        </p:txBody>
      </p:sp>
      <p:sp>
        <p:nvSpPr>
          <p:cNvPr id="405" name="Google Shape;405;p57"/>
          <p:cNvSpPr txBox="1"/>
          <p:nvPr>
            <p:ph idx="20" type="body"/>
          </p:nvPr>
        </p:nvSpPr>
        <p:spPr>
          <a:xfrm>
            <a:off x="7047338"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1pPr>
            <a:lvl2pPr indent="-273050" lvl="1" marL="914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2pPr>
            <a:lvl3pPr indent="-273050" lvl="2" marL="1371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3pPr>
            <a:lvl4pPr indent="-273050" lvl="3" marL="1828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4pPr>
            <a:lvl5pPr indent="-273050" lvl="4" marL="22860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5pPr>
            <a:lvl6pPr indent="-273050" lvl="5" marL="2743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6pPr>
            <a:lvl7pPr indent="-273050" lvl="6" marL="3200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7pPr>
            <a:lvl8pPr indent="-273050" lvl="7" marL="3657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8pPr>
            <a:lvl9pPr indent="-273050" lvl="8" marL="4114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9pPr>
          </a:lstStyle>
          <a:p/>
        </p:txBody>
      </p:sp>
      <p:sp>
        <p:nvSpPr>
          <p:cNvPr id="406" name="Google Shape;406;p57"/>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a:buNone/>
              <a:defRPr sz="1100">
                <a:solidFill>
                  <a:schemeClr val="accent1"/>
                </a:solidFill>
              </a:defRPr>
            </a:lvl1pPr>
            <a:lvl2pPr lvl="1">
              <a:buNone/>
              <a:defRPr sz="1100">
                <a:solidFill>
                  <a:schemeClr val="accent1"/>
                </a:solidFill>
              </a:defRPr>
            </a:lvl2pPr>
            <a:lvl3pPr lvl="2">
              <a:buNone/>
              <a:defRPr sz="1100">
                <a:solidFill>
                  <a:schemeClr val="accent1"/>
                </a:solidFill>
              </a:defRPr>
            </a:lvl3pPr>
            <a:lvl4pPr lvl="3">
              <a:buNone/>
              <a:defRPr sz="1100">
                <a:solidFill>
                  <a:schemeClr val="accent1"/>
                </a:solidFill>
              </a:defRPr>
            </a:lvl4pPr>
            <a:lvl5pPr lvl="4">
              <a:buNone/>
              <a:defRPr sz="1100">
                <a:solidFill>
                  <a:schemeClr val="accent1"/>
                </a:solidFill>
              </a:defRPr>
            </a:lvl5pPr>
            <a:lvl6pPr lvl="5">
              <a:buNone/>
              <a:defRPr sz="1100">
                <a:solidFill>
                  <a:schemeClr val="accent1"/>
                </a:solidFill>
              </a:defRPr>
            </a:lvl6pPr>
            <a:lvl7pPr lvl="6">
              <a:buNone/>
              <a:defRPr sz="1100">
                <a:solidFill>
                  <a:schemeClr val="accent1"/>
                </a:solidFill>
              </a:defRPr>
            </a:lvl7pPr>
            <a:lvl8pPr lvl="7">
              <a:buNone/>
              <a:defRPr sz="1100">
                <a:solidFill>
                  <a:schemeClr val="accent1"/>
                </a:solidFill>
              </a:defRPr>
            </a:lvl8pPr>
            <a:lvl9pPr lvl="8">
              <a:buNone/>
              <a:defRPr sz="1100">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rategy Canvas / Line Graph">
  <p:cSld name="CUSTOM_3">
    <p:bg>
      <p:bgPr>
        <a:solidFill>
          <a:schemeClr val="dk1"/>
        </a:solidFill>
      </p:bgPr>
    </p:bg>
    <p:spTree>
      <p:nvGrpSpPr>
        <p:cNvPr id="407" name="Shape 407"/>
        <p:cNvGrpSpPr/>
        <p:nvPr/>
      </p:nvGrpSpPr>
      <p:grpSpPr>
        <a:xfrm>
          <a:off x="0" y="0"/>
          <a:ext cx="0" cy="0"/>
          <a:chOff x="0" y="0"/>
          <a:chExt cx="0" cy="0"/>
        </a:xfrm>
      </p:grpSpPr>
      <p:sp>
        <p:nvSpPr>
          <p:cNvPr id="408" name="Google Shape;408;p58"/>
          <p:cNvSpPr txBox="1"/>
          <p:nvPr>
            <p:ph idx="1" type="body"/>
          </p:nvPr>
        </p:nvSpPr>
        <p:spPr>
          <a:xfrm>
            <a:off x="3917825" y="4024920"/>
            <a:ext cx="4441200" cy="5052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409" name="Google Shape;409;p58"/>
          <p:cNvSpPr txBox="1"/>
          <p:nvPr>
            <p:ph idx="2" type="subTitle"/>
          </p:nvPr>
        </p:nvSpPr>
        <p:spPr>
          <a:xfrm>
            <a:off x="783675" y="3967895"/>
            <a:ext cx="2877600" cy="431100"/>
          </a:xfrm>
          <a:prstGeom prst="rect">
            <a:avLst/>
          </a:prstGeom>
        </p:spPr>
        <p:txBody>
          <a:bodyPr anchorCtr="0" anchor="t" bIns="0" lIns="0" spcFirstLastPara="1" rIns="0" wrap="square" tIns="0">
            <a:noAutofit/>
          </a:bodyPr>
          <a:lstStyle>
            <a:lvl1pPr lvl="0">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1pPr>
            <a:lvl2pPr lvl="1">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2pPr>
            <a:lvl3pPr lvl="2">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3pPr>
            <a:lvl4pPr lvl="3">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4pPr>
            <a:lvl5pPr lvl="4">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5pPr>
            <a:lvl6pPr lvl="5">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6pPr>
            <a:lvl7pPr lvl="6">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7pPr>
            <a:lvl8pPr lvl="7">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8pPr>
            <a:lvl9pPr lvl="8">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9pPr>
          </a:lstStyle>
          <a:p/>
        </p:txBody>
      </p:sp>
      <p:sp>
        <p:nvSpPr>
          <p:cNvPr id="410" name="Google Shape;410;p58"/>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a:buNone/>
              <a:defRPr sz="1100">
                <a:solidFill>
                  <a:schemeClr val="accent1"/>
                </a:solidFill>
              </a:defRPr>
            </a:lvl1pPr>
            <a:lvl2pPr lvl="1">
              <a:buNone/>
              <a:defRPr sz="1100">
                <a:solidFill>
                  <a:schemeClr val="accent1"/>
                </a:solidFill>
              </a:defRPr>
            </a:lvl2pPr>
            <a:lvl3pPr lvl="2">
              <a:buNone/>
              <a:defRPr sz="1100">
                <a:solidFill>
                  <a:schemeClr val="accent1"/>
                </a:solidFill>
              </a:defRPr>
            </a:lvl3pPr>
            <a:lvl4pPr lvl="3">
              <a:buNone/>
              <a:defRPr sz="1100">
                <a:solidFill>
                  <a:schemeClr val="accent1"/>
                </a:solidFill>
              </a:defRPr>
            </a:lvl4pPr>
            <a:lvl5pPr lvl="4">
              <a:buNone/>
              <a:defRPr sz="1100">
                <a:solidFill>
                  <a:schemeClr val="accent1"/>
                </a:solidFill>
              </a:defRPr>
            </a:lvl5pPr>
            <a:lvl6pPr lvl="5">
              <a:buNone/>
              <a:defRPr sz="1100">
                <a:solidFill>
                  <a:schemeClr val="accent1"/>
                </a:solidFill>
              </a:defRPr>
            </a:lvl6pPr>
            <a:lvl7pPr lvl="6">
              <a:buNone/>
              <a:defRPr sz="1100">
                <a:solidFill>
                  <a:schemeClr val="accent1"/>
                </a:solidFill>
              </a:defRPr>
            </a:lvl7pPr>
            <a:lvl8pPr lvl="7">
              <a:buNone/>
              <a:defRPr sz="1100">
                <a:solidFill>
                  <a:schemeClr val="accent1"/>
                </a:solidFill>
              </a:defRPr>
            </a:lvl8pPr>
            <a:lvl9pPr lvl="8">
              <a:buNone/>
              <a:defRPr sz="1100">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CUSTOM_4">
    <p:spTree>
      <p:nvGrpSpPr>
        <p:cNvPr id="411" name="Shape 411"/>
        <p:cNvGrpSpPr/>
        <p:nvPr/>
      </p:nvGrpSpPr>
      <p:grpSpPr>
        <a:xfrm>
          <a:off x="0" y="0"/>
          <a:ext cx="0" cy="0"/>
          <a:chOff x="0" y="0"/>
          <a:chExt cx="0" cy="0"/>
        </a:xfrm>
      </p:grpSpPr>
      <p:sp>
        <p:nvSpPr>
          <p:cNvPr id="412" name="Google Shape;412;p59"/>
          <p:cNvSpPr txBox="1"/>
          <p:nvPr>
            <p:ph type="title"/>
          </p:nvPr>
        </p:nvSpPr>
        <p:spPr>
          <a:xfrm>
            <a:off x="697350" y="2932550"/>
            <a:ext cx="7749300" cy="1015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3600"/>
              <a:buFont typeface="Hepta Slab Medium"/>
              <a:buNone/>
              <a:defRPr>
                <a:latin typeface="Hepta Slab Medium"/>
                <a:ea typeface="Hepta Slab Medium"/>
                <a:cs typeface="Hepta Slab Medium"/>
                <a:sym typeface="Hepta Slab Medium"/>
              </a:defRPr>
            </a:lvl1pPr>
            <a:lvl2pPr lvl="1"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2pPr>
            <a:lvl3pPr lvl="2"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3pPr>
            <a:lvl4pPr lvl="3"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4pPr>
            <a:lvl5pPr lvl="4"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5pPr>
            <a:lvl6pPr lvl="5"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6pPr>
            <a:lvl7pPr lvl="6"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7pPr>
            <a:lvl8pPr lvl="7"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8pPr>
            <a:lvl9pPr lvl="8"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9pPr>
          </a:lstStyle>
          <a:p/>
        </p:txBody>
      </p:sp>
      <p:sp>
        <p:nvSpPr>
          <p:cNvPr id="413" name="Google Shape;413;p59"/>
          <p:cNvSpPr txBox="1"/>
          <p:nvPr>
            <p:ph idx="2" type="title"/>
          </p:nvPr>
        </p:nvSpPr>
        <p:spPr>
          <a:xfrm>
            <a:off x="3278250" y="1194450"/>
            <a:ext cx="2587500" cy="19926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accent2"/>
              </a:buClr>
              <a:buSzPts val="12800"/>
              <a:buNone/>
              <a:defRPr sz="12800">
                <a:solidFill>
                  <a:schemeClr val="accent2"/>
                </a:solidFill>
              </a:defRPr>
            </a:lvl1pPr>
            <a:lvl2pPr lvl="1"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2pPr>
            <a:lvl3pPr lvl="2"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3pPr>
            <a:lvl4pPr lvl="3"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4pPr>
            <a:lvl5pPr lvl="4"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5pPr>
            <a:lvl6pPr lvl="5"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6pPr>
            <a:lvl7pPr lvl="6"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7pPr>
            <a:lvl8pPr lvl="7"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8pPr>
            <a:lvl9pPr lvl="8"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9pPr>
          </a:lstStyle>
          <a:p/>
        </p:txBody>
      </p:sp>
      <p:sp>
        <p:nvSpPr>
          <p:cNvPr id="414" name="Google Shape;414;p5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PIs / Objectives">
  <p:cSld name="CUSTOM_5">
    <p:bg>
      <p:bgPr>
        <a:solidFill>
          <a:schemeClr val="dk1"/>
        </a:solidFill>
      </p:bgPr>
    </p:bg>
    <p:spTree>
      <p:nvGrpSpPr>
        <p:cNvPr id="415" name="Shape 415"/>
        <p:cNvGrpSpPr/>
        <p:nvPr/>
      </p:nvGrpSpPr>
      <p:grpSpPr>
        <a:xfrm>
          <a:off x="0" y="0"/>
          <a:ext cx="0" cy="0"/>
          <a:chOff x="0" y="0"/>
          <a:chExt cx="0" cy="0"/>
        </a:xfrm>
      </p:grpSpPr>
      <p:sp>
        <p:nvSpPr>
          <p:cNvPr id="416" name="Google Shape;416;p60"/>
          <p:cNvSpPr/>
          <p:nvPr/>
        </p:nvSpPr>
        <p:spPr>
          <a:xfrm rot="-5400000">
            <a:off x="4090300" y="-436575"/>
            <a:ext cx="4099200" cy="6015000"/>
          </a:xfrm>
          <a:prstGeom prst="round2SameRect">
            <a:avLst>
              <a:gd fmla="val 16667" name="adj1"/>
              <a:gd fmla="val 0" name="adj2"/>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17" name="Google Shape;417;p60"/>
          <p:cNvSpPr txBox="1"/>
          <p:nvPr>
            <p:ph idx="1" type="body"/>
          </p:nvPr>
        </p:nvSpPr>
        <p:spPr>
          <a:xfrm>
            <a:off x="3918400" y="3680775"/>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418" name="Google Shape;418;p60"/>
          <p:cNvSpPr txBox="1"/>
          <p:nvPr>
            <p:ph idx="2" type="body"/>
          </p:nvPr>
        </p:nvSpPr>
        <p:spPr>
          <a:xfrm>
            <a:off x="3918400" y="3780825"/>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419" name="Google Shape;419;p60"/>
          <p:cNvSpPr txBox="1"/>
          <p:nvPr>
            <p:ph idx="3" type="body"/>
          </p:nvPr>
        </p:nvSpPr>
        <p:spPr>
          <a:xfrm>
            <a:off x="7044450" y="36805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420" name="Google Shape;420;p60"/>
          <p:cNvSpPr txBox="1"/>
          <p:nvPr>
            <p:ph idx="4" type="body"/>
          </p:nvPr>
        </p:nvSpPr>
        <p:spPr>
          <a:xfrm>
            <a:off x="7044450" y="37806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421" name="Google Shape;421;p60"/>
          <p:cNvSpPr/>
          <p:nvPr>
            <p:ph idx="5" type="pic"/>
          </p:nvPr>
        </p:nvSpPr>
        <p:spPr>
          <a:xfrm>
            <a:off x="7049625" y="1588125"/>
            <a:ext cx="1305900" cy="1918500"/>
          </a:xfrm>
          <a:prstGeom prst="roundRect">
            <a:avLst>
              <a:gd fmla="val 16667" name="adj"/>
            </a:avLst>
          </a:prstGeom>
          <a:noFill/>
          <a:ln>
            <a:noFill/>
          </a:ln>
        </p:spPr>
      </p:sp>
      <p:sp>
        <p:nvSpPr>
          <p:cNvPr id="422" name="Google Shape;422;p60"/>
          <p:cNvSpPr/>
          <p:nvPr>
            <p:ph idx="6" type="pic"/>
          </p:nvPr>
        </p:nvSpPr>
        <p:spPr>
          <a:xfrm>
            <a:off x="3915213" y="1588600"/>
            <a:ext cx="1305900" cy="1918500"/>
          </a:xfrm>
          <a:prstGeom prst="roundRect">
            <a:avLst>
              <a:gd fmla="val 16667" name="adj"/>
            </a:avLst>
          </a:prstGeom>
          <a:noFill/>
          <a:ln>
            <a:noFill/>
          </a:ln>
        </p:spPr>
      </p:sp>
      <p:sp>
        <p:nvSpPr>
          <p:cNvPr id="423" name="Google Shape;423;p60"/>
          <p:cNvSpPr/>
          <p:nvPr>
            <p:ph idx="7" type="pic"/>
          </p:nvPr>
        </p:nvSpPr>
        <p:spPr>
          <a:xfrm>
            <a:off x="5490975" y="1588600"/>
            <a:ext cx="1305900" cy="1918500"/>
          </a:xfrm>
          <a:prstGeom prst="roundRect">
            <a:avLst>
              <a:gd fmla="val 16667" name="adj"/>
            </a:avLst>
          </a:prstGeom>
          <a:noFill/>
          <a:ln>
            <a:noFill/>
          </a:ln>
        </p:spPr>
      </p:sp>
      <p:sp>
        <p:nvSpPr>
          <p:cNvPr id="424" name="Google Shape;424;p60"/>
          <p:cNvSpPr txBox="1"/>
          <p:nvPr>
            <p:ph idx="8" type="subTitle"/>
          </p:nvPr>
        </p:nvSpPr>
        <p:spPr>
          <a:xfrm>
            <a:off x="3918800" y="1034575"/>
            <a:ext cx="1307100" cy="554100"/>
          </a:xfrm>
          <a:prstGeom prst="rect">
            <a:avLst/>
          </a:prstGeom>
        </p:spPr>
        <p:txBody>
          <a:bodyPr anchorCtr="0" anchor="b" bIns="0" lIns="0" spcFirstLastPara="1" rIns="0" wrap="square" tIns="0">
            <a:noAutofit/>
          </a:bodyPr>
          <a:lstStyle>
            <a:lvl1pPr lvl="0">
              <a:spcBef>
                <a:spcPts val="0"/>
              </a:spcBef>
              <a:spcAft>
                <a:spcPts val="0"/>
              </a:spcAft>
              <a:buClr>
                <a:schemeClr val="accent2"/>
              </a:buClr>
              <a:buSzPts val="3600"/>
              <a:buFont typeface="Barlow ExtraLight"/>
              <a:buNone/>
              <a:defRPr sz="3600">
                <a:solidFill>
                  <a:schemeClr val="accent2"/>
                </a:solidFill>
                <a:latin typeface="Barlow ExtraLight"/>
                <a:ea typeface="Barlow ExtraLight"/>
                <a:cs typeface="Barlow ExtraLight"/>
                <a:sym typeface="Barlow ExtraLight"/>
              </a:defRPr>
            </a:lvl1pPr>
            <a:lvl2pPr lvl="1"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2pPr>
            <a:lvl3pPr lvl="2"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3pPr>
            <a:lvl4pPr lvl="3"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4pPr>
            <a:lvl5pPr lvl="4"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5pPr>
            <a:lvl6pPr lvl="5"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6pPr>
            <a:lvl7pPr lvl="6"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7pPr>
            <a:lvl8pPr lvl="7"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8pPr>
            <a:lvl9pPr lvl="8"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9pPr>
          </a:lstStyle>
          <a:p/>
        </p:txBody>
      </p:sp>
      <p:sp>
        <p:nvSpPr>
          <p:cNvPr id="425" name="Google Shape;425;p60"/>
          <p:cNvSpPr txBox="1"/>
          <p:nvPr>
            <p:ph idx="9" type="subTitle"/>
          </p:nvPr>
        </p:nvSpPr>
        <p:spPr>
          <a:xfrm>
            <a:off x="5484775" y="1034575"/>
            <a:ext cx="1307100" cy="554100"/>
          </a:xfrm>
          <a:prstGeom prst="rect">
            <a:avLst/>
          </a:prstGeom>
        </p:spPr>
        <p:txBody>
          <a:bodyPr anchorCtr="0" anchor="b" bIns="0" lIns="0" spcFirstLastPara="1" rIns="0" wrap="square" tIns="0">
            <a:noAutofit/>
          </a:bodyPr>
          <a:lstStyle>
            <a:lvl1pPr lvl="0">
              <a:spcBef>
                <a:spcPts val="0"/>
              </a:spcBef>
              <a:spcAft>
                <a:spcPts val="0"/>
              </a:spcAft>
              <a:buClr>
                <a:schemeClr val="accent2"/>
              </a:buClr>
              <a:buSzPts val="3600"/>
              <a:buFont typeface="Barlow ExtraLight"/>
              <a:buNone/>
              <a:defRPr sz="3600">
                <a:solidFill>
                  <a:schemeClr val="accent2"/>
                </a:solidFill>
                <a:latin typeface="Barlow ExtraLight"/>
                <a:ea typeface="Barlow ExtraLight"/>
                <a:cs typeface="Barlow ExtraLight"/>
                <a:sym typeface="Barlow ExtraLight"/>
              </a:defRPr>
            </a:lvl1pPr>
            <a:lvl2pPr lvl="1"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2pPr>
            <a:lvl3pPr lvl="2"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3pPr>
            <a:lvl4pPr lvl="3"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4pPr>
            <a:lvl5pPr lvl="4"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5pPr>
            <a:lvl6pPr lvl="5"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6pPr>
            <a:lvl7pPr lvl="6"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7pPr>
            <a:lvl8pPr lvl="7"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8pPr>
            <a:lvl9pPr lvl="8"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9pPr>
          </a:lstStyle>
          <a:p/>
        </p:txBody>
      </p:sp>
      <p:sp>
        <p:nvSpPr>
          <p:cNvPr id="426" name="Google Shape;426;p60"/>
          <p:cNvSpPr txBox="1"/>
          <p:nvPr>
            <p:ph idx="13" type="subTitle"/>
          </p:nvPr>
        </p:nvSpPr>
        <p:spPr>
          <a:xfrm>
            <a:off x="7050750" y="1032775"/>
            <a:ext cx="1307100" cy="554100"/>
          </a:xfrm>
          <a:prstGeom prst="rect">
            <a:avLst/>
          </a:prstGeom>
        </p:spPr>
        <p:txBody>
          <a:bodyPr anchorCtr="0" anchor="b" bIns="0" lIns="0" spcFirstLastPara="1" rIns="0" wrap="square" tIns="0">
            <a:noAutofit/>
          </a:bodyPr>
          <a:lstStyle>
            <a:lvl1pPr lvl="0">
              <a:spcBef>
                <a:spcPts val="0"/>
              </a:spcBef>
              <a:spcAft>
                <a:spcPts val="0"/>
              </a:spcAft>
              <a:buClr>
                <a:schemeClr val="accent2"/>
              </a:buClr>
              <a:buSzPts val="3600"/>
              <a:buFont typeface="Barlow ExtraLight"/>
              <a:buNone/>
              <a:defRPr sz="3600">
                <a:solidFill>
                  <a:schemeClr val="accent2"/>
                </a:solidFill>
                <a:latin typeface="Barlow ExtraLight"/>
                <a:ea typeface="Barlow ExtraLight"/>
                <a:cs typeface="Barlow ExtraLight"/>
                <a:sym typeface="Barlow ExtraLight"/>
              </a:defRPr>
            </a:lvl1pPr>
            <a:lvl2pPr lvl="1"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2pPr>
            <a:lvl3pPr lvl="2"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3pPr>
            <a:lvl4pPr lvl="3"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4pPr>
            <a:lvl5pPr lvl="4"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5pPr>
            <a:lvl6pPr lvl="5"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6pPr>
            <a:lvl7pPr lvl="6"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7pPr>
            <a:lvl8pPr lvl="7"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8pPr>
            <a:lvl9pPr lvl="8"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9pPr>
          </a:lstStyle>
          <a:p/>
        </p:txBody>
      </p:sp>
      <p:sp>
        <p:nvSpPr>
          <p:cNvPr id="427" name="Google Shape;427;p60"/>
          <p:cNvSpPr txBox="1"/>
          <p:nvPr>
            <p:ph idx="14" type="body"/>
          </p:nvPr>
        </p:nvSpPr>
        <p:spPr>
          <a:xfrm>
            <a:off x="507400" y="1828050"/>
            <a:ext cx="2136300" cy="2973300"/>
          </a:xfrm>
          <a:prstGeom prst="rect">
            <a:avLst/>
          </a:prstGeom>
        </p:spPr>
        <p:txBody>
          <a:bodyPr anchorCtr="0" anchor="t" bIns="91425" lIns="91425" spcFirstLastPara="1" rIns="91425" wrap="square" tIns="91425">
            <a:noAutofit/>
          </a:bodyPr>
          <a:lstStyle>
            <a:lvl1pPr indent="-406400" lvl="0" marL="457200">
              <a:spcBef>
                <a:spcPts val="0"/>
              </a:spcBef>
              <a:spcAft>
                <a:spcPts val="0"/>
              </a:spcAft>
              <a:buClr>
                <a:schemeClr val="accent2"/>
              </a:buClr>
              <a:buSzPts val="2800"/>
              <a:buChar char="●"/>
              <a:defRPr sz="2800">
                <a:solidFill>
                  <a:schemeClr val="accent2"/>
                </a:solidFill>
              </a:defRPr>
            </a:lvl1pPr>
            <a:lvl2pPr indent="-406400" lvl="1" marL="914400">
              <a:spcBef>
                <a:spcPts val="0"/>
              </a:spcBef>
              <a:spcAft>
                <a:spcPts val="0"/>
              </a:spcAft>
              <a:buClr>
                <a:schemeClr val="accent2"/>
              </a:buClr>
              <a:buSzPts val="2800"/>
              <a:buChar char="○"/>
              <a:defRPr sz="2800">
                <a:solidFill>
                  <a:schemeClr val="accent2"/>
                </a:solidFill>
              </a:defRPr>
            </a:lvl2pPr>
            <a:lvl3pPr indent="-406400" lvl="2" marL="1371600">
              <a:spcBef>
                <a:spcPts val="0"/>
              </a:spcBef>
              <a:spcAft>
                <a:spcPts val="0"/>
              </a:spcAft>
              <a:buClr>
                <a:schemeClr val="accent2"/>
              </a:buClr>
              <a:buSzPts val="2800"/>
              <a:buChar char="■"/>
              <a:defRPr sz="2800">
                <a:solidFill>
                  <a:schemeClr val="accent2"/>
                </a:solidFill>
              </a:defRPr>
            </a:lvl3pPr>
            <a:lvl4pPr indent="-406400" lvl="3" marL="1828800">
              <a:spcBef>
                <a:spcPts val="0"/>
              </a:spcBef>
              <a:spcAft>
                <a:spcPts val="0"/>
              </a:spcAft>
              <a:buClr>
                <a:schemeClr val="accent2"/>
              </a:buClr>
              <a:buSzPts val="2800"/>
              <a:buChar char="●"/>
              <a:defRPr sz="2800">
                <a:solidFill>
                  <a:schemeClr val="accent2"/>
                </a:solidFill>
              </a:defRPr>
            </a:lvl4pPr>
            <a:lvl5pPr indent="-406400" lvl="4" marL="2286000">
              <a:spcBef>
                <a:spcPts val="0"/>
              </a:spcBef>
              <a:spcAft>
                <a:spcPts val="0"/>
              </a:spcAft>
              <a:buClr>
                <a:schemeClr val="accent2"/>
              </a:buClr>
              <a:buSzPts val="2800"/>
              <a:buChar char="○"/>
              <a:defRPr sz="2800">
                <a:solidFill>
                  <a:schemeClr val="accent2"/>
                </a:solidFill>
              </a:defRPr>
            </a:lvl5pPr>
            <a:lvl6pPr indent="-406400" lvl="5" marL="2743200">
              <a:spcBef>
                <a:spcPts val="0"/>
              </a:spcBef>
              <a:spcAft>
                <a:spcPts val="0"/>
              </a:spcAft>
              <a:buClr>
                <a:schemeClr val="accent2"/>
              </a:buClr>
              <a:buSzPts val="2800"/>
              <a:buChar char="■"/>
              <a:defRPr sz="2800">
                <a:solidFill>
                  <a:schemeClr val="accent2"/>
                </a:solidFill>
              </a:defRPr>
            </a:lvl6pPr>
            <a:lvl7pPr indent="-406400" lvl="6" marL="3200400">
              <a:spcBef>
                <a:spcPts val="0"/>
              </a:spcBef>
              <a:spcAft>
                <a:spcPts val="0"/>
              </a:spcAft>
              <a:buClr>
                <a:schemeClr val="accent2"/>
              </a:buClr>
              <a:buSzPts val="2800"/>
              <a:buChar char="●"/>
              <a:defRPr sz="2800">
                <a:solidFill>
                  <a:schemeClr val="accent2"/>
                </a:solidFill>
              </a:defRPr>
            </a:lvl7pPr>
            <a:lvl8pPr indent="-406400" lvl="7" marL="3657600">
              <a:spcBef>
                <a:spcPts val="0"/>
              </a:spcBef>
              <a:spcAft>
                <a:spcPts val="0"/>
              </a:spcAft>
              <a:buClr>
                <a:schemeClr val="accent2"/>
              </a:buClr>
              <a:buSzPts val="2800"/>
              <a:buChar char="○"/>
              <a:defRPr sz="2800">
                <a:solidFill>
                  <a:schemeClr val="accent2"/>
                </a:solidFill>
              </a:defRPr>
            </a:lvl8pPr>
            <a:lvl9pPr indent="-406400" lvl="8" marL="4114800">
              <a:spcBef>
                <a:spcPts val="0"/>
              </a:spcBef>
              <a:spcAft>
                <a:spcPts val="0"/>
              </a:spcAft>
              <a:buClr>
                <a:schemeClr val="accent2"/>
              </a:buClr>
              <a:buSzPts val="2800"/>
              <a:buChar char="■"/>
              <a:defRPr sz="2800">
                <a:solidFill>
                  <a:schemeClr val="accent2"/>
                </a:solidFill>
              </a:defRPr>
            </a:lvl9pPr>
          </a:lstStyle>
          <a:p/>
        </p:txBody>
      </p:sp>
      <p:sp>
        <p:nvSpPr>
          <p:cNvPr id="428" name="Google Shape;428;p60"/>
          <p:cNvSpPr txBox="1"/>
          <p:nvPr>
            <p:ph idx="15" type="body"/>
          </p:nvPr>
        </p:nvSpPr>
        <p:spPr>
          <a:xfrm>
            <a:off x="5481425" y="3680775"/>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429" name="Google Shape;429;p60"/>
          <p:cNvSpPr txBox="1"/>
          <p:nvPr>
            <p:ph idx="16" type="body"/>
          </p:nvPr>
        </p:nvSpPr>
        <p:spPr>
          <a:xfrm>
            <a:off x="5481425" y="3780825"/>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430" name="Google Shape;430;p60"/>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a:buNone/>
              <a:defRPr sz="1100">
                <a:solidFill>
                  <a:schemeClr val="accent2"/>
                </a:solidFill>
              </a:defRPr>
            </a:lvl1pPr>
            <a:lvl2pPr lvl="1">
              <a:buNone/>
              <a:defRPr sz="1100">
                <a:solidFill>
                  <a:schemeClr val="accent2"/>
                </a:solidFill>
              </a:defRPr>
            </a:lvl2pPr>
            <a:lvl3pPr lvl="2">
              <a:buNone/>
              <a:defRPr sz="1100">
                <a:solidFill>
                  <a:schemeClr val="accent2"/>
                </a:solidFill>
              </a:defRPr>
            </a:lvl3pPr>
            <a:lvl4pPr lvl="3">
              <a:buNone/>
              <a:defRPr sz="1100">
                <a:solidFill>
                  <a:schemeClr val="accent2"/>
                </a:solidFill>
              </a:defRPr>
            </a:lvl4pPr>
            <a:lvl5pPr lvl="4">
              <a:buNone/>
              <a:defRPr sz="1100">
                <a:solidFill>
                  <a:schemeClr val="accent2"/>
                </a:solidFill>
              </a:defRPr>
            </a:lvl5pPr>
            <a:lvl6pPr lvl="5">
              <a:buNone/>
              <a:defRPr sz="1100">
                <a:solidFill>
                  <a:schemeClr val="accent2"/>
                </a:solidFill>
              </a:defRPr>
            </a:lvl6pPr>
            <a:lvl7pPr lvl="6">
              <a:buNone/>
              <a:defRPr sz="1100">
                <a:solidFill>
                  <a:schemeClr val="accent2"/>
                </a:solidFill>
              </a:defRPr>
            </a:lvl7pPr>
            <a:lvl8pPr lvl="7">
              <a:buNone/>
              <a:defRPr sz="1100">
                <a:solidFill>
                  <a:schemeClr val="accent2"/>
                </a:solidFill>
              </a:defRPr>
            </a:lvl8pPr>
            <a:lvl9pPr lvl="8">
              <a:buNone/>
              <a:defRPr sz="1100">
                <a:solidFill>
                  <a:schemeClr val="accent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432">
          <p15:clr>
            <a:srgbClr val="E46962"/>
          </p15:clr>
        </p15:guide>
        <p15:guide id="2" orient="horz" pos="2088">
          <p15:clr>
            <a:srgbClr val="E46962"/>
          </p15:clr>
        </p15:guide>
      </p15:sldGuideLst>
    </p:ext>
  </p:extLst>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ction Plan + 5 Images">
  <p:cSld name="CUSTOM_6">
    <p:bg>
      <p:bgPr>
        <a:solidFill>
          <a:schemeClr val="accent6"/>
        </a:solidFill>
      </p:bgPr>
    </p:bg>
    <p:spTree>
      <p:nvGrpSpPr>
        <p:cNvPr id="431" name="Shape 431"/>
        <p:cNvGrpSpPr/>
        <p:nvPr/>
      </p:nvGrpSpPr>
      <p:grpSpPr>
        <a:xfrm>
          <a:off x="0" y="0"/>
          <a:ext cx="0" cy="0"/>
          <a:chOff x="0" y="0"/>
          <a:chExt cx="0" cy="0"/>
        </a:xfrm>
      </p:grpSpPr>
      <p:sp>
        <p:nvSpPr>
          <p:cNvPr id="432" name="Google Shape;432;p61"/>
          <p:cNvSpPr txBox="1"/>
          <p:nvPr>
            <p:ph idx="1" type="body"/>
          </p:nvPr>
        </p:nvSpPr>
        <p:spPr>
          <a:xfrm>
            <a:off x="791150"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433" name="Google Shape;433;p61"/>
          <p:cNvSpPr txBox="1"/>
          <p:nvPr>
            <p:ph idx="2" type="body"/>
          </p:nvPr>
        </p:nvSpPr>
        <p:spPr>
          <a:xfrm>
            <a:off x="791150" y="27155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cxnSp>
        <p:nvCxnSpPr>
          <p:cNvPr id="434" name="Google Shape;434;p61"/>
          <p:cNvCxnSpPr/>
          <p:nvPr/>
        </p:nvCxnSpPr>
        <p:spPr>
          <a:xfrm rot="10800000">
            <a:off x="827250" y="1481375"/>
            <a:ext cx="7489500" cy="0"/>
          </a:xfrm>
          <a:prstGeom prst="straightConnector1">
            <a:avLst/>
          </a:prstGeom>
          <a:noFill/>
          <a:ln cap="flat" cmpd="sng" w="19050">
            <a:solidFill>
              <a:schemeClr val="accent2"/>
            </a:solidFill>
            <a:prstDash val="solid"/>
            <a:round/>
            <a:headEnd len="med" w="med" type="none"/>
            <a:tailEnd len="med" w="med" type="none"/>
          </a:ln>
        </p:spPr>
      </p:cxnSp>
      <p:sp>
        <p:nvSpPr>
          <p:cNvPr id="435" name="Google Shape;435;p61"/>
          <p:cNvSpPr/>
          <p:nvPr>
            <p:ph idx="3" type="pic"/>
          </p:nvPr>
        </p:nvSpPr>
        <p:spPr>
          <a:xfrm>
            <a:off x="7049625" y="523025"/>
            <a:ext cx="1305900" cy="1918500"/>
          </a:xfrm>
          <a:prstGeom prst="roundRect">
            <a:avLst>
              <a:gd fmla="val 16667" name="adj"/>
            </a:avLst>
          </a:prstGeom>
          <a:noFill/>
          <a:ln>
            <a:noFill/>
          </a:ln>
        </p:spPr>
      </p:sp>
      <p:sp>
        <p:nvSpPr>
          <p:cNvPr id="436" name="Google Shape;436;p61"/>
          <p:cNvSpPr/>
          <p:nvPr>
            <p:ph idx="4" type="pic"/>
          </p:nvPr>
        </p:nvSpPr>
        <p:spPr>
          <a:xfrm>
            <a:off x="784775" y="522100"/>
            <a:ext cx="1305900" cy="1918500"/>
          </a:xfrm>
          <a:prstGeom prst="roundRect">
            <a:avLst>
              <a:gd fmla="val 16667" name="adj"/>
            </a:avLst>
          </a:prstGeom>
          <a:noFill/>
          <a:ln>
            <a:noFill/>
          </a:ln>
        </p:spPr>
      </p:sp>
      <p:sp>
        <p:nvSpPr>
          <p:cNvPr id="437" name="Google Shape;437;p61"/>
          <p:cNvSpPr/>
          <p:nvPr>
            <p:ph idx="5" type="pic"/>
          </p:nvPr>
        </p:nvSpPr>
        <p:spPr>
          <a:xfrm>
            <a:off x="2343950" y="523500"/>
            <a:ext cx="1305900" cy="1918500"/>
          </a:xfrm>
          <a:prstGeom prst="roundRect">
            <a:avLst>
              <a:gd fmla="val 16667" name="adj"/>
            </a:avLst>
          </a:prstGeom>
          <a:noFill/>
          <a:ln>
            <a:noFill/>
          </a:ln>
        </p:spPr>
      </p:sp>
      <p:sp>
        <p:nvSpPr>
          <p:cNvPr id="438" name="Google Shape;438;p61"/>
          <p:cNvSpPr/>
          <p:nvPr>
            <p:ph idx="6" type="pic"/>
          </p:nvPr>
        </p:nvSpPr>
        <p:spPr>
          <a:xfrm>
            <a:off x="3915213" y="523500"/>
            <a:ext cx="1305900" cy="1918500"/>
          </a:xfrm>
          <a:prstGeom prst="roundRect">
            <a:avLst>
              <a:gd fmla="val 16667" name="adj"/>
            </a:avLst>
          </a:prstGeom>
          <a:noFill/>
          <a:ln>
            <a:noFill/>
          </a:ln>
        </p:spPr>
      </p:sp>
      <p:sp>
        <p:nvSpPr>
          <p:cNvPr id="439" name="Google Shape;439;p61"/>
          <p:cNvSpPr/>
          <p:nvPr>
            <p:ph idx="7" type="pic"/>
          </p:nvPr>
        </p:nvSpPr>
        <p:spPr>
          <a:xfrm>
            <a:off x="5490975" y="523500"/>
            <a:ext cx="1305900" cy="1918500"/>
          </a:xfrm>
          <a:prstGeom prst="roundRect">
            <a:avLst>
              <a:gd fmla="val 16667" name="adj"/>
            </a:avLst>
          </a:prstGeom>
          <a:noFill/>
          <a:ln>
            <a:noFill/>
          </a:ln>
        </p:spPr>
      </p:sp>
      <p:sp>
        <p:nvSpPr>
          <p:cNvPr id="440" name="Google Shape;440;p61"/>
          <p:cNvSpPr txBox="1"/>
          <p:nvPr>
            <p:ph idx="8" type="body"/>
          </p:nvPr>
        </p:nvSpPr>
        <p:spPr>
          <a:xfrm>
            <a:off x="5481425" y="4112700"/>
            <a:ext cx="2877600" cy="5052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441" name="Google Shape;441;p61"/>
          <p:cNvSpPr txBox="1"/>
          <p:nvPr>
            <p:ph idx="9" type="subTitle"/>
          </p:nvPr>
        </p:nvSpPr>
        <p:spPr>
          <a:xfrm>
            <a:off x="5481425" y="3897300"/>
            <a:ext cx="2877600" cy="215400"/>
          </a:xfrm>
          <a:prstGeom prst="rect">
            <a:avLst/>
          </a:prstGeom>
        </p:spPr>
        <p:txBody>
          <a:bodyPr anchorCtr="0" anchor="t" bIns="0" lIns="0" spcFirstLastPara="1" rIns="0" wrap="square" tIns="0">
            <a:noAutofit/>
          </a:bodyPr>
          <a:lstStyle>
            <a:lvl1pPr lvl="0">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1pPr>
            <a:lvl2pPr lvl="1">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2pPr>
            <a:lvl3pPr lvl="2">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3pPr>
            <a:lvl4pPr lvl="3">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4pPr>
            <a:lvl5pPr lvl="4">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5pPr>
            <a:lvl6pPr lvl="5">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6pPr>
            <a:lvl7pPr lvl="6">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7pPr>
            <a:lvl8pPr lvl="7">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8pPr>
            <a:lvl9pPr lvl="8">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9pPr>
          </a:lstStyle>
          <a:p/>
        </p:txBody>
      </p:sp>
      <p:sp>
        <p:nvSpPr>
          <p:cNvPr id="442" name="Google Shape;442;p61"/>
          <p:cNvSpPr txBox="1"/>
          <p:nvPr>
            <p:ph idx="13" type="body"/>
          </p:nvPr>
        </p:nvSpPr>
        <p:spPr>
          <a:xfrm>
            <a:off x="2349500"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443" name="Google Shape;443;p61"/>
          <p:cNvSpPr txBox="1"/>
          <p:nvPr>
            <p:ph idx="14" type="body"/>
          </p:nvPr>
        </p:nvSpPr>
        <p:spPr>
          <a:xfrm>
            <a:off x="2349500" y="27155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444" name="Google Shape;444;p61"/>
          <p:cNvSpPr txBox="1"/>
          <p:nvPr>
            <p:ph idx="15" type="body"/>
          </p:nvPr>
        </p:nvSpPr>
        <p:spPr>
          <a:xfrm>
            <a:off x="3907850"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445" name="Google Shape;445;p61"/>
          <p:cNvSpPr txBox="1"/>
          <p:nvPr>
            <p:ph idx="16" type="body"/>
          </p:nvPr>
        </p:nvSpPr>
        <p:spPr>
          <a:xfrm>
            <a:off x="3907850" y="27155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446" name="Google Shape;446;p61"/>
          <p:cNvSpPr txBox="1"/>
          <p:nvPr>
            <p:ph idx="17" type="body"/>
          </p:nvPr>
        </p:nvSpPr>
        <p:spPr>
          <a:xfrm>
            <a:off x="5496525"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447" name="Google Shape;447;p61"/>
          <p:cNvSpPr txBox="1"/>
          <p:nvPr>
            <p:ph idx="18" type="body"/>
          </p:nvPr>
        </p:nvSpPr>
        <p:spPr>
          <a:xfrm>
            <a:off x="5496525" y="27155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448" name="Google Shape;448;p61"/>
          <p:cNvSpPr txBox="1"/>
          <p:nvPr>
            <p:ph idx="19" type="body"/>
          </p:nvPr>
        </p:nvSpPr>
        <p:spPr>
          <a:xfrm>
            <a:off x="7085200"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449" name="Google Shape;449;p61"/>
          <p:cNvSpPr txBox="1"/>
          <p:nvPr>
            <p:ph idx="20" type="body"/>
          </p:nvPr>
        </p:nvSpPr>
        <p:spPr>
          <a:xfrm>
            <a:off x="7085200" y="27155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450" name="Google Shape;450;p61"/>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a:buNone/>
              <a:defRPr sz="1100">
                <a:solidFill>
                  <a:schemeClr val="accent2"/>
                </a:solidFill>
              </a:defRPr>
            </a:lvl1pPr>
            <a:lvl2pPr lvl="1">
              <a:buNone/>
              <a:defRPr sz="1100">
                <a:solidFill>
                  <a:schemeClr val="accent2"/>
                </a:solidFill>
              </a:defRPr>
            </a:lvl2pPr>
            <a:lvl3pPr lvl="2">
              <a:buNone/>
              <a:defRPr sz="1100">
                <a:solidFill>
                  <a:schemeClr val="accent2"/>
                </a:solidFill>
              </a:defRPr>
            </a:lvl3pPr>
            <a:lvl4pPr lvl="3">
              <a:buNone/>
              <a:defRPr sz="1100">
                <a:solidFill>
                  <a:schemeClr val="accent2"/>
                </a:solidFill>
              </a:defRPr>
            </a:lvl4pPr>
            <a:lvl5pPr lvl="4">
              <a:buNone/>
              <a:defRPr sz="1100">
                <a:solidFill>
                  <a:schemeClr val="accent2"/>
                </a:solidFill>
              </a:defRPr>
            </a:lvl5pPr>
            <a:lvl6pPr lvl="5">
              <a:buNone/>
              <a:defRPr sz="1100">
                <a:solidFill>
                  <a:schemeClr val="accent2"/>
                </a:solidFill>
              </a:defRPr>
            </a:lvl6pPr>
            <a:lvl7pPr lvl="6">
              <a:buNone/>
              <a:defRPr sz="1100">
                <a:solidFill>
                  <a:schemeClr val="accent2"/>
                </a:solidFill>
              </a:defRPr>
            </a:lvl7pPr>
            <a:lvl8pPr lvl="7">
              <a:buNone/>
              <a:defRPr sz="1100">
                <a:solidFill>
                  <a:schemeClr val="accent2"/>
                </a:solidFill>
              </a:defRPr>
            </a:lvl8pPr>
            <a:lvl9pPr lvl="8">
              <a:buNone/>
              <a:defRPr sz="1100">
                <a:solidFill>
                  <a:schemeClr val="accent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meline Graphic">
  <p:cSld name="CUSTOM_9">
    <p:bg>
      <p:bgPr>
        <a:solidFill>
          <a:schemeClr val="dk1"/>
        </a:solidFill>
      </p:bgPr>
    </p:bg>
    <p:spTree>
      <p:nvGrpSpPr>
        <p:cNvPr id="451" name="Shape 451"/>
        <p:cNvGrpSpPr/>
        <p:nvPr/>
      </p:nvGrpSpPr>
      <p:grpSpPr>
        <a:xfrm>
          <a:off x="0" y="0"/>
          <a:ext cx="0" cy="0"/>
          <a:chOff x="0" y="0"/>
          <a:chExt cx="0" cy="0"/>
        </a:xfrm>
      </p:grpSpPr>
      <p:sp>
        <p:nvSpPr>
          <p:cNvPr id="452" name="Google Shape;452;p62"/>
          <p:cNvSpPr txBox="1"/>
          <p:nvPr>
            <p:ph idx="1" type="body"/>
          </p:nvPr>
        </p:nvSpPr>
        <p:spPr>
          <a:xfrm>
            <a:off x="3133000" y="514275"/>
            <a:ext cx="3890700" cy="5052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453" name="Google Shape;453;p62"/>
          <p:cNvSpPr txBox="1"/>
          <p:nvPr>
            <p:ph idx="2" type="body"/>
          </p:nvPr>
        </p:nvSpPr>
        <p:spPr>
          <a:xfrm>
            <a:off x="657679" y="436194"/>
            <a:ext cx="2278800" cy="1985100"/>
          </a:xfrm>
          <a:prstGeom prst="rect">
            <a:avLst/>
          </a:prstGeom>
        </p:spPr>
        <p:txBody>
          <a:bodyPr anchorCtr="0" anchor="t" bIns="91425" lIns="91425" spcFirstLastPara="1" rIns="91425" wrap="square" tIns="91425">
            <a:noAutofit/>
          </a:bodyPr>
          <a:lstStyle>
            <a:lvl1pPr indent="-406400" lvl="0" marL="457200">
              <a:lnSpc>
                <a:spcPct val="80000"/>
              </a:lnSpc>
              <a:spcBef>
                <a:spcPts val="0"/>
              </a:spcBef>
              <a:spcAft>
                <a:spcPts val="0"/>
              </a:spcAft>
              <a:buClr>
                <a:schemeClr val="accent2"/>
              </a:buClr>
              <a:buSzPts val="2800"/>
              <a:buChar char="●"/>
              <a:defRPr sz="2800">
                <a:solidFill>
                  <a:schemeClr val="accent2"/>
                </a:solidFill>
              </a:defRPr>
            </a:lvl1pPr>
            <a:lvl2pPr indent="-406400" lvl="1" marL="914400">
              <a:lnSpc>
                <a:spcPct val="80000"/>
              </a:lnSpc>
              <a:spcBef>
                <a:spcPts val="0"/>
              </a:spcBef>
              <a:spcAft>
                <a:spcPts val="0"/>
              </a:spcAft>
              <a:buClr>
                <a:schemeClr val="accent2"/>
              </a:buClr>
              <a:buSzPts val="2800"/>
              <a:buChar char="○"/>
              <a:defRPr sz="2800">
                <a:solidFill>
                  <a:schemeClr val="accent2"/>
                </a:solidFill>
              </a:defRPr>
            </a:lvl2pPr>
            <a:lvl3pPr indent="-406400" lvl="2" marL="1371600">
              <a:lnSpc>
                <a:spcPct val="80000"/>
              </a:lnSpc>
              <a:spcBef>
                <a:spcPts val="0"/>
              </a:spcBef>
              <a:spcAft>
                <a:spcPts val="0"/>
              </a:spcAft>
              <a:buClr>
                <a:schemeClr val="accent2"/>
              </a:buClr>
              <a:buSzPts val="2800"/>
              <a:buChar char="■"/>
              <a:defRPr sz="2800">
                <a:solidFill>
                  <a:schemeClr val="accent2"/>
                </a:solidFill>
              </a:defRPr>
            </a:lvl3pPr>
            <a:lvl4pPr indent="-406400" lvl="3" marL="1828800">
              <a:lnSpc>
                <a:spcPct val="80000"/>
              </a:lnSpc>
              <a:spcBef>
                <a:spcPts val="0"/>
              </a:spcBef>
              <a:spcAft>
                <a:spcPts val="0"/>
              </a:spcAft>
              <a:buClr>
                <a:schemeClr val="accent2"/>
              </a:buClr>
              <a:buSzPts val="2800"/>
              <a:buChar char="●"/>
              <a:defRPr sz="2800">
                <a:solidFill>
                  <a:schemeClr val="accent2"/>
                </a:solidFill>
              </a:defRPr>
            </a:lvl4pPr>
            <a:lvl5pPr indent="-406400" lvl="4" marL="2286000">
              <a:lnSpc>
                <a:spcPct val="80000"/>
              </a:lnSpc>
              <a:spcBef>
                <a:spcPts val="0"/>
              </a:spcBef>
              <a:spcAft>
                <a:spcPts val="0"/>
              </a:spcAft>
              <a:buClr>
                <a:schemeClr val="accent2"/>
              </a:buClr>
              <a:buSzPts val="2800"/>
              <a:buChar char="○"/>
              <a:defRPr sz="2800">
                <a:solidFill>
                  <a:schemeClr val="accent2"/>
                </a:solidFill>
              </a:defRPr>
            </a:lvl5pPr>
            <a:lvl6pPr indent="-406400" lvl="5" marL="2743200">
              <a:lnSpc>
                <a:spcPct val="80000"/>
              </a:lnSpc>
              <a:spcBef>
                <a:spcPts val="0"/>
              </a:spcBef>
              <a:spcAft>
                <a:spcPts val="0"/>
              </a:spcAft>
              <a:buClr>
                <a:schemeClr val="accent2"/>
              </a:buClr>
              <a:buSzPts val="2800"/>
              <a:buChar char="■"/>
              <a:defRPr sz="2800">
                <a:solidFill>
                  <a:schemeClr val="accent2"/>
                </a:solidFill>
              </a:defRPr>
            </a:lvl6pPr>
            <a:lvl7pPr indent="-406400" lvl="6" marL="3200400">
              <a:lnSpc>
                <a:spcPct val="80000"/>
              </a:lnSpc>
              <a:spcBef>
                <a:spcPts val="0"/>
              </a:spcBef>
              <a:spcAft>
                <a:spcPts val="0"/>
              </a:spcAft>
              <a:buClr>
                <a:schemeClr val="accent2"/>
              </a:buClr>
              <a:buSzPts val="2800"/>
              <a:buChar char="●"/>
              <a:defRPr sz="2800">
                <a:solidFill>
                  <a:schemeClr val="accent2"/>
                </a:solidFill>
              </a:defRPr>
            </a:lvl7pPr>
            <a:lvl8pPr indent="-406400" lvl="7" marL="3657600">
              <a:lnSpc>
                <a:spcPct val="80000"/>
              </a:lnSpc>
              <a:spcBef>
                <a:spcPts val="0"/>
              </a:spcBef>
              <a:spcAft>
                <a:spcPts val="0"/>
              </a:spcAft>
              <a:buClr>
                <a:schemeClr val="accent2"/>
              </a:buClr>
              <a:buSzPts val="2800"/>
              <a:buChar char="○"/>
              <a:defRPr sz="2800">
                <a:solidFill>
                  <a:schemeClr val="accent2"/>
                </a:solidFill>
              </a:defRPr>
            </a:lvl8pPr>
            <a:lvl9pPr indent="-406400" lvl="8" marL="4114800">
              <a:lnSpc>
                <a:spcPct val="80000"/>
              </a:lnSpc>
              <a:spcBef>
                <a:spcPts val="0"/>
              </a:spcBef>
              <a:spcAft>
                <a:spcPts val="0"/>
              </a:spcAft>
              <a:buClr>
                <a:schemeClr val="accent2"/>
              </a:buClr>
              <a:buSzPts val="2800"/>
              <a:buChar char="■"/>
              <a:defRPr sz="2800">
                <a:solidFill>
                  <a:schemeClr val="accent2"/>
                </a:solidFill>
              </a:defRPr>
            </a:lvl9pPr>
          </a:lstStyle>
          <a:p/>
        </p:txBody>
      </p:sp>
      <p:sp>
        <p:nvSpPr>
          <p:cNvPr id="454" name="Google Shape;454;p62"/>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a:buNone/>
              <a:defRPr sz="1100">
                <a:solidFill>
                  <a:schemeClr val="accent2"/>
                </a:solidFill>
              </a:defRPr>
            </a:lvl1pPr>
            <a:lvl2pPr lvl="1">
              <a:buNone/>
              <a:defRPr sz="1100">
                <a:solidFill>
                  <a:schemeClr val="accent2"/>
                </a:solidFill>
              </a:defRPr>
            </a:lvl2pPr>
            <a:lvl3pPr lvl="2">
              <a:buNone/>
              <a:defRPr sz="1100">
                <a:solidFill>
                  <a:schemeClr val="accent2"/>
                </a:solidFill>
              </a:defRPr>
            </a:lvl3pPr>
            <a:lvl4pPr lvl="3">
              <a:buNone/>
              <a:defRPr sz="1100">
                <a:solidFill>
                  <a:schemeClr val="accent2"/>
                </a:solidFill>
              </a:defRPr>
            </a:lvl4pPr>
            <a:lvl5pPr lvl="4">
              <a:buNone/>
              <a:defRPr sz="1100">
                <a:solidFill>
                  <a:schemeClr val="accent2"/>
                </a:solidFill>
              </a:defRPr>
            </a:lvl5pPr>
            <a:lvl6pPr lvl="5">
              <a:buNone/>
              <a:defRPr sz="1100">
                <a:solidFill>
                  <a:schemeClr val="accent2"/>
                </a:solidFill>
              </a:defRPr>
            </a:lvl6pPr>
            <a:lvl7pPr lvl="6">
              <a:buNone/>
              <a:defRPr sz="1100">
                <a:solidFill>
                  <a:schemeClr val="accent2"/>
                </a:solidFill>
              </a:defRPr>
            </a:lvl7pPr>
            <a:lvl8pPr lvl="7">
              <a:buNone/>
              <a:defRPr sz="1100">
                <a:solidFill>
                  <a:schemeClr val="accent2"/>
                </a:solidFill>
              </a:defRPr>
            </a:lvl8pPr>
            <a:lvl9pPr lvl="8">
              <a:buNone/>
              <a:defRPr sz="1100">
                <a:solidFill>
                  <a:schemeClr val="accent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494">
          <p15:clr>
            <a:srgbClr val="E46962"/>
          </p15:clr>
        </p15:guide>
        <p15:guide id="2" orient="horz" pos="504">
          <p15:clr>
            <a:srgbClr val="E46962"/>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venue / Graphic">
  <p:cSld name="CUSTOM_12">
    <p:bg>
      <p:bgPr>
        <a:solidFill>
          <a:schemeClr val="dk1"/>
        </a:solidFill>
      </p:bgPr>
    </p:bg>
    <p:spTree>
      <p:nvGrpSpPr>
        <p:cNvPr id="455" name="Shape 455"/>
        <p:cNvGrpSpPr/>
        <p:nvPr/>
      </p:nvGrpSpPr>
      <p:grpSpPr>
        <a:xfrm>
          <a:off x="0" y="0"/>
          <a:ext cx="0" cy="0"/>
          <a:chOff x="0" y="0"/>
          <a:chExt cx="0" cy="0"/>
        </a:xfrm>
      </p:grpSpPr>
      <p:sp>
        <p:nvSpPr>
          <p:cNvPr id="456" name="Google Shape;456;p63"/>
          <p:cNvSpPr txBox="1"/>
          <p:nvPr>
            <p:ph idx="1" type="body"/>
          </p:nvPr>
        </p:nvSpPr>
        <p:spPr>
          <a:xfrm>
            <a:off x="569725" y="3435300"/>
            <a:ext cx="2884200" cy="1185300"/>
          </a:xfrm>
          <a:prstGeom prst="rect">
            <a:avLst/>
          </a:prstGeom>
        </p:spPr>
        <p:txBody>
          <a:bodyPr anchorCtr="0" anchor="b" bIns="0" lIns="0" spcFirstLastPara="1" rIns="0" wrap="square" tIns="0">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457" name="Google Shape;457;p63"/>
          <p:cNvSpPr txBox="1"/>
          <p:nvPr>
            <p:ph idx="2" type="subTitle"/>
          </p:nvPr>
        </p:nvSpPr>
        <p:spPr>
          <a:xfrm>
            <a:off x="466802" y="445100"/>
            <a:ext cx="2403600" cy="5379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1pPr>
            <a:lvl2pPr lvl="1">
              <a:spcBef>
                <a:spcPts val="0"/>
              </a:spcBef>
              <a:spcAft>
                <a:spcPts val="0"/>
              </a:spcAft>
              <a:buSzPts val="1400"/>
              <a:buFont typeface="Hepta Slab Medium"/>
              <a:buNone/>
              <a:defRPr>
                <a:latin typeface="Hepta Slab Medium"/>
                <a:ea typeface="Hepta Slab Medium"/>
                <a:cs typeface="Hepta Slab Medium"/>
                <a:sym typeface="Hepta Slab Medium"/>
              </a:defRPr>
            </a:lvl2pPr>
            <a:lvl3pPr lvl="2">
              <a:spcBef>
                <a:spcPts val="0"/>
              </a:spcBef>
              <a:spcAft>
                <a:spcPts val="0"/>
              </a:spcAft>
              <a:buSzPts val="1400"/>
              <a:buFont typeface="Hepta Slab Medium"/>
              <a:buNone/>
              <a:defRPr>
                <a:latin typeface="Hepta Slab Medium"/>
                <a:ea typeface="Hepta Slab Medium"/>
                <a:cs typeface="Hepta Slab Medium"/>
                <a:sym typeface="Hepta Slab Medium"/>
              </a:defRPr>
            </a:lvl3pPr>
            <a:lvl4pPr lvl="3">
              <a:spcBef>
                <a:spcPts val="0"/>
              </a:spcBef>
              <a:spcAft>
                <a:spcPts val="0"/>
              </a:spcAft>
              <a:buSzPts val="1400"/>
              <a:buFont typeface="Hepta Slab Medium"/>
              <a:buNone/>
              <a:defRPr>
                <a:latin typeface="Hepta Slab Medium"/>
                <a:ea typeface="Hepta Slab Medium"/>
                <a:cs typeface="Hepta Slab Medium"/>
                <a:sym typeface="Hepta Slab Medium"/>
              </a:defRPr>
            </a:lvl4pPr>
            <a:lvl5pPr lvl="4">
              <a:spcBef>
                <a:spcPts val="0"/>
              </a:spcBef>
              <a:spcAft>
                <a:spcPts val="0"/>
              </a:spcAft>
              <a:buSzPts val="1400"/>
              <a:buFont typeface="Hepta Slab Medium"/>
              <a:buNone/>
              <a:defRPr>
                <a:latin typeface="Hepta Slab Medium"/>
                <a:ea typeface="Hepta Slab Medium"/>
                <a:cs typeface="Hepta Slab Medium"/>
                <a:sym typeface="Hepta Slab Medium"/>
              </a:defRPr>
            </a:lvl5pPr>
            <a:lvl6pPr lvl="5">
              <a:spcBef>
                <a:spcPts val="0"/>
              </a:spcBef>
              <a:spcAft>
                <a:spcPts val="0"/>
              </a:spcAft>
              <a:buSzPts val="1400"/>
              <a:buFont typeface="Hepta Slab Medium"/>
              <a:buNone/>
              <a:defRPr>
                <a:latin typeface="Hepta Slab Medium"/>
                <a:ea typeface="Hepta Slab Medium"/>
                <a:cs typeface="Hepta Slab Medium"/>
                <a:sym typeface="Hepta Slab Medium"/>
              </a:defRPr>
            </a:lvl6pPr>
            <a:lvl7pPr lvl="6">
              <a:spcBef>
                <a:spcPts val="0"/>
              </a:spcBef>
              <a:spcAft>
                <a:spcPts val="0"/>
              </a:spcAft>
              <a:buSzPts val="1400"/>
              <a:buFont typeface="Hepta Slab Medium"/>
              <a:buNone/>
              <a:defRPr>
                <a:latin typeface="Hepta Slab Medium"/>
                <a:ea typeface="Hepta Slab Medium"/>
                <a:cs typeface="Hepta Slab Medium"/>
                <a:sym typeface="Hepta Slab Medium"/>
              </a:defRPr>
            </a:lvl7pPr>
            <a:lvl8pPr lvl="7">
              <a:spcBef>
                <a:spcPts val="0"/>
              </a:spcBef>
              <a:spcAft>
                <a:spcPts val="0"/>
              </a:spcAft>
              <a:buSzPts val="1400"/>
              <a:buFont typeface="Hepta Slab Medium"/>
              <a:buNone/>
              <a:defRPr>
                <a:latin typeface="Hepta Slab Medium"/>
                <a:ea typeface="Hepta Slab Medium"/>
                <a:cs typeface="Hepta Slab Medium"/>
                <a:sym typeface="Hepta Slab Medium"/>
              </a:defRPr>
            </a:lvl8pPr>
            <a:lvl9pPr lvl="8">
              <a:spcBef>
                <a:spcPts val="0"/>
              </a:spcBef>
              <a:spcAft>
                <a:spcPts val="0"/>
              </a:spcAft>
              <a:buSzPts val="1400"/>
              <a:buFont typeface="Hepta Slab Medium"/>
              <a:buNone/>
              <a:defRPr>
                <a:latin typeface="Hepta Slab Medium"/>
                <a:ea typeface="Hepta Slab Medium"/>
                <a:cs typeface="Hepta Slab Medium"/>
                <a:sym typeface="Hepta Slab Medium"/>
              </a:defRPr>
            </a:lvl9pPr>
          </a:lstStyle>
          <a:p/>
        </p:txBody>
      </p:sp>
      <p:sp>
        <p:nvSpPr>
          <p:cNvPr id="458" name="Google Shape;458;p63"/>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a:buNone/>
              <a:defRPr sz="1100">
                <a:solidFill>
                  <a:schemeClr val="accent2"/>
                </a:solidFill>
              </a:defRPr>
            </a:lvl1pPr>
            <a:lvl2pPr lvl="1">
              <a:buNone/>
              <a:defRPr sz="1100">
                <a:solidFill>
                  <a:schemeClr val="accent2"/>
                </a:solidFill>
              </a:defRPr>
            </a:lvl2pPr>
            <a:lvl3pPr lvl="2">
              <a:buNone/>
              <a:defRPr sz="1100">
                <a:solidFill>
                  <a:schemeClr val="accent2"/>
                </a:solidFill>
              </a:defRPr>
            </a:lvl3pPr>
            <a:lvl4pPr lvl="3">
              <a:buNone/>
              <a:defRPr sz="1100">
                <a:solidFill>
                  <a:schemeClr val="accent2"/>
                </a:solidFill>
              </a:defRPr>
            </a:lvl4pPr>
            <a:lvl5pPr lvl="4">
              <a:buNone/>
              <a:defRPr sz="1100">
                <a:solidFill>
                  <a:schemeClr val="accent2"/>
                </a:solidFill>
              </a:defRPr>
            </a:lvl5pPr>
            <a:lvl6pPr lvl="5">
              <a:buNone/>
              <a:defRPr sz="1100">
                <a:solidFill>
                  <a:schemeClr val="accent2"/>
                </a:solidFill>
              </a:defRPr>
            </a:lvl6pPr>
            <a:lvl7pPr lvl="6">
              <a:buNone/>
              <a:defRPr sz="1100">
                <a:solidFill>
                  <a:schemeClr val="accent2"/>
                </a:solidFill>
              </a:defRPr>
            </a:lvl7pPr>
            <a:lvl8pPr lvl="7">
              <a:buNone/>
              <a:defRPr sz="1100">
                <a:solidFill>
                  <a:schemeClr val="accent2"/>
                </a:solidFill>
              </a:defRPr>
            </a:lvl8pPr>
            <a:lvl9pPr lvl="8">
              <a:buNone/>
              <a:defRPr sz="1100">
                <a:solidFill>
                  <a:schemeClr val="accent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331">
          <p15:clr>
            <a:srgbClr val="E46962"/>
          </p15:clr>
        </p15:guide>
      </p15:sldGuideLst>
    </p:ext>
  </p:extLs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1.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theme" Target="../theme/theme4.xml"/></Relationships>
</file>

<file path=ppt/slideMasters/_rels/slideMaster3.xml.rels><?xml version="1.0" encoding="UTF-8" standalone="yes"?><Relationships xmlns="http://schemas.openxmlformats.org/package/2006/relationships"><Relationship Id="rId40" Type="http://schemas.openxmlformats.org/officeDocument/2006/relationships/slideLayout" Target="../slideLayouts/slideLayout55.xml"/><Relationship Id="rId20" Type="http://schemas.openxmlformats.org/officeDocument/2006/relationships/slideLayout" Target="../slideLayouts/slideLayout35.xml"/><Relationship Id="rId42" Type="http://schemas.openxmlformats.org/officeDocument/2006/relationships/slideLayout" Target="../slideLayouts/slideLayout57.xml"/><Relationship Id="rId41" Type="http://schemas.openxmlformats.org/officeDocument/2006/relationships/slideLayout" Target="../slideLayouts/slideLayout56.xml"/><Relationship Id="rId22" Type="http://schemas.openxmlformats.org/officeDocument/2006/relationships/slideLayout" Target="../slideLayouts/slideLayout37.xml"/><Relationship Id="rId44" Type="http://schemas.openxmlformats.org/officeDocument/2006/relationships/slideLayout" Target="../slideLayouts/slideLayout59.xml"/><Relationship Id="rId21" Type="http://schemas.openxmlformats.org/officeDocument/2006/relationships/slideLayout" Target="../slideLayouts/slideLayout36.xml"/><Relationship Id="rId43" Type="http://schemas.openxmlformats.org/officeDocument/2006/relationships/slideLayout" Target="../slideLayouts/slideLayout58.xml"/><Relationship Id="rId24" Type="http://schemas.openxmlformats.org/officeDocument/2006/relationships/slideLayout" Target="../slideLayouts/slideLayout39.xml"/><Relationship Id="rId46" Type="http://schemas.openxmlformats.org/officeDocument/2006/relationships/theme" Target="../theme/theme2.xml"/><Relationship Id="rId23" Type="http://schemas.openxmlformats.org/officeDocument/2006/relationships/slideLayout" Target="../slideLayouts/slideLayout38.xml"/><Relationship Id="rId45" Type="http://schemas.openxmlformats.org/officeDocument/2006/relationships/slideLayout" Target="../slideLayouts/slideLayout60.xml"/><Relationship Id="rId1" Type="http://schemas.openxmlformats.org/officeDocument/2006/relationships/slideLayout" Target="../slideLayouts/slideLayout16.xml"/><Relationship Id="rId2" Type="http://schemas.openxmlformats.org/officeDocument/2006/relationships/slideLayout" Target="../slideLayouts/slideLayout17.xml"/><Relationship Id="rId3" Type="http://schemas.openxmlformats.org/officeDocument/2006/relationships/slideLayout" Target="../slideLayouts/slideLayout18.xml"/><Relationship Id="rId4" Type="http://schemas.openxmlformats.org/officeDocument/2006/relationships/slideLayout" Target="../slideLayouts/slideLayout19.xml"/><Relationship Id="rId9" Type="http://schemas.openxmlformats.org/officeDocument/2006/relationships/slideLayout" Target="../slideLayouts/slideLayout24.xml"/><Relationship Id="rId26" Type="http://schemas.openxmlformats.org/officeDocument/2006/relationships/slideLayout" Target="../slideLayouts/slideLayout41.xml"/><Relationship Id="rId25" Type="http://schemas.openxmlformats.org/officeDocument/2006/relationships/slideLayout" Target="../slideLayouts/slideLayout40.xml"/><Relationship Id="rId28" Type="http://schemas.openxmlformats.org/officeDocument/2006/relationships/slideLayout" Target="../slideLayouts/slideLayout43.xml"/><Relationship Id="rId27" Type="http://schemas.openxmlformats.org/officeDocument/2006/relationships/slideLayout" Target="../slideLayouts/slideLayout42.xml"/><Relationship Id="rId5" Type="http://schemas.openxmlformats.org/officeDocument/2006/relationships/slideLayout" Target="../slideLayouts/slideLayout20.xml"/><Relationship Id="rId6" Type="http://schemas.openxmlformats.org/officeDocument/2006/relationships/slideLayout" Target="../slideLayouts/slideLayout21.xml"/><Relationship Id="rId29" Type="http://schemas.openxmlformats.org/officeDocument/2006/relationships/slideLayout" Target="../slideLayouts/slideLayout44.xml"/><Relationship Id="rId7" Type="http://schemas.openxmlformats.org/officeDocument/2006/relationships/slideLayout" Target="../slideLayouts/slideLayout22.xml"/><Relationship Id="rId8" Type="http://schemas.openxmlformats.org/officeDocument/2006/relationships/slideLayout" Target="../slideLayouts/slideLayout23.xml"/><Relationship Id="rId31" Type="http://schemas.openxmlformats.org/officeDocument/2006/relationships/slideLayout" Target="../slideLayouts/slideLayout46.xml"/><Relationship Id="rId30" Type="http://schemas.openxmlformats.org/officeDocument/2006/relationships/slideLayout" Target="../slideLayouts/slideLayout45.xml"/><Relationship Id="rId11" Type="http://schemas.openxmlformats.org/officeDocument/2006/relationships/slideLayout" Target="../slideLayouts/slideLayout26.xml"/><Relationship Id="rId33" Type="http://schemas.openxmlformats.org/officeDocument/2006/relationships/slideLayout" Target="../slideLayouts/slideLayout48.xml"/><Relationship Id="rId10" Type="http://schemas.openxmlformats.org/officeDocument/2006/relationships/slideLayout" Target="../slideLayouts/slideLayout25.xml"/><Relationship Id="rId32" Type="http://schemas.openxmlformats.org/officeDocument/2006/relationships/slideLayout" Target="../slideLayouts/slideLayout47.xml"/><Relationship Id="rId13" Type="http://schemas.openxmlformats.org/officeDocument/2006/relationships/slideLayout" Target="../slideLayouts/slideLayout28.xml"/><Relationship Id="rId35" Type="http://schemas.openxmlformats.org/officeDocument/2006/relationships/slideLayout" Target="../slideLayouts/slideLayout50.xml"/><Relationship Id="rId12" Type="http://schemas.openxmlformats.org/officeDocument/2006/relationships/slideLayout" Target="../slideLayouts/slideLayout27.xml"/><Relationship Id="rId34" Type="http://schemas.openxmlformats.org/officeDocument/2006/relationships/slideLayout" Target="../slideLayouts/slideLayout49.xml"/><Relationship Id="rId15" Type="http://schemas.openxmlformats.org/officeDocument/2006/relationships/slideLayout" Target="../slideLayouts/slideLayout30.xml"/><Relationship Id="rId37" Type="http://schemas.openxmlformats.org/officeDocument/2006/relationships/slideLayout" Target="../slideLayouts/slideLayout52.xml"/><Relationship Id="rId14" Type="http://schemas.openxmlformats.org/officeDocument/2006/relationships/slideLayout" Target="../slideLayouts/slideLayout29.xml"/><Relationship Id="rId36" Type="http://schemas.openxmlformats.org/officeDocument/2006/relationships/slideLayout" Target="../slideLayouts/slideLayout51.xml"/><Relationship Id="rId17" Type="http://schemas.openxmlformats.org/officeDocument/2006/relationships/slideLayout" Target="../slideLayouts/slideLayout32.xml"/><Relationship Id="rId39" Type="http://schemas.openxmlformats.org/officeDocument/2006/relationships/slideLayout" Target="../slideLayouts/slideLayout54.xml"/><Relationship Id="rId16" Type="http://schemas.openxmlformats.org/officeDocument/2006/relationships/slideLayout" Target="../slideLayouts/slideLayout31.xml"/><Relationship Id="rId38" Type="http://schemas.openxmlformats.org/officeDocument/2006/relationships/slideLayout" Target="../slideLayouts/slideLayout53.xml"/><Relationship Id="rId19" Type="http://schemas.openxmlformats.org/officeDocument/2006/relationships/slideLayout" Target="../slideLayouts/slideLayout34.xml"/><Relationship Id="rId18"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62"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142" name="Shape 142"/>
        <p:cNvGrpSpPr/>
        <p:nvPr/>
      </p:nvGrpSpPr>
      <p:grpSpPr>
        <a:xfrm>
          <a:off x="0" y="0"/>
          <a:ext cx="0" cy="0"/>
          <a:chOff x="0" y="0"/>
          <a:chExt cx="0" cy="0"/>
        </a:xfrm>
      </p:grpSpPr>
      <p:sp>
        <p:nvSpPr>
          <p:cNvPr id="143" name="Google Shape;143;p18"/>
          <p:cNvSpPr txBox="1"/>
          <p:nvPr>
            <p:ph type="title"/>
          </p:nvPr>
        </p:nvSpPr>
        <p:spPr>
          <a:xfrm>
            <a:off x="459950" y="300125"/>
            <a:ext cx="8353800" cy="838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600"/>
              <a:buFont typeface="Hepta Slab"/>
              <a:buNone/>
              <a:defRPr sz="3600">
                <a:solidFill>
                  <a:schemeClr val="dk1"/>
                </a:solidFill>
                <a:latin typeface="Hepta Slab"/>
                <a:ea typeface="Hepta Slab"/>
                <a:cs typeface="Hepta Slab"/>
                <a:sym typeface="Hepta Slab"/>
              </a:defRPr>
            </a:lvl1pPr>
            <a:lvl2pPr lvl="1">
              <a:spcBef>
                <a:spcPts val="0"/>
              </a:spcBef>
              <a:spcAft>
                <a:spcPts val="0"/>
              </a:spcAft>
              <a:buSzPts val="1400"/>
              <a:buFont typeface="Hepta Slab"/>
              <a:buNone/>
              <a:defRPr>
                <a:latin typeface="Hepta Slab"/>
                <a:ea typeface="Hepta Slab"/>
                <a:cs typeface="Hepta Slab"/>
                <a:sym typeface="Hepta Slab"/>
              </a:defRPr>
            </a:lvl2pPr>
            <a:lvl3pPr lvl="2">
              <a:spcBef>
                <a:spcPts val="0"/>
              </a:spcBef>
              <a:spcAft>
                <a:spcPts val="0"/>
              </a:spcAft>
              <a:buSzPts val="1400"/>
              <a:buFont typeface="Hepta Slab"/>
              <a:buNone/>
              <a:defRPr>
                <a:latin typeface="Hepta Slab"/>
                <a:ea typeface="Hepta Slab"/>
                <a:cs typeface="Hepta Slab"/>
                <a:sym typeface="Hepta Slab"/>
              </a:defRPr>
            </a:lvl3pPr>
            <a:lvl4pPr lvl="3">
              <a:spcBef>
                <a:spcPts val="0"/>
              </a:spcBef>
              <a:spcAft>
                <a:spcPts val="0"/>
              </a:spcAft>
              <a:buSzPts val="1400"/>
              <a:buFont typeface="Hepta Slab"/>
              <a:buNone/>
              <a:defRPr>
                <a:latin typeface="Hepta Slab"/>
                <a:ea typeface="Hepta Slab"/>
                <a:cs typeface="Hepta Slab"/>
                <a:sym typeface="Hepta Slab"/>
              </a:defRPr>
            </a:lvl4pPr>
            <a:lvl5pPr lvl="4">
              <a:spcBef>
                <a:spcPts val="0"/>
              </a:spcBef>
              <a:spcAft>
                <a:spcPts val="0"/>
              </a:spcAft>
              <a:buSzPts val="1400"/>
              <a:buFont typeface="Hepta Slab"/>
              <a:buNone/>
              <a:defRPr>
                <a:latin typeface="Hepta Slab"/>
                <a:ea typeface="Hepta Slab"/>
                <a:cs typeface="Hepta Slab"/>
                <a:sym typeface="Hepta Slab"/>
              </a:defRPr>
            </a:lvl5pPr>
            <a:lvl6pPr lvl="5">
              <a:spcBef>
                <a:spcPts val="0"/>
              </a:spcBef>
              <a:spcAft>
                <a:spcPts val="0"/>
              </a:spcAft>
              <a:buSzPts val="1400"/>
              <a:buFont typeface="Hepta Slab"/>
              <a:buNone/>
              <a:defRPr>
                <a:latin typeface="Hepta Slab"/>
                <a:ea typeface="Hepta Slab"/>
                <a:cs typeface="Hepta Slab"/>
                <a:sym typeface="Hepta Slab"/>
              </a:defRPr>
            </a:lvl6pPr>
            <a:lvl7pPr lvl="6">
              <a:spcBef>
                <a:spcPts val="0"/>
              </a:spcBef>
              <a:spcAft>
                <a:spcPts val="0"/>
              </a:spcAft>
              <a:buSzPts val="1400"/>
              <a:buFont typeface="Hepta Slab"/>
              <a:buNone/>
              <a:defRPr>
                <a:latin typeface="Hepta Slab"/>
                <a:ea typeface="Hepta Slab"/>
                <a:cs typeface="Hepta Slab"/>
                <a:sym typeface="Hepta Slab"/>
              </a:defRPr>
            </a:lvl7pPr>
            <a:lvl8pPr lvl="7">
              <a:spcBef>
                <a:spcPts val="0"/>
              </a:spcBef>
              <a:spcAft>
                <a:spcPts val="0"/>
              </a:spcAft>
              <a:buSzPts val="1400"/>
              <a:buFont typeface="Hepta Slab"/>
              <a:buNone/>
              <a:defRPr>
                <a:latin typeface="Hepta Slab"/>
                <a:ea typeface="Hepta Slab"/>
                <a:cs typeface="Hepta Slab"/>
                <a:sym typeface="Hepta Slab"/>
              </a:defRPr>
            </a:lvl8pPr>
            <a:lvl9pPr lvl="8">
              <a:spcBef>
                <a:spcPts val="0"/>
              </a:spcBef>
              <a:spcAft>
                <a:spcPts val="0"/>
              </a:spcAft>
              <a:buSzPts val="1400"/>
              <a:buFont typeface="Hepta Slab"/>
              <a:buNone/>
              <a:defRPr>
                <a:latin typeface="Hepta Slab"/>
                <a:ea typeface="Hepta Slab"/>
                <a:cs typeface="Hepta Slab"/>
                <a:sym typeface="Hepta Slab"/>
              </a:defRPr>
            </a:lvl9pPr>
          </a:lstStyle>
          <a:p/>
        </p:txBody>
      </p:sp>
      <p:sp>
        <p:nvSpPr>
          <p:cNvPr id="144" name="Google Shape;144;p18"/>
          <p:cNvSpPr txBox="1"/>
          <p:nvPr>
            <p:ph idx="1" type="body"/>
          </p:nvPr>
        </p:nvSpPr>
        <p:spPr>
          <a:xfrm>
            <a:off x="536575" y="2676025"/>
            <a:ext cx="5275500" cy="2201100"/>
          </a:xfrm>
          <a:prstGeom prst="rect">
            <a:avLst/>
          </a:prstGeom>
          <a:noFill/>
          <a:ln>
            <a:noFill/>
          </a:ln>
        </p:spPr>
        <p:txBody>
          <a:bodyPr anchorCtr="0" anchor="t" bIns="91425" lIns="91425" spcFirstLastPara="1" rIns="91425" wrap="square" tIns="91425">
            <a:noAutofit/>
          </a:bodyPr>
          <a:lstStyle>
            <a:lvl1pPr indent="-323850" lvl="0" marL="457200">
              <a:spcBef>
                <a:spcPts val="0"/>
              </a:spcBef>
              <a:spcAft>
                <a:spcPts val="0"/>
              </a:spcAft>
              <a:buClr>
                <a:schemeClr val="dk1"/>
              </a:buClr>
              <a:buSzPts val="1500"/>
              <a:buFont typeface="Barlow Light"/>
              <a:buChar char="●"/>
              <a:defRPr sz="1500">
                <a:solidFill>
                  <a:schemeClr val="dk1"/>
                </a:solidFill>
                <a:latin typeface="Barlow Light"/>
                <a:ea typeface="Barlow Light"/>
                <a:cs typeface="Barlow Light"/>
                <a:sym typeface="Barlow Light"/>
              </a:defRPr>
            </a:lvl1pPr>
            <a:lvl2pPr indent="-317500" lvl="1" marL="914400">
              <a:spcBef>
                <a:spcPts val="0"/>
              </a:spcBef>
              <a:spcAft>
                <a:spcPts val="0"/>
              </a:spcAft>
              <a:buClr>
                <a:schemeClr val="dk1"/>
              </a:buClr>
              <a:buSzPts val="1400"/>
              <a:buFont typeface="Barlow Light"/>
              <a:buChar char="○"/>
              <a:defRPr>
                <a:solidFill>
                  <a:schemeClr val="dk1"/>
                </a:solidFill>
                <a:latin typeface="Barlow Light"/>
                <a:ea typeface="Barlow Light"/>
                <a:cs typeface="Barlow Light"/>
                <a:sym typeface="Barlow Light"/>
              </a:defRPr>
            </a:lvl2pPr>
            <a:lvl3pPr indent="-311150" lvl="2" marL="1371600">
              <a:spcBef>
                <a:spcPts val="0"/>
              </a:spcBef>
              <a:spcAft>
                <a:spcPts val="0"/>
              </a:spcAft>
              <a:buClr>
                <a:schemeClr val="dk1"/>
              </a:buClr>
              <a:buSzPts val="1300"/>
              <a:buFont typeface="Barlow Light"/>
              <a:buChar char="■"/>
              <a:defRPr sz="1300">
                <a:solidFill>
                  <a:schemeClr val="dk1"/>
                </a:solidFill>
                <a:latin typeface="Barlow Light"/>
                <a:ea typeface="Barlow Light"/>
                <a:cs typeface="Barlow Light"/>
                <a:sym typeface="Barlow Light"/>
              </a:defRPr>
            </a:lvl3pPr>
            <a:lvl4pPr indent="-304800" lvl="3" marL="1828800">
              <a:spcBef>
                <a:spcPts val="0"/>
              </a:spcBef>
              <a:spcAft>
                <a:spcPts val="0"/>
              </a:spcAft>
              <a:buClr>
                <a:schemeClr val="dk1"/>
              </a:buClr>
              <a:buSzPts val="1200"/>
              <a:buFont typeface="Barlow Light"/>
              <a:buChar char="●"/>
              <a:defRPr sz="1200">
                <a:solidFill>
                  <a:schemeClr val="dk1"/>
                </a:solidFill>
                <a:latin typeface="Barlow Light"/>
                <a:ea typeface="Barlow Light"/>
                <a:cs typeface="Barlow Light"/>
                <a:sym typeface="Barlow Light"/>
              </a:defRPr>
            </a:lvl4pPr>
            <a:lvl5pPr indent="-298450" lvl="4" marL="2286000">
              <a:spcBef>
                <a:spcPts val="0"/>
              </a:spcBef>
              <a:spcAft>
                <a:spcPts val="0"/>
              </a:spcAft>
              <a:buClr>
                <a:schemeClr val="dk1"/>
              </a:buClr>
              <a:buSzPts val="1100"/>
              <a:buFont typeface="Barlow Light"/>
              <a:buChar char="○"/>
              <a:defRPr sz="1100">
                <a:solidFill>
                  <a:schemeClr val="dk1"/>
                </a:solidFill>
                <a:latin typeface="Barlow Light"/>
                <a:ea typeface="Barlow Light"/>
                <a:cs typeface="Barlow Light"/>
                <a:sym typeface="Barlow Light"/>
              </a:defRPr>
            </a:lvl5pPr>
            <a:lvl6pPr indent="-292100" lvl="5" marL="2743200">
              <a:spcBef>
                <a:spcPts val="0"/>
              </a:spcBef>
              <a:spcAft>
                <a:spcPts val="0"/>
              </a:spcAft>
              <a:buClr>
                <a:schemeClr val="dk1"/>
              </a:buClr>
              <a:buSzPts val="1000"/>
              <a:buFont typeface="Barlow Light"/>
              <a:buChar char="■"/>
              <a:defRPr sz="1000">
                <a:solidFill>
                  <a:schemeClr val="dk1"/>
                </a:solidFill>
                <a:latin typeface="Barlow Light"/>
                <a:ea typeface="Barlow Light"/>
                <a:cs typeface="Barlow Light"/>
                <a:sym typeface="Barlow Light"/>
              </a:defRPr>
            </a:lvl6pPr>
            <a:lvl7pPr indent="-285750" lvl="6" marL="3200400">
              <a:spcBef>
                <a:spcPts val="0"/>
              </a:spcBef>
              <a:spcAft>
                <a:spcPts val="0"/>
              </a:spcAft>
              <a:buClr>
                <a:schemeClr val="dk1"/>
              </a:buClr>
              <a:buSzPts val="900"/>
              <a:buFont typeface="Barlow Light"/>
              <a:buChar char="●"/>
              <a:defRPr sz="900">
                <a:solidFill>
                  <a:schemeClr val="dk1"/>
                </a:solidFill>
                <a:latin typeface="Barlow Light"/>
                <a:ea typeface="Barlow Light"/>
                <a:cs typeface="Barlow Light"/>
                <a:sym typeface="Barlow Light"/>
              </a:defRPr>
            </a:lvl7pPr>
            <a:lvl8pPr indent="-279400" lvl="7" marL="3657600">
              <a:spcBef>
                <a:spcPts val="0"/>
              </a:spcBef>
              <a:spcAft>
                <a:spcPts val="0"/>
              </a:spcAft>
              <a:buClr>
                <a:schemeClr val="dk1"/>
              </a:buClr>
              <a:buSzPts val="800"/>
              <a:buFont typeface="Barlow Light"/>
              <a:buChar char="○"/>
              <a:defRPr sz="800">
                <a:solidFill>
                  <a:schemeClr val="dk1"/>
                </a:solidFill>
                <a:latin typeface="Barlow Light"/>
                <a:ea typeface="Barlow Light"/>
                <a:cs typeface="Barlow Light"/>
                <a:sym typeface="Barlow Light"/>
              </a:defRPr>
            </a:lvl8pPr>
            <a:lvl9pPr indent="-273050" lvl="8" marL="4114800">
              <a:spcBef>
                <a:spcPts val="0"/>
              </a:spcBef>
              <a:spcAft>
                <a:spcPts val="0"/>
              </a:spcAft>
              <a:buClr>
                <a:schemeClr val="dk1"/>
              </a:buClr>
              <a:buSzPts val="700"/>
              <a:buFont typeface="Barlow Light"/>
              <a:buChar char="■"/>
              <a:defRPr sz="800">
                <a:solidFill>
                  <a:schemeClr val="dk1"/>
                </a:solidFill>
                <a:latin typeface="Barlow Light"/>
                <a:ea typeface="Barlow Light"/>
                <a:cs typeface="Barlow Light"/>
                <a:sym typeface="Barlow Light"/>
              </a:defRPr>
            </a:lvl9pPr>
          </a:lstStyle>
          <a:p/>
        </p:txBody>
      </p:sp>
      <p:sp>
        <p:nvSpPr>
          <p:cNvPr id="145" name="Google Shape;145;p18"/>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chemeClr val="dk1"/>
                </a:solidFill>
                <a:latin typeface="Barlow Light"/>
                <a:ea typeface="Barlow Light"/>
                <a:cs typeface="Barlow Light"/>
                <a:sym typeface="Barlow Light"/>
              </a:defRPr>
            </a:lvl1pPr>
            <a:lvl2pPr lvl="1" algn="r">
              <a:buNone/>
              <a:defRPr sz="1300">
                <a:solidFill>
                  <a:schemeClr val="dk1"/>
                </a:solidFill>
                <a:latin typeface="Barlow Light"/>
                <a:ea typeface="Barlow Light"/>
                <a:cs typeface="Barlow Light"/>
                <a:sym typeface="Barlow Light"/>
              </a:defRPr>
            </a:lvl2pPr>
            <a:lvl3pPr lvl="2" algn="r">
              <a:buNone/>
              <a:defRPr sz="1300">
                <a:solidFill>
                  <a:schemeClr val="dk1"/>
                </a:solidFill>
                <a:latin typeface="Barlow Light"/>
                <a:ea typeface="Barlow Light"/>
                <a:cs typeface="Barlow Light"/>
                <a:sym typeface="Barlow Light"/>
              </a:defRPr>
            </a:lvl3pPr>
            <a:lvl4pPr lvl="3" algn="r">
              <a:buNone/>
              <a:defRPr sz="1300">
                <a:solidFill>
                  <a:schemeClr val="dk1"/>
                </a:solidFill>
                <a:latin typeface="Barlow Light"/>
                <a:ea typeface="Barlow Light"/>
                <a:cs typeface="Barlow Light"/>
                <a:sym typeface="Barlow Light"/>
              </a:defRPr>
            </a:lvl4pPr>
            <a:lvl5pPr lvl="4" algn="r">
              <a:buNone/>
              <a:defRPr sz="1300">
                <a:solidFill>
                  <a:schemeClr val="dk1"/>
                </a:solidFill>
                <a:latin typeface="Barlow Light"/>
                <a:ea typeface="Barlow Light"/>
                <a:cs typeface="Barlow Light"/>
                <a:sym typeface="Barlow Light"/>
              </a:defRPr>
            </a:lvl5pPr>
            <a:lvl6pPr lvl="5" algn="r">
              <a:buNone/>
              <a:defRPr sz="1300">
                <a:solidFill>
                  <a:schemeClr val="dk1"/>
                </a:solidFill>
                <a:latin typeface="Barlow Light"/>
                <a:ea typeface="Barlow Light"/>
                <a:cs typeface="Barlow Light"/>
                <a:sym typeface="Barlow Light"/>
              </a:defRPr>
            </a:lvl6pPr>
            <a:lvl7pPr lvl="6" algn="r">
              <a:buNone/>
              <a:defRPr sz="1300">
                <a:solidFill>
                  <a:schemeClr val="dk1"/>
                </a:solidFill>
                <a:latin typeface="Barlow Light"/>
                <a:ea typeface="Barlow Light"/>
                <a:cs typeface="Barlow Light"/>
                <a:sym typeface="Barlow Light"/>
              </a:defRPr>
            </a:lvl7pPr>
            <a:lvl8pPr lvl="7" algn="r">
              <a:buNone/>
              <a:defRPr sz="1300">
                <a:solidFill>
                  <a:schemeClr val="dk1"/>
                </a:solidFill>
                <a:latin typeface="Barlow Light"/>
                <a:ea typeface="Barlow Light"/>
                <a:cs typeface="Barlow Light"/>
                <a:sym typeface="Barlow Light"/>
              </a:defRPr>
            </a:lvl8pPr>
            <a:lvl9pPr lvl="8" algn="r">
              <a:buNone/>
              <a:defRPr sz="1300">
                <a:solidFill>
                  <a:schemeClr val="dk1"/>
                </a:solidFill>
                <a:latin typeface="Barlow Light"/>
                <a:ea typeface="Barlow Light"/>
                <a:cs typeface="Barlow Light"/>
                <a:sym typeface="Barlow Ligh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2.xml"/><Relationship Id="rId3" Type="http://schemas.openxmlformats.org/officeDocument/2006/relationships/image" Target="../media/image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6.xml"/><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7.xml"/><Relationship Id="rId3" Type="http://schemas.openxmlformats.org/officeDocument/2006/relationships/image" Target="../media/image4.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9.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0.xml"/><Relationship Id="rId3" Type="http://schemas.openxmlformats.org/officeDocument/2006/relationships/image" Target="../media/image3.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4.xml"/><Relationship Id="rId3" Type="http://schemas.openxmlformats.org/officeDocument/2006/relationships/image" Target="../media/image4.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5.xml"/><Relationship Id="rId3" Type="http://schemas.openxmlformats.org/officeDocument/2006/relationships/image" Target="../media/image4.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6.xml"/><Relationship Id="rId3" Type="http://schemas.openxmlformats.org/officeDocument/2006/relationships/image" Target="../media/image4.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7.xml"/><Relationship Id="rId3" Type="http://schemas.openxmlformats.org/officeDocument/2006/relationships/image" Target="../media/image4.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0.xml"/><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63" name="Shape 463"/>
        <p:cNvGrpSpPr/>
        <p:nvPr/>
      </p:nvGrpSpPr>
      <p:grpSpPr>
        <a:xfrm>
          <a:off x="0" y="0"/>
          <a:ext cx="0" cy="0"/>
          <a:chOff x="0" y="0"/>
          <a:chExt cx="0" cy="0"/>
        </a:xfrm>
      </p:grpSpPr>
      <p:sp>
        <p:nvSpPr>
          <p:cNvPr id="464" name="Google Shape;464;p64"/>
          <p:cNvSpPr/>
          <p:nvPr/>
        </p:nvSpPr>
        <p:spPr>
          <a:xfrm>
            <a:off x="609600" y="2124075"/>
            <a:ext cx="5715000" cy="9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64"/>
          <p:cNvSpPr/>
          <p:nvPr/>
        </p:nvSpPr>
        <p:spPr>
          <a:xfrm>
            <a:off x="609600" y="1161525"/>
            <a:ext cx="6172200" cy="945900"/>
          </a:xfrm>
          <a:prstGeom prst="rect">
            <a:avLst/>
          </a:prstGeom>
          <a:noFill/>
          <a:ln>
            <a:noFill/>
          </a:ln>
        </p:spPr>
        <p:txBody>
          <a:bodyPr anchorCtr="0" anchor="ctr" bIns="45700" lIns="91425" spcFirstLastPara="1" rIns="91425" wrap="square" tIns="45700">
            <a:noAutofit/>
          </a:bodyPr>
          <a:lstStyle/>
          <a:p>
            <a:pPr indent="0" lvl="0" marL="0" marR="0" rtl="0" algn="l">
              <a:lnSpc>
                <a:spcPct val="120000"/>
              </a:lnSpc>
              <a:spcBef>
                <a:spcPts val="0"/>
              </a:spcBef>
              <a:spcAft>
                <a:spcPts val="0"/>
              </a:spcAft>
              <a:buClr>
                <a:srgbClr val="000000"/>
              </a:buClr>
              <a:buSzPts val="3600"/>
              <a:buFont typeface="Inter"/>
              <a:buNone/>
            </a:pPr>
            <a:r>
              <a:rPr b="1" lang="en" sz="3600">
                <a:latin typeface="Inter"/>
                <a:ea typeface="Inter"/>
                <a:cs typeface="Inter"/>
                <a:sym typeface="Inter"/>
              </a:rPr>
              <a:t>Module 2 - Determine Your Organizational Readiness </a:t>
            </a:r>
            <a:endParaRPr b="0" i="0" sz="3600" u="none" cap="none" strike="noStrike">
              <a:solidFill>
                <a:schemeClr val="dk1"/>
              </a:solidFill>
              <a:latin typeface="Calibri"/>
              <a:ea typeface="Calibri"/>
              <a:cs typeface="Calibri"/>
              <a:sym typeface="Calibri"/>
            </a:endParaRPr>
          </a:p>
        </p:txBody>
      </p:sp>
      <p:sp>
        <p:nvSpPr>
          <p:cNvPr id="466" name="Google Shape;466;p64"/>
          <p:cNvSpPr/>
          <p:nvPr/>
        </p:nvSpPr>
        <p:spPr>
          <a:xfrm>
            <a:off x="609600" y="2343675"/>
            <a:ext cx="6172200" cy="9459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800"/>
              </a:spcBef>
              <a:spcAft>
                <a:spcPts val="0"/>
              </a:spcAft>
              <a:buClr>
                <a:schemeClr val="dk1"/>
              </a:buClr>
              <a:buSzPts val="1100"/>
              <a:buFont typeface="Arial"/>
              <a:buNone/>
            </a:pPr>
            <a:r>
              <a:t/>
            </a:r>
            <a:endParaRPr sz="1350">
              <a:latin typeface="Inter"/>
              <a:ea typeface="Inter"/>
              <a:cs typeface="Inter"/>
              <a:sym typeface="Inter"/>
            </a:endParaRPr>
          </a:p>
        </p:txBody>
      </p:sp>
      <p:sp>
        <p:nvSpPr>
          <p:cNvPr id="467" name="Google Shape;467;p64"/>
          <p:cNvSpPr txBox="1"/>
          <p:nvPr/>
        </p:nvSpPr>
        <p:spPr>
          <a:xfrm>
            <a:off x="609600" y="3831175"/>
            <a:ext cx="3000000" cy="754200"/>
          </a:xfrm>
          <a:prstGeom prst="rect">
            <a:avLst/>
          </a:prstGeom>
          <a:noFill/>
          <a:ln>
            <a:noFill/>
          </a:ln>
        </p:spPr>
        <p:txBody>
          <a:bodyPr anchorCtr="0" anchor="t" bIns="91425" lIns="91425" spcFirstLastPara="1" rIns="91425" wrap="square" tIns="91425">
            <a:spAutoFit/>
          </a:bodyPr>
          <a:lstStyle/>
          <a:p>
            <a:pPr indent="0" lvl="0" marL="0" rtl="0" algn="l">
              <a:spcBef>
                <a:spcPts val="1200"/>
              </a:spcBef>
              <a:spcAft>
                <a:spcPts val="0"/>
              </a:spcAft>
              <a:buNone/>
            </a:pPr>
            <a:r>
              <a:rPr b="1" lang="en" sz="1350">
                <a:solidFill>
                  <a:srgbClr val="000000"/>
                </a:solidFill>
                <a:latin typeface="Inter"/>
                <a:ea typeface="Inter"/>
                <a:cs typeface="Inter"/>
                <a:sym typeface="Inter"/>
              </a:rPr>
              <a:t>Presented by:</a:t>
            </a:r>
            <a:r>
              <a:rPr lang="en" sz="1350">
                <a:solidFill>
                  <a:srgbClr val="000000"/>
                </a:solidFill>
                <a:latin typeface="Inter"/>
                <a:ea typeface="Inter"/>
                <a:cs typeface="Inter"/>
                <a:sym typeface="Inter"/>
              </a:rPr>
              <a:t> [Facilitator Name]</a:t>
            </a:r>
            <a:endParaRPr sz="1350">
              <a:solidFill>
                <a:srgbClr val="000000"/>
              </a:solidFill>
              <a:latin typeface="Inter"/>
              <a:ea typeface="Inter"/>
              <a:cs typeface="Inter"/>
              <a:sym typeface="Inter"/>
            </a:endParaRPr>
          </a:p>
          <a:p>
            <a:pPr indent="0" lvl="0" marL="0" rtl="0" algn="l">
              <a:spcBef>
                <a:spcPts val="1200"/>
              </a:spcBef>
              <a:spcAft>
                <a:spcPts val="1200"/>
              </a:spcAft>
              <a:buNone/>
            </a:pPr>
            <a:r>
              <a:rPr b="1" lang="en" sz="1350">
                <a:solidFill>
                  <a:srgbClr val="000000"/>
                </a:solidFill>
                <a:latin typeface="Inter"/>
                <a:ea typeface="Inter"/>
                <a:cs typeface="Inter"/>
                <a:sym typeface="Inter"/>
              </a:rPr>
              <a:t>Date:</a:t>
            </a:r>
            <a:r>
              <a:rPr lang="en" sz="1350">
                <a:solidFill>
                  <a:srgbClr val="000000"/>
                </a:solidFill>
                <a:latin typeface="Inter"/>
                <a:ea typeface="Inter"/>
                <a:cs typeface="Inter"/>
                <a:sym typeface="Inter"/>
              </a:rPr>
              <a:t> [Session Date]</a:t>
            </a:r>
            <a:endParaRPr sz="1350">
              <a:latin typeface="Inter"/>
              <a:ea typeface="Inter"/>
              <a:cs typeface="Inter"/>
              <a:sym typeface="Inte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44" name="Shape 544"/>
        <p:cNvGrpSpPr/>
        <p:nvPr/>
      </p:nvGrpSpPr>
      <p:grpSpPr>
        <a:xfrm>
          <a:off x="0" y="0"/>
          <a:ext cx="0" cy="0"/>
          <a:chOff x="0" y="0"/>
          <a:chExt cx="0" cy="0"/>
        </a:xfrm>
      </p:grpSpPr>
      <p:sp>
        <p:nvSpPr>
          <p:cNvPr id="545" name="Google Shape;545;p73"/>
          <p:cNvSpPr/>
          <p:nvPr/>
        </p:nvSpPr>
        <p:spPr>
          <a:xfrm>
            <a:off x="609600" y="2300288"/>
            <a:ext cx="6172200" cy="547800"/>
          </a:xfrm>
          <a:prstGeom prst="rect">
            <a:avLst/>
          </a:prstGeom>
          <a:noFill/>
          <a:ln>
            <a:noFill/>
          </a:ln>
        </p:spPr>
        <p:txBody>
          <a:bodyPr anchorCtr="0" anchor="ctr" bIns="45700" lIns="91425" spcFirstLastPara="1" rIns="91425" wrap="square" tIns="45700">
            <a:noAutofit/>
          </a:bodyPr>
          <a:lstStyle/>
          <a:p>
            <a:pPr indent="0" lvl="0" marL="0" marR="0" rtl="0" algn="ctr">
              <a:lnSpc>
                <a:spcPct val="120000"/>
              </a:lnSpc>
              <a:spcBef>
                <a:spcPts val="0"/>
              </a:spcBef>
              <a:spcAft>
                <a:spcPts val="0"/>
              </a:spcAft>
              <a:buClr>
                <a:srgbClr val="000000"/>
              </a:buClr>
              <a:buSzPts val="3600"/>
              <a:buFont typeface="Inter"/>
              <a:buNone/>
            </a:pPr>
            <a:r>
              <a:rPr b="1" lang="en" sz="4000">
                <a:solidFill>
                  <a:schemeClr val="dk1"/>
                </a:solidFill>
                <a:latin typeface="Calibri"/>
                <a:ea typeface="Calibri"/>
                <a:cs typeface="Calibri"/>
                <a:sym typeface="Calibri"/>
              </a:rPr>
              <a:t>Risk Axioms Overview</a:t>
            </a:r>
            <a:endParaRPr b="0" i="0" sz="3600" u="none" cap="none" strike="noStrike">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50" name="Shape 550"/>
        <p:cNvGrpSpPr/>
        <p:nvPr/>
      </p:nvGrpSpPr>
      <p:grpSpPr>
        <a:xfrm>
          <a:off x="0" y="0"/>
          <a:ext cx="0" cy="0"/>
          <a:chOff x="0" y="0"/>
          <a:chExt cx="0" cy="0"/>
        </a:xfrm>
      </p:grpSpPr>
      <p:sp>
        <p:nvSpPr>
          <p:cNvPr id="551" name="Google Shape;551;p74"/>
          <p:cNvSpPr/>
          <p:nvPr/>
        </p:nvSpPr>
        <p:spPr>
          <a:xfrm>
            <a:off x="609600" y="609600"/>
            <a:ext cx="3381375" cy="68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74"/>
          <p:cNvSpPr/>
          <p:nvPr/>
        </p:nvSpPr>
        <p:spPr>
          <a:xfrm>
            <a:off x="609600" y="1193300"/>
            <a:ext cx="7636500" cy="1862100"/>
          </a:xfrm>
          <a:prstGeom prst="rect">
            <a:avLst/>
          </a:prstGeom>
          <a:noFill/>
          <a:ln>
            <a:noFill/>
          </a:ln>
        </p:spPr>
        <p:txBody>
          <a:bodyPr anchorCtr="0" anchor="ctr" bIns="45700" lIns="91425" spcFirstLastPara="1" rIns="91425" wrap="square" tIns="45700">
            <a:noAutofit/>
          </a:bodyPr>
          <a:lstStyle/>
          <a:p>
            <a:pPr indent="-338137" lvl="0" marL="457200" marR="0" rtl="0" algn="l">
              <a:lnSpc>
                <a:spcPct val="136000"/>
              </a:lnSpc>
              <a:spcBef>
                <a:spcPts val="0"/>
              </a:spcBef>
              <a:spcAft>
                <a:spcPts val="0"/>
              </a:spcAft>
              <a:buSzPts val="1725"/>
              <a:buFont typeface="Inter"/>
              <a:buChar char="●"/>
            </a:pPr>
            <a:r>
              <a:rPr lang="en" sz="1725">
                <a:latin typeface="Inter"/>
                <a:ea typeface="Inter"/>
                <a:cs typeface="Inter"/>
                <a:sym typeface="Inter"/>
              </a:rPr>
              <a:t>Procurement Time vs. Flexibility</a:t>
            </a:r>
            <a:endParaRPr sz="1725">
              <a:latin typeface="Inter"/>
              <a:ea typeface="Inter"/>
              <a:cs typeface="Inter"/>
              <a:sym typeface="Inter"/>
            </a:endParaRPr>
          </a:p>
          <a:p>
            <a:pPr indent="-338137" lvl="0" marL="457200" marR="0" rtl="0" algn="l">
              <a:lnSpc>
                <a:spcPct val="136000"/>
              </a:lnSpc>
              <a:spcBef>
                <a:spcPts val="0"/>
              </a:spcBef>
              <a:spcAft>
                <a:spcPts val="0"/>
              </a:spcAft>
              <a:buSzPts val="1725"/>
              <a:buFont typeface="Inter"/>
              <a:buChar char="●"/>
            </a:pPr>
            <a:r>
              <a:rPr lang="en" sz="1725">
                <a:latin typeface="Inter"/>
                <a:ea typeface="Inter"/>
                <a:cs typeface="Inter"/>
                <a:sym typeface="Inter"/>
              </a:rPr>
              <a:t>Platform Ownership &amp; Openness</a:t>
            </a:r>
            <a:endParaRPr sz="1725">
              <a:latin typeface="Inter"/>
              <a:ea typeface="Inter"/>
              <a:cs typeface="Inter"/>
              <a:sym typeface="Inter"/>
            </a:endParaRPr>
          </a:p>
          <a:p>
            <a:pPr indent="-338137" lvl="0" marL="457200" marR="0" rtl="0" algn="l">
              <a:lnSpc>
                <a:spcPct val="136000"/>
              </a:lnSpc>
              <a:spcBef>
                <a:spcPts val="0"/>
              </a:spcBef>
              <a:spcAft>
                <a:spcPts val="0"/>
              </a:spcAft>
              <a:buSzPts val="1725"/>
              <a:buFont typeface="Inter"/>
              <a:buChar char="●"/>
            </a:pPr>
            <a:r>
              <a:rPr lang="en" sz="1725">
                <a:latin typeface="Inter"/>
                <a:ea typeface="Inter"/>
                <a:cs typeface="Inter"/>
                <a:sym typeface="Inter"/>
              </a:rPr>
              <a:t>Fixed Price &amp; Delivery</a:t>
            </a:r>
            <a:endParaRPr sz="1725">
              <a:latin typeface="Inter"/>
              <a:ea typeface="Inter"/>
              <a:cs typeface="Inter"/>
              <a:sym typeface="Inter"/>
            </a:endParaRPr>
          </a:p>
          <a:p>
            <a:pPr indent="-338137" lvl="0" marL="457200" marR="0" rtl="0" algn="l">
              <a:lnSpc>
                <a:spcPct val="136000"/>
              </a:lnSpc>
              <a:spcBef>
                <a:spcPts val="0"/>
              </a:spcBef>
              <a:spcAft>
                <a:spcPts val="0"/>
              </a:spcAft>
              <a:buSzPts val="1725"/>
              <a:buFont typeface="Inter"/>
              <a:buChar char="●"/>
            </a:pPr>
            <a:r>
              <a:rPr lang="en" sz="1725">
                <a:latin typeface="Inter"/>
                <a:ea typeface="Inter"/>
                <a:cs typeface="Inter"/>
                <a:sym typeface="Inter"/>
              </a:rPr>
              <a:t>Agile Adoption is a Long Game</a:t>
            </a:r>
            <a:endParaRPr sz="1725">
              <a:latin typeface="Inter"/>
              <a:ea typeface="Inter"/>
              <a:cs typeface="Inter"/>
              <a:sym typeface="Inter"/>
            </a:endParaRPr>
          </a:p>
          <a:p>
            <a:pPr indent="0" lvl="0" marL="0" marR="0" rtl="0" algn="l">
              <a:lnSpc>
                <a:spcPct val="136000"/>
              </a:lnSpc>
              <a:spcBef>
                <a:spcPts val="0"/>
              </a:spcBef>
              <a:spcAft>
                <a:spcPts val="0"/>
              </a:spcAft>
              <a:buNone/>
            </a:pPr>
            <a:r>
              <a:t/>
            </a:r>
            <a:endParaRPr sz="1725">
              <a:latin typeface="Inter"/>
              <a:ea typeface="Inter"/>
              <a:cs typeface="Inter"/>
              <a:sym typeface="Inter"/>
            </a:endParaRPr>
          </a:p>
        </p:txBody>
      </p:sp>
      <p:sp>
        <p:nvSpPr>
          <p:cNvPr id="553" name="Google Shape;553;p74"/>
          <p:cNvSpPr/>
          <p:nvPr/>
        </p:nvSpPr>
        <p:spPr>
          <a:xfrm>
            <a:off x="609600" y="609600"/>
            <a:ext cx="8077500" cy="342900"/>
          </a:xfrm>
          <a:prstGeom prst="rect">
            <a:avLst/>
          </a:prstGeom>
          <a:noFill/>
          <a:ln>
            <a:noFill/>
          </a:ln>
        </p:spPr>
        <p:txBody>
          <a:bodyPr anchorCtr="0" anchor="ctr" bIns="45700" lIns="91425" spcFirstLastPara="1" rIns="91425" wrap="square" tIns="45700">
            <a:noAutofit/>
          </a:bodyPr>
          <a:lstStyle/>
          <a:p>
            <a:pPr indent="0" lvl="0" marL="0" marR="0" rtl="0" algn="l">
              <a:lnSpc>
                <a:spcPct val="120000"/>
              </a:lnSpc>
              <a:spcBef>
                <a:spcPts val="0"/>
              </a:spcBef>
              <a:spcAft>
                <a:spcPts val="0"/>
              </a:spcAft>
              <a:buClr>
                <a:srgbClr val="000000"/>
              </a:buClr>
              <a:buSzPts val="2250"/>
              <a:buFont typeface="Inter"/>
              <a:buNone/>
            </a:pPr>
            <a:r>
              <a:rPr b="1" lang="en" sz="2250">
                <a:latin typeface="Inter"/>
                <a:ea typeface="Inter"/>
                <a:cs typeface="Inter"/>
                <a:sym typeface="Inter"/>
              </a:rPr>
              <a:t>Four Foundational Risk Axioms for Digital Procurement</a:t>
            </a:r>
            <a:endParaRPr b="0" i="0" sz="2250" u="none" cap="none" strike="noStrike">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58" name="Shape 558"/>
        <p:cNvGrpSpPr/>
        <p:nvPr/>
      </p:nvGrpSpPr>
      <p:grpSpPr>
        <a:xfrm>
          <a:off x="0" y="0"/>
          <a:ext cx="0" cy="0"/>
          <a:chOff x="0" y="0"/>
          <a:chExt cx="0" cy="0"/>
        </a:xfrm>
      </p:grpSpPr>
      <p:sp>
        <p:nvSpPr>
          <p:cNvPr id="559" name="Google Shape;559;p75"/>
          <p:cNvSpPr/>
          <p:nvPr/>
        </p:nvSpPr>
        <p:spPr>
          <a:xfrm>
            <a:off x="609600" y="2124075"/>
            <a:ext cx="5715000" cy="900113"/>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75"/>
          <p:cNvSpPr/>
          <p:nvPr/>
        </p:nvSpPr>
        <p:spPr>
          <a:xfrm>
            <a:off x="609600" y="2124075"/>
            <a:ext cx="7492500" cy="547800"/>
          </a:xfrm>
          <a:prstGeom prst="rect">
            <a:avLst/>
          </a:prstGeom>
          <a:noFill/>
          <a:ln>
            <a:noFill/>
          </a:ln>
        </p:spPr>
        <p:txBody>
          <a:bodyPr anchorCtr="0" anchor="ctr" bIns="45700" lIns="91425" spcFirstLastPara="1" rIns="91425" wrap="square" tIns="45700">
            <a:noAutofit/>
          </a:bodyPr>
          <a:lstStyle/>
          <a:p>
            <a:pPr indent="0" lvl="0" marL="0" marR="0" rtl="0" algn="l">
              <a:lnSpc>
                <a:spcPct val="120000"/>
              </a:lnSpc>
              <a:spcBef>
                <a:spcPts val="0"/>
              </a:spcBef>
              <a:spcAft>
                <a:spcPts val="0"/>
              </a:spcAft>
              <a:buClr>
                <a:srgbClr val="000000"/>
              </a:buClr>
              <a:buSzPts val="3600"/>
              <a:buFont typeface="Inter"/>
              <a:buNone/>
            </a:pPr>
            <a:r>
              <a:rPr b="1" lang="en" sz="3600">
                <a:latin typeface="Inter"/>
                <a:ea typeface="Inter"/>
                <a:cs typeface="Inter"/>
                <a:sym typeface="Inter"/>
              </a:rPr>
              <a:t>Axiom 1: Time vs. Flexibility</a:t>
            </a:r>
            <a:endParaRPr b="0" i="0" sz="3600" u="none" cap="none" strike="noStrike">
              <a:solidFill>
                <a:schemeClr val="dk1"/>
              </a:solidFill>
              <a:latin typeface="Calibri"/>
              <a:ea typeface="Calibri"/>
              <a:cs typeface="Calibri"/>
              <a:sym typeface="Calibri"/>
            </a:endParaRPr>
          </a:p>
        </p:txBody>
      </p:sp>
      <p:sp>
        <p:nvSpPr>
          <p:cNvPr id="561" name="Google Shape;561;p75"/>
          <p:cNvSpPr/>
          <p:nvPr/>
        </p:nvSpPr>
        <p:spPr>
          <a:xfrm>
            <a:off x="609600" y="2786118"/>
            <a:ext cx="6172200" cy="1090200"/>
          </a:xfrm>
          <a:prstGeom prst="rect">
            <a:avLst/>
          </a:prstGeom>
          <a:noFill/>
          <a:ln>
            <a:noFill/>
          </a:ln>
        </p:spPr>
        <p:txBody>
          <a:bodyPr anchorCtr="0" anchor="ctr" bIns="45700" lIns="91425" spcFirstLastPara="1" rIns="91425" wrap="square" tIns="45700">
            <a:noAutofit/>
          </a:bodyPr>
          <a:lstStyle/>
          <a:p>
            <a:pPr indent="-327025" lvl="0" marL="457200" marR="0" rtl="0" algn="l">
              <a:lnSpc>
                <a:spcPct val="140000"/>
              </a:lnSpc>
              <a:spcBef>
                <a:spcPts val="0"/>
              </a:spcBef>
              <a:spcAft>
                <a:spcPts val="0"/>
              </a:spcAft>
              <a:buSzPts val="1550"/>
              <a:buFont typeface="Inter"/>
              <a:buChar char="●"/>
            </a:pPr>
            <a:r>
              <a:rPr lang="en" sz="1550">
                <a:latin typeface="Inter"/>
                <a:ea typeface="Inter"/>
                <a:cs typeface="Inter"/>
                <a:sym typeface="Inter"/>
              </a:rPr>
              <a:t>Long contracts reduce adaptability</a:t>
            </a:r>
            <a:endParaRPr sz="1550">
              <a:latin typeface="Inter"/>
              <a:ea typeface="Inter"/>
              <a:cs typeface="Inter"/>
              <a:sym typeface="Inter"/>
            </a:endParaRPr>
          </a:p>
          <a:p>
            <a:pPr indent="-327025" lvl="0" marL="457200" marR="0" rtl="0" algn="l">
              <a:lnSpc>
                <a:spcPct val="140000"/>
              </a:lnSpc>
              <a:spcBef>
                <a:spcPts val="0"/>
              </a:spcBef>
              <a:spcAft>
                <a:spcPts val="0"/>
              </a:spcAft>
              <a:buSzPts val="1550"/>
              <a:buFont typeface="Inter"/>
              <a:buChar char="●"/>
            </a:pPr>
            <a:r>
              <a:rPr lang="en" sz="1550">
                <a:latin typeface="Inter"/>
                <a:ea typeface="Inter"/>
                <a:cs typeface="Inter"/>
                <a:sym typeface="Inter"/>
              </a:rPr>
              <a:t>Start with short, outcome-based contracts</a:t>
            </a:r>
            <a:endParaRPr sz="1550">
              <a:latin typeface="Inter"/>
              <a:ea typeface="Inter"/>
              <a:cs typeface="Inter"/>
              <a:sym typeface="Inter"/>
            </a:endParaRPr>
          </a:p>
          <a:p>
            <a:pPr indent="0" lvl="0" marL="0" marR="0" rtl="0" algn="l">
              <a:lnSpc>
                <a:spcPct val="140000"/>
              </a:lnSpc>
              <a:spcBef>
                <a:spcPts val="0"/>
              </a:spcBef>
              <a:spcAft>
                <a:spcPts val="0"/>
              </a:spcAft>
              <a:buClr>
                <a:srgbClr val="000000"/>
              </a:buClr>
              <a:buSzPts val="1350"/>
              <a:buFont typeface="Inter"/>
              <a:buNone/>
            </a:pPr>
            <a:r>
              <a:t/>
            </a:r>
            <a:endParaRPr sz="1350">
              <a:latin typeface="Inter"/>
              <a:ea typeface="Inter"/>
              <a:cs typeface="Inter"/>
              <a:sym typeface="Inte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66" name="Shape 566"/>
        <p:cNvGrpSpPr/>
        <p:nvPr/>
      </p:nvGrpSpPr>
      <p:grpSpPr>
        <a:xfrm>
          <a:off x="0" y="0"/>
          <a:ext cx="0" cy="0"/>
          <a:chOff x="0" y="0"/>
          <a:chExt cx="0" cy="0"/>
        </a:xfrm>
      </p:grpSpPr>
      <p:sp>
        <p:nvSpPr>
          <p:cNvPr id="567" name="Google Shape;567;p76"/>
          <p:cNvSpPr/>
          <p:nvPr/>
        </p:nvSpPr>
        <p:spPr>
          <a:xfrm>
            <a:off x="609600" y="2124075"/>
            <a:ext cx="5715000" cy="9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76"/>
          <p:cNvSpPr/>
          <p:nvPr/>
        </p:nvSpPr>
        <p:spPr>
          <a:xfrm>
            <a:off x="609600" y="2124075"/>
            <a:ext cx="7819200" cy="547800"/>
          </a:xfrm>
          <a:prstGeom prst="rect">
            <a:avLst/>
          </a:prstGeom>
          <a:noFill/>
          <a:ln>
            <a:noFill/>
          </a:ln>
        </p:spPr>
        <p:txBody>
          <a:bodyPr anchorCtr="0" anchor="ctr" bIns="45700" lIns="91425" spcFirstLastPara="1" rIns="91425" wrap="square" tIns="45700">
            <a:noAutofit/>
          </a:bodyPr>
          <a:lstStyle/>
          <a:p>
            <a:pPr indent="0" lvl="0" marL="0" marR="0" rtl="0" algn="l">
              <a:lnSpc>
                <a:spcPct val="120000"/>
              </a:lnSpc>
              <a:spcBef>
                <a:spcPts val="0"/>
              </a:spcBef>
              <a:spcAft>
                <a:spcPts val="0"/>
              </a:spcAft>
              <a:buClr>
                <a:srgbClr val="000000"/>
              </a:buClr>
              <a:buSzPts val="3600"/>
              <a:buFont typeface="Inter"/>
              <a:buNone/>
            </a:pPr>
            <a:r>
              <a:rPr b="1" lang="en" sz="3600">
                <a:latin typeface="Inter"/>
                <a:ea typeface="Inter"/>
                <a:cs typeface="Inter"/>
                <a:sym typeface="Inter"/>
              </a:rPr>
              <a:t>Axiom 2: Platform Openness</a:t>
            </a:r>
            <a:endParaRPr b="0" i="0" sz="3600" u="none" cap="none" strike="noStrike">
              <a:solidFill>
                <a:schemeClr val="dk1"/>
              </a:solidFill>
              <a:latin typeface="Calibri"/>
              <a:ea typeface="Calibri"/>
              <a:cs typeface="Calibri"/>
              <a:sym typeface="Calibri"/>
            </a:endParaRPr>
          </a:p>
        </p:txBody>
      </p:sp>
      <p:sp>
        <p:nvSpPr>
          <p:cNvPr id="569" name="Google Shape;569;p76"/>
          <p:cNvSpPr/>
          <p:nvPr/>
        </p:nvSpPr>
        <p:spPr>
          <a:xfrm>
            <a:off x="609600" y="2938509"/>
            <a:ext cx="6172200" cy="900000"/>
          </a:xfrm>
          <a:prstGeom prst="rect">
            <a:avLst/>
          </a:prstGeom>
          <a:noFill/>
          <a:ln>
            <a:noFill/>
          </a:ln>
        </p:spPr>
        <p:txBody>
          <a:bodyPr anchorCtr="0" anchor="ctr" bIns="45700" lIns="91425" spcFirstLastPara="1" rIns="91425" wrap="square" tIns="45700">
            <a:noAutofit/>
          </a:bodyPr>
          <a:lstStyle/>
          <a:p>
            <a:pPr indent="-327025" lvl="0" marL="457200" marR="0" rtl="0" algn="l">
              <a:lnSpc>
                <a:spcPct val="140000"/>
              </a:lnSpc>
              <a:spcBef>
                <a:spcPts val="0"/>
              </a:spcBef>
              <a:spcAft>
                <a:spcPts val="0"/>
              </a:spcAft>
              <a:buSzPts val="1550"/>
              <a:buFont typeface="Inter"/>
              <a:buChar char="●"/>
            </a:pPr>
            <a:r>
              <a:rPr lang="en" sz="1550">
                <a:latin typeface="Inter"/>
                <a:ea typeface="Inter"/>
                <a:cs typeface="Inter"/>
                <a:sym typeface="Inter"/>
              </a:rPr>
              <a:t>Prefer open-source/COTS with government ownership</a:t>
            </a:r>
            <a:endParaRPr sz="1550">
              <a:latin typeface="Inter"/>
              <a:ea typeface="Inter"/>
              <a:cs typeface="Inter"/>
              <a:sym typeface="Inter"/>
            </a:endParaRPr>
          </a:p>
          <a:p>
            <a:pPr indent="-327025" lvl="0" marL="457200" marR="0" rtl="0" algn="l">
              <a:lnSpc>
                <a:spcPct val="140000"/>
              </a:lnSpc>
              <a:spcBef>
                <a:spcPts val="0"/>
              </a:spcBef>
              <a:spcAft>
                <a:spcPts val="0"/>
              </a:spcAft>
              <a:buSzPts val="1550"/>
              <a:buFont typeface="Inter"/>
              <a:buChar char="●"/>
            </a:pPr>
            <a:r>
              <a:rPr lang="en" sz="1550">
                <a:latin typeface="Inter"/>
                <a:ea typeface="Inter"/>
                <a:cs typeface="Inter"/>
                <a:sym typeface="Inter"/>
              </a:rPr>
              <a:t>Design for interoperability and fast integration</a:t>
            </a:r>
            <a:endParaRPr sz="1550">
              <a:latin typeface="Inter"/>
              <a:ea typeface="Inter"/>
              <a:cs typeface="Inter"/>
              <a:sym typeface="Inter"/>
            </a:endParaRPr>
          </a:p>
          <a:p>
            <a:pPr indent="0" lvl="0" marL="0" marR="0" rtl="0" algn="l">
              <a:lnSpc>
                <a:spcPct val="140000"/>
              </a:lnSpc>
              <a:spcBef>
                <a:spcPts val="0"/>
              </a:spcBef>
              <a:spcAft>
                <a:spcPts val="0"/>
              </a:spcAft>
              <a:buNone/>
            </a:pPr>
            <a:r>
              <a:t/>
            </a:r>
            <a:endParaRPr sz="1550">
              <a:latin typeface="Inter"/>
              <a:ea typeface="Inter"/>
              <a:cs typeface="Inter"/>
              <a:sym typeface="Inte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74" name="Shape 574"/>
        <p:cNvGrpSpPr/>
        <p:nvPr/>
      </p:nvGrpSpPr>
      <p:grpSpPr>
        <a:xfrm>
          <a:off x="0" y="0"/>
          <a:ext cx="0" cy="0"/>
          <a:chOff x="0" y="0"/>
          <a:chExt cx="0" cy="0"/>
        </a:xfrm>
      </p:grpSpPr>
      <p:sp>
        <p:nvSpPr>
          <p:cNvPr id="575" name="Google Shape;575;p77"/>
          <p:cNvSpPr/>
          <p:nvPr/>
        </p:nvSpPr>
        <p:spPr>
          <a:xfrm>
            <a:off x="609600" y="2124075"/>
            <a:ext cx="5715000" cy="9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77"/>
          <p:cNvSpPr/>
          <p:nvPr/>
        </p:nvSpPr>
        <p:spPr>
          <a:xfrm>
            <a:off x="609600" y="2124075"/>
            <a:ext cx="6172200" cy="547800"/>
          </a:xfrm>
          <a:prstGeom prst="rect">
            <a:avLst/>
          </a:prstGeom>
          <a:noFill/>
          <a:ln>
            <a:noFill/>
          </a:ln>
        </p:spPr>
        <p:txBody>
          <a:bodyPr anchorCtr="0" anchor="ctr" bIns="45700" lIns="91425" spcFirstLastPara="1" rIns="91425" wrap="square" tIns="45700">
            <a:noAutofit/>
          </a:bodyPr>
          <a:lstStyle/>
          <a:p>
            <a:pPr indent="0" lvl="0" marL="0" marR="0" rtl="0" algn="l">
              <a:lnSpc>
                <a:spcPct val="120000"/>
              </a:lnSpc>
              <a:spcBef>
                <a:spcPts val="0"/>
              </a:spcBef>
              <a:spcAft>
                <a:spcPts val="0"/>
              </a:spcAft>
              <a:buClr>
                <a:srgbClr val="000000"/>
              </a:buClr>
              <a:buSzPts val="3600"/>
              <a:buFont typeface="Inter"/>
              <a:buNone/>
            </a:pPr>
            <a:r>
              <a:rPr b="1" lang="en" sz="3600">
                <a:latin typeface="Inter"/>
                <a:ea typeface="Inter"/>
                <a:cs typeface="Inter"/>
                <a:sym typeface="Inter"/>
              </a:rPr>
              <a:t>Axiom 3: Fixed Price</a:t>
            </a:r>
            <a:endParaRPr b="0" i="0" sz="3600" u="none" cap="none" strike="noStrike">
              <a:solidFill>
                <a:schemeClr val="dk1"/>
              </a:solidFill>
              <a:latin typeface="Calibri"/>
              <a:ea typeface="Calibri"/>
              <a:cs typeface="Calibri"/>
              <a:sym typeface="Calibri"/>
            </a:endParaRPr>
          </a:p>
        </p:txBody>
      </p:sp>
      <p:sp>
        <p:nvSpPr>
          <p:cNvPr id="577" name="Google Shape;577;p77"/>
          <p:cNvSpPr/>
          <p:nvPr/>
        </p:nvSpPr>
        <p:spPr>
          <a:xfrm>
            <a:off x="609600" y="2786110"/>
            <a:ext cx="6172200" cy="900000"/>
          </a:xfrm>
          <a:prstGeom prst="rect">
            <a:avLst/>
          </a:prstGeom>
          <a:noFill/>
          <a:ln>
            <a:noFill/>
          </a:ln>
        </p:spPr>
        <p:txBody>
          <a:bodyPr anchorCtr="0" anchor="ctr" bIns="45700" lIns="91425" spcFirstLastPara="1" rIns="91425" wrap="square" tIns="45700">
            <a:noAutofit/>
          </a:bodyPr>
          <a:lstStyle/>
          <a:p>
            <a:pPr indent="-327025" lvl="0" marL="457200" marR="0" rtl="0" algn="l">
              <a:lnSpc>
                <a:spcPct val="140000"/>
              </a:lnSpc>
              <a:spcBef>
                <a:spcPts val="0"/>
              </a:spcBef>
              <a:spcAft>
                <a:spcPts val="0"/>
              </a:spcAft>
              <a:buSzPts val="1550"/>
              <a:buFont typeface="Inter"/>
              <a:buChar char="●"/>
            </a:pPr>
            <a:r>
              <a:rPr lang="en" sz="1550">
                <a:latin typeface="Inter"/>
                <a:ea typeface="Inter"/>
                <a:cs typeface="Inter"/>
                <a:sym typeface="Inter"/>
              </a:rPr>
              <a:t>Use fixed-price by iteration/milestone</a:t>
            </a:r>
            <a:endParaRPr sz="1550">
              <a:latin typeface="Inter"/>
              <a:ea typeface="Inter"/>
              <a:cs typeface="Inter"/>
              <a:sym typeface="Inter"/>
            </a:endParaRPr>
          </a:p>
          <a:p>
            <a:pPr indent="-327025" lvl="0" marL="457200" marR="0" rtl="0" algn="l">
              <a:lnSpc>
                <a:spcPct val="140000"/>
              </a:lnSpc>
              <a:spcBef>
                <a:spcPts val="0"/>
              </a:spcBef>
              <a:spcAft>
                <a:spcPts val="0"/>
              </a:spcAft>
              <a:buSzPts val="1550"/>
              <a:buFont typeface="Inter"/>
              <a:buChar char="●"/>
            </a:pPr>
            <a:r>
              <a:rPr lang="en" sz="1550">
                <a:latin typeface="Inter"/>
                <a:ea typeface="Inter"/>
                <a:cs typeface="Inter"/>
                <a:sym typeface="Inter"/>
              </a:rPr>
              <a:t>Requires clearly defined outcomes</a:t>
            </a:r>
            <a:endParaRPr sz="1550">
              <a:latin typeface="Inter"/>
              <a:ea typeface="Inter"/>
              <a:cs typeface="Inter"/>
              <a:sym typeface="Inte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82" name="Shape 582"/>
        <p:cNvGrpSpPr/>
        <p:nvPr/>
      </p:nvGrpSpPr>
      <p:grpSpPr>
        <a:xfrm>
          <a:off x="0" y="0"/>
          <a:ext cx="0" cy="0"/>
          <a:chOff x="0" y="0"/>
          <a:chExt cx="0" cy="0"/>
        </a:xfrm>
      </p:grpSpPr>
      <p:sp>
        <p:nvSpPr>
          <p:cNvPr id="583" name="Google Shape;583;p78"/>
          <p:cNvSpPr/>
          <p:nvPr/>
        </p:nvSpPr>
        <p:spPr>
          <a:xfrm>
            <a:off x="609600" y="2124075"/>
            <a:ext cx="5715000" cy="9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78"/>
          <p:cNvSpPr/>
          <p:nvPr/>
        </p:nvSpPr>
        <p:spPr>
          <a:xfrm>
            <a:off x="609600" y="2124075"/>
            <a:ext cx="6172200" cy="547800"/>
          </a:xfrm>
          <a:prstGeom prst="rect">
            <a:avLst/>
          </a:prstGeom>
          <a:noFill/>
          <a:ln>
            <a:noFill/>
          </a:ln>
        </p:spPr>
        <p:txBody>
          <a:bodyPr anchorCtr="0" anchor="ctr" bIns="45700" lIns="91425" spcFirstLastPara="1" rIns="91425" wrap="square" tIns="45700">
            <a:noAutofit/>
          </a:bodyPr>
          <a:lstStyle/>
          <a:p>
            <a:pPr indent="0" lvl="0" marL="0" marR="0" rtl="0" algn="l">
              <a:lnSpc>
                <a:spcPct val="120000"/>
              </a:lnSpc>
              <a:spcBef>
                <a:spcPts val="0"/>
              </a:spcBef>
              <a:spcAft>
                <a:spcPts val="0"/>
              </a:spcAft>
              <a:buClr>
                <a:srgbClr val="000000"/>
              </a:buClr>
              <a:buSzPts val="3600"/>
              <a:buFont typeface="Inter"/>
              <a:buNone/>
            </a:pPr>
            <a:r>
              <a:rPr b="1" lang="en" sz="3600">
                <a:latin typeface="Inter"/>
                <a:ea typeface="Inter"/>
                <a:cs typeface="Inter"/>
                <a:sym typeface="Inter"/>
              </a:rPr>
              <a:t>Axiom 4: Agile Maturity</a:t>
            </a:r>
            <a:endParaRPr b="0" i="0" sz="3600" u="none" cap="none" strike="noStrike">
              <a:solidFill>
                <a:schemeClr val="dk1"/>
              </a:solidFill>
              <a:latin typeface="Calibri"/>
              <a:ea typeface="Calibri"/>
              <a:cs typeface="Calibri"/>
              <a:sym typeface="Calibri"/>
            </a:endParaRPr>
          </a:p>
        </p:txBody>
      </p:sp>
      <p:sp>
        <p:nvSpPr>
          <p:cNvPr id="585" name="Google Shape;585;p78"/>
          <p:cNvSpPr/>
          <p:nvPr/>
        </p:nvSpPr>
        <p:spPr>
          <a:xfrm>
            <a:off x="609600" y="2938509"/>
            <a:ext cx="6172200" cy="900000"/>
          </a:xfrm>
          <a:prstGeom prst="rect">
            <a:avLst/>
          </a:prstGeom>
          <a:noFill/>
          <a:ln>
            <a:noFill/>
          </a:ln>
        </p:spPr>
        <p:txBody>
          <a:bodyPr anchorCtr="0" anchor="ctr" bIns="45700" lIns="91425" spcFirstLastPara="1" rIns="91425" wrap="square" tIns="45700">
            <a:noAutofit/>
          </a:bodyPr>
          <a:lstStyle/>
          <a:p>
            <a:pPr indent="-327025" lvl="0" marL="457200" rtl="0" algn="l">
              <a:spcBef>
                <a:spcPts val="1200"/>
              </a:spcBef>
              <a:spcAft>
                <a:spcPts val="0"/>
              </a:spcAft>
              <a:buClr>
                <a:schemeClr val="dk1"/>
              </a:buClr>
              <a:buSzPts val="1550"/>
              <a:buFont typeface="Inter"/>
              <a:buChar char="●"/>
            </a:pPr>
            <a:r>
              <a:rPr lang="en" sz="1550">
                <a:solidFill>
                  <a:schemeClr val="dk1"/>
                </a:solidFill>
                <a:latin typeface="Inter"/>
                <a:ea typeface="Inter"/>
                <a:cs typeface="Inter"/>
                <a:sym typeface="Inter"/>
              </a:rPr>
              <a:t>Agile success builds over years</a:t>
            </a:r>
            <a:endParaRPr sz="1550">
              <a:solidFill>
                <a:schemeClr val="dk1"/>
              </a:solidFill>
              <a:latin typeface="Inter"/>
              <a:ea typeface="Inter"/>
              <a:cs typeface="Inter"/>
              <a:sym typeface="Inter"/>
            </a:endParaRPr>
          </a:p>
          <a:p>
            <a:pPr indent="-327025" lvl="0" marL="457200" rtl="0" algn="l">
              <a:spcBef>
                <a:spcPts val="0"/>
              </a:spcBef>
              <a:spcAft>
                <a:spcPts val="0"/>
              </a:spcAft>
              <a:buClr>
                <a:schemeClr val="dk1"/>
              </a:buClr>
              <a:buSzPts val="1550"/>
              <a:buFont typeface="Inter"/>
              <a:buChar char="●"/>
            </a:pPr>
            <a:r>
              <a:rPr lang="en" sz="1550">
                <a:solidFill>
                  <a:schemeClr val="dk1"/>
                </a:solidFill>
                <a:latin typeface="Inter"/>
                <a:ea typeface="Inter"/>
                <a:cs typeface="Inter"/>
                <a:sym typeface="Inter"/>
              </a:rPr>
              <a:t>Use procurement to enable learning and iteration</a:t>
            </a:r>
            <a:endParaRPr sz="1550">
              <a:solidFill>
                <a:schemeClr val="dk1"/>
              </a:solidFill>
              <a:latin typeface="Inter"/>
              <a:ea typeface="Inter"/>
              <a:cs typeface="Inter"/>
              <a:sym typeface="Inter"/>
            </a:endParaRPr>
          </a:p>
          <a:p>
            <a:pPr indent="0" lvl="0" marL="0" marR="0" rtl="0" algn="l">
              <a:lnSpc>
                <a:spcPct val="140000"/>
              </a:lnSpc>
              <a:spcBef>
                <a:spcPts val="1200"/>
              </a:spcBef>
              <a:spcAft>
                <a:spcPts val="0"/>
              </a:spcAft>
              <a:buClr>
                <a:srgbClr val="000000"/>
              </a:buClr>
              <a:buSzPts val="1350"/>
              <a:buFont typeface="Inter"/>
              <a:buNone/>
            </a:pPr>
            <a:r>
              <a:t/>
            </a:r>
            <a:endParaRPr sz="1350">
              <a:latin typeface="Inter"/>
              <a:ea typeface="Inter"/>
              <a:cs typeface="Inter"/>
              <a:sym typeface="Inte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90" name="Shape 590"/>
        <p:cNvGrpSpPr/>
        <p:nvPr/>
      </p:nvGrpSpPr>
      <p:grpSpPr>
        <a:xfrm>
          <a:off x="0" y="0"/>
          <a:ext cx="0" cy="0"/>
          <a:chOff x="0" y="0"/>
          <a:chExt cx="0" cy="0"/>
        </a:xfrm>
      </p:grpSpPr>
      <p:sp>
        <p:nvSpPr>
          <p:cNvPr id="591" name="Google Shape;591;p79"/>
          <p:cNvSpPr/>
          <p:nvPr/>
        </p:nvSpPr>
        <p:spPr>
          <a:xfrm>
            <a:off x="609600" y="2023938"/>
            <a:ext cx="6172200" cy="547800"/>
          </a:xfrm>
          <a:prstGeom prst="rect">
            <a:avLst/>
          </a:prstGeom>
          <a:noFill/>
          <a:ln>
            <a:noFill/>
          </a:ln>
        </p:spPr>
        <p:txBody>
          <a:bodyPr anchorCtr="0" anchor="ctr" bIns="45700" lIns="91425" spcFirstLastPara="1" rIns="91425" wrap="square" tIns="45700">
            <a:noAutofit/>
          </a:bodyPr>
          <a:lstStyle/>
          <a:p>
            <a:pPr indent="0" lvl="0" marL="0" marR="0" rtl="0" algn="l">
              <a:lnSpc>
                <a:spcPct val="120000"/>
              </a:lnSpc>
              <a:spcBef>
                <a:spcPts val="0"/>
              </a:spcBef>
              <a:spcAft>
                <a:spcPts val="0"/>
              </a:spcAft>
              <a:buClr>
                <a:srgbClr val="000000"/>
              </a:buClr>
              <a:buSzPts val="3600"/>
              <a:buFont typeface="Inter"/>
              <a:buNone/>
            </a:pPr>
            <a:r>
              <a:rPr b="1" lang="en" sz="3600">
                <a:latin typeface="Inter"/>
                <a:ea typeface="Inter"/>
                <a:cs typeface="Inter"/>
                <a:sym typeface="Inter"/>
              </a:rPr>
              <a:t>Let’s Discuss</a:t>
            </a:r>
            <a:endParaRPr b="0" i="0" sz="3600" u="none" cap="none" strike="noStrike">
              <a:solidFill>
                <a:schemeClr val="dk1"/>
              </a:solidFill>
              <a:latin typeface="Calibri"/>
              <a:ea typeface="Calibri"/>
              <a:cs typeface="Calibri"/>
              <a:sym typeface="Calibri"/>
            </a:endParaRPr>
          </a:p>
        </p:txBody>
      </p:sp>
      <p:sp>
        <p:nvSpPr>
          <p:cNvPr id="592" name="Google Shape;592;p79"/>
          <p:cNvSpPr txBox="1"/>
          <p:nvPr/>
        </p:nvSpPr>
        <p:spPr>
          <a:xfrm>
            <a:off x="609600" y="2697850"/>
            <a:ext cx="4074300" cy="661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50">
                <a:latin typeface="Inter"/>
                <a:ea typeface="Inter"/>
                <a:cs typeface="Inter"/>
                <a:sym typeface="Inter"/>
              </a:rPr>
              <a:t>Activity: Match each axiom to a challenge your team has experienced.</a:t>
            </a:r>
            <a:endParaRPr sz="1550">
              <a:latin typeface="Inter"/>
              <a:ea typeface="Inter"/>
              <a:cs typeface="Inter"/>
              <a:sym typeface="Inter"/>
            </a:endParaRPr>
          </a:p>
        </p:txBody>
      </p:sp>
      <p:pic>
        <p:nvPicPr>
          <p:cNvPr id="593" name="Google Shape;593;p79" title="Updated ACTIVITY.png"/>
          <p:cNvPicPr preferRelativeResize="0"/>
          <p:nvPr/>
        </p:nvPicPr>
        <p:blipFill>
          <a:blip r:embed="rId3">
            <a:alphaModFix/>
          </a:blip>
          <a:stretch>
            <a:fillRect/>
          </a:stretch>
        </p:blipFill>
        <p:spPr>
          <a:xfrm>
            <a:off x="5474425" y="1511652"/>
            <a:ext cx="2579024" cy="257902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98" name="Shape 598"/>
        <p:cNvGrpSpPr/>
        <p:nvPr/>
      </p:nvGrpSpPr>
      <p:grpSpPr>
        <a:xfrm>
          <a:off x="0" y="0"/>
          <a:ext cx="0" cy="0"/>
          <a:chOff x="0" y="0"/>
          <a:chExt cx="0" cy="0"/>
        </a:xfrm>
      </p:grpSpPr>
      <p:sp>
        <p:nvSpPr>
          <p:cNvPr id="599" name="Google Shape;599;p80"/>
          <p:cNvSpPr/>
          <p:nvPr/>
        </p:nvSpPr>
        <p:spPr>
          <a:xfrm>
            <a:off x="304800" y="2300300"/>
            <a:ext cx="8534400" cy="547800"/>
          </a:xfrm>
          <a:prstGeom prst="rect">
            <a:avLst/>
          </a:prstGeom>
          <a:noFill/>
          <a:ln>
            <a:noFill/>
          </a:ln>
        </p:spPr>
        <p:txBody>
          <a:bodyPr anchorCtr="0" anchor="ctr" bIns="45700" lIns="91425" spcFirstLastPara="1" rIns="91425" wrap="square" tIns="45700">
            <a:noAutofit/>
          </a:bodyPr>
          <a:lstStyle/>
          <a:p>
            <a:pPr indent="0" lvl="0" marL="0" marR="0" rtl="0" algn="ctr">
              <a:lnSpc>
                <a:spcPct val="120000"/>
              </a:lnSpc>
              <a:spcBef>
                <a:spcPts val="0"/>
              </a:spcBef>
              <a:spcAft>
                <a:spcPts val="0"/>
              </a:spcAft>
              <a:buClr>
                <a:srgbClr val="000000"/>
              </a:buClr>
              <a:buSzPts val="3600"/>
              <a:buFont typeface="Inter"/>
              <a:buNone/>
            </a:pPr>
            <a:r>
              <a:rPr b="1" lang="en" sz="4000">
                <a:solidFill>
                  <a:schemeClr val="dk1"/>
                </a:solidFill>
                <a:latin typeface="Calibri"/>
                <a:ea typeface="Calibri"/>
                <a:cs typeface="Calibri"/>
                <a:sym typeface="Calibri"/>
              </a:rPr>
              <a:t>Whole-System Acquisition Strategy </a:t>
            </a:r>
            <a:endParaRPr b="0" i="0" sz="3600" u="none" cap="none" strike="noStrike">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04" name="Shape 604"/>
        <p:cNvGrpSpPr/>
        <p:nvPr/>
      </p:nvGrpSpPr>
      <p:grpSpPr>
        <a:xfrm>
          <a:off x="0" y="0"/>
          <a:ext cx="0" cy="0"/>
          <a:chOff x="0" y="0"/>
          <a:chExt cx="0" cy="0"/>
        </a:xfrm>
      </p:grpSpPr>
      <p:sp>
        <p:nvSpPr>
          <p:cNvPr id="605" name="Google Shape;605;p81"/>
          <p:cNvSpPr/>
          <p:nvPr/>
        </p:nvSpPr>
        <p:spPr>
          <a:xfrm>
            <a:off x="609600" y="2124075"/>
            <a:ext cx="5715000" cy="9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81"/>
          <p:cNvSpPr/>
          <p:nvPr/>
        </p:nvSpPr>
        <p:spPr>
          <a:xfrm>
            <a:off x="551100" y="611875"/>
            <a:ext cx="8041800" cy="547800"/>
          </a:xfrm>
          <a:prstGeom prst="rect">
            <a:avLst/>
          </a:prstGeom>
          <a:noFill/>
          <a:ln>
            <a:noFill/>
          </a:ln>
        </p:spPr>
        <p:txBody>
          <a:bodyPr anchorCtr="0" anchor="ctr" bIns="45700" lIns="91425" spcFirstLastPara="1" rIns="91425" wrap="square" tIns="45700">
            <a:noAutofit/>
          </a:bodyPr>
          <a:lstStyle/>
          <a:p>
            <a:pPr indent="0" lvl="0" marL="0" marR="0" rtl="0" algn="l">
              <a:lnSpc>
                <a:spcPct val="120000"/>
              </a:lnSpc>
              <a:spcBef>
                <a:spcPts val="0"/>
              </a:spcBef>
              <a:spcAft>
                <a:spcPts val="0"/>
              </a:spcAft>
              <a:buClr>
                <a:srgbClr val="000000"/>
              </a:buClr>
              <a:buSzPts val="3600"/>
              <a:buFont typeface="Inter"/>
              <a:buNone/>
            </a:pPr>
            <a:r>
              <a:rPr b="1" lang="en" sz="2200">
                <a:latin typeface="Inter"/>
                <a:ea typeface="Inter"/>
                <a:cs typeface="Inter"/>
                <a:sym typeface="Inter"/>
              </a:rPr>
              <a:t>Applying a Whole-System, Maturity-Aligned Approach</a:t>
            </a:r>
            <a:endParaRPr b="0" i="0" sz="2200" u="none" cap="none" strike="noStrike">
              <a:solidFill>
                <a:schemeClr val="dk1"/>
              </a:solidFill>
              <a:latin typeface="Calibri"/>
              <a:ea typeface="Calibri"/>
              <a:cs typeface="Calibri"/>
              <a:sym typeface="Calibri"/>
            </a:endParaRPr>
          </a:p>
        </p:txBody>
      </p:sp>
      <p:sp>
        <p:nvSpPr>
          <p:cNvPr id="607" name="Google Shape;607;p81"/>
          <p:cNvSpPr/>
          <p:nvPr/>
        </p:nvSpPr>
        <p:spPr>
          <a:xfrm>
            <a:off x="609600" y="1296150"/>
            <a:ext cx="6172200" cy="2499600"/>
          </a:xfrm>
          <a:prstGeom prst="rect">
            <a:avLst/>
          </a:prstGeom>
          <a:noFill/>
          <a:ln>
            <a:noFill/>
          </a:ln>
        </p:spPr>
        <p:txBody>
          <a:bodyPr anchorCtr="0" anchor="ctr" bIns="45700" lIns="91425" spcFirstLastPara="1" rIns="91425" wrap="square" tIns="45700">
            <a:noAutofit/>
          </a:bodyPr>
          <a:lstStyle/>
          <a:p>
            <a:pPr indent="-323850" lvl="0" marL="457200" rtl="0" algn="l">
              <a:spcBef>
                <a:spcPts val="1200"/>
              </a:spcBef>
              <a:spcAft>
                <a:spcPts val="0"/>
              </a:spcAft>
              <a:buClr>
                <a:schemeClr val="dk1"/>
              </a:buClr>
              <a:buSzPts val="1500"/>
              <a:buFont typeface="Inter"/>
              <a:buChar char="●"/>
            </a:pPr>
            <a:r>
              <a:rPr lang="en" sz="1500">
                <a:solidFill>
                  <a:schemeClr val="dk1"/>
                </a:solidFill>
                <a:latin typeface="Inter"/>
                <a:ea typeface="Inter"/>
                <a:cs typeface="Inter"/>
                <a:sym typeface="Inter"/>
              </a:rPr>
              <a:t>Avoid one-off, siloed procurements</a:t>
            </a:r>
            <a:endParaRPr sz="1500">
              <a:solidFill>
                <a:schemeClr val="dk1"/>
              </a:solidFill>
              <a:latin typeface="Inter"/>
              <a:ea typeface="Inter"/>
              <a:cs typeface="Inter"/>
              <a:sym typeface="Inter"/>
            </a:endParaRPr>
          </a:p>
          <a:p>
            <a:pPr indent="-323850" lvl="0" marL="457200" rtl="0" algn="l">
              <a:spcBef>
                <a:spcPts val="0"/>
              </a:spcBef>
              <a:spcAft>
                <a:spcPts val="0"/>
              </a:spcAft>
              <a:buClr>
                <a:schemeClr val="dk1"/>
              </a:buClr>
              <a:buSzPts val="1500"/>
              <a:buFont typeface="Inter"/>
              <a:buChar char="●"/>
            </a:pPr>
            <a:r>
              <a:rPr lang="en" sz="1500">
                <a:solidFill>
                  <a:schemeClr val="dk1"/>
                </a:solidFill>
                <a:latin typeface="Inter"/>
                <a:ea typeface="Inter"/>
                <a:cs typeface="Inter"/>
                <a:sym typeface="Inter"/>
              </a:rPr>
              <a:t>Account for:</a:t>
            </a:r>
            <a:endParaRPr sz="1500">
              <a:solidFill>
                <a:schemeClr val="dk1"/>
              </a:solidFill>
              <a:latin typeface="Inter"/>
              <a:ea typeface="Inter"/>
              <a:cs typeface="Inter"/>
              <a:sym typeface="Inter"/>
            </a:endParaRPr>
          </a:p>
          <a:p>
            <a:pPr indent="-323850" lvl="1" marL="914400" rtl="0" algn="l">
              <a:spcBef>
                <a:spcPts val="0"/>
              </a:spcBef>
              <a:spcAft>
                <a:spcPts val="0"/>
              </a:spcAft>
              <a:buClr>
                <a:schemeClr val="dk1"/>
              </a:buClr>
              <a:buSzPts val="1500"/>
              <a:buFont typeface="Inter"/>
              <a:buChar char="○"/>
            </a:pPr>
            <a:r>
              <a:rPr lang="en" sz="1500">
                <a:solidFill>
                  <a:schemeClr val="dk1"/>
                </a:solidFill>
                <a:latin typeface="Inter"/>
                <a:ea typeface="Inter"/>
                <a:cs typeface="Inter"/>
                <a:sym typeface="Inter"/>
              </a:rPr>
              <a:t>Budget cycles</a:t>
            </a:r>
            <a:endParaRPr sz="1500">
              <a:solidFill>
                <a:schemeClr val="dk1"/>
              </a:solidFill>
              <a:latin typeface="Inter"/>
              <a:ea typeface="Inter"/>
              <a:cs typeface="Inter"/>
              <a:sym typeface="Inter"/>
            </a:endParaRPr>
          </a:p>
          <a:p>
            <a:pPr indent="-323850" lvl="1" marL="914400" rtl="0" algn="l">
              <a:spcBef>
                <a:spcPts val="0"/>
              </a:spcBef>
              <a:spcAft>
                <a:spcPts val="0"/>
              </a:spcAft>
              <a:buClr>
                <a:schemeClr val="dk1"/>
              </a:buClr>
              <a:buSzPts val="1500"/>
              <a:buFont typeface="Inter"/>
              <a:buChar char="○"/>
            </a:pPr>
            <a:r>
              <a:rPr lang="en" sz="1500">
                <a:solidFill>
                  <a:schemeClr val="dk1"/>
                </a:solidFill>
                <a:latin typeface="Inter"/>
                <a:ea typeface="Inter"/>
                <a:cs typeface="Inter"/>
                <a:sym typeface="Inter"/>
              </a:rPr>
              <a:t>Staffing realities</a:t>
            </a:r>
            <a:endParaRPr sz="1500">
              <a:solidFill>
                <a:schemeClr val="dk1"/>
              </a:solidFill>
              <a:latin typeface="Inter"/>
              <a:ea typeface="Inter"/>
              <a:cs typeface="Inter"/>
              <a:sym typeface="Inter"/>
            </a:endParaRPr>
          </a:p>
          <a:p>
            <a:pPr indent="-323850" lvl="1" marL="914400" rtl="0" algn="l">
              <a:spcBef>
                <a:spcPts val="0"/>
              </a:spcBef>
              <a:spcAft>
                <a:spcPts val="0"/>
              </a:spcAft>
              <a:buClr>
                <a:schemeClr val="dk1"/>
              </a:buClr>
              <a:buSzPts val="1500"/>
              <a:buFont typeface="Inter"/>
              <a:buChar char="○"/>
            </a:pPr>
            <a:r>
              <a:rPr lang="en" sz="1500">
                <a:solidFill>
                  <a:schemeClr val="dk1"/>
                </a:solidFill>
                <a:latin typeface="Inter"/>
                <a:ea typeface="Inter"/>
                <a:cs typeface="Inter"/>
                <a:sym typeface="Inter"/>
              </a:rPr>
              <a:t>Change fatigue</a:t>
            </a:r>
            <a:endParaRPr sz="1500">
              <a:solidFill>
                <a:schemeClr val="dk1"/>
              </a:solidFill>
              <a:latin typeface="Inter"/>
              <a:ea typeface="Inter"/>
              <a:cs typeface="Inter"/>
              <a:sym typeface="Inter"/>
            </a:endParaRPr>
          </a:p>
          <a:p>
            <a:pPr indent="-323850" lvl="1" marL="914400" rtl="0" algn="l">
              <a:spcBef>
                <a:spcPts val="0"/>
              </a:spcBef>
              <a:spcAft>
                <a:spcPts val="0"/>
              </a:spcAft>
              <a:buClr>
                <a:schemeClr val="dk1"/>
              </a:buClr>
              <a:buSzPts val="1500"/>
              <a:buFont typeface="Inter"/>
              <a:buChar char="○"/>
            </a:pPr>
            <a:r>
              <a:rPr lang="en" sz="1500">
                <a:solidFill>
                  <a:schemeClr val="dk1"/>
                </a:solidFill>
                <a:latin typeface="Inter"/>
                <a:ea typeface="Inter"/>
                <a:cs typeface="Inter"/>
                <a:sym typeface="Inter"/>
              </a:rPr>
              <a:t>Leadership readiness</a:t>
            </a:r>
            <a:endParaRPr sz="1500">
              <a:solidFill>
                <a:schemeClr val="dk1"/>
              </a:solidFill>
              <a:latin typeface="Inter"/>
              <a:ea typeface="Inter"/>
              <a:cs typeface="Inter"/>
              <a:sym typeface="Inter"/>
            </a:endParaRPr>
          </a:p>
          <a:p>
            <a:pPr indent="0" lvl="0" marL="0" marR="0" rtl="0" algn="l">
              <a:lnSpc>
                <a:spcPct val="140000"/>
              </a:lnSpc>
              <a:spcBef>
                <a:spcPts val="1200"/>
              </a:spcBef>
              <a:spcAft>
                <a:spcPts val="0"/>
              </a:spcAft>
              <a:buClr>
                <a:srgbClr val="000000"/>
              </a:buClr>
              <a:buSzPts val="1350"/>
              <a:buFont typeface="Inter"/>
              <a:buNone/>
            </a:pPr>
            <a:r>
              <a:t/>
            </a:r>
            <a:endParaRPr sz="1500">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12" name="Shape 612"/>
        <p:cNvGrpSpPr/>
        <p:nvPr/>
      </p:nvGrpSpPr>
      <p:grpSpPr>
        <a:xfrm>
          <a:off x="0" y="0"/>
          <a:ext cx="0" cy="0"/>
          <a:chOff x="0" y="0"/>
          <a:chExt cx="0" cy="0"/>
        </a:xfrm>
      </p:grpSpPr>
      <p:sp>
        <p:nvSpPr>
          <p:cNvPr id="613" name="Google Shape;613;p82"/>
          <p:cNvSpPr/>
          <p:nvPr/>
        </p:nvSpPr>
        <p:spPr>
          <a:xfrm>
            <a:off x="609600" y="2124075"/>
            <a:ext cx="5715000" cy="9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82"/>
          <p:cNvSpPr/>
          <p:nvPr/>
        </p:nvSpPr>
        <p:spPr>
          <a:xfrm>
            <a:off x="551100" y="611875"/>
            <a:ext cx="8041800" cy="547800"/>
          </a:xfrm>
          <a:prstGeom prst="rect">
            <a:avLst/>
          </a:prstGeom>
          <a:noFill/>
          <a:ln>
            <a:noFill/>
          </a:ln>
        </p:spPr>
        <p:txBody>
          <a:bodyPr anchorCtr="0" anchor="ctr" bIns="45700" lIns="91425" spcFirstLastPara="1" rIns="91425" wrap="square" tIns="45700">
            <a:noAutofit/>
          </a:bodyPr>
          <a:lstStyle/>
          <a:p>
            <a:pPr indent="0" lvl="0" marL="0" marR="0" rtl="0" algn="l">
              <a:lnSpc>
                <a:spcPct val="120000"/>
              </a:lnSpc>
              <a:spcBef>
                <a:spcPts val="0"/>
              </a:spcBef>
              <a:spcAft>
                <a:spcPts val="0"/>
              </a:spcAft>
              <a:buClr>
                <a:srgbClr val="000000"/>
              </a:buClr>
              <a:buSzPts val="3600"/>
              <a:buFont typeface="Inter"/>
              <a:buNone/>
            </a:pPr>
            <a:r>
              <a:rPr b="1" lang="en" sz="2200">
                <a:solidFill>
                  <a:schemeClr val="dk1"/>
                </a:solidFill>
                <a:latin typeface="Inter"/>
                <a:ea typeface="Inter"/>
                <a:cs typeface="Inter"/>
                <a:sym typeface="Inter"/>
              </a:rPr>
              <a:t>Cross-Functional Team Roles</a:t>
            </a:r>
            <a:endParaRPr b="1" i="0" sz="2200" u="none" cap="none" strike="noStrike">
              <a:solidFill>
                <a:schemeClr val="dk1"/>
              </a:solidFill>
              <a:latin typeface="Inter"/>
              <a:ea typeface="Inter"/>
              <a:cs typeface="Inter"/>
              <a:sym typeface="Inter"/>
            </a:endParaRPr>
          </a:p>
        </p:txBody>
      </p:sp>
      <p:sp>
        <p:nvSpPr>
          <p:cNvPr id="615" name="Google Shape;615;p82"/>
          <p:cNvSpPr/>
          <p:nvPr/>
        </p:nvSpPr>
        <p:spPr>
          <a:xfrm>
            <a:off x="609600" y="1242424"/>
            <a:ext cx="6172200" cy="1913100"/>
          </a:xfrm>
          <a:prstGeom prst="rect">
            <a:avLst/>
          </a:prstGeom>
          <a:noFill/>
          <a:ln>
            <a:noFill/>
          </a:ln>
        </p:spPr>
        <p:txBody>
          <a:bodyPr anchorCtr="0" anchor="ctr" bIns="45700" lIns="91425" spcFirstLastPara="1" rIns="91425" wrap="square" tIns="45700">
            <a:noAutofit/>
          </a:bodyPr>
          <a:lstStyle/>
          <a:p>
            <a:pPr indent="-323850" lvl="0" marL="457200" rtl="0" algn="l">
              <a:spcBef>
                <a:spcPts val="1200"/>
              </a:spcBef>
              <a:spcAft>
                <a:spcPts val="0"/>
              </a:spcAft>
              <a:buClr>
                <a:schemeClr val="dk1"/>
              </a:buClr>
              <a:buSzPts val="1500"/>
              <a:buFont typeface="Calibri"/>
              <a:buChar char="●"/>
            </a:pPr>
            <a:r>
              <a:rPr b="1" lang="en" sz="1500">
                <a:solidFill>
                  <a:schemeClr val="dk1"/>
                </a:solidFill>
                <a:latin typeface="Inter"/>
                <a:ea typeface="Inter"/>
                <a:cs typeface="Inter"/>
                <a:sym typeface="Inter"/>
              </a:rPr>
              <a:t>Procurement Team:</a:t>
            </a:r>
            <a:r>
              <a:rPr lang="en" sz="1500">
                <a:solidFill>
                  <a:schemeClr val="dk1"/>
                </a:solidFill>
                <a:latin typeface="Inter"/>
                <a:ea typeface="Inter"/>
                <a:cs typeface="Inter"/>
                <a:sym typeface="Inter"/>
              </a:rPr>
              <a:t> Structural design, vendor dynamics</a:t>
            </a:r>
            <a:endParaRPr sz="1500">
              <a:solidFill>
                <a:schemeClr val="dk1"/>
              </a:solidFill>
              <a:latin typeface="Inter"/>
              <a:ea typeface="Inter"/>
              <a:cs typeface="Inter"/>
              <a:sym typeface="Inter"/>
            </a:endParaRPr>
          </a:p>
          <a:p>
            <a:pPr indent="-323850" lvl="0" marL="457200" rtl="0" algn="l">
              <a:spcBef>
                <a:spcPts val="0"/>
              </a:spcBef>
              <a:spcAft>
                <a:spcPts val="0"/>
              </a:spcAft>
              <a:buClr>
                <a:schemeClr val="dk1"/>
              </a:buClr>
              <a:buSzPts val="1500"/>
              <a:buFont typeface="Calibri"/>
              <a:buChar char="●"/>
            </a:pPr>
            <a:r>
              <a:rPr b="1" lang="en" sz="1500">
                <a:solidFill>
                  <a:schemeClr val="dk1"/>
                </a:solidFill>
                <a:latin typeface="Inter"/>
                <a:ea typeface="Inter"/>
                <a:cs typeface="Inter"/>
                <a:sym typeface="Inter"/>
              </a:rPr>
              <a:t>Program Team:</a:t>
            </a:r>
            <a:r>
              <a:rPr lang="en" sz="1500">
                <a:solidFill>
                  <a:schemeClr val="dk1"/>
                </a:solidFill>
                <a:latin typeface="Inter"/>
                <a:ea typeface="Inter"/>
                <a:cs typeface="Inter"/>
                <a:sym typeface="Inter"/>
              </a:rPr>
              <a:t> Mission fit, delivery tempo</a:t>
            </a:r>
            <a:endParaRPr sz="1500">
              <a:solidFill>
                <a:schemeClr val="dk1"/>
              </a:solidFill>
              <a:latin typeface="Inter"/>
              <a:ea typeface="Inter"/>
              <a:cs typeface="Inter"/>
              <a:sym typeface="Inter"/>
            </a:endParaRPr>
          </a:p>
          <a:p>
            <a:pPr indent="-323850" lvl="0" marL="457200" rtl="0" algn="l">
              <a:spcBef>
                <a:spcPts val="0"/>
              </a:spcBef>
              <a:spcAft>
                <a:spcPts val="0"/>
              </a:spcAft>
              <a:buClr>
                <a:schemeClr val="dk1"/>
              </a:buClr>
              <a:buSzPts val="1500"/>
              <a:buFont typeface="Calibri"/>
              <a:buChar char="●"/>
            </a:pPr>
            <a:r>
              <a:rPr b="1" lang="en" sz="1500">
                <a:solidFill>
                  <a:schemeClr val="dk1"/>
                </a:solidFill>
                <a:latin typeface="Inter"/>
                <a:ea typeface="Inter"/>
                <a:cs typeface="Inter"/>
                <a:sym typeface="Inter"/>
              </a:rPr>
              <a:t>Technical Team:</a:t>
            </a:r>
            <a:r>
              <a:rPr lang="en" sz="1500">
                <a:solidFill>
                  <a:schemeClr val="dk1"/>
                </a:solidFill>
                <a:latin typeface="Inter"/>
                <a:ea typeface="Inter"/>
                <a:cs typeface="Inter"/>
                <a:sym typeface="Inter"/>
              </a:rPr>
              <a:t> Architecture, tool integration</a:t>
            </a:r>
            <a:endParaRPr sz="1500">
              <a:solidFill>
                <a:schemeClr val="dk1"/>
              </a:solidFill>
              <a:latin typeface="Inter"/>
              <a:ea typeface="Inter"/>
              <a:cs typeface="Inter"/>
              <a:sym typeface="Inter"/>
            </a:endParaRPr>
          </a:p>
          <a:p>
            <a:pPr indent="-323850" lvl="0" marL="457200" rtl="0" algn="l">
              <a:spcBef>
                <a:spcPts val="0"/>
              </a:spcBef>
              <a:spcAft>
                <a:spcPts val="0"/>
              </a:spcAft>
              <a:buClr>
                <a:schemeClr val="dk1"/>
              </a:buClr>
              <a:buSzPts val="1500"/>
              <a:buFont typeface="Calibri"/>
              <a:buChar char="●"/>
            </a:pPr>
            <a:r>
              <a:rPr b="1" lang="en" sz="1500">
                <a:solidFill>
                  <a:schemeClr val="dk1"/>
                </a:solidFill>
                <a:latin typeface="Inter"/>
                <a:ea typeface="Inter"/>
                <a:cs typeface="Inter"/>
                <a:sym typeface="Inter"/>
              </a:rPr>
              <a:t>Leadership/Legal:</a:t>
            </a:r>
            <a:r>
              <a:rPr lang="en" sz="1500">
                <a:solidFill>
                  <a:schemeClr val="dk1"/>
                </a:solidFill>
                <a:latin typeface="Inter"/>
                <a:ea typeface="Inter"/>
                <a:cs typeface="Inter"/>
                <a:sym typeface="Inter"/>
              </a:rPr>
              <a:t> Culture, governance readiness</a:t>
            </a:r>
            <a:endParaRPr sz="1500">
              <a:solidFill>
                <a:schemeClr val="dk1"/>
              </a:solidFill>
              <a:latin typeface="Inter"/>
              <a:ea typeface="Inter"/>
              <a:cs typeface="Inter"/>
              <a:sym typeface="Inte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72" name="Shape 472"/>
        <p:cNvGrpSpPr/>
        <p:nvPr/>
      </p:nvGrpSpPr>
      <p:grpSpPr>
        <a:xfrm>
          <a:off x="0" y="0"/>
          <a:ext cx="0" cy="0"/>
          <a:chOff x="0" y="0"/>
          <a:chExt cx="0" cy="0"/>
        </a:xfrm>
      </p:grpSpPr>
      <p:sp>
        <p:nvSpPr>
          <p:cNvPr id="473" name="Google Shape;473;p65"/>
          <p:cNvSpPr/>
          <p:nvPr/>
        </p:nvSpPr>
        <p:spPr>
          <a:xfrm>
            <a:off x="4610100" y="1300163"/>
            <a:ext cx="3238500" cy="609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65"/>
          <p:cNvSpPr/>
          <p:nvPr/>
        </p:nvSpPr>
        <p:spPr>
          <a:xfrm>
            <a:off x="4610100" y="2262188"/>
            <a:ext cx="3238500" cy="609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65"/>
          <p:cNvSpPr/>
          <p:nvPr/>
        </p:nvSpPr>
        <p:spPr>
          <a:xfrm>
            <a:off x="4610100" y="3224213"/>
            <a:ext cx="3238500" cy="609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65"/>
          <p:cNvSpPr/>
          <p:nvPr/>
        </p:nvSpPr>
        <p:spPr>
          <a:xfrm>
            <a:off x="609600" y="2276426"/>
            <a:ext cx="3124200" cy="276300"/>
          </a:xfrm>
          <a:prstGeom prst="rect">
            <a:avLst/>
          </a:prstGeom>
          <a:noFill/>
          <a:ln>
            <a:noFill/>
          </a:ln>
        </p:spPr>
        <p:txBody>
          <a:bodyPr anchorCtr="0" anchor="ctr" bIns="45700" lIns="91425" spcFirstLastPara="1" rIns="91425" wrap="square" tIns="45700">
            <a:noAutofit/>
          </a:bodyPr>
          <a:lstStyle/>
          <a:p>
            <a:pPr indent="0" lvl="0" marL="0" marR="0" rtl="0" algn="l">
              <a:lnSpc>
                <a:spcPct val="120000"/>
              </a:lnSpc>
              <a:spcBef>
                <a:spcPts val="0"/>
              </a:spcBef>
              <a:spcAft>
                <a:spcPts val="0"/>
              </a:spcAft>
              <a:buClr>
                <a:srgbClr val="000000"/>
              </a:buClr>
              <a:buSzPts val="1800"/>
              <a:buFont typeface="Inter"/>
              <a:buNone/>
            </a:pPr>
            <a:r>
              <a:rPr b="1" lang="en" sz="1800">
                <a:latin typeface="Inter"/>
                <a:ea typeface="Inter"/>
                <a:cs typeface="Inter"/>
                <a:sym typeface="Inter"/>
              </a:rPr>
              <a:t>Module 2 Performance Outcome</a:t>
            </a:r>
            <a:endParaRPr b="0" i="0" sz="1800" u="none" cap="none" strike="noStrike">
              <a:solidFill>
                <a:schemeClr val="dk1"/>
              </a:solidFill>
              <a:latin typeface="Calibri"/>
              <a:ea typeface="Calibri"/>
              <a:cs typeface="Calibri"/>
              <a:sym typeface="Calibri"/>
            </a:endParaRPr>
          </a:p>
        </p:txBody>
      </p:sp>
      <p:sp>
        <p:nvSpPr>
          <p:cNvPr id="477" name="Google Shape;477;p65"/>
          <p:cNvSpPr/>
          <p:nvPr/>
        </p:nvSpPr>
        <p:spPr>
          <a:xfrm>
            <a:off x="4282175" y="1605025"/>
            <a:ext cx="4023600" cy="1619100"/>
          </a:xfrm>
          <a:prstGeom prst="rect">
            <a:avLst/>
          </a:prstGeom>
          <a:noFill/>
          <a:ln>
            <a:noFill/>
          </a:ln>
        </p:spPr>
        <p:txBody>
          <a:bodyPr anchorCtr="0" anchor="ctr" bIns="45700" lIns="91425" spcFirstLastPara="1" rIns="91425" wrap="square" tIns="45700">
            <a:noAutofit/>
          </a:bodyPr>
          <a:lstStyle/>
          <a:p>
            <a:pPr indent="0" lvl="0" marL="0" marR="0" rtl="0" algn="l">
              <a:lnSpc>
                <a:spcPct val="134000"/>
              </a:lnSpc>
              <a:spcBef>
                <a:spcPts val="0"/>
              </a:spcBef>
              <a:spcAft>
                <a:spcPts val="0"/>
              </a:spcAft>
              <a:buClr>
                <a:srgbClr val="000000"/>
              </a:buClr>
              <a:buSzPts val="900"/>
              <a:buFont typeface="Inter"/>
              <a:buNone/>
            </a:pPr>
            <a:r>
              <a:rPr lang="en" sz="1350">
                <a:latin typeface="Inter"/>
                <a:ea typeface="Inter"/>
                <a:cs typeface="Inter"/>
                <a:sym typeface="Inter"/>
              </a:rPr>
              <a:t>Applying</a:t>
            </a:r>
            <a:r>
              <a:rPr lang="en" sz="1350">
                <a:latin typeface="Inter"/>
                <a:ea typeface="Inter"/>
                <a:cs typeface="Inter"/>
                <a:sym typeface="Inter"/>
              </a:rPr>
              <a:t> a discovery process sets the foundation for informed acquisition strategy decisions. By assessing organizational maturity, identifying key stakeholders, analyzing mission and user needs, evaluating risks, and performing market research, you will gather the data necessary to shape a successful digital service procurement.</a:t>
            </a:r>
            <a:endParaRPr sz="1350">
              <a:latin typeface="Inter"/>
              <a:ea typeface="Inter"/>
              <a:cs typeface="Inter"/>
              <a:sym typeface="Inter"/>
            </a:endParaRPr>
          </a:p>
          <a:p>
            <a:pPr indent="0" lvl="0" marL="0" marR="0" rtl="0" algn="l">
              <a:lnSpc>
                <a:spcPct val="134000"/>
              </a:lnSpc>
              <a:spcBef>
                <a:spcPts val="0"/>
              </a:spcBef>
              <a:spcAft>
                <a:spcPts val="0"/>
              </a:spcAft>
              <a:buClr>
                <a:srgbClr val="000000"/>
              </a:buClr>
              <a:buSzPts val="900"/>
              <a:buFont typeface="Inter"/>
              <a:buNone/>
            </a:pPr>
            <a:r>
              <a:t/>
            </a:r>
            <a:endParaRPr sz="900">
              <a:latin typeface="Inter"/>
              <a:ea typeface="Inter"/>
              <a:cs typeface="Inter"/>
              <a:sym typeface="Inte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20" name="Shape 620"/>
        <p:cNvGrpSpPr/>
        <p:nvPr/>
      </p:nvGrpSpPr>
      <p:grpSpPr>
        <a:xfrm>
          <a:off x="0" y="0"/>
          <a:ext cx="0" cy="0"/>
          <a:chOff x="0" y="0"/>
          <a:chExt cx="0" cy="0"/>
        </a:xfrm>
      </p:grpSpPr>
      <p:sp>
        <p:nvSpPr>
          <p:cNvPr id="621" name="Google Shape;621;p83"/>
          <p:cNvSpPr/>
          <p:nvPr/>
        </p:nvSpPr>
        <p:spPr>
          <a:xfrm>
            <a:off x="609600" y="2124075"/>
            <a:ext cx="5715000" cy="9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83"/>
          <p:cNvSpPr/>
          <p:nvPr/>
        </p:nvSpPr>
        <p:spPr>
          <a:xfrm>
            <a:off x="551100" y="611875"/>
            <a:ext cx="8041800" cy="547800"/>
          </a:xfrm>
          <a:prstGeom prst="rect">
            <a:avLst/>
          </a:prstGeom>
          <a:noFill/>
          <a:ln>
            <a:noFill/>
          </a:ln>
        </p:spPr>
        <p:txBody>
          <a:bodyPr anchorCtr="0" anchor="ctr" bIns="45700" lIns="91425" spcFirstLastPara="1" rIns="91425" wrap="square" tIns="45700">
            <a:noAutofit/>
          </a:bodyPr>
          <a:lstStyle/>
          <a:p>
            <a:pPr indent="0" lvl="0" marL="0" marR="0" rtl="0" algn="l">
              <a:lnSpc>
                <a:spcPct val="120000"/>
              </a:lnSpc>
              <a:spcBef>
                <a:spcPts val="0"/>
              </a:spcBef>
              <a:spcAft>
                <a:spcPts val="0"/>
              </a:spcAft>
              <a:buClr>
                <a:srgbClr val="000000"/>
              </a:buClr>
              <a:buSzPts val="3600"/>
              <a:buFont typeface="Inter"/>
              <a:buNone/>
            </a:pPr>
            <a:r>
              <a:rPr b="1" lang="en" sz="2200">
                <a:latin typeface="Inter"/>
                <a:ea typeface="Inter"/>
                <a:cs typeface="Inter"/>
                <a:sym typeface="Inter"/>
              </a:rPr>
              <a:t>Modern Strategy Elements</a:t>
            </a:r>
            <a:endParaRPr b="0" i="0" sz="2200" u="none" cap="none" strike="noStrike">
              <a:solidFill>
                <a:schemeClr val="dk1"/>
              </a:solidFill>
              <a:latin typeface="Calibri"/>
              <a:ea typeface="Calibri"/>
              <a:cs typeface="Calibri"/>
              <a:sym typeface="Calibri"/>
            </a:endParaRPr>
          </a:p>
        </p:txBody>
      </p:sp>
      <p:sp>
        <p:nvSpPr>
          <p:cNvPr id="623" name="Google Shape;623;p83"/>
          <p:cNvSpPr/>
          <p:nvPr/>
        </p:nvSpPr>
        <p:spPr>
          <a:xfrm>
            <a:off x="551100" y="1298049"/>
            <a:ext cx="6172200" cy="1913100"/>
          </a:xfrm>
          <a:prstGeom prst="rect">
            <a:avLst/>
          </a:prstGeom>
          <a:noFill/>
          <a:ln>
            <a:noFill/>
          </a:ln>
        </p:spPr>
        <p:txBody>
          <a:bodyPr anchorCtr="0" anchor="ctr" bIns="45700" lIns="91425" spcFirstLastPara="1" rIns="91425" wrap="square" tIns="45700">
            <a:noAutofit/>
          </a:bodyPr>
          <a:lstStyle/>
          <a:p>
            <a:pPr indent="-323850" lvl="0" marL="457200" rtl="0" algn="l">
              <a:spcBef>
                <a:spcPts val="1200"/>
              </a:spcBef>
              <a:spcAft>
                <a:spcPts val="0"/>
              </a:spcAft>
              <a:buClr>
                <a:schemeClr val="dk1"/>
              </a:buClr>
              <a:buSzPts val="1500"/>
              <a:buFont typeface="Inter"/>
              <a:buChar char="●"/>
            </a:pPr>
            <a:r>
              <a:rPr lang="en" sz="1500">
                <a:solidFill>
                  <a:schemeClr val="dk1"/>
                </a:solidFill>
                <a:latin typeface="Inter"/>
                <a:ea typeface="Inter"/>
                <a:cs typeface="Inter"/>
                <a:sym typeface="Inter"/>
              </a:rPr>
              <a:t>View digital services as ongoing investments</a:t>
            </a:r>
            <a:endParaRPr sz="1500">
              <a:solidFill>
                <a:schemeClr val="dk1"/>
              </a:solidFill>
              <a:latin typeface="Inter"/>
              <a:ea typeface="Inter"/>
              <a:cs typeface="Inter"/>
              <a:sym typeface="Inter"/>
            </a:endParaRPr>
          </a:p>
          <a:p>
            <a:pPr indent="-323850" lvl="0" marL="457200" rtl="0" algn="l">
              <a:spcBef>
                <a:spcPts val="0"/>
              </a:spcBef>
              <a:spcAft>
                <a:spcPts val="0"/>
              </a:spcAft>
              <a:buClr>
                <a:schemeClr val="dk1"/>
              </a:buClr>
              <a:buSzPts val="1500"/>
              <a:buFont typeface="Inter"/>
              <a:buChar char="●"/>
            </a:pPr>
            <a:r>
              <a:rPr lang="en" sz="1500">
                <a:solidFill>
                  <a:schemeClr val="dk1"/>
                </a:solidFill>
                <a:latin typeface="Inter"/>
                <a:ea typeface="Inter"/>
                <a:cs typeface="Inter"/>
                <a:sym typeface="Inter"/>
              </a:rPr>
              <a:t>Align funding and acquisition with delivery cycles</a:t>
            </a:r>
            <a:endParaRPr sz="1500">
              <a:solidFill>
                <a:schemeClr val="dk1"/>
              </a:solidFill>
              <a:latin typeface="Inter"/>
              <a:ea typeface="Inter"/>
              <a:cs typeface="Inter"/>
              <a:sym typeface="Inter"/>
            </a:endParaRPr>
          </a:p>
          <a:p>
            <a:pPr indent="-323850" lvl="0" marL="457200" rtl="0" algn="l">
              <a:spcBef>
                <a:spcPts val="0"/>
              </a:spcBef>
              <a:spcAft>
                <a:spcPts val="0"/>
              </a:spcAft>
              <a:buClr>
                <a:schemeClr val="dk1"/>
              </a:buClr>
              <a:buSzPts val="1500"/>
              <a:buFont typeface="Inter"/>
              <a:buChar char="●"/>
            </a:pPr>
            <a:r>
              <a:rPr lang="en" sz="1500">
                <a:solidFill>
                  <a:schemeClr val="dk1"/>
                </a:solidFill>
                <a:latin typeface="Inter"/>
                <a:ea typeface="Inter"/>
                <a:cs typeface="Inter"/>
                <a:sym typeface="Inter"/>
              </a:rPr>
              <a:t>Build feedback loops into process</a:t>
            </a:r>
            <a:endParaRPr sz="1500">
              <a:solidFill>
                <a:schemeClr val="dk1"/>
              </a:solidFill>
              <a:latin typeface="Inter"/>
              <a:ea typeface="Inter"/>
              <a:cs typeface="Inter"/>
              <a:sym typeface="Inter"/>
            </a:endParaRPr>
          </a:p>
          <a:p>
            <a:pPr indent="0" lvl="0" marL="0" marR="0" rtl="0" algn="l">
              <a:lnSpc>
                <a:spcPct val="140000"/>
              </a:lnSpc>
              <a:spcBef>
                <a:spcPts val="1200"/>
              </a:spcBef>
              <a:spcAft>
                <a:spcPts val="0"/>
              </a:spcAft>
              <a:buClr>
                <a:srgbClr val="000000"/>
              </a:buClr>
              <a:buSzPts val="1350"/>
              <a:buFont typeface="Inter"/>
              <a:buNone/>
            </a:pPr>
            <a:r>
              <a:t/>
            </a:r>
            <a:endParaRPr sz="1500">
              <a:solidFill>
                <a:schemeClr val="dk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28" name="Shape 628"/>
        <p:cNvGrpSpPr/>
        <p:nvPr/>
      </p:nvGrpSpPr>
      <p:grpSpPr>
        <a:xfrm>
          <a:off x="0" y="0"/>
          <a:ext cx="0" cy="0"/>
          <a:chOff x="0" y="0"/>
          <a:chExt cx="0" cy="0"/>
        </a:xfrm>
      </p:grpSpPr>
      <p:sp>
        <p:nvSpPr>
          <p:cNvPr id="629" name="Google Shape;629;p84"/>
          <p:cNvSpPr/>
          <p:nvPr/>
        </p:nvSpPr>
        <p:spPr>
          <a:xfrm>
            <a:off x="304800" y="2300300"/>
            <a:ext cx="8534400" cy="547800"/>
          </a:xfrm>
          <a:prstGeom prst="rect">
            <a:avLst/>
          </a:prstGeom>
          <a:noFill/>
          <a:ln>
            <a:noFill/>
          </a:ln>
        </p:spPr>
        <p:txBody>
          <a:bodyPr anchorCtr="0" anchor="ctr" bIns="45700" lIns="91425" spcFirstLastPara="1" rIns="91425" wrap="square" tIns="45700">
            <a:noAutofit/>
          </a:bodyPr>
          <a:lstStyle/>
          <a:p>
            <a:pPr indent="0" lvl="0" marL="0" marR="0" rtl="0" algn="ctr">
              <a:lnSpc>
                <a:spcPct val="120000"/>
              </a:lnSpc>
              <a:spcBef>
                <a:spcPts val="0"/>
              </a:spcBef>
              <a:spcAft>
                <a:spcPts val="0"/>
              </a:spcAft>
              <a:buClr>
                <a:srgbClr val="000000"/>
              </a:buClr>
              <a:buSzPts val="3600"/>
              <a:buFont typeface="Inter"/>
              <a:buNone/>
            </a:pPr>
            <a:r>
              <a:rPr b="1" lang="en" sz="4000">
                <a:solidFill>
                  <a:schemeClr val="dk1"/>
                </a:solidFill>
                <a:latin typeface="Calibri"/>
                <a:ea typeface="Calibri"/>
                <a:cs typeface="Calibri"/>
                <a:sym typeface="Calibri"/>
              </a:rPr>
              <a:t>Maturity Assessment </a:t>
            </a:r>
            <a:endParaRPr b="0" i="0" sz="3600" u="none" cap="none" strike="noStrike">
              <a:solidFill>
                <a:schemeClr val="dk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34" name="Shape 634"/>
        <p:cNvGrpSpPr/>
        <p:nvPr/>
      </p:nvGrpSpPr>
      <p:grpSpPr>
        <a:xfrm>
          <a:off x="0" y="0"/>
          <a:ext cx="0" cy="0"/>
          <a:chOff x="0" y="0"/>
          <a:chExt cx="0" cy="0"/>
        </a:xfrm>
      </p:grpSpPr>
      <p:sp>
        <p:nvSpPr>
          <p:cNvPr id="635" name="Google Shape;635;p85"/>
          <p:cNvSpPr/>
          <p:nvPr/>
        </p:nvSpPr>
        <p:spPr>
          <a:xfrm>
            <a:off x="609600" y="2124075"/>
            <a:ext cx="5715000" cy="9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85"/>
          <p:cNvSpPr/>
          <p:nvPr/>
        </p:nvSpPr>
        <p:spPr>
          <a:xfrm>
            <a:off x="533400" y="609600"/>
            <a:ext cx="7506900" cy="547800"/>
          </a:xfrm>
          <a:prstGeom prst="rect">
            <a:avLst/>
          </a:prstGeom>
          <a:noFill/>
          <a:ln>
            <a:noFill/>
          </a:ln>
        </p:spPr>
        <p:txBody>
          <a:bodyPr anchorCtr="0" anchor="ctr" bIns="45700" lIns="91425" spcFirstLastPara="1" rIns="91425" wrap="square" tIns="45700">
            <a:noAutofit/>
          </a:bodyPr>
          <a:lstStyle/>
          <a:p>
            <a:pPr indent="0" lvl="0" marL="0" marR="0" rtl="0" algn="l">
              <a:lnSpc>
                <a:spcPct val="120000"/>
              </a:lnSpc>
              <a:spcBef>
                <a:spcPts val="0"/>
              </a:spcBef>
              <a:spcAft>
                <a:spcPts val="0"/>
              </a:spcAft>
              <a:buClr>
                <a:srgbClr val="000000"/>
              </a:buClr>
              <a:buSzPts val="3600"/>
              <a:buFont typeface="Inter"/>
              <a:buNone/>
            </a:pPr>
            <a:r>
              <a:rPr b="1" lang="en" sz="2200">
                <a:latin typeface="Inter"/>
                <a:ea typeface="Inter"/>
                <a:cs typeface="Inter"/>
                <a:sym typeface="Inter"/>
              </a:rPr>
              <a:t>Maturity Assessment Importance</a:t>
            </a:r>
            <a:endParaRPr b="0" i="0" sz="2200" u="none" cap="none" strike="noStrike">
              <a:solidFill>
                <a:schemeClr val="dk1"/>
              </a:solidFill>
              <a:latin typeface="Calibri"/>
              <a:ea typeface="Calibri"/>
              <a:cs typeface="Calibri"/>
              <a:sym typeface="Calibri"/>
            </a:endParaRPr>
          </a:p>
        </p:txBody>
      </p:sp>
      <p:sp>
        <p:nvSpPr>
          <p:cNvPr id="637" name="Google Shape;637;p85"/>
          <p:cNvSpPr/>
          <p:nvPr/>
        </p:nvSpPr>
        <p:spPr>
          <a:xfrm>
            <a:off x="547875" y="1387071"/>
            <a:ext cx="6172200" cy="1308000"/>
          </a:xfrm>
          <a:prstGeom prst="rect">
            <a:avLst/>
          </a:prstGeom>
          <a:noFill/>
          <a:ln>
            <a:noFill/>
          </a:ln>
        </p:spPr>
        <p:txBody>
          <a:bodyPr anchorCtr="0" anchor="ctr" bIns="45700" lIns="91425" spcFirstLastPara="1" rIns="91425" wrap="square" tIns="45700">
            <a:noAutofit/>
          </a:bodyPr>
          <a:lstStyle/>
          <a:p>
            <a:pPr indent="-323850" lvl="0" marL="457200" rtl="0" algn="l">
              <a:spcBef>
                <a:spcPts val="1200"/>
              </a:spcBef>
              <a:spcAft>
                <a:spcPts val="0"/>
              </a:spcAft>
              <a:buClr>
                <a:schemeClr val="dk1"/>
              </a:buClr>
              <a:buSzPts val="1500"/>
              <a:buFont typeface="Inter"/>
              <a:buChar char="●"/>
            </a:pPr>
            <a:r>
              <a:rPr lang="en" sz="1500">
                <a:solidFill>
                  <a:schemeClr val="dk1"/>
                </a:solidFill>
                <a:latin typeface="Inter"/>
                <a:ea typeface="Inter"/>
                <a:cs typeface="Inter"/>
                <a:sym typeface="Inter"/>
              </a:rPr>
              <a:t>Signals transparency and builds vendor trust</a:t>
            </a:r>
            <a:endParaRPr sz="1500">
              <a:solidFill>
                <a:schemeClr val="dk1"/>
              </a:solidFill>
              <a:latin typeface="Inter"/>
              <a:ea typeface="Inter"/>
              <a:cs typeface="Inter"/>
              <a:sym typeface="Inter"/>
            </a:endParaRPr>
          </a:p>
          <a:p>
            <a:pPr indent="-323850" lvl="0" marL="457200" rtl="0" algn="l">
              <a:spcBef>
                <a:spcPts val="0"/>
              </a:spcBef>
              <a:spcAft>
                <a:spcPts val="0"/>
              </a:spcAft>
              <a:buClr>
                <a:schemeClr val="dk1"/>
              </a:buClr>
              <a:buSzPts val="1500"/>
              <a:buFont typeface="Inter"/>
              <a:buChar char="●"/>
            </a:pPr>
            <a:r>
              <a:rPr lang="en" sz="1500">
                <a:solidFill>
                  <a:schemeClr val="dk1"/>
                </a:solidFill>
                <a:latin typeface="Inter"/>
                <a:ea typeface="Inter"/>
                <a:cs typeface="Inter"/>
                <a:sym typeface="Inter"/>
              </a:rPr>
              <a:t>Aligns expectations and risk-sharing</a:t>
            </a:r>
            <a:endParaRPr sz="1500">
              <a:solidFill>
                <a:schemeClr val="dk1"/>
              </a:solidFill>
              <a:latin typeface="Inter"/>
              <a:ea typeface="Inter"/>
              <a:cs typeface="Inter"/>
              <a:sym typeface="Inter"/>
            </a:endParaRPr>
          </a:p>
          <a:p>
            <a:pPr indent="-323850" lvl="0" marL="457200" rtl="0" algn="l">
              <a:spcBef>
                <a:spcPts val="0"/>
              </a:spcBef>
              <a:spcAft>
                <a:spcPts val="0"/>
              </a:spcAft>
              <a:buClr>
                <a:schemeClr val="dk1"/>
              </a:buClr>
              <a:buSzPts val="1500"/>
              <a:buFont typeface="Inter"/>
              <a:buChar char="●"/>
            </a:pPr>
            <a:r>
              <a:rPr lang="en" sz="1500">
                <a:solidFill>
                  <a:schemeClr val="dk1"/>
                </a:solidFill>
                <a:latin typeface="Inter"/>
                <a:ea typeface="Inter"/>
                <a:cs typeface="Inter"/>
                <a:sym typeface="Inter"/>
              </a:rPr>
              <a:t>Supports right-sized solutions</a:t>
            </a:r>
            <a:endParaRPr sz="1500">
              <a:solidFill>
                <a:schemeClr val="dk1"/>
              </a:solidFill>
              <a:latin typeface="Inter"/>
              <a:ea typeface="Inter"/>
              <a:cs typeface="Inter"/>
              <a:sym typeface="Inter"/>
            </a:endParaRPr>
          </a:p>
          <a:p>
            <a:pPr indent="0" lvl="0" marL="0" rtl="0" algn="l">
              <a:spcBef>
                <a:spcPts val="1200"/>
              </a:spcBef>
              <a:spcAft>
                <a:spcPts val="0"/>
              </a:spcAft>
              <a:buNone/>
            </a:pPr>
            <a:r>
              <a:t/>
            </a:r>
            <a:endParaRPr sz="1500">
              <a:solidFill>
                <a:schemeClr val="dk1"/>
              </a:solidFill>
              <a:latin typeface="Inter"/>
              <a:ea typeface="Inter"/>
              <a:cs typeface="Inter"/>
              <a:sym typeface="Inter"/>
            </a:endParaRPr>
          </a:p>
          <a:p>
            <a:pPr indent="0" lvl="0" marL="0" marR="0" rtl="0" algn="l">
              <a:lnSpc>
                <a:spcPct val="140000"/>
              </a:lnSpc>
              <a:spcBef>
                <a:spcPts val="1200"/>
              </a:spcBef>
              <a:spcAft>
                <a:spcPts val="0"/>
              </a:spcAft>
              <a:buClr>
                <a:srgbClr val="000000"/>
              </a:buClr>
              <a:buSzPts val="1350"/>
              <a:buFont typeface="Inter"/>
              <a:buNone/>
            </a:pPr>
            <a:r>
              <a:t/>
            </a:r>
            <a:endParaRPr sz="1500">
              <a:latin typeface="Inter"/>
              <a:ea typeface="Inter"/>
              <a:cs typeface="Inter"/>
              <a:sym typeface="Inte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42" name="Shape 642"/>
        <p:cNvGrpSpPr/>
        <p:nvPr/>
      </p:nvGrpSpPr>
      <p:grpSpPr>
        <a:xfrm>
          <a:off x="0" y="0"/>
          <a:ext cx="0" cy="0"/>
          <a:chOff x="0" y="0"/>
          <a:chExt cx="0" cy="0"/>
        </a:xfrm>
      </p:grpSpPr>
      <p:sp>
        <p:nvSpPr>
          <p:cNvPr id="643" name="Google Shape;643;p86"/>
          <p:cNvSpPr/>
          <p:nvPr/>
        </p:nvSpPr>
        <p:spPr>
          <a:xfrm>
            <a:off x="609600" y="2124075"/>
            <a:ext cx="5715000" cy="9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86"/>
          <p:cNvSpPr/>
          <p:nvPr/>
        </p:nvSpPr>
        <p:spPr>
          <a:xfrm>
            <a:off x="533400" y="609600"/>
            <a:ext cx="7506900" cy="547800"/>
          </a:xfrm>
          <a:prstGeom prst="rect">
            <a:avLst/>
          </a:prstGeom>
          <a:noFill/>
          <a:ln>
            <a:noFill/>
          </a:ln>
        </p:spPr>
        <p:txBody>
          <a:bodyPr anchorCtr="0" anchor="ctr" bIns="45700" lIns="91425" spcFirstLastPara="1" rIns="91425" wrap="square" tIns="45700">
            <a:noAutofit/>
          </a:bodyPr>
          <a:lstStyle/>
          <a:p>
            <a:pPr indent="0" lvl="0" marL="0" marR="0" rtl="0" algn="l">
              <a:lnSpc>
                <a:spcPct val="120000"/>
              </a:lnSpc>
              <a:spcBef>
                <a:spcPts val="0"/>
              </a:spcBef>
              <a:spcAft>
                <a:spcPts val="0"/>
              </a:spcAft>
              <a:buClr>
                <a:srgbClr val="000000"/>
              </a:buClr>
              <a:buSzPts val="3600"/>
              <a:buFont typeface="Inter"/>
              <a:buNone/>
            </a:pPr>
            <a:r>
              <a:rPr b="1" lang="en" sz="2200">
                <a:latin typeface="Inter"/>
                <a:ea typeface="Inter"/>
                <a:cs typeface="Inter"/>
                <a:sym typeface="Inter"/>
              </a:rPr>
              <a:t>Maturity Model Application</a:t>
            </a:r>
            <a:endParaRPr b="0" i="0" sz="2200" u="none" cap="none" strike="noStrike">
              <a:solidFill>
                <a:schemeClr val="dk1"/>
              </a:solidFill>
              <a:latin typeface="Calibri"/>
              <a:ea typeface="Calibri"/>
              <a:cs typeface="Calibri"/>
              <a:sym typeface="Calibri"/>
            </a:endParaRPr>
          </a:p>
        </p:txBody>
      </p:sp>
      <p:sp>
        <p:nvSpPr>
          <p:cNvPr id="645" name="Google Shape;645;p86"/>
          <p:cNvSpPr/>
          <p:nvPr/>
        </p:nvSpPr>
        <p:spPr>
          <a:xfrm>
            <a:off x="547875" y="1387071"/>
            <a:ext cx="6172200" cy="1308000"/>
          </a:xfrm>
          <a:prstGeom prst="rect">
            <a:avLst/>
          </a:prstGeom>
          <a:noFill/>
          <a:ln>
            <a:noFill/>
          </a:ln>
        </p:spPr>
        <p:txBody>
          <a:bodyPr anchorCtr="0" anchor="ctr" bIns="45700" lIns="91425" spcFirstLastPara="1" rIns="91425" wrap="square" tIns="45700">
            <a:noAutofit/>
          </a:bodyPr>
          <a:lstStyle/>
          <a:p>
            <a:pPr indent="-323850" lvl="0" marL="457200" rtl="0" algn="l">
              <a:spcBef>
                <a:spcPts val="1200"/>
              </a:spcBef>
              <a:spcAft>
                <a:spcPts val="0"/>
              </a:spcAft>
              <a:buClr>
                <a:schemeClr val="dk1"/>
              </a:buClr>
              <a:buSzPts val="1500"/>
              <a:buFont typeface="Inter"/>
              <a:buChar char="●"/>
            </a:pPr>
            <a:r>
              <a:rPr lang="en" sz="1500">
                <a:solidFill>
                  <a:schemeClr val="dk1"/>
                </a:solidFill>
                <a:latin typeface="Inter"/>
                <a:ea typeface="Inter"/>
                <a:cs typeface="Inter"/>
                <a:sym typeface="Inter"/>
              </a:rPr>
              <a:t>Use TechFAR or DSC Maturity Model</a:t>
            </a:r>
            <a:endParaRPr sz="1500">
              <a:solidFill>
                <a:schemeClr val="dk1"/>
              </a:solidFill>
              <a:latin typeface="Inter"/>
              <a:ea typeface="Inter"/>
              <a:cs typeface="Inter"/>
              <a:sym typeface="Inter"/>
            </a:endParaRPr>
          </a:p>
          <a:p>
            <a:pPr indent="-323850" lvl="0" marL="457200" rtl="0" algn="l">
              <a:spcBef>
                <a:spcPts val="0"/>
              </a:spcBef>
              <a:spcAft>
                <a:spcPts val="0"/>
              </a:spcAft>
              <a:buClr>
                <a:schemeClr val="dk1"/>
              </a:buClr>
              <a:buSzPts val="1500"/>
              <a:buFont typeface="Inter"/>
              <a:buChar char="●"/>
            </a:pPr>
            <a:r>
              <a:rPr lang="en" sz="1500">
                <a:solidFill>
                  <a:schemeClr val="dk1"/>
                </a:solidFill>
                <a:latin typeface="Inter"/>
                <a:ea typeface="Inter"/>
                <a:cs typeface="Inter"/>
                <a:sym typeface="Inter"/>
              </a:rPr>
              <a:t>Assess internal and industry maturity</a:t>
            </a:r>
            <a:endParaRPr sz="1500">
              <a:solidFill>
                <a:schemeClr val="dk1"/>
              </a:solidFill>
              <a:latin typeface="Inter"/>
              <a:ea typeface="Inter"/>
              <a:cs typeface="Inter"/>
              <a:sym typeface="Inter"/>
            </a:endParaRPr>
          </a:p>
          <a:p>
            <a:pPr indent="0" lvl="0" marL="0" rtl="0" algn="l">
              <a:spcBef>
                <a:spcPts val="1200"/>
              </a:spcBef>
              <a:spcAft>
                <a:spcPts val="0"/>
              </a:spcAft>
              <a:buNone/>
            </a:pPr>
            <a:r>
              <a:t/>
            </a:r>
            <a:endParaRPr sz="1500">
              <a:solidFill>
                <a:schemeClr val="dk1"/>
              </a:solidFill>
              <a:latin typeface="Inter"/>
              <a:ea typeface="Inter"/>
              <a:cs typeface="Inter"/>
              <a:sym typeface="Inter"/>
            </a:endParaRPr>
          </a:p>
          <a:p>
            <a:pPr indent="0" lvl="0" marL="0" marR="0" rtl="0" algn="l">
              <a:lnSpc>
                <a:spcPct val="140000"/>
              </a:lnSpc>
              <a:spcBef>
                <a:spcPts val="1200"/>
              </a:spcBef>
              <a:spcAft>
                <a:spcPts val="0"/>
              </a:spcAft>
              <a:buClr>
                <a:srgbClr val="000000"/>
              </a:buClr>
              <a:buSzPts val="1350"/>
              <a:buFont typeface="Inter"/>
              <a:buNone/>
            </a:pPr>
            <a:r>
              <a:t/>
            </a:r>
            <a:endParaRPr sz="1350">
              <a:latin typeface="Inter"/>
              <a:ea typeface="Inter"/>
              <a:cs typeface="Inter"/>
              <a:sym typeface="Inte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50" name="Shape 650"/>
        <p:cNvGrpSpPr/>
        <p:nvPr/>
      </p:nvGrpSpPr>
      <p:grpSpPr>
        <a:xfrm>
          <a:off x="0" y="0"/>
          <a:ext cx="0" cy="0"/>
          <a:chOff x="0" y="0"/>
          <a:chExt cx="0" cy="0"/>
        </a:xfrm>
      </p:grpSpPr>
      <p:sp>
        <p:nvSpPr>
          <p:cNvPr id="651" name="Google Shape;651;p87"/>
          <p:cNvSpPr/>
          <p:nvPr/>
        </p:nvSpPr>
        <p:spPr>
          <a:xfrm>
            <a:off x="609600" y="1524200"/>
            <a:ext cx="5715000" cy="9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87"/>
          <p:cNvSpPr/>
          <p:nvPr/>
        </p:nvSpPr>
        <p:spPr>
          <a:xfrm>
            <a:off x="533400" y="609600"/>
            <a:ext cx="7506900" cy="547800"/>
          </a:xfrm>
          <a:prstGeom prst="rect">
            <a:avLst/>
          </a:prstGeom>
          <a:noFill/>
          <a:ln>
            <a:noFill/>
          </a:ln>
        </p:spPr>
        <p:txBody>
          <a:bodyPr anchorCtr="0" anchor="ctr" bIns="45700" lIns="91425" spcFirstLastPara="1" rIns="91425" wrap="square" tIns="45700">
            <a:noAutofit/>
          </a:bodyPr>
          <a:lstStyle/>
          <a:p>
            <a:pPr indent="0" lvl="0" marL="0" marR="0" rtl="0" algn="l">
              <a:lnSpc>
                <a:spcPct val="120000"/>
              </a:lnSpc>
              <a:spcBef>
                <a:spcPts val="0"/>
              </a:spcBef>
              <a:spcAft>
                <a:spcPts val="0"/>
              </a:spcAft>
              <a:buClr>
                <a:srgbClr val="000000"/>
              </a:buClr>
              <a:buSzPts val="3600"/>
              <a:buFont typeface="Inter"/>
              <a:buNone/>
            </a:pPr>
            <a:r>
              <a:rPr b="1" lang="en" sz="2200">
                <a:latin typeface="Inter"/>
                <a:ea typeface="Inter"/>
                <a:cs typeface="Inter"/>
                <a:sym typeface="Inter"/>
              </a:rPr>
              <a:t>Activity: Self-Assessment</a:t>
            </a:r>
            <a:endParaRPr b="0" i="0" sz="2200" u="none" cap="none" strike="noStrike">
              <a:solidFill>
                <a:schemeClr val="dk1"/>
              </a:solidFill>
              <a:latin typeface="Calibri"/>
              <a:ea typeface="Calibri"/>
              <a:cs typeface="Calibri"/>
              <a:sym typeface="Calibri"/>
            </a:endParaRPr>
          </a:p>
        </p:txBody>
      </p:sp>
      <p:sp>
        <p:nvSpPr>
          <p:cNvPr id="653" name="Google Shape;653;p87"/>
          <p:cNvSpPr/>
          <p:nvPr/>
        </p:nvSpPr>
        <p:spPr>
          <a:xfrm>
            <a:off x="609600" y="2226175"/>
            <a:ext cx="4993500" cy="1308000"/>
          </a:xfrm>
          <a:prstGeom prst="rect">
            <a:avLst/>
          </a:prstGeom>
          <a:noFill/>
          <a:ln>
            <a:noFill/>
          </a:ln>
        </p:spPr>
        <p:txBody>
          <a:bodyPr anchorCtr="0" anchor="ctr" bIns="45700" lIns="91425" spcFirstLastPara="1" rIns="91425" wrap="square" tIns="45700">
            <a:noAutofit/>
          </a:bodyPr>
          <a:lstStyle/>
          <a:p>
            <a:pPr indent="-342900" lvl="0" marL="457200" rtl="0" algn="l">
              <a:spcBef>
                <a:spcPts val="1200"/>
              </a:spcBef>
              <a:spcAft>
                <a:spcPts val="0"/>
              </a:spcAft>
              <a:buClr>
                <a:schemeClr val="dk1"/>
              </a:buClr>
              <a:buSzPts val="1800"/>
              <a:buFont typeface="Inter"/>
              <a:buAutoNum type="arabicPeriod"/>
            </a:pPr>
            <a:r>
              <a:rPr lang="en" sz="1800">
                <a:solidFill>
                  <a:schemeClr val="dk1"/>
                </a:solidFill>
                <a:latin typeface="Inter"/>
                <a:ea typeface="Inter"/>
                <a:cs typeface="Inter"/>
                <a:sym typeface="Inter"/>
              </a:rPr>
              <a:t>Use maturity model handout</a:t>
            </a:r>
            <a:endParaRPr sz="1800">
              <a:solidFill>
                <a:schemeClr val="dk1"/>
              </a:solidFill>
              <a:latin typeface="Inter"/>
              <a:ea typeface="Inter"/>
              <a:cs typeface="Inter"/>
              <a:sym typeface="Inter"/>
            </a:endParaRPr>
          </a:p>
          <a:p>
            <a:pPr indent="-342900" lvl="0" marL="457200" rtl="0" algn="l">
              <a:spcBef>
                <a:spcPts val="0"/>
              </a:spcBef>
              <a:spcAft>
                <a:spcPts val="0"/>
              </a:spcAft>
              <a:buClr>
                <a:schemeClr val="dk1"/>
              </a:buClr>
              <a:buSzPts val="1800"/>
              <a:buFont typeface="Inter"/>
              <a:buAutoNum type="arabicPeriod"/>
            </a:pPr>
            <a:r>
              <a:rPr lang="en" sz="1800">
                <a:solidFill>
                  <a:schemeClr val="dk1"/>
                </a:solidFill>
                <a:latin typeface="Inter"/>
                <a:ea typeface="Inter"/>
                <a:cs typeface="Inter"/>
                <a:sym typeface="Inter"/>
              </a:rPr>
              <a:t>Rate your team’s current state</a:t>
            </a:r>
            <a:endParaRPr sz="1800">
              <a:solidFill>
                <a:schemeClr val="dk1"/>
              </a:solidFill>
              <a:latin typeface="Inter"/>
              <a:ea typeface="Inter"/>
              <a:cs typeface="Inter"/>
              <a:sym typeface="Inter"/>
            </a:endParaRPr>
          </a:p>
          <a:p>
            <a:pPr indent="-342900" lvl="0" marL="457200" rtl="0" algn="l">
              <a:spcBef>
                <a:spcPts val="0"/>
              </a:spcBef>
              <a:spcAft>
                <a:spcPts val="0"/>
              </a:spcAft>
              <a:buClr>
                <a:schemeClr val="dk1"/>
              </a:buClr>
              <a:buSzPts val="1800"/>
              <a:buFont typeface="Inter"/>
              <a:buAutoNum type="arabicPeriod"/>
            </a:pPr>
            <a:r>
              <a:rPr lang="en" sz="1800">
                <a:solidFill>
                  <a:schemeClr val="dk1"/>
                </a:solidFill>
                <a:latin typeface="Inter"/>
                <a:ea typeface="Inter"/>
                <a:cs typeface="Inter"/>
                <a:sym typeface="Inter"/>
              </a:rPr>
              <a:t>Discuss what approaches best fit your level</a:t>
            </a:r>
            <a:endParaRPr sz="1800">
              <a:solidFill>
                <a:schemeClr val="dk1"/>
              </a:solidFill>
              <a:latin typeface="Inter"/>
              <a:ea typeface="Inter"/>
              <a:cs typeface="Inter"/>
              <a:sym typeface="Inter"/>
            </a:endParaRPr>
          </a:p>
          <a:p>
            <a:pPr indent="0" lvl="0" marL="0" marR="0" rtl="0" algn="l">
              <a:lnSpc>
                <a:spcPct val="140000"/>
              </a:lnSpc>
              <a:spcBef>
                <a:spcPts val="1200"/>
              </a:spcBef>
              <a:spcAft>
                <a:spcPts val="0"/>
              </a:spcAft>
              <a:buClr>
                <a:srgbClr val="000000"/>
              </a:buClr>
              <a:buSzPts val="1350"/>
              <a:buFont typeface="Inter"/>
              <a:buNone/>
            </a:pPr>
            <a:r>
              <a:t/>
            </a:r>
            <a:endParaRPr>
              <a:latin typeface="Inter"/>
              <a:ea typeface="Inter"/>
              <a:cs typeface="Inter"/>
              <a:sym typeface="Inte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58" name="Shape 658"/>
        <p:cNvGrpSpPr/>
        <p:nvPr/>
      </p:nvGrpSpPr>
      <p:grpSpPr>
        <a:xfrm>
          <a:off x="0" y="0"/>
          <a:ext cx="0" cy="0"/>
          <a:chOff x="0" y="0"/>
          <a:chExt cx="0" cy="0"/>
        </a:xfrm>
      </p:grpSpPr>
      <p:sp>
        <p:nvSpPr>
          <p:cNvPr id="659" name="Google Shape;659;p88"/>
          <p:cNvSpPr/>
          <p:nvPr/>
        </p:nvSpPr>
        <p:spPr>
          <a:xfrm>
            <a:off x="609600" y="2124075"/>
            <a:ext cx="5715000" cy="9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88"/>
          <p:cNvSpPr/>
          <p:nvPr/>
        </p:nvSpPr>
        <p:spPr>
          <a:xfrm>
            <a:off x="609600" y="609600"/>
            <a:ext cx="6172200" cy="547800"/>
          </a:xfrm>
          <a:prstGeom prst="rect">
            <a:avLst/>
          </a:prstGeom>
          <a:noFill/>
          <a:ln>
            <a:noFill/>
          </a:ln>
        </p:spPr>
        <p:txBody>
          <a:bodyPr anchorCtr="0" anchor="ctr" bIns="45700" lIns="91425" spcFirstLastPara="1" rIns="91425" wrap="square" tIns="45700">
            <a:noAutofit/>
          </a:bodyPr>
          <a:lstStyle/>
          <a:p>
            <a:pPr indent="0" lvl="0" marL="0" marR="0" rtl="0" algn="l">
              <a:lnSpc>
                <a:spcPct val="120000"/>
              </a:lnSpc>
              <a:spcBef>
                <a:spcPts val="0"/>
              </a:spcBef>
              <a:spcAft>
                <a:spcPts val="0"/>
              </a:spcAft>
              <a:buClr>
                <a:srgbClr val="000000"/>
              </a:buClr>
              <a:buSzPts val="3600"/>
              <a:buFont typeface="Inter"/>
              <a:buNone/>
            </a:pPr>
            <a:r>
              <a:rPr b="1" lang="en" sz="2200">
                <a:latin typeface="Inter"/>
                <a:ea typeface="Inter"/>
                <a:cs typeface="Inter"/>
                <a:sym typeface="Inter"/>
              </a:rPr>
              <a:t>Activity: Self-Assessment</a:t>
            </a:r>
            <a:endParaRPr b="0" i="0" sz="2200" u="none" cap="none" strike="noStrike">
              <a:solidFill>
                <a:schemeClr val="dk1"/>
              </a:solidFill>
              <a:latin typeface="Calibri"/>
              <a:ea typeface="Calibri"/>
              <a:cs typeface="Calibri"/>
              <a:sym typeface="Calibri"/>
            </a:endParaRPr>
          </a:p>
        </p:txBody>
      </p:sp>
      <p:sp>
        <p:nvSpPr>
          <p:cNvPr id="661" name="Google Shape;661;p88"/>
          <p:cNvSpPr/>
          <p:nvPr/>
        </p:nvSpPr>
        <p:spPr>
          <a:xfrm>
            <a:off x="609600" y="1387070"/>
            <a:ext cx="6172200" cy="1421400"/>
          </a:xfrm>
          <a:prstGeom prst="rect">
            <a:avLst/>
          </a:prstGeom>
          <a:noFill/>
          <a:ln>
            <a:noFill/>
          </a:ln>
        </p:spPr>
        <p:txBody>
          <a:bodyPr anchorCtr="0" anchor="ctr" bIns="45700" lIns="91425" spcFirstLastPara="1" rIns="91425" wrap="square" tIns="45700">
            <a:noAutofit/>
          </a:bodyPr>
          <a:lstStyle/>
          <a:p>
            <a:pPr indent="-314325" lvl="0" marL="457200" rtl="0" algn="l">
              <a:spcBef>
                <a:spcPts val="1200"/>
              </a:spcBef>
              <a:spcAft>
                <a:spcPts val="0"/>
              </a:spcAft>
              <a:buClr>
                <a:schemeClr val="dk1"/>
              </a:buClr>
              <a:buSzPts val="1350"/>
              <a:buFont typeface="Inter"/>
              <a:buChar char="●"/>
            </a:pPr>
            <a:r>
              <a:rPr lang="en" sz="1350">
                <a:solidFill>
                  <a:schemeClr val="dk1"/>
                </a:solidFill>
                <a:latin typeface="Inter"/>
                <a:ea typeface="Inter"/>
                <a:cs typeface="Inter"/>
                <a:sym typeface="Inter"/>
              </a:rPr>
              <a:t>Use maturity model handout</a:t>
            </a:r>
            <a:endParaRPr sz="1350">
              <a:solidFill>
                <a:schemeClr val="dk1"/>
              </a:solidFill>
              <a:latin typeface="Inter"/>
              <a:ea typeface="Inter"/>
              <a:cs typeface="Inter"/>
              <a:sym typeface="Inter"/>
            </a:endParaRPr>
          </a:p>
          <a:p>
            <a:pPr indent="-314325" lvl="0" marL="457200" rtl="0" algn="l">
              <a:spcBef>
                <a:spcPts val="0"/>
              </a:spcBef>
              <a:spcAft>
                <a:spcPts val="0"/>
              </a:spcAft>
              <a:buClr>
                <a:schemeClr val="dk1"/>
              </a:buClr>
              <a:buSzPts val="1350"/>
              <a:buFont typeface="Inter"/>
              <a:buChar char="●"/>
            </a:pPr>
            <a:r>
              <a:rPr lang="en" sz="1350">
                <a:solidFill>
                  <a:schemeClr val="dk1"/>
                </a:solidFill>
                <a:latin typeface="Inter"/>
                <a:ea typeface="Inter"/>
                <a:cs typeface="Inter"/>
                <a:sym typeface="Inter"/>
              </a:rPr>
              <a:t>Rate your team’s current state</a:t>
            </a:r>
            <a:endParaRPr sz="1350">
              <a:solidFill>
                <a:schemeClr val="dk1"/>
              </a:solidFill>
              <a:latin typeface="Inter"/>
              <a:ea typeface="Inter"/>
              <a:cs typeface="Inter"/>
              <a:sym typeface="Inter"/>
            </a:endParaRPr>
          </a:p>
          <a:p>
            <a:pPr indent="-314325" lvl="0" marL="457200" rtl="0" algn="l">
              <a:spcBef>
                <a:spcPts val="0"/>
              </a:spcBef>
              <a:spcAft>
                <a:spcPts val="0"/>
              </a:spcAft>
              <a:buClr>
                <a:schemeClr val="dk1"/>
              </a:buClr>
              <a:buSzPts val="1350"/>
              <a:buFont typeface="Inter"/>
              <a:buChar char="●"/>
            </a:pPr>
            <a:r>
              <a:rPr lang="en" sz="1350">
                <a:solidFill>
                  <a:schemeClr val="dk1"/>
                </a:solidFill>
                <a:latin typeface="Inter"/>
                <a:ea typeface="Inter"/>
                <a:cs typeface="Inter"/>
                <a:sym typeface="Inter"/>
              </a:rPr>
              <a:t>Discuss what approaches best fit your level</a:t>
            </a:r>
            <a:endParaRPr sz="1350">
              <a:solidFill>
                <a:schemeClr val="dk1"/>
              </a:solidFill>
              <a:latin typeface="Inter"/>
              <a:ea typeface="Inter"/>
              <a:cs typeface="Inter"/>
              <a:sym typeface="Inter"/>
            </a:endParaRPr>
          </a:p>
          <a:p>
            <a:pPr indent="0" lvl="0" marL="0" rtl="0" algn="l">
              <a:spcBef>
                <a:spcPts val="1200"/>
              </a:spcBef>
              <a:spcAft>
                <a:spcPts val="0"/>
              </a:spcAft>
              <a:buNone/>
            </a:pPr>
            <a:r>
              <a:t/>
            </a:r>
            <a:endParaRPr sz="1350">
              <a:solidFill>
                <a:schemeClr val="dk1"/>
              </a:solidFill>
              <a:latin typeface="Calibri"/>
              <a:ea typeface="Calibri"/>
              <a:cs typeface="Calibri"/>
              <a:sym typeface="Calibri"/>
            </a:endParaRPr>
          </a:p>
          <a:p>
            <a:pPr indent="0" lvl="0" marL="0" marR="0" rtl="0" algn="l">
              <a:lnSpc>
                <a:spcPct val="140000"/>
              </a:lnSpc>
              <a:spcBef>
                <a:spcPts val="1200"/>
              </a:spcBef>
              <a:spcAft>
                <a:spcPts val="0"/>
              </a:spcAft>
              <a:buClr>
                <a:srgbClr val="000000"/>
              </a:buClr>
              <a:buSzPts val="1350"/>
              <a:buFont typeface="Inter"/>
              <a:buNone/>
            </a:pPr>
            <a:r>
              <a:t/>
            </a:r>
            <a:endParaRPr sz="1350">
              <a:latin typeface="Inter"/>
              <a:ea typeface="Inter"/>
              <a:cs typeface="Inter"/>
              <a:sym typeface="Inte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66" name="Shape 666"/>
        <p:cNvGrpSpPr/>
        <p:nvPr/>
      </p:nvGrpSpPr>
      <p:grpSpPr>
        <a:xfrm>
          <a:off x="0" y="0"/>
          <a:ext cx="0" cy="0"/>
          <a:chOff x="0" y="0"/>
          <a:chExt cx="0" cy="0"/>
        </a:xfrm>
      </p:grpSpPr>
      <p:sp>
        <p:nvSpPr>
          <p:cNvPr id="667" name="Google Shape;667;p89"/>
          <p:cNvSpPr/>
          <p:nvPr/>
        </p:nvSpPr>
        <p:spPr>
          <a:xfrm>
            <a:off x="609600" y="2124075"/>
            <a:ext cx="5715000" cy="9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89"/>
          <p:cNvSpPr/>
          <p:nvPr/>
        </p:nvSpPr>
        <p:spPr>
          <a:xfrm>
            <a:off x="685800" y="671400"/>
            <a:ext cx="7496700" cy="547800"/>
          </a:xfrm>
          <a:prstGeom prst="rect">
            <a:avLst/>
          </a:prstGeom>
          <a:noFill/>
          <a:ln>
            <a:noFill/>
          </a:ln>
        </p:spPr>
        <p:txBody>
          <a:bodyPr anchorCtr="0" anchor="ctr" bIns="45700" lIns="91425" spcFirstLastPara="1" rIns="91425" wrap="square" tIns="45700">
            <a:noAutofit/>
          </a:bodyPr>
          <a:lstStyle/>
          <a:p>
            <a:pPr indent="0" lvl="0" marL="0" marR="0" rtl="0" algn="l">
              <a:lnSpc>
                <a:spcPct val="120000"/>
              </a:lnSpc>
              <a:spcBef>
                <a:spcPts val="0"/>
              </a:spcBef>
              <a:spcAft>
                <a:spcPts val="0"/>
              </a:spcAft>
              <a:buClr>
                <a:srgbClr val="000000"/>
              </a:buClr>
              <a:buSzPts val="3600"/>
              <a:buFont typeface="Inter"/>
              <a:buNone/>
            </a:pPr>
            <a:r>
              <a:rPr b="1" lang="en" sz="2200">
                <a:latin typeface="Inter"/>
                <a:ea typeface="Inter"/>
                <a:cs typeface="Inter"/>
                <a:sym typeface="Inter"/>
              </a:rPr>
              <a:t>Optional Case Study: ADEPT (Maryland)</a:t>
            </a:r>
            <a:endParaRPr b="0" i="0" sz="2200" u="none" cap="none" strike="noStrike">
              <a:solidFill>
                <a:schemeClr val="dk1"/>
              </a:solidFill>
              <a:latin typeface="Calibri"/>
              <a:ea typeface="Calibri"/>
              <a:cs typeface="Calibri"/>
              <a:sym typeface="Calibri"/>
            </a:endParaRPr>
          </a:p>
        </p:txBody>
      </p:sp>
      <p:sp>
        <p:nvSpPr>
          <p:cNvPr id="669" name="Google Shape;669;p89"/>
          <p:cNvSpPr/>
          <p:nvPr/>
        </p:nvSpPr>
        <p:spPr>
          <a:xfrm>
            <a:off x="609600" y="1450149"/>
            <a:ext cx="6172200" cy="1440600"/>
          </a:xfrm>
          <a:prstGeom prst="rect">
            <a:avLst/>
          </a:prstGeom>
          <a:noFill/>
          <a:ln>
            <a:noFill/>
          </a:ln>
        </p:spPr>
        <p:txBody>
          <a:bodyPr anchorCtr="0" anchor="ctr" bIns="45700" lIns="91425" spcFirstLastPara="1" rIns="91425" wrap="square" tIns="45700">
            <a:noAutofit/>
          </a:bodyPr>
          <a:lstStyle/>
          <a:p>
            <a:pPr indent="-314325" lvl="0" marL="457200" rtl="0" algn="l">
              <a:spcBef>
                <a:spcPts val="1200"/>
              </a:spcBef>
              <a:spcAft>
                <a:spcPts val="0"/>
              </a:spcAft>
              <a:buClr>
                <a:schemeClr val="dk1"/>
              </a:buClr>
              <a:buSzPts val="1350"/>
              <a:buFont typeface="Inter"/>
              <a:buChar char="●"/>
            </a:pPr>
            <a:r>
              <a:rPr lang="en" sz="1350">
                <a:solidFill>
                  <a:schemeClr val="dk1"/>
                </a:solidFill>
                <a:latin typeface="Inter"/>
                <a:ea typeface="Inter"/>
                <a:cs typeface="Inter"/>
                <a:sym typeface="Inter"/>
              </a:rPr>
              <a:t>Multi-award agile procurement vehicle</a:t>
            </a:r>
            <a:endParaRPr sz="1350">
              <a:solidFill>
                <a:schemeClr val="dk1"/>
              </a:solidFill>
              <a:latin typeface="Inter"/>
              <a:ea typeface="Inter"/>
              <a:cs typeface="Inter"/>
              <a:sym typeface="Inter"/>
            </a:endParaRPr>
          </a:p>
          <a:p>
            <a:pPr indent="-314325" lvl="0" marL="457200" rtl="0" algn="l">
              <a:spcBef>
                <a:spcPts val="0"/>
              </a:spcBef>
              <a:spcAft>
                <a:spcPts val="0"/>
              </a:spcAft>
              <a:buClr>
                <a:schemeClr val="dk1"/>
              </a:buClr>
              <a:buSzPts val="1350"/>
              <a:buFont typeface="Inter"/>
              <a:buChar char="●"/>
            </a:pPr>
            <a:r>
              <a:rPr lang="en" sz="1350">
                <a:solidFill>
                  <a:schemeClr val="dk1"/>
                </a:solidFill>
                <a:latin typeface="Inter"/>
                <a:ea typeface="Inter"/>
                <a:cs typeface="Inter"/>
                <a:sym typeface="Inter"/>
              </a:rPr>
              <a:t>Integrated maturity model into vendor selection</a:t>
            </a:r>
            <a:endParaRPr sz="1350">
              <a:solidFill>
                <a:schemeClr val="dk1"/>
              </a:solidFill>
              <a:latin typeface="Inter"/>
              <a:ea typeface="Inter"/>
              <a:cs typeface="Inter"/>
              <a:sym typeface="Inter"/>
            </a:endParaRPr>
          </a:p>
          <a:p>
            <a:pPr indent="0" lvl="0" marL="0" marR="0" rtl="0" algn="l">
              <a:lnSpc>
                <a:spcPct val="140000"/>
              </a:lnSpc>
              <a:spcBef>
                <a:spcPts val="1200"/>
              </a:spcBef>
              <a:spcAft>
                <a:spcPts val="0"/>
              </a:spcAft>
              <a:buClr>
                <a:srgbClr val="000000"/>
              </a:buClr>
              <a:buSzPts val="1350"/>
              <a:buFont typeface="Inter"/>
              <a:buNone/>
            </a:pPr>
            <a:r>
              <a:t/>
            </a:r>
            <a:endParaRPr sz="1350">
              <a:latin typeface="Inter"/>
              <a:ea typeface="Inter"/>
              <a:cs typeface="Inter"/>
              <a:sym typeface="Inte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74" name="Shape 674"/>
        <p:cNvGrpSpPr/>
        <p:nvPr/>
      </p:nvGrpSpPr>
      <p:grpSpPr>
        <a:xfrm>
          <a:off x="0" y="0"/>
          <a:ext cx="0" cy="0"/>
          <a:chOff x="0" y="0"/>
          <a:chExt cx="0" cy="0"/>
        </a:xfrm>
      </p:grpSpPr>
      <p:sp>
        <p:nvSpPr>
          <p:cNvPr id="675" name="Google Shape;675;p90"/>
          <p:cNvSpPr/>
          <p:nvPr/>
        </p:nvSpPr>
        <p:spPr>
          <a:xfrm>
            <a:off x="609600" y="2124075"/>
            <a:ext cx="5715000" cy="9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90"/>
          <p:cNvSpPr/>
          <p:nvPr/>
        </p:nvSpPr>
        <p:spPr>
          <a:xfrm>
            <a:off x="609600" y="2124075"/>
            <a:ext cx="6172200" cy="547800"/>
          </a:xfrm>
          <a:prstGeom prst="rect">
            <a:avLst/>
          </a:prstGeom>
          <a:noFill/>
          <a:ln>
            <a:noFill/>
          </a:ln>
        </p:spPr>
        <p:txBody>
          <a:bodyPr anchorCtr="0" anchor="ctr" bIns="45700" lIns="91425" spcFirstLastPara="1" rIns="91425" wrap="square" tIns="45700">
            <a:noAutofit/>
          </a:bodyPr>
          <a:lstStyle/>
          <a:p>
            <a:pPr indent="0" lvl="0" marL="0" marR="0" rtl="0" algn="l">
              <a:lnSpc>
                <a:spcPct val="120000"/>
              </a:lnSpc>
              <a:spcBef>
                <a:spcPts val="0"/>
              </a:spcBef>
              <a:spcAft>
                <a:spcPts val="0"/>
              </a:spcAft>
              <a:buClr>
                <a:srgbClr val="000000"/>
              </a:buClr>
              <a:buSzPts val="3600"/>
              <a:buFont typeface="Inter"/>
              <a:buNone/>
            </a:pPr>
            <a:r>
              <a:rPr b="1" lang="en" sz="3600">
                <a:latin typeface="Inter"/>
                <a:ea typeface="Inter"/>
                <a:cs typeface="Inter"/>
                <a:sym typeface="Inter"/>
              </a:rPr>
              <a:t>Closing Discussion</a:t>
            </a:r>
            <a:endParaRPr b="0" i="0" sz="3600" u="none" cap="none" strike="noStrike">
              <a:solidFill>
                <a:schemeClr val="dk1"/>
              </a:solidFill>
              <a:latin typeface="Calibri"/>
              <a:ea typeface="Calibri"/>
              <a:cs typeface="Calibri"/>
              <a:sym typeface="Calibri"/>
            </a:endParaRPr>
          </a:p>
        </p:txBody>
      </p:sp>
      <p:sp>
        <p:nvSpPr>
          <p:cNvPr id="677" name="Google Shape;677;p90"/>
          <p:cNvSpPr/>
          <p:nvPr/>
        </p:nvSpPr>
        <p:spPr>
          <a:xfrm>
            <a:off x="609600" y="2786116"/>
            <a:ext cx="6172200" cy="1061400"/>
          </a:xfrm>
          <a:prstGeom prst="rect">
            <a:avLst/>
          </a:prstGeom>
          <a:noFill/>
          <a:ln>
            <a:noFill/>
          </a:ln>
        </p:spPr>
        <p:txBody>
          <a:bodyPr anchorCtr="0" anchor="ctr" bIns="45700" lIns="91425" spcFirstLastPara="1" rIns="91425" wrap="square" tIns="45700">
            <a:noAutofit/>
          </a:bodyPr>
          <a:lstStyle/>
          <a:p>
            <a:pPr indent="-314325" lvl="0" marL="457200" marR="0" rtl="0" algn="l">
              <a:lnSpc>
                <a:spcPct val="100000"/>
              </a:lnSpc>
              <a:spcBef>
                <a:spcPts val="0"/>
              </a:spcBef>
              <a:spcAft>
                <a:spcPts val="0"/>
              </a:spcAft>
              <a:buSzPts val="1350"/>
              <a:buFont typeface="Inter"/>
              <a:buChar char="●"/>
            </a:pPr>
            <a:r>
              <a:rPr lang="en" sz="1350">
                <a:latin typeface="Inter"/>
                <a:ea typeface="Inter"/>
                <a:cs typeface="Inter"/>
                <a:sym typeface="Inter"/>
              </a:rPr>
              <a:t>What changes would you make to your next procurement strategy?</a:t>
            </a:r>
            <a:endParaRPr sz="1350">
              <a:latin typeface="Inter"/>
              <a:ea typeface="Inter"/>
              <a:cs typeface="Inter"/>
              <a:sym typeface="Inter"/>
            </a:endParaRPr>
          </a:p>
          <a:p>
            <a:pPr indent="-314325" lvl="0" marL="457200" marR="0" rtl="0" algn="l">
              <a:lnSpc>
                <a:spcPct val="100000"/>
              </a:lnSpc>
              <a:spcBef>
                <a:spcPts val="0"/>
              </a:spcBef>
              <a:spcAft>
                <a:spcPts val="0"/>
              </a:spcAft>
              <a:buSzPts val="1350"/>
              <a:buFont typeface="Inter"/>
              <a:buChar char="●"/>
            </a:pPr>
            <a:r>
              <a:rPr lang="en" sz="1350">
                <a:latin typeface="Inter"/>
                <a:ea typeface="Inter"/>
                <a:cs typeface="Inter"/>
                <a:sym typeface="Inter"/>
              </a:rPr>
              <a:t>What support or resources would you need?</a:t>
            </a:r>
            <a:endParaRPr sz="1350">
              <a:latin typeface="Inter"/>
              <a:ea typeface="Inter"/>
              <a:cs typeface="Inter"/>
              <a:sym typeface="Inter"/>
            </a:endParaRPr>
          </a:p>
          <a:p>
            <a:pPr indent="0" lvl="0" marL="0" marR="0" rtl="0" algn="l">
              <a:lnSpc>
                <a:spcPct val="140000"/>
              </a:lnSpc>
              <a:spcBef>
                <a:spcPts val="0"/>
              </a:spcBef>
              <a:spcAft>
                <a:spcPts val="0"/>
              </a:spcAft>
              <a:buClr>
                <a:srgbClr val="000000"/>
              </a:buClr>
              <a:buSzPts val="1350"/>
              <a:buFont typeface="Inter"/>
              <a:buNone/>
            </a:pPr>
            <a:r>
              <a:t/>
            </a:r>
            <a:endParaRPr sz="1350">
              <a:latin typeface="Inter"/>
              <a:ea typeface="Inter"/>
              <a:cs typeface="Inter"/>
              <a:sym typeface="Inte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82" name="Shape 682"/>
        <p:cNvGrpSpPr/>
        <p:nvPr/>
      </p:nvGrpSpPr>
      <p:grpSpPr>
        <a:xfrm>
          <a:off x="0" y="0"/>
          <a:ext cx="0" cy="0"/>
          <a:chOff x="0" y="0"/>
          <a:chExt cx="0" cy="0"/>
        </a:xfrm>
      </p:grpSpPr>
      <p:sp>
        <p:nvSpPr>
          <p:cNvPr id="683" name="Google Shape;683;p91"/>
          <p:cNvSpPr/>
          <p:nvPr/>
        </p:nvSpPr>
        <p:spPr>
          <a:xfrm>
            <a:off x="609600" y="2124075"/>
            <a:ext cx="5715000" cy="9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91"/>
          <p:cNvSpPr/>
          <p:nvPr/>
        </p:nvSpPr>
        <p:spPr>
          <a:xfrm>
            <a:off x="609600" y="2124075"/>
            <a:ext cx="6172200" cy="547800"/>
          </a:xfrm>
          <a:prstGeom prst="rect">
            <a:avLst/>
          </a:prstGeom>
          <a:noFill/>
          <a:ln>
            <a:noFill/>
          </a:ln>
        </p:spPr>
        <p:txBody>
          <a:bodyPr anchorCtr="0" anchor="ctr" bIns="45700" lIns="91425" spcFirstLastPara="1" rIns="91425" wrap="square" tIns="45700">
            <a:noAutofit/>
          </a:bodyPr>
          <a:lstStyle/>
          <a:p>
            <a:pPr indent="0" lvl="0" marL="0" marR="0" rtl="0" algn="l">
              <a:lnSpc>
                <a:spcPct val="120000"/>
              </a:lnSpc>
              <a:spcBef>
                <a:spcPts val="0"/>
              </a:spcBef>
              <a:spcAft>
                <a:spcPts val="0"/>
              </a:spcAft>
              <a:buClr>
                <a:srgbClr val="000000"/>
              </a:buClr>
              <a:buSzPts val="3600"/>
              <a:buFont typeface="Inter"/>
              <a:buNone/>
            </a:pPr>
            <a:r>
              <a:rPr b="1" lang="en" sz="3600">
                <a:latin typeface="Inter"/>
                <a:ea typeface="Inter"/>
                <a:cs typeface="Inter"/>
                <a:sym typeface="Inter"/>
              </a:rPr>
              <a:t>Key Takeaways</a:t>
            </a:r>
            <a:endParaRPr b="0" i="0" sz="3600" u="none" cap="none" strike="noStrike">
              <a:solidFill>
                <a:schemeClr val="dk1"/>
              </a:solidFill>
              <a:latin typeface="Calibri"/>
              <a:ea typeface="Calibri"/>
              <a:cs typeface="Calibri"/>
              <a:sym typeface="Calibri"/>
            </a:endParaRPr>
          </a:p>
        </p:txBody>
      </p:sp>
      <p:sp>
        <p:nvSpPr>
          <p:cNvPr id="685" name="Google Shape;685;p91"/>
          <p:cNvSpPr/>
          <p:nvPr/>
        </p:nvSpPr>
        <p:spPr>
          <a:xfrm>
            <a:off x="609600" y="2786116"/>
            <a:ext cx="6172200" cy="1061400"/>
          </a:xfrm>
          <a:prstGeom prst="rect">
            <a:avLst/>
          </a:prstGeom>
          <a:noFill/>
          <a:ln>
            <a:noFill/>
          </a:ln>
        </p:spPr>
        <p:txBody>
          <a:bodyPr anchorCtr="0" anchor="ctr" bIns="45700" lIns="91425" spcFirstLastPara="1" rIns="91425" wrap="square" tIns="45700">
            <a:noAutofit/>
          </a:bodyPr>
          <a:lstStyle/>
          <a:p>
            <a:pPr indent="-314325" lvl="0" marL="457200" rtl="0" algn="l">
              <a:spcBef>
                <a:spcPts val="1200"/>
              </a:spcBef>
              <a:spcAft>
                <a:spcPts val="0"/>
              </a:spcAft>
              <a:buClr>
                <a:schemeClr val="dk1"/>
              </a:buClr>
              <a:buSzPts val="1350"/>
              <a:buFont typeface="Inter"/>
              <a:buChar char="●"/>
            </a:pPr>
            <a:r>
              <a:rPr lang="en" sz="1350">
                <a:solidFill>
                  <a:schemeClr val="dk1"/>
                </a:solidFill>
                <a:latin typeface="Inter"/>
                <a:ea typeface="Inter"/>
                <a:cs typeface="Inter"/>
                <a:sym typeface="Inter"/>
              </a:rPr>
              <a:t>Maturity drives strategy success</a:t>
            </a:r>
            <a:endParaRPr sz="1350">
              <a:solidFill>
                <a:schemeClr val="dk1"/>
              </a:solidFill>
              <a:latin typeface="Inter"/>
              <a:ea typeface="Inter"/>
              <a:cs typeface="Inter"/>
              <a:sym typeface="Inter"/>
            </a:endParaRPr>
          </a:p>
          <a:p>
            <a:pPr indent="-314325" lvl="0" marL="457200" rtl="0" algn="l">
              <a:spcBef>
                <a:spcPts val="0"/>
              </a:spcBef>
              <a:spcAft>
                <a:spcPts val="0"/>
              </a:spcAft>
              <a:buClr>
                <a:schemeClr val="dk1"/>
              </a:buClr>
              <a:buSzPts val="1350"/>
              <a:buFont typeface="Inter"/>
              <a:buChar char="●"/>
            </a:pPr>
            <a:r>
              <a:rPr lang="en" sz="1350">
                <a:solidFill>
                  <a:schemeClr val="dk1"/>
                </a:solidFill>
                <a:latin typeface="Inter"/>
                <a:ea typeface="Inter"/>
                <a:cs typeface="Inter"/>
                <a:sym typeface="Inter"/>
              </a:rPr>
              <a:t>Align risk, contracts, and delivery methods</a:t>
            </a:r>
            <a:endParaRPr sz="1350">
              <a:solidFill>
                <a:schemeClr val="dk1"/>
              </a:solidFill>
              <a:latin typeface="Inter"/>
              <a:ea typeface="Inter"/>
              <a:cs typeface="Inter"/>
              <a:sym typeface="Inter"/>
            </a:endParaRPr>
          </a:p>
          <a:p>
            <a:pPr indent="-314325" lvl="0" marL="457200" rtl="0" algn="l">
              <a:spcBef>
                <a:spcPts val="0"/>
              </a:spcBef>
              <a:spcAft>
                <a:spcPts val="0"/>
              </a:spcAft>
              <a:buClr>
                <a:schemeClr val="dk1"/>
              </a:buClr>
              <a:buSzPts val="1350"/>
              <a:buFont typeface="Inter"/>
              <a:buChar char="●"/>
            </a:pPr>
            <a:r>
              <a:rPr lang="en" sz="1350">
                <a:solidFill>
                  <a:schemeClr val="dk1"/>
                </a:solidFill>
                <a:latin typeface="Inter"/>
                <a:ea typeface="Inter"/>
                <a:cs typeface="Inter"/>
                <a:sym typeface="Inter"/>
              </a:rPr>
              <a:t>Build cross-functional collaboration early</a:t>
            </a:r>
            <a:endParaRPr sz="1350">
              <a:latin typeface="Inter"/>
              <a:ea typeface="Inter"/>
              <a:cs typeface="Inter"/>
              <a:sym typeface="Inter"/>
            </a:endParaRPr>
          </a:p>
          <a:p>
            <a:pPr indent="0" lvl="0" marL="0" marR="0" rtl="0" algn="l">
              <a:lnSpc>
                <a:spcPct val="140000"/>
              </a:lnSpc>
              <a:spcBef>
                <a:spcPts val="1200"/>
              </a:spcBef>
              <a:spcAft>
                <a:spcPts val="0"/>
              </a:spcAft>
              <a:buClr>
                <a:srgbClr val="000000"/>
              </a:buClr>
              <a:buSzPts val="1350"/>
              <a:buFont typeface="Inter"/>
              <a:buNone/>
            </a:pPr>
            <a:r>
              <a:t/>
            </a:r>
            <a:endParaRPr sz="1350">
              <a:latin typeface="Inter"/>
              <a:ea typeface="Inter"/>
              <a:cs typeface="Inter"/>
              <a:sym typeface="Inte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90" name="Shape 690"/>
        <p:cNvGrpSpPr/>
        <p:nvPr/>
      </p:nvGrpSpPr>
      <p:grpSpPr>
        <a:xfrm>
          <a:off x="0" y="0"/>
          <a:ext cx="0" cy="0"/>
          <a:chOff x="0" y="0"/>
          <a:chExt cx="0" cy="0"/>
        </a:xfrm>
      </p:grpSpPr>
      <p:sp>
        <p:nvSpPr>
          <p:cNvPr id="691" name="Google Shape;691;p92"/>
          <p:cNvSpPr/>
          <p:nvPr/>
        </p:nvSpPr>
        <p:spPr>
          <a:xfrm>
            <a:off x="609600" y="2124075"/>
            <a:ext cx="5715000" cy="9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92"/>
          <p:cNvSpPr/>
          <p:nvPr/>
        </p:nvSpPr>
        <p:spPr>
          <a:xfrm>
            <a:off x="609600" y="2124075"/>
            <a:ext cx="6172200" cy="547800"/>
          </a:xfrm>
          <a:prstGeom prst="rect">
            <a:avLst/>
          </a:prstGeom>
          <a:noFill/>
          <a:ln>
            <a:noFill/>
          </a:ln>
        </p:spPr>
        <p:txBody>
          <a:bodyPr anchorCtr="0" anchor="ctr" bIns="45700" lIns="91425" spcFirstLastPara="1" rIns="91425" wrap="square" tIns="45700">
            <a:noAutofit/>
          </a:bodyPr>
          <a:lstStyle/>
          <a:p>
            <a:pPr indent="0" lvl="0" marL="0" marR="0" rtl="0" algn="l">
              <a:lnSpc>
                <a:spcPct val="120000"/>
              </a:lnSpc>
              <a:spcBef>
                <a:spcPts val="0"/>
              </a:spcBef>
              <a:spcAft>
                <a:spcPts val="0"/>
              </a:spcAft>
              <a:buClr>
                <a:srgbClr val="000000"/>
              </a:buClr>
              <a:buSzPts val="3600"/>
              <a:buFont typeface="Inter"/>
              <a:buNone/>
            </a:pPr>
            <a:r>
              <a:rPr b="1" lang="en" sz="3600">
                <a:latin typeface="Inter"/>
                <a:ea typeface="Inter"/>
                <a:cs typeface="Inter"/>
                <a:sym typeface="Inter"/>
              </a:rPr>
              <a:t>Thank you</a:t>
            </a:r>
            <a:endParaRPr b="0" i="0" sz="3600" u="none" cap="none" strike="noStrike">
              <a:solidFill>
                <a:schemeClr val="dk1"/>
              </a:solidFill>
              <a:latin typeface="Calibri"/>
              <a:ea typeface="Calibri"/>
              <a:cs typeface="Calibri"/>
              <a:sym typeface="Calibri"/>
            </a:endParaRPr>
          </a:p>
        </p:txBody>
      </p:sp>
      <p:sp>
        <p:nvSpPr>
          <p:cNvPr id="693" name="Google Shape;693;p92"/>
          <p:cNvSpPr/>
          <p:nvPr/>
        </p:nvSpPr>
        <p:spPr>
          <a:xfrm>
            <a:off x="609600" y="2786116"/>
            <a:ext cx="6172200" cy="1061400"/>
          </a:xfrm>
          <a:prstGeom prst="rect">
            <a:avLst/>
          </a:prstGeom>
          <a:noFill/>
          <a:ln>
            <a:noFill/>
          </a:ln>
        </p:spPr>
        <p:txBody>
          <a:bodyPr anchorCtr="0" anchor="ctr" bIns="45700" lIns="91425" spcFirstLastPara="1" rIns="91425" wrap="square" tIns="45700">
            <a:noAutofit/>
          </a:bodyPr>
          <a:lstStyle/>
          <a:p>
            <a:pPr indent="-314325" lvl="0" marL="457200" rtl="0" algn="l">
              <a:spcBef>
                <a:spcPts val="1200"/>
              </a:spcBef>
              <a:spcAft>
                <a:spcPts val="0"/>
              </a:spcAft>
              <a:buClr>
                <a:schemeClr val="dk1"/>
              </a:buClr>
              <a:buSzPts val="1350"/>
              <a:buFont typeface="Inter"/>
              <a:buChar char="●"/>
            </a:pPr>
            <a:r>
              <a:rPr lang="en" sz="1350">
                <a:solidFill>
                  <a:schemeClr val="dk1"/>
                </a:solidFill>
                <a:latin typeface="Inter"/>
                <a:ea typeface="Inter"/>
                <a:cs typeface="Inter"/>
                <a:sym typeface="Inter"/>
              </a:rPr>
              <a:t>Contact information</a:t>
            </a:r>
            <a:endParaRPr sz="1350">
              <a:solidFill>
                <a:schemeClr val="dk1"/>
              </a:solidFill>
              <a:latin typeface="Inter"/>
              <a:ea typeface="Inter"/>
              <a:cs typeface="Inter"/>
              <a:sym typeface="Inter"/>
            </a:endParaRPr>
          </a:p>
          <a:p>
            <a:pPr indent="-314325" lvl="0" marL="457200" rtl="0" algn="l">
              <a:spcBef>
                <a:spcPts val="0"/>
              </a:spcBef>
              <a:spcAft>
                <a:spcPts val="0"/>
              </a:spcAft>
              <a:buClr>
                <a:schemeClr val="dk1"/>
              </a:buClr>
              <a:buSzPts val="1350"/>
              <a:buFont typeface="Inter"/>
              <a:buChar char="●"/>
            </a:pPr>
            <a:r>
              <a:rPr lang="en" sz="1350">
                <a:solidFill>
                  <a:schemeClr val="dk1"/>
                </a:solidFill>
                <a:latin typeface="Inter"/>
                <a:ea typeface="Inter"/>
                <a:cs typeface="Inter"/>
                <a:sym typeface="Inter"/>
              </a:rPr>
              <a:t>Feedback survey link (if available)</a:t>
            </a:r>
            <a:endParaRPr sz="1350">
              <a:latin typeface="Inter"/>
              <a:ea typeface="Inter"/>
              <a:cs typeface="Inter"/>
              <a:sym typeface="Inter"/>
            </a:endParaRPr>
          </a:p>
          <a:p>
            <a:pPr indent="0" lvl="0" marL="0" marR="0" rtl="0" algn="l">
              <a:lnSpc>
                <a:spcPct val="140000"/>
              </a:lnSpc>
              <a:spcBef>
                <a:spcPts val="1200"/>
              </a:spcBef>
              <a:spcAft>
                <a:spcPts val="0"/>
              </a:spcAft>
              <a:buClr>
                <a:srgbClr val="000000"/>
              </a:buClr>
              <a:buSzPts val="1350"/>
              <a:buFont typeface="Inter"/>
              <a:buNone/>
            </a:pPr>
            <a:r>
              <a:t/>
            </a:r>
            <a:endParaRPr sz="1350">
              <a:latin typeface="Inter"/>
              <a:ea typeface="Inter"/>
              <a:cs typeface="Inter"/>
              <a:sym typeface="Inte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82" name="Shape 482"/>
        <p:cNvGrpSpPr/>
        <p:nvPr/>
      </p:nvGrpSpPr>
      <p:grpSpPr>
        <a:xfrm>
          <a:off x="0" y="0"/>
          <a:ext cx="0" cy="0"/>
          <a:chOff x="0" y="0"/>
          <a:chExt cx="0" cy="0"/>
        </a:xfrm>
      </p:grpSpPr>
      <p:sp>
        <p:nvSpPr>
          <p:cNvPr id="483" name="Google Shape;483;p66"/>
          <p:cNvSpPr/>
          <p:nvPr/>
        </p:nvSpPr>
        <p:spPr>
          <a:xfrm>
            <a:off x="4610100" y="1300163"/>
            <a:ext cx="3238500" cy="609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66"/>
          <p:cNvSpPr/>
          <p:nvPr/>
        </p:nvSpPr>
        <p:spPr>
          <a:xfrm>
            <a:off x="4610100" y="2262188"/>
            <a:ext cx="3238500" cy="609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66"/>
          <p:cNvSpPr/>
          <p:nvPr/>
        </p:nvSpPr>
        <p:spPr>
          <a:xfrm>
            <a:off x="4610100" y="3224213"/>
            <a:ext cx="3238500" cy="609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66"/>
          <p:cNvSpPr/>
          <p:nvPr/>
        </p:nvSpPr>
        <p:spPr>
          <a:xfrm>
            <a:off x="609600" y="2154767"/>
            <a:ext cx="3124200" cy="276300"/>
          </a:xfrm>
          <a:prstGeom prst="rect">
            <a:avLst/>
          </a:prstGeom>
          <a:noFill/>
          <a:ln>
            <a:noFill/>
          </a:ln>
        </p:spPr>
        <p:txBody>
          <a:bodyPr anchorCtr="0" anchor="ctr" bIns="45700" lIns="91425" spcFirstLastPara="1" rIns="91425" wrap="square" tIns="45700">
            <a:noAutofit/>
          </a:bodyPr>
          <a:lstStyle/>
          <a:p>
            <a:pPr indent="0" lvl="0" marL="0" marR="0" rtl="0" algn="l">
              <a:lnSpc>
                <a:spcPct val="120000"/>
              </a:lnSpc>
              <a:spcBef>
                <a:spcPts val="0"/>
              </a:spcBef>
              <a:spcAft>
                <a:spcPts val="0"/>
              </a:spcAft>
              <a:buClr>
                <a:srgbClr val="000000"/>
              </a:buClr>
              <a:buSzPts val="1800"/>
              <a:buFont typeface="Inter"/>
              <a:buNone/>
            </a:pPr>
            <a:r>
              <a:rPr b="1" lang="en" sz="1800">
                <a:latin typeface="Inter"/>
                <a:ea typeface="Inter"/>
                <a:cs typeface="Inter"/>
                <a:sym typeface="Inter"/>
              </a:rPr>
              <a:t>At the conclusion of this module, you will be able to</a:t>
            </a:r>
            <a:endParaRPr b="1" sz="1800">
              <a:latin typeface="Inter"/>
              <a:ea typeface="Inter"/>
              <a:cs typeface="Inter"/>
              <a:sym typeface="Inter"/>
            </a:endParaRPr>
          </a:p>
        </p:txBody>
      </p:sp>
      <p:sp>
        <p:nvSpPr>
          <p:cNvPr id="487" name="Google Shape;487;p66"/>
          <p:cNvSpPr/>
          <p:nvPr/>
        </p:nvSpPr>
        <p:spPr>
          <a:xfrm>
            <a:off x="4314700" y="1298850"/>
            <a:ext cx="4282200" cy="2545800"/>
          </a:xfrm>
          <a:prstGeom prst="rect">
            <a:avLst/>
          </a:prstGeom>
          <a:noFill/>
          <a:ln>
            <a:noFill/>
          </a:ln>
        </p:spPr>
        <p:txBody>
          <a:bodyPr anchorCtr="0" anchor="ctr" bIns="45700" lIns="91425" spcFirstLastPara="1" rIns="91425" wrap="square" tIns="45700">
            <a:noAutofit/>
          </a:bodyPr>
          <a:lstStyle/>
          <a:p>
            <a:pPr indent="-314325" lvl="0" marL="457200" rtl="0" algn="l">
              <a:lnSpc>
                <a:spcPct val="115000"/>
              </a:lnSpc>
              <a:spcBef>
                <a:spcPts val="1200"/>
              </a:spcBef>
              <a:spcAft>
                <a:spcPts val="0"/>
              </a:spcAft>
              <a:buClr>
                <a:schemeClr val="dk1"/>
              </a:buClr>
              <a:buSzPts val="1350"/>
              <a:buFont typeface="Inter"/>
              <a:buChar char="●"/>
            </a:pPr>
            <a:r>
              <a:rPr lang="en" sz="1350">
                <a:solidFill>
                  <a:schemeClr val="dk1"/>
                </a:solidFill>
                <a:latin typeface="Inter"/>
                <a:ea typeface="Inter"/>
                <a:cs typeface="Inter"/>
                <a:sym typeface="Inter"/>
              </a:rPr>
              <a:t>Evaluate agency readiness and capacity for digital service procurement</a:t>
            </a:r>
            <a:endParaRPr sz="1350">
              <a:solidFill>
                <a:schemeClr val="dk1"/>
              </a:solidFill>
              <a:latin typeface="Inter"/>
              <a:ea typeface="Inter"/>
              <a:cs typeface="Inter"/>
              <a:sym typeface="Inter"/>
            </a:endParaRPr>
          </a:p>
          <a:p>
            <a:pPr indent="-314325" lvl="0" marL="457200" rtl="0" algn="l">
              <a:lnSpc>
                <a:spcPct val="115000"/>
              </a:lnSpc>
              <a:spcBef>
                <a:spcPts val="0"/>
              </a:spcBef>
              <a:spcAft>
                <a:spcPts val="0"/>
              </a:spcAft>
              <a:buClr>
                <a:schemeClr val="dk1"/>
              </a:buClr>
              <a:buSzPts val="1350"/>
              <a:buFont typeface="Inter"/>
              <a:buChar char="●"/>
            </a:pPr>
            <a:r>
              <a:rPr lang="en" sz="1350">
                <a:solidFill>
                  <a:schemeClr val="dk1"/>
                </a:solidFill>
                <a:latin typeface="Inter"/>
                <a:ea typeface="Inter"/>
                <a:cs typeface="Inter"/>
                <a:sym typeface="Inter"/>
              </a:rPr>
              <a:t>Identify and engage key stakeholders, distinguishing them from users and customers</a:t>
            </a:r>
            <a:endParaRPr sz="1350">
              <a:solidFill>
                <a:schemeClr val="dk1"/>
              </a:solidFill>
              <a:latin typeface="Inter"/>
              <a:ea typeface="Inter"/>
              <a:cs typeface="Inter"/>
              <a:sym typeface="Inter"/>
            </a:endParaRPr>
          </a:p>
          <a:p>
            <a:pPr indent="-314325" lvl="0" marL="457200" rtl="0" algn="l">
              <a:lnSpc>
                <a:spcPct val="115000"/>
              </a:lnSpc>
              <a:spcBef>
                <a:spcPts val="0"/>
              </a:spcBef>
              <a:spcAft>
                <a:spcPts val="0"/>
              </a:spcAft>
              <a:buClr>
                <a:schemeClr val="dk1"/>
              </a:buClr>
              <a:buSzPts val="1350"/>
              <a:buFont typeface="Inter"/>
              <a:buChar char="●"/>
            </a:pPr>
            <a:r>
              <a:rPr lang="en" sz="1350">
                <a:solidFill>
                  <a:schemeClr val="dk1"/>
                </a:solidFill>
                <a:latin typeface="Inter"/>
                <a:ea typeface="Inter"/>
                <a:cs typeface="Inter"/>
                <a:sym typeface="Inter"/>
              </a:rPr>
              <a:t>Define a digital service need and determine success criteria for the project and acquisition</a:t>
            </a:r>
            <a:endParaRPr sz="1350">
              <a:solidFill>
                <a:schemeClr val="dk1"/>
              </a:solidFill>
              <a:latin typeface="Inter"/>
              <a:ea typeface="Inter"/>
              <a:cs typeface="Inter"/>
              <a:sym typeface="Inter"/>
            </a:endParaRPr>
          </a:p>
          <a:p>
            <a:pPr indent="-314325" lvl="0" marL="457200" rtl="0" algn="l">
              <a:lnSpc>
                <a:spcPct val="115000"/>
              </a:lnSpc>
              <a:spcBef>
                <a:spcPts val="0"/>
              </a:spcBef>
              <a:spcAft>
                <a:spcPts val="0"/>
              </a:spcAft>
              <a:buClr>
                <a:schemeClr val="dk1"/>
              </a:buClr>
              <a:buSzPts val="1350"/>
              <a:buFont typeface="Inter"/>
              <a:buChar char="●"/>
            </a:pPr>
            <a:r>
              <a:rPr lang="en" sz="1350">
                <a:solidFill>
                  <a:schemeClr val="dk1"/>
                </a:solidFill>
                <a:latin typeface="Inter"/>
                <a:ea typeface="Inter"/>
                <a:cs typeface="Inter"/>
                <a:sym typeface="Inter"/>
              </a:rPr>
              <a:t>Analyze constraints that may impact acquisition outcomes</a:t>
            </a:r>
            <a:endParaRPr sz="1350">
              <a:solidFill>
                <a:schemeClr val="dk1"/>
              </a:solidFill>
              <a:latin typeface="Inter"/>
              <a:ea typeface="Inter"/>
              <a:cs typeface="Inter"/>
              <a:sym typeface="Inter"/>
            </a:endParaRPr>
          </a:p>
          <a:p>
            <a:pPr indent="-298450" lvl="0" marL="457200" rtl="0" algn="l">
              <a:lnSpc>
                <a:spcPct val="115000"/>
              </a:lnSpc>
              <a:spcBef>
                <a:spcPts val="0"/>
              </a:spcBef>
              <a:spcAft>
                <a:spcPts val="0"/>
              </a:spcAft>
              <a:buClr>
                <a:schemeClr val="dk1"/>
              </a:buClr>
              <a:buSzPts val="1100"/>
              <a:buChar char="●"/>
            </a:pPr>
            <a:r>
              <a:rPr lang="en" sz="1350">
                <a:solidFill>
                  <a:schemeClr val="dk1"/>
                </a:solidFill>
                <a:latin typeface="Inter"/>
                <a:ea typeface="Inter"/>
                <a:cs typeface="Inter"/>
                <a:sym typeface="Inter"/>
              </a:rPr>
              <a:t>Apply market research strategies to assess vendor capabilities for digital services</a:t>
            </a:r>
            <a:br>
              <a:rPr b="1" lang="en" sz="1100">
                <a:solidFill>
                  <a:schemeClr val="dk1"/>
                </a:solidFill>
              </a:rPr>
            </a:br>
            <a:endParaRPr sz="1300">
              <a:latin typeface="Inter"/>
              <a:ea typeface="Inter"/>
              <a:cs typeface="Inter"/>
              <a:sym typeface="Inte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98" name="Shape 698"/>
        <p:cNvGrpSpPr/>
        <p:nvPr/>
      </p:nvGrpSpPr>
      <p:grpSpPr>
        <a:xfrm>
          <a:off x="0" y="0"/>
          <a:ext cx="0" cy="0"/>
          <a:chOff x="0" y="0"/>
          <a:chExt cx="0" cy="0"/>
        </a:xfrm>
      </p:grpSpPr>
      <p:sp>
        <p:nvSpPr>
          <p:cNvPr id="699" name="Google Shape;699;p93"/>
          <p:cNvSpPr/>
          <p:nvPr/>
        </p:nvSpPr>
        <p:spPr>
          <a:xfrm>
            <a:off x="609600" y="2300300"/>
            <a:ext cx="7581000" cy="547800"/>
          </a:xfrm>
          <a:prstGeom prst="rect">
            <a:avLst/>
          </a:prstGeom>
          <a:noFill/>
          <a:ln>
            <a:noFill/>
          </a:ln>
        </p:spPr>
        <p:txBody>
          <a:bodyPr anchorCtr="0" anchor="ctr" bIns="45700" lIns="91425" spcFirstLastPara="1" rIns="91425" wrap="square" tIns="45700">
            <a:noAutofit/>
          </a:bodyPr>
          <a:lstStyle/>
          <a:p>
            <a:pPr indent="0" lvl="0" marL="0" marR="0" rtl="0" algn="ctr">
              <a:lnSpc>
                <a:spcPct val="120000"/>
              </a:lnSpc>
              <a:spcBef>
                <a:spcPts val="0"/>
              </a:spcBef>
              <a:spcAft>
                <a:spcPts val="0"/>
              </a:spcAft>
              <a:buClr>
                <a:srgbClr val="000000"/>
              </a:buClr>
              <a:buSzPts val="3600"/>
              <a:buFont typeface="Inter"/>
              <a:buNone/>
            </a:pPr>
            <a:r>
              <a:rPr b="1" lang="en" sz="4000">
                <a:solidFill>
                  <a:schemeClr val="dk1"/>
                </a:solidFill>
                <a:latin typeface="Calibri"/>
                <a:ea typeface="Calibri"/>
                <a:cs typeface="Calibri"/>
                <a:sym typeface="Calibri"/>
              </a:rPr>
              <a:t>Why Readiness Matters</a:t>
            </a:r>
            <a:endParaRPr b="0" i="0" sz="3600" u="none" cap="none" strike="noStrike">
              <a:solidFill>
                <a:schemeClr val="dk1"/>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04" name="Shape 704"/>
        <p:cNvGrpSpPr/>
        <p:nvPr/>
      </p:nvGrpSpPr>
      <p:grpSpPr>
        <a:xfrm>
          <a:off x="0" y="0"/>
          <a:ext cx="0" cy="0"/>
          <a:chOff x="0" y="0"/>
          <a:chExt cx="0" cy="0"/>
        </a:xfrm>
      </p:grpSpPr>
      <p:sp>
        <p:nvSpPr>
          <p:cNvPr id="705" name="Google Shape;705;p94"/>
          <p:cNvSpPr/>
          <p:nvPr/>
        </p:nvSpPr>
        <p:spPr>
          <a:xfrm>
            <a:off x="609600" y="2124075"/>
            <a:ext cx="5715000" cy="9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94"/>
          <p:cNvSpPr/>
          <p:nvPr/>
        </p:nvSpPr>
        <p:spPr>
          <a:xfrm>
            <a:off x="533400" y="609600"/>
            <a:ext cx="7506900" cy="547800"/>
          </a:xfrm>
          <a:prstGeom prst="rect">
            <a:avLst/>
          </a:prstGeom>
          <a:noFill/>
          <a:ln>
            <a:noFill/>
          </a:ln>
        </p:spPr>
        <p:txBody>
          <a:bodyPr anchorCtr="0" anchor="ctr" bIns="45700" lIns="91425" spcFirstLastPara="1" rIns="91425" wrap="square" tIns="45700">
            <a:noAutofit/>
          </a:bodyPr>
          <a:lstStyle/>
          <a:p>
            <a:pPr indent="0" lvl="0" marL="0" marR="0" rtl="0" algn="l">
              <a:lnSpc>
                <a:spcPct val="120000"/>
              </a:lnSpc>
              <a:spcBef>
                <a:spcPts val="0"/>
              </a:spcBef>
              <a:spcAft>
                <a:spcPts val="0"/>
              </a:spcAft>
              <a:buClr>
                <a:srgbClr val="000000"/>
              </a:buClr>
              <a:buSzPts val="3600"/>
              <a:buFont typeface="Inter"/>
              <a:buNone/>
            </a:pPr>
            <a:r>
              <a:rPr b="1" lang="en" sz="2200">
                <a:latin typeface="Inter"/>
                <a:ea typeface="Inter"/>
                <a:cs typeface="Inter"/>
                <a:sym typeface="Inter"/>
              </a:rPr>
              <a:t>How Ready Is Your Agency for Change?</a:t>
            </a:r>
            <a:endParaRPr b="0" i="0" sz="2200" u="none" cap="none" strike="noStrike">
              <a:solidFill>
                <a:schemeClr val="dk1"/>
              </a:solidFill>
              <a:latin typeface="Calibri"/>
              <a:ea typeface="Calibri"/>
              <a:cs typeface="Calibri"/>
              <a:sym typeface="Calibri"/>
            </a:endParaRPr>
          </a:p>
        </p:txBody>
      </p:sp>
      <p:sp>
        <p:nvSpPr>
          <p:cNvPr id="707" name="Google Shape;707;p94"/>
          <p:cNvSpPr/>
          <p:nvPr/>
        </p:nvSpPr>
        <p:spPr>
          <a:xfrm>
            <a:off x="609600" y="2278350"/>
            <a:ext cx="7124700" cy="1308000"/>
          </a:xfrm>
          <a:prstGeom prst="rect">
            <a:avLst/>
          </a:prstGeom>
          <a:noFill/>
          <a:ln>
            <a:noFill/>
          </a:ln>
        </p:spPr>
        <p:txBody>
          <a:bodyPr anchorCtr="0" anchor="ctr" bIns="45700" lIns="91425" spcFirstLastPara="1" rIns="91425" wrap="square" tIns="45700">
            <a:noAutofit/>
          </a:bodyPr>
          <a:lstStyle/>
          <a:p>
            <a:pPr indent="-342900" lvl="0" marL="457200" marR="0" rtl="0" algn="l">
              <a:lnSpc>
                <a:spcPct val="100000"/>
              </a:lnSpc>
              <a:spcBef>
                <a:spcPts val="1200"/>
              </a:spcBef>
              <a:spcAft>
                <a:spcPts val="0"/>
              </a:spcAft>
              <a:buClr>
                <a:schemeClr val="dk1"/>
              </a:buClr>
              <a:buSzPts val="1800"/>
              <a:buFont typeface="Inter"/>
              <a:buChar char="●"/>
            </a:pPr>
            <a:r>
              <a:rPr lang="en" sz="1800">
                <a:solidFill>
                  <a:schemeClr val="dk1"/>
                </a:solidFill>
                <a:latin typeface="Inter"/>
                <a:ea typeface="Inter"/>
                <a:cs typeface="Inter"/>
                <a:sym typeface="Inter"/>
              </a:rPr>
              <a:t>Before you can drive change, you need to understand your starting point.</a:t>
            </a:r>
            <a:br>
              <a:rPr lang="en" sz="1800">
                <a:solidFill>
                  <a:schemeClr val="dk1"/>
                </a:solidFill>
                <a:latin typeface="Inter"/>
                <a:ea typeface="Inter"/>
                <a:cs typeface="Inter"/>
                <a:sym typeface="Inter"/>
              </a:rPr>
            </a:br>
            <a:endParaRPr sz="1800">
              <a:solidFill>
                <a:schemeClr val="dk1"/>
              </a:solidFill>
              <a:latin typeface="Inter"/>
              <a:ea typeface="Inter"/>
              <a:cs typeface="Inter"/>
              <a:sym typeface="Inter"/>
            </a:endParaRPr>
          </a:p>
          <a:p>
            <a:pPr indent="-342900" lvl="0" marL="457200" marR="0" rtl="0" algn="l">
              <a:lnSpc>
                <a:spcPct val="100000"/>
              </a:lnSpc>
              <a:spcBef>
                <a:spcPts val="0"/>
              </a:spcBef>
              <a:spcAft>
                <a:spcPts val="0"/>
              </a:spcAft>
              <a:buClr>
                <a:schemeClr val="dk1"/>
              </a:buClr>
              <a:buSzPts val="1800"/>
              <a:buFont typeface="Inter"/>
              <a:buChar char="●"/>
            </a:pPr>
            <a:r>
              <a:rPr lang="en" sz="1800">
                <a:solidFill>
                  <a:schemeClr val="dk1"/>
                </a:solidFill>
                <a:latin typeface="Inter"/>
                <a:ea typeface="Inter"/>
                <a:cs typeface="Inter"/>
                <a:sym typeface="Inter"/>
              </a:rPr>
              <a:t>Today’s activity helps you reflect on your agency’s mindset, behaviors, and conditions that support (or block) innovation.</a:t>
            </a:r>
            <a:br>
              <a:rPr lang="en" sz="1800">
                <a:solidFill>
                  <a:schemeClr val="dk1"/>
                </a:solidFill>
                <a:latin typeface="Inter"/>
                <a:ea typeface="Inter"/>
                <a:cs typeface="Inter"/>
                <a:sym typeface="Inter"/>
              </a:rPr>
            </a:br>
            <a:endParaRPr sz="1800">
              <a:solidFill>
                <a:schemeClr val="dk1"/>
              </a:solidFill>
              <a:latin typeface="Inter"/>
              <a:ea typeface="Inter"/>
              <a:cs typeface="Inter"/>
              <a:sym typeface="Inter"/>
            </a:endParaRPr>
          </a:p>
          <a:p>
            <a:pPr indent="-342900" lvl="0" marL="457200" marR="0" rtl="0" algn="l">
              <a:lnSpc>
                <a:spcPct val="100000"/>
              </a:lnSpc>
              <a:spcBef>
                <a:spcPts val="0"/>
              </a:spcBef>
              <a:spcAft>
                <a:spcPts val="0"/>
              </a:spcAft>
              <a:buClr>
                <a:schemeClr val="dk1"/>
              </a:buClr>
              <a:buSzPts val="1800"/>
              <a:buFont typeface="Inter"/>
              <a:buChar char="●"/>
            </a:pPr>
            <a:r>
              <a:rPr lang="en" sz="1800">
                <a:solidFill>
                  <a:schemeClr val="dk1"/>
                </a:solidFill>
                <a:latin typeface="Inter"/>
                <a:ea typeface="Inter"/>
                <a:cs typeface="Inter"/>
                <a:sym typeface="Inter"/>
              </a:rPr>
              <a:t>Think of this as a mirror, not a test—your responses will help surface opportunities where you can make an impact.</a:t>
            </a:r>
            <a:endParaRPr sz="1800">
              <a:solidFill>
                <a:schemeClr val="dk1"/>
              </a:solidFill>
              <a:latin typeface="Inter"/>
              <a:ea typeface="Inter"/>
              <a:cs typeface="Inter"/>
              <a:sym typeface="Inter"/>
            </a:endParaRPr>
          </a:p>
          <a:p>
            <a:pPr indent="0" lvl="0" marL="0" rtl="0" algn="l">
              <a:spcBef>
                <a:spcPts val="1200"/>
              </a:spcBef>
              <a:spcAft>
                <a:spcPts val="0"/>
              </a:spcAft>
              <a:buNone/>
            </a:pPr>
            <a:r>
              <a:t/>
            </a:r>
            <a:endParaRPr sz="1350">
              <a:solidFill>
                <a:schemeClr val="dk1"/>
              </a:solidFill>
              <a:latin typeface="Inter"/>
              <a:ea typeface="Inter"/>
              <a:cs typeface="Inter"/>
              <a:sym typeface="Inter"/>
            </a:endParaRPr>
          </a:p>
          <a:p>
            <a:pPr indent="0" lvl="0" marL="0" marR="0" rtl="0" algn="l">
              <a:lnSpc>
                <a:spcPct val="140000"/>
              </a:lnSpc>
              <a:spcBef>
                <a:spcPts val="1200"/>
              </a:spcBef>
              <a:spcAft>
                <a:spcPts val="0"/>
              </a:spcAft>
              <a:buClr>
                <a:srgbClr val="000000"/>
              </a:buClr>
              <a:buSzPts val="1350"/>
              <a:buFont typeface="Inter"/>
              <a:buNone/>
            </a:pPr>
            <a:r>
              <a:t/>
            </a:r>
            <a:endParaRPr sz="1350">
              <a:latin typeface="Inter"/>
              <a:ea typeface="Inter"/>
              <a:cs typeface="Inter"/>
              <a:sym typeface="Inte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12" name="Shape 712"/>
        <p:cNvGrpSpPr/>
        <p:nvPr/>
      </p:nvGrpSpPr>
      <p:grpSpPr>
        <a:xfrm>
          <a:off x="0" y="0"/>
          <a:ext cx="0" cy="0"/>
          <a:chOff x="0" y="0"/>
          <a:chExt cx="0" cy="0"/>
        </a:xfrm>
      </p:grpSpPr>
      <p:sp>
        <p:nvSpPr>
          <p:cNvPr id="713" name="Google Shape;713;p95"/>
          <p:cNvSpPr/>
          <p:nvPr/>
        </p:nvSpPr>
        <p:spPr>
          <a:xfrm>
            <a:off x="609600" y="2124075"/>
            <a:ext cx="5715000" cy="9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95"/>
          <p:cNvSpPr/>
          <p:nvPr/>
        </p:nvSpPr>
        <p:spPr>
          <a:xfrm>
            <a:off x="533400" y="609600"/>
            <a:ext cx="7506900" cy="547800"/>
          </a:xfrm>
          <a:prstGeom prst="rect">
            <a:avLst/>
          </a:prstGeom>
          <a:noFill/>
          <a:ln>
            <a:noFill/>
          </a:ln>
        </p:spPr>
        <p:txBody>
          <a:bodyPr anchorCtr="0" anchor="ctr" bIns="45700" lIns="91425" spcFirstLastPara="1" rIns="91425" wrap="square" tIns="45700">
            <a:noAutofit/>
          </a:bodyPr>
          <a:lstStyle/>
          <a:p>
            <a:pPr indent="0" lvl="0" marL="0" marR="0" rtl="0" algn="l">
              <a:lnSpc>
                <a:spcPct val="120000"/>
              </a:lnSpc>
              <a:spcBef>
                <a:spcPts val="0"/>
              </a:spcBef>
              <a:spcAft>
                <a:spcPts val="0"/>
              </a:spcAft>
              <a:buClr>
                <a:srgbClr val="000000"/>
              </a:buClr>
              <a:buSzPts val="3600"/>
              <a:buFont typeface="Inter"/>
              <a:buNone/>
            </a:pPr>
            <a:r>
              <a:rPr b="1" lang="en" sz="2200">
                <a:latin typeface="Inter"/>
                <a:ea typeface="Inter"/>
                <a:cs typeface="Inter"/>
                <a:sym typeface="Inter"/>
              </a:rPr>
              <a:t>Activity: </a:t>
            </a:r>
            <a:r>
              <a:rPr b="1" lang="en" sz="2200">
                <a:latin typeface="Inter"/>
                <a:ea typeface="Inter"/>
                <a:cs typeface="Inter"/>
                <a:sym typeface="Inter"/>
              </a:rPr>
              <a:t>Change</a:t>
            </a:r>
            <a:r>
              <a:rPr b="1" lang="en" sz="2200">
                <a:latin typeface="Inter"/>
                <a:ea typeface="Inter"/>
                <a:cs typeface="Inter"/>
                <a:sym typeface="Inter"/>
              </a:rPr>
              <a:t> &amp; Innovation Readiness Survey</a:t>
            </a:r>
            <a:endParaRPr b="0" i="0" sz="2200" u="none" cap="none" strike="noStrike">
              <a:solidFill>
                <a:schemeClr val="dk1"/>
              </a:solidFill>
              <a:latin typeface="Calibri"/>
              <a:ea typeface="Calibri"/>
              <a:cs typeface="Calibri"/>
              <a:sym typeface="Calibri"/>
            </a:endParaRPr>
          </a:p>
        </p:txBody>
      </p:sp>
      <p:sp>
        <p:nvSpPr>
          <p:cNvPr id="715" name="Google Shape;715;p95"/>
          <p:cNvSpPr/>
          <p:nvPr/>
        </p:nvSpPr>
        <p:spPr>
          <a:xfrm>
            <a:off x="609600" y="2226175"/>
            <a:ext cx="4993500" cy="1308000"/>
          </a:xfrm>
          <a:prstGeom prst="rect">
            <a:avLst/>
          </a:prstGeom>
          <a:noFill/>
          <a:ln>
            <a:noFill/>
          </a:ln>
        </p:spPr>
        <p:txBody>
          <a:bodyPr anchorCtr="0" anchor="ctr" bIns="45700" lIns="91425" spcFirstLastPara="1" rIns="91425" wrap="square" tIns="45700">
            <a:noAutofit/>
          </a:bodyPr>
          <a:lstStyle/>
          <a:p>
            <a:pPr indent="-342900" lvl="0" marL="457200" rtl="0" algn="l">
              <a:spcBef>
                <a:spcPts val="1200"/>
              </a:spcBef>
              <a:spcAft>
                <a:spcPts val="0"/>
              </a:spcAft>
              <a:buClr>
                <a:schemeClr val="dk1"/>
              </a:buClr>
              <a:buSzPts val="1800"/>
              <a:buFont typeface="Inter"/>
              <a:buAutoNum type="arabicPeriod"/>
            </a:pPr>
            <a:r>
              <a:rPr lang="en" sz="1800">
                <a:solidFill>
                  <a:schemeClr val="dk1"/>
                </a:solidFill>
                <a:latin typeface="Inter"/>
                <a:ea typeface="Inter"/>
                <a:cs typeface="Inter"/>
                <a:sym typeface="Inter"/>
              </a:rPr>
              <a:t>Complete the survey individually.</a:t>
            </a:r>
            <a:endParaRPr sz="1800">
              <a:solidFill>
                <a:schemeClr val="dk1"/>
              </a:solidFill>
              <a:latin typeface="Inter"/>
              <a:ea typeface="Inter"/>
              <a:cs typeface="Inter"/>
              <a:sym typeface="Inter"/>
            </a:endParaRPr>
          </a:p>
          <a:p>
            <a:pPr indent="-342900" lvl="1" marL="914400" rtl="0" algn="l">
              <a:lnSpc>
                <a:spcPct val="115000"/>
              </a:lnSpc>
              <a:spcBef>
                <a:spcPts val="0"/>
              </a:spcBef>
              <a:spcAft>
                <a:spcPts val="0"/>
              </a:spcAft>
              <a:buClr>
                <a:schemeClr val="dk1"/>
              </a:buClr>
              <a:buSzPts val="1800"/>
              <a:buFont typeface="Inter"/>
              <a:buChar char="○"/>
            </a:pPr>
            <a:r>
              <a:rPr lang="en" sz="1800">
                <a:solidFill>
                  <a:schemeClr val="dk1"/>
                </a:solidFill>
                <a:latin typeface="Inter"/>
                <a:ea typeface="Inter"/>
                <a:cs typeface="Inter"/>
                <a:sym typeface="Inter"/>
              </a:rPr>
              <a:t>Rate your agency on a scale of 1–5 across 7 statements.</a:t>
            </a:r>
            <a:endParaRPr sz="1800">
              <a:solidFill>
                <a:schemeClr val="dk1"/>
              </a:solidFill>
              <a:latin typeface="Inter"/>
              <a:ea typeface="Inter"/>
              <a:cs typeface="Inter"/>
              <a:sym typeface="Inter"/>
            </a:endParaRPr>
          </a:p>
          <a:p>
            <a:pPr indent="-342900" lvl="1" marL="914400" rtl="0" algn="l">
              <a:lnSpc>
                <a:spcPct val="115000"/>
              </a:lnSpc>
              <a:spcBef>
                <a:spcPts val="0"/>
              </a:spcBef>
              <a:spcAft>
                <a:spcPts val="0"/>
              </a:spcAft>
              <a:buClr>
                <a:schemeClr val="dk1"/>
              </a:buClr>
              <a:buSzPts val="1800"/>
              <a:buFont typeface="Inter"/>
              <a:buChar char="○"/>
            </a:pPr>
            <a:r>
              <a:rPr lang="en" sz="1800">
                <a:solidFill>
                  <a:schemeClr val="dk1"/>
                </a:solidFill>
                <a:latin typeface="Inter"/>
                <a:ea typeface="Inter"/>
                <a:cs typeface="Inter"/>
                <a:sym typeface="Inter"/>
              </a:rPr>
              <a:t>Briefly explain why you gave each score.</a:t>
            </a:r>
            <a:endParaRPr sz="1800">
              <a:solidFill>
                <a:schemeClr val="dk1"/>
              </a:solidFill>
              <a:latin typeface="Inter"/>
              <a:ea typeface="Inter"/>
              <a:cs typeface="Inter"/>
              <a:sym typeface="Inter"/>
            </a:endParaRPr>
          </a:p>
          <a:p>
            <a:pPr indent="-342900" lvl="0" marL="457200" rtl="0" algn="l">
              <a:lnSpc>
                <a:spcPct val="115000"/>
              </a:lnSpc>
              <a:spcBef>
                <a:spcPts val="0"/>
              </a:spcBef>
              <a:spcAft>
                <a:spcPts val="0"/>
              </a:spcAft>
              <a:buClr>
                <a:schemeClr val="dk1"/>
              </a:buClr>
              <a:buSzPts val="1800"/>
              <a:buFont typeface="Inter"/>
              <a:buAutoNum type="arabicPeriod"/>
            </a:pPr>
            <a:r>
              <a:rPr lang="en" sz="1800">
                <a:solidFill>
                  <a:schemeClr val="dk1"/>
                </a:solidFill>
                <a:latin typeface="Inter"/>
                <a:ea typeface="Inter"/>
                <a:cs typeface="Inter"/>
                <a:sym typeface="Inter"/>
              </a:rPr>
              <a:t>Respond to the final reflection prompts.</a:t>
            </a:r>
            <a:endParaRPr sz="1800">
              <a:solidFill>
                <a:schemeClr val="dk1"/>
              </a:solidFill>
              <a:latin typeface="Inter"/>
              <a:ea typeface="Inter"/>
              <a:cs typeface="Inter"/>
              <a:sym typeface="Inter"/>
            </a:endParaRPr>
          </a:p>
          <a:p>
            <a:pPr indent="-342900" lvl="0" marL="457200" rtl="0" algn="l">
              <a:spcBef>
                <a:spcPts val="0"/>
              </a:spcBef>
              <a:spcAft>
                <a:spcPts val="0"/>
              </a:spcAft>
              <a:buClr>
                <a:schemeClr val="dk1"/>
              </a:buClr>
              <a:buSzPts val="1800"/>
              <a:buAutoNum type="arabicPeriod"/>
            </a:pPr>
            <a:r>
              <a:rPr lang="en" sz="1800">
                <a:solidFill>
                  <a:schemeClr val="dk1"/>
                </a:solidFill>
                <a:latin typeface="Inter"/>
                <a:ea typeface="Inter"/>
                <a:cs typeface="Inter"/>
                <a:sym typeface="Inter"/>
              </a:rPr>
              <a:t>Be ready to share any insights or patterns during our discussion.</a:t>
            </a:r>
            <a:endParaRPr sz="1800">
              <a:solidFill>
                <a:schemeClr val="dk1"/>
              </a:solidFill>
              <a:latin typeface="Inter"/>
              <a:ea typeface="Inter"/>
              <a:cs typeface="Inter"/>
              <a:sym typeface="Inter"/>
            </a:endParaRPr>
          </a:p>
          <a:p>
            <a:pPr indent="0" lvl="0" marL="0" marR="0" rtl="0" algn="l">
              <a:lnSpc>
                <a:spcPct val="140000"/>
              </a:lnSpc>
              <a:spcBef>
                <a:spcPts val="1200"/>
              </a:spcBef>
              <a:spcAft>
                <a:spcPts val="0"/>
              </a:spcAft>
              <a:buClr>
                <a:srgbClr val="000000"/>
              </a:buClr>
              <a:buSzPts val="1350"/>
              <a:buFont typeface="Inter"/>
              <a:buNone/>
            </a:pPr>
            <a:r>
              <a:t/>
            </a:r>
            <a:endParaRPr>
              <a:latin typeface="Inter"/>
              <a:ea typeface="Inter"/>
              <a:cs typeface="Inter"/>
              <a:sym typeface="Inter"/>
            </a:endParaRPr>
          </a:p>
        </p:txBody>
      </p:sp>
      <p:pic>
        <p:nvPicPr>
          <p:cNvPr descr="Two people raising their hands with a light bulb between them. " id="716" name="Google Shape;716;p95" title="1.png"/>
          <p:cNvPicPr preferRelativeResize="0"/>
          <p:nvPr/>
        </p:nvPicPr>
        <p:blipFill>
          <a:blip r:embed="rId3">
            <a:alphaModFix/>
          </a:blip>
          <a:stretch>
            <a:fillRect/>
          </a:stretch>
        </p:blipFill>
        <p:spPr>
          <a:xfrm>
            <a:off x="6214725" y="1664813"/>
            <a:ext cx="2266963" cy="2266963"/>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0" name="Shape 720"/>
        <p:cNvGrpSpPr/>
        <p:nvPr/>
      </p:nvGrpSpPr>
      <p:grpSpPr>
        <a:xfrm>
          <a:off x="0" y="0"/>
          <a:ext cx="0" cy="0"/>
          <a:chOff x="0" y="0"/>
          <a:chExt cx="0" cy="0"/>
        </a:xfrm>
      </p:grpSpPr>
      <p:sp>
        <p:nvSpPr>
          <p:cNvPr id="721" name="Google Shape;721;p96"/>
          <p:cNvSpPr txBox="1"/>
          <p:nvPr>
            <p:ph type="title"/>
          </p:nvPr>
        </p:nvSpPr>
        <p:spPr>
          <a:xfrm>
            <a:off x="697350" y="2538425"/>
            <a:ext cx="7749300" cy="876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Stakeholder and Customer Mapping</a:t>
            </a:r>
            <a:endParaRPr/>
          </a:p>
        </p:txBody>
      </p:sp>
      <p:sp>
        <p:nvSpPr>
          <p:cNvPr id="722" name="Google Shape;722;p96"/>
          <p:cNvSpPr txBox="1"/>
          <p:nvPr>
            <p:ph idx="2" type="title"/>
          </p:nvPr>
        </p:nvSpPr>
        <p:spPr>
          <a:xfrm>
            <a:off x="2899200" y="1194450"/>
            <a:ext cx="3345600" cy="1829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800"/>
              <a:t>Sprint  2</a:t>
            </a:r>
            <a:endParaRPr sz="48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27" name="Shape 727"/>
        <p:cNvGrpSpPr/>
        <p:nvPr/>
      </p:nvGrpSpPr>
      <p:grpSpPr>
        <a:xfrm>
          <a:off x="0" y="0"/>
          <a:ext cx="0" cy="0"/>
          <a:chOff x="0" y="0"/>
          <a:chExt cx="0" cy="0"/>
        </a:xfrm>
      </p:grpSpPr>
      <p:sp>
        <p:nvSpPr>
          <p:cNvPr id="728" name="Google Shape;728;p97"/>
          <p:cNvSpPr/>
          <p:nvPr/>
        </p:nvSpPr>
        <p:spPr>
          <a:xfrm>
            <a:off x="609600" y="2124075"/>
            <a:ext cx="5715000" cy="9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97"/>
          <p:cNvSpPr/>
          <p:nvPr/>
        </p:nvSpPr>
        <p:spPr>
          <a:xfrm>
            <a:off x="589500" y="2124075"/>
            <a:ext cx="7965000" cy="547800"/>
          </a:xfrm>
          <a:prstGeom prst="rect">
            <a:avLst/>
          </a:prstGeom>
          <a:noFill/>
          <a:ln>
            <a:noFill/>
          </a:ln>
        </p:spPr>
        <p:txBody>
          <a:bodyPr anchorCtr="0" anchor="ctr" bIns="45700" lIns="91425" spcFirstLastPara="1" rIns="91425" wrap="square" tIns="45700">
            <a:noAutofit/>
          </a:bodyPr>
          <a:lstStyle/>
          <a:p>
            <a:pPr indent="0" lvl="0" marL="0" rtl="0" algn="l">
              <a:spcBef>
                <a:spcPts val="1200"/>
              </a:spcBef>
              <a:spcAft>
                <a:spcPts val="1200"/>
              </a:spcAft>
              <a:buNone/>
            </a:pPr>
            <a:r>
              <a:rPr b="1" lang="en" sz="3600">
                <a:solidFill>
                  <a:schemeClr val="dk1"/>
                </a:solidFill>
                <a:latin typeface="Inter"/>
                <a:ea typeface="Inter"/>
                <a:cs typeface="Inter"/>
                <a:sym typeface="Inter"/>
              </a:rPr>
              <a:t>Understanding Your Needs &amp; Mapping  Stakeholders for Change</a:t>
            </a:r>
            <a:endParaRPr b="1" i="0" sz="3600" u="none" cap="none" strike="noStrike">
              <a:solidFill>
                <a:schemeClr val="dk1"/>
              </a:solidFill>
              <a:latin typeface="Inter"/>
              <a:ea typeface="Inter"/>
              <a:cs typeface="Inter"/>
              <a:sym typeface="Inter"/>
            </a:endParaRPr>
          </a:p>
        </p:txBody>
      </p:sp>
      <p:sp>
        <p:nvSpPr>
          <p:cNvPr id="730" name="Google Shape;730;p97"/>
          <p:cNvSpPr/>
          <p:nvPr/>
        </p:nvSpPr>
        <p:spPr>
          <a:xfrm>
            <a:off x="609600" y="3072188"/>
            <a:ext cx="6172200" cy="238200"/>
          </a:xfrm>
          <a:prstGeom prst="rect">
            <a:avLst/>
          </a:prstGeom>
          <a:noFill/>
          <a:ln>
            <a:noFill/>
          </a:ln>
        </p:spPr>
        <p:txBody>
          <a:bodyPr anchorCtr="0" anchor="ctr" bIns="45700" lIns="91425" spcFirstLastPara="1" rIns="91425" wrap="square" tIns="45700">
            <a:noAutofit/>
          </a:bodyPr>
          <a:lstStyle/>
          <a:p>
            <a:pPr indent="0" lvl="0" marL="0" rtl="0" algn="l">
              <a:spcBef>
                <a:spcPts val="1200"/>
              </a:spcBef>
              <a:spcAft>
                <a:spcPts val="1200"/>
              </a:spcAft>
              <a:buNone/>
            </a:pPr>
            <a:r>
              <a:t/>
            </a:r>
            <a:endParaRPr i="0" sz="1750" u="none" cap="none" strike="noStrike">
              <a:solidFill>
                <a:schemeClr val="dk1"/>
              </a:solidFill>
              <a:latin typeface="Inter"/>
              <a:ea typeface="Inter"/>
              <a:cs typeface="Inter"/>
              <a:sym typeface="Inter"/>
            </a:endParaRPr>
          </a:p>
        </p:txBody>
      </p:sp>
      <p:sp>
        <p:nvSpPr>
          <p:cNvPr id="731" name="Google Shape;731;p97"/>
          <p:cNvSpPr txBox="1"/>
          <p:nvPr/>
        </p:nvSpPr>
        <p:spPr>
          <a:xfrm>
            <a:off x="609600" y="3831175"/>
            <a:ext cx="3000000" cy="754200"/>
          </a:xfrm>
          <a:prstGeom prst="rect">
            <a:avLst/>
          </a:prstGeom>
          <a:noFill/>
          <a:ln>
            <a:noFill/>
          </a:ln>
        </p:spPr>
        <p:txBody>
          <a:bodyPr anchorCtr="0" anchor="t" bIns="91425" lIns="91425" spcFirstLastPara="1" rIns="91425" wrap="square" tIns="91425">
            <a:spAutoFit/>
          </a:bodyPr>
          <a:lstStyle/>
          <a:p>
            <a:pPr indent="0" lvl="0" marL="0" rtl="0" algn="l">
              <a:spcBef>
                <a:spcPts val="1200"/>
              </a:spcBef>
              <a:spcAft>
                <a:spcPts val="0"/>
              </a:spcAft>
              <a:buNone/>
            </a:pPr>
            <a:r>
              <a:rPr b="1" lang="en" sz="1350">
                <a:solidFill>
                  <a:schemeClr val="dk1"/>
                </a:solidFill>
                <a:latin typeface="Inter"/>
                <a:ea typeface="Inter"/>
                <a:cs typeface="Inter"/>
                <a:sym typeface="Inter"/>
              </a:rPr>
              <a:t>Presented by:</a:t>
            </a:r>
            <a:r>
              <a:rPr lang="en" sz="1350">
                <a:solidFill>
                  <a:schemeClr val="dk1"/>
                </a:solidFill>
                <a:latin typeface="Inter"/>
                <a:ea typeface="Inter"/>
                <a:cs typeface="Inter"/>
                <a:sym typeface="Inter"/>
              </a:rPr>
              <a:t> [Facilitator Name]</a:t>
            </a:r>
            <a:endParaRPr sz="1350">
              <a:solidFill>
                <a:schemeClr val="dk1"/>
              </a:solidFill>
              <a:latin typeface="Inter"/>
              <a:ea typeface="Inter"/>
              <a:cs typeface="Inter"/>
              <a:sym typeface="Inter"/>
            </a:endParaRPr>
          </a:p>
          <a:p>
            <a:pPr indent="0" lvl="0" marL="0" rtl="0" algn="l">
              <a:spcBef>
                <a:spcPts val="1200"/>
              </a:spcBef>
              <a:spcAft>
                <a:spcPts val="1200"/>
              </a:spcAft>
              <a:buNone/>
            </a:pPr>
            <a:r>
              <a:rPr b="1" lang="en" sz="1350">
                <a:solidFill>
                  <a:schemeClr val="dk1"/>
                </a:solidFill>
                <a:latin typeface="Inter"/>
                <a:ea typeface="Inter"/>
                <a:cs typeface="Inter"/>
                <a:sym typeface="Inter"/>
              </a:rPr>
              <a:t>Date:</a:t>
            </a:r>
            <a:r>
              <a:rPr lang="en" sz="1350">
                <a:solidFill>
                  <a:schemeClr val="dk1"/>
                </a:solidFill>
                <a:latin typeface="Inter"/>
                <a:ea typeface="Inter"/>
                <a:cs typeface="Inter"/>
                <a:sym typeface="Inter"/>
              </a:rPr>
              <a:t> [Session Date]</a:t>
            </a:r>
            <a:endParaRPr sz="1350">
              <a:latin typeface="Inter"/>
              <a:ea typeface="Inter"/>
              <a:cs typeface="Inter"/>
              <a:sym typeface="Inte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36" name="Shape 736"/>
        <p:cNvGrpSpPr/>
        <p:nvPr/>
      </p:nvGrpSpPr>
      <p:grpSpPr>
        <a:xfrm>
          <a:off x="0" y="0"/>
          <a:ext cx="0" cy="0"/>
          <a:chOff x="0" y="0"/>
          <a:chExt cx="0" cy="0"/>
        </a:xfrm>
      </p:grpSpPr>
      <p:sp>
        <p:nvSpPr>
          <p:cNvPr id="737" name="Google Shape;737;p98"/>
          <p:cNvSpPr/>
          <p:nvPr/>
        </p:nvSpPr>
        <p:spPr>
          <a:xfrm>
            <a:off x="4610100" y="1300163"/>
            <a:ext cx="3238500" cy="609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98"/>
          <p:cNvSpPr/>
          <p:nvPr/>
        </p:nvSpPr>
        <p:spPr>
          <a:xfrm>
            <a:off x="4610100" y="2262188"/>
            <a:ext cx="3238500" cy="609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98"/>
          <p:cNvSpPr/>
          <p:nvPr/>
        </p:nvSpPr>
        <p:spPr>
          <a:xfrm>
            <a:off x="4610100" y="3224213"/>
            <a:ext cx="3238500" cy="609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98"/>
          <p:cNvSpPr/>
          <p:nvPr/>
        </p:nvSpPr>
        <p:spPr>
          <a:xfrm>
            <a:off x="609600" y="2433638"/>
            <a:ext cx="3124200" cy="276300"/>
          </a:xfrm>
          <a:prstGeom prst="rect">
            <a:avLst/>
          </a:prstGeom>
          <a:noFill/>
          <a:ln>
            <a:noFill/>
          </a:ln>
        </p:spPr>
        <p:txBody>
          <a:bodyPr anchorCtr="0" anchor="ctr" bIns="45700" lIns="91425" spcFirstLastPara="1" rIns="91425" wrap="square" tIns="45700">
            <a:noAutofit/>
          </a:bodyPr>
          <a:lstStyle/>
          <a:p>
            <a:pPr indent="0" lvl="0" marL="0" marR="0" rtl="0" algn="l">
              <a:lnSpc>
                <a:spcPct val="120000"/>
              </a:lnSpc>
              <a:spcBef>
                <a:spcPts val="0"/>
              </a:spcBef>
              <a:spcAft>
                <a:spcPts val="0"/>
              </a:spcAft>
              <a:buClr>
                <a:srgbClr val="000000"/>
              </a:buClr>
              <a:buSzPts val="1800"/>
              <a:buFont typeface="Inter"/>
              <a:buNone/>
            </a:pPr>
            <a:r>
              <a:rPr b="1" lang="en" sz="1800">
                <a:latin typeface="Inter"/>
                <a:ea typeface="Inter"/>
                <a:cs typeface="Inter"/>
                <a:sym typeface="Inter"/>
              </a:rPr>
              <a:t>Agenda</a:t>
            </a:r>
            <a:endParaRPr b="0" i="0" sz="1800" u="none" cap="none" strike="noStrike">
              <a:solidFill>
                <a:schemeClr val="dk1"/>
              </a:solidFill>
              <a:latin typeface="Calibri"/>
              <a:ea typeface="Calibri"/>
              <a:cs typeface="Calibri"/>
              <a:sym typeface="Calibri"/>
            </a:endParaRPr>
          </a:p>
        </p:txBody>
      </p:sp>
      <p:sp>
        <p:nvSpPr>
          <p:cNvPr id="741" name="Google Shape;741;p98"/>
          <p:cNvSpPr/>
          <p:nvPr/>
        </p:nvSpPr>
        <p:spPr>
          <a:xfrm>
            <a:off x="3446150" y="3224225"/>
            <a:ext cx="4777500" cy="228600"/>
          </a:xfrm>
          <a:prstGeom prst="rect">
            <a:avLst/>
          </a:prstGeom>
          <a:noFill/>
          <a:ln>
            <a:noFill/>
          </a:ln>
        </p:spPr>
        <p:txBody>
          <a:bodyPr anchorCtr="0" anchor="ctr" bIns="45700" lIns="91425" spcFirstLastPara="1" rIns="91425" wrap="square" tIns="45700">
            <a:noAutofit/>
          </a:bodyPr>
          <a:lstStyle/>
          <a:p>
            <a:pPr indent="0" lvl="0" marL="0" marR="0" rtl="0" algn="l">
              <a:lnSpc>
                <a:spcPct val="115000"/>
              </a:lnSpc>
              <a:spcBef>
                <a:spcPts val="1200"/>
              </a:spcBef>
              <a:spcAft>
                <a:spcPts val="1200"/>
              </a:spcAft>
              <a:buNone/>
            </a:pPr>
            <a:r>
              <a:rPr b="1" lang="en" sz="1450">
                <a:solidFill>
                  <a:schemeClr val="dk1"/>
                </a:solidFill>
                <a:latin typeface="Inter"/>
                <a:ea typeface="Inter"/>
                <a:cs typeface="Inter"/>
                <a:sym typeface="Inter"/>
              </a:rPr>
              <a:t>Explore techniques for stakeholder analysis and engagement</a:t>
            </a:r>
            <a:br>
              <a:rPr lang="en" sz="1500">
                <a:solidFill>
                  <a:schemeClr val="dk1"/>
                </a:solidFill>
                <a:latin typeface="Inter Medium"/>
                <a:ea typeface="Inter Medium"/>
                <a:cs typeface="Inter Medium"/>
                <a:sym typeface="Inter Medium"/>
              </a:rPr>
            </a:br>
            <a:endParaRPr i="0" sz="1350" u="none" cap="none" strike="noStrike">
              <a:solidFill>
                <a:schemeClr val="dk1"/>
              </a:solidFill>
              <a:latin typeface="Inter Medium"/>
              <a:ea typeface="Inter Medium"/>
              <a:cs typeface="Inter Medium"/>
              <a:sym typeface="Inter Medium"/>
            </a:endParaRPr>
          </a:p>
        </p:txBody>
      </p:sp>
      <p:sp>
        <p:nvSpPr>
          <p:cNvPr id="742" name="Google Shape;742;p98"/>
          <p:cNvSpPr/>
          <p:nvPr/>
        </p:nvSpPr>
        <p:spPr>
          <a:xfrm>
            <a:off x="3446150" y="2109800"/>
            <a:ext cx="4777500" cy="228600"/>
          </a:xfrm>
          <a:prstGeom prst="rect">
            <a:avLst/>
          </a:prstGeom>
          <a:noFill/>
          <a:ln>
            <a:noFill/>
          </a:ln>
        </p:spPr>
        <p:txBody>
          <a:bodyPr anchorCtr="0" anchor="ctr" bIns="45700" lIns="91425" spcFirstLastPara="1" rIns="91425" wrap="square" tIns="45700">
            <a:noAutofit/>
          </a:bodyPr>
          <a:lstStyle/>
          <a:p>
            <a:pPr indent="0" lvl="0" marL="0" marR="0" rtl="0" algn="l">
              <a:lnSpc>
                <a:spcPct val="115000"/>
              </a:lnSpc>
              <a:spcBef>
                <a:spcPts val="1200"/>
              </a:spcBef>
              <a:spcAft>
                <a:spcPts val="1200"/>
              </a:spcAft>
              <a:buNone/>
            </a:pPr>
            <a:r>
              <a:rPr b="1" lang="en" sz="1450">
                <a:solidFill>
                  <a:schemeClr val="dk1"/>
                </a:solidFill>
                <a:latin typeface="Inter"/>
                <a:ea typeface="Inter"/>
                <a:cs typeface="Inter"/>
                <a:sym typeface="Inter"/>
              </a:rPr>
              <a:t>Define stakeholders, users, and customers</a:t>
            </a:r>
            <a:endParaRPr b="1" sz="1450">
              <a:solidFill>
                <a:schemeClr val="dk1"/>
              </a:solidFill>
              <a:latin typeface="Inter"/>
              <a:ea typeface="Inter"/>
              <a:cs typeface="Inter"/>
              <a:sym typeface="Inter"/>
            </a:endParaRPr>
          </a:p>
        </p:txBody>
      </p:sp>
      <p:sp>
        <p:nvSpPr>
          <p:cNvPr id="743" name="Google Shape;743;p98"/>
          <p:cNvSpPr/>
          <p:nvPr/>
        </p:nvSpPr>
        <p:spPr>
          <a:xfrm>
            <a:off x="3446150" y="1300175"/>
            <a:ext cx="4859700" cy="2286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1200"/>
              </a:spcBef>
              <a:spcAft>
                <a:spcPts val="1200"/>
              </a:spcAft>
              <a:buNone/>
            </a:pPr>
            <a:br>
              <a:rPr b="1" lang="en" sz="1450">
                <a:solidFill>
                  <a:schemeClr val="dk1"/>
                </a:solidFill>
                <a:latin typeface="Inter"/>
                <a:ea typeface="Inter"/>
                <a:cs typeface="Inter"/>
                <a:sym typeface="Inter"/>
              </a:rPr>
            </a:br>
            <a:endParaRPr b="1" i="0" sz="1450" u="none" cap="none" strike="noStrike">
              <a:solidFill>
                <a:schemeClr val="dk1"/>
              </a:solidFill>
              <a:latin typeface="Inter"/>
              <a:ea typeface="Inter"/>
              <a:cs typeface="Inter"/>
              <a:sym typeface="Inter"/>
            </a:endParaRPr>
          </a:p>
        </p:txBody>
      </p:sp>
      <p:sp>
        <p:nvSpPr>
          <p:cNvPr id="744" name="Google Shape;744;p98"/>
          <p:cNvSpPr/>
          <p:nvPr/>
        </p:nvSpPr>
        <p:spPr>
          <a:xfrm>
            <a:off x="3446150" y="4186250"/>
            <a:ext cx="4653900" cy="228600"/>
          </a:xfrm>
          <a:prstGeom prst="rect">
            <a:avLst/>
          </a:prstGeom>
          <a:noFill/>
          <a:ln>
            <a:noFill/>
          </a:ln>
        </p:spPr>
        <p:txBody>
          <a:bodyPr anchorCtr="0" anchor="ctr" bIns="45700" lIns="91425" spcFirstLastPara="1" rIns="91425" wrap="square" tIns="45700">
            <a:noAutofit/>
          </a:bodyPr>
          <a:lstStyle/>
          <a:p>
            <a:pPr indent="0" lvl="0" marL="0" marR="0" rtl="0" algn="l">
              <a:lnSpc>
                <a:spcPct val="132000"/>
              </a:lnSpc>
              <a:spcBef>
                <a:spcPts val="0"/>
              </a:spcBef>
              <a:spcAft>
                <a:spcPts val="0"/>
              </a:spcAft>
              <a:buClr>
                <a:srgbClr val="000000"/>
              </a:buClr>
              <a:buSzPts val="1350"/>
              <a:buFont typeface="Inter"/>
              <a:buNone/>
            </a:pPr>
            <a:r>
              <a:t/>
            </a:r>
            <a:endParaRPr b="0" i="0" sz="1350" u="none" cap="none" strike="noStrike">
              <a:solidFill>
                <a:schemeClr val="dk1"/>
              </a:solidFill>
              <a:latin typeface="Calibri"/>
              <a:ea typeface="Calibri"/>
              <a:cs typeface="Calibri"/>
              <a:sym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49" name="Shape 749"/>
        <p:cNvGrpSpPr/>
        <p:nvPr/>
      </p:nvGrpSpPr>
      <p:grpSpPr>
        <a:xfrm>
          <a:off x="0" y="0"/>
          <a:ext cx="0" cy="0"/>
          <a:chOff x="0" y="0"/>
          <a:chExt cx="0" cy="0"/>
        </a:xfrm>
      </p:grpSpPr>
      <p:sp>
        <p:nvSpPr>
          <p:cNvPr id="750" name="Google Shape;750;p99"/>
          <p:cNvSpPr/>
          <p:nvPr/>
        </p:nvSpPr>
        <p:spPr>
          <a:xfrm>
            <a:off x="609600" y="2124075"/>
            <a:ext cx="5715000" cy="9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99"/>
          <p:cNvSpPr/>
          <p:nvPr/>
        </p:nvSpPr>
        <p:spPr>
          <a:xfrm>
            <a:off x="551100" y="611875"/>
            <a:ext cx="8041800" cy="547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b="1" lang="en" sz="2200">
                <a:latin typeface="Inter"/>
                <a:ea typeface="Inter"/>
                <a:cs typeface="Inter"/>
                <a:sym typeface="Inter"/>
              </a:rPr>
              <a:t>Seeing the Big Picture with Stakeholders </a:t>
            </a:r>
            <a:endParaRPr b="1" i="0" sz="2200" u="none" cap="none" strike="noStrike">
              <a:solidFill>
                <a:schemeClr val="dk1"/>
              </a:solidFill>
              <a:latin typeface="Inter"/>
              <a:ea typeface="Inter"/>
              <a:cs typeface="Inter"/>
              <a:sym typeface="Inter"/>
            </a:endParaRPr>
          </a:p>
        </p:txBody>
      </p:sp>
      <p:sp>
        <p:nvSpPr>
          <p:cNvPr id="752" name="Google Shape;752;p99"/>
          <p:cNvSpPr/>
          <p:nvPr/>
        </p:nvSpPr>
        <p:spPr>
          <a:xfrm>
            <a:off x="2960150" y="1782950"/>
            <a:ext cx="3364500" cy="15228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rPr>
              <a:t>Need Visual: Visual of stakeholder mapping that starts with core stakeholders and expands outward.</a:t>
            </a:r>
            <a:br>
              <a:rPr lang="en" sz="1200">
                <a:solidFill>
                  <a:schemeClr val="dk1"/>
                </a:solidFill>
              </a:rPr>
            </a:br>
            <a:br>
              <a:rPr lang="en" sz="1200">
                <a:solidFill>
                  <a:schemeClr val="dk1"/>
                </a:solidFill>
              </a:rPr>
            </a:br>
            <a:r>
              <a:rPr lang="en" sz="1200">
                <a:solidFill>
                  <a:schemeClr val="dk1"/>
                </a:solidFill>
              </a:rPr>
              <a:t>Use old stakeholder map  if needed </a:t>
            </a:r>
            <a:endParaRPr sz="1200">
              <a:solidFill>
                <a:schemeClr val="dk1"/>
              </a:solidFill>
            </a:endParaRPr>
          </a:p>
          <a:p>
            <a:pPr indent="0" lvl="0" marL="0" rtl="0" algn="ctr">
              <a:spcBef>
                <a:spcPts val="1200"/>
              </a:spcBef>
              <a:spcAft>
                <a:spcPts val="0"/>
              </a:spcAft>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57" name="Shape 757"/>
        <p:cNvGrpSpPr/>
        <p:nvPr/>
      </p:nvGrpSpPr>
      <p:grpSpPr>
        <a:xfrm>
          <a:off x="0" y="0"/>
          <a:ext cx="0" cy="0"/>
          <a:chOff x="0" y="0"/>
          <a:chExt cx="0" cy="0"/>
        </a:xfrm>
      </p:grpSpPr>
      <p:sp>
        <p:nvSpPr>
          <p:cNvPr id="758" name="Google Shape;758;p100"/>
          <p:cNvSpPr/>
          <p:nvPr/>
        </p:nvSpPr>
        <p:spPr>
          <a:xfrm>
            <a:off x="609600" y="2124075"/>
            <a:ext cx="5715000" cy="9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100"/>
          <p:cNvSpPr/>
          <p:nvPr/>
        </p:nvSpPr>
        <p:spPr>
          <a:xfrm>
            <a:off x="551100" y="611875"/>
            <a:ext cx="8041800" cy="547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b="1" lang="en" sz="2200">
                <a:latin typeface="Inter"/>
                <a:ea typeface="Inter"/>
                <a:cs typeface="Inter"/>
                <a:sym typeface="Inter"/>
              </a:rPr>
              <a:t>Stakeholders vs. Users vs. Customers</a:t>
            </a:r>
            <a:endParaRPr b="1" i="0" sz="2200" u="none" cap="none" strike="noStrike">
              <a:solidFill>
                <a:schemeClr val="dk1"/>
              </a:solidFill>
              <a:latin typeface="Inter"/>
              <a:ea typeface="Inter"/>
              <a:cs typeface="Inter"/>
              <a:sym typeface="Inter"/>
            </a:endParaRPr>
          </a:p>
        </p:txBody>
      </p:sp>
      <p:sp>
        <p:nvSpPr>
          <p:cNvPr id="760" name="Google Shape;760;p100"/>
          <p:cNvSpPr/>
          <p:nvPr/>
        </p:nvSpPr>
        <p:spPr>
          <a:xfrm>
            <a:off x="609600" y="1242425"/>
            <a:ext cx="6767400" cy="1913100"/>
          </a:xfrm>
          <a:prstGeom prst="rect">
            <a:avLst/>
          </a:prstGeom>
          <a:noFill/>
          <a:ln>
            <a:noFill/>
          </a:ln>
        </p:spPr>
        <p:txBody>
          <a:bodyPr anchorCtr="0" anchor="ctr" bIns="45700" lIns="91425" spcFirstLastPara="1" rIns="91425" wrap="square" tIns="45700">
            <a:noAutofit/>
          </a:bodyPr>
          <a:lstStyle/>
          <a:p>
            <a:pPr indent="-330200" lvl="0" marL="457200" rtl="0" algn="l">
              <a:lnSpc>
                <a:spcPct val="115000"/>
              </a:lnSpc>
              <a:spcBef>
                <a:spcPts val="1200"/>
              </a:spcBef>
              <a:spcAft>
                <a:spcPts val="0"/>
              </a:spcAft>
              <a:buClr>
                <a:schemeClr val="dk1"/>
              </a:buClr>
              <a:buSzPts val="1600"/>
              <a:buFont typeface="Inter"/>
              <a:buChar char="●"/>
            </a:pPr>
            <a:r>
              <a:rPr b="1" lang="en" sz="1600">
                <a:solidFill>
                  <a:schemeClr val="dk1"/>
                </a:solidFill>
                <a:latin typeface="Inter"/>
                <a:ea typeface="Inter"/>
                <a:cs typeface="Inter"/>
                <a:sym typeface="Inter"/>
              </a:rPr>
              <a:t>Strategic </a:t>
            </a:r>
            <a:r>
              <a:rPr lang="en" sz="1600">
                <a:solidFill>
                  <a:schemeClr val="dk1"/>
                </a:solidFill>
                <a:latin typeface="Inter"/>
                <a:ea typeface="Inter"/>
                <a:cs typeface="Inter"/>
                <a:sym typeface="Inter"/>
              </a:rPr>
              <a:t>(Exec leadership, CXOs)</a:t>
            </a:r>
            <a:endParaRPr sz="1600">
              <a:solidFill>
                <a:schemeClr val="dk1"/>
              </a:solidFill>
              <a:latin typeface="Inter"/>
              <a:ea typeface="Inter"/>
              <a:cs typeface="Inter"/>
              <a:sym typeface="Inter"/>
            </a:endParaRPr>
          </a:p>
          <a:p>
            <a:pPr indent="-330200" lvl="0" marL="457200" rtl="0" algn="l">
              <a:lnSpc>
                <a:spcPct val="115000"/>
              </a:lnSpc>
              <a:spcBef>
                <a:spcPts val="0"/>
              </a:spcBef>
              <a:spcAft>
                <a:spcPts val="0"/>
              </a:spcAft>
              <a:buClr>
                <a:schemeClr val="dk1"/>
              </a:buClr>
              <a:buSzPts val="1600"/>
              <a:buFont typeface="Inter"/>
              <a:buChar char="●"/>
            </a:pPr>
            <a:r>
              <a:rPr b="1" lang="en" sz="1600">
                <a:solidFill>
                  <a:schemeClr val="dk1"/>
                </a:solidFill>
                <a:latin typeface="Inter"/>
                <a:ea typeface="Inter"/>
                <a:cs typeface="Inter"/>
                <a:sym typeface="Inter"/>
              </a:rPr>
              <a:t>Operational </a:t>
            </a:r>
            <a:r>
              <a:rPr lang="en" sz="1600">
                <a:solidFill>
                  <a:schemeClr val="dk1"/>
                </a:solidFill>
                <a:latin typeface="Inter"/>
                <a:ea typeface="Inter"/>
                <a:cs typeface="Inter"/>
                <a:sym typeface="Inter"/>
              </a:rPr>
              <a:t>(Contracting, Tech Leads) - could be graphic </a:t>
            </a:r>
            <a:endParaRPr sz="1600">
              <a:solidFill>
                <a:schemeClr val="dk1"/>
              </a:solidFill>
              <a:latin typeface="Inter"/>
              <a:ea typeface="Inter"/>
              <a:cs typeface="Inter"/>
              <a:sym typeface="Inter"/>
            </a:endParaRPr>
          </a:p>
          <a:p>
            <a:pPr indent="-330200" lvl="0" marL="457200" rtl="0" algn="l">
              <a:lnSpc>
                <a:spcPct val="115000"/>
              </a:lnSpc>
              <a:spcBef>
                <a:spcPts val="0"/>
              </a:spcBef>
              <a:spcAft>
                <a:spcPts val="0"/>
              </a:spcAft>
              <a:buClr>
                <a:schemeClr val="dk1"/>
              </a:buClr>
              <a:buSzPts val="1600"/>
              <a:buFont typeface="Inter"/>
              <a:buChar char="●"/>
            </a:pPr>
            <a:r>
              <a:rPr b="1" lang="en" sz="1600">
                <a:solidFill>
                  <a:schemeClr val="dk1"/>
                </a:solidFill>
                <a:latin typeface="Inter"/>
                <a:ea typeface="Inter"/>
                <a:cs typeface="Inter"/>
                <a:sym typeface="Inter"/>
              </a:rPr>
              <a:t>Regulatory </a:t>
            </a:r>
            <a:r>
              <a:rPr lang="en" sz="1600">
                <a:solidFill>
                  <a:schemeClr val="dk1"/>
                </a:solidFill>
                <a:latin typeface="Inter"/>
                <a:ea typeface="Inter"/>
                <a:cs typeface="Inter"/>
                <a:sym typeface="Inter"/>
              </a:rPr>
              <a:t>(Privacy, Security, Legal)</a:t>
            </a:r>
            <a:endParaRPr sz="1600">
              <a:solidFill>
                <a:schemeClr val="dk1"/>
              </a:solidFill>
              <a:latin typeface="Inter"/>
              <a:ea typeface="Inter"/>
              <a:cs typeface="Inter"/>
              <a:sym typeface="Inter"/>
            </a:endParaRPr>
          </a:p>
          <a:p>
            <a:pPr indent="-330200" lvl="0" marL="457200" rtl="0" algn="l">
              <a:lnSpc>
                <a:spcPct val="115000"/>
              </a:lnSpc>
              <a:spcBef>
                <a:spcPts val="0"/>
              </a:spcBef>
              <a:spcAft>
                <a:spcPts val="0"/>
              </a:spcAft>
              <a:buClr>
                <a:schemeClr val="dk1"/>
              </a:buClr>
              <a:buSzPts val="1600"/>
              <a:buFont typeface="Inter"/>
              <a:buChar char="●"/>
            </a:pPr>
            <a:r>
              <a:rPr b="1" lang="en" sz="1600">
                <a:solidFill>
                  <a:schemeClr val="dk1"/>
                </a:solidFill>
                <a:latin typeface="Inter"/>
                <a:ea typeface="Inter"/>
                <a:cs typeface="Inter"/>
                <a:sym typeface="Inter"/>
              </a:rPr>
              <a:t>End Users</a:t>
            </a:r>
            <a:r>
              <a:rPr lang="en" sz="1600">
                <a:solidFill>
                  <a:schemeClr val="dk1"/>
                </a:solidFill>
                <a:latin typeface="Inter"/>
                <a:ea typeface="Inter"/>
                <a:cs typeface="Inter"/>
                <a:sym typeface="Inter"/>
              </a:rPr>
              <a:t> (Public, Internal staff)</a:t>
            </a:r>
            <a:endParaRPr sz="1600">
              <a:solidFill>
                <a:schemeClr val="dk1"/>
              </a:solidFill>
              <a:latin typeface="Inter"/>
              <a:ea typeface="Inter"/>
              <a:cs typeface="Inter"/>
              <a:sym typeface="Inte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65" name="Shape 765"/>
        <p:cNvGrpSpPr/>
        <p:nvPr/>
      </p:nvGrpSpPr>
      <p:grpSpPr>
        <a:xfrm>
          <a:off x="0" y="0"/>
          <a:ext cx="0" cy="0"/>
          <a:chOff x="0" y="0"/>
          <a:chExt cx="0" cy="0"/>
        </a:xfrm>
      </p:grpSpPr>
      <p:sp>
        <p:nvSpPr>
          <p:cNvPr id="766" name="Google Shape;766;p101"/>
          <p:cNvSpPr/>
          <p:nvPr/>
        </p:nvSpPr>
        <p:spPr>
          <a:xfrm>
            <a:off x="609600" y="2124075"/>
            <a:ext cx="5715000" cy="9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101"/>
          <p:cNvSpPr/>
          <p:nvPr/>
        </p:nvSpPr>
        <p:spPr>
          <a:xfrm>
            <a:off x="551100" y="611875"/>
            <a:ext cx="8041800" cy="547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b="1" lang="en" sz="2200">
                <a:latin typeface="Inter"/>
                <a:ea typeface="Inter"/>
                <a:cs typeface="Inter"/>
                <a:sym typeface="Inter"/>
              </a:rPr>
              <a:t>Class Activity </a:t>
            </a:r>
            <a:endParaRPr b="1" i="0" sz="2200" u="none" cap="none" strike="noStrike">
              <a:solidFill>
                <a:schemeClr val="dk1"/>
              </a:solidFill>
              <a:latin typeface="Inter"/>
              <a:ea typeface="Inter"/>
              <a:cs typeface="Inter"/>
              <a:sym typeface="Inter"/>
            </a:endParaRPr>
          </a:p>
        </p:txBody>
      </p:sp>
      <p:sp>
        <p:nvSpPr>
          <p:cNvPr id="768" name="Google Shape;768;p101"/>
          <p:cNvSpPr/>
          <p:nvPr/>
        </p:nvSpPr>
        <p:spPr>
          <a:xfrm>
            <a:off x="609600" y="1242425"/>
            <a:ext cx="6767400" cy="1913100"/>
          </a:xfrm>
          <a:prstGeom prst="rect">
            <a:avLst/>
          </a:prstGeom>
          <a:noFill/>
          <a:ln>
            <a:noFill/>
          </a:ln>
        </p:spPr>
        <p:txBody>
          <a:bodyPr anchorCtr="0" anchor="ctr" bIns="45700" lIns="91425" spcFirstLastPara="1" rIns="91425" wrap="square" tIns="45700">
            <a:noAutofit/>
          </a:bodyPr>
          <a:lstStyle/>
          <a:p>
            <a:pPr indent="0" lvl="0" marL="457200" rtl="0" algn="ctr">
              <a:lnSpc>
                <a:spcPct val="115000"/>
              </a:lnSpc>
              <a:spcBef>
                <a:spcPts val="1200"/>
              </a:spcBef>
              <a:spcAft>
                <a:spcPts val="1200"/>
              </a:spcAft>
              <a:buNone/>
            </a:pPr>
            <a:r>
              <a:rPr b="1" lang="en" sz="2200">
                <a:solidFill>
                  <a:schemeClr val="dk1"/>
                </a:solidFill>
                <a:latin typeface="Inter"/>
                <a:ea typeface="Inter"/>
                <a:cs typeface="Inter"/>
                <a:sym typeface="Inter"/>
              </a:rPr>
              <a:t>Name that Stakeholder Type (Quiz) </a:t>
            </a:r>
            <a:endParaRPr b="1" sz="2200">
              <a:solidFill>
                <a:schemeClr val="dk1"/>
              </a:solidFill>
              <a:latin typeface="Inter"/>
              <a:ea typeface="Inter"/>
              <a:cs typeface="Inter"/>
              <a:sym typeface="Inte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73" name="Shape 773"/>
        <p:cNvGrpSpPr/>
        <p:nvPr/>
      </p:nvGrpSpPr>
      <p:grpSpPr>
        <a:xfrm>
          <a:off x="0" y="0"/>
          <a:ext cx="0" cy="0"/>
          <a:chOff x="0" y="0"/>
          <a:chExt cx="0" cy="0"/>
        </a:xfrm>
      </p:grpSpPr>
      <p:sp>
        <p:nvSpPr>
          <p:cNvPr id="774" name="Google Shape;774;p102"/>
          <p:cNvSpPr/>
          <p:nvPr/>
        </p:nvSpPr>
        <p:spPr>
          <a:xfrm>
            <a:off x="609600" y="2124075"/>
            <a:ext cx="5715000" cy="9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102"/>
          <p:cNvSpPr/>
          <p:nvPr/>
        </p:nvSpPr>
        <p:spPr>
          <a:xfrm>
            <a:off x="551100" y="611875"/>
            <a:ext cx="8041800" cy="547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b="1" lang="en" sz="2200">
                <a:latin typeface="Inter"/>
                <a:ea typeface="Inter"/>
                <a:cs typeface="Inter"/>
                <a:sym typeface="Inter"/>
              </a:rPr>
              <a:t>Stakeholder Quiz </a:t>
            </a:r>
            <a:endParaRPr b="1" i="0" sz="2200" u="none" cap="none" strike="noStrike">
              <a:solidFill>
                <a:schemeClr val="dk1"/>
              </a:solidFill>
              <a:latin typeface="Inter"/>
              <a:ea typeface="Inter"/>
              <a:cs typeface="Inter"/>
              <a:sym typeface="Inter"/>
            </a:endParaRPr>
          </a:p>
        </p:txBody>
      </p:sp>
      <p:sp>
        <p:nvSpPr>
          <p:cNvPr id="776" name="Google Shape;776;p102"/>
          <p:cNvSpPr/>
          <p:nvPr/>
        </p:nvSpPr>
        <p:spPr>
          <a:xfrm>
            <a:off x="1056300" y="1382825"/>
            <a:ext cx="6767400" cy="1913100"/>
          </a:xfrm>
          <a:prstGeom prst="rect">
            <a:avLst/>
          </a:prstGeom>
          <a:noFill/>
          <a:ln>
            <a:noFill/>
          </a:ln>
        </p:spPr>
        <p:txBody>
          <a:bodyPr anchorCtr="0" anchor="ctr" bIns="45700" lIns="91425" spcFirstLastPara="1" rIns="91425" wrap="square" tIns="45700">
            <a:noAutofit/>
          </a:bodyPr>
          <a:lstStyle/>
          <a:p>
            <a:pPr indent="0" lvl="0" marL="0" rtl="0" algn="ctr">
              <a:lnSpc>
                <a:spcPct val="115000"/>
              </a:lnSpc>
              <a:spcBef>
                <a:spcPts val="1200"/>
              </a:spcBef>
              <a:spcAft>
                <a:spcPts val="1200"/>
              </a:spcAft>
              <a:buNone/>
            </a:pPr>
            <a:r>
              <a:rPr lang="en" sz="2100">
                <a:solidFill>
                  <a:schemeClr val="dk1"/>
                </a:solidFill>
                <a:latin typeface="Inter"/>
                <a:ea typeface="Inter"/>
                <a:cs typeface="Inter"/>
                <a:sym typeface="Inter"/>
              </a:rPr>
              <a:t>Deputy CIO who approves cloud services? </a:t>
            </a:r>
            <a:br>
              <a:rPr lang="en" sz="2100">
                <a:solidFill>
                  <a:schemeClr val="dk1"/>
                </a:solidFill>
                <a:latin typeface="Inter"/>
                <a:ea typeface="Inter"/>
                <a:cs typeface="Inter"/>
                <a:sym typeface="Inter"/>
              </a:rPr>
            </a:br>
            <a:br>
              <a:rPr lang="en" sz="2100">
                <a:solidFill>
                  <a:schemeClr val="dk1"/>
                </a:solidFill>
                <a:latin typeface="Inter"/>
                <a:ea typeface="Inter"/>
                <a:cs typeface="Inter"/>
                <a:sym typeface="Inter"/>
              </a:rPr>
            </a:br>
            <a:r>
              <a:rPr b="1" lang="en" sz="2100">
                <a:solidFill>
                  <a:schemeClr val="dk1"/>
                </a:solidFill>
                <a:latin typeface="Inter"/>
                <a:ea typeface="Inter"/>
                <a:cs typeface="Inter"/>
                <a:sym typeface="Inter"/>
              </a:rPr>
              <a:t>(Answer: Strategic Stakeholder) </a:t>
            </a:r>
            <a:endParaRPr b="1" sz="2200">
              <a:solidFill>
                <a:schemeClr val="dk1"/>
              </a:solidFill>
              <a:latin typeface="Inter"/>
              <a:ea typeface="Inter"/>
              <a:cs typeface="Inter"/>
              <a:sym typeface="Inte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67"/>
          <p:cNvSpPr txBox="1"/>
          <p:nvPr>
            <p:ph type="title"/>
          </p:nvPr>
        </p:nvSpPr>
        <p:spPr>
          <a:xfrm>
            <a:off x="697350" y="2538425"/>
            <a:ext cx="7749300" cy="876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Assessing Agency Readiness</a:t>
            </a:r>
            <a:endParaRPr/>
          </a:p>
        </p:txBody>
      </p:sp>
      <p:sp>
        <p:nvSpPr>
          <p:cNvPr id="493" name="Google Shape;493;p67"/>
          <p:cNvSpPr txBox="1"/>
          <p:nvPr>
            <p:ph idx="2" type="title"/>
          </p:nvPr>
        </p:nvSpPr>
        <p:spPr>
          <a:xfrm>
            <a:off x="2899200" y="1194450"/>
            <a:ext cx="3345600" cy="1829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800"/>
              <a:t>Sprint  1</a:t>
            </a:r>
            <a:endParaRPr sz="48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81" name="Shape 781"/>
        <p:cNvGrpSpPr/>
        <p:nvPr/>
      </p:nvGrpSpPr>
      <p:grpSpPr>
        <a:xfrm>
          <a:off x="0" y="0"/>
          <a:ext cx="0" cy="0"/>
          <a:chOff x="0" y="0"/>
          <a:chExt cx="0" cy="0"/>
        </a:xfrm>
      </p:grpSpPr>
      <p:sp>
        <p:nvSpPr>
          <p:cNvPr id="782" name="Google Shape;782;p103"/>
          <p:cNvSpPr/>
          <p:nvPr/>
        </p:nvSpPr>
        <p:spPr>
          <a:xfrm>
            <a:off x="609600" y="2124075"/>
            <a:ext cx="5715000" cy="9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103"/>
          <p:cNvSpPr/>
          <p:nvPr/>
        </p:nvSpPr>
        <p:spPr>
          <a:xfrm>
            <a:off x="551100" y="611875"/>
            <a:ext cx="8041800" cy="547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b="1" lang="en" sz="2200">
                <a:latin typeface="Inter"/>
                <a:ea typeface="Inter"/>
                <a:cs typeface="Inter"/>
                <a:sym typeface="Inter"/>
              </a:rPr>
              <a:t>Stakeholder Quiz </a:t>
            </a:r>
            <a:endParaRPr b="1" i="0" sz="2200" u="none" cap="none" strike="noStrike">
              <a:solidFill>
                <a:schemeClr val="dk1"/>
              </a:solidFill>
              <a:latin typeface="Inter"/>
              <a:ea typeface="Inter"/>
              <a:cs typeface="Inter"/>
              <a:sym typeface="Inter"/>
            </a:endParaRPr>
          </a:p>
        </p:txBody>
      </p:sp>
      <p:sp>
        <p:nvSpPr>
          <p:cNvPr id="784" name="Google Shape;784;p103"/>
          <p:cNvSpPr/>
          <p:nvPr/>
        </p:nvSpPr>
        <p:spPr>
          <a:xfrm>
            <a:off x="1094600" y="1536000"/>
            <a:ext cx="6767400" cy="1913100"/>
          </a:xfrm>
          <a:prstGeom prst="rect">
            <a:avLst/>
          </a:prstGeom>
          <a:noFill/>
          <a:ln>
            <a:noFill/>
          </a:ln>
        </p:spPr>
        <p:txBody>
          <a:bodyPr anchorCtr="0" anchor="ctr" bIns="45700" lIns="91425" spcFirstLastPara="1" rIns="91425" wrap="square" tIns="45700">
            <a:noAutofit/>
          </a:bodyPr>
          <a:lstStyle/>
          <a:p>
            <a:pPr indent="0" lvl="0" marL="0" rtl="0" algn="ctr">
              <a:lnSpc>
                <a:spcPct val="115000"/>
              </a:lnSpc>
              <a:spcBef>
                <a:spcPts val="1200"/>
              </a:spcBef>
              <a:spcAft>
                <a:spcPts val="1200"/>
              </a:spcAft>
              <a:buClr>
                <a:schemeClr val="dk1"/>
              </a:buClr>
              <a:buSzPts val="1100"/>
              <a:buFont typeface="Arial"/>
              <a:buNone/>
            </a:pPr>
            <a:r>
              <a:rPr lang="en" sz="2100">
                <a:solidFill>
                  <a:schemeClr val="dk1"/>
                </a:solidFill>
                <a:latin typeface="Inter"/>
                <a:ea typeface="Inter"/>
                <a:cs typeface="Inter"/>
                <a:sym typeface="Inter"/>
              </a:rPr>
              <a:t>Veteran Applying for Benefits Online </a:t>
            </a:r>
            <a:br>
              <a:rPr lang="en" sz="2100">
                <a:solidFill>
                  <a:schemeClr val="dk1"/>
                </a:solidFill>
                <a:latin typeface="Inter"/>
                <a:ea typeface="Inter"/>
                <a:cs typeface="Inter"/>
                <a:sym typeface="Inter"/>
              </a:rPr>
            </a:br>
            <a:br>
              <a:rPr lang="en" sz="2100">
                <a:solidFill>
                  <a:schemeClr val="dk1"/>
                </a:solidFill>
                <a:latin typeface="Inter"/>
                <a:ea typeface="Inter"/>
                <a:cs typeface="Inter"/>
                <a:sym typeface="Inter"/>
              </a:rPr>
            </a:br>
            <a:r>
              <a:rPr b="1" lang="en" sz="2100">
                <a:solidFill>
                  <a:schemeClr val="dk1"/>
                </a:solidFill>
                <a:latin typeface="Inter"/>
                <a:ea typeface="Inter"/>
                <a:cs typeface="Inter"/>
                <a:sym typeface="Inter"/>
              </a:rPr>
              <a:t>(Answer: Customer) </a:t>
            </a:r>
            <a:endParaRPr b="1" sz="2200">
              <a:solidFill>
                <a:schemeClr val="dk1"/>
              </a:solidFill>
              <a:latin typeface="Inter"/>
              <a:ea typeface="Inter"/>
              <a:cs typeface="Inter"/>
              <a:sym typeface="Inte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89" name="Shape 789"/>
        <p:cNvGrpSpPr/>
        <p:nvPr/>
      </p:nvGrpSpPr>
      <p:grpSpPr>
        <a:xfrm>
          <a:off x="0" y="0"/>
          <a:ext cx="0" cy="0"/>
          <a:chOff x="0" y="0"/>
          <a:chExt cx="0" cy="0"/>
        </a:xfrm>
      </p:grpSpPr>
      <p:sp>
        <p:nvSpPr>
          <p:cNvPr id="790" name="Google Shape;790;p104"/>
          <p:cNvSpPr/>
          <p:nvPr/>
        </p:nvSpPr>
        <p:spPr>
          <a:xfrm>
            <a:off x="609600" y="2124075"/>
            <a:ext cx="5715000" cy="9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104"/>
          <p:cNvSpPr/>
          <p:nvPr/>
        </p:nvSpPr>
        <p:spPr>
          <a:xfrm>
            <a:off x="551100" y="611875"/>
            <a:ext cx="8041800" cy="547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b="1" lang="en" sz="2200">
                <a:latin typeface="Inter"/>
                <a:ea typeface="Inter"/>
                <a:cs typeface="Inter"/>
                <a:sym typeface="Inter"/>
              </a:rPr>
              <a:t>Stakeholder Quiz </a:t>
            </a:r>
            <a:endParaRPr b="1" i="0" sz="2200" u="none" cap="none" strike="noStrike">
              <a:solidFill>
                <a:schemeClr val="dk1"/>
              </a:solidFill>
              <a:latin typeface="Inter"/>
              <a:ea typeface="Inter"/>
              <a:cs typeface="Inter"/>
              <a:sym typeface="Inter"/>
            </a:endParaRPr>
          </a:p>
        </p:txBody>
      </p:sp>
      <p:sp>
        <p:nvSpPr>
          <p:cNvPr id="792" name="Google Shape;792;p104"/>
          <p:cNvSpPr/>
          <p:nvPr/>
        </p:nvSpPr>
        <p:spPr>
          <a:xfrm>
            <a:off x="1094600" y="1536000"/>
            <a:ext cx="6767400" cy="1913100"/>
          </a:xfrm>
          <a:prstGeom prst="rect">
            <a:avLst/>
          </a:prstGeom>
          <a:noFill/>
          <a:ln>
            <a:noFill/>
          </a:ln>
        </p:spPr>
        <p:txBody>
          <a:bodyPr anchorCtr="0" anchor="ctr" bIns="45700" lIns="91425" spcFirstLastPara="1" rIns="91425" wrap="square" tIns="45700">
            <a:noAutofit/>
          </a:bodyPr>
          <a:lstStyle/>
          <a:p>
            <a:pPr indent="0" lvl="0" marL="0" rtl="0" algn="ctr">
              <a:lnSpc>
                <a:spcPct val="115000"/>
              </a:lnSpc>
              <a:spcBef>
                <a:spcPts val="1200"/>
              </a:spcBef>
              <a:spcAft>
                <a:spcPts val="1200"/>
              </a:spcAft>
              <a:buClr>
                <a:schemeClr val="dk1"/>
              </a:buClr>
              <a:buSzPts val="1100"/>
              <a:buFont typeface="Arial"/>
              <a:buNone/>
            </a:pPr>
            <a:r>
              <a:rPr lang="en" sz="2100">
                <a:solidFill>
                  <a:schemeClr val="dk1"/>
                </a:solidFill>
                <a:latin typeface="Inter"/>
                <a:ea typeface="Inter"/>
                <a:cs typeface="Inter"/>
                <a:sym typeface="Inter"/>
              </a:rPr>
              <a:t>Benefits Call Center Representative</a:t>
            </a:r>
            <a:br>
              <a:rPr lang="en" sz="2100">
                <a:solidFill>
                  <a:schemeClr val="dk1"/>
                </a:solidFill>
                <a:latin typeface="Inter"/>
                <a:ea typeface="Inter"/>
                <a:cs typeface="Inter"/>
                <a:sym typeface="Inter"/>
              </a:rPr>
            </a:br>
            <a:br>
              <a:rPr lang="en" sz="2100">
                <a:solidFill>
                  <a:schemeClr val="dk1"/>
                </a:solidFill>
                <a:latin typeface="Inter"/>
                <a:ea typeface="Inter"/>
                <a:cs typeface="Inter"/>
                <a:sym typeface="Inter"/>
              </a:rPr>
            </a:br>
            <a:r>
              <a:rPr b="1" lang="en" sz="2100">
                <a:solidFill>
                  <a:schemeClr val="dk1"/>
                </a:solidFill>
                <a:latin typeface="Inter"/>
                <a:ea typeface="Inter"/>
                <a:cs typeface="Inter"/>
                <a:sym typeface="Inter"/>
              </a:rPr>
              <a:t>(Answer: End User) </a:t>
            </a:r>
            <a:endParaRPr b="1" sz="2100">
              <a:solidFill>
                <a:schemeClr val="dk1"/>
              </a:solidFill>
              <a:latin typeface="Inter"/>
              <a:ea typeface="Inter"/>
              <a:cs typeface="Inter"/>
              <a:sym typeface="Inte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97" name="Shape 797"/>
        <p:cNvGrpSpPr/>
        <p:nvPr/>
      </p:nvGrpSpPr>
      <p:grpSpPr>
        <a:xfrm>
          <a:off x="0" y="0"/>
          <a:ext cx="0" cy="0"/>
          <a:chOff x="0" y="0"/>
          <a:chExt cx="0" cy="0"/>
        </a:xfrm>
      </p:grpSpPr>
      <p:sp>
        <p:nvSpPr>
          <p:cNvPr id="798" name="Google Shape;798;p105"/>
          <p:cNvSpPr/>
          <p:nvPr/>
        </p:nvSpPr>
        <p:spPr>
          <a:xfrm>
            <a:off x="609600" y="2124075"/>
            <a:ext cx="5715000" cy="9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105"/>
          <p:cNvSpPr/>
          <p:nvPr/>
        </p:nvSpPr>
        <p:spPr>
          <a:xfrm>
            <a:off x="533400" y="609600"/>
            <a:ext cx="7506900" cy="547800"/>
          </a:xfrm>
          <a:prstGeom prst="rect">
            <a:avLst/>
          </a:prstGeom>
          <a:noFill/>
          <a:ln>
            <a:noFill/>
          </a:ln>
        </p:spPr>
        <p:txBody>
          <a:bodyPr anchorCtr="0" anchor="ctr" bIns="45700" lIns="91425" spcFirstLastPara="1" rIns="91425" wrap="square" tIns="45700">
            <a:noAutofit/>
          </a:bodyPr>
          <a:lstStyle/>
          <a:p>
            <a:pPr indent="0" lvl="0" marL="0" marR="0" rtl="0" algn="l">
              <a:lnSpc>
                <a:spcPct val="120000"/>
              </a:lnSpc>
              <a:spcBef>
                <a:spcPts val="0"/>
              </a:spcBef>
              <a:spcAft>
                <a:spcPts val="0"/>
              </a:spcAft>
              <a:buClr>
                <a:srgbClr val="000000"/>
              </a:buClr>
              <a:buSzPts val="3600"/>
              <a:buFont typeface="Inter"/>
              <a:buNone/>
            </a:pPr>
            <a:r>
              <a:rPr b="1" lang="en" sz="2200">
                <a:latin typeface="Inter"/>
                <a:ea typeface="Inter"/>
                <a:cs typeface="Inter"/>
                <a:sym typeface="Inter"/>
              </a:rPr>
              <a:t>Common Stakeholder Mapping Mistakes </a:t>
            </a:r>
            <a:endParaRPr b="0" i="0" sz="2200" u="none" cap="none" strike="noStrike">
              <a:solidFill>
                <a:schemeClr val="dk1"/>
              </a:solidFill>
              <a:latin typeface="Calibri"/>
              <a:ea typeface="Calibri"/>
              <a:cs typeface="Calibri"/>
              <a:sym typeface="Calibri"/>
            </a:endParaRPr>
          </a:p>
        </p:txBody>
      </p:sp>
      <p:sp>
        <p:nvSpPr>
          <p:cNvPr id="800" name="Google Shape;800;p105"/>
          <p:cNvSpPr/>
          <p:nvPr/>
        </p:nvSpPr>
        <p:spPr>
          <a:xfrm>
            <a:off x="609600" y="2124075"/>
            <a:ext cx="7354500" cy="1308000"/>
          </a:xfrm>
          <a:prstGeom prst="rect">
            <a:avLst/>
          </a:prstGeom>
          <a:noFill/>
          <a:ln>
            <a:noFill/>
          </a:ln>
        </p:spPr>
        <p:txBody>
          <a:bodyPr anchorCtr="0" anchor="ctr" bIns="45700" lIns="91425" spcFirstLastPara="1" rIns="91425" wrap="square" tIns="45700">
            <a:noAutofit/>
          </a:bodyPr>
          <a:lstStyle/>
          <a:p>
            <a:pPr indent="-336550" lvl="0" marL="457200" rtl="0" algn="l">
              <a:spcBef>
                <a:spcPts val="0"/>
              </a:spcBef>
              <a:spcAft>
                <a:spcPts val="0"/>
              </a:spcAft>
              <a:buClr>
                <a:schemeClr val="dk1"/>
              </a:buClr>
              <a:buSzPts val="1700"/>
              <a:buFont typeface="Inter"/>
              <a:buChar char="●"/>
            </a:pPr>
            <a:r>
              <a:rPr lang="en" sz="1700">
                <a:solidFill>
                  <a:schemeClr val="dk1"/>
                </a:solidFill>
                <a:latin typeface="Inter"/>
                <a:ea typeface="Inter"/>
                <a:cs typeface="Inter"/>
                <a:sym typeface="Inter"/>
              </a:rPr>
              <a:t>Mapping only based on title or org chart</a:t>
            </a:r>
            <a:endParaRPr sz="1700">
              <a:solidFill>
                <a:schemeClr val="dk1"/>
              </a:solidFill>
              <a:latin typeface="Inter"/>
              <a:ea typeface="Inter"/>
              <a:cs typeface="Inter"/>
              <a:sym typeface="Inter"/>
            </a:endParaRPr>
          </a:p>
          <a:p>
            <a:pPr indent="-336550" lvl="0" marL="457200" rtl="0" algn="l">
              <a:spcBef>
                <a:spcPts val="0"/>
              </a:spcBef>
              <a:spcAft>
                <a:spcPts val="0"/>
              </a:spcAft>
              <a:buClr>
                <a:schemeClr val="dk1"/>
              </a:buClr>
              <a:buSzPts val="1700"/>
              <a:buFont typeface="Inter"/>
              <a:buChar char="●"/>
            </a:pPr>
            <a:r>
              <a:rPr lang="en" sz="1700">
                <a:solidFill>
                  <a:schemeClr val="dk1"/>
                </a:solidFill>
                <a:latin typeface="Inter"/>
                <a:ea typeface="Inter"/>
                <a:cs typeface="Inter"/>
                <a:sym typeface="Inter"/>
              </a:rPr>
              <a:t>Ignoring behind-the-scenes influencers (like admin officers or project analysts who have influence with leadership)</a:t>
            </a:r>
            <a:endParaRPr sz="1700">
              <a:solidFill>
                <a:schemeClr val="dk1"/>
              </a:solidFill>
              <a:latin typeface="Inter"/>
              <a:ea typeface="Inter"/>
              <a:cs typeface="Inter"/>
              <a:sym typeface="Inter"/>
            </a:endParaRPr>
          </a:p>
          <a:p>
            <a:pPr indent="-336550" lvl="0" marL="457200" rtl="0" algn="l">
              <a:spcBef>
                <a:spcPts val="0"/>
              </a:spcBef>
              <a:spcAft>
                <a:spcPts val="0"/>
              </a:spcAft>
              <a:buClr>
                <a:schemeClr val="dk1"/>
              </a:buClr>
              <a:buSzPts val="1700"/>
              <a:buFont typeface="Inter"/>
              <a:buChar char="●"/>
            </a:pPr>
            <a:r>
              <a:rPr lang="en" sz="1700">
                <a:solidFill>
                  <a:schemeClr val="dk1"/>
                </a:solidFill>
                <a:latin typeface="Inter"/>
                <a:ea typeface="Inter"/>
                <a:cs typeface="Inter"/>
                <a:sym typeface="Inter"/>
              </a:rPr>
              <a:t>Forgetting contractors, policy advisors, or legal reviewers</a:t>
            </a:r>
            <a:br>
              <a:rPr lang="en" sz="1700">
                <a:solidFill>
                  <a:schemeClr val="dk1"/>
                </a:solidFill>
                <a:latin typeface="Inter"/>
                <a:ea typeface="Inter"/>
                <a:cs typeface="Inter"/>
                <a:sym typeface="Inter"/>
              </a:rPr>
            </a:br>
            <a:r>
              <a:rPr lang="en" sz="1700">
                <a:solidFill>
                  <a:schemeClr val="dk1"/>
                </a:solidFill>
                <a:latin typeface="Inter"/>
                <a:ea typeface="Inter"/>
                <a:cs typeface="Inter"/>
                <a:sym typeface="Inter"/>
              </a:rPr>
              <a:t>Underestimating interest shifts during different phases of a project</a:t>
            </a:r>
            <a:endParaRPr sz="1700">
              <a:solidFill>
                <a:schemeClr val="dk1"/>
              </a:solidFill>
              <a:latin typeface="Inter"/>
              <a:ea typeface="Inter"/>
              <a:cs typeface="Inter"/>
              <a:sym typeface="Inter"/>
            </a:endParaRPr>
          </a:p>
          <a:p>
            <a:pPr indent="0" lvl="0" marL="0" rtl="0" algn="l">
              <a:spcBef>
                <a:spcPts val="1200"/>
              </a:spcBef>
              <a:spcAft>
                <a:spcPts val="0"/>
              </a:spcAft>
              <a:buNone/>
            </a:pPr>
            <a:r>
              <a:t/>
            </a:r>
            <a:endParaRPr sz="1500">
              <a:solidFill>
                <a:schemeClr val="dk1"/>
              </a:solidFill>
              <a:latin typeface="Inter"/>
              <a:ea typeface="Inter"/>
              <a:cs typeface="Inter"/>
              <a:sym typeface="Inter"/>
            </a:endParaRPr>
          </a:p>
          <a:p>
            <a:pPr indent="0" lvl="0" marL="0" marR="0" rtl="0" algn="l">
              <a:lnSpc>
                <a:spcPct val="140000"/>
              </a:lnSpc>
              <a:spcBef>
                <a:spcPts val="1200"/>
              </a:spcBef>
              <a:spcAft>
                <a:spcPts val="0"/>
              </a:spcAft>
              <a:buClr>
                <a:srgbClr val="000000"/>
              </a:buClr>
              <a:buSzPts val="1350"/>
              <a:buFont typeface="Inter"/>
              <a:buNone/>
            </a:pPr>
            <a:r>
              <a:t/>
            </a:r>
            <a:endParaRPr sz="1350">
              <a:latin typeface="Inter"/>
              <a:ea typeface="Inter"/>
              <a:cs typeface="Inter"/>
              <a:sym typeface="Inte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805" name="Shape 805"/>
        <p:cNvGrpSpPr/>
        <p:nvPr/>
      </p:nvGrpSpPr>
      <p:grpSpPr>
        <a:xfrm>
          <a:off x="0" y="0"/>
          <a:ext cx="0" cy="0"/>
          <a:chOff x="0" y="0"/>
          <a:chExt cx="0" cy="0"/>
        </a:xfrm>
      </p:grpSpPr>
      <p:sp>
        <p:nvSpPr>
          <p:cNvPr id="806" name="Google Shape;806;p106"/>
          <p:cNvSpPr/>
          <p:nvPr/>
        </p:nvSpPr>
        <p:spPr>
          <a:xfrm>
            <a:off x="609600" y="2124075"/>
            <a:ext cx="5715000" cy="9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106"/>
          <p:cNvSpPr/>
          <p:nvPr/>
        </p:nvSpPr>
        <p:spPr>
          <a:xfrm>
            <a:off x="533400" y="609600"/>
            <a:ext cx="7506900" cy="547800"/>
          </a:xfrm>
          <a:prstGeom prst="rect">
            <a:avLst/>
          </a:prstGeom>
          <a:noFill/>
          <a:ln>
            <a:noFill/>
          </a:ln>
        </p:spPr>
        <p:txBody>
          <a:bodyPr anchorCtr="0" anchor="ctr" bIns="45700" lIns="91425" spcFirstLastPara="1" rIns="91425" wrap="square" tIns="45700">
            <a:noAutofit/>
          </a:bodyPr>
          <a:lstStyle/>
          <a:p>
            <a:pPr indent="0" lvl="0" marL="0" marR="0" rtl="0" algn="l">
              <a:lnSpc>
                <a:spcPct val="120000"/>
              </a:lnSpc>
              <a:spcBef>
                <a:spcPts val="0"/>
              </a:spcBef>
              <a:spcAft>
                <a:spcPts val="0"/>
              </a:spcAft>
              <a:buClr>
                <a:srgbClr val="000000"/>
              </a:buClr>
              <a:buSzPts val="3600"/>
              <a:buFont typeface="Inter"/>
              <a:buNone/>
            </a:pPr>
            <a:r>
              <a:rPr b="1" lang="en" sz="2200">
                <a:latin typeface="Inter"/>
                <a:ea typeface="Inter"/>
                <a:cs typeface="Inter"/>
                <a:sym typeface="Inter"/>
              </a:rPr>
              <a:t>Optional Activity: Power Matrix </a:t>
            </a:r>
            <a:endParaRPr b="0" i="0" sz="2200" u="none" cap="none" strike="noStrike">
              <a:solidFill>
                <a:schemeClr val="dk1"/>
              </a:solidFill>
              <a:latin typeface="Calibri"/>
              <a:ea typeface="Calibri"/>
              <a:cs typeface="Calibri"/>
              <a:sym typeface="Calibri"/>
            </a:endParaRPr>
          </a:p>
        </p:txBody>
      </p:sp>
      <p:graphicFrame>
        <p:nvGraphicFramePr>
          <p:cNvPr id="808" name="Google Shape;808;p106"/>
          <p:cNvGraphicFramePr/>
          <p:nvPr/>
        </p:nvGraphicFramePr>
        <p:xfrm>
          <a:off x="952500" y="1619250"/>
          <a:ext cx="3000000" cy="3000000"/>
        </p:xfrm>
        <a:graphic>
          <a:graphicData uri="http://schemas.openxmlformats.org/drawingml/2006/table">
            <a:tbl>
              <a:tblPr>
                <a:noFill/>
                <a:tableStyleId>{65A1692F-0D87-42F2-88F7-5E03B83AC9C3}</a:tableStyleId>
              </a:tblPr>
              <a:tblGrid>
                <a:gridCol w="2054600"/>
                <a:gridCol w="2771400"/>
                <a:gridCol w="2413000"/>
              </a:tblGrid>
              <a:tr h="616550">
                <a:tc>
                  <a:txBody>
                    <a:bodyPr/>
                    <a:lstStyle/>
                    <a:p>
                      <a:pPr indent="0" lvl="0" marL="0" rtl="0" algn="l">
                        <a:spcBef>
                          <a:spcPts val="0"/>
                        </a:spcBef>
                        <a:spcAft>
                          <a:spcPts val="0"/>
                        </a:spcAft>
                        <a:buNone/>
                      </a:pPr>
                      <a:r>
                        <a:t/>
                      </a:r>
                      <a:endParaRPr>
                        <a:latin typeface="Inter"/>
                        <a:ea typeface="Inter"/>
                        <a:cs typeface="Inter"/>
                        <a:sym typeface="Inter"/>
                      </a:endParaRPr>
                    </a:p>
                  </a:txBody>
                  <a:tcPr marT="91425" marB="91425" marR="91425" marL="91425"/>
                </a:tc>
                <a:tc>
                  <a:txBody>
                    <a:bodyPr/>
                    <a:lstStyle/>
                    <a:p>
                      <a:pPr indent="0" lvl="0" marL="0" rtl="0" algn="ctr">
                        <a:spcBef>
                          <a:spcPts val="0"/>
                        </a:spcBef>
                        <a:spcAft>
                          <a:spcPts val="0"/>
                        </a:spcAft>
                        <a:buNone/>
                      </a:pPr>
                      <a:r>
                        <a:rPr b="1" lang="en">
                          <a:latin typeface="Inter"/>
                          <a:ea typeface="Inter"/>
                          <a:cs typeface="Inter"/>
                          <a:sym typeface="Inter"/>
                        </a:rPr>
                        <a:t>High Interest</a:t>
                      </a:r>
                      <a:endParaRPr b="1">
                        <a:latin typeface="Inter"/>
                        <a:ea typeface="Inter"/>
                        <a:cs typeface="Inter"/>
                        <a:sym typeface="Inter"/>
                      </a:endParaRPr>
                    </a:p>
                  </a:txBody>
                  <a:tcPr marT="91425" marB="91425" marR="91425" marL="91425"/>
                </a:tc>
                <a:tc>
                  <a:txBody>
                    <a:bodyPr/>
                    <a:lstStyle/>
                    <a:p>
                      <a:pPr indent="0" lvl="0" marL="0" rtl="0" algn="ctr">
                        <a:spcBef>
                          <a:spcPts val="0"/>
                        </a:spcBef>
                        <a:spcAft>
                          <a:spcPts val="0"/>
                        </a:spcAft>
                        <a:buNone/>
                      </a:pPr>
                      <a:r>
                        <a:rPr b="1" lang="en">
                          <a:latin typeface="Inter"/>
                          <a:ea typeface="Inter"/>
                          <a:cs typeface="Inter"/>
                          <a:sym typeface="Inter"/>
                        </a:rPr>
                        <a:t>Low Interest</a:t>
                      </a:r>
                      <a:endParaRPr b="1">
                        <a:latin typeface="Inter"/>
                        <a:ea typeface="Inter"/>
                        <a:cs typeface="Inter"/>
                        <a:sym typeface="Inter"/>
                      </a:endParaRPr>
                    </a:p>
                  </a:txBody>
                  <a:tcPr marT="91425" marB="91425" marR="91425" marL="91425"/>
                </a:tc>
              </a:tr>
              <a:tr h="1280625">
                <a:tc>
                  <a:txBody>
                    <a:bodyPr/>
                    <a:lstStyle/>
                    <a:p>
                      <a:pPr indent="0" lvl="0" marL="0" rtl="0" algn="l">
                        <a:spcBef>
                          <a:spcPts val="0"/>
                        </a:spcBef>
                        <a:spcAft>
                          <a:spcPts val="0"/>
                        </a:spcAft>
                        <a:buNone/>
                      </a:pPr>
                      <a:r>
                        <a:rPr b="1" lang="en">
                          <a:latin typeface="Inter"/>
                          <a:ea typeface="Inter"/>
                          <a:cs typeface="Inter"/>
                          <a:sym typeface="Inter"/>
                        </a:rPr>
                        <a:t>High Influence (Key stakeholders, e.g. SES, program leaders)</a:t>
                      </a:r>
                      <a:endParaRPr b="1">
                        <a:latin typeface="Inter"/>
                        <a:ea typeface="Inter"/>
                        <a:cs typeface="Inter"/>
                        <a:sym typeface="Inter"/>
                      </a:endParaRPr>
                    </a:p>
                  </a:txBody>
                  <a:tcPr marT="91425" marB="91425" marR="91425" marL="91425"/>
                </a:tc>
                <a:tc>
                  <a:txBody>
                    <a:bodyPr/>
                    <a:lstStyle/>
                    <a:p>
                      <a:pPr indent="0" lvl="0" marL="0" rtl="0" algn="ctr">
                        <a:spcBef>
                          <a:spcPts val="0"/>
                        </a:spcBef>
                        <a:spcAft>
                          <a:spcPts val="0"/>
                        </a:spcAft>
                        <a:buNone/>
                      </a:pPr>
                      <a:r>
                        <a:rPr lang="en">
                          <a:latin typeface="Inter"/>
                          <a:ea typeface="Inter"/>
                          <a:cs typeface="Inter"/>
                          <a:sym typeface="Inter"/>
                        </a:rPr>
                        <a:t>Manage Closely </a:t>
                      </a:r>
                      <a:endParaRPr>
                        <a:latin typeface="Inter"/>
                        <a:ea typeface="Inter"/>
                        <a:cs typeface="Inter"/>
                        <a:sym typeface="Inter"/>
                      </a:endParaRPr>
                    </a:p>
                  </a:txBody>
                  <a:tcPr marT="91425" marB="91425" marR="91425" marL="91425"/>
                </a:tc>
                <a:tc>
                  <a:txBody>
                    <a:bodyPr/>
                    <a:lstStyle/>
                    <a:p>
                      <a:pPr indent="0" lvl="0" marL="0" rtl="0" algn="ctr">
                        <a:spcBef>
                          <a:spcPts val="0"/>
                        </a:spcBef>
                        <a:spcAft>
                          <a:spcPts val="0"/>
                        </a:spcAft>
                        <a:buNone/>
                      </a:pPr>
                      <a:r>
                        <a:rPr lang="en">
                          <a:latin typeface="Inter"/>
                          <a:ea typeface="Inter"/>
                          <a:cs typeface="Inter"/>
                          <a:sym typeface="Inter"/>
                        </a:rPr>
                        <a:t>Keep Satisfied</a:t>
                      </a:r>
                      <a:endParaRPr>
                        <a:latin typeface="Inter"/>
                        <a:ea typeface="Inter"/>
                        <a:cs typeface="Inter"/>
                        <a:sym typeface="Inter"/>
                      </a:endParaRPr>
                    </a:p>
                  </a:txBody>
                  <a:tcPr marT="91425" marB="91425" marR="91425" marL="91425"/>
                </a:tc>
              </a:tr>
              <a:tr h="948575">
                <a:tc>
                  <a:txBody>
                    <a:bodyPr/>
                    <a:lstStyle/>
                    <a:p>
                      <a:pPr indent="0" lvl="0" marL="0" rtl="0" algn="l">
                        <a:spcBef>
                          <a:spcPts val="0"/>
                        </a:spcBef>
                        <a:spcAft>
                          <a:spcPts val="0"/>
                        </a:spcAft>
                        <a:buNone/>
                      </a:pPr>
                      <a:r>
                        <a:rPr b="1" lang="en">
                          <a:latin typeface="Inter"/>
                          <a:ea typeface="Inter"/>
                          <a:cs typeface="Inter"/>
                          <a:sym typeface="Inter"/>
                        </a:rPr>
                        <a:t>Low Influence </a:t>
                      </a:r>
                      <a:r>
                        <a:rPr b="1" lang="en">
                          <a:solidFill>
                            <a:srgbClr val="000000"/>
                          </a:solidFill>
                          <a:latin typeface="Inter"/>
                          <a:ea typeface="Inter"/>
                          <a:cs typeface="Inter"/>
                          <a:sym typeface="Inter"/>
                        </a:rPr>
                        <a:t>(less involved, low-impact)</a:t>
                      </a:r>
                      <a:r>
                        <a:rPr b="1" lang="en">
                          <a:latin typeface="Inter"/>
                          <a:ea typeface="Inter"/>
                          <a:cs typeface="Inter"/>
                          <a:sym typeface="Inter"/>
                        </a:rPr>
                        <a:t> </a:t>
                      </a:r>
                      <a:endParaRPr b="1">
                        <a:latin typeface="Inter"/>
                        <a:ea typeface="Inter"/>
                        <a:cs typeface="Inter"/>
                        <a:sym typeface="Inter"/>
                      </a:endParaRPr>
                    </a:p>
                  </a:txBody>
                  <a:tcPr marT="91425" marB="91425" marR="91425" marL="91425"/>
                </a:tc>
                <a:tc>
                  <a:txBody>
                    <a:bodyPr/>
                    <a:lstStyle/>
                    <a:p>
                      <a:pPr indent="0" lvl="0" marL="0" rtl="0" algn="ctr">
                        <a:spcBef>
                          <a:spcPts val="0"/>
                        </a:spcBef>
                        <a:spcAft>
                          <a:spcPts val="0"/>
                        </a:spcAft>
                        <a:buNone/>
                      </a:pPr>
                      <a:r>
                        <a:rPr lang="en">
                          <a:latin typeface="Inter"/>
                          <a:ea typeface="Inter"/>
                          <a:cs typeface="Inter"/>
                          <a:sym typeface="Inter"/>
                        </a:rPr>
                        <a:t>Keep informed </a:t>
                      </a:r>
                      <a:endParaRPr>
                        <a:latin typeface="Inter"/>
                        <a:ea typeface="Inter"/>
                        <a:cs typeface="Inter"/>
                        <a:sym typeface="Inter"/>
                      </a:endParaRPr>
                    </a:p>
                  </a:txBody>
                  <a:tcPr marT="91425" marB="91425" marR="91425" marL="91425"/>
                </a:tc>
                <a:tc>
                  <a:txBody>
                    <a:bodyPr/>
                    <a:lstStyle/>
                    <a:p>
                      <a:pPr indent="0" lvl="0" marL="0" rtl="0" algn="ctr">
                        <a:spcBef>
                          <a:spcPts val="0"/>
                        </a:spcBef>
                        <a:spcAft>
                          <a:spcPts val="0"/>
                        </a:spcAft>
                        <a:buNone/>
                      </a:pPr>
                      <a:r>
                        <a:rPr lang="en">
                          <a:latin typeface="Inter"/>
                          <a:ea typeface="Inter"/>
                          <a:cs typeface="Inter"/>
                          <a:sym typeface="Inter"/>
                        </a:rPr>
                        <a:t>Monitor (minimal effort) </a:t>
                      </a:r>
                      <a:endParaRPr>
                        <a:latin typeface="Inter"/>
                        <a:ea typeface="Inter"/>
                        <a:cs typeface="Inter"/>
                        <a:sym typeface="Inter"/>
                      </a:endParaRPr>
                    </a:p>
                  </a:txBody>
                  <a:tcPr marT="91425" marB="91425" marR="91425" marL="91425"/>
                </a:tc>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813" name="Shape 813"/>
        <p:cNvGrpSpPr/>
        <p:nvPr/>
      </p:nvGrpSpPr>
      <p:grpSpPr>
        <a:xfrm>
          <a:off x="0" y="0"/>
          <a:ext cx="0" cy="0"/>
          <a:chOff x="0" y="0"/>
          <a:chExt cx="0" cy="0"/>
        </a:xfrm>
      </p:grpSpPr>
      <p:sp>
        <p:nvSpPr>
          <p:cNvPr id="814" name="Google Shape;814;p107"/>
          <p:cNvSpPr/>
          <p:nvPr/>
        </p:nvSpPr>
        <p:spPr>
          <a:xfrm>
            <a:off x="609600" y="2124075"/>
            <a:ext cx="5715000" cy="9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107"/>
          <p:cNvSpPr/>
          <p:nvPr/>
        </p:nvSpPr>
        <p:spPr>
          <a:xfrm>
            <a:off x="533400" y="609600"/>
            <a:ext cx="7506900" cy="547800"/>
          </a:xfrm>
          <a:prstGeom prst="rect">
            <a:avLst/>
          </a:prstGeom>
          <a:noFill/>
          <a:ln>
            <a:noFill/>
          </a:ln>
        </p:spPr>
        <p:txBody>
          <a:bodyPr anchorCtr="0" anchor="ctr" bIns="45700" lIns="91425" spcFirstLastPara="1" rIns="91425" wrap="square" tIns="45700">
            <a:noAutofit/>
          </a:bodyPr>
          <a:lstStyle/>
          <a:p>
            <a:pPr indent="0" lvl="0" marL="0" marR="0" rtl="0" algn="l">
              <a:lnSpc>
                <a:spcPct val="120000"/>
              </a:lnSpc>
              <a:spcBef>
                <a:spcPts val="0"/>
              </a:spcBef>
              <a:spcAft>
                <a:spcPts val="0"/>
              </a:spcAft>
              <a:buClr>
                <a:srgbClr val="000000"/>
              </a:buClr>
              <a:buSzPts val="3600"/>
              <a:buFont typeface="Inter"/>
              <a:buNone/>
            </a:pPr>
            <a:r>
              <a:rPr b="1" lang="en" sz="2200">
                <a:latin typeface="Inter"/>
                <a:ea typeface="Inter"/>
                <a:cs typeface="Inter"/>
                <a:sym typeface="Inter"/>
              </a:rPr>
              <a:t>What Drives Them: Stakeholder Psychology 101 </a:t>
            </a:r>
            <a:endParaRPr b="0" i="0" sz="2200" u="none" cap="none" strike="noStrike">
              <a:solidFill>
                <a:schemeClr val="dk1"/>
              </a:solidFill>
              <a:latin typeface="Calibri"/>
              <a:ea typeface="Calibri"/>
              <a:cs typeface="Calibri"/>
              <a:sym typeface="Calibri"/>
            </a:endParaRPr>
          </a:p>
        </p:txBody>
      </p:sp>
      <p:graphicFrame>
        <p:nvGraphicFramePr>
          <p:cNvPr id="816" name="Google Shape;816;p107"/>
          <p:cNvGraphicFramePr/>
          <p:nvPr/>
        </p:nvGraphicFramePr>
        <p:xfrm>
          <a:off x="952500" y="1376200"/>
          <a:ext cx="3000000" cy="3000000"/>
        </p:xfrm>
        <a:graphic>
          <a:graphicData uri="http://schemas.openxmlformats.org/drawingml/2006/table">
            <a:tbl>
              <a:tblPr>
                <a:noFill/>
                <a:tableStyleId>{65A1692F-0D87-42F2-88F7-5E03B83AC9C3}</a:tableStyleId>
              </a:tblPr>
              <a:tblGrid>
                <a:gridCol w="2292125"/>
                <a:gridCol w="4946875"/>
              </a:tblGrid>
              <a:tr h="349750">
                <a:tc>
                  <a:txBody>
                    <a:bodyPr/>
                    <a:lstStyle/>
                    <a:p>
                      <a:pPr indent="0" lvl="0" marL="0" rtl="0" algn="l">
                        <a:spcBef>
                          <a:spcPts val="0"/>
                        </a:spcBef>
                        <a:spcAft>
                          <a:spcPts val="0"/>
                        </a:spcAft>
                        <a:buNone/>
                      </a:pPr>
                      <a:r>
                        <a:rPr b="1" lang="en" sz="1250">
                          <a:latin typeface="Inter"/>
                          <a:ea typeface="Inter"/>
                          <a:cs typeface="Inter"/>
                          <a:sym typeface="Inter"/>
                        </a:rPr>
                        <a:t>Zone </a:t>
                      </a:r>
                      <a:endParaRPr b="1" sz="1250">
                        <a:latin typeface="Inter"/>
                        <a:ea typeface="Inter"/>
                        <a:cs typeface="Inter"/>
                        <a:sym typeface="Inter"/>
                      </a:endParaRPr>
                    </a:p>
                  </a:txBody>
                  <a:tcPr marT="91425" marB="91425" marR="91425" marL="91425"/>
                </a:tc>
                <a:tc>
                  <a:txBody>
                    <a:bodyPr/>
                    <a:lstStyle/>
                    <a:p>
                      <a:pPr indent="0" lvl="0" marL="0" rtl="0" algn="l">
                        <a:spcBef>
                          <a:spcPts val="0"/>
                        </a:spcBef>
                        <a:spcAft>
                          <a:spcPts val="0"/>
                        </a:spcAft>
                        <a:buNone/>
                      </a:pPr>
                      <a:r>
                        <a:rPr b="1" lang="en" sz="1250">
                          <a:latin typeface="Inter"/>
                          <a:ea typeface="Inter"/>
                          <a:cs typeface="Inter"/>
                          <a:sym typeface="Inter"/>
                        </a:rPr>
                        <a:t>Traits or Behaviors </a:t>
                      </a:r>
                      <a:endParaRPr b="1" sz="1250">
                        <a:latin typeface="Inter"/>
                        <a:ea typeface="Inter"/>
                        <a:cs typeface="Inter"/>
                        <a:sym typeface="Inter"/>
                      </a:endParaRPr>
                    </a:p>
                  </a:txBody>
                  <a:tcPr marT="91425" marB="91425" marR="91425" marL="91425"/>
                </a:tc>
              </a:tr>
              <a:tr h="834100">
                <a:tc>
                  <a:txBody>
                    <a:bodyPr/>
                    <a:lstStyle/>
                    <a:p>
                      <a:pPr indent="0" lvl="0" marL="0" rtl="0" algn="l">
                        <a:spcBef>
                          <a:spcPts val="0"/>
                        </a:spcBef>
                        <a:spcAft>
                          <a:spcPts val="0"/>
                        </a:spcAft>
                        <a:buClr>
                          <a:srgbClr val="000000"/>
                        </a:buClr>
                        <a:buSzPts val="1100"/>
                        <a:buFont typeface="Arial"/>
                        <a:buNone/>
                      </a:pPr>
                      <a:r>
                        <a:rPr b="1" lang="en" sz="1250">
                          <a:solidFill>
                            <a:srgbClr val="000000"/>
                          </a:solidFill>
                          <a:latin typeface="Inter"/>
                          <a:ea typeface="Inter"/>
                          <a:cs typeface="Inter"/>
                          <a:sym typeface="Inter"/>
                        </a:rPr>
                        <a:t>🟥 Risk-Averse </a:t>
                      </a:r>
                      <a:endParaRPr b="1" sz="1250">
                        <a:latin typeface="Inter"/>
                        <a:ea typeface="Inter"/>
                        <a:cs typeface="Inter"/>
                        <a:sym typeface="Inter"/>
                      </a:endParaRPr>
                    </a:p>
                  </a:txBody>
                  <a:tcPr marT="91425" marB="91425" marR="91425" marL="91425"/>
                </a:tc>
                <a:tc>
                  <a:txBody>
                    <a:bodyPr/>
                    <a:lstStyle/>
                    <a:p>
                      <a:pPr indent="0" lvl="0" marL="0" rtl="0" algn="l">
                        <a:spcBef>
                          <a:spcPts val="0"/>
                        </a:spcBef>
                        <a:spcAft>
                          <a:spcPts val="0"/>
                        </a:spcAft>
                        <a:buClr>
                          <a:srgbClr val="000000"/>
                        </a:buClr>
                        <a:buSzPts val="1100"/>
                        <a:buFont typeface="Arial"/>
                        <a:buNone/>
                      </a:pPr>
                      <a:r>
                        <a:rPr lang="en" sz="1250">
                          <a:latin typeface="Inter"/>
                          <a:ea typeface="Inter"/>
                          <a:cs typeface="Inter"/>
                          <a:sym typeface="Inter"/>
                        </a:rPr>
                        <a:t>Avoids uncertainty</a:t>
                      </a:r>
                      <a:br>
                        <a:rPr lang="en" sz="1250">
                          <a:latin typeface="Inter"/>
                          <a:ea typeface="Inter"/>
                          <a:cs typeface="Inter"/>
                          <a:sym typeface="Inter"/>
                        </a:rPr>
                      </a:br>
                      <a:r>
                        <a:rPr lang="en" sz="1250">
                          <a:latin typeface="Inter"/>
                          <a:ea typeface="Inter"/>
                          <a:cs typeface="Inter"/>
                          <a:sym typeface="Inter"/>
                        </a:rPr>
                        <a:t>Focused on policy compliance</a:t>
                      </a:r>
                      <a:endParaRPr sz="1250">
                        <a:latin typeface="Inter"/>
                        <a:ea typeface="Inter"/>
                        <a:cs typeface="Inter"/>
                        <a:sym typeface="Inter"/>
                      </a:endParaRPr>
                    </a:p>
                    <a:p>
                      <a:pPr indent="0" lvl="0" marL="0" rtl="0" algn="l">
                        <a:spcBef>
                          <a:spcPts val="0"/>
                        </a:spcBef>
                        <a:spcAft>
                          <a:spcPts val="0"/>
                        </a:spcAft>
                        <a:buClr>
                          <a:srgbClr val="000000"/>
                        </a:buClr>
                        <a:buSzPts val="1100"/>
                        <a:buFont typeface="Arial"/>
                        <a:buNone/>
                      </a:pPr>
                      <a:r>
                        <a:rPr lang="en" sz="1250">
                          <a:latin typeface="Inter"/>
                          <a:ea typeface="Inter"/>
                          <a:cs typeface="Inter"/>
                          <a:sym typeface="Inter"/>
                        </a:rPr>
                        <a:t>Often senior leaders or legal advisors </a:t>
                      </a:r>
                      <a:endParaRPr sz="1250">
                        <a:latin typeface="Inter"/>
                        <a:ea typeface="Inter"/>
                        <a:cs typeface="Inter"/>
                        <a:sym typeface="Inter"/>
                      </a:endParaRPr>
                    </a:p>
                    <a:p>
                      <a:pPr indent="0" lvl="0" marL="0" rtl="0" algn="l">
                        <a:spcBef>
                          <a:spcPts val="0"/>
                        </a:spcBef>
                        <a:spcAft>
                          <a:spcPts val="0"/>
                        </a:spcAft>
                        <a:buNone/>
                      </a:pPr>
                      <a:r>
                        <a:t/>
                      </a:r>
                      <a:endParaRPr sz="1250">
                        <a:latin typeface="Inter"/>
                        <a:ea typeface="Inter"/>
                        <a:cs typeface="Inter"/>
                        <a:sym typeface="Inter"/>
                      </a:endParaRPr>
                    </a:p>
                  </a:txBody>
                  <a:tcPr marT="91425" marB="91425" marR="91425" marL="91425"/>
                </a:tc>
              </a:tr>
              <a:tr h="901350">
                <a:tc>
                  <a:txBody>
                    <a:bodyPr/>
                    <a:lstStyle/>
                    <a:p>
                      <a:pPr indent="0" lvl="0" marL="0" rtl="0" algn="l">
                        <a:spcBef>
                          <a:spcPts val="0"/>
                        </a:spcBef>
                        <a:spcAft>
                          <a:spcPts val="0"/>
                        </a:spcAft>
                        <a:buClr>
                          <a:srgbClr val="000000"/>
                        </a:buClr>
                        <a:buSzPts val="1100"/>
                        <a:buFont typeface="Arial"/>
                        <a:buNone/>
                      </a:pPr>
                      <a:r>
                        <a:rPr b="1" lang="en" sz="1250">
                          <a:latin typeface="Inter"/>
                          <a:ea typeface="Inter"/>
                          <a:cs typeface="Inter"/>
                          <a:sym typeface="Inter"/>
                        </a:rPr>
                        <a:t>🟨 Ambivalent</a:t>
                      </a:r>
                      <a:endParaRPr b="1" sz="1250">
                        <a:latin typeface="Inter"/>
                        <a:ea typeface="Inter"/>
                        <a:cs typeface="Inter"/>
                        <a:sym typeface="Inter"/>
                      </a:endParaRPr>
                    </a:p>
                  </a:txBody>
                  <a:tcPr marT="91425" marB="91425" marR="91425" marL="91425"/>
                </a:tc>
                <a:tc>
                  <a:txBody>
                    <a:bodyPr/>
                    <a:lstStyle/>
                    <a:p>
                      <a:pPr indent="0" lvl="0" marL="0" rtl="0" algn="l">
                        <a:spcBef>
                          <a:spcPts val="0"/>
                        </a:spcBef>
                        <a:spcAft>
                          <a:spcPts val="0"/>
                        </a:spcAft>
                        <a:buClr>
                          <a:srgbClr val="000000"/>
                        </a:buClr>
                        <a:buSzPts val="1100"/>
                        <a:buFont typeface="Arial"/>
                        <a:buNone/>
                      </a:pPr>
                      <a:r>
                        <a:rPr lang="en" sz="1250">
                          <a:latin typeface="Inter"/>
                          <a:ea typeface="Inter"/>
                          <a:cs typeface="Inter"/>
                          <a:sym typeface="Inter"/>
                        </a:rPr>
                        <a:t>Open to new ideas, but needs proof</a:t>
                      </a:r>
                      <a:endParaRPr sz="1250">
                        <a:latin typeface="Inter"/>
                        <a:ea typeface="Inter"/>
                        <a:cs typeface="Inter"/>
                        <a:sym typeface="Inter"/>
                      </a:endParaRPr>
                    </a:p>
                    <a:p>
                      <a:pPr indent="0" lvl="0" marL="0" rtl="0" algn="l">
                        <a:spcBef>
                          <a:spcPts val="0"/>
                        </a:spcBef>
                        <a:spcAft>
                          <a:spcPts val="0"/>
                        </a:spcAft>
                        <a:buClr>
                          <a:srgbClr val="000000"/>
                        </a:buClr>
                        <a:buSzPts val="1100"/>
                        <a:buFont typeface="Arial"/>
                        <a:buNone/>
                      </a:pPr>
                      <a:r>
                        <a:rPr lang="en" sz="1250">
                          <a:latin typeface="Inter"/>
                          <a:ea typeface="Inter"/>
                          <a:cs typeface="Inter"/>
                          <a:sym typeface="Inter"/>
                        </a:rPr>
                        <a:t>Asks a lot of “what if” questions</a:t>
                      </a:r>
                      <a:endParaRPr sz="1250">
                        <a:latin typeface="Inter"/>
                        <a:ea typeface="Inter"/>
                        <a:cs typeface="Inter"/>
                        <a:sym typeface="Inter"/>
                      </a:endParaRPr>
                    </a:p>
                    <a:p>
                      <a:pPr indent="0" lvl="0" marL="0" rtl="0" algn="l">
                        <a:spcBef>
                          <a:spcPts val="0"/>
                        </a:spcBef>
                        <a:spcAft>
                          <a:spcPts val="0"/>
                        </a:spcAft>
                        <a:buClr>
                          <a:srgbClr val="000000"/>
                        </a:buClr>
                        <a:buSzPts val="1100"/>
                        <a:buFont typeface="Arial"/>
                        <a:buNone/>
                      </a:pPr>
                      <a:r>
                        <a:rPr lang="en" sz="1250">
                          <a:latin typeface="Inter"/>
                          <a:ea typeface="Inter"/>
                          <a:cs typeface="Inter"/>
                          <a:sym typeface="Inter"/>
                        </a:rPr>
                        <a:t>Watches others before acting</a:t>
                      </a:r>
                      <a:endParaRPr sz="1250">
                        <a:latin typeface="Inter"/>
                        <a:ea typeface="Inter"/>
                        <a:cs typeface="Inter"/>
                        <a:sym typeface="Inter"/>
                      </a:endParaRPr>
                    </a:p>
                    <a:p>
                      <a:pPr indent="0" lvl="0" marL="0" rtl="0" algn="l">
                        <a:spcBef>
                          <a:spcPts val="0"/>
                        </a:spcBef>
                        <a:spcAft>
                          <a:spcPts val="0"/>
                        </a:spcAft>
                        <a:buClr>
                          <a:srgbClr val="000000"/>
                        </a:buClr>
                        <a:buSzPts val="1100"/>
                        <a:buFont typeface="Arial"/>
                        <a:buNone/>
                      </a:pPr>
                      <a:r>
                        <a:rPr lang="en" sz="1250">
                          <a:latin typeface="Inter"/>
                          <a:ea typeface="Inter"/>
                          <a:cs typeface="Inter"/>
                          <a:sym typeface="Inter"/>
                        </a:rPr>
                        <a:t>Needs influence from others to tip them one way</a:t>
                      </a:r>
                      <a:endParaRPr sz="1250">
                        <a:latin typeface="Inter"/>
                        <a:ea typeface="Inter"/>
                        <a:cs typeface="Inter"/>
                        <a:sym typeface="Inter"/>
                      </a:endParaRPr>
                    </a:p>
                    <a:p>
                      <a:pPr indent="0" lvl="0" marL="0" rtl="0" algn="l">
                        <a:spcBef>
                          <a:spcPts val="0"/>
                        </a:spcBef>
                        <a:spcAft>
                          <a:spcPts val="0"/>
                        </a:spcAft>
                        <a:buNone/>
                      </a:pPr>
                      <a:r>
                        <a:t/>
                      </a:r>
                      <a:endParaRPr sz="1250">
                        <a:latin typeface="Inter"/>
                        <a:ea typeface="Inter"/>
                        <a:cs typeface="Inter"/>
                        <a:sym typeface="Inter"/>
                      </a:endParaRPr>
                    </a:p>
                  </a:txBody>
                  <a:tcPr marT="91425" marB="91425" marR="91425" marL="91425"/>
                </a:tc>
              </a:tr>
              <a:tr h="901350">
                <a:tc>
                  <a:txBody>
                    <a:bodyPr/>
                    <a:lstStyle/>
                    <a:p>
                      <a:pPr indent="0" lvl="0" marL="0" rtl="0" algn="l">
                        <a:spcBef>
                          <a:spcPts val="0"/>
                        </a:spcBef>
                        <a:spcAft>
                          <a:spcPts val="0"/>
                        </a:spcAft>
                        <a:buClr>
                          <a:srgbClr val="000000"/>
                        </a:buClr>
                        <a:buSzPts val="1100"/>
                        <a:buFont typeface="Arial"/>
                        <a:buNone/>
                      </a:pPr>
                      <a:r>
                        <a:rPr b="1" lang="en" sz="1250">
                          <a:latin typeface="Inter"/>
                          <a:ea typeface="Inter"/>
                          <a:cs typeface="Inter"/>
                          <a:sym typeface="Inter"/>
                        </a:rPr>
                        <a:t> 🟩 Risk-Tolerant</a:t>
                      </a:r>
                      <a:endParaRPr b="1" sz="1250">
                        <a:latin typeface="Inter"/>
                        <a:ea typeface="Inter"/>
                        <a:cs typeface="Inter"/>
                        <a:sym typeface="Inter"/>
                      </a:endParaRPr>
                    </a:p>
                  </a:txBody>
                  <a:tcPr marT="91425" marB="91425" marR="91425" marL="91425"/>
                </a:tc>
                <a:tc>
                  <a:txBody>
                    <a:bodyPr/>
                    <a:lstStyle/>
                    <a:p>
                      <a:pPr indent="0" lvl="0" marL="0" rtl="0" algn="l">
                        <a:spcBef>
                          <a:spcPts val="0"/>
                        </a:spcBef>
                        <a:spcAft>
                          <a:spcPts val="0"/>
                        </a:spcAft>
                        <a:buNone/>
                      </a:pPr>
                      <a:r>
                        <a:rPr lang="en" sz="1250">
                          <a:latin typeface="Inter"/>
                          <a:ea typeface="Inter"/>
                          <a:cs typeface="Inter"/>
                          <a:sym typeface="Inter"/>
                        </a:rPr>
                        <a:t>Asks “What’s the upside?”</a:t>
                      </a:r>
                      <a:br>
                        <a:rPr lang="en" sz="1250">
                          <a:latin typeface="Inter"/>
                          <a:ea typeface="Inter"/>
                          <a:cs typeface="Inter"/>
                          <a:sym typeface="Inter"/>
                        </a:rPr>
                      </a:br>
                      <a:r>
                        <a:rPr lang="en" sz="1250">
                          <a:latin typeface="Inter"/>
                          <a:ea typeface="Inter"/>
                          <a:cs typeface="Inter"/>
                          <a:sym typeface="Inter"/>
                        </a:rPr>
                        <a:t>Excited by new approaches</a:t>
                      </a:r>
                      <a:br>
                        <a:rPr lang="en" sz="1250">
                          <a:latin typeface="Inter"/>
                          <a:ea typeface="Inter"/>
                          <a:cs typeface="Inter"/>
                          <a:sym typeface="Inter"/>
                        </a:rPr>
                      </a:br>
                      <a:r>
                        <a:rPr lang="en" sz="1250">
                          <a:latin typeface="Inter"/>
                          <a:ea typeface="Inter"/>
                          <a:cs typeface="Inter"/>
                          <a:sym typeface="Inter"/>
                        </a:rPr>
                        <a:t>Willing to test and iterate</a:t>
                      </a:r>
                      <a:br>
                        <a:rPr lang="en" sz="1250">
                          <a:latin typeface="Inter"/>
                          <a:ea typeface="Inter"/>
                          <a:cs typeface="Inter"/>
                          <a:sym typeface="Inter"/>
                        </a:rPr>
                      </a:br>
                      <a:r>
                        <a:rPr lang="en" sz="1250">
                          <a:latin typeface="Inter"/>
                          <a:ea typeface="Inter"/>
                          <a:cs typeface="Inter"/>
                          <a:sym typeface="Inter"/>
                        </a:rPr>
                        <a:t>May be frustrated by red tape or slowness </a:t>
                      </a:r>
                      <a:endParaRPr sz="1250">
                        <a:latin typeface="Inter"/>
                        <a:ea typeface="Inter"/>
                        <a:cs typeface="Inter"/>
                        <a:sym typeface="Inter"/>
                      </a:endParaRPr>
                    </a:p>
                  </a:txBody>
                  <a:tcPr marT="91425" marB="91425" marR="91425" marL="91425"/>
                </a:tc>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821" name="Shape 821"/>
        <p:cNvGrpSpPr/>
        <p:nvPr/>
      </p:nvGrpSpPr>
      <p:grpSpPr>
        <a:xfrm>
          <a:off x="0" y="0"/>
          <a:ext cx="0" cy="0"/>
          <a:chOff x="0" y="0"/>
          <a:chExt cx="0" cy="0"/>
        </a:xfrm>
      </p:grpSpPr>
      <p:sp>
        <p:nvSpPr>
          <p:cNvPr id="822" name="Google Shape;822;p108"/>
          <p:cNvSpPr/>
          <p:nvPr/>
        </p:nvSpPr>
        <p:spPr>
          <a:xfrm>
            <a:off x="609600" y="2124075"/>
            <a:ext cx="5715000" cy="9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108"/>
          <p:cNvSpPr/>
          <p:nvPr/>
        </p:nvSpPr>
        <p:spPr>
          <a:xfrm>
            <a:off x="533400" y="609600"/>
            <a:ext cx="7506900" cy="547800"/>
          </a:xfrm>
          <a:prstGeom prst="rect">
            <a:avLst/>
          </a:prstGeom>
          <a:noFill/>
          <a:ln>
            <a:noFill/>
          </a:ln>
        </p:spPr>
        <p:txBody>
          <a:bodyPr anchorCtr="0" anchor="ctr" bIns="45700" lIns="91425" spcFirstLastPara="1" rIns="91425" wrap="square" tIns="45700">
            <a:noAutofit/>
          </a:bodyPr>
          <a:lstStyle/>
          <a:p>
            <a:pPr indent="0" lvl="0" marL="0" marR="0" rtl="0" algn="l">
              <a:lnSpc>
                <a:spcPct val="120000"/>
              </a:lnSpc>
              <a:spcBef>
                <a:spcPts val="0"/>
              </a:spcBef>
              <a:spcAft>
                <a:spcPts val="0"/>
              </a:spcAft>
              <a:buClr>
                <a:srgbClr val="000000"/>
              </a:buClr>
              <a:buSzPts val="3600"/>
              <a:buFont typeface="Inter"/>
              <a:buNone/>
            </a:pPr>
            <a:r>
              <a:rPr b="1" lang="en" sz="2200">
                <a:latin typeface="Inter"/>
                <a:ea typeface="Inter"/>
                <a:cs typeface="Inter"/>
                <a:sym typeface="Inter"/>
              </a:rPr>
              <a:t>What’s Your Plan When You Hear No?</a:t>
            </a:r>
            <a:endParaRPr b="0" i="0" sz="2200" u="none" cap="none" strike="noStrike">
              <a:solidFill>
                <a:schemeClr val="dk1"/>
              </a:solidFill>
              <a:latin typeface="Calibri"/>
              <a:ea typeface="Calibri"/>
              <a:cs typeface="Calibri"/>
              <a:sym typeface="Calibri"/>
            </a:endParaRPr>
          </a:p>
        </p:txBody>
      </p:sp>
      <p:graphicFrame>
        <p:nvGraphicFramePr>
          <p:cNvPr id="824" name="Google Shape;824;p108"/>
          <p:cNvGraphicFramePr/>
          <p:nvPr/>
        </p:nvGraphicFramePr>
        <p:xfrm>
          <a:off x="646625" y="1580225"/>
          <a:ext cx="3000000" cy="3000000"/>
        </p:xfrm>
        <a:graphic>
          <a:graphicData uri="http://schemas.openxmlformats.org/drawingml/2006/table">
            <a:tbl>
              <a:tblPr>
                <a:noFill/>
                <a:tableStyleId>{65A1692F-0D87-42F2-88F7-5E03B83AC9C3}</a:tableStyleId>
              </a:tblPr>
              <a:tblGrid>
                <a:gridCol w="2413000"/>
                <a:gridCol w="2413000"/>
                <a:gridCol w="2413000"/>
              </a:tblGrid>
              <a:tr h="381000">
                <a:tc>
                  <a:txBody>
                    <a:bodyPr/>
                    <a:lstStyle/>
                    <a:p>
                      <a:pPr indent="0" lvl="0" marL="0" rtl="0" algn="l">
                        <a:spcBef>
                          <a:spcPts val="0"/>
                        </a:spcBef>
                        <a:spcAft>
                          <a:spcPts val="0"/>
                        </a:spcAft>
                        <a:buNone/>
                      </a:pPr>
                      <a:r>
                        <a:rPr b="1" lang="en" sz="1200">
                          <a:latin typeface="Inter"/>
                          <a:ea typeface="Inter"/>
                          <a:cs typeface="Inter"/>
                          <a:sym typeface="Inter"/>
                        </a:rPr>
                        <a:t>Objection</a:t>
                      </a:r>
                      <a:endParaRPr b="1" sz="1200">
                        <a:latin typeface="Inter"/>
                        <a:ea typeface="Inter"/>
                        <a:cs typeface="Inter"/>
                        <a:sym typeface="Inter"/>
                      </a:endParaRPr>
                    </a:p>
                  </a:txBody>
                  <a:tcPr marT="91425" marB="91425" marR="91425" marL="91425"/>
                </a:tc>
                <a:tc>
                  <a:txBody>
                    <a:bodyPr/>
                    <a:lstStyle/>
                    <a:p>
                      <a:pPr indent="0" lvl="0" marL="0" rtl="0" algn="l">
                        <a:spcBef>
                          <a:spcPts val="0"/>
                        </a:spcBef>
                        <a:spcAft>
                          <a:spcPts val="0"/>
                        </a:spcAft>
                        <a:buNone/>
                      </a:pPr>
                      <a:r>
                        <a:rPr b="1" lang="en" sz="1200">
                          <a:latin typeface="Inter"/>
                          <a:ea typeface="Inter"/>
                          <a:cs typeface="Inter"/>
                          <a:sym typeface="Inter"/>
                        </a:rPr>
                        <a:t>Underlying Fear </a:t>
                      </a:r>
                      <a:endParaRPr b="1" sz="1200">
                        <a:latin typeface="Inter"/>
                        <a:ea typeface="Inter"/>
                        <a:cs typeface="Inter"/>
                        <a:sym typeface="Inter"/>
                      </a:endParaRPr>
                    </a:p>
                  </a:txBody>
                  <a:tcPr marT="91425" marB="91425" marR="91425" marL="91425"/>
                </a:tc>
                <a:tc>
                  <a:txBody>
                    <a:bodyPr/>
                    <a:lstStyle/>
                    <a:p>
                      <a:pPr indent="0" lvl="0" marL="0" rtl="0" algn="l">
                        <a:spcBef>
                          <a:spcPts val="0"/>
                        </a:spcBef>
                        <a:spcAft>
                          <a:spcPts val="0"/>
                        </a:spcAft>
                        <a:buNone/>
                      </a:pPr>
                      <a:r>
                        <a:rPr b="1" lang="en" sz="1200">
                          <a:latin typeface="Inter"/>
                          <a:ea typeface="Inter"/>
                          <a:cs typeface="Inter"/>
                          <a:sym typeface="Inter"/>
                        </a:rPr>
                        <a:t>Influence Strategy</a:t>
                      </a:r>
                      <a:endParaRPr b="1" sz="1200">
                        <a:latin typeface="Inter"/>
                        <a:ea typeface="Inter"/>
                        <a:cs typeface="Inter"/>
                        <a:sym typeface="Inter"/>
                      </a:endParaRPr>
                    </a:p>
                  </a:txBody>
                  <a:tcPr marT="91425" marB="91425" marR="91425" marL="91425"/>
                </a:tc>
              </a:tr>
              <a:tr h="381000">
                <a:tc>
                  <a:txBody>
                    <a:bodyPr/>
                    <a:lstStyle/>
                    <a:p>
                      <a:pPr indent="0" lvl="0" marL="0" rtl="0" algn="l">
                        <a:spcBef>
                          <a:spcPts val="0"/>
                        </a:spcBef>
                        <a:spcAft>
                          <a:spcPts val="0"/>
                        </a:spcAft>
                        <a:buNone/>
                      </a:pPr>
                      <a:r>
                        <a:rPr lang="en" sz="1200">
                          <a:latin typeface="Inter"/>
                          <a:ea typeface="Inter"/>
                          <a:cs typeface="Inter"/>
                          <a:sym typeface="Inter"/>
                        </a:rPr>
                        <a:t>“That’s not compliant”</a:t>
                      </a:r>
                      <a:endParaRPr sz="1200">
                        <a:latin typeface="Inter"/>
                        <a:ea typeface="Inter"/>
                        <a:cs typeface="Inter"/>
                        <a:sym typeface="Inter"/>
                      </a:endParaRPr>
                    </a:p>
                  </a:txBody>
                  <a:tcPr marT="91425" marB="91425" marR="91425" marL="91425"/>
                </a:tc>
                <a:tc>
                  <a:txBody>
                    <a:bodyPr/>
                    <a:lstStyle/>
                    <a:p>
                      <a:pPr indent="0" lvl="0" marL="0" rtl="0" algn="l">
                        <a:spcBef>
                          <a:spcPts val="0"/>
                        </a:spcBef>
                        <a:spcAft>
                          <a:spcPts val="0"/>
                        </a:spcAft>
                        <a:buNone/>
                      </a:pPr>
                      <a:r>
                        <a:rPr lang="en" sz="1200">
                          <a:latin typeface="Inter"/>
                          <a:ea typeface="Inter"/>
                          <a:cs typeface="Inter"/>
                          <a:sym typeface="Inter"/>
                        </a:rPr>
                        <a:t>Fear of doing something wrong</a:t>
                      </a:r>
                      <a:endParaRPr sz="1200">
                        <a:latin typeface="Inter"/>
                        <a:ea typeface="Inter"/>
                        <a:cs typeface="Inter"/>
                        <a:sym typeface="Inter"/>
                      </a:endParaRPr>
                    </a:p>
                  </a:txBody>
                  <a:tcPr marT="91425" marB="91425" marR="91425" marL="91425"/>
                </a:tc>
                <a:tc>
                  <a:txBody>
                    <a:bodyPr/>
                    <a:lstStyle/>
                    <a:p>
                      <a:pPr indent="0" lvl="0" marL="0" rtl="0" algn="l">
                        <a:spcBef>
                          <a:spcPts val="0"/>
                        </a:spcBef>
                        <a:spcAft>
                          <a:spcPts val="0"/>
                        </a:spcAft>
                        <a:buNone/>
                      </a:pPr>
                      <a:r>
                        <a:rPr lang="en" sz="1200">
                          <a:latin typeface="Inter"/>
                          <a:ea typeface="Inter"/>
                          <a:cs typeface="Inter"/>
                          <a:sym typeface="Inter"/>
                        </a:rPr>
                        <a:t>Ask for FAR citation, offer legal POV</a:t>
                      </a:r>
                      <a:endParaRPr sz="1200">
                        <a:latin typeface="Inter"/>
                        <a:ea typeface="Inter"/>
                        <a:cs typeface="Inter"/>
                        <a:sym typeface="Inter"/>
                      </a:endParaRPr>
                    </a:p>
                  </a:txBody>
                  <a:tcPr marT="91425" marB="91425" marR="91425" marL="91425"/>
                </a:tc>
              </a:tr>
              <a:tr h="381000">
                <a:tc>
                  <a:txBody>
                    <a:bodyPr/>
                    <a:lstStyle/>
                    <a:p>
                      <a:pPr indent="0" lvl="0" marL="0" rtl="0" algn="l">
                        <a:spcBef>
                          <a:spcPts val="0"/>
                        </a:spcBef>
                        <a:spcAft>
                          <a:spcPts val="0"/>
                        </a:spcAft>
                        <a:buNone/>
                      </a:pPr>
                      <a:r>
                        <a:rPr lang="en" sz="1200">
                          <a:latin typeface="Inter"/>
                          <a:ea typeface="Inter"/>
                          <a:cs typeface="Inter"/>
                          <a:sym typeface="Inter"/>
                        </a:rPr>
                        <a:t>“It’s too risky”</a:t>
                      </a:r>
                      <a:endParaRPr sz="1200">
                        <a:latin typeface="Inter"/>
                        <a:ea typeface="Inter"/>
                        <a:cs typeface="Inter"/>
                        <a:sym typeface="Inter"/>
                      </a:endParaRPr>
                    </a:p>
                  </a:txBody>
                  <a:tcPr marT="91425" marB="91425" marR="91425" marL="91425"/>
                </a:tc>
                <a:tc>
                  <a:txBody>
                    <a:bodyPr/>
                    <a:lstStyle/>
                    <a:p>
                      <a:pPr indent="0" lvl="0" marL="0" rtl="0" algn="l">
                        <a:spcBef>
                          <a:spcPts val="0"/>
                        </a:spcBef>
                        <a:spcAft>
                          <a:spcPts val="0"/>
                        </a:spcAft>
                        <a:buNone/>
                      </a:pPr>
                      <a:r>
                        <a:rPr lang="en" sz="1200">
                          <a:latin typeface="Inter"/>
                          <a:ea typeface="Inter"/>
                          <a:cs typeface="Inter"/>
                          <a:sym typeface="Inter"/>
                        </a:rPr>
                        <a:t>Fear of failure or blame </a:t>
                      </a:r>
                      <a:endParaRPr sz="1200">
                        <a:latin typeface="Inter"/>
                        <a:ea typeface="Inter"/>
                        <a:cs typeface="Inter"/>
                        <a:sym typeface="Inter"/>
                      </a:endParaRPr>
                    </a:p>
                  </a:txBody>
                  <a:tcPr marT="91425" marB="91425" marR="91425" marL="91425"/>
                </a:tc>
                <a:tc>
                  <a:txBody>
                    <a:bodyPr/>
                    <a:lstStyle/>
                    <a:p>
                      <a:pPr indent="0" lvl="0" marL="0" rtl="0" algn="l">
                        <a:spcBef>
                          <a:spcPts val="0"/>
                        </a:spcBef>
                        <a:spcAft>
                          <a:spcPts val="0"/>
                        </a:spcAft>
                        <a:buNone/>
                      </a:pPr>
                      <a:r>
                        <a:rPr lang="en" sz="1200">
                          <a:latin typeface="Inter"/>
                          <a:ea typeface="Inter"/>
                          <a:cs typeface="Inter"/>
                          <a:sym typeface="Inter"/>
                        </a:rPr>
                        <a:t>Offer pilot, show proof of concept </a:t>
                      </a:r>
                      <a:endParaRPr sz="1200">
                        <a:latin typeface="Inter"/>
                        <a:ea typeface="Inter"/>
                        <a:cs typeface="Inter"/>
                        <a:sym typeface="Inter"/>
                      </a:endParaRPr>
                    </a:p>
                  </a:txBody>
                  <a:tcPr marT="91425" marB="91425" marR="91425" marL="91425"/>
                </a:tc>
              </a:tr>
              <a:tr h="381000">
                <a:tc>
                  <a:txBody>
                    <a:bodyPr/>
                    <a:lstStyle/>
                    <a:p>
                      <a:pPr indent="0" lvl="0" marL="0" rtl="0" algn="l">
                        <a:spcBef>
                          <a:spcPts val="0"/>
                        </a:spcBef>
                        <a:spcAft>
                          <a:spcPts val="0"/>
                        </a:spcAft>
                        <a:buNone/>
                      </a:pPr>
                      <a:r>
                        <a:rPr lang="en" sz="1200">
                          <a:latin typeface="Inter"/>
                          <a:ea typeface="Inter"/>
                          <a:cs typeface="Inter"/>
                          <a:sym typeface="Inter"/>
                        </a:rPr>
                        <a:t>“We’ve never done it that way’</a:t>
                      </a:r>
                      <a:endParaRPr sz="1200">
                        <a:latin typeface="Inter"/>
                        <a:ea typeface="Inter"/>
                        <a:cs typeface="Inter"/>
                        <a:sym typeface="Inter"/>
                      </a:endParaRPr>
                    </a:p>
                  </a:txBody>
                  <a:tcPr marT="91425" marB="91425" marR="91425" marL="91425"/>
                </a:tc>
                <a:tc>
                  <a:txBody>
                    <a:bodyPr/>
                    <a:lstStyle/>
                    <a:p>
                      <a:pPr indent="0" lvl="0" marL="0" rtl="0" algn="l">
                        <a:spcBef>
                          <a:spcPts val="0"/>
                        </a:spcBef>
                        <a:spcAft>
                          <a:spcPts val="0"/>
                        </a:spcAft>
                        <a:buNone/>
                      </a:pPr>
                      <a:r>
                        <a:rPr lang="en" sz="1200">
                          <a:latin typeface="Inter"/>
                          <a:ea typeface="Inter"/>
                          <a:cs typeface="Inter"/>
                          <a:sym typeface="Inter"/>
                        </a:rPr>
                        <a:t>Fear of change, loss of control</a:t>
                      </a:r>
                      <a:endParaRPr sz="1200">
                        <a:latin typeface="Inter"/>
                        <a:ea typeface="Inter"/>
                        <a:cs typeface="Inter"/>
                        <a:sym typeface="Inter"/>
                      </a:endParaRPr>
                    </a:p>
                  </a:txBody>
                  <a:tcPr marT="91425" marB="91425" marR="91425" marL="91425"/>
                </a:tc>
                <a:tc>
                  <a:txBody>
                    <a:bodyPr/>
                    <a:lstStyle/>
                    <a:p>
                      <a:pPr indent="0" lvl="0" marL="0" rtl="0" algn="l">
                        <a:spcBef>
                          <a:spcPts val="0"/>
                        </a:spcBef>
                        <a:spcAft>
                          <a:spcPts val="0"/>
                        </a:spcAft>
                        <a:buNone/>
                      </a:pPr>
                      <a:r>
                        <a:rPr lang="en" sz="1200">
                          <a:latin typeface="Inter"/>
                          <a:ea typeface="Inter"/>
                          <a:cs typeface="Inter"/>
                          <a:sym typeface="Inter"/>
                        </a:rPr>
                        <a:t>Share agency examples, start small</a:t>
                      </a:r>
                      <a:endParaRPr sz="1200">
                        <a:latin typeface="Inter"/>
                        <a:ea typeface="Inter"/>
                        <a:cs typeface="Inter"/>
                        <a:sym typeface="Inter"/>
                      </a:endParaRPr>
                    </a:p>
                  </a:txBody>
                  <a:tcPr marT="91425" marB="91425" marR="91425" marL="91425"/>
                </a:tc>
              </a:tr>
              <a:tr h="381000">
                <a:tc>
                  <a:txBody>
                    <a:bodyPr/>
                    <a:lstStyle/>
                    <a:p>
                      <a:pPr indent="0" lvl="0" marL="0" rtl="0" algn="l">
                        <a:spcBef>
                          <a:spcPts val="0"/>
                        </a:spcBef>
                        <a:spcAft>
                          <a:spcPts val="0"/>
                        </a:spcAft>
                        <a:buNone/>
                      </a:pPr>
                      <a:r>
                        <a:rPr lang="en" sz="1200">
                          <a:latin typeface="Inter"/>
                          <a:ea typeface="Inter"/>
                          <a:cs typeface="Inter"/>
                          <a:sym typeface="Inter"/>
                        </a:rPr>
                        <a:t>“Leadership won’t go for it”</a:t>
                      </a:r>
                      <a:endParaRPr sz="1200">
                        <a:latin typeface="Inter"/>
                        <a:ea typeface="Inter"/>
                        <a:cs typeface="Inter"/>
                        <a:sym typeface="Inter"/>
                      </a:endParaRPr>
                    </a:p>
                  </a:txBody>
                  <a:tcPr marT="91425" marB="91425" marR="91425" marL="91425"/>
                </a:tc>
                <a:tc>
                  <a:txBody>
                    <a:bodyPr/>
                    <a:lstStyle/>
                    <a:p>
                      <a:pPr indent="0" lvl="0" marL="0" rtl="0" algn="l">
                        <a:spcBef>
                          <a:spcPts val="0"/>
                        </a:spcBef>
                        <a:spcAft>
                          <a:spcPts val="0"/>
                        </a:spcAft>
                        <a:buNone/>
                      </a:pPr>
                      <a:r>
                        <a:rPr lang="en" sz="1200">
                          <a:latin typeface="Inter"/>
                          <a:ea typeface="Inter"/>
                          <a:cs typeface="Inter"/>
                          <a:sym typeface="Inter"/>
                        </a:rPr>
                        <a:t>Fear of wasting time</a:t>
                      </a:r>
                      <a:endParaRPr sz="1200">
                        <a:latin typeface="Inter"/>
                        <a:ea typeface="Inter"/>
                        <a:cs typeface="Inter"/>
                        <a:sym typeface="Inter"/>
                      </a:endParaRPr>
                    </a:p>
                  </a:txBody>
                  <a:tcPr marT="91425" marB="91425" marR="91425" marL="91425"/>
                </a:tc>
                <a:tc>
                  <a:txBody>
                    <a:bodyPr/>
                    <a:lstStyle/>
                    <a:p>
                      <a:pPr indent="0" lvl="0" marL="0" rtl="0" algn="l">
                        <a:spcBef>
                          <a:spcPts val="0"/>
                        </a:spcBef>
                        <a:spcAft>
                          <a:spcPts val="0"/>
                        </a:spcAft>
                        <a:buNone/>
                      </a:pPr>
                      <a:r>
                        <a:rPr lang="en" sz="1200">
                          <a:latin typeface="Inter"/>
                          <a:ea typeface="Inter"/>
                          <a:cs typeface="Inter"/>
                          <a:sym typeface="Inter"/>
                        </a:rPr>
                        <a:t>Ask: What would make it feel worth it?</a:t>
                      </a:r>
                      <a:endParaRPr sz="1200">
                        <a:latin typeface="Inter"/>
                        <a:ea typeface="Inter"/>
                        <a:cs typeface="Inter"/>
                        <a:sym typeface="Inter"/>
                      </a:endParaRPr>
                    </a:p>
                  </a:txBody>
                  <a:tcPr marT="91425" marB="91425" marR="91425" marL="91425"/>
                </a:tc>
              </a:tr>
              <a:tr h="381000">
                <a:tc>
                  <a:txBody>
                    <a:bodyPr/>
                    <a:lstStyle/>
                    <a:p>
                      <a:pPr indent="0" lvl="0" marL="0" rtl="0" algn="l">
                        <a:spcBef>
                          <a:spcPts val="0"/>
                        </a:spcBef>
                        <a:spcAft>
                          <a:spcPts val="0"/>
                        </a:spcAft>
                        <a:buNone/>
                      </a:pPr>
                      <a:r>
                        <a:rPr lang="en" sz="1200">
                          <a:latin typeface="Inter"/>
                          <a:ea typeface="Inter"/>
                          <a:cs typeface="Inter"/>
                          <a:sym typeface="Inter"/>
                        </a:rPr>
                        <a:t>“We don’t have time”</a:t>
                      </a:r>
                      <a:endParaRPr sz="1200">
                        <a:latin typeface="Inter"/>
                        <a:ea typeface="Inter"/>
                        <a:cs typeface="Inter"/>
                        <a:sym typeface="Inter"/>
                      </a:endParaRPr>
                    </a:p>
                  </a:txBody>
                  <a:tcPr marT="91425" marB="91425" marR="91425" marL="91425"/>
                </a:tc>
                <a:tc>
                  <a:txBody>
                    <a:bodyPr/>
                    <a:lstStyle/>
                    <a:p>
                      <a:pPr indent="0" lvl="0" marL="0" rtl="0" algn="l">
                        <a:spcBef>
                          <a:spcPts val="0"/>
                        </a:spcBef>
                        <a:spcAft>
                          <a:spcPts val="0"/>
                        </a:spcAft>
                        <a:buNone/>
                      </a:pPr>
                      <a:r>
                        <a:rPr lang="en" sz="1200">
                          <a:latin typeface="Inter"/>
                          <a:ea typeface="Inter"/>
                          <a:cs typeface="Inter"/>
                          <a:sym typeface="Inter"/>
                        </a:rPr>
                        <a:t>Overwhelm, prioritization challenges</a:t>
                      </a:r>
                      <a:endParaRPr sz="1200">
                        <a:latin typeface="Inter"/>
                        <a:ea typeface="Inter"/>
                        <a:cs typeface="Inter"/>
                        <a:sym typeface="Inter"/>
                      </a:endParaRPr>
                    </a:p>
                  </a:txBody>
                  <a:tcPr marT="91425" marB="91425" marR="91425" marL="91425"/>
                </a:tc>
                <a:tc>
                  <a:txBody>
                    <a:bodyPr/>
                    <a:lstStyle/>
                    <a:p>
                      <a:pPr indent="0" lvl="0" marL="0" rtl="0" algn="l">
                        <a:spcBef>
                          <a:spcPts val="0"/>
                        </a:spcBef>
                        <a:spcAft>
                          <a:spcPts val="0"/>
                        </a:spcAft>
                        <a:buNone/>
                      </a:pPr>
                      <a:r>
                        <a:rPr lang="en" sz="1200">
                          <a:latin typeface="Inter"/>
                          <a:ea typeface="Inter"/>
                          <a:cs typeface="Inter"/>
                          <a:sym typeface="Inter"/>
                        </a:rPr>
                        <a:t>Show how this saves time</a:t>
                      </a:r>
                      <a:endParaRPr sz="1200">
                        <a:latin typeface="Inter"/>
                        <a:ea typeface="Inter"/>
                        <a:cs typeface="Inter"/>
                        <a:sym typeface="Inter"/>
                      </a:endParaRPr>
                    </a:p>
                  </a:txBody>
                  <a:tcPr marT="91425" marB="91425" marR="91425" marL="91425"/>
                </a:tc>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829" name="Shape 829"/>
        <p:cNvGrpSpPr/>
        <p:nvPr/>
      </p:nvGrpSpPr>
      <p:grpSpPr>
        <a:xfrm>
          <a:off x="0" y="0"/>
          <a:ext cx="0" cy="0"/>
          <a:chOff x="0" y="0"/>
          <a:chExt cx="0" cy="0"/>
        </a:xfrm>
      </p:grpSpPr>
      <p:sp>
        <p:nvSpPr>
          <p:cNvPr id="830" name="Google Shape;830;p109"/>
          <p:cNvSpPr/>
          <p:nvPr/>
        </p:nvSpPr>
        <p:spPr>
          <a:xfrm>
            <a:off x="609600" y="609600"/>
            <a:ext cx="3381300" cy="68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109"/>
          <p:cNvSpPr/>
          <p:nvPr/>
        </p:nvSpPr>
        <p:spPr>
          <a:xfrm>
            <a:off x="609600" y="1295400"/>
            <a:ext cx="4494900" cy="26181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1200"/>
              </a:spcBef>
              <a:spcAft>
                <a:spcPts val="0"/>
              </a:spcAft>
              <a:buNone/>
            </a:pPr>
            <a:r>
              <a:rPr lang="en" sz="1200">
                <a:solidFill>
                  <a:schemeClr val="dk1"/>
                </a:solidFill>
                <a:latin typeface="Proxima Nova"/>
                <a:ea typeface="Proxima Nova"/>
                <a:cs typeface="Proxima Nova"/>
                <a:sym typeface="Proxima Nova"/>
              </a:rPr>
              <a:t>Map out the key stakeholders in the case, using Milestone 1.</a:t>
            </a:r>
            <a:endParaRPr sz="1350">
              <a:latin typeface="Inter"/>
              <a:ea typeface="Inter"/>
              <a:cs typeface="Inter"/>
              <a:sym typeface="Inter"/>
            </a:endParaRPr>
          </a:p>
          <a:p>
            <a:pPr indent="0" lvl="0" marL="0" marR="0" rtl="0" algn="l">
              <a:lnSpc>
                <a:spcPct val="136000"/>
              </a:lnSpc>
              <a:spcBef>
                <a:spcPts val="1200"/>
              </a:spcBef>
              <a:spcAft>
                <a:spcPts val="0"/>
              </a:spcAft>
              <a:buClr>
                <a:srgbClr val="000000"/>
              </a:buClr>
              <a:buSzPts val="1125"/>
              <a:buFont typeface="Inter"/>
              <a:buNone/>
            </a:pPr>
            <a:r>
              <a:t/>
            </a:r>
            <a:endParaRPr sz="1125">
              <a:latin typeface="Inter"/>
              <a:ea typeface="Inter"/>
              <a:cs typeface="Inter"/>
              <a:sym typeface="Inter"/>
            </a:endParaRPr>
          </a:p>
        </p:txBody>
      </p:sp>
      <p:sp>
        <p:nvSpPr>
          <p:cNvPr id="832" name="Google Shape;832;p109"/>
          <p:cNvSpPr/>
          <p:nvPr/>
        </p:nvSpPr>
        <p:spPr>
          <a:xfrm>
            <a:off x="609600" y="609600"/>
            <a:ext cx="7355400" cy="342900"/>
          </a:xfrm>
          <a:prstGeom prst="rect">
            <a:avLst/>
          </a:prstGeom>
          <a:noFill/>
          <a:ln>
            <a:noFill/>
          </a:ln>
        </p:spPr>
        <p:txBody>
          <a:bodyPr anchorCtr="0" anchor="ctr" bIns="45700" lIns="91425" spcFirstLastPara="1" rIns="91425" wrap="square" tIns="45700">
            <a:noAutofit/>
          </a:bodyPr>
          <a:lstStyle/>
          <a:p>
            <a:pPr indent="0" lvl="0" marL="0" marR="0" rtl="0" algn="l">
              <a:lnSpc>
                <a:spcPct val="120000"/>
              </a:lnSpc>
              <a:spcBef>
                <a:spcPts val="0"/>
              </a:spcBef>
              <a:spcAft>
                <a:spcPts val="0"/>
              </a:spcAft>
              <a:buClr>
                <a:srgbClr val="000000"/>
              </a:buClr>
              <a:buSzPts val="2250"/>
              <a:buFont typeface="Inter"/>
              <a:buNone/>
            </a:pPr>
            <a:r>
              <a:rPr b="1" lang="en" sz="2250">
                <a:latin typeface="Inter"/>
                <a:ea typeface="Inter"/>
                <a:cs typeface="Inter"/>
                <a:sym typeface="Inter"/>
              </a:rPr>
              <a:t>Case Study Activity: </a:t>
            </a:r>
            <a:endParaRPr b="1" sz="2250">
              <a:latin typeface="Inter"/>
              <a:ea typeface="Inter"/>
              <a:cs typeface="Inter"/>
              <a:sym typeface="Inter"/>
            </a:endParaRPr>
          </a:p>
          <a:p>
            <a:pPr indent="0" lvl="0" marL="0" marR="0" rtl="0" algn="l">
              <a:lnSpc>
                <a:spcPct val="120000"/>
              </a:lnSpc>
              <a:spcBef>
                <a:spcPts val="0"/>
              </a:spcBef>
              <a:spcAft>
                <a:spcPts val="0"/>
              </a:spcAft>
              <a:buClr>
                <a:srgbClr val="000000"/>
              </a:buClr>
              <a:buSzPts val="2250"/>
              <a:buFont typeface="Inter"/>
              <a:buNone/>
            </a:pPr>
            <a:r>
              <a:rPr b="1" lang="en" sz="2250">
                <a:latin typeface="Inter"/>
                <a:ea typeface="Inter"/>
                <a:cs typeface="Inter"/>
                <a:sym typeface="Inter"/>
              </a:rPr>
              <a:t>Mapping Casey’s Stakeholders</a:t>
            </a:r>
            <a:endParaRPr b="0" i="0" sz="2250" u="none" cap="none" strike="noStrike">
              <a:solidFill>
                <a:schemeClr val="dk1"/>
              </a:solidFill>
              <a:latin typeface="Calibri"/>
              <a:ea typeface="Calibri"/>
              <a:cs typeface="Calibri"/>
              <a:sym typeface="Calibri"/>
            </a:endParaRPr>
          </a:p>
        </p:txBody>
      </p:sp>
      <p:pic>
        <p:nvPicPr>
          <p:cNvPr id="833" name="Google Shape;833;p109" title="noun-2742823.png"/>
          <p:cNvPicPr preferRelativeResize="0"/>
          <p:nvPr/>
        </p:nvPicPr>
        <p:blipFill>
          <a:blip r:embed="rId3">
            <a:alphaModFix/>
          </a:blip>
          <a:stretch>
            <a:fillRect/>
          </a:stretch>
        </p:blipFill>
        <p:spPr>
          <a:xfrm>
            <a:off x="5481300" y="1295400"/>
            <a:ext cx="3311499" cy="3311499"/>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838" name="Shape 838"/>
        <p:cNvGrpSpPr/>
        <p:nvPr/>
      </p:nvGrpSpPr>
      <p:grpSpPr>
        <a:xfrm>
          <a:off x="0" y="0"/>
          <a:ext cx="0" cy="0"/>
          <a:chOff x="0" y="0"/>
          <a:chExt cx="0" cy="0"/>
        </a:xfrm>
      </p:grpSpPr>
      <p:sp>
        <p:nvSpPr>
          <p:cNvPr id="839" name="Google Shape;839;p110"/>
          <p:cNvSpPr/>
          <p:nvPr/>
        </p:nvSpPr>
        <p:spPr>
          <a:xfrm>
            <a:off x="609600" y="2124075"/>
            <a:ext cx="5715000" cy="9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110"/>
          <p:cNvSpPr/>
          <p:nvPr/>
        </p:nvSpPr>
        <p:spPr>
          <a:xfrm>
            <a:off x="533400" y="609600"/>
            <a:ext cx="7506900" cy="547800"/>
          </a:xfrm>
          <a:prstGeom prst="rect">
            <a:avLst/>
          </a:prstGeom>
          <a:noFill/>
          <a:ln>
            <a:noFill/>
          </a:ln>
        </p:spPr>
        <p:txBody>
          <a:bodyPr anchorCtr="0" anchor="ctr" bIns="45700" lIns="91425" spcFirstLastPara="1" rIns="91425" wrap="square" tIns="45700">
            <a:noAutofit/>
          </a:bodyPr>
          <a:lstStyle/>
          <a:p>
            <a:pPr indent="0" lvl="0" marL="0" marR="0" rtl="0" algn="l">
              <a:lnSpc>
                <a:spcPct val="120000"/>
              </a:lnSpc>
              <a:spcBef>
                <a:spcPts val="0"/>
              </a:spcBef>
              <a:spcAft>
                <a:spcPts val="0"/>
              </a:spcAft>
              <a:buClr>
                <a:srgbClr val="000000"/>
              </a:buClr>
              <a:buSzPts val="3600"/>
              <a:buFont typeface="Inter"/>
              <a:buNone/>
            </a:pPr>
            <a:r>
              <a:rPr b="1" lang="en" sz="2200">
                <a:latin typeface="Inter"/>
                <a:ea typeface="Inter"/>
                <a:cs typeface="Inter"/>
                <a:sym typeface="Inter"/>
              </a:rPr>
              <a:t>Optional </a:t>
            </a:r>
            <a:r>
              <a:rPr b="1" lang="en" sz="2200">
                <a:latin typeface="Inter"/>
                <a:ea typeface="Inter"/>
                <a:cs typeface="Inter"/>
                <a:sym typeface="Inter"/>
              </a:rPr>
              <a:t>Role Play Activity: Stakeholder Influence </a:t>
            </a:r>
            <a:endParaRPr b="0" i="0" sz="2200" u="none" cap="none" strike="noStrike">
              <a:solidFill>
                <a:schemeClr val="dk1"/>
              </a:solidFill>
              <a:latin typeface="Calibri"/>
              <a:ea typeface="Calibri"/>
              <a:cs typeface="Calibri"/>
              <a:sym typeface="Calibri"/>
            </a:endParaRPr>
          </a:p>
        </p:txBody>
      </p:sp>
      <p:sp>
        <p:nvSpPr>
          <p:cNvPr id="841" name="Google Shape;841;p110"/>
          <p:cNvSpPr/>
          <p:nvPr/>
        </p:nvSpPr>
        <p:spPr>
          <a:xfrm>
            <a:off x="533400" y="2530975"/>
            <a:ext cx="5772000" cy="13080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1200"/>
              </a:spcBef>
              <a:spcAft>
                <a:spcPts val="0"/>
              </a:spcAft>
              <a:buNone/>
            </a:pPr>
            <a:r>
              <a:rPr b="1" lang="en" sz="1500">
                <a:solidFill>
                  <a:schemeClr val="dk1"/>
                </a:solidFill>
                <a:latin typeface="Inter"/>
                <a:ea typeface="Inter"/>
                <a:cs typeface="Inter"/>
                <a:sym typeface="Inter"/>
              </a:rPr>
              <a:t>Roles Overview:</a:t>
            </a:r>
            <a:endParaRPr b="1" sz="1500">
              <a:solidFill>
                <a:schemeClr val="dk1"/>
              </a:solidFill>
              <a:latin typeface="Inter"/>
              <a:ea typeface="Inter"/>
              <a:cs typeface="Inter"/>
              <a:sym typeface="Inter"/>
            </a:endParaRPr>
          </a:p>
          <a:p>
            <a:pPr indent="-323850" lvl="0" marL="457200" rtl="0" algn="l">
              <a:lnSpc>
                <a:spcPct val="115000"/>
              </a:lnSpc>
              <a:spcBef>
                <a:spcPts val="1200"/>
              </a:spcBef>
              <a:spcAft>
                <a:spcPts val="0"/>
              </a:spcAft>
              <a:buClr>
                <a:schemeClr val="dk1"/>
              </a:buClr>
              <a:buSzPts val="1500"/>
              <a:buFont typeface="Open Sans"/>
              <a:buChar char="●"/>
            </a:pPr>
            <a:r>
              <a:rPr b="1" lang="en" sz="1500">
                <a:solidFill>
                  <a:schemeClr val="dk1"/>
                </a:solidFill>
                <a:latin typeface="Inter"/>
                <a:ea typeface="Inter"/>
                <a:cs typeface="Inter"/>
                <a:sym typeface="Inter"/>
              </a:rPr>
              <a:t>Role A</a:t>
            </a:r>
            <a:r>
              <a:rPr lang="en" sz="1500">
                <a:solidFill>
                  <a:schemeClr val="dk1"/>
                </a:solidFill>
                <a:latin typeface="Inter"/>
                <a:ea typeface="Inter"/>
                <a:cs typeface="Inter"/>
                <a:sym typeface="Inter"/>
              </a:rPr>
              <a:t>: Digital service or acquisition professional with a specific goal/request.</a:t>
            </a:r>
            <a:endParaRPr sz="1500">
              <a:solidFill>
                <a:schemeClr val="dk1"/>
              </a:solidFill>
              <a:latin typeface="Inter"/>
              <a:ea typeface="Inter"/>
              <a:cs typeface="Inter"/>
              <a:sym typeface="Inter"/>
            </a:endParaRPr>
          </a:p>
          <a:p>
            <a:pPr indent="-323850" lvl="0" marL="457200" rtl="0" algn="l">
              <a:lnSpc>
                <a:spcPct val="115000"/>
              </a:lnSpc>
              <a:spcBef>
                <a:spcPts val="0"/>
              </a:spcBef>
              <a:spcAft>
                <a:spcPts val="0"/>
              </a:spcAft>
              <a:buClr>
                <a:schemeClr val="dk1"/>
              </a:buClr>
              <a:buSzPts val="1500"/>
              <a:buFont typeface="Open Sans"/>
              <a:buChar char="●"/>
            </a:pPr>
            <a:r>
              <a:rPr b="1" lang="en" sz="1500">
                <a:solidFill>
                  <a:schemeClr val="dk1"/>
                </a:solidFill>
                <a:latin typeface="Inter"/>
                <a:ea typeface="Inter"/>
                <a:cs typeface="Inter"/>
                <a:sym typeface="Inter"/>
              </a:rPr>
              <a:t>Role B: </a:t>
            </a:r>
            <a:r>
              <a:rPr lang="en" sz="1500">
                <a:solidFill>
                  <a:schemeClr val="dk1"/>
                </a:solidFill>
                <a:latin typeface="Inter"/>
                <a:ea typeface="Inter"/>
                <a:cs typeface="Inter"/>
                <a:sym typeface="Inter"/>
              </a:rPr>
              <a:t>A key stakeholder with decision-making authority who may resist the request (e.g., OGC Attorney, Procurement Executive, IT Governance Lead). Ideally played by a facilitator or guest actor.</a:t>
            </a:r>
            <a:endParaRPr sz="1500">
              <a:solidFill>
                <a:schemeClr val="dk1"/>
              </a:solidFill>
              <a:latin typeface="Inter"/>
              <a:ea typeface="Inter"/>
              <a:cs typeface="Inter"/>
              <a:sym typeface="Inter"/>
            </a:endParaRPr>
          </a:p>
          <a:p>
            <a:pPr indent="-323850" lvl="0" marL="457200" rtl="0" algn="l">
              <a:lnSpc>
                <a:spcPct val="115000"/>
              </a:lnSpc>
              <a:spcBef>
                <a:spcPts val="0"/>
              </a:spcBef>
              <a:spcAft>
                <a:spcPts val="0"/>
              </a:spcAft>
              <a:buClr>
                <a:schemeClr val="dk1"/>
              </a:buClr>
              <a:buSzPts val="1500"/>
              <a:buFont typeface="Open Sans"/>
              <a:buChar char="●"/>
            </a:pPr>
            <a:r>
              <a:rPr b="1" lang="en" sz="1500">
                <a:solidFill>
                  <a:schemeClr val="dk1"/>
                </a:solidFill>
                <a:latin typeface="Inter"/>
                <a:ea typeface="Inter"/>
                <a:cs typeface="Inter"/>
                <a:sym typeface="Inter"/>
              </a:rPr>
              <a:t>Role C:</a:t>
            </a:r>
            <a:r>
              <a:rPr lang="en" sz="1500">
                <a:solidFill>
                  <a:schemeClr val="dk1"/>
                </a:solidFill>
                <a:latin typeface="Inter"/>
                <a:ea typeface="Inter"/>
                <a:cs typeface="Inter"/>
                <a:sym typeface="Inter"/>
              </a:rPr>
              <a:t> Observers and debrief leaders who evaluate the scenario and provide feedback on the influencing strategies used.</a:t>
            </a:r>
            <a:endParaRPr sz="1500">
              <a:solidFill>
                <a:schemeClr val="dk1"/>
              </a:solidFill>
              <a:latin typeface="Inter"/>
              <a:ea typeface="Inter"/>
              <a:cs typeface="Inter"/>
              <a:sym typeface="Inter"/>
            </a:endParaRPr>
          </a:p>
          <a:p>
            <a:pPr indent="0" lvl="0" marL="457200" rtl="0" algn="l">
              <a:spcBef>
                <a:spcPts val="1200"/>
              </a:spcBef>
              <a:spcAft>
                <a:spcPts val="0"/>
              </a:spcAft>
              <a:buNone/>
            </a:pPr>
            <a:r>
              <a:t/>
            </a:r>
            <a:endParaRPr sz="1800">
              <a:solidFill>
                <a:schemeClr val="dk1"/>
              </a:solidFill>
              <a:latin typeface="Inter"/>
              <a:ea typeface="Inter"/>
              <a:cs typeface="Inter"/>
              <a:sym typeface="Inter"/>
            </a:endParaRPr>
          </a:p>
          <a:p>
            <a:pPr indent="0" lvl="0" marL="0" marR="0" rtl="0" algn="l">
              <a:lnSpc>
                <a:spcPct val="140000"/>
              </a:lnSpc>
              <a:spcBef>
                <a:spcPts val="1200"/>
              </a:spcBef>
              <a:spcAft>
                <a:spcPts val="0"/>
              </a:spcAft>
              <a:buClr>
                <a:srgbClr val="000000"/>
              </a:buClr>
              <a:buSzPts val="1350"/>
              <a:buFont typeface="Inter"/>
              <a:buNone/>
            </a:pPr>
            <a:r>
              <a:t/>
            </a:r>
            <a:endParaRPr>
              <a:latin typeface="Inter"/>
              <a:ea typeface="Inter"/>
              <a:cs typeface="Inter"/>
              <a:sym typeface="Inter"/>
            </a:endParaRPr>
          </a:p>
        </p:txBody>
      </p:sp>
      <p:pic>
        <p:nvPicPr>
          <p:cNvPr descr="Two people raising their hands with a light bulb between them. " id="842" name="Google Shape;842;p110" title="ACTIVITY (1).png"/>
          <p:cNvPicPr preferRelativeResize="0"/>
          <p:nvPr/>
        </p:nvPicPr>
        <p:blipFill>
          <a:blip r:embed="rId3">
            <a:alphaModFix/>
          </a:blip>
          <a:stretch>
            <a:fillRect/>
          </a:stretch>
        </p:blipFill>
        <p:spPr>
          <a:xfrm>
            <a:off x="6629400" y="1730600"/>
            <a:ext cx="2057400" cy="205740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847" name="Shape 847"/>
        <p:cNvGrpSpPr/>
        <p:nvPr/>
      </p:nvGrpSpPr>
      <p:grpSpPr>
        <a:xfrm>
          <a:off x="0" y="0"/>
          <a:ext cx="0" cy="0"/>
          <a:chOff x="0" y="0"/>
          <a:chExt cx="0" cy="0"/>
        </a:xfrm>
      </p:grpSpPr>
      <p:sp>
        <p:nvSpPr>
          <p:cNvPr id="848" name="Google Shape;848;p111"/>
          <p:cNvSpPr/>
          <p:nvPr/>
        </p:nvSpPr>
        <p:spPr>
          <a:xfrm>
            <a:off x="609600" y="2124075"/>
            <a:ext cx="5715000" cy="9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111"/>
          <p:cNvSpPr/>
          <p:nvPr/>
        </p:nvSpPr>
        <p:spPr>
          <a:xfrm>
            <a:off x="533400" y="609600"/>
            <a:ext cx="7506900" cy="547800"/>
          </a:xfrm>
          <a:prstGeom prst="rect">
            <a:avLst/>
          </a:prstGeom>
          <a:noFill/>
          <a:ln>
            <a:noFill/>
          </a:ln>
        </p:spPr>
        <p:txBody>
          <a:bodyPr anchorCtr="0" anchor="ctr" bIns="45700" lIns="91425" spcFirstLastPara="1" rIns="91425" wrap="square" tIns="45700">
            <a:noAutofit/>
          </a:bodyPr>
          <a:lstStyle/>
          <a:p>
            <a:pPr indent="0" lvl="0" marL="0" marR="0" rtl="0" algn="l">
              <a:lnSpc>
                <a:spcPct val="120000"/>
              </a:lnSpc>
              <a:spcBef>
                <a:spcPts val="0"/>
              </a:spcBef>
              <a:spcAft>
                <a:spcPts val="0"/>
              </a:spcAft>
              <a:buClr>
                <a:srgbClr val="000000"/>
              </a:buClr>
              <a:buSzPts val="3600"/>
              <a:buFont typeface="Inter"/>
              <a:buNone/>
            </a:pPr>
            <a:r>
              <a:rPr b="1" lang="en" sz="2200">
                <a:latin typeface="Inter"/>
                <a:ea typeface="Inter"/>
                <a:cs typeface="Inter"/>
                <a:sym typeface="Inter"/>
              </a:rPr>
              <a:t>Optional </a:t>
            </a:r>
            <a:r>
              <a:rPr b="1" lang="en" sz="2200">
                <a:latin typeface="Inter"/>
                <a:ea typeface="Inter"/>
                <a:cs typeface="Inter"/>
                <a:sym typeface="Inter"/>
              </a:rPr>
              <a:t>Role Play Activity: Structure Per Scenario </a:t>
            </a:r>
            <a:endParaRPr b="0" i="0" sz="2200" u="none" cap="none" strike="noStrike">
              <a:solidFill>
                <a:schemeClr val="dk1"/>
              </a:solidFill>
              <a:latin typeface="Calibri"/>
              <a:ea typeface="Calibri"/>
              <a:cs typeface="Calibri"/>
              <a:sym typeface="Calibri"/>
            </a:endParaRPr>
          </a:p>
        </p:txBody>
      </p:sp>
      <p:sp>
        <p:nvSpPr>
          <p:cNvPr id="850" name="Google Shape;850;p111"/>
          <p:cNvSpPr/>
          <p:nvPr/>
        </p:nvSpPr>
        <p:spPr>
          <a:xfrm>
            <a:off x="533400" y="2949875"/>
            <a:ext cx="3933600" cy="1308000"/>
          </a:xfrm>
          <a:prstGeom prst="rect">
            <a:avLst/>
          </a:prstGeom>
          <a:noFill/>
          <a:ln>
            <a:noFill/>
          </a:ln>
        </p:spPr>
        <p:txBody>
          <a:bodyPr anchorCtr="0" anchor="ctr" bIns="45700" lIns="91425" spcFirstLastPara="1" rIns="91425" wrap="square" tIns="45700">
            <a:noAutofit/>
          </a:bodyPr>
          <a:lstStyle/>
          <a:p>
            <a:pPr indent="-323850" lvl="0" marL="457200" rtl="0" algn="l">
              <a:lnSpc>
                <a:spcPct val="115000"/>
              </a:lnSpc>
              <a:spcBef>
                <a:spcPts val="1200"/>
              </a:spcBef>
              <a:spcAft>
                <a:spcPts val="0"/>
              </a:spcAft>
              <a:buClr>
                <a:schemeClr val="dk1"/>
              </a:buClr>
              <a:buSzPts val="1500"/>
              <a:buFont typeface="Inter"/>
              <a:buChar char="●"/>
            </a:pPr>
            <a:r>
              <a:rPr b="1" lang="en" sz="1500">
                <a:solidFill>
                  <a:schemeClr val="dk1"/>
                </a:solidFill>
                <a:latin typeface="Inter"/>
                <a:ea typeface="Inter"/>
                <a:cs typeface="Inter"/>
                <a:sym typeface="Inter"/>
              </a:rPr>
              <a:t>5 minutes – Prep:</a:t>
            </a:r>
            <a:endParaRPr b="1" sz="1500">
              <a:solidFill>
                <a:schemeClr val="dk1"/>
              </a:solidFill>
              <a:latin typeface="Inter"/>
              <a:ea typeface="Inter"/>
              <a:cs typeface="Inter"/>
              <a:sym typeface="Inter"/>
            </a:endParaRPr>
          </a:p>
          <a:p>
            <a:pPr indent="-323850" lvl="1" marL="914400" rtl="0" algn="l">
              <a:lnSpc>
                <a:spcPct val="115000"/>
              </a:lnSpc>
              <a:spcBef>
                <a:spcPts val="0"/>
              </a:spcBef>
              <a:spcAft>
                <a:spcPts val="0"/>
              </a:spcAft>
              <a:buClr>
                <a:schemeClr val="dk1"/>
              </a:buClr>
              <a:buSzPts val="1500"/>
              <a:buFont typeface="Inter"/>
              <a:buChar char="○"/>
            </a:pPr>
            <a:r>
              <a:rPr lang="en" sz="1500">
                <a:solidFill>
                  <a:schemeClr val="dk1"/>
                </a:solidFill>
                <a:latin typeface="Inter"/>
                <a:ea typeface="Inter"/>
                <a:cs typeface="Inter"/>
                <a:sym typeface="Inter"/>
              </a:rPr>
              <a:t>Role A prepares their strategy.</a:t>
            </a:r>
            <a:endParaRPr sz="1500">
              <a:solidFill>
                <a:schemeClr val="dk1"/>
              </a:solidFill>
              <a:latin typeface="Inter"/>
              <a:ea typeface="Inter"/>
              <a:cs typeface="Inter"/>
              <a:sym typeface="Inter"/>
            </a:endParaRPr>
          </a:p>
          <a:p>
            <a:pPr indent="-323850" lvl="1" marL="914400" rtl="0" algn="l">
              <a:lnSpc>
                <a:spcPct val="115000"/>
              </a:lnSpc>
              <a:spcBef>
                <a:spcPts val="0"/>
              </a:spcBef>
              <a:spcAft>
                <a:spcPts val="0"/>
              </a:spcAft>
              <a:buClr>
                <a:schemeClr val="dk1"/>
              </a:buClr>
              <a:buSzPts val="1500"/>
              <a:buFont typeface="Inter"/>
              <a:buChar char="○"/>
            </a:pPr>
            <a:r>
              <a:rPr lang="en" sz="1500">
                <a:solidFill>
                  <a:schemeClr val="dk1"/>
                </a:solidFill>
                <a:latin typeface="Inter"/>
                <a:ea typeface="Inter"/>
                <a:cs typeface="Inter"/>
                <a:sym typeface="Inter"/>
              </a:rPr>
              <a:t>Role B reviews their stakeholder stance.</a:t>
            </a:r>
            <a:endParaRPr sz="1500">
              <a:solidFill>
                <a:schemeClr val="dk1"/>
              </a:solidFill>
              <a:latin typeface="Inter"/>
              <a:ea typeface="Inter"/>
              <a:cs typeface="Inter"/>
              <a:sym typeface="Inter"/>
            </a:endParaRPr>
          </a:p>
          <a:p>
            <a:pPr indent="-323850" lvl="1" marL="914400" rtl="0" algn="l">
              <a:lnSpc>
                <a:spcPct val="115000"/>
              </a:lnSpc>
              <a:spcBef>
                <a:spcPts val="0"/>
              </a:spcBef>
              <a:spcAft>
                <a:spcPts val="0"/>
              </a:spcAft>
              <a:buClr>
                <a:schemeClr val="dk1"/>
              </a:buClr>
              <a:buSzPts val="1500"/>
              <a:buFont typeface="Inter"/>
              <a:buChar char="○"/>
            </a:pPr>
            <a:r>
              <a:rPr lang="en" sz="1500">
                <a:solidFill>
                  <a:schemeClr val="dk1"/>
                </a:solidFill>
                <a:latin typeface="Inter"/>
                <a:ea typeface="Inter"/>
                <a:cs typeface="Inter"/>
                <a:sym typeface="Inter"/>
              </a:rPr>
              <a:t>Role C reviews the scenario and prepares to lead the debrief.</a:t>
            </a:r>
            <a:endParaRPr sz="1500">
              <a:solidFill>
                <a:schemeClr val="dk1"/>
              </a:solidFill>
              <a:latin typeface="Inter"/>
              <a:ea typeface="Inter"/>
              <a:cs typeface="Inter"/>
              <a:sym typeface="Inter"/>
            </a:endParaRPr>
          </a:p>
          <a:p>
            <a:pPr indent="-323850" lvl="0" marL="457200" rtl="0" algn="l">
              <a:lnSpc>
                <a:spcPct val="115000"/>
              </a:lnSpc>
              <a:spcBef>
                <a:spcPts val="0"/>
              </a:spcBef>
              <a:spcAft>
                <a:spcPts val="0"/>
              </a:spcAft>
              <a:buClr>
                <a:schemeClr val="dk1"/>
              </a:buClr>
              <a:buSzPts val="1500"/>
              <a:buFont typeface="Inter"/>
              <a:buChar char="●"/>
            </a:pPr>
            <a:r>
              <a:rPr b="1" lang="en" sz="1500">
                <a:solidFill>
                  <a:schemeClr val="dk1"/>
                </a:solidFill>
                <a:latin typeface="Inter"/>
                <a:ea typeface="Inter"/>
                <a:cs typeface="Inter"/>
                <a:sym typeface="Inter"/>
              </a:rPr>
              <a:t>5 minutes – Role Play:</a:t>
            </a:r>
            <a:endParaRPr b="1" sz="1500">
              <a:solidFill>
                <a:schemeClr val="dk1"/>
              </a:solidFill>
              <a:latin typeface="Inter"/>
              <a:ea typeface="Inter"/>
              <a:cs typeface="Inter"/>
              <a:sym typeface="Inter"/>
            </a:endParaRPr>
          </a:p>
          <a:p>
            <a:pPr indent="-323850" lvl="1" marL="914400" rtl="0" algn="l">
              <a:lnSpc>
                <a:spcPct val="115000"/>
              </a:lnSpc>
              <a:spcBef>
                <a:spcPts val="0"/>
              </a:spcBef>
              <a:spcAft>
                <a:spcPts val="0"/>
              </a:spcAft>
              <a:buClr>
                <a:schemeClr val="dk1"/>
              </a:buClr>
              <a:buSzPts val="1500"/>
              <a:buFont typeface="Inter"/>
              <a:buChar char="○"/>
            </a:pPr>
            <a:r>
              <a:rPr lang="en" sz="1500">
                <a:solidFill>
                  <a:schemeClr val="dk1"/>
                </a:solidFill>
                <a:latin typeface="Inter"/>
                <a:ea typeface="Inter"/>
                <a:cs typeface="Inter"/>
                <a:sym typeface="Inter"/>
              </a:rPr>
              <a:t>Roles A and B engage in the conversation.</a:t>
            </a:r>
            <a:endParaRPr sz="1500">
              <a:solidFill>
                <a:schemeClr val="dk1"/>
              </a:solidFill>
              <a:latin typeface="Inter"/>
              <a:ea typeface="Inter"/>
              <a:cs typeface="Inter"/>
              <a:sym typeface="Inter"/>
            </a:endParaRPr>
          </a:p>
          <a:p>
            <a:pPr indent="-323850" lvl="1" marL="914400" rtl="0" algn="l">
              <a:lnSpc>
                <a:spcPct val="115000"/>
              </a:lnSpc>
              <a:spcBef>
                <a:spcPts val="0"/>
              </a:spcBef>
              <a:spcAft>
                <a:spcPts val="0"/>
              </a:spcAft>
              <a:buClr>
                <a:schemeClr val="dk1"/>
              </a:buClr>
              <a:buSzPts val="1500"/>
              <a:buFont typeface="Inter"/>
              <a:buChar char="○"/>
            </a:pPr>
            <a:r>
              <a:rPr lang="en" sz="1500">
                <a:solidFill>
                  <a:schemeClr val="dk1"/>
                </a:solidFill>
                <a:latin typeface="Inter"/>
                <a:ea typeface="Inter"/>
                <a:cs typeface="Inter"/>
                <a:sym typeface="Inter"/>
              </a:rPr>
              <a:t>Facilitator may lightly guide if needed.</a:t>
            </a:r>
            <a:endParaRPr sz="1500">
              <a:solidFill>
                <a:schemeClr val="dk1"/>
              </a:solidFill>
              <a:latin typeface="Inter"/>
              <a:ea typeface="Inter"/>
              <a:cs typeface="Inter"/>
              <a:sym typeface="Inter"/>
            </a:endParaRPr>
          </a:p>
          <a:p>
            <a:pPr indent="0" lvl="0" marL="457200" rtl="0" algn="l">
              <a:lnSpc>
                <a:spcPct val="115000"/>
              </a:lnSpc>
              <a:spcBef>
                <a:spcPts val="1200"/>
              </a:spcBef>
              <a:spcAft>
                <a:spcPts val="0"/>
              </a:spcAft>
              <a:buNone/>
            </a:pPr>
            <a:r>
              <a:t/>
            </a:r>
            <a:endParaRPr sz="1500">
              <a:solidFill>
                <a:schemeClr val="dk1"/>
              </a:solidFill>
              <a:latin typeface="Inter"/>
              <a:ea typeface="Inter"/>
              <a:cs typeface="Inter"/>
              <a:sym typeface="Inter"/>
            </a:endParaRPr>
          </a:p>
          <a:p>
            <a:pPr indent="0" lvl="0" marL="457200" rtl="0" algn="l">
              <a:spcBef>
                <a:spcPts val="1200"/>
              </a:spcBef>
              <a:spcAft>
                <a:spcPts val="0"/>
              </a:spcAft>
              <a:buNone/>
            </a:pPr>
            <a:r>
              <a:t/>
            </a:r>
            <a:endParaRPr sz="1500">
              <a:solidFill>
                <a:schemeClr val="dk1"/>
              </a:solidFill>
              <a:latin typeface="Inter"/>
              <a:ea typeface="Inter"/>
              <a:cs typeface="Inter"/>
              <a:sym typeface="Inter"/>
            </a:endParaRPr>
          </a:p>
          <a:p>
            <a:pPr indent="0" lvl="0" marL="0" marR="0" rtl="0" algn="l">
              <a:lnSpc>
                <a:spcPct val="140000"/>
              </a:lnSpc>
              <a:spcBef>
                <a:spcPts val="1200"/>
              </a:spcBef>
              <a:spcAft>
                <a:spcPts val="0"/>
              </a:spcAft>
              <a:buClr>
                <a:srgbClr val="000000"/>
              </a:buClr>
              <a:buSzPts val="1350"/>
              <a:buFont typeface="Inter"/>
              <a:buNone/>
            </a:pPr>
            <a:r>
              <a:t/>
            </a:r>
            <a:endParaRPr sz="1500">
              <a:latin typeface="Inter"/>
              <a:ea typeface="Inter"/>
              <a:cs typeface="Inter"/>
              <a:sym typeface="Inter"/>
            </a:endParaRPr>
          </a:p>
        </p:txBody>
      </p:sp>
      <p:sp>
        <p:nvSpPr>
          <p:cNvPr id="851" name="Google Shape;851;p111"/>
          <p:cNvSpPr/>
          <p:nvPr/>
        </p:nvSpPr>
        <p:spPr>
          <a:xfrm>
            <a:off x="4628425" y="2835775"/>
            <a:ext cx="3435900" cy="1308000"/>
          </a:xfrm>
          <a:prstGeom prst="rect">
            <a:avLst/>
          </a:prstGeom>
          <a:noFill/>
          <a:ln>
            <a:noFill/>
          </a:ln>
        </p:spPr>
        <p:txBody>
          <a:bodyPr anchorCtr="0" anchor="ctr" bIns="45700" lIns="91425" spcFirstLastPara="1" rIns="91425" wrap="square" tIns="45700">
            <a:noAutofit/>
          </a:bodyPr>
          <a:lstStyle/>
          <a:p>
            <a:pPr indent="-323850" lvl="0" marL="457200" rtl="0" algn="l">
              <a:lnSpc>
                <a:spcPct val="115000"/>
              </a:lnSpc>
              <a:spcBef>
                <a:spcPts val="1200"/>
              </a:spcBef>
              <a:spcAft>
                <a:spcPts val="0"/>
              </a:spcAft>
              <a:buClr>
                <a:schemeClr val="dk1"/>
              </a:buClr>
              <a:buSzPts val="1500"/>
              <a:buFont typeface="Inter"/>
              <a:buChar char="●"/>
            </a:pPr>
            <a:r>
              <a:rPr b="1" lang="en" sz="1500">
                <a:solidFill>
                  <a:schemeClr val="dk1"/>
                </a:solidFill>
                <a:latin typeface="Inter"/>
                <a:ea typeface="Inter"/>
                <a:cs typeface="Inter"/>
                <a:sym typeface="Inter"/>
              </a:rPr>
              <a:t>5 minutes – Debrief:</a:t>
            </a:r>
            <a:endParaRPr b="1" sz="1500">
              <a:solidFill>
                <a:schemeClr val="dk1"/>
              </a:solidFill>
              <a:latin typeface="Inter"/>
              <a:ea typeface="Inter"/>
              <a:cs typeface="Inter"/>
              <a:sym typeface="Inter"/>
            </a:endParaRPr>
          </a:p>
          <a:p>
            <a:pPr indent="-323850" lvl="1" marL="914400" rtl="0" algn="l">
              <a:lnSpc>
                <a:spcPct val="115000"/>
              </a:lnSpc>
              <a:spcBef>
                <a:spcPts val="0"/>
              </a:spcBef>
              <a:spcAft>
                <a:spcPts val="0"/>
              </a:spcAft>
              <a:buClr>
                <a:schemeClr val="dk1"/>
              </a:buClr>
              <a:buSzPts val="1500"/>
              <a:buFont typeface="Inter"/>
              <a:buChar char="○"/>
            </a:pPr>
            <a:r>
              <a:rPr lang="en" sz="1500">
                <a:solidFill>
                  <a:schemeClr val="dk1"/>
                </a:solidFill>
                <a:latin typeface="Inter"/>
                <a:ea typeface="Inter"/>
                <a:cs typeface="Inter"/>
                <a:sym typeface="Inter"/>
              </a:rPr>
              <a:t>Role C leads the reflection using a set of structured prompts.</a:t>
            </a:r>
            <a:endParaRPr sz="1500">
              <a:solidFill>
                <a:schemeClr val="dk1"/>
              </a:solidFill>
              <a:latin typeface="Inter"/>
              <a:ea typeface="Inter"/>
              <a:cs typeface="Inter"/>
              <a:sym typeface="Inter"/>
            </a:endParaRPr>
          </a:p>
          <a:p>
            <a:pPr indent="-323850" lvl="0" marL="457200" rtl="0" algn="l">
              <a:lnSpc>
                <a:spcPct val="115000"/>
              </a:lnSpc>
              <a:spcBef>
                <a:spcPts val="0"/>
              </a:spcBef>
              <a:spcAft>
                <a:spcPts val="0"/>
              </a:spcAft>
              <a:buClr>
                <a:schemeClr val="dk1"/>
              </a:buClr>
              <a:buSzPts val="1500"/>
              <a:buFont typeface="Inter"/>
              <a:buChar char="●"/>
            </a:pPr>
            <a:r>
              <a:rPr b="1" lang="en" sz="1500">
                <a:solidFill>
                  <a:schemeClr val="dk1"/>
                </a:solidFill>
                <a:latin typeface="Inter"/>
                <a:ea typeface="Inter"/>
                <a:cs typeface="Inter"/>
                <a:sym typeface="Inter"/>
              </a:rPr>
              <a:t>5 minutes – Transition:</a:t>
            </a:r>
            <a:endParaRPr b="1" sz="1500">
              <a:solidFill>
                <a:schemeClr val="dk1"/>
              </a:solidFill>
              <a:latin typeface="Inter"/>
              <a:ea typeface="Inter"/>
              <a:cs typeface="Inter"/>
              <a:sym typeface="Inter"/>
            </a:endParaRPr>
          </a:p>
          <a:p>
            <a:pPr indent="-323850" lvl="1" marL="914400" rtl="0" algn="l">
              <a:lnSpc>
                <a:spcPct val="115000"/>
              </a:lnSpc>
              <a:spcBef>
                <a:spcPts val="0"/>
              </a:spcBef>
              <a:spcAft>
                <a:spcPts val="0"/>
              </a:spcAft>
              <a:buClr>
                <a:schemeClr val="dk1"/>
              </a:buClr>
              <a:buSzPts val="1500"/>
              <a:buFont typeface="Inter"/>
              <a:buChar char="○"/>
            </a:pPr>
            <a:r>
              <a:rPr lang="en" sz="1500">
                <a:solidFill>
                  <a:schemeClr val="dk1"/>
                </a:solidFill>
                <a:latin typeface="Inter"/>
                <a:ea typeface="Inter"/>
                <a:cs typeface="Inter"/>
                <a:sym typeface="Inter"/>
              </a:rPr>
              <a:t>Return to main room.</a:t>
            </a:r>
            <a:endParaRPr sz="1500">
              <a:solidFill>
                <a:schemeClr val="dk1"/>
              </a:solidFill>
              <a:latin typeface="Inter"/>
              <a:ea typeface="Inter"/>
              <a:cs typeface="Inter"/>
              <a:sym typeface="Inter"/>
            </a:endParaRPr>
          </a:p>
          <a:p>
            <a:pPr indent="-323850" lvl="1" marL="914400" rtl="0" algn="l">
              <a:lnSpc>
                <a:spcPct val="115000"/>
              </a:lnSpc>
              <a:spcBef>
                <a:spcPts val="0"/>
              </a:spcBef>
              <a:spcAft>
                <a:spcPts val="0"/>
              </a:spcAft>
              <a:buClr>
                <a:schemeClr val="dk1"/>
              </a:buClr>
              <a:buSzPts val="1500"/>
              <a:buFont typeface="Inter"/>
              <a:buChar char="○"/>
            </a:pPr>
            <a:r>
              <a:rPr lang="en" sz="1500">
                <a:solidFill>
                  <a:schemeClr val="dk1"/>
                </a:solidFill>
                <a:latin typeface="Inter"/>
                <a:ea typeface="Inter"/>
                <a:cs typeface="Inter"/>
                <a:sym typeface="Inter"/>
              </a:rPr>
              <a:t>Share key takeaways.</a:t>
            </a:r>
            <a:endParaRPr sz="1500">
              <a:solidFill>
                <a:schemeClr val="dk1"/>
              </a:solidFill>
              <a:latin typeface="Inter"/>
              <a:ea typeface="Inter"/>
              <a:cs typeface="Inter"/>
              <a:sym typeface="Inter"/>
            </a:endParaRPr>
          </a:p>
          <a:p>
            <a:pPr indent="-323850" lvl="1" marL="914400" rtl="0" algn="l">
              <a:lnSpc>
                <a:spcPct val="115000"/>
              </a:lnSpc>
              <a:spcBef>
                <a:spcPts val="0"/>
              </a:spcBef>
              <a:spcAft>
                <a:spcPts val="0"/>
              </a:spcAft>
              <a:buClr>
                <a:schemeClr val="dk1"/>
              </a:buClr>
              <a:buSzPts val="1500"/>
              <a:buFont typeface="Inter"/>
              <a:buChar char="○"/>
            </a:pPr>
            <a:r>
              <a:rPr lang="en" sz="1500">
                <a:solidFill>
                  <a:schemeClr val="dk1"/>
                </a:solidFill>
                <a:latin typeface="Inter"/>
                <a:ea typeface="Inter"/>
                <a:cs typeface="Inter"/>
                <a:sym typeface="Inter"/>
              </a:rPr>
              <a:t>Rotate participants and assign the next scenario.</a:t>
            </a:r>
            <a:endParaRPr sz="1500">
              <a:solidFill>
                <a:schemeClr val="dk1"/>
              </a:solidFill>
              <a:latin typeface="Inter"/>
              <a:ea typeface="Inter"/>
              <a:cs typeface="Inter"/>
              <a:sym typeface="Inter"/>
            </a:endParaRPr>
          </a:p>
          <a:p>
            <a:pPr indent="0" lvl="0" marL="457200" rtl="0" algn="l">
              <a:lnSpc>
                <a:spcPct val="115000"/>
              </a:lnSpc>
              <a:spcBef>
                <a:spcPts val="1200"/>
              </a:spcBef>
              <a:spcAft>
                <a:spcPts val="0"/>
              </a:spcAft>
              <a:buNone/>
            </a:pPr>
            <a:r>
              <a:t/>
            </a:r>
            <a:endParaRPr sz="1500">
              <a:solidFill>
                <a:schemeClr val="dk1"/>
              </a:solidFill>
              <a:latin typeface="Inter"/>
              <a:ea typeface="Inter"/>
              <a:cs typeface="Inter"/>
              <a:sym typeface="Inter"/>
            </a:endParaRPr>
          </a:p>
          <a:p>
            <a:pPr indent="0" lvl="0" marL="457200" rtl="0" algn="l">
              <a:lnSpc>
                <a:spcPct val="115000"/>
              </a:lnSpc>
              <a:spcBef>
                <a:spcPts val="1200"/>
              </a:spcBef>
              <a:spcAft>
                <a:spcPts val="0"/>
              </a:spcAft>
              <a:buNone/>
            </a:pPr>
            <a:r>
              <a:t/>
            </a:r>
            <a:endParaRPr sz="1500">
              <a:solidFill>
                <a:schemeClr val="dk1"/>
              </a:solidFill>
              <a:latin typeface="Inter"/>
              <a:ea typeface="Inter"/>
              <a:cs typeface="Inter"/>
              <a:sym typeface="Inter"/>
            </a:endParaRPr>
          </a:p>
          <a:p>
            <a:pPr indent="0" lvl="0" marL="457200" rtl="0" algn="l">
              <a:spcBef>
                <a:spcPts val="1200"/>
              </a:spcBef>
              <a:spcAft>
                <a:spcPts val="0"/>
              </a:spcAft>
              <a:buNone/>
            </a:pPr>
            <a:r>
              <a:t/>
            </a:r>
            <a:endParaRPr sz="1500">
              <a:solidFill>
                <a:schemeClr val="dk1"/>
              </a:solidFill>
              <a:latin typeface="Inter"/>
              <a:ea typeface="Inter"/>
              <a:cs typeface="Inter"/>
              <a:sym typeface="Inter"/>
            </a:endParaRPr>
          </a:p>
          <a:p>
            <a:pPr indent="0" lvl="0" marL="0" marR="0" rtl="0" algn="l">
              <a:lnSpc>
                <a:spcPct val="140000"/>
              </a:lnSpc>
              <a:spcBef>
                <a:spcPts val="1200"/>
              </a:spcBef>
              <a:spcAft>
                <a:spcPts val="0"/>
              </a:spcAft>
              <a:buClr>
                <a:srgbClr val="000000"/>
              </a:buClr>
              <a:buSzPts val="1350"/>
              <a:buFont typeface="Inter"/>
              <a:buNone/>
            </a:pPr>
            <a:r>
              <a:t/>
            </a:r>
            <a:endParaRPr sz="1500">
              <a:latin typeface="Inter"/>
              <a:ea typeface="Inter"/>
              <a:cs typeface="Inter"/>
              <a:sym typeface="Inte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856" name="Shape 856"/>
        <p:cNvGrpSpPr/>
        <p:nvPr/>
      </p:nvGrpSpPr>
      <p:grpSpPr>
        <a:xfrm>
          <a:off x="0" y="0"/>
          <a:ext cx="0" cy="0"/>
          <a:chOff x="0" y="0"/>
          <a:chExt cx="0" cy="0"/>
        </a:xfrm>
      </p:grpSpPr>
      <p:sp>
        <p:nvSpPr>
          <p:cNvPr id="857" name="Google Shape;857;p112"/>
          <p:cNvSpPr/>
          <p:nvPr/>
        </p:nvSpPr>
        <p:spPr>
          <a:xfrm>
            <a:off x="609600" y="2124075"/>
            <a:ext cx="5715000" cy="9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112"/>
          <p:cNvSpPr/>
          <p:nvPr/>
        </p:nvSpPr>
        <p:spPr>
          <a:xfrm>
            <a:off x="533400" y="609600"/>
            <a:ext cx="7506900" cy="547800"/>
          </a:xfrm>
          <a:prstGeom prst="rect">
            <a:avLst/>
          </a:prstGeom>
          <a:noFill/>
          <a:ln>
            <a:noFill/>
          </a:ln>
        </p:spPr>
        <p:txBody>
          <a:bodyPr anchorCtr="0" anchor="ctr" bIns="45700" lIns="91425" spcFirstLastPara="1" rIns="91425" wrap="square" tIns="45700">
            <a:noAutofit/>
          </a:bodyPr>
          <a:lstStyle/>
          <a:p>
            <a:pPr indent="0" lvl="0" marL="0" marR="0" rtl="0" algn="l">
              <a:lnSpc>
                <a:spcPct val="120000"/>
              </a:lnSpc>
              <a:spcBef>
                <a:spcPts val="0"/>
              </a:spcBef>
              <a:spcAft>
                <a:spcPts val="0"/>
              </a:spcAft>
              <a:buClr>
                <a:srgbClr val="000000"/>
              </a:buClr>
              <a:buSzPts val="3600"/>
              <a:buFont typeface="Inter"/>
              <a:buNone/>
            </a:pPr>
            <a:r>
              <a:rPr b="1" lang="en" sz="2200">
                <a:latin typeface="Inter"/>
                <a:ea typeface="Inter"/>
                <a:cs typeface="Inter"/>
                <a:sym typeface="Inter"/>
              </a:rPr>
              <a:t>Assignment Prep: </a:t>
            </a:r>
            <a:r>
              <a:rPr b="1" lang="en" sz="2200">
                <a:latin typeface="Inter"/>
                <a:ea typeface="Inter"/>
                <a:cs typeface="Inter"/>
                <a:sym typeface="Inter"/>
              </a:rPr>
              <a:t>Stakeholder Selection </a:t>
            </a:r>
            <a:endParaRPr b="0" i="0" sz="2200" u="none" cap="none" strike="noStrike">
              <a:solidFill>
                <a:schemeClr val="dk1"/>
              </a:solidFill>
              <a:latin typeface="Calibri"/>
              <a:ea typeface="Calibri"/>
              <a:cs typeface="Calibri"/>
              <a:sym typeface="Calibri"/>
            </a:endParaRPr>
          </a:p>
        </p:txBody>
      </p:sp>
      <p:sp>
        <p:nvSpPr>
          <p:cNvPr id="859" name="Google Shape;859;p112"/>
          <p:cNvSpPr/>
          <p:nvPr/>
        </p:nvSpPr>
        <p:spPr>
          <a:xfrm>
            <a:off x="533400" y="2530975"/>
            <a:ext cx="5772000" cy="13080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1200"/>
              </a:spcBef>
              <a:spcAft>
                <a:spcPts val="0"/>
              </a:spcAft>
              <a:buNone/>
            </a:pPr>
            <a:r>
              <a:rPr b="1" lang="en" sz="1700">
                <a:solidFill>
                  <a:schemeClr val="dk1"/>
                </a:solidFill>
                <a:latin typeface="Inter"/>
                <a:ea typeface="Inter"/>
                <a:cs typeface="Inter"/>
                <a:sym typeface="Inter"/>
              </a:rPr>
              <a:t>Part 1: Prepare</a:t>
            </a:r>
            <a:endParaRPr b="1" sz="1700">
              <a:solidFill>
                <a:schemeClr val="dk1"/>
              </a:solidFill>
              <a:latin typeface="Inter"/>
              <a:ea typeface="Inter"/>
              <a:cs typeface="Inter"/>
              <a:sym typeface="Inter"/>
            </a:endParaRPr>
          </a:p>
          <a:p>
            <a:pPr indent="-336550" lvl="0" marL="457200" rtl="0" algn="l">
              <a:lnSpc>
                <a:spcPct val="115000"/>
              </a:lnSpc>
              <a:spcBef>
                <a:spcPts val="1200"/>
              </a:spcBef>
              <a:spcAft>
                <a:spcPts val="0"/>
              </a:spcAft>
              <a:buClr>
                <a:schemeClr val="dk1"/>
              </a:buClr>
              <a:buSzPts val="1700"/>
              <a:buFont typeface="Inter"/>
              <a:buChar char="●"/>
            </a:pPr>
            <a:r>
              <a:rPr lang="en" sz="1700">
                <a:solidFill>
                  <a:schemeClr val="dk1"/>
                </a:solidFill>
                <a:latin typeface="Inter"/>
                <a:ea typeface="Inter"/>
                <a:cs typeface="Inter"/>
                <a:sym typeface="Inter"/>
              </a:rPr>
              <a:t>Identify 2–4 key stakeholders or gatekeepers</a:t>
            </a:r>
            <a:endParaRPr sz="1700">
              <a:solidFill>
                <a:schemeClr val="dk1"/>
              </a:solidFill>
              <a:latin typeface="Inter"/>
              <a:ea typeface="Inter"/>
              <a:cs typeface="Inter"/>
              <a:sym typeface="Inter"/>
            </a:endParaRPr>
          </a:p>
          <a:p>
            <a:pPr indent="-336550" lvl="0" marL="457200" rtl="0" algn="l">
              <a:lnSpc>
                <a:spcPct val="115000"/>
              </a:lnSpc>
              <a:spcBef>
                <a:spcPts val="0"/>
              </a:spcBef>
              <a:spcAft>
                <a:spcPts val="0"/>
              </a:spcAft>
              <a:buClr>
                <a:schemeClr val="dk1"/>
              </a:buClr>
              <a:buSzPts val="1700"/>
              <a:buFont typeface="Inter"/>
              <a:buChar char="●"/>
            </a:pPr>
            <a:r>
              <a:rPr lang="en" sz="1700">
                <a:solidFill>
                  <a:schemeClr val="dk1"/>
                </a:solidFill>
                <a:latin typeface="Inter"/>
                <a:ea typeface="Inter"/>
                <a:cs typeface="Inter"/>
                <a:sym typeface="Inter"/>
              </a:rPr>
              <a:t>Research their role, responsibilities, and relationships</a:t>
            </a:r>
            <a:endParaRPr sz="1700">
              <a:solidFill>
                <a:schemeClr val="dk1"/>
              </a:solidFill>
              <a:latin typeface="Inter"/>
              <a:ea typeface="Inter"/>
              <a:cs typeface="Inter"/>
              <a:sym typeface="Inter"/>
            </a:endParaRPr>
          </a:p>
          <a:p>
            <a:pPr indent="-336550" lvl="0" marL="457200" rtl="0" algn="l">
              <a:lnSpc>
                <a:spcPct val="115000"/>
              </a:lnSpc>
              <a:spcBef>
                <a:spcPts val="0"/>
              </a:spcBef>
              <a:spcAft>
                <a:spcPts val="0"/>
              </a:spcAft>
              <a:buClr>
                <a:schemeClr val="dk1"/>
              </a:buClr>
              <a:buSzPts val="1700"/>
              <a:buFont typeface="Inter"/>
              <a:buChar char="●"/>
            </a:pPr>
            <a:r>
              <a:rPr lang="en" sz="1700">
                <a:solidFill>
                  <a:schemeClr val="dk1"/>
                </a:solidFill>
                <a:latin typeface="Inter"/>
                <a:ea typeface="Inter"/>
                <a:cs typeface="Inter"/>
                <a:sym typeface="Inter"/>
              </a:rPr>
              <a:t>Develop your influence strategy and questions</a:t>
            </a:r>
            <a:endParaRPr sz="1700">
              <a:solidFill>
                <a:schemeClr val="dk1"/>
              </a:solidFill>
              <a:latin typeface="Inter"/>
              <a:ea typeface="Inter"/>
              <a:cs typeface="Inter"/>
              <a:sym typeface="Inter"/>
            </a:endParaRPr>
          </a:p>
          <a:p>
            <a:pPr indent="-336550" lvl="0" marL="457200" rtl="0" algn="l">
              <a:lnSpc>
                <a:spcPct val="115000"/>
              </a:lnSpc>
              <a:spcBef>
                <a:spcPts val="0"/>
              </a:spcBef>
              <a:spcAft>
                <a:spcPts val="0"/>
              </a:spcAft>
              <a:buClr>
                <a:schemeClr val="dk1"/>
              </a:buClr>
              <a:buSzPts val="1700"/>
              <a:buFont typeface="Inter"/>
              <a:buChar char="●"/>
            </a:pPr>
            <a:r>
              <a:rPr lang="en" sz="1700">
                <a:solidFill>
                  <a:schemeClr val="dk1"/>
                </a:solidFill>
                <a:latin typeface="Inter"/>
                <a:ea typeface="Inter"/>
                <a:cs typeface="Inter"/>
                <a:sym typeface="Inter"/>
              </a:rPr>
              <a:t>(Optional) Practice with a peer</a:t>
            </a:r>
            <a:endParaRPr sz="1700">
              <a:solidFill>
                <a:schemeClr val="dk1"/>
              </a:solidFill>
              <a:latin typeface="Inter"/>
              <a:ea typeface="Inter"/>
              <a:cs typeface="Inter"/>
              <a:sym typeface="Inter"/>
            </a:endParaRPr>
          </a:p>
          <a:p>
            <a:pPr indent="-336550" lvl="0" marL="457200" rtl="0" algn="l">
              <a:lnSpc>
                <a:spcPct val="115000"/>
              </a:lnSpc>
              <a:spcBef>
                <a:spcPts val="0"/>
              </a:spcBef>
              <a:spcAft>
                <a:spcPts val="0"/>
              </a:spcAft>
              <a:buClr>
                <a:schemeClr val="dk1"/>
              </a:buClr>
              <a:buSzPts val="1700"/>
              <a:buChar char="●"/>
            </a:pPr>
            <a:r>
              <a:rPr lang="en" sz="1700">
                <a:solidFill>
                  <a:schemeClr val="dk1"/>
                </a:solidFill>
                <a:latin typeface="Inter"/>
                <a:ea typeface="Inter"/>
                <a:cs typeface="Inter"/>
                <a:sym typeface="Inter"/>
              </a:rPr>
              <a:t>Submit your prep by end of Module 2</a:t>
            </a:r>
            <a:endParaRPr sz="1700">
              <a:solidFill>
                <a:schemeClr val="dk1"/>
              </a:solidFill>
              <a:latin typeface="Inter"/>
              <a:ea typeface="Inter"/>
              <a:cs typeface="Inter"/>
              <a:sym typeface="Inter"/>
            </a:endParaRPr>
          </a:p>
          <a:p>
            <a:pPr indent="0" lvl="0" marL="457200" rtl="0" algn="l">
              <a:lnSpc>
                <a:spcPct val="115000"/>
              </a:lnSpc>
              <a:spcBef>
                <a:spcPts val="1200"/>
              </a:spcBef>
              <a:spcAft>
                <a:spcPts val="0"/>
              </a:spcAft>
              <a:buNone/>
            </a:pPr>
            <a:r>
              <a:t/>
            </a:r>
            <a:endParaRPr b="1" sz="1700">
              <a:solidFill>
                <a:schemeClr val="dk1"/>
              </a:solidFill>
              <a:latin typeface="Inter"/>
              <a:ea typeface="Inter"/>
              <a:cs typeface="Inter"/>
              <a:sym typeface="Inter"/>
            </a:endParaRPr>
          </a:p>
          <a:p>
            <a:pPr indent="0" lvl="0" marL="457200" rtl="0" algn="l">
              <a:spcBef>
                <a:spcPts val="1200"/>
              </a:spcBef>
              <a:spcAft>
                <a:spcPts val="0"/>
              </a:spcAft>
              <a:buNone/>
            </a:pPr>
            <a:r>
              <a:t/>
            </a:r>
            <a:endParaRPr sz="1800">
              <a:solidFill>
                <a:schemeClr val="dk1"/>
              </a:solidFill>
              <a:latin typeface="Inter"/>
              <a:ea typeface="Inter"/>
              <a:cs typeface="Inter"/>
              <a:sym typeface="Inter"/>
            </a:endParaRPr>
          </a:p>
          <a:p>
            <a:pPr indent="0" lvl="0" marL="0" marR="0" rtl="0" algn="l">
              <a:lnSpc>
                <a:spcPct val="140000"/>
              </a:lnSpc>
              <a:spcBef>
                <a:spcPts val="1200"/>
              </a:spcBef>
              <a:spcAft>
                <a:spcPts val="0"/>
              </a:spcAft>
              <a:buClr>
                <a:srgbClr val="000000"/>
              </a:buClr>
              <a:buSzPts val="1350"/>
              <a:buFont typeface="Inter"/>
              <a:buNone/>
            </a:pPr>
            <a:r>
              <a:t/>
            </a:r>
            <a:endParaRPr>
              <a:latin typeface="Inter"/>
              <a:ea typeface="Inter"/>
              <a:cs typeface="Inter"/>
              <a:sym typeface="Inter"/>
            </a:endParaRPr>
          </a:p>
        </p:txBody>
      </p:sp>
      <p:pic>
        <p:nvPicPr>
          <p:cNvPr descr="A person raising his hands with a light bulb on the left side and a corkscrew on the right side." id="860" name="Google Shape;860;p112" title="3.png"/>
          <p:cNvPicPr preferRelativeResize="0"/>
          <p:nvPr/>
        </p:nvPicPr>
        <p:blipFill>
          <a:blip r:embed="rId3">
            <a:alphaModFix/>
          </a:blip>
          <a:stretch>
            <a:fillRect/>
          </a:stretch>
        </p:blipFill>
        <p:spPr>
          <a:xfrm>
            <a:off x="6183450" y="1314450"/>
            <a:ext cx="2514599" cy="25145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98" name="Shape 498"/>
        <p:cNvGrpSpPr/>
        <p:nvPr/>
      </p:nvGrpSpPr>
      <p:grpSpPr>
        <a:xfrm>
          <a:off x="0" y="0"/>
          <a:ext cx="0" cy="0"/>
          <a:chOff x="0" y="0"/>
          <a:chExt cx="0" cy="0"/>
        </a:xfrm>
      </p:grpSpPr>
      <p:sp>
        <p:nvSpPr>
          <p:cNvPr id="499" name="Google Shape;499;p68"/>
          <p:cNvSpPr/>
          <p:nvPr/>
        </p:nvSpPr>
        <p:spPr>
          <a:xfrm>
            <a:off x="609600" y="2124075"/>
            <a:ext cx="5715000" cy="900113"/>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68"/>
          <p:cNvSpPr/>
          <p:nvPr/>
        </p:nvSpPr>
        <p:spPr>
          <a:xfrm>
            <a:off x="589500" y="2124075"/>
            <a:ext cx="7965000" cy="547800"/>
          </a:xfrm>
          <a:prstGeom prst="rect">
            <a:avLst/>
          </a:prstGeom>
          <a:noFill/>
          <a:ln>
            <a:noFill/>
          </a:ln>
        </p:spPr>
        <p:txBody>
          <a:bodyPr anchorCtr="0" anchor="ctr" bIns="45700" lIns="91425" spcFirstLastPara="1" rIns="91425" wrap="square" tIns="45700">
            <a:noAutofit/>
          </a:bodyPr>
          <a:lstStyle/>
          <a:p>
            <a:pPr indent="0" lvl="0" marL="0" rtl="0" algn="l">
              <a:spcBef>
                <a:spcPts val="1200"/>
              </a:spcBef>
              <a:spcAft>
                <a:spcPts val="1200"/>
              </a:spcAft>
              <a:buNone/>
            </a:pPr>
            <a:r>
              <a:rPr b="1" lang="en" sz="3600">
                <a:solidFill>
                  <a:schemeClr val="dk1"/>
                </a:solidFill>
                <a:latin typeface="Inter"/>
                <a:ea typeface="Inter"/>
                <a:cs typeface="Inter"/>
                <a:sym typeface="Inter"/>
              </a:rPr>
              <a:t>Maturity-Based Acquisition Strategy</a:t>
            </a:r>
            <a:endParaRPr b="1" i="0" sz="3600" u="none" cap="none" strike="noStrike">
              <a:solidFill>
                <a:schemeClr val="dk1"/>
              </a:solidFill>
              <a:latin typeface="Inter"/>
              <a:ea typeface="Inter"/>
              <a:cs typeface="Inter"/>
              <a:sym typeface="Inter"/>
            </a:endParaRPr>
          </a:p>
        </p:txBody>
      </p:sp>
      <p:sp>
        <p:nvSpPr>
          <p:cNvPr id="501" name="Google Shape;501;p68"/>
          <p:cNvSpPr/>
          <p:nvPr/>
        </p:nvSpPr>
        <p:spPr>
          <a:xfrm>
            <a:off x="609600" y="3072188"/>
            <a:ext cx="6172200" cy="238200"/>
          </a:xfrm>
          <a:prstGeom prst="rect">
            <a:avLst/>
          </a:prstGeom>
          <a:noFill/>
          <a:ln>
            <a:noFill/>
          </a:ln>
        </p:spPr>
        <p:txBody>
          <a:bodyPr anchorCtr="0" anchor="ctr" bIns="45700" lIns="91425" spcFirstLastPara="1" rIns="91425" wrap="square" tIns="45700">
            <a:noAutofit/>
          </a:bodyPr>
          <a:lstStyle/>
          <a:p>
            <a:pPr indent="0" lvl="0" marL="0" rtl="0" algn="l">
              <a:spcBef>
                <a:spcPts val="1200"/>
              </a:spcBef>
              <a:spcAft>
                <a:spcPts val="1200"/>
              </a:spcAft>
              <a:buNone/>
            </a:pPr>
            <a:r>
              <a:rPr lang="en" sz="1750">
                <a:solidFill>
                  <a:schemeClr val="dk1"/>
                </a:solidFill>
                <a:latin typeface="Inter"/>
                <a:ea typeface="Inter"/>
                <a:cs typeface="Inter"/>
                <a:sym typeface="Inter"/>
              </a:rPr>
              <a:t>Aligning Procurement with Organizational Readiness</a:t>
            </a:r>
            <a:endParaRPr i="0" sz="1750" u="none" cap="none" strike="noStrike">
              <a:solidFill>
                <a:schemeClr val="dk1"/>
              </a:solidFill>
              <a:latin typeface="Inter"/>
              <a:ea typeface="Inter"/>
              <a:cs typeface="Inter"/>
              <a:sym typeface="Inter"/>
            </a:endParaRPr>
          </a:p>
        </p:txBody>
      </p:sp>
      <p:sp>
        <p:nvSpPr>
          <p:cNvPr id="502" name="Google Shape;502;p68"/>
          <p:cNvSpPr txBox="1"/>
          <p:nvPr/>
        </p:nvSpPr>
        <p:spPr>
          <a:xfrm>
            <a:off x="609600" y="3831175"/>
            <a:ext cx="3000000" cy="754200"/>
          </a:xfrm>
          <a:prstGeom prst="rect">
            <a:avLst/>
          </a:prstGeom>
          <a:noFill/>
          <a:ln>
            <a:noFill/>
          </a:ln>
        </p:spPr>
        <p:txBody>
          <a:bodyPr anchorCtr="0" anchor="t" bIns="91425" lIns="91425" spcFirstLastPara="1" rIns="91425" wrap="square" tIns="91425">
            <a:spAutoFit/>
          </a:bodyPr>
          <a:lstStyle/>
          <a:p>
            <a:pPr indent="0" lvl="0" marL="0" rtl="0" algn="l">
              <a:spcBef>
                <a:spcPts val="1200"/>
              </a:spcBef>
              <a:spcAft>
                <a:spcPts val="0"/>
              </a:spcAft>
              <a:buNone/>
            </a:pPr>
            <a:r>
              <a:rPr b="1" lang="en" sz="1350">
                <a:solidFill>
                  <a:schemeClr val="dk1"/>
                </a:solidFill>
                <a:latin typeface="Inter"/>
                <a:ea typeface="Inter"/>
                <a:cs typeface="Inter"/>
                <a:sym typeface="Inter"/>
              </a:rPr>
              <a:t>Presented by:</a:t>
            </a:r>
            <a:r>
              <a:rPr lang="en" sz="1350">
                <a:solidFill>
                  <a:schemeClr val="dk1"/>
                </a:solidFill>
                <a:latin typeface="Inter"/>
                <a:ea typeface="Inter"/>
                <a:cs typeface="Inter"/>
                <a:sym typeface="Inter"/>
              </a:rPr>
              <a:t> [Facilitator Name]</a:t>
            </a:r>
            <a:endParaRPr sz="1350">
              <a:solidFill>
                <a:schemeClr val="dk1"/>
              </a:solidFill>
              <a:latin typeface="Inter"/>
              <a:ea typeface="Inter"/>
              <a:cs typeface="Inter"/>
              <a:sym typeface="Inter"/>
            </a:endParaRPr>
          </a:p>
          <a:p>
            <a:pPr indent="0" lvl="0" marL="0" rtl="0" algn="l">
              <a:spcBef>
                <a:spcPts val="1200"/>
              </a:spcBef>
              <a:spcAft>
                <a:spcPts val="1200"/>
              </a:spcAft>
              <a:buNone/>
            </a:pPr>
            <a:r>
              <a:rPr b="1" lang="en" sz="1350">
                <a:solidFill>
                  <a:schemeClr val="dk1"/>
                </a:solidFill>
                <a:latin typeface="Inter"/>
                <a:ea typeface="Inter"/>
                <a:cs typeface="Inter"/>
                <a:sym typeface="Inter"/>
              </a:rPr>
              <a:t>Date:</a:t>
            </a:r>
            <a:r>
              <a:rPr lang="en" sz="1350">
                <a:solidFill>
                  <a:schemeClr val="dk1"/>
                </a:solidFill>
                <a:latin typeface="Inter"/>
                <a:ea typeface="Inter"/>
                <a:cs typeface="Inter"/>
                <a:sym typeface="Inter"/>
              </a:rPr>
              <a:t> [Session Date]</a:t>
            </a:r>
            <a:endParaRPr sz="1350">
              <a:latin typeface="Inter"/>
              <a:ea typeface="Inter"/>
              <a:cs typeface="Inter"/>
              <a:sym typeface="Inte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865" name="Shape 865"/>
        <p:cNvGrpSpPr/>
        <p:nvPr/>
      </p:nvGrpSpPr>
      <p:grpSpPr>
        <a:xfrm>
          <a:off x="0" y="0"/>
          <a:ext cx="0" cy="0"/>
          <a:chOff x="0" y="0"/>
          <a:chExt cx="0" cy="0"/>
        </a:xfrm>
      </p:grpSpPr>
      <p:sp>
        <p:nvSpPr>
          <p:cNvPr id="866" name="Google Shape;866;p113"/>
          <p:cNvSpPr/>
          <p:nvPr/>
        </p:nvSpPr>
        <p:spPr>
          <a:xfrm>
            <a:off x="609600" y="2124075"/>
            <a:ext cx="5715000" cy="9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113"/>
          <p:cNvSpPr/>
          <p:nvPr/>
        </p:nvSpPr>
        <p:spPr>
          <a:xfrm>
            <a:off x="533400" y="609600"/>
            <a:ext cx="7506900" cy="547800"/>
          </a:xfrm>
          <a:prstGeom prst="rect">
            <a:avLst/>
          </a:prstGeom>
          <a:noFill/>
          <a:ln>
            <a:noFill/>
          </a:ln>
        </p:spPr>
        <p:txBody>
          <a:bodyPr anchorCtr="0" anchor="ctr" bIns="45700" lIns="91425" spcFirstLastPara="1" rIns="91425" wrap="square" tIns="45700">
            <a:noAutofit/>
          </a:bodyPr>
          <a:lstStyle/>
          <a:p>
            <a:pPr indent="0" lvl="0" marL="0" marR="0" rtl="0" algn="l">
              <a:lnSpc>
                <a:spcPct val="120000"/>
              </a:lnSpc>
              <a:spcBef>
                <a:spcPts val="0"/>
              </a:spcBef>
              <a:spcAft>
                <a:spcPts val="0"/>
              </a:spcAft>
              <a:buClr>
                <a:srgbClr val="000000"/>
              </a:buClr>
              <a:buSzPts val="3600"/>
              <a:buFont typeface="Inter"/>
              <a:buNone/>
            </a:pPr>
            <a:r>
              <a:rPr b="1" lang="en" sz="2200">
                <a:latin typeface="Inter"/>
                <a:ea typeface="Inter"/>
                <a:cs typeface="Inter"/>
                <a:sym typeface="Inter"/>
              </a:rPr>
              <a:t>Assignment Prep: Stakeholder Selection </a:t>
            </a:r>
            <a:endParaRPr b="0" i="0" sz="2200" u="none" cap="none" strike="noStrike">
              <a:solidFill>
                <a:schemeClr val="dk1"/>
              </a:solidFill>
              <a:latin typeface="Calibri"/>
              <a:ea typeface="Calibri"/>
              <a:cs typeface="Calibri"/>
              <a:sym typeface="Calibri"/>
            </a:endParaRPr>
          </a:p>
        </p:txBody>
      </p:sp>
      <p:sp>
        <p:nvSpPr>
          <p:cNvPr id="868" name="Google Shape;868;p113"/>
          <p:cNvSpPr/>
          <p:nvPr/>
        </p:nvSpPr>
        <p:spPr>
          <a:xfrm>
            <a:off x="533400" y="2530975"/>
            <a:ext cx="5772000" cy="13080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1200"/>
              </a:spcBef>
              <a:spcAft>
                <a:spcPts val="0"/>
              </a:spcAft>
              <a:buNone/>
            </a:pPr>
            <a:r>
              <a:rPr b="1" lang="en" sz="1700">
                <a:solidFill>
                  <a:schemeClr val="dk1"/>
                </a:solidFill>
                <a:latin typeface="Inter"/>
                <a:ea typeface="Inter"/>
                <a:cs typeface="Inter"/>
                <a:sym typeface="Inter"/>
              </a:rPr>
              <a:t>Part 2: Engage</a:t>
            </a:r>
            <a:endParaRPr b="1" sz="1700">
              <a:solidFill>
                <a:schemeClr val="dk1"/>
              </a:solidFill>
              <a:latin typeface="Inter"/>
              <a:ea typeface="Inter"/>
              <a:cs typeface="Inter"/>
              <a:sym typeface="Inter"/>
            </a:endParaRPr>
          </a:p>
          <a:p>
            <a:pPr indent="-336550" lvl="0" marL="457200" rtl="0" algn="l">
              <a:lnSpc>
                <a:spcPct val="115000"/>
              </a:lnSpc>
              <a:spcBef>
                <a:spcPts val="1200"/>
              </a:spcBef>
              <a:spcAft>
                <a:spcPts val="0"/>
              </a:spcAft>
              <a:buClr>
                <a:schemeClr val="dk1"/>
              </a:buClr>
              <a:buSzPts val="1700"/>
              <a:buFont typeface="Inter"/>
              <a:buChar char="●"/>
            </a:pPr>
            <a:r>
              <a:rPr lang="en" sz="1700">
                <a:solidFill>
                  <a:schemeClr val="dk1"/>
                </a:solidFill>
                <a:latin typeface="Inter"/>
                <a:ea typeface="Inter"/>
                <a:cs typeface="Inter"/>
                <a:sym typeface="Inter"/>
              </a:rPr>
              <a:t>Conduct 2–4 interviews</a:t>
            </a:r>
            <a:endParaRPr sz="1700">
              <a:solidFill>
                <a:schemeClr val="dk1"/>
              </a:solidFill>
              <a:latin typeface="Inter"/>
              <a:ea typeface="Inter"/>
              <a:cs typeface="Inter"/>
              <a:sym typeface="Inter"/>
            </a:endParaRPr>
          </a:p>
          <a:p>
            <a:pPr indent="-336550" lvl="0" marL="457200" rtl="0" algn="l">
              <a:lnSpc>
                <a:spcPct val="115000"/>
              </a:lnSpc>
              <a:spcBef>
                <a:spcPts val="0"/>
              </a:spcBef>
              <a:spcAft>
                <a:spcPts val="0"/>
              </a:spcAft>
              <a:buClr>
                <a:schemeClr val="dk1"/>
              </a:buClr>
              <a:buSzPts val="1700"/>
              <a:buFont typeface="Inter"/>
              <a:buChar char="●"/>
            </a:pPr>
            <a:r>
              <a:rPr lang="en" sz="1700">
                <a:solidFill>
                  <a:schemeClr val="dk1"/>
                </a:solidFill>
                <a:latin typeface="Inter"/>
                <a:ea typeface="Inter"/>
                <a:cs typeface="Inter"/>
                <a:sym typeface="Inter"/>
              </a:rPr>
              <a:t>Test your assumptions and influence strategies</a:t>
            </a:r>
            <a:endParaRPr sz="1700">
              <a:solidFill>
                <a:schemeClr val="dk1"/>
              </a:solidFill>
              <a:latin typeface="Inter"/>
              <a:ea typeface="Inter"/>
              <a:cs typeface="Inter"/>
              <a:sym typeface="Inter"/>
            </a:endParaRPr>
          </a:p>
          <a:p>
            <a:pPr indent="-336550" lvl="0" marL="457200" rtl="0" algn="l">
              <a:lnSpc>
                <a:spcPct val="115000"/>
              </a:lnSpc>
              <a:spcBef>
                <a:spcPts val="0"/>
              </a:spcBef>
              <a:spcAft>
                <a:spcPts val="0"/>
              </a:spcAft>
              <a:buClr>
                <a:schemeClr val="dk1"/>
              </a:buClr>
              <a:buSzPts val="1700"/>
              <a:buFont typeface="Inter"/>
              <a:buChar char="●"/>
            </a:pPr>
            <a:r>
              <a:rPr lang="en" sz="1700">
                <a:solidFill>
                  <a:schemeClr val="dk1"/>
                </a:solidFill>
                <a:latin typeface="Inter"/>
                <a:ea typeface="Inter"/>
                <a:cs typeface="Inter"/>
                <a:sym typeface="Inter"/>
              </a:rPr>
              <a:t>Reflect on what you learned</a:t>
            </a:r>
            <a:endParaRPr sz="1700">
              <a:solidFill>
                <a:schemeClr val="dk1"/>
              </a:solidFill>
              <a:latin typeface="Inter"/>
              <a:ea typeface="Inter"/>
              <a:cs typeface="Inter"/>
              <a:sym typeface="Inter"/>
            </a:endParaRPr>
          </a:p>
          <a:p>
            <a:pPr indent="-336550" lvl="0" marL="457200" rtl="0" algn="l">
              <a:lnSpc>
                <a:spcPct val="115000"/>
              </a:lnSpc>
              <a:spcBef>
                <a:spcPts val="0"/>
              </a:spcBef>
              <a:spcAft>
                <a:spcPts val="0"/>
              </a:spcAft>
              <a:buClr>
                <a:schemeClr val="dk1"/>
              </a:buClr>
              <a:buSzPts val="1700"/>
              <a:buFont typeface="Inter"/>
              <a:buChar char="●"/>
            </a:pPr>
            <a:r>
              <a:rPr lang="en" sz="1700">
                <a:solidFill>
                  <a:schemeClr val="dk1"/>
                </a:solidFill>
                <a:latin typeface="Inter"/>
                <a:ea typeface="Inter"/>
                <a:cs typeface="Inter"/>
                <a:sym typeface="Inter"/>
              </a:rPr>
              <a:t>Submit a short write-up + insights</a:t>
            </a:r>
            <a:endParaRPr sz="1700">
              <a:solidFill>
                <a:schemeClr val="dk1"/>
              </a:solidFill>
              <a:latin typeface="Inter"/>
              <a:ea typeface="Inter"/>
              <a:cs typeface="Inter"/>
              <a:sym typeface="Inter"/>
            </a:endParaRPr>
          </a:p>
          <a:p>
            <a:pPr indent="0" lvl="0" marL="457200" rtl="0" algn="l">
              <a:lnSpc>
                <a:spcPct val="115000"/>
              </a:lnSpc>
              <a:spcBef>
                <a:spcPts val="1200"/>
              </a:spcBef>
              <a:spcAft>
                <a:spcPts val="0"/>
              </a:spcAft>
              <a:buNone/>
            </a:pPr>
            <a:r>
              <a:t/>
            </a:r>
            <a:endParaRPr b="1" sz="1700">
              <a:solidFill>
                <a:schemeClr val="dk1"/>
              </a:solidFill>
              <a:latin typeface="Inter"/>
              <a:ea typeface="Inter"/>
              <a:cs typeface="Inter"/>
              <a:sym typeface="Inter"/>
            </a:endParaRPr>
          </a:p>
          <a:p>
            <a:pPr indent="0" lvl="0" marL="457200" rtl="0" algn="l">
              <a:lnSpc>
                <a:spcPct val="115000"/>
              </a:lnSpc>
              <a:spcBef>
                <a:spcPts val="1200"/>
              </a:spcBef>
              <a:spcAft>
                <a:spcPts val="0"/>
              </a:spcAft>
              <a:buNone/>
            </a:pPr>
            <a:r>
              <a:t/>
            </a:r>
            <a:endParaRPr b="1" sz="1700">
              <a:solidFill>
                <a:schemeClr val="dk1"/>
              </a:solidFill>
              <a:latin typeface="Inter"/>
              <a:ea typeface="Inter"/>
              <a:cs typeface="Inter"/>
              <a:sym typeface="Inter"/>
            </a:endParaRPr>
          </a:p>
          <a:p>
            <a:pPr indent="0" lvl="0" marL="457200" rtl="0" algn="l">
              <a:spcBef>
                <a:spcPts val="1200"/>
              </a:spcBef>
              <a:spcAft>
                <a:spcPts val="0"/>
              </a:spcAft>
              <a:buNone/>
            </a:pPr>
            <a:r>
              <a:t/>
            </a:r>
            <a:endParaRPr sz="1800">
              <a:solidFill>
                <a:schemeClr val="dk1"/>
              </a:solidFill>
              <a:latin typeface="Inter"/>
              <a:ea typeface="Inter"/>
              <a:cs typeface="Inter"/>
              <a:sym typeface="Inter"/>
            </a:endParaRPr>
          </a:p>
          <a:p>
            <a:pPr indent="0" lvl="0" marL="0" marR="0" rtl="0" algn="l">
              <a:lnSpc>
                <a:spcPct val="140000"/>
              </a:lnSpc>
              <a:spcBef>
                <a:spcPts val="1200"/>
              </a:spcBef>
              <a:spcAft>
                <a:spcPts val="0"/>
              </a:spcAft>
              <a:buClr>
                <a:srgbClr val="000000"/>
              </a:buClr>
              <a:buSzPts val="1350"/>
              <a:buFont typeface="Inter"/>
              <a:buNone/>
            </a:pPr>
            <a:r>
              <a:t/>
            </a:r>
            <a:endParaRPr>
              <a:latin typeface="Inter"/>
              <a:ea typeface="Inter"/>
              <a:cs typeface="Inter"/>
              <a:sym typeface="Inter"/>
            </a:endParaRPr>
          </a:p>
        </p:txBody>
      </p:sp>
      <p:pic>
        <p:nvPicPr>
          <p:cNvPr descr="A person raising his hands with a light bulb on the left side and a corkscrew on the right side." id="869" name="Google Shape;869;p113" title="3.png"/>
          <p:cNvPicPr preferRelativeResize="0"/>
          <p:nvPr/>
        </p:nvPicPr>
        <p:blipFill>
          <a:blip r:embed="rId3">
            <a:alphaModFix/>
          </a:blip>
          <a:stretch>
            <a:fillRect/>
          </a:stretch>
        </p:blipFill>
        <p:spPr>
          <a:xfrm>
            <a:off x="6183450" y="1314450"/>
            <a:ext cx="2514599" cy="2514599"/>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3" name="Shape 873"/>
        <p:cNvGrpSpPr/>
        <p:nvPr/>
      </p:nvGrpSpPr>
      <p:grpSpPr>
        <a:xfrm>
          <a:off x="0" y="0"/>
          <a:ext cx="0" cy="0"/>
          <a:chOff x="0" y="0"/>
          <a:chExt cx="0" cy="0"/>
        </a:xfrm>
      </p:grpSpPr>
      <p:sp>
        <p:nvSpPr>
          <p:cNvPr id="874" name="Google Shape;874;p114"/>
          <p:cNvSpPr txBox="1"/>
          <p:nvPr>
            <p:ph type="title"/>
          </p:nvPr>
        </p:nvSpPr>
        <p:spPr>
          <a:xfrm>
            <a:off x="697350" y="2538425"/>
            <a:ext cx="7749300" cy="876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Defining Success for Your Digital Services Acquisition</a:t>
            </a:r>
            <a:endParaRPr/>
          </a:p>
        </p:txBody>
      </p:sp>
      <p:sp>
        <p:nvSpPr>
          <p:cNvPr id="875" name="Google Shape;875;p114"/>
          <p:cNvSpPr txBox="1"/>
          <p:nvPr>
            <p:ph idx="2" type="title"/>
          </p:nvPr>
        </p:nvSpPr>
        <p:spPr>
          <a:xfrm>
            <a:off x="2899200" y="1194450"/>
            <a:ext cx="3345600" cy="1829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800"/>
              <a:t>Sprint  3</a:t>
            </a:r>
            <a:endParaRPr sz="4800"/>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880" name="Shape 880"/>
        <p:cNvGrpSpPr/>
        <p:nvPr/>
      </p:nvGrpSpPr>
      <p:grpSpPr>
        <a:xfrm>
          <a:off x="0" y="0"/>
          <a:ext cx="0" cy="0"/>
          <a:chOff x="0" y="0"/>
          <a:chExt cx="0" cy="0"/>
        </a:xfrm>
      </p:grpSpPr>
      <p:sp>
        <p:nvSpPr>
          <p:cNvPr id="881" name="Google Shape;881;p115"/>
          <p:cNvSpPr/>
          <p:nvPr/>
        </p:nvSpPr>
        <p:spPr>
          <a:xfrm>
            <a:off x="609600" y="2124075"/>
            <a:ext cx="5715000" cy="9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115"/>
          <p:cNvSpPr/>
          <p:nvPr/>
        </p:nvSpPr>
        <p:spPr>
          <a:xfrm>
            <a:off x="589500" y="2124075"/>
            <a:ext cx="7965000" cy="547800"/>
          </a:xfrm>
          <a:prstGeom prst="rect">
            <a:avLst/>
          </a:prstGeom>
          <a:noFill/>
          <a:ln>
            <a:noFill/>
          </a:ln>
        </p:spPr>
        <p:txBody>
          <a:bodyPr anchorCtr="0" anchor="ctr" bIns="45700" lIns="91425" spcFirstLastPara="1" rIns="91425" wrap="square" tIns="45700">
            <a:noAutofit/>
          </a:bodyPr>
          <a:lstStyle/>
          <a:p>
            <a:pPr indent="0" lvl="0" marL="0" rtl="0" algn="l">
              <a:spcBef>
                <a:spcPts val="1200"/>
              </a:spcBef>
              <a:spcAft>
                <a:spcPts val="1200"/>
              </a:spcAft>
              <a:buNone/>
            </a:pPr>
            <a:r>
              <a:rPr b="1" lang="en" sz="3600">
                <a:solidFill>
                  <a:schemeClr val="dk1"/>
                </a:solidFill>
                <a:latin typeface="Inter"/>
                <a:ea typeface="Inter"/>
                <a:cs typeface="Inter"/>
                <a:sym typeface="Inter"/>
              </a:rPr>
              <a:t>Defining Success </a:t>
            </a:r>
            <a:endParaRPr b="1" i="0" sz="3600" u="none" cap="none" strike="noStrike">
              <a:solidFill>
                <a:schemeClr val="dk1"/>
              </a:solidFill>
              <a:latin typeface="Inter"/>
              <a:ea typeface="Inter"/>
              <a:cs typeface="Inter"/>
              <a:sym typeface="Inter"/>
            </a:endParaRPr>
          </a:p>
        </p:txBody>
      </p:sp>
      <p:sp>
        <p:nvSpPr>
          <p:cNvPr id="883" name="Google Shape;883;p115"/>
          <p:cNvSpPr/>
          <p:nvPr/>
        </p:nvSpPr>
        <p:spPr>
          <a:xfrm>
            <a:off x="609600" y="3072188"/>
            <a:ext cx="6172200" cy="238200"/>
          </a:xfrm>
          <a:prstGeom prst="rect">
            <a:avLst/>
          </a:prstGeom>
          <a:noFill/>
          <a:ln>
            <a:noFill/>
          </a:ln>
        </p:spPr>
        <p:txBody>
          <a:bodyPr anchorCtr="0" anchor="ctr" bIns="45700" lIns="91425" spcFirstLastPara="1" rIns="91425" wrap="square" tIns="45700">
            <a:noAutofit/>
          </a:bodyPr>
          <a:lstStyle/>
          <a:p>
            <a:pPr indent="0" lvl="0" marL="0" rtl="0" algn="l">
              <a:spcBef>
                <a:spcPts val="1200"/>
              </a:spcBef>
              <a:spcAft>
                <a:spcPts val="1200"/>
              </a:spcAft>
              <a:buNone/>
            </a:pPr>
            <a:r>
              <a:t/>
            </a:r>
            <a:endParaRPr i="0" sz="1750" u="none" cap="none" strike="noStrike">
              <a:solidFill>
                <a:schemeClr val="dk1"/>
              </a:solidFill>
              <a:latin typeface="Inter"/>
              <a:ea typeface="Inter"/>
              <a:cs typeface="Inter"/>
              <a:sym typeface="Inter"/>
            </a:endParaRPr>
          </a:p>
        </p:txBody>
      </p:sp>
      <p:sp>
        <p:nvSpPr>
          <p:cNvPr id="884" name="Google Shape;884;p115"/>
          <p:cNvSpPr txBox="1"/>
          <p:nvPr/>
        </p:nvSpPr>
        <p:spPr>
          <a:xfrm>
            <a:off x="609600" y="3831175"/>
            <a:ext cx="3000000" cy="754200"/>
          </a:xfrm>
          <a:prstGeom prst="rect">
            <a:avLst/>
          </a:prstGeom>
          <a:noFill/>
          <a:ln>
            <a:noFill/>
          </a:ln>
        </p:spPr>
        <p:txBody>
          <a:bodyPr anchorCtr="0" anchor="t" bIns="91425" lIns="91425" spcFirstLastPara="1" rIns="91425" wrap="square" tIns="91425">
            <a:spAutoFit/>
          </a:bodyPr>
          <a:lstStyle/>
          <a:p>
            <a:pPr indent="0" lvl="0" marL="0" rtl="0" algn="l">
              <a:spcBef>
                <a:spcPts val="1200"/>
              </a:spcBef>
              <a:spcAft>
                <a:spcPts val="0"/>
              </a:spcAft>
              <a:buNone/>
            </a:pPr>
            <a:r>
              <a:rPr b="1" lang="en" sz="1350">
                <a:solidFill>
                  <a:schemeClr val="dk1"/>
                </a:solidFill>
                <a:latin typeface="Inter"/>
                <a:ea typeface="Inter"/>
                <a:cs typeface="Inter"/>
                <a:sym typeface="Inter"/>
              </a:rPr>
              <a:t>Presented by:</a:t>
            </a:r>
            <a:r>
              <a:rPr lang="en" sz="1350">
                <a:solidFill>
                  <a:schemeClr val="dk1"/>
                </a:solidFill>
                <a:latin typeface="Inter"/>
                <a:ea typeface="Inter"/>
                <a:cs typeface="Inter"/>
                <a:sym typeface="Inter"/>
              </a:rPr>
              <a:t> [Facilitator Name]</a:t>
            </a:r>
            <a:endParaRPr sz="1350">
              <a:solidFill>
                <a:schemeClr val="dk1"/>
              </a:solidFill>
              <a:latin typeface="Inter"/>
              <a:ea typeface="Inter"/>
              <a:cs typeface="Inter"/>
              <a:sym typeface="Inter"/>
            </a:endParaRPr>
          </a:p>
          <a:p>
            <a:pPr indent="0" lvl="0" marL="0" rtl="0" algn="l">
              <a:spcBef>
                <a:spcPts val="1200"/>
              </a:spcBef>
              <a:spcAft>
                <a:spcPts val="1200"/>
              </a:spcAft>
              <a:buNone/>
            </a:pPr>
            <a:r>
              <a:rPr b="1" lang="en" sz="1350">
                <a:solidFill>
                  <a:schemeClr val="dk1"/>
                </a:solidFill>
                <a:latin typeface="Inter"/>
                <a:ea typeface="Inter"/>
                <a:cs typeface="Inter"/>
                <a:sym typeface="Inter"/>
              </a:rPr>
              <a:t>Date:</a:t>
            </a:r>
            <a:r>
              <a:rPr lang="en" sz="1350">
                <a:solidFill>
                  <a:schemeClr val="dk1"/>
                </a:solidFill>
                <a:latin typeface="Inter"/>
                <a:ea typeface="Inter"/>
                <a:cs typeface="Inter"/>
                <a:sym typeface="Inter"/>
              </a:rPr>
              <a:t> [Session Date]</a:t>
            </a:r>
            <a:endParaRPr sz="1350">
              <a:latin typeface="Inter"/>
              <a:ea typeface="Inter"/>
              <a:cs typeface="Inter"/>
              <a:sym typeface="Inte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889" name="Shape 889"/>
        <p:cNvGrpSpPr/>
        <p:nvPr/>
      </p:nvGrpSpPr>
      <p:grpSpPr>
        <a:xfrm>
          <a:off x="0" y="0"/>
          <a:ext cx="0" cy="0"/>
          <a:chOff x="0" y="0"/>
          <a:chExt cx="0" cy="0"/>
        </a:xfrm>
      </p:grpSpPr>
      <p:sp>
        <p:nvSpPr>
          <p:cNvPr id="890" name="Google Shape;890;p116"/>
          <p:cNvSpPr/>
          <p:nvPr/>
        </p:nvSpPr>
        <p:spPr>
          <a:xfrm>
            <a:off x="4610100" y="1300163"/>
            <a:ext cx="3238500" cy="609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116"/>
          <p:cNvSpPr/>
          <p:nvPr/>
        </p:nvSpPr>
        <p:spPr>
          <a:xfrm>
            <a:off x="4610100" y="2262188"/>
            <a:ext cx="3238500" cy="609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116"/>
          <p:cNvSpPr/>
          <p:nvPr/>
        </p:nvSpPr>
        <p:spPr>
          <a:xfrm>
            <a:off x="4610100" y="3224213"/>
            <a:ext cx="3238500" cy="609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116"/>
          <p:cNvSpPr/>
          <p:nvPr/>
        </p:nvSpPr>
        <p:spPr>
          <a:xfrm>
            <a:off x="609600" y="2433638"/>
            <a:ext cx="3124200" cy="276300"/>
          </a:xfrm>
          <a:prstGeom prst="rect">
            <a:avLst/>
          </a:prstGeom>
          <a:noFill/>
          <a:ln>
            <a:noFill/>
          </a:ln>
        </p:spPr>
        <p:txBody>
          <a:bodyPr anchorCtr="0" anchor="ctr" bIns="45700" lIns="91425" spcFirstLastPara="1" rIns="91425" wrap="square" tIns="45700">
            <a:noAutofit/>
          </a:bodyPr>
          <a:lstStyle/>
          <a:p>
            <a:pPr indent="0" lvl="0" marL="0" marR="0" rtl="0" algn="l">
              <a:lnSpc>
                <a:spcPct val="120000"/>
              </a:lnSpc>
              <a:spcBef>
                <a:spcPts val="0"/>
              </a:spcBef>
              <a:spcAft>
                <a:spcPts val="0"/>
              </a:spcAft>
              <a:buClr>
                <a:srgbClr val="000000"/>
              </a:buClr>
              <a:buSzPts val="1800"/>
              <a:buFont typeface="Inter"/>
              <a:buNone/>
            </a:pPr>
            <a:r>
              <a:rPr b="1" lang="en" sz="1800">
                <a:latin typeface="Inter"/>
                <a:ea typeface="Inter"/>
                <a:cs typeface="Inter"/>
                <a:sym typeface="Inter"/>
              </a:rPr>
              <a:t>Agenda</a:t>
            </a:r>
            <a:endParaRPr b="0" i="0" sz="1800" u="none" cap="none" strike="noStrike">
              <a:solidFill>
                <a:schemeClr val="dk1"/>
              </a:solidFill>
              <a:latin typeface="Calibri"/>
              <a:ea typeface="Calibri"/>
              <a:cs typeface="Calibri"/>
              <a:sym typeface="Calibri"/>
            </a:endParaRPr>
          </a:p>
        </p:txBody>
      </p:sp>
      <p:sp>
        <p:nvSpPr>
          <p:cNvPr id="894" name="Google Shape;894;p116"/>
          <p:cNvSpPr/>
          <p:nvPr/>
        </p:nvSpPr>
        <p:spPr>
          <a:xfrm>
            <a:off x="3446150" y="3224225"/>
            <a:ext cx="4777500" cy="228600"/>
          </a:xfrm>
          <a:prstGeom prst="rect">
            <a:avLst/>
          </a:prstGeom>
          <a:noFill/>
          <a:ln>
            <a:noFill/>
          </a:ln>
        </p:spPr>
        <p:txBody>
          <a:bodyPr anchorCtr="0" anchor="ctr" bIns="45700" lIns="91425" spcFirstLastPara="1" rIns="91425" wrap="square" tIns="45700">
            <a:noAutofit/>
          </a:bodyPr>
          <a:lstStyle/>
          <a:p>
            <a:pPr indent="0" lvl="0" marL="0" marR="0" rtl="0" algn="l">
              <a:lnSpc>
                <a:spcPct val="115000"/>
              </a:lnSpc>
              <a:spcBef>
                <a:spcPts val="1200"/>
              </a:spcBef>
              <a:spcAft>
                <a:spcPts val="1200"/>
              </a:spcAft>
              <a:buNone/>
            </a:pPr>
            <a:r>
              <a:t/>
            </a:r>
            <a:endParaRPr i="0" sz="1350" u="none" cap="none" strike="noStrike">
              <a:solidFill>
                <a:schemeClr val="dk1"/>
              </a:solidFill>
              <a:latin typeface="Inter Medium"/>
              <a:ea typeface="Inter Medium"/>
              <a:cs typeface="Inter Medium"/>
              <a:sym typeface="Inter Medium"/>
            </a:endParaRPr>
          </a:p>
        </p:txBody>
      </p:sp>
      <p:sp>
        <p:nvSpPr>
          <p:cNvPr id="895" name="Google Shape;895;p116"/>
          <p:cNvSpPr/>
          <p:nvPr/>
        </p:nvSpPr>
        <p:spPr>
          <a:xfrm>
            <a:off x="3522725" y="2643200"/>
            <a:ext cx="4777500" cy="2286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1200"/>
              </a:spcBef>
              <a:spcAft>
                <a:spcPts val="0"/>
              </a:spcAft>
              <a:buNone/>
            </a:pPr>
            <a:r>
              <a:rPr b="1" lang="en" sz="1450">
                <a:solidFill>
                  <a:schemeClr val="dk1"/>
                </a:solidFill>
                <a:latin typeface="Inter"/>
                <a:ea typeface="Inter"/>
                <a:cs typeface="Inter"/>
                <a:sym typeface="Inter"/>
              </a:rPr>
              <a:t>Setting a Clear Product Vision: Aligning User Stories and Objectives</a:t>
            </a:r>
            <a:endParaRPr b="1" sz="1450">
              <a:solidFill>
                <a:schemeClr val="dk1"/>
              </a:solidFill>
              <a:latin typeface="Inter"/>
              <a:ea typeface="Inter"/>
              <a:cs typeface="Inter"/>
              <a:sym typeface="Inter"/>
            </a:endParaRPr>
          </a:p>
          <a:p>
            <a:pPr indent="0" lvl="0" marL="0" rtl="0" algn="l">
              <a:lnSpc>
                <a:spcPct val="115000"/>
              </a:lnSpc>
              <a:spcBef>
                <a:spcPts val="1200"/>
              </a:spcBef>
              <a:spcAft>
                <a:spcPts val="0"/>
              </a:spcAft>
              <a:buNone/>
            </a:pPr>
            <a:r>
              <a:rPr b="1" lang="en" sz="1450">
                <a:solidFill>
                  <a:schemeClr val="dk1"/>
                </a:solidFill>
                <a:latin typeface="Inter"/>
                <a:ea typeface="Inter"/>
                <a:cs typeface="Inter"/>
                <a:sym typeface="Inter"/>
              </a:rPr>
              <a:t>Visioning Exercises: Defining the Problem and the Product</a:t>
            </a:r>
            <a:endParaRPr b="1" sz="1450">
              <a:solidFill>
                <a:schemeClr val="dk1"/>
              </a:solidFill>
              <a:latin typeface="Inter"/>
              <a:ea typeface="Inter"/>
              <a:cs typeface="Inter"/>
              <a:sym typeface="Inter"/>
            </a:endParaRPr>
          </a:p>
          <a:p>
            <a:pPr indent="0" lvl="0" marL="0" rtl="0" algn="l">
              <a:lnSpc>
                <a:spcPct val="115000"/>
              </a:lnSpc>
              <a:spcBef>
                <a:spcPts val="1200"/>
              </a:spcBef>
              <a:spcAft>
                <a:spcPts val="0"/>
              </a:spcAft>
              <a:buNone/>
            </a:pPr>
            <a:r>
              <a:rPr b="1" lang="en" sz="1450">
                <a:solidFill>
                  <a:schemeClr val="dk1"/>
                </a:solidFill>
                <a:latin typeface="Inter"/>
                <a:ea typeface="Inter"/>
                <a:cs typeface="Inter"/>
                <a:sym typeface="Inter"/>
              </a:rPr>
              <a:t>Defining Success: Desired Outcomes and Acquisition Goals</a:t>
            </a:r>
            <a:endParaRPr b="1" sz="1450">
              <a:solidFill>
                <a:schemeClr val="dk1"/>
              </a:solidFill>
              <a:latin typeface="Inter"/>
              <a:ea typeface="Inter"/>
              <a:cs typeface="Inter"/>
              <a:sym typeface="Inter"/>
            </a:endParaRPr>
          </a:p>
          <a:p>
            <a:pPr indent="0" lvl="0" marL="0" rtl="0" algn="l">
              <a:lnSpc>
                <a:spcPct val="115000"/>
              </a:lnSpc>
              <a:spcBef>
                <a:spcPts val="1200"/>
              </a:spcBef>
              <a:spcAft>
                <a:spcPts val="0"/>
              </a:spcAft>
              <a:buNone/>
            </a:pPr>
            <a:r>
              <a:rPr b="1" lang="en" sz="1450">
                <a:solidFill>
                  <a:schemeClr val="dk1"/>
                </a:solidFill>
                <a:latin typeface="Inter"/>
                <a:ea typeface="Inter"/>
                <a:cs typeface="Inter"/>
                <a:sym typeface="Inter"/>
              </a:rPr>
              <a:t>Talking Metrics: Framing Success Beyond Budget and Timeline</a:t>
            </a:r>
            <a:endParaRPr b="1" sz="1450">
              <a:solidFill>
                <a:schemeClr val="dk1"/>
              </a:solidFill>
              <a:latin typeface="Inter"/>
              <a:ea typeface="Inter"/>
              <a:cs typeface="Inter"/>
              <a:sym typeface="Inter"/>
            </a:endParaRPr>
          </a:p>
          <a:p>
            <a:pPr indent="0" lvl="0" marL="0" rtl="0" algn="l">
              <a:lnSpc>
                <a:spcPct val="115000"/>
              </a:lnSpc>
              <a:spcBef>
                <a:spcPts val="1200"/>
              </a:spcBef>
              <a:spcAft>
                <a:spcPts val="0"/>
              </a:spcAft>
              <a:buNone/>
            </a:pPr>
            <a:r>
              <a:rPr b="1" lang="en" sz="1450">
                <a:solidFill>
                  <a:schemeClr val="dk1"/>
                </a:solidFill>
                <a:latin typeface="Inter"/>
                <a:ea typeface="Inter"/>
                <a:cs typeface="Inter"/>
                <a:sym typeface="Inter"/>
              </a:rPr>
              <a:t>What Are You Really Buying? People, Process, or Product</a:t>
            </a:r>
            <a:endParaRPr b="1" sz="1450">
              <a:solidFill>
                <a:schemeClr val="dk1"/>
              </a:solidFill>
              <a:latin typeface="Inter"/>
              <a:ea typeface="Inter"/>
              <a:cs typeface="Inter"/>
              <a:sym typeface="Inter"/>
            </a:endParaRPr>
          </a:p>
          <a:p>
            <a:pPr indent="0" lvl="0" marL="0" rtl="0" algn="l">
              <a:lnSpc>
                <a:spcPct val="115000"/>
              </a:lnSpc>
              <a:spcBef>
                <a:spcPts val="1200"/>
              </a:spcBef>
              <a:spcAft>
                <a:spcPts val="0"/>
              </a:spcAft>
              <a:buNone/>
            </a:pPr>
            <a:r>
              <a:rPr b="1" lang="en" sz="1450">
                <a:solidFill>
                  <a:schemeClr val="dk1"/>
                </a:solidFill>
                <a:latin typeface="Inter"/>
                <a:ea typeface="Inter"/>
                <a:cs typeface="Inter"/>
                <a:sym typeface="Inter"/>
              </a:rPr>
              <a:t>Navigating Constraints: Identifying Barriers to Success</a:t>
            </a:r>
            <a:br>
              <a:rPr b="1" lang="en" sz="1450">
                <a:solidFill>
                  <a:schemeClr val="dk1"/>
                </a:solidFill>
                <a:latin typeface="Inter"/>
                <a:ea typeface="Inter"/>
                <a:cs typeface="Inter"/>
                <a:sym typeface="Inter"/>
              </a:rPr>
            </a:br>
            <a:endParaRPr b="1" sz="1450">
              <a:solidFill>
                <a:schemeClr val="dk1"/>
              </a:solidFill>
              <a:latin typeface="Inter"/>
              <a:ea typeface="Inter"/>
              <a:cs typeface="Inter"/>
              <a:sym typeface="Inter"/>
            </a:endParaRPr>
          </a:p>
          <a:p>
            <a:pPr indent="0" lvl="0" marL="0" marR="0" rtl="0" algn="l">
              <a:lnSpc>
                <a:spcPct val="115000"/>
              </a:lnSpc>
              <a:spcBef>
                <a:spcPts val="1200"/>
              </a:spcBef>
              <a:spcAft>
                <a:spcPts val="1200"/>
              </a:spcAft>
              <a:buNone/>
            </a:pPr>
            <a:r>
              <a:t/>
            </a:r>
            <a:endParaRPr b="1" sz="1450">
              <a:solidFill>
                <a:schemeClr val="dk1"/>
              </a:solidFill>
              <a:latin typeface="Inter"/>
              <a:ea typeface="Inter"/>
              <a:cs typeface="Inter"/>
              <a:sym typeface="Inter"/>
            </a:endParaRPr>
          </a:p>
        </p:txBody>
      </p:sp>
      <p:sp>
        <p:nvSpPr>
          <p:cNvPr id="896" name="Google Shape;896;p116"/>
          <p:cNvSpPr/>
          <p:nvPr/>
        </p:nvSpPr>
        <p:spPr>
          <a:xfrm>
            <a:off x="3446150" y="4186250"/>
            <a:ext cx="4653900" cy="228600"/>
          </a:xfrm>
          <a:prstGeom prst="rect">
            <a:avLst/>
          </a:prstGeom>
          <a:noFill/>
          <a:ln>
            <a:noFill/>
          </a:ln>
        </p:spPr>
        <p:txBody>
          <a:bodyPr anchorCtr="0" anchor="ctr" bIns="45700" lIns="91425" spcFirstLastPara="1" rIns="91425" wrap="square" tIns="45700">
            <a:noAutofit/>
          </a:bodyPr>
          <a:lstStyle/>
          <a:p>
            <a:pPr indent="0" lvl="0" marL="0" marR="0" rtl="0" algn="l">
              <a:lnSpc>
                <a:spcPct val="132000"/>
              </a:lnSpc>
              <a:spcBef>
                <a:spcPts val="0"/>
              </a:spcBef>
              <a:spcAft>
                <a:spcPts val="0"/>
              </a:spcAft>
              <a:buClr>
                <a:srgbClr val="000000"/>
              </a:buClr>
              <a:buSzPts val="1350"/>
              <a:buFont typeface="Inter"/>
              <a:buNone/>
            </a:pPr>
            <a:r>
              <a:t/>
            </a:r>
            <a:endParaRPr b="0" i="0" sz="1350" u="none" cap="none" strike="noStrike">
              <a:solidFill>
                <a:schemeClr val="dk1"/>
              </a:solidFill>
              <a:latin typeface="Calibri"/>
              <a:ea typeface="Calibri"/>
              <a:cs typeface="Calibri"/>
              <a:sym typeface="Calibri"/>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01" name="Shape 901"/>
        <p:cNvGrpSpPr/>
        <p:nvPr/>
      </p:nvGrpSpPr>
      <p:grpSpPr>
        <a:xfrm>
          <a:off x="0" y="0"/>
          <a:ext cx="0" cy="0"/>
          <a:chOff x="0" y="0"/>
          <a:chExt cx="0" cy="0"/>
        </a:xfrm>
      </p:grpSpPr>
      <p:sp>
        <p:nvSpPr>
          <p:cNvPr id="902" name="Google Shape;902;p117"/>
          <p:cNvSpPr/>
          <p:nvPr/>
        </p:nvSpPr>
        <p:spPr>
          <a:xfrm>
            <a:off x="609600" y="2124075"/>
            <a:ext cx="5715000" cy="9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117"/>
          <p:cNvSpPr/>
          <p:nvPr/>
        </p:nvSpPr>
        <p:spPr>
          <a:xfrm>
            <a:off x="533400" y="609600"/>
            <a:ext cx="7506900" cy="547800"/>
          </a:xfrm>
          <a:prstGeom prst="rect">
            <a:avLst/>
          </a:prstGeom>
          <a:noFill/>
          <a:ln>
            <a:noFill/>
          </a:ln>
        </p:spPr>
        <p:txBody>
          <a:bodyPr anchorCtr="0" anchor="ctr" bIns="45700" lIns="91425" spcFirstLastPara="1" rIns="91425" wrap="square" tIns="45700">
            <a:noAutofit/>
          </a:bodyPr>
          <a:lstStyle/>
          <a:p>
            <a:pPr indent="0" lvl="0" marL="0" marR="0" rtl="0" algn="l">
              <a:lnSpc>
                <a:spcPct val="120000"/>
              </a:lnSpc>
              <a:spcBef>
                <a:spcPts val="0"/>
              </a:spcBef>
              <a:spcAft>
                <a:spcPts val="0"/>
              </a:spcAft>
              <a:buClr>
                <a:srgbClr val="000000"/>
              </a:buClr>
              <a:buSzPts val="3600"/>
              <a:buFont typeface="Inter"/>
              <a:buNone/>
            </a:pPr>
            <a:r>
              <a:rPr b="1" lang="en" sz="2000">
                <a:latin typeface="Inter"/>
                <a:ea typeface="Inter"/>
                <a:cs typeface="Inter"/>
                <a:sym typeface="Inter"/>
              </a:rPr>
              <a:t>Activity: </a:t>
            </a:r>
            <a:r>
              <a:rPr b="1" lang="en" sz="2000">
                <a:solidFill>
                  <a:schemeClr val="dk1"/>
                </a:solidFill>
                <a:latin typeface="Inter"/>
                <a:ea typeface="Inter"/>
                <a:cs typeface="Inter"/>
                <a:sym typeface="Inter"/>
              </a:rPr>
              <a:t>Using AI to translate Vision into Return on Mission</a:t>
            </a:r>
            <a:endParaRPr b="1" sz="2000">
              <a:solidFill>
                <a:schemeClr val="dk1"/>
              </a:solidFill>
              <a:latin typeface="Inter"/>
              <a:ea typeface="Inter"/>
              <a:cs typeface="Inter"/>
              <a:sym typeface="Inter"/>
            </a:endParaRPr>
          </a:p>
          <a:p>
            <a:pPr indent="0" lvl="0" marL="0" marR="0" rtl="0" algn="l">
              <a:lnSpc>
                <a:spcPct val="120000"/>
              </a:lnSpc>
              <a:spcBef>
                <a:spcPts val="0"/>
              </a:spcBef>
              <a:spcAft>
                <a:spcPts val="0"/>
              </a:spcAft>
              <a:buClr>
                <a:srgbClr val="000000"/>
              </a:buClr>
              <a:buSzPts val="3600"/>
              <a:buFont typeface="Inter"/>
              <a:buNone/>
            </a:pPr>
            <a:r>
              <a:t/>
            </a:r>
            <a:endParaRPr b="1" sz="2200">
              <a:latin typeface="Inter"/>
              <a:ea typeface="Inter"/>
              <a:cs typeface="Inter"/>
              <a:sym typeface="Inter"/>
            </a:endParaRPr>
          </a:p>
        </p:txBody>
      </p:sp>
      <p:sp>
        <p:nvSpPr>
          <p:cNvPr id="904" name="Google Shape;904;p117"/>
          <p:cNvSpPr/>
          <p:nvPr/>
        </p:nvSpPr>
        <p:spPr>
          <a:xfrm>
            <a:off x="581100" y="2105300"/>
            <a:ext cx="5772000" cy="13080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1200"/>
              </a:spcBef>
              <a:spcAft>
                <a:spcPts val="0"/>
              </a:spcAft>
              <a:buNone/>
            </a:pPr>
            <a:r>
              <a:rPr b="1" lang="en" sz="1600">
                <a:solidFill>
                  <a:schemeClr val="dk1"/>
                </a:solidFill>
                <a:latin typeface="Inter"/>
                <a:ea typeface="Inter"/>
                <a:cs typeface="Inter"/>
                <a:sym typeface="Inter"/>
              </a:rPr>
              <a:t>Instructions </a:t>
            </a:r>
            <a:endParaRPr b="1" sz="1600">
              <a:solidFill>
                <a:schemeClr val="dk1"/>
              </a:solidFill>
              <a:latin typeface="Inter"/>
              <a:ea typeface="Inter"/>
              <a:cs typeface="Inter"/>
              <a:sym typeface="Inter"/>
            </a:endParaRPr>
          </a:p>
          <a:p>
            <a:pPr indent="-330200" lvl="0" marL="457200" rtl="0" algn="l">
              <a:lnSpc>
                <a:spcPct val="115000"/>
              </a:lnSpc>
              <a:spcBef>
                <a:spcPts val="1200"/>
              </a:spcBef>
              <a:spcAft>
                <a:spcPts val="0"/>
              </a:spcAft>
              <a:buClr>
                <a:schemeClr val="dk1"/>
              </a:buClr>
              <a:buSzPts val="1600"/>
              <a:buFont typeface="Open Sans"/>
              <a:buChar char="●"/>
            </a:pPr>
            <a:r>
              <a:rPr lang="en" sz="1600">
                <a:solidFill>
                  <a:schemeClr val="dk1"/>
                </a:solidFill>
                <a:latin typeface="Inter"/>
                <a:ea typeface="Inter"/>
                <a:cs typeface="Inter"/>
                <a:sym typeface="Inter"/>
              </a:rPr>
              <a:t>Split into small </a:t>
            </a:r>
            <a:r>
              <a:rPr lang="en" sz="1600">
                <a:solidFill>
                  <a:schemeClr val="dk1"/>
                </a:solidFill>
                <a:latin typeface="Inter"/>
                <a:ea typeface="Inter"/>
                <a:cs typeface="Inter"/>
                <a:sym typeface="Inter"/>
              </a:rPr>
              <a:t>groups</a:t>
            </a:r>
            <a:r>
              <a:rPr lang="en" sz="1600">
                <a:solidFill>
                  <a:schemeClr val="dk1"/>
                </a:solidFill>
                <a:latin typeface="Inter"/>
                <a:ea typeface="Inter"/>
                <a:cs typeface="Inter"/>
                <a:sym typeface="Inter"/>
              </a:rPr>
              <a:t> </a:t>
            </a:r>
            <a:endParaRPr sz="1600">
              <a:solidFill>
                <a:schemeClr val="dk1"/>
              </a:solidFill>
              <a:latin typeface="Inter"/>
              <a:ea typeface="Inter"/>
              <a:cs typeface="Inter"/>
              <a:sym typeface="Inter"/>
            </a:endParaRPr>
          </a:p>
          <a:p>
            <a:pPr indent="-330200" lvl="0" marL="457200" rtl="0" algn="l">
              <a:lnSpc>
                <a:spcPct val="115000"/>
              </a:lnSpc>
              <a:spcBef>
                <a:spcPts val="0"/>
              </a:spcBef>
              <a:spcAft>
                <a:spcPts val="0"/>
              </a:spcAft>
              <a:buClr>
                <a:schemeClr val="dk1"/>
              </a:buClr>
              <a:buSzPts val="1600"/>
              <a:buFont typeface="Inter"/>
              <a:buChar char="●"/>
            </a:pPr>
            <a:r>
              <a:rPr lang="en" sz="1600">
                <a:solidFill>
                  <a:schemeClr val="dk1"/>
                </a:solidFill>
                <a:latin typeface="Inter"/>
                <a:ea typeface="Inter"/>
                <a:cs typeface="Inter"/>
                <a:sym typeface="Inter"/>
              </a:rPr>
              <a:t>Start with a Product Vision </a:t>
            </a:r>
            <a:endParaRPr sz="1600">
              <a:solidFill>
                <a:schemeClr val="dk1"/>
              </a:solidFill>
              <a:latin typeface="Inter"/>
              <a:ea typeface="Inter"/>
              <a:cs typeface="Inter"/>
              <a:sym typeface="Inter"/>
            </a:endParaRPr>
          </a:p>
          <a:p>
            <a:pPr indent="-330200" lvl="0" marL="457200" rtl="0" algn="l">
              <a:lnSpc>
                <a:spcPct val="115000"/>
              </a:lnSpc>
              <a:spcBef>
                <a:spcPts val="0"/>
              </a:spcBef>
              <a:spcAft>
                <a:spcPts val="0"/>
              </a:spcAft>
              <a:buClr>
                <a:schemeClr val="dk1"/>
              </a:buClr>
              <a:buSzPts val="1600"/>
              <a:buFont typeface="Open Sans"/>
              <a:buChar char="●"/>
            </a:pPr>
            <a:r>
              <a:rPr lang="en" sz="1600">
                <a:solidFill>
                  <a:schemeClr val="dk1"/>
                </a:solidFill>
                <a:latin typeface="Inter"/>
                <a:ea typeface="Inter"/>
                <a:cs typeface="Inter"/>
                <a:sym typeface="Inter"/>
              </a:rPr>
              <a:t>Prompt the AI </a:t>
            </a:r>
            <a:endParaRPr sz="1600">
              <a:solidFill>
                <a:schemeClr val="dk1"/>
              </a:solidFill>
              <a:latin typeface="Inter"/>
              <a:ea typeface="Inter"/>
              <a:cs typeface="Inter"/>
              <a:sym typeface="Inter"/>
            </a:endParaRPr>
          </a:p>
          <a:p>
            <a:pPr indent="-330200" lvl="0" marL="457200" rtl="0" algn="l">
              <a:lnSpc>
                <a:spcPct val="115000"/>
              </a:lnSpc>
              <a:spcBef>
                <a:spcPts val="0"/>
              </a:spcBef>
              <a:spcAft>
                <a:spcPts val="0"/>
              </a:spcAft>
              <a:buClr>
                <a:schemeClr val="dk1"/>
              </a:buClr>
              <a:buSzPts val="1600"/>
              <a:buFont typeface="Inter"/>
              <a:buChar char="●"/>
            </a:pPr>
            <a:r>
              <a:rPr lang="en" sz="1600">
                <a:solidFill>
                  <a:schemeClr val="dk1"/>
                </a:solidFill>
                <a:latin typeface="Inter"/>
                <a:ea typeface="Inter"/>
                <a:cs typeface="Inter"/>
                <a:sym typeface="Inter"/>
              </a:rPr>
              <a:t>Review and Refine</a:t>
            </a:r>
            <a:endParaRPr sz="1600">
              <a:solidFill>
                <a:schemeClr val="dk1"/>
              </a:solidFill>
              <a:latin typeface="Inter"/>
              <a:ea typeface="Inter"/>
              <a:cs typeface="Inter"/>
              <a:sym typeface="Inter"/>
            </a:endParaRPr>
          </a:p>
          <a:p>
            <a:pPr indent="-330200" lvl="0" marL="457200" rtl="0" algn="l">
              <a:lnSpc>
                <a:spcPct val="115000"/>
              </a:lnSpc>
              <a:spcBef>
                <a:spcPts val="0"/>
              </a:spcBef>
              <a:spcAft>
                <a:spcPts val="0"/>
              </a:spcAft>
              <a:buClr>
                <a:schemeClr val="dk1"/>
              </a:buClr>
              <a:buSzPts val="1600"/>
              <a:buFont typeface="Inter"/>
              <a:buChar char="●"/>
            </a:pPr>
            <a:r>
              <a:rPr lang="en" sz="1600">
                <a:solidFill>
                  <a:schemeClr val="dk1"/>
                </a:solidFill>
                <a:latin typeface="Inter"/>
                <a:ea typeface="Inter"/>
                <a:cs typeface="Inter"/>
                <a:sym typeface="Inter"/>
              </a:rPr>
              <a:t>Capture the Output </a:t>
            </a:r>
            <a:endParaRPr sz="1600">
              <a:solidFill>
                <a:schemeClr val="dk1"/>
              </a:solidFill>
              <a:latin typeface="Inter"/>
              <a:ea typeface="Inter"/>
              <a:cs typeface="Inter"/>
              <a:sym typeface="Inter"/>
            </a:endParaRPr>
          </a:p>
          <a:p>
            <a:pPr indent="0" lvl="0" marL="457200" rtl="0" algn="l">
              <a:spcBef>
                <a:spcPts val="1200"/>
              </a:spcBef>
              <a:spcAft>
                <a:spcPts val="0"/>
              </a:spcAft>
              <a:buNone/>
            </a:pPr>
            <a:r>
              <a:t/>
            </a:r>
            <a:endParaRPr sz="1800">
              <a:solidFill>
                <a:schemeClr val="dk1"/>
              </a:solidFill>
              <a:latin typeface="Inter"/>
              <a:ea typeface="Inter"/>
              <a:cs typeface="Inter"/>
              <a:sym typeface="Inter"/>
            </a:endParaRPr>
          </a:p>
          <a:p>
            <a:pPr indent="0" lvl="0" marL="0" marR="0" rtl="0" algn="l">
              <a:lnSpc>
                <a:spcPct val="140000"/>
              </a:lnSpc>
              <a:spcBef>
                <a:spcPts val="1200"/>
              </a:spcBef>
              <a:spcAft>
                <a:spcPts val="0"/>
              </a:spcAft>
              <a:buClr>
                <a:srgbClr val="000000"/>
              </a:buClr>
              <a:buSzPts val="1350"/>
              <a:buFont typeface="Inter"/>
              <a:buNone/>
            </a:pPr>
            <a:r>
              <a:t/>
            </a:r>
            <a:endParaRPr>
              <a:latin typeface="Inter"/>
              <a:ea typeface="Inter"/>
              <a:cs typeface="Inter"/>
              <a:sym typeface="Inter"/>
            </a:endParaRPr>
          </a:p>
        </p:txBody>
      </p:sp>
      <p:pic>
        <p:nvPicPr>
          <p:cNvPr descr="Two people raising their hands with a light bulb between them. " id="905" name="Google Shape;905;p117" title="ACTIVITY (1).png"/>
          <p:cNvPicPr preferRelativeResize="0"/>
          <p:nvPr/>
        </p:nvPicPr>
        <p:blipFill>
          <a:blip r:embed="rId3">
            <a:alphaModFix/>
          </a:blip>
          <a:stretch>
            <a:fillRect/>
          </a:stretch>
        </p:blipFill>
        <p:spPr>
          <a:xfrm>
            <a:off x="6629400" y="1730600"/>
            <a:ext cx="2057400" cy="2057400"/>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10" name="Shape 910"/>
        <p:cNvGrpSpPr/>
        <p:nvPr/>
      </p:nvGrpSpPr>
      <p:grpSpPr>
        <a:xfrm>
          <a:off x="0" y="0"/>
          <a:ext cx="0" cy="0"/>
          <a:chOff x="0" y="0"/>
          <a:chExt cx="0" cy="0"/>
        </a:xfrm>
      </p:grpSpPr>
      <p:sp>
        <p:nvSpPr>
          <p:cNvPr id="911" name="Google Shape;911;p118"/>
          <p:cNvSpPr/>
          <p:nvPr/>
        </p:nvSpPr>
        <p:spPr>
          <a:xfrm>
            <a:off x="609600" y="2124075"/>
            <a:ext cx="5715000" cy="9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118"/>
          <p:cNvSpPr/>
          <p:nvPr/>
        </p:nvSpPr>
        <p:spPr>
          <a:xfrm>
            <a:off x="533400" y="609600"/>
            <a:ext cx="7506900" cy="547800"/>
          </a:xfrm>
          <a:prstGeom prst="rect">
            <a:avLst/>
          </a:prstGeom>
          <a:noFill/>
          <a:ln>
            <a:noFill/>
          </a:ln>
        </p:spPr>
        <p:txBody>
          <a:bodyPr anchorCtr="0" anchor="ctr" bIns="45700" lIns="91425" spcFirstLastPara="1" rIns="91425" wrap="square" tIns="45700">
            <a:noAutofit/>
          </a:bodyPr>
          <a:lstStyle/>
          <a:p>
            <a:pPr indent="0" lvl="0" marL="0" marR="0" rtl="0" algn="l">
              <a:lnSpc>
                <a:spcPct val="120000"/>
              </a:lnSpc>
              <a:spcBef>
                <a:spcPts val="0"/>
              </a:spcBef>
              <a:spcAft>
                <a:spcPts val="0"/>
              </a:spcAft>
              <a:buClr>
                <a:srgbClr val="000000"/>
              </a:buClr>
              <a:buSzPts val="3600"/>
              <a:buFont typeface="Inter"/>
              <a:buNone/>
            </a:pPr>
            <a:r>
              <a:rPr b="1" lang="en" sz="2200">
                <a:latin typeface="Inter"/>
                <a:ea typeface="Inter"/>
                <a:cs typeface="Inter"/>
                <a:sym typeface="Inter"/>
              </a:rPr>
              <a:t>Activity: Introducing the Acq-A-Thon</a:t>
            </a:r>
            <a:endParaRPr b="0" i="0" sz="2200" u="none" cap="none" strike="noStrike">
              <a:solidFill>
                <a:schemeClr val="dk1"/>
              </a:solidFill>
              <a:latin typeface="Calibri"/>
              <a:ea typeface="Calibri"/>
              <a:cs typeface="Calibri"/>
              <a:sym typeface="Calibri"/>
            </a:endParaRPr>
          </a:p>
        </p:txBody>
      </p:sp>
      <p:sp>
        <p:nvSpPr>
          <p:cNvPr id="913" name="Google Shape;913;p118"/>
          <p:cNvSpPr/>
          <p:nvPr/>
        </p:nvSpPr>
        <p:spPr>
          <a:xfrm>
            <a:off x="533400" y="2376750"/>
            <a:ext cx="6381000" cy="13080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1200"/>
              </a:spcBef>
              <a:spcAft>
                <a:spcPts val="0"/>
              </a:spcAft>
              <a:buNone/>
            </a:pPr>
            <a:r>
              <a:rPr b="1" lang="en" sz="1500">
                <a:solidFill>
                  <a:schemeClr val="dk1"/>
                </a:solidFill>
                <a:latin typeface="Inter"/>
                <a:ea typeface="Inter"/>
                <a:cs typeface="Inter"/>
                <a:sym typeface="Inter"/>
              </a:rPr>
              <a:t>What is it?</a:t>
            </a:r>
            <a:endParaRPr b="1" sz="1500">
              <a:solidFill>
                <a:schemeClr val="dk1"/>
              </a:solidFill>
              <a:latin typeface="Inter"/>
              <a:ea typeface="Inter"/>
              <a:cs typeface="Inter"/>
              <a:sym typeface="Inter"/>
            </a:endParaRPr>
          </a:p>
          <a:p>
            <a:pPr indent="-317500" lvl="0" marL="457200" rtl="0" algn="l">
              <a:lnSpc>
                <a:spcPct val="115000"/>
              </a:lnSpc>
              <a:spcBef>
                <a:spcPts val="1200"/>
              </a:spcBef>
              <a:spcAft>
                <a:spcPts val="0"/>
              </a:spcAft>
              <a:buClr>
                <a:schemeClr val="dk1"/>
              </a:buClr>
              <a:buSzPts val="1400"/>
              <a:buFont typeface="Open Sans"/>
              <a:buChar char="●"/>
            </a:pPr>
            <a:r>
              <a:rPr lang="en">
                <a:solidFill>
                  <a:schemeClr val="dk1"/>
                </a:solidFill>
                <a:latin typeface="Inter"/>
                <a:ea typeface="Inter"/>
                <a:cs typeface="Inter"/>
                <a:sym typeface="Inter"/>
              </a:rPr>
              <a:t>A collaborative planning workshop that brings key stakeholders together to design smarter, more mission-aligned acquisition strategies</a:t>
            </a:r>
            <a:endParaRPr>
              <a:solidFill>
                <a:schemeClr val="dk1"/>
              </a:solidFill>
              <a:latin typeface="Inter"/>
              <a:ea typeface="Inter"/>
              <a:cs typeface="Inter"/>
              <a:sym typeface="Inter"/>
            </a:endParaRPr>
          </a:p>
          <a:p>
            <a:pPr indent="0" lvl="0" marL="0" rtl="0" algn="l">
              <a:lnSpc>
                <a:spcPct val="115000"/>
              </a:lnSpc>
              <a:spcBef>
                <a:spcPts val="1200"/>
              </a:spcBef>
              <a:spcAft>
                <a:spcPts val="0"/>
              </a:spcAft>
              <a:buNone/>
            </a:pPr>
            <a:r>
              <a:rPr b="1" lang="en" sz="1500">
                <a:solidFill>
                  <a:schemeClr val="dk1"/>
                </a:solidFill>
                <a:latin typeface="Inter"/>
                <a:ea typeface="Inter"/>
                <a:cs typeface="Inter"/>
                <a:sym typeface="Inter"/>
              </a:rPr>
              <a:t>In an Acq-A-thon, teams will: </a:t>
            </a:r>
            <a:endParaRPr sz="1200">
              <a:solidFill>
                <a:schemeClr val="dk1"/>
              </a:solidFill>
              <a:latin typeface="Inter"/>
              <a:ea typeface="Inter"/>
              <a:cs typeface="Inter"/>
              <a:sym typeface="Inter"/>
            </a:endParaRPr>
          </a:p>
          <a:p>
            <a:pPr indent="-311150" lvl="0" marL="457200" rtl="0" algn="l">
              <a:lnSpc>
                <a:spcPct val="115000"/>
              </a:lnSpc>
              <a:spcBef>
                <a:spcPts val="1200"/>
              </a:spcBef>
              <a:spcAft>
                <a:spcPts val="0"/>
              </a:spcAft>
              <a:buClr>
                <a:schemeClr val="dk1"/>
              </a:buClr>
              <a:buSzPts val="1300"/>
              <a:buFont typeface="Inter"/>
              <a:buChar char="●"/>
            </a:pPr>
            <a:r>
              <a:rPr lang="en" sz="1300">
                <a:solidFill>
                  <a:schemeClr val="dk1"/>
                </a:solidFill>
                <a:latin typeface="Inter"/>
                <a:ea typeface="Inter"/>
                <a:cs typeface="Inter"/>
                <a:sym typeface="Inter"/>
              </a:rPr>
              <a:t>Define the problem and mission goals</a:t>
            </a:r>
            <a:endParaRPr sz="1300">
              <a:solidFill>
                <a:schemeClr val="dk1"/>
              </a:solidFill>
              <a:latin typeface="Inter"/>
              <a:ea typeface="Inter"/>
              <a:cs typeface="Inter"/>
              <a:sym typeface="Inter"/>
            </a:endParaRPr>
          </a:p>
          <a:p>
            <a:pPr indent="-311150" lvl="0" marL="457200" rtl="0" algn="l">
              <a:lnSpc>
                <a:spcPct val="115000"/>
              </a:lnSpc>
              <a:spcBef>
                <a:spcPts val="0"/>
              </a:spcBef>
              <a:spcAft>
                <a:spcPts val="0"/>
              </a:spcAft>
              <a:buClr>
                <a:schemeClr val="dk1"/>
              </a:buClr>
              <a:buSzPts val="1300"/>
              <a:buFont typeface="Inter"/>
              <a:buChar char="●"/>
            </a:pPr>
            <a:r>
              <a:rPr lang="en" sz="1300">
                <a:solidFill>
                  <a:schemeClr val="dk1"/>
                </a:solidFill>
                <a:latin typeface="Inter"/>
                <a:ea typeface="Inter"/>
                <a:cs typeface="Inter"/>
                <a:sym typeface="Inter"/>
              </a:rPr>
              <a:t>Clarify the product vision</a:t>
            </a:r>
            <a:endParaRPr sz="1300">
              <a:solidFill>
                <a:schemeClr val="dk1"/>
              </a:solidFill>
              <a:latin typeface="Inter"/>
              <a:ea typeface="Inter"/>
              <a:cs typeface="Inter"/>
              <a:sym typeface="Inter"/>
            </a:endParaRPr>
          </a:p>
          <a:p>
            <a:pPr indent="-311150" lvl="0" marL="457200" rtl="0" algn="l">
              <a:lnSpc>
                <a:spcPct val="115000"/>
              </a:lnSpc>
              <a:spcBef>
                <a:spcPts val="0"/>
              </a:spcBef>
              <a:spcAft>
                <a:spcPts val="0"/>
              </a:spcAft>
              <a:buClr>
                <a:schemeClr val="dk1"/>
              </a:buClr>
              <a:buSzPts val="1300"/>
              <a:buFont typeface="Inter"/>
              <a:buChar char="●"/>
            </a:pPr>
            <a:r>
              <a:rPr lang="en" sz="1300">
                <a:solidFill>
                  <a:schemeClr val="dk1"/>
                </a:solidFill>
                <a:latin typeface="Inter"/>
                <a:ea typeface="Inter"/>
                <a:cs typeface="Inter"/>
                <a:sym typeface="Inter"/>
              </a:rPr>
              <a:t>Identify key constraints (tech, legal, budget)</a:t>
            </a:r>
            <a:endParaRPr sz="1300">
              <a:solidFill>
                <a:schemeClr val="dk1"/>
              </a:solidFill>
              <a:latin typeface="Inter"/>
              <a:ea typeface="Inter"/>
              <a:cs typeface="Inter"/>
              <a:sym typeface="Inter"/>
            </a:endParaRPr>
          </a:p>
          <a:p>
            <a:pPr indent="-311150" lvl="0" marL="457200" rtl="0" algn="l">
              <a:lnSpc>
                <a:spcPct val="115000"/>
              </a:lnSpc>
              <a:spcBef>
                <a:spcPts val="0"/>
              </a:spcBef>
              <a:spcAft>
                <a:spcPts val="0"/>
              </a:spcAft>
              <a:buClr>
                <a:schemeClr val="dk1"/>
              </a:buClr>
              <a:buSzPts val="1300"/>
              <a:buFont typeface="Inter"/>
              <a:buChar char="●"/>
            </a:pPr>
            <a:r>
              <a:rPr lang="en" sz="1300">
                <a:solidFill>
                  <a:schemeClr val="dk1"/>
                </a:solidFill>
                <a:latin typeface="Inter"/>
                <a:ea typeface="Inter"/>
                <a:cs typeface="Inter"/>
                <a:sym typeface="Inter"/>
              </a:rPr>
              <a:t>Draft an early acquisition approach</a:t>
            </a:r>
            <a:endParaRPr sz="1600">
              <a:solidFill>
                <a:schemeClr val="dk1"/>
              </a:solidFill>
              <a:latin typeface="Inter"/>
              <a:ea typeface="Inter"/>
              <a:cs typeface="Inter"/>
              <a:sym typeface="Inter"/>
            </a:endParaRPr>
          </a:p>
          <a:p>
            <a:pPr indent="0" lvl="0" marL="457200" rtl="0" algn="l">
              <a:spcBef>
                <a:spcPts val="1200"/>
              </a:spcBef>
              <a:spcAft>
                <a:spcPts val="0"/>
              </a:spcAft>
              <a:buNone/>
            </a:pPr>
            <a:r>
              <a:t/>
            </a:r>
            <a:endParaRPr sz="1800">
              <a:solidFill>
                <a:schemeClr val="dk1"/>
              </a:solidFill>
              <a:latin typeface="Inter"/>
              <a:ea typeface="Inter"/>
              <a:cs typeface="Inter"/>
              <a:sym typeface="Inter"/>
            </a:endParaRPr>
          </a:p>
          <a:p>
            <a:pPr indent="0" lvl="0" marL="0" marR="0" rtl="0" algn="l">
              <a:lnSpc>
                <a:spcPct val="140000"/>
              </a:lnSpc>
              <a:spcBef>
                <a:spcPts val="1200"/>
              </a:spcBef>
              <a:spcAft>
                <a:spcPts val="0"/>
              </a:spcAft>
              <a:buClr>
                <a:srgbClr val="000000"/>
              </a:buClr>
              <a:buSzPts val="1350"/>
              <a:buFont typeface="Inter"/>
              <a:buNone/>
            </a:pPr>
            <a:r>
              <a:t/>
            </a:r>
            <a:endParaRPr>
              <a:latin typeface="Inter"/>
              <a:ea typeface="Inter"/>
              <a:cs typeface="Inter"/>
              <a:sym typeface="Inter"/>
            </a:endParaRPr>
          </a:p>
        </p:txBody>
      </p:sp>
      <p:pic>
        <p:nvPicPr>
          <p:cNvPr descr="Two people raising their hands with a light bulb between them. " id="914" name="Google Shape;914;p118" title="ACTIVITY (1).png"/>
          <p:cNvPicPr preferRelativeResize="0"/>
          <p:nvPr/>
        </p:nvPicPr>
        <p:blipFill>
          <a:blip r:embed="rId3">
            <a:alphaModFix/>
          </a:blip>
          <a:stretch>
            <a:fillRect/>
          </a:stretch>
        </p:blipFill>
        <p:spPr>
          <a:xfrm>
            <a:off x="6629400" y="1730600"/>
            <a:ext cx="2057400" cy="2057400"/>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19" name="Shape 919"/>
        <p:cNvGrpSpPr/>
        <p:nvPr/>
      </p:nvGrpSpPr>
      <p:grpSpPr>
        <a:xfrm>
          <a:off x="0" y="0"/>
          <a:ext cx="0" cy="0"/>
          <a:chOff x="0" y="0"/>
          <a:chExt cx="0" cy="0"/>
        </a:xfrm>
      </p:grpSpPr>
      <p:sp>
        <p:nvSpPr>
          <p:cNvPr id="920" name="Google Shape;920;p119"/>
          <p:cNvSpPr/>
          <p:nvPr/>
        </p:nvSpPr>
        <p:spPr>
          <a:xfrm>
            <a:off x="609600" y="2124075"/>
            <a:ext cx="5715000" cy="9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119"/>
          <p:cNvSpPr/>
          <p:nvPr/>
        </p:nvSpPr>
        <p:spPr>
          <a:xfrm>
            <a:off x="533400" y="609600"/>
            <a:ext cx="7506900" cy="547800"/>
          </a:xfrm>
          <a:prstGeom prst="rect">
            <a:avLst/>
          </a:prstGeom>
          <a:noFill/>
          <a:ln>
            <a:noFill/>
          </a:ln>
        </p:spPr>
        <p:txBody>
          <a:bodyPr anchorCtr="0" anchor="ctr" bIns="45700" lIns="91425" spcFirstLastPara="1" rIns="91425" wrap="square" tIns="45700">
            <a:noAutofit/>
          </a:bodyPr>
          <a:lstStyle/>
          <a:p>
            <a:pPr indent="0" lvl="0" marL="0" marR="0" rtl="0" algn="l">
              <a:lnSpc>
                <a:spcPct val="120000"/>
              </a:lnSpc>
              <a:spcBef>
                <a:spcPts val="0"/>
              </a:spcBef>
              <a:spcAft>
                <a:spcPts val="0"/>
              </a:spcAft>
              <a:buClr>
                <a:srgbClr val="000000"/>
              </a:buClr>
              <a:buSzPts val="3600"/>
              <a:buFont typeface="Inter"/>
              <a:buNone/>
            </a:pPr>
            <a:r>
              <a:rPr b="1" lang="en" sz="2200">
                <a:solidFill>
                  <a:schemeClr val="dk1"/>
                </a:solidFill>
                <a:latin typeface="Inter"/>
                <a:ea typeface="Inter"/>
                <a:cs typeface="Inter"/>
                <a:sym typeface="Inter"/>
              </a:rPr>
              <a:t>Acq-A-Thon: Who Should be in the Room? </a:t>
            </a:r>
            <a:r>
              <a:rPr b="1" lang="en" sz="2200">
                <a:latin typeface="Inter"/>
                <a:ea typeface="Inter"/>
                <a:cs typeface="Inter"/>
                <a:sym typeface="Inter"/>
              </a:rPr>
              <a:t> </a:t>
            </a:r>
            <a:endParaRPr b="0" i="0" sz="2200" u="none" cap="none" strike="noStrike">
              <a:solidFill>
                <a:schemeClr val="dk1"/>
              </a:solidFill>
              <a:latin typeface="Calibri"/>
              <a:ea typeface="Calibri"/>
              <a:cs typeface="Calibri"/>
              <a:sym typeface="Calibri"/>
            </a:endParaRPr>
          </a:p>
        </p:txBody>
      </p:sp>
      <p:sp>
        <p:nvSpPr>
          <p:cNvPr id="922" name="Google Shape;922;p119"/>
          <p:cNvSpPr/>
          <p:nvPr/>
        </p:nvSpPr>
        <p:spPr>
          <a:xfrm>
            <a:off x="533400" y="2224350"/>
            <a:ext cx="6381000" cy="13080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1200"/>
              </a:spcBef>
              <a:spcAft>
                <a:spcPts val="0"/>
              </a:spcAft>
              <a:buNone/>
            </a:pPr>
            <a:r>
              <a:t/>
            </a:r>
            <a:endParaRPr b="1" sz="1500">
              <a:solidFill>
                <a:schemeClr val="dk1"/>
              </a:solidFill>
              <a:latin typeface="Inter"/>
              <a:ea typeface="Inter"/>
              <a:cs typeface="Inter"/>
              <a:sym typeface="Inter"/>
            </a:endParaRPr>
          </a:p>
          <a:p>
            <a:pPr indent="0" lvl="0" marL="0" rtl="0" algn="l">
              <a:lnSpc>
                <a:spcPct val="115000"/>
              </a:lnSpc>
              <a:spcBef>
                <a:spcPts val="1200"/>
              </a:spcBef>
              <a:spcAft>
                <a:spcPts val="0"/>
              </a:spcAft>
              <a:buNone/>
            </a:pPr>
            <a:r>
              <a:rPr b="1" lang="en" sz="1500">
                <a:solidFill>
                  <a:schemeClr val="dk1"/>
                </a:solidFill>
                <a:latin typeface="Inter"/>
                <a:ea typeface="Inter"/>
                <a:cs typeface="Inter"/>
                <a:sym typeface="Inter"/>
              </a:rPr>
              <a:t>Must-Haves </a:t>
            </a:r>
            <a:endParaRPr sz="1200">
              <a:solidFill>
                <a:schemeClr val="dk1"/>
              </a:solidFill>
              <a:latin typeface="Nunito"/>
              <a:ea typeface="Nunito"/>
              <a:cs typeface="Nunito"/>
              <a:sym typeface="Nunito"/>
            </a:endParaRPr>
          </a:p>
          <a:p>
            <a:pPr indent="-298450" lvl="0" marL="457200" rtl="0" algn="l">
              <a:lnSpc>
                <a:spcPct val="100000"/>
              </a:lnSpc>
              <a:spcBef>
                <a:spcPts val="1000"/>
              </a:spcBef>
              <a:spcAft>
                <a:spcPts val="0"/>
              </a:spcAft>
              <a:buClr>
                <a:schemeClr val="dk1"/>
              </a:buClr>
              <a:buSzPts val="1100"/>
              <a:buFont typeface="Nunito"/>
              <a:buChar char="●"/>
            </a:pPr>
            <a:r>
              <a:rPr lang="en" sz="1300">
                <a:solidFill>
                  <a:schemeClr val="dk1"/>
                </a:solidFill>
                <a:latin typeface="Inter"/>
                <a:ea typeface="Inter"/>
                <a:cs typeface="Inter"/>
                <a:sym typeface="Inter"/>
              </a:rPr>
              <a:t>Program Office/Requirements Owner</a:t>
            </a:r>
            <a:endParaRPr sz="1300">
              <a:solidFill>
                <a:schemeClr val="dk1"/>
              </a:solidFill>
              <a:latin typeface="Inter"/>
              <a:ea typeface="Inter"/>
              <a:cs typeface="Inter"/>
              <a:sym typeface="Inter"/>
            </a:endParaRPr>
          </a:p>
          <a:p>
            <a:pPr indent="-298450" lvl="0" marL="457200" rtl="0" algn="l">
              <a:lnSpc>
                <a:spcPct val="100000"/>
              </a:lnSpc>
              <a:spcBef>
                <a:spcPts val="0"/>
              </a:spcBef>
              <a:spcAft>
                <a:spcPts val="0"/>
              </a:spcAft>
              <a:buClr>
                <a:schemeClr val="dk1"/>
              </a:buClr>
              <a:buSzPts val="1100"/>
              <a:buFont typeface="Nunito"/>
              <a:buChar char="●"/>
            </a:pPr>
            <a:r>
              <a:rPr lang="en" sz="1300">
                <a:solidFill>
                  <a:schemeClr val="dk1"/>
                </a:solidFill>
                <a:latin typeface="Inter"/>
                <a:ea typeface="Inter"/>
                <a:cs typeface="Inter"/>
                <a:sym typeface="Inter"/>
              </a:rPr>
              <a:t>Contracting Officer</a:t>
            </a:r>
            <a:endParaRPr sz="1300">
              <a:solidFill>
                <a:schemeClr val="dk1"/>
              </a:solidFill>
              <a:latin typeface="Inter"/>
              <a:ea typeface="Inter"/>
              <a:cs typeface="Inter"/>
              <a:sym typeface="Inter"/>
            </a:endParaRPr>
          </a:p>
          <a:p>
            <a:pPr indent="-298450" lvl="0" marL="457200" rtl="0" algn="l">
              <a:lnSpc>
                <a:spcPct val="100000"/>
              </a:lnSpc>
              <a:spcBef>
                <a:spcPts val="0"/>
              </a:spcBef>
              <a:spcAft>
                <a:spcPts val="0"/>
              </a:spcAft>
              <a:buClr>
                <a:schemeClr val="dk1"/>
              </a:buClr>
              <a:buSzPts val="1100"/>
              <a:buFont typeface="Nunito"/>
              <a:buChar char="●"/>
            </a:pPr>
            <a:r>
              <a:rPr lang="en" sz="1300">
                <a:solidFill>
                  <a:schemeClr val="dk1"/>
                </a:solidFill>
                <a:latin typeface="Inter"/>
                <a:ea typeface="Inter"/>
                <a:cs typeface="Inter"/>
                <a:sym typeface="Inter"/>
              </a:rPr>
              <a:t>Contracting Officer’s Representative (COR)</a:t>
            </a:r>
            <a:endParaRPr sz="1300">
              <a:solidFill>
                <a:schemeClr val="dk1"/>
              </a:solidFill>
              <a:latin typeface="Inter"/>
              <a:ea typeface="Inter"/>
              <a:cs typeface="Inter"/>
              <a:sym typeface="Inter"/>
            </a:endParaRPr>
          </a:p>
          <a:p>
            <a:pPr indent="-298450" lvl="0" marL="457200" rtl="0" algn="l">
              <a:lnSpc>
                <a:spcPct val="100000"/>
              </a:lnSpc>
              <a:spcBef>
                <a:spcPts val="0"/>
              </a:spcBef>
              <a:spcAft>
                <a:spcPts val="0"/>
              </a:spcAft>
              <a:buClr>
                <a:schemeClr val="dk1"/>
              </a:buClr>
              <a:buSzPts val="1100"/>
              <a:buFont typeface="Nunito"/>
              <a:buChar char="●"/>
            </a:pPr>
            <a:r>
              <a:rPr lang="en" sz="1300">
                <a:solidFill>
                  <a:schemeClr val="dk1"/>
                </a:solidFill>
                <a:latin typeface="Inter"/>
                <a:ea typeface="Inter"/>
                <a:cs typeface="Inter"/>
                <a:sym typeface="Inter"/>
              </a:rPr>
              <a:t>Product Owner (or person responsible for day-to-day delivery decisions)</a:t>
            </a:r>
            <a:endParaRPr>
              <a:solidFill>
                <a:schemeClr val="dk1"/>
              </a:solidFill>
              <a:latin typeface="Inter"/>
              <a:ea typeface="Inter"/>
              <a:cs typeface="Inter"/>
              <a:sym typeface="Inter"/>
            </a:endParaRPr>
          </a:p>
          <a:p>
            <a:pPr indent="0" lvl="0" marL="0" rtl="0" algn="l">
              <a:lnSpc>
                <a:spcPct val="115000"/>
              </a:lnSpc>
              <a:spcBef>
                <a:spcPts val="1200"/>
              </a:spcBef>
              <a:spcAft>
                <a:spcPts val="0"/>
              </a:spcAft>
              <a:buNone/>
            </a:pPr>
            <a:r>
              <a:rPr b="1" lang="en" sz="1500">
                <a:solidFill>
                  <a:schemeClr val="dk1"/>
                </a:solidFill>
                <a:latin typeface="Inter"/>
                <a:ea typeface="Inter"/>
                <a:cs typeface="Inter"/>
                <a:sym typeface="Inter"/>
              </a:rPr>
              <a:t>Should-Haves</a:t>
            </a:r>
            <a:r>
              <a:rPr b="1" lang="en" sz="1500">
                <a:solidFill>
                  <a:schemeClr val="dk1"/>
                </a:solidFill>
                <a:latin typeface="Inter"/>
                <a:ea typeface="Inter"/>
                <a:cs typeface="Inter"/>
                <a:sym typeface="Inter"/>
              </a:rPr>
              <a:t>: </a:t>
            </a:r>
            <a:endParaRPr sz="1200">
              <a:solidFill>
                <a:schemeClr val="dk1"/>
              </a:solidFill>
              <a:latin typeface="Inter"/>
              <a:ea typeface="Inter"/>
              <a:cs typeface="Inter"/>
              <a:sym typeface="Inter"/>
            </a:endParaRPr>
          </a:p>
          <a:p>
            <a:pPr indent="-311150" lvl="0" marL="457200" rtl="0" algn="l">
              <a:lnSpc>
                <a:spcPct val="115000"/>
              </a:lnSpc>
              <a:spcBef>
                <a:spcPts val="1200"/>
              </a:spcBef>
              <a:spcAft>
                <a:spcPts val="0"/>
              </a:spcAft>
              <a:buClr>
                <a:schemeClr val="dk1"/>
              </a:buClr>
              <a:buSzPts val="1300"/>
              <a:buFont typeface="Inter"/>
              <a:buChar char="●"/>
            </a:pPr>
            <a:r>
              <a:rPr lang="en" sz="1300">
                <a:solidFill>
                  <a:schemeClr val="dk1"/>
                </a:solidFill>
                <a:latin typeface="Inter"/>
                <a:ea typeface="Inter"/>
                <a:cs typeface="Inter"/>
                <a:sym typeface="Inter"/>
              </a:rPr>
              <a:t>Define the problem and mission g</a:t>
            </a:r>
            <a:r>
              <a:rPr lang="en" sz="1300">
                <a:solidFill>
                  <a:schemeClr val="dk1"/>
                </a:solidFill>
                <a:latin typeface="Inter"/>
                <a:ea typeface="Inter"/>
                <a:cs typeface="Inter"/>
                <a:sym typeface="Inter"/>
              </a:rPr>
              <a:t>oals</a:t>
            </a:r>
            <a:endParaRPr sz="1300">
              <a:solidFill>
                <a:schemeClr val="dk1"/>
              </a:solidFill>
              <a:latin typeface="Inter"/>
              <a:ea typeface="Inter"/>
              <a:cs typeface="Inter"/>
              <a:sym typeface="Inter"/>
            </a:endParaRPr>
          </a:p>
          <a:p>
            <a:pPr indent="-311150" lvl="0" marL="457200" rtl="0" algn="l">
              <a:lnSpc>
                <a:spcPct val="115000"/>
              </a:lnSpc>
              <a:spcBef>
                <a:spcPts val="0"/>
              </a:spcBef>
              <a:spcAft>
                <a:spcPts val="0"/>
              </a:spcAft>
              <a:buClr>
                <a:schemeClr val="dk1"/>
              </a:buClr>
              <a:buSzPts val="1300"/>
              <a:buFont typeface="Inter"/>
              <a:buChar char="●"/>
            </a:pPr>
            <a:r>
              <a:rPr lang="en" sz="1300">
                <a:solidFill>
                  <a:schemeClr val="dk1"/>
                </a:solidFill>
                <a:latin typeface="Inter"/>
                <a:ea typeface="Inter"/>
                <a:cs typeface="Inter"/>
                <a:sym typeface="Inter"/>
              </a:rPr>
              <a:t>Clarify the product vision</a:t>
            </a:r>
            <a:endParaRPr sz="1300">
              <a:solidFill>
                <a:schemeClr val="dk1"/>
              </a:solidFill>
              <a:latin typeface="Inter"/>
              <a:ea typeface="Inter"/>
              <a:cs typeface="Inter"/>
              <a:sym typeface="Inter"/>
            </a:endParaRPr>
          </a:p>
          <a:p>
            <a:pPr indent="-311150" lvl="0" marL="457200" rtl="0" algn="l">
              <a:lnSpc>
                <a:spcPct val="115000"/>
              </a:lnSpc>
              <a:spcBef>
                <a:spcPts val="0"/>
              </a:spcBef>
              <a:spcAft>
                <a:spcPts val="0"/>
              </a:spcAft>
              <a:buClr>
                <a:schemeClr val="dk1"/>
              </a:buClr>
              <a:buSzPts val="1300"/>
              <a:buFont typeface="Inter"/>
              <a:buChar char="●"/>
            </a:pPr>
            <a:r>
              <a:rPr lang="en" sz="1300">
                <a:solidFill>
                  <a:schemeClr val="dk1"/>
                </a:solidFill>
                <a:latin typeface="Inter"/>
                <a:ea typeface="Inter"/>
                <a:cs typeface="Inter"/>
                <a:sym typeface="Inter"/>
              </a:rPr>
              <a:t>Identify key constraints (tech, legal, budget)</a:t>
            </a:r>
            <a:endParaRPr sz="1300">
              <a:solidFill>
                <a:schemeClr val="dk1"/>
              </a:solidFill>
              <a:latin typeface="Inter"/>
              <a:ea typeface="Inter"/>
              <a:cs typeface="Inter"/>
              <a:sym typeface="Inter"/>
            </a:endParaRPr>
          </a:p>
          <a:p>
            <a:pPr indent="-311150" lvl="0" marL="457200" rtl="0" algn="l">
              <a:lnSpc>
                <a:spcPct val="115000"/>
              </a:lnSpc>
              <a:spcBef>
                <a:spcPts val="0"/>
              </a:spcBef>
              <a:spcAft>
                <a:spcPts val="0"/>
              </a:spcAft>
              <a:buClr>
                <a:schemeClr val="dk1"/>
              </a:buClr>
              <a:buSzPts val="1300"/>
              <a:buFont typeface="Inter"/>
              <a:buChar char="●"/>
            </a:pPr>
            <a:r>
              <a:rPr lang="en" sz="1300">
                <a:solidFill>
                  <a:schemeClr val="dk1"/>
                </a:solidFill>
                <a:latin typeface="Inter"/>
                <a:ea typeface="Inter"/>
                <a:cs typeface="Inter"/>
                <a:sym typeface="Inter"/>
              </a:rPr>
              <a:t>Draft an early acquisition approach</a:t>
            </a:r>
            <a:endParaRPr sz="1600">
              <a:solidFill>
                <a:schemeClr val="dk1"/>
              </a:solidFill>
              <a:latin typeface="Inter"/>
              <a:ea typeface="Inter"/>
              <a:cs typeface="Inter"/>
              <a:sym typeface="Inter"/>
            </a:endParaRPr>
          </a:p>
          <a:p>
            <a:pPr indent="0" lvl="0" marL="457200" rtl="0" algn="l">
              <a:spcBef>
                <a:spcPts val="1200"/>
              </a:spcBef>
              <a:spcAft>
                <a:spcPts val="0"/>
              </a:spcAft>
              <a:buNone/>
            </a:pPr>
            <a:r>
              <a:t/>
            </a:r>
            <a:endParaRPr sz="1800">
              <a:solidFill>
                <a:schemeClr val="dk1"/>
              </a:solidFill>
              <a:latin typeface="Inter"/>
              <a:ea typeface="Inter"/>
              <a:cs typeface="Inter"/>
              <a:sym typeface="Inter"/>
            </a:endParaRPr>
          </a:p>
          <a:p>
            <a:pPr indent="0" lvl="0" marL="0" marR="0" rtl="0" algn="l">
              <a:lnSpc>
                <a:spcPct val="140000"/>
              </a:lnSpc>
              <a:spcBef>
                <a:spcPts val="1200"/>
              </a:spcBef>
              <a:spcAft>
                <a:spcPts val="0"/>
              </a:spcAft>
              <a:buClr>
                <a:srgbClr val="000000"/>
              </a:buClr>
              <a:buSzPts val="1350"/>
              <a:buFont typeface="Inter"/>
              <a:buNone/>
            </a:pPr>
            <a:r>
              <a:t/>
            </a:r>
            <a:endParaRPr>
              <a:latin typeface="Inter"/>
              <a:ea typeface="Inter"/>
              <a:cs typeface="Inter"/>
              <a:sym typeface="Inter"/>
            </a:endParaRPr>
          </a:p>
        </p:txBody>
      </p:sp>
      <p:pic>
        <p:nvPicPr>
          <p:cNvPr descr="Two people raising their hands with a light bulb between them. " id="923" name="Google Shape;923;p119" title="ACTIVITY (1).png"/>
          <p:cNvPicPr preferRelativeResize="0"/>
          <p:nvPr/>
        </p:nvPicPr>
        <p:blipFill>
          <a:blip r:embed="rId3">
            <a:alphaModFix/>
          </a:blip>
          <a:stretch>
            <a:fillRect/>
          </a:stretch>
        </p:blipFill>
        <p:spPr>
          <a:xfrm>
            <a:off x="6629400" y="1730600"/>
            <a:ext cx="2057400" cy="2057400"/>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28" name="Shape 928"/>
        <p:cNvGrpSpPr/>
        <p:nvPr/>
      </p:nvGrpSpPr>
      <p:grpSpPr>
        <a:xfrm>
          <a:off x="0" y="0"/>
          <a:ext cx="0" cy="0"/>
          <a:chOff x="0" y="0"/>
          <a:chExt cx="0" cy="0"/>
        </a:xfrm>
      </p:grpSpPr>
      <p:sp>
        <p:nvSpPr>
          <p:cNvPr id="929" name="Google Shape;929;p120"/>
          <p:cNvSpPr/>
          <p:nvPr/>
        </p:nvSpPr>
        <p:spPr>
          <a:xfrm>
            <a:off x="609600" y="2124075"/>
            <a:ext cx="5715000" cy="9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120"/>
          <p:cNvSpPr/>
          <p:nvPr/>
        </p:nvSpPr>
        <p:spPr>
          <a:xfrm>
            <a:off x="533400" y="609600"/>
            <a:ext cx="7506900" cy="547800"/>
          </a:xfrm>
          <a:prstGeom prst="rect">
            <a:avLst/>
          </a:prstGeom>
          <a:noFill/>
          <a:ln>
            <a:noFill/>
          </a:ln>
        </p:spPr>
        <p:txBody>
          <a:bodyPr anchorCtr="0" anchor="ctr" bIns="45700" lIns="91425" spcFirstLastPara="1" rIns="91425" wrap="square" tIns="45700">
            <a:noAutofit/>
          </a:bodyPr>
          <a:lstStyle/>
          <a:p>
            <a:pPr indent="0" lvl="0" marL="0" marR="0" rtl="0" algn="l">
              <a:lnSpc>
                <a:spcPct val="120000"/>
              </a:lnSpc>
              <a:spcBef>
                <a:spcPts val="0"/>
              </a:spcBef>
              <a:spcAft>
                <a:spcPts val="0"/>
              </a:spcAft>
              <a:buClr>
                <a:srgbClr val="000000"/>
              </a:buClr>
              <a:buSzPts val="3600"/>
              <a:buFont typeface="Inter"/>
              <a:buNone/>
            </a:pPr>
            <a:r>
              <a:rPr b="1" lang="en" sz="2200">
                <a:solidFill>
                  <a:schemeClr val="dk1"/>
                </a:solidFill>
                <a:latin typeface="Inter"/>
                <a:ea typeface="Inter"/>
                <a:cs typeface="Inter"/>
                <a:sym typeface="Inter"/>
              </a:rPr>
              <a:t>Acq-A-Thon: Outcomes of this Activity</a:t>
            </a:r>
            <a:endParaRPr b="0" i="0" sz="2200" u="none" cap="none" strike="noStrike">
              <a:solidFill>
                <a:schemeClr val="dk1"/>
              </a:solidFill>
              <a:latin typeface="Calibri"/>
              <a:ea typeface="Calibri"/>
              <a:cs typeface="Calibri"/>
              <a:sym typeface="Calibri"/>
            </a:endParaRPr>
          </a:p>
        </p:txBody>
      </p:sp>
      <p:sp>
        <p:nvSpPr>
          <p:cNvPr id="931" name="Google Shape;931;p120"/>
          <p:cNvSpPr/>
          <p:nvPr/>
        </p:nvSpPr>
        <p:spPr>
          <a:xfrm>
            <a:off x="533400" y="2148150"/>
            <a:ext cx="6381000" cy="13080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1200"/>
              </a:spcBef>
              <a:spcAft>
                <a:spcPts val="0"/>
              </a:spcAft>
              <a:buNone/>
            </a:pPr>
            <a:r>
              <a:t/>
            </a:r>
            <a:endParaRPr b="1" sz="1500">
              <a:solidFill>
                <a:schemeClr val="dk1"/>
              </a:solidFill>
              <a:latin typeface="Inter"/>
              <a:ea typeface="Inter"/>
              <a:cs typeface="Inter"/>
              <a:sym typeface="Inter"/>
            </a:endParaRPr>
          </a:p>
          <a:p>
            <a:pPr indent="0" lvl="0" marL="0" rtl="0" algn="l">
              <a:lnSpc>
                <a:spcPct val="115000"/>
              </a:lnSpc>
              <a:spcBef>
                <a:spcPts val="1200"/>
              </a:spcBef>
              <a:spcAft>
                <a:spcPts val="0"/>
              </a:spcAft>
              <a:buNone/>
            </a:pPr>
            <a:r>
              <a:rPr b="1" lang="en" sz="1500">
                <a:solidFill>
                  <a:schemeClr val="dk1"/>
                </a:solidFill>
                <a:latin typeface="Inter"/>
                <a:ea typeface="Inter"/>
                <a:cs typeface="Inter"/>
                <a:sym typeface="Inter"/>
              </a:rPr>
              <a:t>By the end of this event, you should have: </a:t>
            </a:r>
            <a:endParaRPr sz="1200">
              <a:solidFill>
                <a:schemeClr val="dk1"/>
              </a:solidFill>
              <a:latin typeface="Nunito"/>
              <a:ea typeface="Nunito"/>
              <a:cs typeface="Nunito"/>
              <a:sym typeface="Nunito"/>
            </a:endParaRPr>
          </a:p>
          <a:p>
            <a:pPr indent="-311150" lvl="0" marL="457200" rtl="0" algn="l">
              <a:lnSpc>
                <a:spcPct val="115000"/>
              </a:lnSpc>
              <a:spcBef>
                <a:spcPts val="1000"/>
              </a:spcBef>
              <a:spcAft>
                <a:spcPts val="0"/>
              </a:spcAft>
              <a:buClr>
                <a:schemeClr val="dk1"/>
              </a:buClr>
              <a:buSzPts val="1300"/>
              <a:buFont typeface="Inter"/>
              <a:buChar char="●"/>
            </a:pPr>
            <a:r>
              <a:rPr lang="en">
                <a:solidFill>
                  <a:schemeClr val="dk1"/>
                </a:solidFill>
                <a:latin typeface="Inter"/>
                <a:ea typeface="Inter"/>
                <a:cs typeface="Inter"/>
                <a:sym typeface="Inter"/>
              </a:rPr>
              <a:t>A clear and collaboratively developed Problem Statement</a:t>
            </a:r>
            <a:endParaRPr>
              <a:solidFill>
                <a:schemeClr val="dk1"/>
              </a:solidFill>
              <a:latin typeface="Inter"/>
              <a:ea typeface="Inter"/>
              <a:cs typeface="Inter"/>
              <a:sym typeface="Inter"/>
            </a:endParaRPr>
          </a:p>
          <a:p>
            <a:pPr indent="-311150" lvl="0" marL="457200" rtl="0" algn="l">
              <a:lnSpc>
                <a:spcPct val="115000"/>
              </a:lnSpc>
              <a:spcBef>
                <a:spcPts val="1000"/>
              </a:spcBef>
              <a:spcAft>
                <a:spcPts val="0"/>
              </a:spcAft>
              <a:buClr>
                <a:schemeClr val="dk1"/>
              </a:buClr>
              <a:buSzPts val="1300"/>
              <a:buFont typeface="Inter"/>
              <a:buChar char="●"/>
            </a:pPr>
            <a:r>
              <a:rPr lang="en">
                <a:solidFill>
                  <a:schemeClr val="dk1"/>
                </a:solidFill>
                <a:latin typeface="Inter"/>
                <a:ea typeface="Inter"/>
                <a:cs typeface="Inter"/>
                <a:sym typeface="Inter"/>
              </a:rPr>
              <a:t>Defined Success Criteria (Return on Mission)</a:t>
            </a:r>
            <a:endParaRPr>
              <a:solidFill>
                <a:schemeClr val="dk1"/>
              </a:solidFill>
              <a:latin typeface="Inter"/>
              <a:ea typeface="Inter"/>
              <a:cs typeface="Inter"/>
              <a:sym typeface="Inter"/>
            </a:endParaRPr>
          </a:p>
          <a:p>
            <a:pPr indent="-311150" lvl="0" marL="457200" rtl="0" algn="l">
              <a:lnSpc>
                <a:spcPct val="115000"/>
              </a:lnSpc>
              <a:spcBef>
                <a:spcPts val="1000"/>
              </a:spcBef>
              <a:spcAft>
                <a:spcPts val="0"/>
              </a:spcAft>
              <a:buClr>
                <a:schemeClr val="dk1"/>
              </a:buClr>
              <a:buSzPts val="1300"/>
              <a:buFont typeface="Inter"/>
              <a:buChar char="●"/>
            </a:pPr>
            <a:r>
              <a:rPr lang="en">
                <a:solidFill>
                  <a:schemeClr val="dk1"/>
                </a:solidFill>
                <a:latin typeface="Inter"/>
                <a:ea typeface="Inter"/>
                <a:cs typeface="Inter"/>
                <a:sym typeface="Inter"/>
              </a:rPr>
              <a:t>A high-level Product Vision</a:t>
            </a:r>
            <a:endParaRPr>
              <a:solidFill>
                <a:schemeClr val="dk1"/>
              </a:solidFill>
              <a:latin typeface="Inter"/>
              <a:ea typeface="Inter"/>
              <a:cs typeface="Inter"/>
              <a:sym typeface="Inter"/>
            </a:endParaRPr>
          </a:p>
          <a:p>
            <a:pPr indent="-311150" lvl="0" marL="457200" rtl="0" algn="l">
              <a:lnSpc>
                <a:spcPct val="115000"/>
              </a:lnSpc>
              <a:spcBef>
                <a:spcPts val="1000"/>
              </a:spcBef>
              <a:spcAft>
                <a:spcPts val="0"/>
              </a:spcAft>
              <a:buClr>
                <a:schemeClr val="dk1"/>
              </a:buClr>
              <a:buSzPts val="1300"/>
              <a:buFont typeface="Inter"/>
              <a:buChar char="●"/>
            </a:pPr>
            <a:r>
              <a:rPr lang="en">
                <a:solidFill>
                  <a:schemeClr val="dk1"/>
                </a:solidFill>
                <a:latin typeface="Inter"/>
                <a:ea typeface="Inter"/>
                <a:cs typeface="Inter"/>
                <a:sym typeface="Inter"/>
              </a:rPr>
              <a:t>Identified Constraints (technical, budgetary, legal, operational)</a:t>
            </a:r>
            <a:endParaRPr>
              <a:solidFill>
                <a:schemeClr val="dk1"/>
              </a:solidFill>
              <a:latin typeface="Inter"/>
              <a:ea typeface="Inter"/>
              <a:cs typeface="Inter"/>
              <a:sym typeface="Inter"/>
            </a:endParaRPr>
          </a:p>
          <a:p>
            <a:pPr indent="-311150" lvl="0" marL="457200" rtl="0" algn="l">
              <a:lnSpc>
                <a:spcPct val="115000"/>
              </a:lnSpc>
              <a:spcBef>
                <a:spcPts val="1000"/>
              </a:spcBef>
              <a:spcAft>
                <a:spcPts val="0"/>
              </a:spcAft>
              <a:buClr>
                <a:schemeClr val="dk1"/>
              </a:buClr>
              <a:buSzPts val="1300"/>
              <a:buFont typeface="Inter"/>
              <a:buChar char="●"/>
            </a:pPr>
            <a:r>
              <a:rPr lang="en">
                <a:solidFill>
                  <a:schemeClr val="dk1"/>
                </a:solidFill>
                <a:latin typeface="Inter"/>
                <a:ea typeface="Inter"/>
                <a:cs typeface="Inter"/>
                <a:sym typeface="Inter"/>
              </a:rPr>
              <a:t>A draft Acquisition Hypothesis that outlines the initial path for market research and strategy development</a:t>
            </a:r>
            <a:endParaRPr sz="1500">
              <a:solidFill>
                <a:schemeClr val="dk1"/>
              </a:solidFill>
              <a:latin typeface="Inter"/>
              <a:ea typeface="Inter"/>
              <a:cs typeface="Inter"/>
              <a:sym typeface="Inter"/>
            </a:endParaRPr>
          </a:p>
          <a:p>
            <a:pPr indent="0" lvl="0" marL="457200" rtl="0" algn="l">
              <a:spcBef>
                <a:spcPts val="1200"/>
              </a:spcBef>
              <a:spcAft>
                <a:spcPts val="0"/>
              </a:spcAft>
              <a:buNone/>
            </a:pPr>
            <a:r>
              <a:t/>
            </a:r>
            <a:endParaRPr sz="1800">
              <a:solidFill>
                <a:schemeClr val="dk1"/>
              </a:solidFill>
              <a:latin typeface="Inter"/>
              <a:ea typeface="Inter"/>
              <a:cs typeface="Inter"/>
              <a:sym typeface="Inter"/>
            </a:endParaRPr>
          </a:p>
          <a:p>
            <a:pPr indent="0" lvl="0" marL="0" marR="0" rtl="0" algn="l">
              <a:lnSpc>
                <a:spcPct val="140000"/>
              </a:lnSpc>
              <a:spcBef>
                <a:spcPts val="1200"/>
              </a:spcBef>
              <a:spcAft>
                <a:spcPts val="0"/>
              </a:spcAft>
              <a:buClr>
                <a:srgbClr val="000000"/>
              </a:buClr>
              <a:buSzPts val="1350"/>
              <a:buFont typeface="Inter"/>
              <a:buNone/>
            </a:pPr>
            <a:r>
              <a:t/>
            </a:r>
            <a:endParaRPr>
              <a:latin typeface="Inter"/>
              <a:ea typeface="Inter"/>
              <a:cs typeface="Inter"/>
              <a:sym typeface="Inter"/>
            </a:endParaRPr>
          </a:p>
        </p:txBody>
      </p:sp>
      <p:pic>
        <p:nvPicPr>
          <p:cNvPr descr="Two people raising their hands with a light bulb between them. " id="932" name="Google Shape;932;p120" title="ACTIVITY (1).png"/>
          <p:cNvPicPr preferRelativeResize="0"/>
          <p:nvPr/>
        </p:nvPicPr>
        <p:blipFill>
          <a:blip r:embed="rId3">
            <a:alphaModFix/>
          </a:blip>
          <a:stretch>
            <a:fillRect/>
          </a:stretch>
        </p:blipFill>
        <p:spPr>
          <a:xfrm>
            <a:off x="6629400" y="1730600"/>
            <a:ext cx="2057400" cy="2057400"/>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6" name="Shape 936"/>
        <p:cNvGrpSpPr/>
        <p:nvPr/>
      </p:nvGrpSpPr>
      <p:grpSpPr>
        <a:xfrm>
          <a:off x="0" y="0"/>
          <a:ext cx="0" cy="0"/>
          <a:chOff x="0" y="0"/>
          <a:chExt cx="0" cy="0"/>
        </a:xfrm>
      </p:grpSpPr>
      <p:sp>
        <p:nvSpPr>
          <p:cNvPr id="937" name="Google Shape;937;p121"/>
          <p:cNvSpPr txBox="1"/>
          <p:nvPr>
            <p:ph type="title"/>
          </p:nvPr>
        </p:nvSpPr>
        <p:spPr>
          <a:xfrm>
            <a:off x="697350" y="2538425"/>
            <a:ext cx="7749300" cy="876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Conducting Effective Market Research </a:t>
            </a:r>
            <a:endParaRPr/>
          </a:p>
        </p:txBody>
      </p:sp>
      <p:sp>
        <p:nvSpPr>
          <p:cNvPr id="938" name="Google Shape;938;p121"/>
          <p:cNvSpPr txBox="1"/>
          <p:nvPr>
            <p:ph idx="2" type="title"/>
          </p:nvPr>
        </p:nvSpPr>
        <p:spPr>
          <a:xfrm>
            <a:off x="2899200" y="1194450"/>
            <a:ext cx="3345600" cy="1829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800"/>
              <a:t>Sprint  4</a:t>
            </a:r>
            <a:endParaRPr sz="4800"/>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43" name="Shape 943"/>
        <p:cNvGrpSpPr/>
        <p:nvPr/>
      </p:nvGrpSpPr>
      <p:grpSpPr>
        <a:xfrm>
          <a:off x="0" y="0"/>
          <a:ext cx="0" cy="0"/>
          <a:chOff x="0" y="0"/>
          <a:chExt cx="0" cy="0"/>
        </a:xfrm>
      </p:grpSpPr>
      <p:sp>
        <p:nvSpPr>
          <p:cNvPr id="944" name="Google Shape;944;p122"/>
          <p:cNvSpPr/>
          <p:nvPr/>
        </p:nvSpPr>
        <p:spPr>
          <a:xfrm>
            <a:off x="4610100" y="1300163"/>
            <a:ext cx="3238500" cy="609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122"/>
          <p:cNvSpPr/>
          <p:nvPr/>
        </p:nvSpPr>
        <p:spPr>
          <a:xfrm>
            <a:off x="4610100" y="2262188"/>
            <a:ext cx="3238500" cy="609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122"/>
          <p:cNvSpPr/>
          <p:nvPr/>
        </p:nvSpPr>
        <p:spPr>
          <a:xfrm>
            <a:off x="4610100" y="3224213"/>
            <a:ext cx="3238500" cy="609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122"/>
          <p:cNvSpPr/>
          <p:nvPr/>
        </p:nvSpPr>
        <p:spPr>
          <a:xfrm>
            <a:off x="609600" y="2433638"/>
            <a:ext cx="3124200" cy="276300"/>
          </a:xfrm>
          <a:prstGeom prst="rect">
            <a:avLst/>
          </a:prstGeom>
          <a:noFill/>
          <a:ln>
            <a:noFill/>
          </a:ln>
        </p:spPr>
        <p:txBody>
          <a:bodyPr anchorCtr="0" anchor="ctr" bIns="45700" lIns="91425" spcFirstLastPara="1" rIns="91425" wrap="square" tIns="45700">
            <a:noAutofit/>
          </a:bodyPr>
          <a:lstStyle/>
          <a:p>
            <a:pPr indent="0" lvl="0" marL="0" marR="0" rtl="0" algn="l">
              <a:lnSpc>
                <a:spcPct val="120000"/>
              </a:lnSpc>
              <a:spcBef>
                <a:spcPts val="0"/>
              </a:spcBef>
              <a:spcAft>
                <a:spcPts val="0"/>
              </a:spcAft>
              <a:buClr>
                <a:srgbClr val="000000"/>
              </a:buClr>
              <a:buSzPts val="1800"/>
              <a:buFont typeface="Inter"/>
              <a:buNone/>
            </a:pPr>
            <a:r>
              <a:rPr b="1" lang="en" sz="1800">
                <a:latin typeface="Inter"/>
                <a:ea typeface="Inter"/>
                <a:cs typeface="Inter"/>
                <a:sym typeface="Inter"/>
              </a:rPr>
              <a:t>Agenda</a:t>
            </a:r>
            <a:endParaRPr b="0" i="0" sz="1800" u="none" cap="none" strike="noStrike">
              <a:solidFill>
                <a:schemeClr val="dk1"/>
              </a:solidFill>
              <a:latin typeface="Calibri"/>
              <a:ea typeface="Calibri"/>
              <a:cs typeface="Calibri"/>
              <a:sym typeface="Calibri"/>
            </a:endParaRPr>
          </a:p>
        </p:txBody>
      </p:sp>
      <p:sp>
        <p:nvSpPr>
          <p:cNvPr id="948" name="Google Shape;948;p122"/>
          <p:cNvSpPr/>
          <p:nvPr/>
        </p:nvSpPr>
        <p:spPr>
          <a:xfrm>
            <a:off x="3446150" y="3224225"/>
            <a:ext cx="4777500" cy="228600"/>
          </a:xfrm>
          <a:prstGeom prst="rect">
            <a:avLst/>
          </a:prstGeom>
          <a:noFill/>
          <a:ln>
            <a:noFill/>
          </a:ln>
        </p:spPr>
        <p:txBody>
          <a:bodyPr anchorCtr="0" anchor="ctr" bIns="45700" lIns="91425" spcFirstLastPara="1" rIns="91425" wrap="square" tIns="45700">
            <a:noAutofit/>
          </a:bodyPr>
          <a:lstStyle/>
          <a:p>
            <a:pPr indent="0" lvl="0" marL="0" marR="0" rtl="0" algn="l">
              <a:lnSpc>
                <a:spcPct val="115000"/>
              </a:lnSpc>
              <a:spcBef>
                <a:spcPts val="1200"/>
              </a:spcBef>
              <a:spcAft>
                <a:spcPts val="1200"/>
              </a:spcAft>
              <a:buNone/>
            </a:pPr>
            <a:r>
              <a:t/>
            </a:r>
            <a:endParaRPr i="0" sz="1350" u="none" cap="none" strike="noStrike">
              <a:solidFill>
                <a:schemeClr val="dk1"/>
              </a:solidFill>
              <a:latin typeface="Inter Medium"/>
              <a:ea typeface="Inter Medium"/>
              <a:cs typeface="Inter Medium"/>
              <a:sym typeface="Inter Medium"/>
            </a:endParaRPr>
          </a:p>
        </p:txBody>
      </p:sp>
      <p:sp>
        <p:nvSpPr>
          <p:cNvPr id="949" name="Google Shape;949;p122"/>
          <p:cNvSpPr/>
          <p:nvPr/>
        </p:nvSpPr>
        <p:spPr>
          <a:xfrm>
            <a:off x="3522725" y="2795600"/>
            <a:ext cx="4777500" cy="2286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b="1" lang="en" sz="1450">
                <a:solidFill>
                  <a:schemeClr val="dk1"/>
                </a:solidFill>
                <a:latin typeface="Inter"/>
                <a:ea typeface="Inter"/>
                <a:cs typeface="Inter"/>
                <a:sym typeface="Inter"/>
              </a:rPr>
              <a:t>Drafting a clear needs statement to anchor market research</a:t>
            </a:r>
            <a:br>
              <a:rPr b="1" lang="en" sz="1450">
                <a:solidFill>
                  <a:schemeClr val="dk1"/>
                </a:solidFill>
                <a:latin typeface="Inter"/>
                <a:ea typeface="Inter"/>
                <a:cs typeface="Inter"/>
                <a:sym typeface="Inter"/>
              </a:rPr>
            </a:br>
            <a:endParaRPr b="1" sz="800">
              <a:solidFill>
                <a:schemeClr val="dk1"/>
              </a:solidFill>
              <a:latin typeface="Inter"/>
              <a:ea typeface="Inter"/>
              <a:cs typeface="Inter"/>
              <a:sym typeface="Inter"/>
            </a:endParaRPr>
          </a:p>
          <a:p>
            <a:pPr indent="0" lvl="0" marL="0" rtl="0" algn="l">
              <a:lnSpc>
                <a:spcPct val="115000"/>
              </a:lnSpc>
              <a:spcBef>
                <a:spcPts val="1200"/>
              </a:spcBef>
              <a:spcAft>
                <a:spcPts val="0"/>
              </a:spcAft>
              <a:buClr>
                <a:schemeClr val="dk1"/>
              </a:buClr>
              <a:buSzPts val="1100"/>
              <a:buFont typeface="Arial"/>
              <a:buNone/>
            </a:pPr>
            <a:r>
              <a:rPr b="1" lang="en" sz="1450">
                <a:solidFill>
                  <a:schemeClr val="dk1"/>
                </a:solidFill>
                <a:latin typeface="Inter"/>
                <a:ea typeface="Inter"/>
                <a:cs typeface="Inter"/>
                <a:sym typeface="Inter"/>
              </a:rPr>
              <a:t>Exploring market segments and assessing vendor capabilities</a:t>
            </a:r>
            <a:br>
              <a:rPr b="1" lang="en" sz="1450">
                <a:solidFill>
                  <a:schemeClr val="dk1"/>
                </a:solidFill>
                <a:latin typeface="Inter"/>
                <a:ea typeface="Inter"/>
                <a:cs typeface="Inter"/>
                <a:sym typeface="Inter"/>
              </a:rPr>
            </a:br>
            <a:endParaRPr b="1" sz="800">
              <a:solidFill>
                <a:schemeClr val="dk1"/>
              </a:solidFill>
              <a:latin typeface="Inter"/>
              <a:ea typeface="Inter"/>
              <a:cs typeface="Inter"/>
              <a:sym typeface="Inter"/>
            </a:endParaRPr>
          </a:p>
          <a:p>
            <a:pPr indent="0" lvl="0" marL="0" rtl="0" algn="l">
              <a:lnSpc>
                <a:spcPct val="115000"/>
              </a:lnSpc>
              <a:spcBef>
                <a:spcPts val="1200"/>
              </a:spcBef>
              <a:spcAft>
                <a:spcPts val="0"/>
              </a:spcAft>
              <a:buClr>
                <a:schemeClr val="dk1"/>
              </a:buClr>
              <a:buSzPts val="1100"/>
              <a:buFont typeface="Arial"/>
              <a:buNone/>
            </a:pPr>
            <a:r>
              <a:rPr b="1" lang="en" sz="1450">
                <a:solidFill>
                  <a:schemeClr val="dk1"/>
                </a:solidFill>
                <a:latin typeface="Inter"/>
                <a:ea typeface="Inter"/>
                <a:cs typeface="Inter"/>
                <a:sym typeface="Inter"/>
              </a:rPr>
              <a:t>Selecting the right market research methods for digital services</a:t>
            </a:r>
            <a:br>
              <a:rPr b="1" lang="en" sz="1450">
                <a:solidFill>
                  <a:schemeClr val="dk1"/>
                </a:solidFill>
                <a:latin typeface="Inter"/>
                <a:ea typeface="Inter"/>
                <a:cs typeface="Inter"/>
                <a:sym typeface="Inter"/>
              </a:rPr>
            </a:br>
            <a:endParaRPr b="1" sz="650">
              <a:solidFill>
                <a:schemeClr val="dk1"/>
              </a:solidFill>
              <a:latin typeface="Inter"/>
              <a:ea typeface="Inter"/>
              <a:cs typeface="Inter"/>
              <a:sym typeface="Inter"/>
            </a:endParaRPr>
          </a:p>
          <a:p>
            <a:pPr indent="0" lvl="0" marL="0" rtl="0" algn="l">
              <a:lnSpc>
                <a:spcPct val="115000"/>
              </a:lnSpc>
              <a:spcBef>
                <a:spcPts val="1200"/>
              </a:spcBef>
              <a:spcAft>
                <a:spcPts val="0"/>
              </a:spcAft>
              <a:buClr>
                <a:schemeClr val="dk1"/>
              </a:buClr>
              <a:buSzPts val="1100"/>
              <a:buFont typeface="Arial"/>
              <a:buNone/>
            </a:pPr>
            <a:r>
              <a:rPr b="1" lang="en" sz="1450">
                <a:solidFill>
                  <a:schemeClr val="dk1"/>
                </a:solidFill>
                <a:latin typeface="Inter"/>
                <a:ea typeface="Inter"/>
                <a:cs typeface="Inter"/>
                <a:sym typeface="Inter"/>
              </a:rPr>
              <a:t>Minimizing industry burden while maximizing insight</a:t>
            </a:r>
            <a:br>
              <a:rPr b="1" lang="en" sz="1450">
                <a:solidFill>
                  <a:schemeClr val="dk1"/>
                </a:solidFill>
                <a:latin typeface="Inter"/>
                <a:ea typeface="Inter"/>
                <a:cs typeface="Inter"/>
                <a:sym typeface="Inter"/>
              </a:rPr>
            </a:br>
            <a:endParaRPr b="1" sz="650">
              <a:solidFill>
                <a:schemeClr val="dk1"/>
              </a:solidFill>
              <a:latin typeface="Inter"/>
              <a:ea typeface="Inter"/>
              <a:cs typeface="Inter"/>
              <a:sym typeface="Inter"/>
            </a:endParaRPr>
          </a:p>
          <a:p>
            <a:pPr indent="0" lvl="0" marL="0" rtl="0" algn="l">
              <a:lnSpc>
                <a:spcPct val="115000"/>
              </a:lnSpc>
              <a:spcBef>
                <a:spcPts val="1200"/>
              </a:spcBef>
              <a:spcAft>
                <a:spcPts val="0"/>
              </a:spcAft>
              <a:buClr>
                <a:schemeClr val="dk1"/>
              </a:buClr>
              <a:buSzPts val="1100"/>
              <a:buFont typeface="Arial"/>
              <a:buNone/>
            </a:pPr>
            <a:r>
              <a:rPr b="1" lang="en" sz="1450">
                <a:solidFill>
                  <a:schemeClr val="dk1"/>
                </a:solidFill>
                <a:latin typeface="Inter"/>
                <a:ea typeface="Inter"/>
                <a:cs typeface="Inter"/>
                <a:sym typeface="Inter"/>
              </a:rPr>
              <a:t>Applying strategies to match needs with the right market</a:t>
            </a:r>
            <a:endParaRPr b="1" sz="1450">
              <a:solidFill>
                <a:schemeClr val="dk1"/>
              </a:solidFill>
              <a:latin typeface="Inter"/>
              <a:ea typeface="Inter"/>
              <a:cs typeface="Inter"/>
              <a:sym typeface="Inter"/>
            </a:endParaRPr>
          </a:p>
          <a:p>
            <a:pPr indent="0" lvl="0" marL="0" rtl="0" algn="l">
              <a:lnSpc>
                <a:spcPct val="115000"/>
              </a:lnSpc>
              <a:spcBef>
                <a:spcPts val="1200"/>
              </a:spcBef>
              <a:spcAft>
                <a:spcPts val="0"/>
              </a:spcAft>
              <a:buNone/>
            </a:pPr>
            <a:r>
              <a:t/>
            </a:r>
            <a:endParaRPr b="1" sz="1450">
              <a:solidFill>
                <a:schemeClr val="dk1"/>
              </a:solidFill>
              <a:latin typeface="Inter"/>
              <a:ea typeface="Inter"/>
              <a:cs typeface="Inter"/>
              <a:sym typeface="Inter"/>
            </a:endParaRPr>
          </a:p>
          <a:p>
            <a:pPr indent="0" lvl="0" marL="0" marR="0" rtl="0" algn="l">
              <a:lnSpc>
                <a:spcPct val="115000"/>
              </a:lnSpc>
              <a:spcBef>
                <a:spcPts val="1200"/>
              </a:spcBef>
              <a:spcAft>
                <a:spcPts val="1200"/>
              </a:spcAft>
              <a:buNone/>
            </a:pPr>
            <a:r>
              <a:t/>
            </a:r>
            <a:endParaRPr b="1" sz="1450">
              <a:solidFill>
                <a:schemeClr val="dk1"/>
              </a:solidFill>
              <a:latin typeface="Inter"/>
              <a:ea typeface="Inter"/>
              <a:cs typeface="Inter"/>
              <a:sym typeface="Inter"/>
            </a:endParaRPr>
          </a:p>
        </p:txBody>
      </p:sp>
      <p:sp>
        <p:nvSpPr>
          <p:cNvPr id="950" name="Google Shape;950;p122"/>
          <p:cNvSpPr/>
          <p:nvPr/>
        </p:nvSpPr>
        <p:spPr>
          <a:xfrm>
            <a:off x="3446150" y="4186250"/>
            <a:ext cx="4653900" cy="228600"/>
          </a:xfrm>
          <a:prstGeom prst="rect">
            <a:avLst/>
          </a:prstGeom>
          <a:noFill/>
          <a:ln>
            <a:noFill/>
          </a:ln>
        </p:spPr>
        <p:txBody>
          <a:bodyPr anchorCtr="0" anchor="ctr" bIns="45700" lIns="91425" spcFirstLastPara="1" rIns="91425" wrap="square" tIns="45700">
            <a:noAutofit/>
          </a:bodyPr>
          <a:lstStyle/>
          <a:p>
            <a:pPr indent="0" lvl="0" marL="0" marR="0" rtl="0" algn="l">
              <a:lnSpc>
                <a:spcPct val="132000"/>
              </a:lnSpc>
              <a:spcBef>
                <a:spcPts val="0"/>
              </a:spcBef>
              <a:spcAft>
                <a:spcPts val="0"/>
              </a:spcAft>
              <a:buClr>
                <a:srgbClr val="000000"/>
              </a:buClr>
              <a:buSzPts val="1350"/>
              <a:buFont typeface="Inter"/>
              <a:buNone/>
            </a:pPr>
            <a:r>
              <a:t/>
            </a:r>
            <a:endParaRPr b="0" i="0" sz="1350" u="none" cap="none" strike="noStrike">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07" name="Shape 507"/>
        <p:cNvGrpSpPr/>
        <p:nvPr/>
      </p:nvGrpSpPr>
      <p:grpSpPr>
        <a:xfrm>
          <a:off x="0" y="0"/>
          <a:ext cx="0" cy="0"/>
          <a:chOff x="0" y="0"/>
          <a:chExt cx="0" cy="0"/>
        </a:xfrm>
      </p:grpSpPr>
      <p:sp>
        <p:nvSpPr>
          <p:cNvPr id="508" name="Google Shape;508;p69"/>
          <p:cNvSpPr/>
          <p:nvPr/>
        </p:nvSpPr>
        <p:spPr>
          <a:xfrm>
            <a:off x="4610100" y="1300163"/>
            <a:ext cx="3238500" cy="609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69"/>
          <p:cNvSpPr/>
          <p:nvPr/>
        </p:nvSpPr>
        <p:spPr>
          <a:xfrm>
            <a:off x="4610100" y="2262188"/>
            <a:ext cx="3238500" cy="609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69"/>
          <p:cNvSpPr/>
          <p:nvPr/>
        </p:nvSpPr>
        <p:spPr>
          <a:xfrm>
            <a:off x="4610100" y="3224213"/>
            <a:ext cx="3238500" cy="609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69"/>
          <p:cNvSpPr/>
          <p:nvPr/>
        </p:nvSpPr>
        <p:spPr>
          <a:xfrm>
            <a:off x="609600" y="2433638"/>
            <a:ext cx="3124200" cy="276225"/>
          </a:xfrm>
          <a:prstGeom prst="rect">
            <a:avLst/>
          </a:prstGeom>
          <a:noFill/>
          <a:ln>
            <a:noFill/>
          </a:ln>
        </p:spPr>
        <p:txBody>
          <a:bodyPr anchorCtr="0" anchor="ctr" bIns="45700" lIns="91425" spcFirstLastPara="1" rIns="91425" wrap="square" tIns="45700">
            <a:noAutofit/>
          </a:bodyPr>
          <a:lstStyle/>
          <a:p>
            <a:pPr indent="0" lvl="0" marL="0" marR="0" rtl="0" algn="l">
              <a:lnSpc>
                <a:spcPct val="120000"/>
              </a:lnSpc>
              <a:spcBef>
                <a:spcPts val="0"/>
              </a:spcBef>
              <a:spcAft>
                <a:spcPts val="0"/>
              </a:spcAft>
              <a:buClr>
                <a:srgbClr val="000000"/>
              </a:buClr>
              <a:buSzPts val="1800"/>
              <a:buFont typeface="Inter"/>
              <a:buNone/>
            </a:pPr>
            <a:r>
              <a:rPr b="1" lang="en" sz="1800">
                <a:latin typeface="Inter"/>
                <a:ea typeface="Inter"/>
                <a:cs typeface="Inter"/>
                <a:sym typeface="Inter"/>
              </a:rPr>
              <a:t>Agenda</a:t>
            </a:r>
            <a:endParaRPr b="0" i="0" sz="1800" u="none" cap="none" strike="noStrike">
              <a:solidFill>
                <a:schemeClr val="dk1"/>
              </a:solidFill>
              <a:latin typeface="Calibri"/>
              <a:ea typeface="Calibri"/>
              <a:cs typeface="Calibri"/>
              <a:sym typeface="Calibri"/>
            </a:endParaRPr>
          </a:p>
        </p:txBody>
      </p:sp>
      <p:sp>
        <p:nvSpPr>
          <p:cNvPr id="512" name="Google Shape;512;p69"/>
          <p:cNvSpPr/>
          <p:nvPr/>
        </p:nvSpPr>
        <p:spPr>
          <a:xfrm>
            <a:off x="3446150" y="3224225"/>
            <a:ext cx="4777500" cy="228600"/>
          </a:xfrm>
          <a:prstGeom prst="rect">
            <a:avLst/>
          </a:prstGeom>
          <a:noFill/>
          <a:ln>
            <a:noFill/>
          </a:ln>
        </p:spPr>
        <p:txBody>
          <a:bodyPr anchorCtr="0" anchor="ctr" bIns="45700" lIns="91425" spcFirstLastPara="1" rIns="91425" wrap="square" tIns="45700">
            <a:noAutofit/>
          </a:bodyPr>
          <a:lstStyle/>
          <a:p>
            <a:pPr indent="0" lvl="0" marL="0" marR="0" rtl="0" algn="l">
              <a:lnSpc>
                <a:spcPct val="132000"/>
              </a:lnSpc>
              <a:spcBef>
                <a:spcPts val="0"/>
              </a:spcBef>
              <a:spcAft>
                <a:spcPts val="0"/>
              </a:spcAft>
              <a:buClr>
                <a:srgbClr val="000000"/>
              </a:buClr>
              <a:buSzPts val="1350"/>
              <a:buFont typeface="Inter"/>
              <a:buNone/>
            </a:pPr>
            <a:r>
              <a:rPr b="1" lang="en" sz="1350">
                <a:latin typeface="Inter"/>
                <a:ea typeface="Inter"/>
                <a:cs typeface="Inter"/>
                <a:sym typeface="Inter"/>
              </a:rPr>
              <a:t>Apply maturity-aligned acquisition strategy approaches to reduce procurement failure</a:t>
            </a:r>
            <a:endParaRPr b="0" i="0" sz="1350" u="none" cap="none" strike="noStrike">
              <a:solidFill>
                <a:schemeClr val="dk1"/>
              </a:solidFill>
              <a:latin typeface="Calibri"/>
              <a:ea typeface="Calibri"/>
              <a:cs typeface="Calibri"/>
              <a:sym typeface="Calibri"/>
            </a:endParaRPr>
          </a:p>
        </p:txBody>
      </p:sp>
      <p:sp>
        <p:nvSpPr>
          <p:cNvPr id="513" name="Google Shape;513;p69"/>
          <p:cNvSpPr/>
          <p:nvPr/>
        </p:nvSpPr>
        <p:spPr>
          <a:xfrm>
            <a:off x="3446150" y="2262200"/>
            <a:ext cx="4777500" cy="228600"/>
          </a:xfrm>
          <a:prstGeom prst="rect">
            <a:avLst/>
          </a:prstGeom>
          <a:noFill/>
          <a:ln>
            <a:noFill/>
          </a:ln>
        </p:spPr>
        <p:txBody>
          <a:bodyPr anchorCtr="0" anchor="ctr" bIns="45700" lIns="91425" spcFirstLastPara="1" rIns="91425" wrap="square" tIns="45700">
            <a:noAutofit/>
          </a:bodyPr>
          <a:lstStyle/>
          <a:p>
            <a:pPr indent="0" lvl="0" marL="0" marR="0" rtl="0" algn="l">
              <a:lnSpc>
                <a:spcPct val="132000"/>
              </a:lnSpc>
              <a:spcBef>
                <a:spcPts val="0"/>
              </a:spcBef>
              <a:spcAft>
                <a:spcPts val="0"/>
              </a:spcAft>
              <a:buClr>
                <a:srgbClr val="000000"/>
              </a:buClr>
              <a:buSzPts val="1350"/>
              <a:buFont typeface="Inter"/>
              <a:buNone/>
            </a:pPr>
            <a:r>
              <a:rPr b="1" lang="en" sz="1350">
                <a:latin typeface="Inter"/>
                <a:ea typeface="Inter"/>
                <a:cs typeface="Inter"/>
                <a:sym typeface="Inter"/>
              </a:rPr>
              <a:t>Recognize key risks unique to digital service procurements</a:t>
            </a:r>
            <a:endParaRPr b="0" i="0" sz="1350" u="none" cap="none" strike="noStrike">
              <a:solidFill>
                <a:schemeClr val="dk1"/>
              </a:solidFill>
              <a:latin typeface="Calibri"/>
              <a:ea typeface="Calibri"/>
              <a:cs typeface="Calibri"/>
              <a:sym typeface="Calibri"/>
            </a:endParaRPr>
          </a:p>
        </p:txBody>
      </p:sp>
      <p:sp>
        <p:nvSpPr>
          <p:cNvPr id="514" name="Google Shape;514;p69"/>
          <p:cNvSpPr/>
          <p:nvPr/>
        </p:nvSpPr>
        <p:spPr>
          <a:xfrm>
            <a:off x="3446150" y="1300175"/>
            <a:ext cx="4859700" cy="228600"/>
          </a:xfrm>
          <a:prstGeom prst="rect">
            <a:avLst/>
          </a:prstGeom>
          <a:noFill/>
          <a:ln>
            <a:noFill/>
          </a:ln>
        </p:spPr>
        <p:txBody>
          <a:bodyPr anchorCtr="0" anchor="ctr" bIns="45700" lIns="91425" spcFirstLastPara="1" rIns="91425" wrap="square" tIns="45700">
            <a:noAutofit/>
          </a:bodyPr>
          <a:lstStyle/>
          <a:p>
            <a:pPr indent="0" lvl="0" marL="0" marR="0" rtl="0" algn="l">
              <a:lnSpc>
                <a:spcPct val="132000"/>
              </a:lnSpc>
              <a:spcBef>
                <a:spcPts val="0"/>
              </a:spcBef>
              <a:spcAft>
                <a:spcPts val="0"/>
              </a:spcAft>
              <a:buClr>
                <a:srgbClr val="000000"/>
              </a:buClr>
              <a:buSzPts val="1350"/>
              <a:buFont typeface="Inter"/>
              <a:buNone/>
            </a:pPr>
            <a:r>
              <a:rPr b="1" lang="en" sz="1350">
                <a:latin typeface="Inter"/>
                <a:ea typeface="Inter"/>
                <a:cs typeface="Inter"/>
                <a:sym typeface="Inter"/>
              </a:rPr>
              <a:t>Understand how organizational maturity impacts acquisition strategy risk</a:t>
            </a:r>
            <a:endParaRPr b="0" i="0" sz="1350" u="none" cap="none" strike="noStrike">
              <a:solidFill>
                <a:schemeClr val="dk1"/>
              </a:solidFill>
              <a:latin typeface="Calibri"/>
              <a:ea typeface="Calibri"/>
              <a:cs typeface="Calibri"/>
              <a:sym typeface="Calibri"/>
            </a:endParaRPr>
          </a:p>
        </p:txBody>
      </p:sp>
      <p:sp>
        <p:nvSpPr>
          <p:cNvPr id="515" name="Google Shape;515;p69"/>
          <p:cNvSpPr/>
          <p:nvPr/>
        </p:nvSpPr>
        <p:spPr>
          <a:xfrm>
            <a:off x="3446150" y="4186250"/>
            <a:ext cx="4653900" cy="228600"/>
          </a:xfrm>
          <a:prstGeom prst="rect">
            <a:avLst/>
          </a:prstGeom>
          <a:noFill/>
          <a:ln>
            <a:noFill/>
          </a:ln>
        </p:spPr>
        <p:txBody>
          <a:bodyPr anchorCtr="0" anchor="ctr" bIns="45700" lIns="91425" spcFirstLastPara="1" rIns="91425" wrap="square" tIns="45700">
            <a:noAutofit/>
          </a:bodyPr>
          <a:lstStyle/>
          <a:p>
            <a:pPr indent="0" lvl="0" marL="0" marR="0" rtl="0" algn="l">
              <a:lnSpc>
                <a:spcPct val="132000"/>
              </a:lnSpc>
              <a:spcBef>
                <a:spcPts val="0"/>
              </a:spcBef>
              <a:spcAft>
                <a:spcPts val="0"/>
              </a:spcAft>
              <a:buClr>
                <a:srgbClr val="000000"/>
              </a:buClr>
              <a:buSzPts val="1350"/>
              <a:buFont typeface="Inter"/>
              <a:buNone/>
            </a:pPr>
            <a:r>
              <a:rPr b="1" lang="en" sz="1350">
                <a:latin typeface="Inter"/>
                <a:ea typeface="Inter"/>
                <a:cs typeface="Inter"/>
                <a:sym typeface="Inter"/>
              </a:rPr>
              <a:t>Foster cross-functional team collaboration in strategy development</a:t>
            </a:r>
            <a:endParaRPr b="0" i="0" sz="1350" u="none" cap="none" strike="noStrike">
              <a:solidFill>
                <a:schemeClr val="dk1"/>
              </a:solidFill>
              <a:latin typeface="Calibri"/>
              <a:ea typeface="Calibri"/>
              <a:cs typeface="Calibri"/>
              <a:sym typeface="Calibri"/>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55" name="Shape 955"/>
        <p:cNvGrpSpPr/>
        <p:nvPr/>
      </p:nvGrpSpPr>
      <p:grpSpPr>
        <a:xfrm>
          <a:off x="0" y="0"/>
          <a:ext cx="0" cy="0"/>
          <a:chOff x="0" y="0"/>
          <a:chExt cx="0" cy="0"/>
        </a:xfrm>
      </p:grpSpPr>
      <p:sp>
        <p:nvSpPr>
          <p:cNvPr id="956" name="Google Shape;956;p123"/>
          <p:cNvSpPr/>
          <p:nvPr/>
        </p:nvSpPr>
        <p:spPr>
          <a:xfrm>
            <a:off x="609600" y="609600"/>
            <a:ext cx="3381300" cy="68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123"/>
          <p:cNvSpPr/>
          <p:nvPr/>
        </p:nvSpPr>
        <p:spPr>
          <a:xfrm>
            <a:off x="609600" y="1295400"/>
            <a:ext cx="4494900" cy="2618100"/>
          </a:xfrm>
          <a:prstGeom prst="rect">
            <a:avLst/>
          </a:prstGeom>
          <a:noFill/>
          <a:ln>
            <a:noFill/>
          </a:ln>
        </p:spPr>
        <p:txBody>
          <a:bodyPr anchorCtr="0" anchor="ctr" bIns="45700" lIns="91425" spcFirstLastPara="1" rIns="91425" wrap="square" tIns="45700">
            <a:noAutofit/>
          </a:bodyPr>
          <a:lstStyle/>
          <a:p>
            <a:pPr indent="-304800" lvl="0" marL="457200" rtl="0" algn="l">
              <a:lnSpc>
                <a:spcPct val="115000"/>
              </a:lnSpc>
              <a:spcBef>
                <a:spcPts val="1200"/>
              </a:spcBef>
              <a:spcAft>
                <a:spcPts val="0"/>
              </a:spcAft>
              <a:buClr>
                <a:schemeClr val="dk1"/>
              </a:buClr>
              <a:buSzPts val="1200"/>
              <a:buFont typeface="Proxima Nova"/>
              <a:buChar char="●"/>
            </a:pPr>
            <a:r>
              <a:rPr lang="en" sz="1200">
                <a:solidFill>
                  <a:schemeClr val="dk1"/>
                </a:solidFill>
                <a:latin typeface="Proxima Nova"/>
                <a:ea typeface="Proxima Nova"/>
                <a:cs typeface="Proxima Nova"/>
                <a:sym typeface="Proxima Nova"/>
              </a:rPr>
              <a:t>Identify 2–3 key open questions or uncertainties</a:t>
            </a:r>
            <a:endParaRPr sz="1200">
              <a:solidFill>
                <a:schemeClr val="dk1"/>
              </a:solidFill>
              <a:latin typeface="Proxima Nova"/>
              <a:ea typeface="Proxima Nova"/>
              <a:cs typeface="Proxima Nova"/>
              <a:sym typeface="Proxima Nova"/>
            </a:endParaRPr>
          </a:p>
          <a:p>
            <a:pPr indent="-304800" lvl="0" marL="457200" rtl="0" algn="l">
              <a:lnSpc>
                <a:spcPct val="115000"/>
              </a:lnSpc>
              <a:spcBef>
                <a:spcPts val="0"/>
              </a:spcBef>
              <a:spcAft>
                <a:spcPts val="0"/>
              </a:spcAft>
              <a:buClr>
                <a:schemeClr val="dk1"/>
              </a:buClr>
              <a:buSzPts val="1200"/>
              <a:buFont typeface="Proxima Nova"/>
              <a:buChar char="●"/>
            </a:pPr>
            <a:r>
              <a:rPr lang="en" sz="1200">
                <a:solidFill>
                  <a:schemeClr val="dk1"/>
                </a:solidFill>
                <a:latin typeface="Proxima Nova"/>
                <a:ea typeface="Proxima Nova"/>
                <a:cs typeface="Proxima Nova"/>
                <a:sym typeface="Proxima Nova"/>
              </a:rPr>
              <a:t>List information sources (e.g., user interviews, IT inventories, RFIs)</a:t>
            </a:r>
            <a:endParaRPr sz="1200">
              <a:solidFill>
                <a:schemeClr val="dk1"/>
              </a:solidFill>
              <a:latin typeface="Proxima Nova"/>
              <a:ea typeface="Proxima Nova"/>
              <a:cs typeface="Proxima Nova"/>
              <a:sym typeface="Proxima Nova"/>
            </a:endParaRPr>
          </a:p>
          <a:p>
            <a:pPr indent="-304800" lvl="0" marL="457200" rtl="0" algn="l">
              <a:lnSpc>
                <a:spcPct val="115000"/>
              </a:lnSpc>
              <a:spcBef>
                <a:spcPts val="0"/>
              </a:spcBef>
              <a:spcAft>
                <a:spcPts val="0"/>
              </a:spcAft>
              <a:buClr>
                <a:schemeClr val="dk1"/>
              </a:buClr>
              <a:buSzPts val="1200"/>
              <a:buFont typeface="Proxima Nova"/>
              <a:buChar char="●"/>
            </a:pPr>
            <a:r>
              <a:rPr lang="en" sz="1200">
                <a:solidFill>
                  <a:schemeClr val="dk1"/>
                </a:solidFill>
                <a:latin typeface="Proxima Nova"/>
                <a:ea typeface="Proxima Nova"/>
                <a:cs typeface="Proxima Nova"/>
                <a:sym typeface="Proxima Nova"/>
              </a:rPr>
              <a:t>Choose methods to fill gaps (e.g., industry scan, stakeholder interviews)</a:t>
            </a:r>
            <a:endParaRPr sz="1200">
              <a:solidFill>
                <a:schemeClr val="dk1"/>
              </a:solidFill>
              <a:latin typeface="Proxima Nova"/>
              <a:ea typeface="Proxima Nova"/>
              <a:cs typeface="Proxima Nova"/>
              <a:sym typeface="Proxima Nova"/>
            </a:endParaRPr>
          </a:p>
          <a:p>
            <a:pPr indent="0" lvl="0" marL="0" rtl="0" algn="l">
              <a:lnSpc>
                <a:spcPct val="115000"/>
              </a:lnSpc>
              <a:spcBef>
                <a:spcPts val="1200"/>
              </a:spcBef>
              <a:spcAft>
                <a:spcPts val="0"/>
              </a:spcAft>
              <a:buNone/>
            </a:pPr>
            <a:r>
              <a:t/>
            </a:r>
            <a:endParaRPr sz="1200">
              <a:solidFill>
                <a:schemeClr val="dk1"/>
              </a:solidFill>
              <a:latin typeface="Proxima Nova"/>
              <a:ea typeface="Proxima Nova"/>
              <a:cs typeface="Proxima Nova"/>
              <a:sym typeface="Proxima Nova"/>
            </a:endParaRPr>
          </a:p>
          <a:p>
            <a:pPr indent="0" lvl="0" marL="0" marR="0" rtl="0" algn="l">
              <a:lnSpc>
                <a:spcPct val="136000"/>
              </a:lnSpc>
              <a:spcBef>
                <a:spcPts val="1200"/>
              </a:spcBef>
              <a:spcAft>
                <a:spcPts val="0"/>
              </a:spcAft>
              <a:buClr>
                <a:srgbClr val="000000"/>
              </a:buClr>
              <a:buSzPts val="1125"/>
              <a:buFont typeface="Inter"/>
              <a:buNone/>
            </a:pPr>
            <a:r>
              <a:t/>
            </a:r>
            <a:endParaRPr sz="1125">
              <a:latin typeface="Inter"/>
              <a:ea typeface="Inter"/>
              <a:cs typeface="Inter"/>
              <a:sym typeface="Inter"/>
            </a:endParaRPr>
          </a:p>
        </p:txBody>
      </p:sp>
      <p:sp>
        <p:nvSpPr>
          <p:cNvPr id="958" name="Google Shape;958;p123"/>
          <p:cNvSpPr/>
          <p:nvPr/>
        </p:nvSpPr>
        <p:spPr>
          <a:xfrm>
            <a:off x="609600" y="609600"/>
            <a:ext cx="7355400" cy="342900"/>
          </a:xfrm>
          <a:prstGeom prst="rect">
            <a:avLst/>
          </a:prstGeom>
          <a:noFill/>
          <a:ln>
            <a:noFill/>
          </a:ln>
        </p:spPr>
        <p:txBody>
          <a:bodyPr anchorCtr="0" anchor="ctr" bIns="45700" lIns="91425" spcFirstLastPara="1" rIns="91425" wrap="square" tIns="45700">
            <a:noAutofit/>
          </a:bodyPr>
          <a:lstStyle/>
          <a:p>
            <a:pPr indent="0" lvl="0" marL="0" marR="0" rtl="0" algn="l">
              <a:lnSpc>
                <a:spcPct val="120000"/>
              </a:lnSpc>
              <a:spcBef>
                <a:spcPts val="0"/>
              </a:spcBef>
              <a:spcAft>
                <a:spcPts val="0"/>
              </a:spcAft>
              <a:buClr>
                <a:srgbClr val="000000"/>
              </a:buClr>
              <a:buSzPts val="2250"/>
              <a:buFont typeface="Inter"/>
              <a:buNone/>
            </a:pPr>
            <a:r>
              <a:rPr b="1" lang="en" sz="2250">
                <a:latin typeface="Inter"/>
                <a:ea typeface="Inter"/>
                <a:cs typeface="Inter"/>
                <a:sym typeface="Inter"/>
              </a:rPr>
              <a:t>Case Study Activity: </a:t>
            </a:r>
            <a:endParaRPr b="1" sz="2250">
              <a:latin typeface="Inter"/>
              <a:ea typeface="Inter"/>
              <a:cs typeface="Inter"/>
              <a:sym typeface="Inter"/>
            </a:endParaRPr>
          </a:p>
          <a:p>
            <a:pPr indent="0" lvl="0" marL="0" marR="0" rtl="0" algn="l">
              <a:lnSpc>
                <a:spcPct val="120000"/>
              </a:lnSpc>
              <a:spcBef>
                <a:spcPts val="0"/>
              </a:spcBef>
              <a:spcAft>
                <a:spcPts val="0"/>
              </a:spcAft>
              <a:buClr>
                <a:srgbClr val="000000"/>
              </a:buClr>
              <a:buSzPts val="2250"/>
              <a:buFont typeface="Inter"/>
              <a:buNone/>
            </a:pPr>
            <a:r>
              <a:rPr b="1" lang="en" sz="2250">
                <a:latin typeface="Inter"/>
                <a:ea typeface="Inter"/>
                <a:cs typeface="Inter"/>
                <a:sym typeface="Inter"/>
              </a:rPr>
              <a:t>Market Research Planning</a:t>
            </a:r>
            <a:endParaRPr b="0" i="0" sz="2250" u="none" cap="none" strike="noStrike">
              <a:solidFill>
                <a:schemeClr val="dk1"/>
              </a:solidFill>
              <a:latin typeface="Calibri"/>
              <a:ea typeface="Calibri"/>
              <a:cs typeface="Calibri"/>
              <a:sym typeface="Calibri"/>
            </a:endParaRPr>
          </a:p>
        </p:txBody>
      </p:sp>
      <p:pic>
        <p:nvPicPr>
          <p:cNvPr id="959" name="Google Shape;959;p123" title="noun-2742823.png"/>
          <p:cNvPicPr preferRelativeResize="0"/>
          <p:nvPr/>
        </p:nvPicPr>
        <p:blipFill>
          <a:blip r:embed="rId3">
            <a:alphaModFix/>
          </a:blip>
          <a:stretch>
            <a:fillRect/>
          </a:stretch>
        </p:blipFill>
        <p:spPr>
          <a:xfrm>
            <a:off x="5481300" y="1295400"/>
            <a:ext cx="3311499" cy="3311499"/>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64" name="Shape 964"/>
        <p:cNvGrpSpPr/>
        <p:nvPr/>
      </p:nvGrpSpPr>
      <p:grpSpPr>
        <a:xfrm>
          <a:off x="0" y="0"/>
          <a:ext cx="0" cy="0"/>
          <a:chOff x="0" y="0"/>
          <a:chExt cx="0" cy="0"/>
        </a:xfrm>
      </p:grpSpPr>
      <p:sp>
        <p:nvSpPr>
          <p:cNvPr id="965" name="Google Shape;965;p124"/>
          <p:cNvSpPr/>
          <p:nvPr/>
        </p:nvSpPr>
        <p:spPr>
          <a:xfrm>
            <a:off x="609600" y="2124075"/>
            <a:ext cx="5715000" cy="9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124"/>
          <p:cNvSpPr/>
          <p:nvPr/>
        </p:nvSpPr>
        <p:spPr>
          <a:xfrm>
            <a:off x="609600" y="2124075"/>
            <a:ext cx="6172200" cy="547800"/>
          </a:xfrm>
          <a:prstGeom prst="rect">
            <a:avLst/>
          </a:prstGeom>
          <a:noFill/>
          <a:ln>
            <a:noFill/>
          </a:ln>
        </p:spPr>
        <p:txBody>
          <a:bodyPr anchorCtr="0" anchor="ctr" bIns="45700" lIns="91425" spcFirstLastPara="1" rIns="91425" wrap="square" tIns="45700">
            <a:noAutofit/>
          </a:bodyPr>
          <a:lstStyle/>
          <a:p>
            <a:pPr indent="0" lvl="0" marL="0" marR="0" rtl="0" algn="l">
              <a:lnSpc>
                <a:spcPct val="120000"/>
              </a:lnSpc>
              <a:spcBef>
                <a:spcPts val="0"/>
              </a:spcBef>
              <a:spcAft>
                <a:spcPts val="0"/>
              </a:spcAft>
              <a:buClr>
                <a:srgbClr val="000000"/>
              </a:buClr>
              <a:buSzPts val="3600"/>
              <a:buFont typeface="Inter"/>
              <a:buNone/>
            </a:pPr>
            <a:r>
              <a:rPr b="1" lang="en" sz="3600">
                <a:latin typeface="Inter"/>
                <a:ea typeface="Inter"/>
                <a:cs typeface="Inter"/>
                <a:sym typeface="Inter"/>
              </a:rPr>
              <a:t>Questions?</a:t>
            </a:r>
            <a:endParaRPr b="0" i="0" sz="3600" u="none" cap="none" strike="noStrike">
              <a:solidFill>
                <a:schemeClr val="dk1"/>
              </a:solidFill>
              <a:latin typeface="Calibri"/>
              <a:ea typeface="Calibri"/>
              <a:cs typeface="Calibri"/>
              <a:sym typeface="Calibri"/>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71" name="Shape 971"/>
        <p:cNvGrpSpPr/>
        <p:nvPr/>
      </p:nvGrpSpPr>
      <p:grpSpPr>
        <a:xfrm>
          <a:off x="0" y="0"/>
          <a:ext cx="0" cy="0"/>
          <a:chOff x="0" y="0"/>
          <a:chExt cx="0" cy="0"/>
        </a:xfrm>
      </p:grpSpPr>
      <p:sp>
        <p:nvSpPr>
          <p:cNvPr id="972" name="Google Shape;972;p125"/>
          <p:cNvSpPr/>
          <p:nvPr/>
        </p:nvSpPr>
        <p:spPr>
          <a:xfrm>
            <a:off x="609600" y="2124075"/>
            <a:ext cx="5715000" cy="9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125"/>
          <p:cNvSpPr/>
          <p:nvPr/>
        </p:nvSpPr>
        <p:spPr>
          <a:xfrm>
            <a:off x="609600" y="2124075"/>
            <a:ext cx="6172200" cy="547800"/>
          </a:xfrm>
          <a:prstGeom prst="rect">
            <a:avLst/>
          </a:prstGeom>
          <a:noFill/>
          <a:ln>
            <a:noFill/>
          </a:ln>
        </p:spPr>
        <p:txBody>
          <a:bodyPr anchorCtr="0" anchor="ctr" bIns="45700" lIns="91425" spcFirstLastPara="1" rIns="91425" wrap="square" tIns="45700">
            <a:noAutofit/>
          </a:bodyPr>
          <a:lstStyle/>
          <a:p>
            <a:pPr indent="0" lvl="0" marL="0" marR="0" rtl="0" algn="l">
              <a:lnSpc>
                <a:spcPct val="120000"/>
              </a:lnSpc>
              <a:spcBef>
                <a:spcPts val="0"/>
              </a:spcBef>
              <a:spcAft>
                <a:spcPts val="0"/>
              </a:spcAft>
              <a:buClr>
                <a:srgbClr val="000000"/>
              </a:buClr>
              <a:buSzPts val="3600"/>
              <a:buFont typeface="Inter"/>
              <a:buNone/>
            </a:pPr>
            <a:r>
              <a:rPr b="1" lang="en" sz="3600">
                <a:latin typeface="Inter"/>
                <a:ea typeface="Inter"/>
                <a:cs typeface="Inter"/>
                <a:sym typeface="Inter"/>
              </a:rPr>
              <a:t>Thank you</a:t>
            </a:r>
            <a:endParaRPr b="0" i="0" sz="3600" u="none" cap="none" strike="noStrike">
              <a:solidFill>
                <a:schemeClr val="dk1"/>
              </a:solidFill>
              <a:latin typeface="Calibri"/>
              <a:ea typeface="Calibri"/>
              <a:cs typeface="Calibri"/>
              <a:sym typeface="Calibri"/>
            </a:endParaRPr>
          </a:p>
        </p:txBody>
      </p:sp>
      <p:sp>
        <p:nvSpPr>
          <p:cNvPr id="974" name="Google Shape;974;p125"/>
          <p:cNvSpPr/>
          <p:nvPr/>
        </p:nvSpPr>
        <p:spPr>
          <a:xfrm>
            <a:off x="609600" y="2786116"/>
            <a:ext cx="6172200" cy="1061400"/>
          </a:xfrm>
          <a:prstGeom prst="rect">
            <a:avLst/>
          </a:prstGeom>
          <a:noFill/>
          <a:ln>
            <a:noFill/>
          </a:ln>
        </p:spPr>
        <p:txBody>
          <a:bodyPr anchorCtr="0" anchor="ctr" bIns="45700" lIns="91425" spcFirstLastPara="1" rIns="91425" wrap="square" tIns="45700">
            <a:noAutofit/>
          </a:bodyPr>
          <a:lstStyle/>
          <a:p>
            <a:pPr indent="-314325" lvl="0" marL="457200" rtl="0" algn="l">
              <a:spcBef>
                <a:spcPts val="1200"/>
              </a:spcBef>
              <a:spcAft>
                <a:spcPts val="0"/>
              </a:spcAft>
              <a:buClr>
                <a:schemeClr val="dk1"/>
              </a:buClr>
              <a:buSzPts val="1350"/>
              <a:buFont typeface="Inter"/>
              <a:buChar char="●"/>
            </a:pPr>
            <a:r>
              <a:rPr lang="en" sz="1350">
                <a:solidFill>
                  <a:schemeClr val="dk1"/>
                </a:solidFill>
                <a:latin typeface="Inter"/>
                <a:ea typeface="Inter"/>
                <a:cs typeface="Inter"/>
                <a:sym typeface="Inter"/>
              </a:rPr>
              <a:t>Contact information</a:t>
            </a:r>
            <a:endParaRPr sz="1350">
              <a:solidFill>
                <a:schemeClr val="dk1"/>
              </a:solidFill>
              <a:latin typeface="Inter"/>
              <a:ea typeface="Inter"/>
              <a:cs typeface="Inter"/>
              <a:sym typeface="Inter"/>
            </a:endParaRPr>
          </a:p>
          <a:p>
            <a:pPr indent="-314325" lvl="0" marL="457200" rtl="0" algn="l">
              <a:spcBef>
                <a:spcPts val="0"/>
              </a:spcBef>
              <a:spcAft>
                <a:spcPts val="0"/>
              </a:spcAft>
              <a:buClr>
                <a:schemeClr val="dk1"/>
              </a:buClr>
              <a:buSzPts val="1350"/>
              <a:buFont typeface="Inter"/>
              <a:buChar char="●"/>
            </a:pPr>
            <a:r>
              <a:rPr lang="en" sz="1350">
                <a:solidFill>
                  <a:schemeClr val="dk1"/>
                </a:solidFill>
                <a:latin typeface="Inter"/>
                <a:ea typeface="Inter"/>
                <a:cs typeface="Inter"/>
                <a:sym typeface="Inter"/>
              </a:rPr>
              <a:t>Feedback survey link (if available)</a:t>
            </a:r>
            <a:endParaRPr sz="1350">
              <a:latin typeface="Inter"/>
              <a:ea typeface="Inter"/>
              <a:cs typeface="Inter"/>
              <a:sym typeface="Inter"/>
            </a:endParaRPr>
          </a:p>
          <a:p>
            <a:pPr indent="0" lvl="0" marL="0" marR="0" rtl="0" algn="l">
              <a:lnSpc>
                <a:spcPct val="140000"/>
              </a:lnSpc>
              <a:spcBef>
                <a:spcPts val="1200"/>
              </a:spcBef>
              <a:spcAft>
                <a:spcPts val="0"/>
              </a:spcAft>
              <a:buClr>
                <a:srgbClr val="000000"/>
              </a:buClr>
              <a:buSzPts val="1350"/>
              <a:buFont typeface="Inter"/>
              <a:buNone/>
            </a:pPr>
            <a:r>
              <a:t/>
            </a:r>
            <a:endParaRPr sz="1350">
              <a:latin typeface="Inter"/>
              <a:ea typeface="Inter"/>
              <a:cs typeface="Inter"/>
              <a:sym typeface="Inte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20" name="Shape 520"/>
        <p:cNvGrpSpPr/>
        <p:nvPr/>
      </p:nvGrpSpPr>
      <p:grpSpPr>
        <a:xfrm>
          <a:off x="0" y="0"/>
          <a:ext cx="0" cy="0"/>
          <a:chOff x="0" y="0"/>
          <a:chExt cx="0" cy="0"/>
        </a:xfrm>
      </p:grpSpPr>
      <p:sp>
        <p:nvSpPr>
          <p:cNvPr id="521" name="Google Shape;521;p70"/>
          <p:cNvSpPr/>
          <p:nvPr/>
        </p:nvSpPr>
        <p:spPr>
          <a:xfrm>
            <a:off x="609600" y="2124075"/>
            <a:ext cx="5715000" cy="9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70"/>
          <p:cNvSpPr/>
          <p:nvPr/>
        </p:nvSpPr>
        <p:spPr>
          <a:xfrm>
            <a:off x="609600" y="2124075"/>
            <a:ext cx="8118300" cy="547800"/>
          </a:xfrm>
          <a:prstGeom prst="rect">
            <a:avLst/>
          </a:prstGeom>
          <a:noFill/>
          <a:ln>
            <a:noFill/>
          </a:ln>
        </p:spPr>
        <p:txBody>
          <a:bodyPr anchorCtr="0" anchor="ctr" bIns="45700" lIns="91425" spcFirstLastPara="1" rIns="91425" wrap="square" tIns="45700">
            <a:noAutofit/>
          </a:bodyPr>
          <a:lstStyle/>
          <a:p>
            <a:pPr indent="0" lvl="0" marL="0" marR="0" rtl="0" algn="l">
              <a:lnSpc>
                <a:spcPct val="120000"/>
              </a:lnSpc>
              <a:spcBef>
                <a:spcPts val="0"/>
              </a:spcBef>
              <a:spcAft>
                <a:spcPts val="0"/>
              </a:spcAft>
              <a:buClr>
                <a:srgbClr val="000000"/>
              </a:buClr>
              <a:buSzPts val="3600"/>
              <a:buFont typeface="Inter"/>
              <a:buNone/>
            </a:pPr>
            <a:r>
              <a:rPr b="1" lang="en" sz="3600">
                <a:latin typeface="Inter"/>
                <a:ea typeface="Inter"/>
                <a:cs typeface="Inter"/>
                <a:sym typeface="Inter"/>
              </a:rPr>
              <a:t>On a scale of 1–5, how mature is your agency in digital service delivery?</a:t>
            </a:r>
            <a:endParaRPr b="0" i="0" sz="3600" u="none" cap="none" strike="noStrike">
              <a:solidFill>
                <a:schemeClr val="dk1"/>
              </a:solidFill>
              <a:latin typeface="Calibri"/>
              <a:ea typeface="Calibri"/>
              <a:cs typeface="Calibri"/>
              <a:sym typeface="Calibri"/>
            </a:endParaRPr>
          </a:p>
        </p:txBody>
      </p:sp>
      <p:sp>
        <p:nvSpPr>
          <p:cNvPr id="523" name="Google Shape;523;p70"/>
          <p:cNvSpPr/>
          <p:nvPr/>
        </p:nvSpPr>
        <p:spPr>
          <a:xfrm>
            <a:off x="609600" y="3464438"/>
            <a:ext cx="6172200" cy="238200"/>
          </a:xfrm>
          <a:prstGeom prst="rect">
            <a:avLst/>
          </a:prstGeom>
          <a:noFill/>
          <a:ln>
            <a:noFill/>
          </a:ln>
        </p:spPr>
        <p:txBody>
          <a:bodyPr anchorCtr="0" anchor="ctr" bIns="45700" lIns="91425" spcFirstLastPara="1" rIns="91425" wrap="square" tIns="45700">
            <a:noAutofit/>
          </a:bodyPr>
          <a:lstStyle/>
          <a:p>
            <a:pPr indent="0" lvl="0" marL="0" marR="0" rtl="0" algn="l">
              <a:lnSpc>
                <a:spcPct val="140000"/>
              </a:lnSpc>
              <a:spcBef>
                <a:spcPts val="0"/>
              </a:spcBef>
              <a:spcAft>
                <a:spcPts val="0"/>
              </a:spcAft>
              <a:buClr>
                <a:srgbClr val="000000"/>
              </a:buClr>
              <a:buSzPts val="1350"/>
              <a:buFont typeface="Inter"/>
              <a:buNone/>
            </a:pPr>
            <a:r>
              <a:rPr lang="en" sz="1750">
                <a:latin typeface="Inter"/>
                <a:ea typeface="Inter"/>
                <a:cs typeface="Inter"/>
                <a:sym typeface="Inter"/>
              </a:rPr>
              <a:t>What indicators informed your answer?</a:t>
            </a:r>
            <a:endParaRPr b="0" i="0" sz="1750" u="none" cap="none" strike="noStrike">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28" name="Shape 528"/>
        <p:cNvGrpSpPr/>
        <p:nvPr/>
      </p:nvGrpSpPr>
      <p:grpSpPr>
        <a:xfrm>
          <a:off x="0" y="0"/>
          <a:ext cx="0" cy="0"/>
          <a:chOff x="0" y="0"/>
          <a:chExt cx="0" cy="0"/>
        </a:xfrm>
      </p:grpSpPr>
      <p:sp>
        <p:nvSpPr>
          <p:cNvPr id="529" name="Google Shape;529;p71"/>
          <p:cNvSpPr/>
          <p:nvPr/>
        </p:nvSpPr>
        <p:spPr>
          <a:xfrm>
            <a:off x="609600" y="2300288"/>
            <a:ext cx="6172200" cy="547800"/>
          </a:xfrm>
          <a:prstGeom prst="rect">
            <a:avLst/>
          </a:prstGeom>
          <a:noFill/>
          <a:ln>
            <a:noFill/>
          </a:ln>
        </p:spPr>
        <p:txBody>
          <a:bodyPr anchorCtr="0" anchor="ctr" bIns="45700" lIns="91425" spcFirstLastPara="1" rIns="91425" wrap="square" tIns="45700">
            <a:noAutofit/>
          </a:bodyPr>
          <a:lstStyle/>
          <a:p>
            <a:pPr indent="0" lvl="0" marL="0" marR="0" rtl="0" algn="ctr">
              <a:lnSpc>
                <a:spcPct val="120000"/>
              </a:lnSpc>
              <a:spcBef>
                <a:spcPts val="0"/>
              </a:spcBef>
              <a:spcAft>
                <a:spcPts val="0"/>
              </a:spcAft>
              <a:buClr>
                <a:srgbClr val="000000"/>
              </a:buClr>
              <a:buSzPts val="3600"/>
              <a:buFont typeface="Inter"/>
              <a:buNone/>
            </a:pPr>
            <a:r>
              <a:rPr b="1" lang="en" sz="4000">
                <a:solidFill>
                  <a:schemeClr val="dk1"/>
                </a:solidFill>
                <a:latin typeface="Calibri"/>
                <a:ea typeface="Calibri"/>
                <a:cs typeface="Calibri"/>
                <a:sym typeface="Calibri"/>
              </a:rPr>
              <a:t>Why Maturity Matters </a:t>
            </a:r>
            <a:endParaRPr b="0" i="0" sz="3600" u="none" cap="none" strike="noStrike">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34" name="Shape 534"/>
        <p:cNvGrpSpPr/>
        <p:nvPr/>
      </p:nvGrpSpPr>
      <p:grpSpPr>
        <a:xfrm>
          <a:off x="0" y="0"/>
          <a:ext cx="0" cy="0"/>
          <a:chOff x="0" y="0"/>
          <a:chExt cx="0" cy="0"/>
        </a:xfrm>
      </p:grpSpPr>
      <p:sp>
        <p:nvSpPr>
          <p:cNvPr id="535" name="Google Shape;535;p72"/>
          <p:cNvSpPr/>
          <p:nvPr/>
        </p:nvSpPr>
        <p:spPr>
          <a:xfrm>
            <a:off x="609600" y="609600"/>
            <a:ext cx="3381300" cy="68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72"/>
          <p:cNvSpPr/>
          <p:nvPr/>
        </p:nvSpPr>
        <p:spPr>
          <a:xfrm>
            <a:off x="609600" y="1203575"/>
            <a:ext cx="7636500" cy="1263300"/>
          </a:xfrm>
          <a:prstGeom prst="rect">
            <a:avLst/>
          </a:prstGeom>
          <a:noFill/>
          <a:ln>
            <a:noFill/>
          </a:ln>
        </p:spPr>
        <p:txBody>
          <a:bodyPr anchorCtr="0" anchor="ctr" bIns="45700" lIns="91425" spcFirstLastPara="1" rIns="91425" wrap="square" tIns="45700">
            <a:noAutofit/>
          </a:bodyPr>
          <a:lstStyle/>
          <a:p>
            <a:pPr indent="-338137" lvl="0" marL="457200" marR="0" rtl="0" algn="l">
              <a:lnSpc>
                <a:spcPct val="136000"/>
              </a:lnSpc>
              <a:spcBef>
                <a:spcPts val="0"/>
              </a:spcBef>
              <a:spcAft>
                <a:spcPts val="0"/>
              </a:spcAft>
              <a:buSzPts val="1725"/>
              <a:buFont typeface="Inter"/>
              <a:buChar char="●"/>
            </a:pPr>
            <a:r>
              <a:rPr lang="en" sz="1725">
                <a:latin typeface="Inter"/>
                <a:ea typeface="Inter"/>
                <a:cs typeface="Inter"/>
                <a:sym typeface="Inter"/>
              </a:rPr>
              <a:t>Traditional acquisition assumes static requirements</a:t>
            </a:r>
            <a:endParaRPr sz="1725">
              <a:latin typeface="Inter"/>
              <a:ea typeface="Inter"/>
              <a:cs typeface="Inter"/>
              <a:sym typeface="Inter"/>
            </a:endParaRPr>
          </a:p>
          <a:p>
            <a:pPr indent="-338137" lvl="0" marL="457200" marR="0" rtl="0" algn="l">
              <a:lnSpc>
                <a:spcPct val="136000"/>
              </a:lnSpc>
              <a:spcBef>
                <a:spcPts val="0"/>
              </a:spcBef>
              <a:spcAft>
                <a:spcPts val="0"/>
              </a:spcAft>
              <a:buSzPts val="1725"/>
              <a:buFont typeface="Inter"/>
              <a:buChar char="●"/>
            </a:pPr>
            <a:r>
              <a:rPr lang="en" sz="1725">
                <a:latin typeface="Inter"/>
                <a:ea typeface="Inter"/>
                <a:cs typeface="Inter"/>
                <a:sym typeface="Inter"/>
              </a:rPr>
              <a:t>Digital services are iterative and evolving</a:t>
            </a:r>
            <a:endParaRPr sz="1725">
              <a:latin typeface="Inter"/>
              <a:ea typeface="Inter"/>
              <a:cs typeface="Inter"/>
              <a:sym typeface="Inter"/>
            </a:endParaRPr>
          </a:p>
          <a:p>
            <a:pPr indent="-338137" lvl="0" marL="457200" marR="0" rtl="0" algn="l">
              <a:lnSpc>
                <a:spcPct val="136000"/>
              </a:lnSpc>
              <a:spcBef>
                <a:spcPts val="0"/>
              </a:spcBef>
              <a:spcAft>
                <a:spcPts val="0"/>
              </a:spcAft>
              <a:buSzPts val="1725"/>
              <a:buFont typeface="Inter"/>
              <a:buChar char="●"/>
            </a:pPr>
            <a:r>
              <a:rPr lang="en" sz="1725">
                <a:latin typeface="Inter"/>
                <a:ea typeface="Inter"/>
                <a:cs typeface="Inter"/>
                <a:sym typeface="Inter"/>
              </a:rPr>
              <a:t>Maturity = readiness, not size</a:t>
            </a:r>
            <a:endParaRPr sz="1725">
              <a:latin typeface="Inter"/>
              <a:ea typeface="Inter"/>
              <a:cs typeface="Inter"/>
              <a:sym typeface="Inter"/>
            </a:endParaRPr>
          </a:p>
          <a:p>
            <a:pPr indent="0" lvl="0" marL="0" marR="0" rtl="0" algn="l">
              <a:lnSpc>
                <a:spcPct val="136000"/>
              </a:lnSpc>
              <a:spcBef>
                <a:spcPts val="0"/>
              </a:spcBef>
              <a:spcAft>
                <a:spcPts val="0"/>
              </a:spcAft>
              <a:buClr>
                <a:srgbClr val="000000"/>
              </a:buClr>
              <a:buSzPts val="1125"/>
              <a:buFont typeface="Inter"/>
              <a:buNone/>
            </a:pPr>
            <a:r>
              <a:t/>
            </a:r>
            <a:endParaRPr sz="1225">
              <a:latin typeface="Inter"/>
              <a:ea typeface="Inter"/>
              <a:cs typeface="Inter"/>
              <a:sym typeface="Inter"/>
            </a:endParaRPr>
          </a:p>
        </p:txBody>
      </p:sp>
      <p:sp>
        <p:nvSpPr>
          <p:cNvPr id="537" name="Google Shape;537;p72"/>
          <p:cNvSpPr/>
          <p:nvPr/>
        </p:nvSpPr>
        <p:spPr>
          <a:xfrm>
            <a:off x="609600" y="609600"/>
            <a:ext cx="7012500" cy="342900"/>
          </a:xfrm>
          <a:prstGeom prst="rect">
            <a:avLst/>
          </a:prstGeom>
          <a:noFill/>
          <a:ln>
            <a:noFill/>
          </a:ln>
        </p:spPr>
        <p:txBody>
          <a:bodyPr anchorCtr="0" anchor="ctr" bIns="45700" lIns="91425" spcFirstLastPara="1" rIns="91425" wrap="square" tIns="45700">
            <a:noAutofit/>
          </a:bodyPr>
          <a:lstStyle/>
          <a:p>
            <a:pPr indent="0" lvl="0" marL="0" marR="0" rtl="0" algn="l">
              <a:lnSpc>
                <a:spcPct val="120000"/>
              </a:lnSpc>
              <a:spcBef>
                <a:spcPts val="0"/>
              </a:spcBef>
              <a:spcAft>
                <a:spcPts val="0"/>
              </a:spcAft>
              <a:buClr>
                <a:srgbClr val="000000"/>
              </a:buClr>
              <a:buSzPts val="2250"/>
              <a:buFont typeface="Inter"/>
              <a:buNone/>
            </a:pPr>
            <a:r>
              <a:rPr b="1" lang="en" sz="2250">
                <a:latin typeface="Inter"/>
                <a:ea typeface="Inter"/>
                <a:cs typeface="Inter"/>
                <a:sym typeface="Inter"/>
              </a:rPr>
              <a:t>Why Maturity Matters in Acquisition Strategy</a:t>
            </a:r>
            <a:endParaRPr b="0" i="0" sz="2250" u="none" cap="none" strike="noStrike">
              <a:solidFill>
                <a:schemeClr val="dk1"/>
              </a:solidFill>
              <a:latin typeface="Calibri"/>
              <a:ea typeface="Calibri"/>
              <a:cs typeface="Calibri"/>
              <a:sym typeface="Calibri"/>
            </a:endParaRPr>
          </a:p>
        </p:txBody>
      </p:sp>
      <p:sp>
        <p:nvSpPr>
          <p:cNvPr id="538" name="Google Shape;538;p72"/>
          <p:cNvSpPr txBox="1"/>
          <p:nvPr/>
        </p:nvSpPr>
        <p:spPr>
          <a:xfrm>
            <a:off x="609600" y="2571750"/>
            <a:ext cx="4878300" cy="831300"/>
          </a:xfrm>
          <a:prstGeom prst="rect">
            <a:avLst/>
          </a:prstGeom>
          <a:noFill/>
          <a:ln>
            <a:noFill/>
          </a:ln>
        </p:spPr>
        <p:txBody>
          <a:bodyPr anchorCtr="0" anchor="t" bIns="91425" lIns="91425" spcFirstLastPara="1" rIns="91425" wrap="square" tIns="91425">
            <a:spAutoFit/>
          </a:bodyPr>
          <a:lstStyle/>
          <a:p>
            <a:pPr indent="0" lvl="0" marL="0" rtl="0" algn="l">
              <a:spcBef>
                <a:spcPts val="1200"/>
              </a:spcBef>
              <a:spcAft>
                <a:spcPts val="0"/>
              </a:spcAft>
              <a:buNone/>
            </a:pPr>
            <a:r>
              <a:rPr b="1" lang="en" sz="1600">
                <a:solidFill>
                  <a:schemeClr val="dk1"/>
                </a:solidFill>
                <a:latin typeface="Inter"/>
                <a:ea typeface="Inter"/>
                <a:cs typeface="Inter"/>
                <a:sym typeface="Inter"/>
              </a:rPr>
              <a:t>Key Factors:</a:t>
            </a:r>
            <a:endParaRPr b="1" sz="1600">
              <a:solidFill>
                <a:schemeClr val="dk1"/>
              </a:solidFill>
              <a:latin typeface="Inter"/>
              <a:ea typeface="Inter"/>
              <a:cs typeface="Inter"/>
              <a:sym typeface="Inter"/>
            </a:endParaRPr>
          </a:p>
          <a:p>
            <a:pPr indent="0" lvl="0" marL="0" rtl="0" algn="l">
              <a:spcBef>
                <a:spcPts val="1200"/>
              </a:spcBef>
              <a:spcAft>
                <a:spcPts val="1200"/>
              </a:spcAft>
              <a:buNone/>
            </a:pPr>
            <a:r>
              <a:t/>
            </a:r>
            <a:endParaRPr sz="1600">
              <a:solidFill>
                <a:schemeClr val="dk1"/>
              </a:solidFill>
              <a:latin typeface="Inter"/>
              <a:ea typeface="Inter"/>
              <a:cs typeface="Inter"/>
              <a:sym typeface="Inter"/>
            </a:endParaRPr>
          </a:p>
        </p:txBody>
      </p:sp>
      <p:sp>
        <p:nvSpPr>
          <p:cNvPr id="539" name="Google Shape;539;p72"/>
          <p:cNvSpPr txBox="1"/>
          <p:nvPr/>
        </p:nvSpPr>
        <p:spPr>
          <a:xfrm>
            <a:off x="609600" y="3106650"/>
            <a:ext cx="6871800" cy="1293000"/>
          </a:xfrm>
          <a:prstGeom prst="rect">
            <a:avLst/>
          </a:prstGeom>
          <a:noFill/>
          <a:ln>
            <a:noFill/>
          </a:ln>
        </p:spPr>
        <p:txBody>
          <a:bodyPr anchorCtr="0" anchor="t" bIns="91425" lIns="91425" spcFirstLastPara="1" rIns="91425" wrap="square" tIns="91425">
            <a:spAutoFit/>
          </a:bodyPr>
          <a:lstStyle/>
          <a:p>
            <a:pPr indent="-342900" lvl="0" marL="457200" rtl="0" algn="l">
              <a:spcBef>
                <a:spcPts val="1200"/>
              </a:spcBef>
              <a:spcAft>
                <a:spcPts val="0"/>
              </a:spcAft>
              <a:buClr>
                <a:schemeClr val="dk1"/>
              </a:buClr>
              <a:buSzPts val="1800"/>
              <a:buFont typeface="Inter"/>
              <a:buChar char="●"/>
            </a:pPr>
            <a:r>
              <a:rPr lang="en" sz="1800">
                <a:solidFill>
                  <a:schemeClr val="dk1"/>
                </a:solidFill>
                <a:latin typeface="Inter"/>
                <a:ea typeface="Inter"/>
                <a:cs typeface="Inter"/>
                <a:sym typeface="Inter"/>
              </a:rPr>
              <a:t>Agile familiarity</a:t>
            </a:r>
            <a:endParaRPr sz="1800">
              <a:solidFill>
                <a:schemeClr val="dk1"/>
              </a:solidFill>
              <a:latin typeface="Inter"/>
              <a:ea typeface="Inter"/>
              <a:cs typeface="Inter"/>
              <a:sym typeface="Inter"/>
            </a:endParaRPr>
          </a:p>
          <a:p>
            <a:pPr indent="-342900" lvl="0" marL="457200" rtl="0" algn="l">
              <a:spcBef>
                <a:spcPts val="0"/>
              </a:spcBef>
              <a:spcAft>
                <a:spcPts val="0"/>
              </a:spcAft>
              <a:buClr>
                <a:schemeClr val="dk1"/>
              </a:buClr>
              <a:buSzPts val="1800"/>
              <a:buFont typeface="Inter"/>
              <a:buChar char="●"/>
            </a:pPr>
            <a:r>
              <a:rPr lang="en" sz="1800">
                <a:solidFill>
                  <a:schemeClr val="dk1"/>
                </a:solidFill>
                <a:latin typeface="Inter"/>
                <a:ea typeface="Inter"/>
                <a:cs typeface="Inter"/>
                <a:sym typeface="Inter"/>
              </a:rPr>
              <a:t>Modular contract capacity</a:t>
            </a:r>
            <a:endParaRPr sz="1800">
              <a:solidFill>
                <a:schemeClr val="dk1"/>
              </a:solidFill>
              <a:latin typeface="Inter"/>
              <a:ea typeface="Inter"/>
              <a:cs typeface="Inter"/>
              <a:sym typeface="Inter"/>
            </a:endParaRPr>
          </a:p>
          <a:p>
            <a:pPr indent="-342900" lvl="0" marL="457200" rtl="0" algn="l">
              <a:spcBef>
                <a:spcPts val="0"/>
              </a:spcBef>
              <a:spcAft>
                <a:spcPts val="0"/>
              </a:spcAft>
              <a:buClr>
                <a:schemeClr val="dk1"/>
              </a:buClr>
              <a:buSzPts val="1800"/>
              <a:buFont typeface="Inter"/>
              <a:buChar char="●"/>
            </a:pPr>
            <a:r>
              <a:rPr lang="en" sz="1800">
                <a:solidFill>
                  <a:schemeClr val="dk1"/>
                </a:solidFill>
                <a:latin typeface="Inter"/>
                <a:ea typeface="Inter"/>
                <a:cs typeface="Inter"/>
                <a:sym typeface="Inter"/>
              </a:rPr>
              <a:t>Governance alignment</a:t>
            </a:r>
            <a:endParaRPr sz="1800">
              <a:solidFill>
                <a:schemeClr val="dk1"/>
              </a:solidFill>
              <a:latin typeface="Inter"/>
              <a:ea typeface="Inter"/>
              <a:cs typeface="Inter"/>
              <a:sym typeface="Inter"/>
            </a:endParaRPr>
          </a:p>
          <a:p>
            <a:pPr indent="-342900" lvl="0" marL="457200" rtl="0" algn="l">
              <a:spcBef>
                <a:spcPts val="0"/>
              </a:spcBef>
              <a:spcAft>
                <a:spcPts val="0"/>
              </a:spcAft>
              <a:buClr>
                <a:schemeClr val="dk1"/>
              </a:buClr>
              <a:buSzPts val="1800"/>
              <a:buFont typeface="Inter"/>
              <a:buChar char="●"/>
            </a:pPr>
            <a:r>
              <a:rPr lang="en" sz="1800">
                <a:solidFill>
                  <a:schemeClr val="dk1"/>
                </a:solidFill>
                <a:latin typeface="Inter"/>
                <a:ea typeface="Inter"/>
                <a:cs typeface="Inter"/>
                <a:sym typeface="Inter"/>
              </a:rPr>
              <a:t>Comfort with new models</a:t>
            </a:r>
            <a:endParaRPr sz="1600"/>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ategy Plan">
  <a:themeElements>
    <a:clrScheme name="Simple Light">
      <a:dk1>
        <a:srgbClr val="FFFFFF"/>
      </a:dk1>
      <a:lt1>
        <a:srgbClr val="000000"/>
      </a:lt1>
      <a:dk2>
        <a:srgbClr val="999999"/>
      </a:dk2>
      <a:lt2>
        <a:srgbClr val="FFECD1"/>
      </a:lt2>
      <a:accent1>
        <a:srgbClr val="AC6600"/>
      </a:accent1>
      <a:accent2>
        <a:srgbClr val="5E7F00"/>
      </a:accent2>
      <a:accent3>
        <a:srgbClr val="2322EF"/>
      </a:accent3>
      <a:accent4>
        <a:srgbClr val="DDDDFF"/>
      </a:accent4>
      <a:accent5>
        <a:srgbClr val="EFEFEF"/>
      </a:accent5>
      <a:accent6>
        <a:srgbClr val="F7FEEB"/>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