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8" r:id="rId5"/>
    <p:sldMasterId id="2147483709" r:id="rId6"/>
    <p:sldMasterId id="2147483710"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Lst>
  <p:sldSz cy="5143500" cx="9144000"/>
  <p:notesSz cx="6858000" cy="9144000"/>
  <p:embeddedFontLst>
    <p:embeddedFont>
      <p:font typeface="Barlow ExtraLight"/>
      <p:regular r:id="rId55"/>
      <p:bold r:id="rId56"/>
      <p:italic r:id="rId57"/>
      <p:boldItalic r:id="rId58"/>
    </p:embeddedFont>
    <p:embeddedFont>
      <p:font typeface="Nunito"/>
      <p:regular r:id="rId59"/>
      <p:bold r:id="rId60"/>
      <p:italic r:id="rId61"/>
      <p:boldItalic r:id="rId62"/>
    </p:embeddedFont>
    <p:embeddedFont>
      <p:font typeface="Hepta Slab Medium"/>
      <p:regular r:id="rId63"/>
      <p:bold r:id="rId64"/>
    </p:embeddedFont>
    <p:embeddedFont>
      <p:font typeface="Hepta Slab Light"/>
      <p:regular r:id="rId65"/>
      <p:bold r:id="rId66"/>
    </p:embeddedFont>
    <p:embeddedFont>
      <p:font typeface="Hepta Slab"/>
      <p:regular r:id="rId67"/>
      <p:bold r:id="rId68"/>
    </p:embeddedFont>
    <p:embeddedFont>
      <p:font typeface="Inter"/>
      <p:regular r:id="rId69"/>
      <p:bold r:id="rId70"/>
      <p:italic r:id="rId71"/>
      <p:boldItalic r:id="rId72"/>
    </p:embeddedFont>
    <p:embeddedFont>
      <p:font typeface="Barlow Medium"/>
      <p:regular r:id="rId73"/>
      <p:bold r:id="rId74"/>
      <p:italic r:id="rId75"/>
      <p:boldItalic r:id="rId76"/>
    </p:embeddedFont>
    <p:embeddedFont>
      <p:font typeface="Barlow Light"/>
      <p:regular r:id="rId77"/>
      <p:bold r:id="rId78"/>
      <p:italic r:id="rId79"/>
      <p:boldItalic r:id="rId80"/>
    </p:embeddedFont>
    <p:embeddedFont>
      <p:font typeface="Barlow"/>
      <p:regular r:id="rId81"/>
      <p:bold r:id="rId82"/>
      <p:italic r:id="rId83"/>
      <p:boldItalic r:id="rId84"/>
    </p:embeddedFont>
    <p:embeddedFont>
      <p:font typeface="Inter Medium"/>
      <p:regular r:id="rId85"/>
      <p:bold r:id="rId86"/>
      <p:italic r:id="rId87"/>
      <p:boldItalic r:id="rId88"/>
    </p:embeddedFont>
    <p:embeddedFont>
      <p:font typeface="Open Sans"/>
      <p:regular r:id="rId89"/>
      <p:bold r:id="rId90"/>
      <p:italic r:id="rId91"/>
      <p:boldItalic r:id="rId9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20C9388-8297-456C-9C80-7BC8E36AD059}">
  <a:tblStyle styleId="{120C9388-8297-456C-9C80-7BC8E36AD05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84" Type="http://schemas.openxmlformats.org/officeDocument/2006/relationships/font" Target="fonts/Barlow-boldItalic.fntdata"/><Relationship Id="rId83" Type="http://schemas.openxmlformats.org/officeDocument/2006/relationships/font" Target="fonts/Barlow-italic.fntdata"/><Relationship Id="rId42" Type="http://schemas.openxmlformats.org/officeDocument/2006/relationships/slide" Target="slides/slide34.xml"/><Relationship Id="rId86" Type="http://schemas.openxmlformats.org/officeDocument/2006/relationships/font" Target="fonts/InterMedium-bold.fntdata"/><Relationship Id="rId41" Type="http://schemas.openxmlformats.org/officeDocument/2006/relationships/slide" Target="slides/slide33.xml"/><Relationship Id="rId85" Type="http://schemas.openxmlformats.org/officeDocument/2006/relationships/font" Target="fonts/InterMedium-regular.fntdata"/><Relationship Id="rId44" Type="http://schemas.openxmlformats.org/officeDocument/2006/relationships/slide" Target="slides/slide36.xml"/><Relationship Id="rId88" Type="http://schemas.openxmlformats.org/officeDocument/2006/relationships/font" Target="fonts/InterMedium-boldItalic.fntdata"/><Relationship Id="rId43" Type="http://schemas.openxmlformats.org/officeDocument/2006/relationships/slide" Target="slides/slide35.xml"/><Relationship Id="rId87" Type="http://schemas.openxmlformats.org/officeDocument/2006/relationships/font" Target="fonts/InterMedium-italic.fntdata"/><Relationship Id="rId46" Type="http://schemas.openxmlformats.org/officeDocument/2006/relationships/slide" Target="slides/slide38.xml"/><Relationship Id="rId45" Type="http://schemas.openxmlformats.org/officeDocument/2006/relationships/slide" Target="slides/slide37.xml"/><Relationship Id="rId89" Type="http://schemas.openxmlformats.org/officeDocument/2006/relationships/font" Target="fonts/OpenSans-regular.fntdata"/><Relationship Id="rId80" Type="http://schemas.openxmlformats.org/officeDocument/2006/relationships/font" Target="fonts/BarlowLight-boldItalic.fntdata"/><Relationship Id="rId82" Type="http://schemas.openxmlformats.org/officeDocument/2006/relationships/font" Target="fonts/Barlow-bold.fntdata"/><Relationship Id="rId81" Type="http://schemas.openxmlformats.org/officeDocument/2006/relationships/font" Target="fonts/Barlow-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font" Target="fonts/BarlowMedium-regular.fntdata"/><Relationship Id="rId72" Type="http://schemas.openxmlformats.org/officeDocument/2006/relationships/font" Target="fonts/Inter-boldItalic.fntdata"/><Relationship Id="rId31" Type="http://schemas.openxmlformats.org/officeDocument/2006/relationships/slide" Target="slides/slide23.xml"/><Relationship Id="rId75" Type="http://schemas.openxmlformats.org/officeDocument/2006/relationships/font" Target="fonts/BarlowMedium-italic.fntdata"/><Relationship Id="rId30" Type="http://schemas.openxmlformats.org/officeDocument/2006/relationships/slide" Target="slides/slide22.xml"/><Relationship Id="rId74" Type="http://schemas.openxmlformats.org/officeDocument/2006/relationships/font" Target="fonts/BarlowMedium-bold.fntdata"/><Relationship Id="rId33" Type="http://schemas.openxmlformats.org/officeDocument/2006/relationships/slide" Target="slides/slide25.xml"/><Relationship Id="rId77" Type="http://schemas.openxmlformats.org/officeDocument/2006/relationships/font" Target="fonts/BarlowLight-regular.fntdata"/><Relationship Id="rId32" Type="http://schemas.openxmlformats.org/officeDocument/2006/relationships/slide" Target="slides/slide24.xml"/><Relationship Id="rId76" Type="http://schemas.openxmlformats.org/officeDocument/2006/relationships/font" Target="fonts/BarlowMedium-boldItalic.fntdata"/><Relationship Id="rId35" Type="http://schemas.openxmlformats.org/officeDocument/2006/relationships/slide" Target="slides/slide27.xml"/><Relationship Id="rId79" Type="http://schemas.openxmlformats.org/officeDocument/2006/relationships/font" Target="fonts/BarlowLight-italic.fntdata"/><Relationship Id="rId34" Type="http://schemas.openxmlformats.org/officeDocument/2006/relationships/slide" Target="slides/slide26.xml"/><Relationship Id="rId78" Type="http://schemas.openxmlformats.org/officeDocument/2006/relationships/font" Target="fonts/BarlowLight-bold.fntdata"/><Relationship Id="rId71" Type="http://schemas.openxmlformats.org/officeDocument/2006/relationships/font" Target="fonts/Inter-italic.fntdata"/><Relationship Id="rId70" Type="http://schemas.openxmlformats.org/officeDocument/2006/relationships/font" Target="fonts/Inter-bold.fntdata"/><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font" Target="fonts/Nunito-boldItalic.fntdata"/><Relationship Id="rId61" Type="http://schemas.openxmlformats.org/officeDocument/2006/relationships/font" Target="fonts/Nunito-italic.fntdata"/><Relationship Id="rId20" Type="http://schemas.openxmlformats.org/officeDocument/2006/relationships/slide" Target="slides/slide12.xml"/><Relationship Id="rId64" Type="http://schemas.openxmlformats.org/officeDocument/2006/relationships/font" Target="fonts/HeptaSlabMedium-bold.fntdata"/><Relationship Id="rId63" Type="http://schemas.openxmlformats.org/officeDocument/2006/relationships/font" Target="fonts/HeptaSlabMedium-regular.fntdata"/><Relationship Id="rId22" Type="http://schemas.openxmlformats.org/officeDocument/2006/relationships/slide" Target="slides/slide14.xml"/><Relationship Id="rId66" Type="http://schemas.openxmlformats.org/officeDocument/2006/relationships/font" Target="fonts/HeptaSlabLight-bold.fntdata"/><Relationship Id="rId21" Type="http://schemas.openxmlformats.org/officeDocument/2006/relationships/slide" Target="slides/slide13.xml"/><Relationship Id="rId65" Type="http://schemas.openxmlformats.org/officeDocument/2006/relationships/font" Target="fonts/HeptaSlabLight-regular.fntdata"/><Relationship Id="rId24" Type="http://schemas.openxmlformats.org/officeDocument/2006/relationships/slide" Target="slides/slide16.xml"/><Relationship Id="rId68" Type="http://schemas.openxmlformats.org/officeDocument/2006/relationships/font" Target="fonts/HeptaSlab-bold.fntdata"/><Relationship Id="rId23" Type="http://schemas.openxmlformats.org/officeDocument/2006/relationships/slide" Target="slides/slide15.xml"/><Relationship Id="rId67" Type="http://schemas.openxmlformats.org/officeDocument/2006/relationships/font" Target="fonts/HeptaSlab-regular.fntdata"/><Relationship Id="rId60" Type="http://schemas.openxmlformats.org/officeDocument/2006/relationships/font" Target="fonts/Nunito-bold.fntdata"/><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font" Target="fonts/Inter-regular.fntdata"/><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font" Target="fonts/BarlowExtraLight-regular.fntdata"/><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font" Target="fonts/BarlowExtraLight-italic.fntdata"/><Relationship Id="rId12" Type="http://schemas.openxmlformats.org/officeDocument/2006/relationships/slide" Target="slides/slide4.xml"/><Relationship Id="rId56" Type="http://schemas.openxmlformats.org/officeDocument/2006/relationships/font" Target="fonts/BarlowExtraLight-bold.fntdata"/><Relationship Id="rId91" Type="http://schemas.openxmlformats.org/officeDocument/2006/relationships/font" Target="fonts/OpenSans-italic.fntdata"/><Relationship Id="rId90" Type="http://schemas.openxmlformats.org/officeDocument/2006/relationships/font" Target="fonts/OpenSans-bold.fntdata"/><Relationship Id="rId92" Type="http://schemas.openxmlformats.org/officeDocument/2006/relationships/font" Target="fonts/OpenSans-boldItalic.fntdata"/><Relationship Id="rId15" Type="http://schemas.openxmlformats.org/officeDocument/2006/relationships/slide" Target="slides/slide7.xml"/><Relationship Id="rId59" Type="http://schemas.openxmlformats.org/officeDocument/2006/relationships/font" Target="fonts/Nunito-regular.fntdata"/><Relationship Id="rId14" Type="http://schemas.openxmlformats.org/officeDocument/2006/relationships/slide" Target="slides/slide6.xml"/><Relationship Id="rId58" Type="http://schemas.openxmlformats.org/officeDocument/2006/relationships/font" Target="fonts/BarlowExtraLight-boldItalic.fntdata"/><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33d17db61dd_1_0: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1" name="Google Shape;461;g33d17db61dd_1_0: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g33d17db61dd_1_0: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36a93de0891_0_20: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9" name="Google Shape;539;g36a93de0891_0_20: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a:t>Speaker Notes: **This can be done virtually or in-person. This activity is accompanied by a participant worksheet.  </a:t>
            </a:r>
            <a:endParaRPr b="1"/>
          </a:p>
          <a:p>
            <a:pPr indent="0" lvl="0" marL="0" rtl="0" algn="l">
              <a:spcBef>
                <a:spcPts val="0"/>
              </a:spcBef>
              <a:spcAft>
                <a:spcPts val="0"/>
              </a:spcAft>
              <a:buNone/>
            </a:pPr>
            <a:r>
              <a:t/>
            </a:r>
            <a:endParaRPr b="1"/>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Now we’re going to simulate something that rarely happens but </a:t>
            </a:r>
            <a:r>
              <a:rPr i="1" lang="en">
                <a:solidFill>
                  <a:schemeClr val="dk1"/>
                </a:solidFill>
              </a:rPr>
              <a:t>should</a:t>
            </a:r>
            <a:r>
              <a:rPr lang="en">
                <a:solidFill>
                  <a:schemeClr val="dk1"/>
                </a:solidFill>
              </a:rPr>
              <a:t>—building a shared charter at the start of a project.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small groups, you’ll take on the roles of the Product Owner, Contracting Officer’s Representative, and Contracting Officer, and work together to fill out a simple charter.</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is your chance to align on what success looks like, who owns what, and how you’ll work together throughout delivery.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Just like in real life, you might not agree on everything at first—that’s part of the learning. The conversations you have will be just as valuable as what you write down.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We’ll give you a short project scenario and a charter template to work from. Let’s get into groups and start building!</a:t>
            </a:r>
            <a:endParaRPr>
              <a:solidFill>
                <a:schemeClr val="dk1"/>
              </a:solidFill>
            </a:endParaRPr>
          </a:p>
          <a:p>
            <a:pPr indent="0" lvl="0" marL="0" rtl="0" algn="l">
              <a:spcBef>
                <a:spcPts val="1200"/>
              </a:spcBef>
              <a:spcAft>
                <a:spcPts val="0"/>
              </a:spcAft>
              <a:buNone/>
            </a:pPr>
            <a:r>
              <a:t/>
            </a:r>
            <a:endParaRPr>
              <a:solidFill>
                <a:schemeClr val="dk1"/>
              </a:solidFill>
              <a:latin typeface="Open Sans"/>
              <a:ea typeface="Open Sans"/>
              <a:cs typeface="Open Sans"/>
              <a:sym typeface="Open Sans"/>
            </a:endParaRPr>
          </a:p>
        </p:txBody>
      </p:sp>
      <p:sp>
        <p:nvSpPr>
          <p:cNvPr id="540" name="Google Shape;540;g36a93de0891_0_20: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36a93de0891_0_30: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8" name="Google Shape;548;g36a93de0891_0_30: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a:t>Speaker Notes: </a:t>
            </a:r>
            <a:br>
              <a:rPr b="1" lang="en"/>
            </a:br>
            <a:br>
              <a:rPr b="1" lang="en"/>
            </a:br>
            <a:r>
              <a:rPr lang="en">
                <a:solidFill>
                  <a:schemeClr val="dk1"/>
                </a:solidFill>
              </a:rPr>
              <a:t>Invite 1–2 groups to share highlights before opening to general discussion.</a:t>
            </a:r>
            <a:endParaRPr>
              <a:solidFill>
                <a:schemeClr val="dk1"/>
              </a:solidFill>
            </a:endParaRPr>
          </a:p>
          <a:p>
            <a:pPr indent="0" lvl="0" marL="0" rtl="0" algn="l">
              <a:spcBef>
                <a:spcPts val="0"/>
              </a:spcBef>
              <a:spcAft>
                <a:spcPts val="0"/>
              </a:spcAft>
              <a:buNone/>
            </a:pPr>
            <a:r>
              <a:t/>
            </a:r>
            <a:endParaRPr b="1"/>
          </a:p>
        </p:txBody>
      </p:sp>
      <p:sp>
        <p:nvSpPr>
          <p:cNvPr id="549" name="Google Shape;549;g36a93de0891_0_30: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33d17db61dd_1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33d17db61dd_1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33d17db61dd_1_772: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2" name="Google Shape;562;g33d17db61dd_1_772: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g33d17db61dd_1_772: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33d17db61dd_1_780: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1" name="Google Shape;571;g33d17db61dd_1_780: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2" name="Google Shape;572;g33d17db61dd_1_780: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33d17db61dd_1_816: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3" name="Google Shape;583;g33d17db61dd_1_816: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a:t>Speaker Notes: </a:t>
            </a:r>
            <a:br>
              <a:rPr lang="en"/>
            </a:br>
            <a:br>
              <a:rPr lang="en"/>
            </a:br>
            <a:r>
              <a:rPr lang="en">
                <a:solidFill>
                  <a:schemeClr val="dk1"/>
                </a:solidFill>
              </a:rPr>
              <a:t>Let’s kick things off with why we’re even talking about metrics in agile procurement. Traditional contracting often focuses on whether a task was done ‘on time’ or ‘on budget.’ Agile asks a deeper question: </a:t>
            </a:r>
            <a:r>
              <a:rPr i="1" lang="en">
                <a:solidFill>
                  <a:schemeClr val="dk1"/>
                </a:solidFill>
              </a:rPr>
              <a:t>Did this deliver real value to users and mission?</a:t>
            </a:r>
            <a:r>
              <a:rPr lang="en">
                <a:solidFill>
                  <a:schemeClr val="dk1"/>
                </a:solidFill>
              </a:rPr>
              <a:t> That’s what our metrics need to measure—value, flow, and outcomes.</a:t>
            </a:r>
            <a:endParaRPr/>
          </a:p>
        </p:txBody>
      </p:sp>
      <p:sp>
        <p:nvSpPr>
          <p:cNvPr id="584" name="Google Shape;584;g33d17db61dd_1_816: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36a93de0891_0_52: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1" name="Google Shape;591;g36a93de0891_0_52: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2" name="Google Shape;592;g36a93de0891_0_52: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36a93de0891_0_44: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9" name="Google Shape;599;g36a93de0891_0_44: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a:t>Speaker Notes: </a:t>
            </a:r>
            <a:br>
              <a:rPr lang="en"/>
            </a:br>
            <a:br>
              <a:rPr lang="en"/>
            </a:br>
            <a:r>
              <a:rPr lang="en">
                <a:solidFill>
                  <a:schemeClr val="dk1"/>
                </a:solidFill>
              </a:rPr>
              <a:t>Here’s a high-level view of modern metrics categories. You don’t need to track </a:t>
            </a:r>
            <a:r>
              <a:rPr i="1" lang="en">
                <a:solidFill>
                  <a:schemeClr val="dk1"/>
                </a:solidFill>
              </a:rPr>
              <a:t>everything</a:t>
            </a:r>
            <a:r>
              <a:rPr lang="en">
                <a:solidFill>
                  <a:schemeClr val="dk1"/>
                </a:solidFill>
              </a:rPr>
              <a:t>—just focus on a few high-impact ones. These help tell the story of how fast value is flowing, whether users are benefiting, and how well the team is working together. Which of these stand out to you as useful for a contract you're currently managing?</a:t>
            </a:r>
            <a:endParaRPr/>
          </a:p>
        </p:txBody>
      </p:sp>
      <p:sp>
        <p:nvSpPr>
          <p:cNvPr id="600" name="Google Shape;600;g36a93de0891_0_44: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36a93de0891_0_81: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7" name="Google Shape;607;g36a93de0891_0_81: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a:t>Speaker Notes: </a:t>
            </a:r>
            <a:br>
              <a:rPr lang="en"/>
            </a:br>
            <a:br>
              <a:rPr lang="en"/>
            </a:br>
            <a:r>
              <a:rPr lang="en">
                <a:solidFill>
                  <a:schemeClr val="dk1"/>
                </a:solidFill>
              </a:rPr>
              <a:t>Incentives should reinforce good behavior—not just reward outputs. The best contracts create a structure that motivates teams to continuously deliver value. Think about what success really looks like in your environment—and how to incentivize that, not just compliance.</a:t>
            </a:r>
            <a:endParaRPr/>
          </a:p>
        </p:txBody>
      </p:sp>
      <p:sp>
        <p:nvSpPr>
          <p:cNvPr id="608" name="Google Shape;608;g36a93de0891_0_81: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36a93de0891_0_89: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5" name="Google Shape;615;g36a93de0891_0_89: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a:t>Speaker Notes: </a:t>
            </a:r>
            <a:br>
              <a:rPr b="1" lang="en"/>
            </a:br>
            <a:br>
              <a:rPr b="1" lang="en"/>
            </a:br>
            <a:r>
              <a:rPr lang="en">
                <a:solidFill>
                  <a:schemeClr val="dk1"/>
                </a:solidFill>
              </a:rPr>
              <a:t>Invite 1–2 groups to share highlights before opening to general discussion.</a:t>
            </a:r>
            <a:endParaRPr>
              <a:solidFill>
                <a:schemeClr val="dk1"/>
              </a:solidFill>
            </a:endParaRPr>
          </a:p>
          <a:p>
            <a:pPr indent="0" lvl="0" marL="0" rtl="0" algn="l">
              <a:spcBef>
                <a:spcPts val="0"/>
              </a:spcBef>
              <a:spcAft>
                <a:spcPts val="0"/>
              </a:spcAft>
              <a:buNone/>
            </a:pPr>
            <a:r>
              <a:t/>
            </a:r>
            <a:endParaRPr b="1"/>
          </a:p>
        </p:txBody>
      </p:sp>
      <p:sp>
        <p:nvSpPr>
          <p:cNvPr id="616" name="Google Shape;616;g36a93de0891_0_89: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33d17db61dd_1_10: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9" name="Google Shape;469;g33d17db61dd_1_10: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g33d17db61dd_1_10: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33d17db61dd_1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33d17db61dd_1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33d17db61dd_1_924: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9" name="Google Shape;629;g33d17db61dd_1_924: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a:t>Speaker Notes:</a:t>
            </a:r>
            <a:r>
              <a:rPr lang="en"/>
              <a:t> This section addresses the full ecosystem of post-award readiness. We’ll go beyond logistics and look at how procurement professionals can set the tone for collaboration, define shared understanding, and reduce early delivery risk. Whether you’re the CO, COR, or supporting PO, your leadership in these early phases matters.</a:t>
            </a:r>
            <a:endParaRPr/>
          </a:p>
        </p:txBody>
      </p:sp>
      <p:sp>
        <p:nvSpPr>
          <p:cNvPr id="630" name="Google Shape;630;g33d17db61dd_1_924: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33d17db61dd_1_932: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8" name="Google Shape;638;g33d17db61dd_1_932: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a:t>Speaker Notes: </a:t>
            </a:r>
            <a:endParaRPr b="1"/>
          </a:p>
        </p:txBody>
      </p:sp>
      <p:sp>
        <p:nvSpPr>
          <p:cNvPr id="639" name="Google Shape;639;g33d17db61dd_1_932: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36a93de0891_0_202: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0" name="Google Shape;650;g36a93de0891_0_202: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a:t>Speaker Notes: </a:t>
            </a:r>
            <a:br>
              <a:rPr lang="en"/>
            </a:br>
            <a:br>
              <a:rPr lang="en"/>
            </a:br>
            <a:r>
              <a:rPr lang="en">
                <a:solidFill>
                  <a:schemeClr val="dk1"/>
                </a:solidFill>
              </a:rPr>
              <a:t>Now that the contract is awarded, the real work begins. Kickoffs aren’t just boxes to check—they shape how delivery unfolds. In agile digital services, we can't assume everything carries over cleanly from the solicitation. This section will help you lead or support stronger kickoffs that align both contract structure and agile execution.</a:t>
            </a:r>
            <a:endParaRPr/>
          </a:p>
        </p:txBody>
      </p:sp>
      <p:sp>
        <p:nvSpPr>
          <p:cNvPr id="651" name="Google Shape;651;g36a93de0891_0_202: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36a93de0891_0_213: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8" name="Google Shape;658;g36a93de0891_0_213: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a:t>Speaker Notes: </a:t>
            </a:r>
            <a:br>
              <a:rPr lang="en"/>
            </a:br>
            <a:endParaRPr/>
          </a:p>
          <a:p>
            <a:pPr indent="0" lvl="0" marL="0" rtl="0" algn="l">
              <a:spcBef>
                <a:spcPts val="0"/>
              </a:spcBef>
              <a:spcAft>
                <a:spcPts val="0"/>
              </a:spcAft>
              <a:buNone/>
            </a:pPr>
            <a:r>
              <a:rPr lang="en"/>
              <a:t>B</a:t>
            </a:r>
            <a:r>
              <a:rPr lang="en"/>
              <a:t>efore we dive into best practices, let’s ground this in your own experience. Take a minute to think back to a recent contract kickoff—especially one involving software or cloud delivery. What helped? What didn’t? You can jot your thoughts down or share with a partner. This quick reflection will help you connect upcoming content with your real-world context.</a:t>
            </a:r>
            <a:endParaRPr/>
          </a:p>
        </p:txBody>
      </p:sp>
      <p:sp>
        <p:nvSpPr>
          <p:cNvPr id="659" name="Google Shape;659;g36a93de0891_0_213: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36a93de0891_0_224: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6" name="Google Shape;666;g36a93de0891_0_224: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a:t>Speaker Notes: </a:t>
            </a:r>
            <a:endParaRPr/>
          </a:p>
          <a:p>
            <a:pPr indent="0" lvl="0" marL="0" rtl="0" algn="l">
              <a:lnSpc>
                <a:spcPct val="115000"/>
              </a:lnSpc>
              <a:spcBef>
                <a:spcPts val="1200"/>
              </a:spcBef>
              <a:spcAft>
                <a:spcPts val="0"/>
              </a:spcAft>
              <a:buNone/>
            </a:pPr>
            <a:r>
              <a:rPr lang="en"/>
              <a:t>In federal agile work, Sprint 0 isn’t optional. It’s a necessary bridge between award and execution. You may not be delivering software yet, but critical foundational work is happening.</a:t>
            </a:r>
            <a:endParaRPr/>
          </a:p>
          <a:p>
            <a:pPr indent="0" lvl="0" marL="0" rtl="0" algn="l">
              <a:lnSpc>
                <a:spcPct val="115000"/>
              </a:lnSpc>
              <a:spcBef>
                <a:spcPts val="1200"/>
              </a:spcBef>
              <a:spcAft>
                <a:spcPts val="0"/>
              </a:spcAft>
              <a:buNone/>
            </a:pPr>
            <a:r>
              <a:rPr lang="en"/>
              <a:t>From clearances and onboarding to backlog planning and kickoff meetings—this phase ensures everyone is equipped to start strong. If you treat Sprint 0 like dead time, you’ll miss the opportunity to shape the team’s delivery conditions.</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spcBef>
                <a:spcPts val="1200"/>
              </a:spcBef>
              <a:spcAft>
                <a:spcPts val="0"/>
              </a:spcAft>
              <a:buNone/>
            </a:pPr>
            <a:r>
              <a:t/>
            </a:r>
            <a:endParaRPr/>
          </a:p>
        </p:txBody>
      </p:sp>
      <p:sp>
        <p:nvSpPr>
          <p:cNvPr id="667" name="Google Shape;667;g36a93de0891_0_224: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36a93de0891_0_238: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4" name="Google Shape;674;g36a93de0891_0_238: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a:t>Speaker Notes: </a:t>
            </a:r>
            <a:endParaRPr/>
          </a:p>
          <a:p>
            <a:pPr indent="0" lvl="0" marL="0" rtl="0" algn="l">
              <a:lnSpc>
                <a:spcPct val="115000"/>
              </a:lnSpc>
              <a:spcBef>
                <a:spcPts val="1200"/>
              </a:spcBef>
              <a:spcAft>
                <a:spcPts val="0"/>
              </a:spcAft>
              <a:buClr>
                <a:schemeClr val="dk1"/>
              </a:buClr>
              <a:buSzPts val="1100"/>
              <a:buFont typeface="Arial"/>
              <a:buNone/>
            </a:pPr>
            <a:r>
              <a:rPr lang="en"/>
              <a:t>You’ll typically see two kickoff meetings at the start of a digital services contract—and they serve different purposes. The contract kickoff is your space to get on the same page about what’s in the awarded contract. The technical kickoff is where the delivery team aligns on how the work will actually get done, tracked, and accepted.</a:t>
            </a:r>
            <a:endParaRPr/>
          </a:p>
          <a:p>
            <a:pPr indent="0" lvl="0" marL="0" rtl="0" algn="l">
              <a:lnSpc>
                <a:spcPct val="115000"/>
              </a:lnSpc>
              <a:spcBef>
                <a:spcPts val="1200"/>
              </a:spcBef>
              <a:spcAft>
                <a:spcPts val="0"/>
              </a:spcAft>
              <a:buClr>
                <a:schemeClr val="dk1"/>
              </a:buClr>
              <a:buSzPts val="1100"/>
              <a:buFont typeface="Arial"/>
              <a:buNone/>
            </a:pPr>
            <a:r>
              <a:rPr lang="en"/>
              <a:t>This separation helps prevent miscommunication, sets clearer expectations, and gives each role space to lead where they have authority.</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a:p>
        </p:txBody>
      </p:sp>
      <p:sp>
        <p:nvSpPr>
          <p:cNvPr id="675" name="Google Shape;675;g36a93de0891_0_238: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36a93de0891_0_249: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2" name="Google Shape;682;g36a93de0891_0_249: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a:t>Speaker Notes: </a:t>
            </a:r>
            <a:endParaRPr/>
          </a:p>
          <a:p>
            <a:pPr indent="0" lvl="0" marL="0" rtl="0" algn="l">
              <a:lnSpc>
                <a:spcPct val="115000"/>
              </a:lnSpc>
              <a:spcBef>
                <a:spcPts val="1200"/>
              </a:spcBef>
              <a:spcAft>
                <a:spcPts val="0"/>
              </a:spcAft>
              <a:buNone/>
            </a:pPr>
            <a:r>
              <a:rPr lang="en"/>
              <a:t>Before we jump into our breach activity, let’s ground ourselves in the reality of cloud contract administration. In federal procurement, we can’t just assume the vendor has it all covered. From data control to access permissions and spending alerts—you’re a key player in keeping cloud operations compliant and secure.</a:t>
            </a:r>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Takeaway:</a:t>
            </a:r>
            <a:endParaRPr b="1">
              <a:solidFill>
                <a:schemeClr val="dk1"/>
              </a:solidFill>
            </a:endParaRPr>
          </a:p>
          <a:p>
            <a:pPr indent="0" lvl="0" marL="0" rtl="0" algn="l">
              <a:lnSpc>
                <a:spcPct val="115000"/>
              </a:lnSpc>
              <a:spcBef>
                <a:spcPts val="1200"/>
              </a:spcBef>
              <a:spcAft>
                <a:spcPts val="0"/>
              </a:spcAft>
              <a:buNone/>
            </a:pPr>
            <a:r>
              <a:rPr lang="en">
                <a:solidFill>
                  <a:schemeClr val="dk1"/>
                </a:solidFill>
              </a:rPr>
              <a:t>Cloud contracts are dynamic environments—oversight is not passive. COs and CORs must stay in the loop on access, cost, risk, and escalation.</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a:p>
        </p:txBody>
      </p:sp>
      <p:sp>
        <p:nvSpPr>
          <p:cNvPr id="683" name="Google Shape;683;g36a93de0891_0_249: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33d38197d8d_0_8: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0" name="Google Shape;690;g33d38197d8d_0_8: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 </a:t>
            </a:r>
            <a:br>
              <a:rPr lang="en">
                <a:solidFill>
                  <a:schemeClr val="dk1"/>
                </a:solidFill>
              </a:rPr>
            </a:br>
            <a:br>
              <a:rPr lang="en">
                <a:solidFill>
                  <a:schemeClr val="dk1"/>
                </a:solidFill>
              </a:rPr>
            </a:br>
            <a:r>
              <a:rPr lang="en">
                <a:solidFill>
                  <a:schemeClr val="dk1"/>
                </a:solidFill>
              </a:rPr>
              <a:t>Today’s activity is a hands-on tabletop exercise designed to help you test how your team would respond to a security breach—using the actual roles and responsibilities you hold in federal agile delivery.</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This is not about finding fault; it’s about surfacing process gaps and improving clarity between COs, CORs, Product Owners, vendors, and security leads. Think of it like a fire drill: we don’t wait for a real fire to find out who’s got the keys to the exit.</a:t>
            </a:r>
            <a:endParaRPr/>
          </a:p>
        </p:txBody>
      </p:sp>
      <p:sp>
        <p:nvSpPr>
          <p:cNvPr id="691" name="Google Shape;691;g33d38197d8d_0_8: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36a93de0891_0_100: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9" name="Google Shape;699;g36a93de0891_0_100: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a:solidFill>
                  <a:schemeClr val="dk1"/>
                </a:solidFill>
              </a:rPr>
              <a:t>Speaker Notes: </a:t>
            </a:r>
            <a:br>
              <a:rPr lang="en">
                <a:solidFill>
                  <a:schemeClr val="dk1"/>
                </a:solidFill>
              </a:rPr>
            </a:br>
            <a:br>
              <a:rPr lang="en">
                <a:solidFill>
                  <a:schemeClr val="dk1"/>
                </a:solidFill>
              </a:rPr>
            </a:br>
            <a:r>
              <a:rPr lang="en">
                <a:solidFill>
                  <a:schemeClr val="dk1"/>
                </a:solidFill>
              </a:rPr>
              <a:t>You’ll work in groups, each person taking on a key role—CO, COR, PO, Vendor, or Security SME. You’ll be given a scenario, walk through a simulated breach response, and collaborate on a joint action plan.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Throughout, we’ll pause to reflect on what’s working, what’s unclear, and how contract language, communication protocols, and team coordination play a role in successful breach response. The goal? Leave this room with a better playbook than when you came in.</a:t>
            </a:r>
            <a:endParaRPr>
              <a:solidFill>
                <a:schemeClr val="dk1"/>
              </a:solidFill>
            </a:endParaRPr>
          </a:p>
          <a:p>
            <a:pPr indent="0" lvl="0" marL="0" rtl="0" algn="l">
              <a:spcBef>
                <a:spcPts val="1200"/>
              </a:spcBef>
              <a:spcAft>
                <a:spcPts val="0"/>
              </a:spcAft>
              <a:buNone/>
            </a:pPr>
            <a:r>
              <a:t/>
            </a:r>
            <a:endParaRPr>
              <a:solidFill>
                <a:schemeClr val="dk1"/>
              </a:solidFill>
            </a:endParaRPr>
          </a:p>
        </p:txBody>
      </p:sp>
      <p:sp>
        <p:nvSpPr>
          <p:cNvPr id="700" name="Google Shape;700;g36a93de0891_0_100: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33d17db61dd_1_22: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9" name="Google Shape;479;g33d17db61dd_1_22: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g33d17db61dd_1_22: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36a93de0891_0_111: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8" name="Google Shape;708;g36a93de0891_0_111: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a:solidFill>
                  <a:schemeClr val="dk1"/>
                </a:solidFill>
              </a:rPr>
              <a:t>Speaker Notes: </a:t>
            </a:r>
            <a:br>
              <a:rPr lang="en">
                <a:solidFill>
                  <a:schemeClr val="dk1"/>
                </a:solidFill>
              </a:rPr>
            </a:br>
            <a:br>
              <a:rPr lang="en">
                <a:solidFill>
                  <a:schemeClr val="dk1"/>
                </a:solidFill>
              </a:rPr>
            </a:br>
            <a:r>
              <a:rPr lang="en">
                <a:solidFill>
                  <a:schemeClr val="dk1"/>
                </a:solidFill>
              </a:rPr>
              <a:t>You’ll work in groups, each person taking on a key role—CO, COR, PO, Vendor, or Security SME. You’ll be given a scenario, walk through a simulated breach response, and collaborate on a joint action plan.</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Throughout, we’ll pause to reflect on what’s working, what’s unclear, and how contract language, communication protocols, and team coordination play a role in successful breach response. The goal? Leave this room with a better playbook than when you came in.</a:t>
            </a:r>
            <a:endParaRPr>
              <a:solidFill>
                <a:schemeClr val="dk1"/>
              </a:solidFill>
            </a:endParaRPr>
          </a:p>
          <a:p>
            <a:pPr indent="0" lvl="0" marL="0" rtl="0" algn="l">
              <a:spcBef>
                <a:spcPts val="1200"/>
              </a:spcBef>
              <a:spcAft>
                <a:spcPts val="0"/>
              </a:spcAft>
              <a:buNone/>
            </a:pPr>
            <a:r>
              <a:t/>
            </a:r>
            <a:endParaRPr>
              <a:solidFill>
                <a:schemeClr val="dk1"/>
              </a:solidFill>
            </a:endParaRPr>
          </a:p>
        </p:txBody>
      </p:sp>
      <p:sp>
        <p:nvSpPr>
          <p:cNvPr id="709" name="Google Shape;709;g36a93de0891_0_111: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36a93de0891_0_120: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6" name="Google Shape;716;g36a93de0891_0_120: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a:solidFill>
                  <a:schemeClr val="dk1"/>
                </a:solidFill>
              </a:rPr>
              <a:t>Speaker Notes: </a:t>
            </a:r>
            <a:br>
              <a:rPr lang="en">
                <a:solidFill>
                  <a:schemeClr val="dk1"/>
                </a:solidFill>
              </a:rPr>
            </a:br>
            <a:br>
              <a:rPr lang="en">
                <a:solidFill>
                  <a:schemeClr val="dk1"/>
                </a:solidFill>
              </a:rPr>
            </a:br>
            <a:r>
              <a:rPr lang="en">
                <a:solidFill>
                  <a:schemeClr val="dk1"/>
                </a:solidFill>
              </a:rPr>
              <a:t>You’ll work in groups, each person taking on a key role—CO, COR, PO, Vendor, or Security SME. You’ll be given a scenario, walk through a simulated breach response, and collaborate on a joint action plan.</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Throughout, we’ll pause to reflect on what’s working, what’s unclear, and how contract language, communication protocols, and team coordination play a role in successful breach response. The goal? Leave this room with a better playbook than when you came in.</a:t>
            </a:r>
            <a:endParaRPr>
              <a:solidFill>
                <a:schemeClr val="dk1"/>
              </a:solidFill>
            </a:endParaRPr>
          </a:p>
          <a:p>
            <a:pPr indent="0" lvl="0" marL="0" rtl="0" algn="l">
              <a:spcBef>
                <a:spcPts val="1200"/>
              </a:spcBef>
              <a:spcAft>
                <a:spcPts val="0"/>
              </a:spcAft>
              <a:buNone/>
            </a:pPr>
            <a:r>
              <a:t/>
            </a:r>
            <a:endParaRPr>
              <a:solidFill>
                <a:schemeClr val="dk1"/>
              </a:solidFill>
            </a:endParaRPr>
          </a:p>
        </p:txBody>
      </p:sp>
      <p:sp>
        <p:nvSpPr>
          <p:cNvPr id="717" name="Google Shape;717;g36a93de0891_0_120: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36a93de0891_0_181: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4" name="Google Shape;724;g36a93de0891_0_181: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a:solidFill>
                  <a:schemeClr val="dk1"/>
                </a:solidFill>
              </a:rPr>
              <a:t>Speaker Notes: </a:t>
            </a:r>
            <a:br>
              <a:rPr lang="en">
                <a:solidFill>
                  <a:schemeClr val="dk1"/>
                </a:solidFill>
              </a:rPr>
            </a:br>
            <a:br>
              <a:rPr lang="en">
                <a:solidFill>
                  <a:schemeClr val="dk1"/>
                </a:solidFill>
              </a:rPr>
            </a:br>
            <a:r>
              <a:rPr lang="en">
                <a:solidFill>
                  <a:schemeClr val="dk1"/>
                </a:solidFill>
              </a:rPr>
              <a:t>You’ll work in groups, each person taking on a key role—CO, COR, PO, Vendor, or Security SME. You’ll be given a scenario, walk through a simulated breach response, and collaborate on a joint action plan.</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Throughout, we’ll pause to reflect on what’s working, what’s unclear, and how contract language, communication protocols, and team coordination play a role in successful breach response. The goal? Leave this room with a better playbook than when you came in.</a:t>
            </a:r>
            <a:endParaRPr>
              <a:solidFill>
                <a:schemeClr val="dk1"/>
              </a:solidFill>
            </a:endParaRPr>
          </a:p>
          <a:p>
            <a:pPr indent="0" lvl="0" marL="0" rtl="0" algn="l">
              <a:spcBef>
                <a:spcPts val="1200"/>
              </a:spcBef>
              <a:spcAft>
                <a:spcPts val="0"/>
              </a:spcAft>
              <a:buNone/>
            </a:pPr>
            <a:r>
              <a:t/>
            </a:r>
            <a:endParaRPr>
              <a:solidFill>
                <a:schemeClr val="dk1"/>
              </a:solidFill>
            </a:endParaRPr>
          </a:p>
        </p:txBody>
      </p:sp>
      <p:sp>
        <p:nvSpPr>
          <p:cNvPr id="725" name="Google Shape;725;g36a93de0891_0_181: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36a93de0891_0_127: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2" name="Google Shape;732;g36a93de0891_0_127: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a:t>Speaker Notes: </a:t>
            </a:r>
            <a:endParaRPr b="1"/>
          </a:p>
          <a:p>
            <a:pPr indent="0" lvl="0" marL="0" rtl="0" algn="l">
              <a:lnSpc>
                <a:spcPct val="115000"/>
              </a:lnSpc>
              <a:spcBef>
                <a:spcPts val="1200"/>
              </a:spcBef>
              <a:spcAft>
                <a:spcPts val="0"/>
              </a:spcAft>
              <a:buClr>
                <a:schemeClr val="dk1"/>
              </a:buClr>
              <a:buSzPts val="1100"/>
              <a:buFont typeface="Arial"/>
              <a:buNone/>
            </a:pPr>
            <a:r>
              <a:rPr lang="en"/>
              <a:t>Here’s how we’ll begin. First, your group will receive a scenario—based on real-world patterns we’ve seen in federal digital service delivery. Each of you will respond from your assigned role and walk through what you would do within the first 6 hours of discovering a possible breach.</a:t>
            </a:r>
            <a:endParaRPr/>
          </a:p>
          <a:p>
            <a:pPr indent="0" lvl="0" marL="0" rtl="0" algn="l">
              <a:lnSpc>
                <a:spcPct val="115000"/>
              </a:lnSpc>
              <a:spcBef>
                <a:spcPts val="1200"/>
              </a:spcBef>
              <a:spcAft>
                <a:spcPts val="0"/>
              </a:spcAft>
              <a:buClr>
                <a:schemeClr val="dk1"/>
              </a:buClr>
              <a:buSzPts val="1100"/>
              <a:buFont typeface="Arial"/>
              <a:buNone/>
            </a:pPr>
            <a:r>
              <a:rPr lang="en"/>
              <a:t>Don’t worry about getting it ‘right’—this is about testing assumptions, uncovering gaps, and practicing communication across teams. We’ll escalate the scenario with new information partway through, just like in a real event.</a:t>
            </a:r>
            <a:endParaRPr/>
          </a:p>
          <a:p>
            <a:pPr indent="0" lvl="0" marL="0" rtl="0" algn="l">
              <a:spcBef>
                <a:spcPts val="1200"/>
              </a:spcBef>
              <a:spcAft>
                <a:spcPts val="0"/>
              </a:spcAft>
              <a:buNone/>
            </a:pPr>
            <a:r>
              <a:t/>
            </a:r>
            <a:endParaRPr b="1"/>
          </a:p>
        </p:txBody>
      </p:sp>
      <p:sp>
        <p:nvSpPr>
          <p:cNvPr id="733" name="Google Shape;733;g36a93de0891_0_127: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36a93de0891_0_143:notes"/>
          <p:cNvSpPr/>
          <p:nvPr>
            <p:ph idx="2" type="sldImg"/>
          </p:nvPr>
        </p:nvSpPr>
        <p:spPr>
          <a:xfrm>
            <a:off x="1828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0" name="Google Shape;740;g36a93de0891_0_143: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b="1" lang="en"/>
              <a:t>Speaker Notes: </a:t>
            </a:r>
            <a:endParaRPr b="1"/>
          </a:p>
        </p:txBody>
      </p:sp>
      <p:sp>
        <p:nvSpPr>
          <p:cNvPr id="741" name="Google Shape;741;g36a93de0891_0_143: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36a93de0891_0_150:notes"/>
          <p:cNvSpPr/>
          <p:nvPr>
            <p:ph idx="2" type="sldImg"/>
          </p:nvPr>
        </p:nvSpPr>
        <p:spPr>
          <a:xfrm>
            <a:off x="1828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8" name="Google Shape;748;g36a93de0891_0_150: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749" name="Google Shape;749;g36a93de0891_0_150: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36a93de0891_0_157:notes"/>
          <p:cNvSpPr/>
          <p:nvPr>
            <p:ph idx="2" type="sldImg"/>
          </p:nvPr>
        </p:nvSpPr>
        <p:spPr>
          <a:xfrm>
            <a:off x="1828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6" name="Google Shape;756;g36a93de0891_0_157: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757" name="Google Shape;757;g36a93de0891_0_157: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36a93de0891_0_164:notes"/>
          <p:cNvSpPr/>
          <p:nvPr>
            <p:ph idx="2" type="sldImg"/>
          </p:nvPr>
        </p:nvSpPr>
        <p:spPr>
          <a:xfrm>
            <a:off x="1828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4" name="Google Shape;764;g36a93de0891_0_164: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765" name="Google Shape;765;g36a93de0891_0_164: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36a93de0891_0_171:notes"/>
          <p:cNvSpPr/>
          <p:nvPr>
            <p:ph idx="2" type="sldImg"/>
          </p:nvPr>
        </p:nvSpPr>
        <p:spPr>
          <a:xfrm>
            <a:off x="1828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2" name="Google Shape;772;g36a93de0891_0_171: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773" name="Google Shape;773;g36a93de0891_0_171: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36a93de0891_0_190: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0" name="Google Shape;780;g36a93de0891_0_190: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a:t>Speaker Notes: </a:t>
            </a:r>
            <a:br>
              <a:rPr b="1" lang="en"/>
            </a:br>
            <a:br>
              <a:rPr b="1" lang="en"/>
            </a:br>
            <a:r>
              <a:rPr lang="en">
                <a:solidFill>
                  <a:schemeClr val="dk1"/>
                </a:solidFill>
              </a:rPr>
              <a:t>Let’s come back together and reflect on what we just experienced. Think about your role—what was difficult or unclear? Where did coordination work, and where did it stall?</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debrief is where the value of the exercise really comes through. Capture what surprised you, and let’s talk about how these insights can inform contract language, escalation paths, and internal training.</a:t>
            </a:r>
            <a:endParaRPr>
              <a:solidFill>
                <a:schemeClr val="dk1"/>
              </a:solidFill>
            </a:endParaRPr>
          </a:p>
          <a:p>
            <a:pPr indent="0" lvl="0" marL="0" rtl="0" algn="l">
              <a:lnSpc>
                <a:spcPct val="115000"/>
              </a:lnSpc>
              <a:spcBef>
                <a:spcPts val="1200"/>
              </a:spcBef>
              <a:spcAft>
                <a:spcPts val="0"/>
              </a:spcAft>
              <a:buNone/>
            </a:pPr>
            <a:r>
              <a:rPr lang="en">
                <a:solidFill>
                  <a:schemeClr val="dk1"/>
                </a:solidFill>
              </a:rPr>
              <a:t>If this had been a real breach—what would you have wanted in place ahead of time?</a:t>
            </a:r>
            <a:br>
              <a:rPr lang="en">
                <a:solidFill>
                  <a:schemeClr val="dk1"/>
                </a:solidFill>
              </a:rPr>
            </a:br>
            <a:br>
              <a:rPr lang="en">
                <a:solidFill>
                  <a:schemeClr val="dk1"/>
                </a:solidFill>
              </a:rPr>
            </a:br>
            <a:r>
              <a:rPr b="1" lang="en">
                <a:solidFill>
                  <a:schemeClr val="dk1"/>
                </a:solidFill>
              </a:rPr>
              <a:t>After-Action Ideas to Share with the Class to Consider:</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Clarify or revise breach response clauses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Identify training or documentation needs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Build a follow-up checklist or SOP for future reviews</a:t>
            </a:r>
            <a:br>
              <a:rPr lang="en">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0"/>
              </a:spcBef>
              <a:spcAft>
                <a:spcPts val="0"/>
              </a:spcAft>
              <a:buNone/>
            </a:pPr>
            <a:r>
              <a:t/>
            </a:r>
            <a:endParaRPr b="1"/>
          </a:p>
        </p:txBody>
      </p:sp>
      <p:sp>
        <p:nvSpPr>
          <p:cNvPr id="781" name="Google Shape;781;g36a93de0891_0_190: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33d17db61dd_1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33d17db61dd_1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36c77ebe60f_0_0: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8" name="Google Shape;788;g36c77ebe60f_0_0: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Speaker Notes:</a:t>
            </a:r>
            <a:endParaRPr/>
          </a:p>
          <a:p>
            <a:pPr indent="0" lvl="0" marL="0" rtl="0" algn="l">
              <a:spcBef>
                <a:spcPts val="0"/>
              </a:spcBef>
              <a:spcAft>
                <a:spcPts val="0"/>
              </a:spcAft>
              <a:buNone/>
            </a:pPr>
            <a:r>
              <a:rPr lang="en"/>
              <a:t> Many government teams—and their partners—contribute to advancing digital delivery. These groups create resources, prototypes, and momentum for modern practices.</a:t>
            </a:r>
            <a:endParaRPr/>
          </a:p>
        </p:txBody>
      </p:sp>
      <p:sp>
        <p:nvSpPr>
          <p:cNvPr id="789" name="Google Shape;789;g36c77ebe60f_0_0: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33d17db61dd_1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33d17db61dd_1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33d38197d8d_0_35: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3" name="Google Shape;803;g33d38197d8d_0_35: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4" name="Google Shape;804;g33d38197d8d_0_35: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36a93de0891_0_263: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5" name="Google Shape;815;g36a93de0891_0_263: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a:t>Speaker Notes: </a:t>
            </a:r>
            <a:br>
              <a:rPr lang="en"/>
            </a:br>
            <a:br>
              <a:rPr lang="en"/>
            </a:br>
            <a:r>
              <a:rPr lang="en">
                <a:solidFill>
                  <a:schemeClr val="dk1"/>
                </a:solidFill>
              </a:rPr>
              <a:t>Even in agile environments—especially modular ones—there are moments when you need to decide: do we keep going, adjust course, or exit? These are high-stakes decisions, and they don’t happen in a vacuum. You’ll be weighing contract terms against system dependencies, vendor behavior, and long-term agency goals. Let’s set the stage for how we think through that.</a:t>
            </a:r>
            <a:br>
              <a:rPr lang="en">
                <a:solidFill>
                  <a:schemeClr val="dk1"/>
                </a:solidFill>
              </a:rPr>
            </a:br>
            <a:br>
              <a:rPr lang="en">
                <a:solidFill>
                  <a:schemeClr val="dk1"/>
                </a:solidFill>
              </a:rPr>
            </a:br>
            <a:r>
              <a:rPr lang="en">
                <a:solidFill>
                  <a:schemeClr val="dk1"/>
                </a:solidFill>
              </a:rPr>
              <a:t>Your role as the </a:t>
            </a:r>
            <a:r>
              <a:rPr b="1" lang="en">
                <a:solidFill>
                  <a:schemeClr val="dk1"/>
                </a:solidFill>
              </a:rPr>
              <a:t>CO/COR is to: </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Analyze contractual, technical, and operational impacts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Balance risk, cost, time, and mission priorities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Document performance, mitigation attempts, and decision rationale</a:t>
            </a:r>
            <a:br>
              <a:rPr lang="en">
                <a:solidFill>
                  <a:schemeClr val="dk1"/>
                </a:solidFill>
              </a:rPr>
            </a:br>
            <a:endParaRPr>
              <a:solidFill>
                <a:schemeClr val="dk1"/>
              </a:solidFill>
            </a:endParaRPr>
          </a:p>
          <a:p>
            <a:pPr indent="0" lvl="0" marL="0" rtl="0" algn="l">
              <a:spcBef>
                <a:spcPts val="1200"/>
              </a:spcBef>
              <a:spcAft>
                <a:spcPts val="0"/>
              </a:spcAft>
              <a:buNone/>
            </a:pPr>
            <a:r>
              <a:t/>
            </a:r>
            <a:endParaRPr>
              <a:solidFill>
                <a:schemeClr val="dk1"/>
              </a:solidFill>
            </a:endParaRPr>
          </a:p>
        </p:txBody>
      </p:sp>
      <p:sp>
        <p:nvSpPr>
          <p:cNvPr id="816" name="Google Shape;816;g36a93de0891_0_263: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36a93de0891_0_274: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3" name="Google Shape;823;g36a93de0891_0_274: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a:t>Speaker Notes: </a:t>
            </a:r>
            <a:br>
              <a:rPr lang="en"/>
            </a:br>
            <a:br>
              <a:rPr lang="en"/>
            </a:br>
            <a:r>
              <a:rPr lang="en">
                <a:solidFill>
                  <a:schemeClr val="dk1"/>
                </a:solidFill>
              </a:rPr>
              <a:t>The case study you’ll explore online walks through a situation where these questions weren’t hypothetical—they were urgent. As you work through that material later, use this list as a thinking guide. What you’ll see is that modular flexibility comes with its own form of complexity, especially when interdependencies get tangled.</a:t>
            </a:r>
            <a:endParaRPr>
              <a:solidFill>
                <a:schemeClr val="dk1"/>
              </a:solidFill>
            </a:endParaRPr>
          </a:p>
        </p:txBody>
      </p:sp>
      <p:sp>
        <p:nvSpPr>
          <p:cNvPr id="824" name="Google Shape;824;g36a93de0891_0_274: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36a93de0891_0_4: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1" name="Google Shape;831;g36a93de0891_0_4: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2" name="Google Shape;832;g36a93de0891_0_4: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366a562c0f1_0_131: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8" name="Google Shape;838;g366a562c0f1_0_131: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9" name="Google Shape;839;g366a562c0f1_0_131: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34221800990_6_0: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5" name="Google Shape;495;g34221800990_6_0:notes"/>
          <p:cNvSpPr txBox="1"/>
          <p:nvPr>
            <p:ph idx="1" type="body"/>
          </p:nvPr>
        </p:nvSpPr>
        <p:spPr>
          <a:xfrm>
            <a:off x="914400" y="4400550"/>
            <a:ext cx="73152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g34221800990_6_0:notes"/>
          <p:cNvSpPr txBox="1"/>
          <p:nvPr>
            <p:ph idx="12" type="sldNum"/>
          </p:nvPr>
        </p:nvSpPr>
        <p:spPr>
          <a:xfrm>
            <a:off x="5179484" y="8685213"/>
            <a:ext cx="39624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34221800990_4_10: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4" name="Google Shape;504;g34221800990_4_10:notes"/>
          <p:cNvSpPr txBox="1"/>
          <p:nvPr>
            <p:ph idx="1" type="body"/>
          </p:nvPr>
        </p:nvSpPr>
        <p:spPr>
          <a:xfrm>
            <a:off x="914400" y="4400550"/>
            <a:ext cx="73152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g34221800990_4_10:notes"/>
          <p:cNvSpPr txBox="1"/>
          <p:nvPr>
            <p:ph idx="12" type="sldNum"/>
          </p:nvPr>
        </p:nvSpPr>
        <p:spPr>
          <a:xfrm>
            <a:off x="5179484" y="8685213"/>
            <a:ext cx="39624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36a93de0891_0_293: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4" name="Google Shape;514;g36a93de0891_0_293: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a:t>Speaker Notes: </a:t>
            </a:r>
            <a:endParaRPr b="1"/>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traditional acquisitions, we often think of contract award as the finish line for the CO. But in agile digital service delivery, it’s just the starting point.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As the Contracting Officer, your role </a:t>
            </a:r>
            <a:r>
              <a:rPr i="1" lang="en">
                <a:solidFill>
                  <a:schemeClr val="dk1"/>
                </a:solidFill>
              </a:rPr>
              <a:t>evolves</a:t>
            </a:r>
            <a:r>
              <a:rPr lang="en">
                <a:solidFill>
                  <a:schemeClr val="dk1"/>
                </a:solidFill>
              </a:rPr>
              <a:t>—you’re no longer just enforcing terms. You’re helping ensure the contract structure supports iterative delivery, evolving requirements, and product success.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That means being actively involved in key touchpoints: sprint reviews, demos, retrospectives—not just to observe, but to stay aware of risks, blockers, or scope shifts that may require contractual action.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You’ll work closely with the COR and PO. The COR will track performance data and team health; the PO will steer the backlog and user priorities; and you’ll ensure all of that remains anchored in the contract.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Agile delivery is adaptive by nature. You’re not managing a list of fixed outputs—you’re supporting a living product that evolves based on user feedback and technical feasibility. Your presence keeps that process grounded in acquisition integrity and mission outcomes.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That’s why post-award engagement isn’t optional—it’s a strategic lever.</a:t>
            </a:r>
            <a:endParaRPr>
              <a:solidFill>
                <a:schemeClr val="dk1"/>
              </a:solidFill>
            </a:endParaRPr>
          </a:p>
          <a:p>
            <a:pPr indent="0" lvl="0" marL="0" rtl="0" algn="l">
              <a:spcBef>
                <a:spcPts val="1200"/>
              </a:spcBef>
              <a:spcAft>
                <a:spcPts val="0"/>
              </a:spcAft>
              <a:buNone/>
            </a:pPr>
            <a:r>
              <a:t/>
            </a:r>
            <a:endParaRPr/>
          </a:p>
          <a:p>
            <a:pPr indent="0" lvl="0" marL="0" rtl="0" algn="l">
              <a:lnSpc>
                <a:spcPct val="115000"/>
              </a:lnSpc>
              <a:spcBef>
                <a:spcPts val="1200"/>
              </a:spcBef>
              <a:spcAft>
                <a:spcPts val="0"/>
              </a:spcAft>
              <a:buNone/>
            </a:pPr>
            <a:r>
              <a:t/>
            </a:r>
            <a:endParaRPr>
              <a:solidFill>
                <a:schemeClr val="dk1"/>
              </a:solidFill>
              <a:latin typeface="Open Sans"/>
              <a:ea typeface="Open Sans"/>
              <a:cs typeface="Open Sans"/>
              <a:sym typeface="Open Sans"/>
            </a:endParaRPr>
          </a:p>
          <a:p>
            <a:pPr indent="0" lvl="0" marL="0" rtl="0" algn="l">
              <a:spcBef>
                <a:spcPts val="1200"/>
              </a:spcBef>
              <a:spcAft>
                <a:spcPts val="0"/>
              </a:spcAft>
              <a:buNone/>
            </a:pPr>
            <a:r>
              <a:t/>
            </a:r>
            <a:endParaRPr b="1"/>
          </a:p>
        </p:txBody>
      </p:sp>
      <p:sp>
        <p:nvSpPr>
          <p:cNvPr id="515" name="Google Shape;515;g36a93de0891_0_293: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33d17db61dd_1_721: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2" name="Google Shape;522;g33d17db61dd_1_721: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a:t>Speaker Notes: **This can be done virtually or in-person. This activity is accompanied by a participant worksheet.  </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solidFill>
                  <a:schemeClr val="dk1"/>
                </a:solidFill>
                <a:latin typeface="Open Sans"/>
                <a:ea typeface="Open Sans"/>
                <a:cs typeface="Open Sans"/>
                <a:sym typeface="Open Sans"/>
              </a:rPr>
              <a:t>Next up, we’re going to dive into an activity called </a:t>
            </a:r>
            <a:r>
              <a:rPr i="1" lang="en">
                <a:solidFill>
                  <a:schemeClr val="dk1"/>
                </a:solidFill>
                <a:latin typeface="Open Sans"/>
                <a:ea typeface="Open Sans"/>
                <a:cs typeface="Open Sans"/>
                <a:sym typeface="Open Sans"/>
              </a:rPr>
              <a:t>‘Who Does What? Agile Role Round Robin.’</a:t>
            </a:r>
            <a:r>
              <a:rPr lang="en">
                <a:solidFill>
                  <a:schemeClr val="dk1"/>
                </a:solidFill>
                <a:latin typeface="Open Sans"/>
                <a:ea typeface="Open Sans"/>
                <a:cs typeface="Open Sans"/>
                <a:sym typeface="Open Sans"/>
              </a:rPr>
              <a:t> This is a chance to explore the real-world decision-making that happens across agile roles during delivery—especially between federal and vendor team members.</a:t>
            </a:r>
            <a:endParaRPr>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latin typeface="Open Sans"/>
                <a:ea typeface="Open Sans"/>
                <a:cs typeface="Open Sans"/>
                <a:sym typeface="Open Sans"/>
              </a:rPr>
              <a:t>You’ll rotate through several scenarios in small groups, taking turns playing key roles like Product Owner, COR, Contracting Officer, and Vendor.</a:t>
            </a:r>
            <a:endParaRPr>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goal isn’t to ‘get the answer right’—it’s to think critically about who owns what in agile delivery and where role boundaries blur.</a:t>
            </a:r>
            <a:endParaRPr>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latin typeface="Open Sans"/>
                <a:ea typeface="Open Sans"/>
                <a:cs typeface="Open Sans"/>
                <a:sym typeface="Open Sans"/>
              </a:rPr>
              <a:t>Expect to surface some tensions or overlaps. That’s normal—and valuable. We’ll unpack what those moments mean in the debrief.</a:t>
            </a:r>
            <a:endParaRPr>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latin typeface="Open Sans"/>
                <a:ea typeface="Open Sans"/>
                <a:cs typeface="Open Sans"/>
                <a:sym typeface="Open Sans"/>
              </a:rPr>
              <a:t>Ready? Let’s get started!</a:t>
            </a:r>
            <a:endParaRPr>
              <a:solidFill>
                <a:schemeClr val="dk1"/>
              </a:solidFill>
              <a:latin typeface="Open Sans"/>
              <a:ea typeface="Open Sans"/>
              <a:cs typeface="Open Sans"/>
              <a:sym typeface="Open Sans"/>
            </a:endParaRPr>
          </a:p>
          <a:p>
            <a:pPr indent="0" lvl="0" marL="0" rtl="0" algn="l">
              <a:spcBef>
                <a:spcPts val="1200"/>
              </a:spcBef>
              <a:spcAft>
                <a:spcPts val="0"/>
              </a:spcAft>
              <a:buNone/>
            </a:pPr>
            <a:r>
              <a:t/>
            </a:r>
            <a:endParaRPr b="1"/>
          </a:p>
        </p:txBody>
      </p:sp>
      <p:sp>
        <p:nvSpPr>
          <p:cNvPr id="523" name="Google Shape;523;g33d17db61dd_1_721: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34221800990_4_24: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1" name="Google Shape;531;g34221800990_4_24:notes"/>
          <p:cNvSpPr txBox="1"/>
          <p:nvPr>
            <p:ph idx="1" type="body"/>
          </p:nvPr>
        </p:nvSpPr>
        <p:spPr>
          <a:xfrm>
            <a:off x="914400" y="4400550"/>
            <a:ext cx="73152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a:t>Speaker Notes: </a:t>
            </a:r>
            <a:br>
              <a:rPr b="1" lang="en"/>
            </a:br>
            <a:br>
              <a:rPr b="1" lang="en"/>
            </a:br>
            <a:r>
              <a:rPr lang="en">
                <a:solidFill>
                  <a:schemeClr val="dk1"/>
                </a:solidFill>
              </a:rPr>
              <a:t>Let’s come back together and debrief a bit.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I’d love for each group to share </a:t>
            </a:r>
            <a:r>
              <a:rPr i="1" lang="en">
                <a:solidFill>
                  <a:schemeClr val="dk1"/>
                </a:solidFill>
              </a:rPr>
              <a:t>one</a:t>
            </a:r>
            <a:r>
              <a:rPr lang="en">
                <a:solidFill>
                  <a:schemeClr val="dk1"/>
                </a:solidFill>
              </a:rPr>
              <a:t> scenario you explored and a key insight that came out of the conversation. Maybe it was a moment where roles weren’t clear… or maybe someone in the group brought a new perspective that shifted how you thought about accountability.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After that, we’ll reflect together on what we noticed across the board.</a:t>
            </a:r>
            <a:endParaRPr>
              <a:solidFill>
                <a:schemeClr val="dk1"/>
              </a:solidFill>
            </a:endParaRPr>
          </a:p>
          <a:p>
            <a:pPr indent="0" lvl="0" marL="0" rtl="0" algn="l">
              <a:lnSpc>
                <a:spcPct val="115000"/>
              </a:lnSpc>
              <a:spcBef>
                <a:spcPts val="1200"/>
              </a:spcBef>
              <a:spcAft>
                <a:spcPts val="0"/>
              </a:spcAft>
              <a:buNone/>
            </a:pPr>
            <a:r>
              <a:rPr lang="en">
                <a:solidFill>
                  <a:schemeClr val="dk1"/>
                </a:solidFill>
              </a:rPr>
              <a:t>Some questions to think about:</a:t>
            </a:r>
            <a:br>
              <a:rPr lang="en">
                <a:solidFill>
                  <a:schemeClr val="dk1"/>
                </a:solidFill>
              </a:rPr>
            </a:br>
            <a:r>
              <a:rPr lang="en">
                <a:solidFill>
                  <a:schemeClr val="dk1"/>
                </a:solidFill>
              </a:rPr>
              <a:t> – Where did responsibilities overlap?</a:t>
            </a:r>
            <a:br>
              <a:rPr lang="en">
                <a:solidFill>
                  <a:schemeClr val="dk1"/>
                </a:solidFill>
              </a:rPr>
            </a:br>
            <a:r>
              <a:rPr lang="en">
                <a:solidFill>
                  <a:schemeClr val="dk1"/>
                </a:solidFill>
              </a:rPr>
              <a:t> – What helped you figure out who should take action?</a:t>
            </a:r>
            <a:br>
              <a:rPr lang="en">
                <a:solidFill>
                  <a:schemeClr val="dk1"/>
                </a:solidFill>
              </a:rPr>
            </a:br>
            <a:r>
              <a:rPr lang="en">
                <a:solidFill>
                  <a:schemeClr val="dk1"/>
                </a:solidFill>
              </a:rPr>
              <a:t> – And what kinds of tools or team agreements could make this clearer in your agency or with your vendors?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big takeaway here is that shared understanding—early on—prevents slowdowns later. Having clarity doesn’t mean eliminating every gray area, but it </a:t>
            </a:r>
            <a:r>
              <a:rPr i="1" lang="en">
                <a:solidFill>
                  <a:schemeClr val="dk1"/>
                </a:solidFill>
              </a:rPr>
              <a:t>does</a:t>
            </a:r>
            <a:r>
              <a:rPr lang="en">
                <a:solidFill>
                  <a:schemeClr val="dk1"/>
                </a:solidFill>
              </a:rPr>
              <a:t> mean deciding how you’ll navigate those areas as a team.</a:t>
            </a:r>
            <a:endParaRPr>
              <a:solidFill>
                <a:schemeClr val="dk1"/>
              </a:solidFill>
            </a:endParaRPr>
          </a:p>
          <a:p>
            <a:pPr indent="0" lvl="0" marL="0" rtl="0" algn="l">
              <a:spcBef>
                <a:spcPts val="1200"/>
              </a:spcBef>
              <a:spcAft>
                <a:spcPts val="0"/>
              </a:spcAft>
              <a:buNone/>
            </a:pPr>
            <a:r>
              <a:t/>
            </a:r>
            <a:endParaRPr b="1"/>
          </a:p>
        </p:txBody>
      </p:sp>
      <p:sp>
        <p:nvSpPr>
          <p:cNvPr id="532" name="Google Shape;532;g34221800990_4_24:notes"/>
          <p:cNvSpPr txBox="1"/>
          <p:nvPr>
            <p:ph idx="12" type="sldNum"/>
          </p:nvPr>
        </p:nvSpPr>
        <p:spPr>
          <a:xfrm>
            <a:off x="5179484" y="8685213"/>
            <a:ext cx="39624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ted Slide 1_1_1_F">
  <p:cSld name="TITLE_AND_BODY_2_1_1_1_1_1_1_1">
    <p:spTree>
      <p:nvGrpSpPr>
        <p:cNvPr id="124" name="Shape 124"/>
        <p:cNvGrpSpPr/>
        <p:nvPr/>
      </p:nvGrpSpPr>
      <p:grpSpPr>
        <a:xfrm>
          <a:off x="0" y="0"/>
          <a:ext cx="0" cy="0"/>
          <a:chOff x="0" y="0"/>
          <a:chExt cx="0" cy="0"/>
        </a:xfrm>
      </p:grpSpPr>
      <p:sp>
        <p:nvSpPr>
          <p:cNvPr id="125" name="Google Shape;125;p13"/>
          <p:cNvSpPr/>
          <p:nvPr/>
        </p:nvSpPr>
        <p:spPr>
          <a:xfrm>
            <a:off x="228600" y="228600"/>
            <a:ext cx="8686800" cy="4686300"/>
          </a:xfrm>
          <a:prstGeom prst="roundRect">
            <a:avLst>
              <a:gd fmla="val 6123" name="adj"/>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ph idx="2" type="pic"/>
          </p:nvPr>
        </p:nvSpPr>
        <p:spPr>
          <a:xfrm>
            <a:off x="4626864" y="585216"/>
            <a:ext cx="3968400" cy="3968400"/>
          </a:xfrm>
          <a:prstGeom prst="rect">
            <a:avLst/>
          </a:prstGeom>
          <a:noFill/>
          <a:ln>
            <a:noFill/>
          </a:ln>
        </p:spPr>
      </p:sp>
      <p:sp>
        <p:nvSpPr>
          <p:cNvPr id="127" name="Google Shape;127;p13"/>
          <p:cNvSpPr txBox="1"/>
          <p:nvPr>
            <p:ph type="title"/>
          </p:nvPr>
        </p:nvSpPr>
        <p:spPr>
          <a:xfrm>
            <a:off x="557784" y="585216"/>
            <a:ext cx="3712500" cy="932700"/>
          </a:xfrm>
          <a:prstGeom prst="rect">
            <a:avLst/>
          </a:prstGeom>
        </p:spPr>
        <p:txBody>
          <a:bodyPr anchorCtr="0" anchor="t" bIns="0" lIns="0" spcFirstLastPara="1" rIns="0" wrap="square" tIns="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8" name="Google Shape;128;p13"/>
          <p:cNvSpPr txBox="1"/>
          <p:nvPr>
            <p:ph idx="1" type="body"/>
          </p:nvPr>
        </p:nvSpPr>
        <p:spPr>
          <a:xfrm>
            <a:off x="508525" y="1883625"/>
            <a:ext cx="3761700" cy="2670000"/>
          </a:xfrm>
          <a:prstGeom prst="rect">
            <a:avLst/>
          </a:prstGeom>
        </p:spPr>
        <p:txBody>
          <a:bodyPr anchorCtr="0" anchor="t" bIns="0" lIns="0" spcFirstLastPara="1" rIns="0" wrap="square" tIns="0">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extLst>
    <p:ext uri="{DCECCB84-F9BA-43D5-87BE-67443E8EF086}">
      <p15:sldGuideLst>
        <p15:guide id="1" orient="horz" pos="1620">
          <p15:clr>
            <a:srgbClr val="E46962"/>
          </p15:clr>
        </p15:guide>
        <p15:guide id="2" pos="351">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ted Slide 1_1_1_B">
  <p:cSld name="TITLE_AND_BODY_2_1_1_1">
    <p:spTree>
      <p:nvGrpSpPr>
        <p:cNvPr id="129" name="Shape 129"/>
        <p:cNvGrpSpPr/>
        <p:nvPr/>
      </p:nvGrpSpPr>
      <p:grpSpPr>
        <a:xfrm>
          <a:off x="0" y="0"/>
          <a:ext cx="0" cy="0"/>
          <a:chOff x="0" y="0"/>
          <a:chExt cx="0" cy="0"/>
        </a:xfrm>
      </p:grpSpPr>
      <p:sp>
        <p:nvSpPr>
          <p:cNvPr id="130" name="Google Shape;130;p14"/>
          <p:cNvSpPr/>
          <p:nvPr>
            <p:ph idx="2" type="pic"/>
          </p:nvPr>
        </p:nvSpPr>
        <p:spPr>
          <a:xfrm>
            <a:off x="4517136" y="475488"/>
            <a:ext cx="4188000" cy="4188000"/>
          </a:xfrm>
          <a:prstGeom prst="roundRect">
            <a:avLst>
              <a:gd fmla="val 8475" name="adj"/>
            </a:avLst>
          </a:prstGeom>
          <a:noFill/>
          <a:ln>
            <a:noFill/>
          </a:ln>
        </p:spPr>
      </p:sp>
      <p:sp>
        <p:nvSpPr>
          <p:cNvPr id="131" name="Google Shape;131;p14"/>
          <p:cNvSpPr txBox="1"/>
          <p:nvPr>
            <p:ph type="title"/>
          </p:nvPr>
        </p:nvSpPr>
        <p:spPr>
          <a:xfrm>
            <a:off x="548650" y="576075"/>
            <a:ext cx="3556800" cy="868800"/>
          </a:xfrm>
          <a:prstGeom prst="rect">
            <a:avLst/>
          </a:prstGeom>
        </p:spPr>
        <p:txBody>
          <a:bodyPr anchorCtr="0" anchor="t" bIns="0" lIns="0" spcFirstLastPara="1" rIns="0" wrap="square" tIns="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14"/>
          <p:cNvSpPr txBox="1"/>
          <p:nvPr>
            <p:ph idx="1" type="body"/>
          </p:nvPr>
        </p:nvSpPr>
        <p:spPr>
          <a:xfrm>
            <a:off x="438912" y="1655064"/>
            <a:ext cx="3666600" cy="2871300"/>
          </a:xfrm>
          <a:prstGeom prst="rect">
            <a:avLst/>
          </a:prstGeom>
        </p:spPr>
        <p:txBody>
          <a:bodyPr anchorCtr="0" anchor="ctr" bIns="0" lIns="0" spcFirstLastPara="1" rIns="0" wrap="square" tIns="0">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cxnSp>
        <p:nvCxnSpPr>
          <p:cNvPr id="133" name="Google Shape;133;p14"/>
          <p:cNvCxnSpPr/>
          <p:nvPr/>
        </p:nvCxnSpPr>
        <p:spPr>
          <a:xfrm>
            <a:off x="530352" y="402336"/>
            <a:ext cx="1059900" cy="0"/>
          </a:xfrm>
          <a:prstGeom prst="straightConnector1">
            <a:avLst/>
          </a:prstGeom>
          <a:noFill/>
          <a:ln cap="flat" cmpd="sng" w="9525">
            <a:solidFill>
              <a:srgbClr val="595959"/>
            </a:solidFill>
            <a:prstDash val="solid"/>
            <a:round/>
            <a:headEnd len="sm" w="sm" type="none"/>
            <a:tailEnd len="sm" w="sm" type="none"/>
          </a:ln>
        </p:spPr>
      </p:cxnSp>
      <p:cxnSp>
        <p:nvCxnSpPr>
          <p:cNvPr id="134" name="Google Shape;134;p14"/>
          <p:cNvCxnSpPr/>
          <p:nvPr/>
        </p:nvCxnSpPr>
        <p:spPr>
          <a:xfrm>
            <a:off x="530352" y="4745736"/>
            <a:ext cx="1059900" cy="0"/>
          </a:xfrm>
          <a:prstGeom prst="straightConnector1">
            <a:avLst/>
          </a:prstGeom>
          <a:noFill/>
          <a:ln cap="flat" cmpd="sng" w="9525">
            <a:solidFill>
              <a:srgbClr val="595959"/>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ted Slide 1_1_1_H">
  <p:cSld name="TITLE_AND_BODY_2_1_1_1_1_1_1_1_1_1">
    <p:spTree>
      <p:nvGrpSpPr>
        <p:cNvPr id="135" name="Shape 135"/>
        <p:cNvGrpSpPr/>
        <p:nvPr/>
      </p:nvGrpSpPr>
      <p:grpSpPr>
        <a:xfrm>
          <a:off x="0" y="0"/>
          <a:ext cx="0" cy="0"/>
          <a:chOff x="0" y="0"/>
          <a:chExt cx="0" cy="0"/>
        </a:xfrm>
      </p:grpSpPr>
      <p:sp>
        <p:nvSpPr>
          <p:cNvPr id="136" name="Google Shape;136;p15"/>
          <p:cNvSpPr/>
          <p:nvPr>
            <p:ph idx="2" type="pic"/>
          </p:nvPr>
        </p:nvSpPr>
        <p:spPr>
          <a:xfrm>
            <a:off x="548640" y="1554480"/>
            <a:ext cx="2807100" cy="2807100"/>
          </a:xfrm>
          <a:prstGeom prst="roundRect">
            <a:avLst>
              <a:gd fmla="val 8343" name="adj"/>
            </a:avLst>
          </a:prstGeom>
          <a:noFill/>
          <a:ln>
            <a:noFill/>
          </a:ln>
        </p:spPr>
      </p:sp>
      <p:sp>
        <p:nvSpPr>
          <p:cNvPr id="137" name="Google Shape;137;p15"/>
          <p:cNvSpPr txBox="1"/>
          <p:nvPr>
            <p:ph type="title"/>
          </p:nvPr>
        </p:nvSpPr>
        <p:spPr>
          <a:xfrm>
            <a:off x="548675" y="603500"/>
            <a:ext cx="7923900" cy="667500"/>
          </a:xfrm>
          <a:prstGeom prst="rect">
            <a:avLst/>
          </a:prstGeom>
        </p:spPr>
        <p:txBody>
          <a:bodyPr anchorCtr="0" anchor="t" bIns="0" lIns="0" spcFirstLastPara="1" rIns="0" wrap="square" tIns="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8" name="Google Shape;138;p15"/>
          <p:cNvSpPr txBox="1"/>
          <p:nvPr>
            <p:ph idx="1" type="body"/>
          </p:nvPr>
        </p:nvSpPr>
        <p:spPr>
          <a:xfrm>
            <a:off x="3895344" y="1408176"/>
            <a:ext cx="4782300" cy="3090600"/>
          </a:xfrm>
          <a:prstGeom prst="rect">
            <a:avLst/>
          </a:prstGeom>
        </p:spPr>
        <p:txBody>
          <a:bodyPr anchorCtr="0" anchor="ctr" bIns="0" lIns="0" spcFirstLastPara="1" rIns="0" wrap="square" tIns="0">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cxnSp>
        <p:nvCxnSpPr>
          <p:cNvPr id="139" name="Google Shape;139;p15"/>
          <p:cNvCxnSpPr/>
          <p:nvPr/>
        </p:nvCxnSpPr>
        <p:spPr>
          <a:xfrm>
            <a:off x="544200" y="451125"/>
            <a:ext cx="1059900" cy="0"/>
          </a:xfrm>
          <a:prstGeom prst="straightConnector1">
            <a:avLst/>
          </a:prstGeom>
          <a:noFill/>
          <a:ln cap="flat" cmpd="sng" w="9525">
            <a:solidFill>
              <a:srgbClr val="595959"/>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141" name="Shape 141"/>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146" name="Shape 146"/>
        <p:cNvGrpSpPr/>
        <p:nvPr/>
      </p:nvGrpSpPr>
      <p:grpSpPr>
        <a:xfrm>
          <a:off x="0" y="0"/>
          <a:ext cx="0" cy="0"/>
          <a:chOff x="0" y="0"/>
          <a:chExt cx="0" cy="0"/>
        </a:xfrm>
      </p:grpSpPr>
      <p:sp>
        <p:nvSpPr>
          <p:cNvPr id="147" name="Google Shape;147;p19"/>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8" name="Google Shape;148;p19"/>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149" name="Google Shape;149;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50" name="Shape 150"/>
        <p:cNvGrpSpPr/>
        <p:nvPr/>
      </p:nvGrpSpPr>
      <p:grpSpPr>
        <a:xfrm>
          <a:off x="0" y="0"/>
          <a:ext cx="0" cy="0"/>
          <a:chOff x="0" y="0"/>
          <a:chExt cx="0" cy="0"/>
        </a:xfrm>
      </p:grpSpPr>
      <p:sp>
        <p:nvSpPr>
          <p:cNvPr id="151" name="Google Shape;151;p2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2" name="Google Shape;152;p2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153" name="Shape 153"/>
        <p:cNvGrpSpPr/>
        <p:nvPr/>
      </p:nvGrpSpPr>
      <p:grpSpPr>
        <a:xfrm>
          <a:off x="0" y="0"/>
          <a:ext cx="0" cy="0"/>
          <a:chOff x="0" y="0"/>
          <a:chExt cx="0" cy="0"/>
        </a:xfrm>
      </p:grpSpPr>
      <p:sp>
        <p:nvSpPr>
          <p:cNvPr id="154" name="Google Shape;15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56" name="Google Shape;156;p2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157" name="Shape 157"/>
        <p:cNvGrpSpPr/>
        <p:nvPr/>
      </p:nvGrpSpPr>
      <p:grpSpPr>
        <a:xfrm>
          <a:off x="0" y="0"/>
          <a:ext cx="0" cy="0"/>
          <a:chOff x="0" y="0"/>
          <a:chExt cx="0" cy="0"/>
        </a:xfrm>
      </p:grpSpPr>
      <p:sp>
        <p:nvSpPr>
          <p:cNvPr id="158" name="Google Shape;15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2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60" name="Google Shape;160;p2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61" name="Google Shape;161;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62" name="Shape 162"/>
        <p:cNvGrpSpPr/>
        <p:nvPr/>
      </p:nvGrpSpPr>
      <p:grpSpPr>
        <a:xfrm>
          <a:off x="0" y="0"/>
          <a:ext cx="0" cy="0"/>
          <a:chOff x="0" y="0"/>
          <a:chExt cx="0" cy="0"/>
        </a:xfrm>
      </p:grpSpPr>
      <p:sp>
        <p:nvSpPr>
          <p:cNvPr id="163" name="Google Shape;163;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2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165" name="Shape 165"/>
        <p:cNvGrpSpPr/>
        <p:nvPr/>
      </p:nvGrpSpPr>
      <p:grpSpPr>
        <a:xfrm>
          <a:off x="0" y="0"/>
          <a:ext cx="0" cy="0"/>
          <a:chOff x="0" y="0"/>
          <a:chExt cx="0" cy="0"/>
        </a:xfrm>
      </p:grpSpPr>
      <p:sp>
        <p:nvSpPr>
          <p:cNvPr id="166" name="Google Shape;166;p24"/>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67" name="Google Shape;167;p24"/>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68" name="Google Shape;168;p2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169" name="Shape 169"/>
        <p:cNvGrpSpPr/>
        <p:nvPr/>
      </p:nvGrpSpPr>
      <p:grpSpPr>
        <a:xfrm>
          <a:off x="0" y="0"/>
          <a:ext cx="0" cy="0"/>
          <a:chOff x="0" y="0"/>
          <a:chExt cx="0" cy="0"/>
        </a:xfrm>
      </p:grpSpPr>
      <p:sp>
        <p:nvSpPr>
          <p:cNvPr id="170" name="Google Shape;170;p25"/>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71" name="Google Shape;171;p2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172" name="Shape 172"/>
        <p:cNvGrpSpPr/>
        <p:nvPr/>
      </p:nvGrpSpPr>
      <p:grpSpPr>
        <a:xfrm>
          <a:off x="0" y="0"/>
          <a:ext cx="0" cy="0"/>
          <a:chOff x="0" y="0"/>
          <a:chExt cx="0" cy="0"/>
        </a:xfrm>
      </p:grpSpPr>
      <p:sp>
        <p:nvSpPr>
          <p:cNvPr id="173" name="Google Shape;173;p2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6"/>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5" name="Google Shape;175;p26"/>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176" name="Google Shape;176;p26"/>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1150" lvl="2" marL="1371600">
              <a:spcBef>
                <a:spcPts val="0"/>
              </a:spcBef>
              <a:spcAft>
                <a:spcPts val="0"/>
              </a:spcAft>
              <a:buClr>
                <a:schemeClr val="lt1"/>
              </a:buClr>
              <a:buSzPts val="13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85750" lvl="6" marL="3200400">
              <a:spcBef>
                <a:spcPts val="0"/>
              </a:spcBef>
              <a:spcAft>
                <a:spcPts val="0"/>
              </a:spcAft>
              <a:buClr>
                <a:schemeClr val="lt1"/>
              </a:buClr>
              <a:buSzPts val="9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3050" lvl="8" marL="4114800">
              <a:spcBef>
                <a:spcPts val="0"/>
              </a:spcBef>
              <a:spcAft>
                <a:spcPts val="0"/>
              </a:spcAft>
              <a:buClr>
                <a:schemeClr val="lt1"/>
              </a:buClr>
              <a:buSzPts val="700"/>
              <a:buChar char="■"/>
              <a:defRPr>
                <a:solidFill>
                  <a:schemeClr val="lt1"/>
                </a:solidFill>
              </a:defRPr>
            </a:lvl9pPr>
          </a:lstStyle>
          <a:p/>
        </p:txBody>
      </p:sp>
      <p:sp>
        <p:nvSpPr>
          <p:cNvPr id="177" name="Google Shape;177;p2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178" name="Shape 178"/>
        <p:cNvGrpSpPr/>
        <p:nvPr/>
      </p:nvGrpSpPr>
      <p:grpSpPr>
        <a:xfrm>
          <a:off x="0" y="0"/>
          <a:ext cx="0" cy="0"/>
          <a:chOff x="0" y="0"/>
          <a:chExt cx="0" cy="0"/>
        </a:xfrm>
      </p:grpSpPr>
      <p:sp>
        <p:nvSpPr>
          <p:cNvPr id="179" name="Google Shape;179;p2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500"/>
              <a:buNone/>
              <a:defRPr/>
            </a:lvl1pPr>
          </a:lstStyle>
          <a:p/>
        </p:txBody>
      </p:sp>
      <p:sp>
        <p:nvSpPr>
          <p:cNvPr id="180" name="Google Shape;180;p2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181" name="Shape 181"/>
        <p:cNvGrpSpPr/>
        <p:nvPr/>
      </p:nvGrpSpPr>
      <p:grpSpPr>
        <a:xfrm>
          <a:off x="0" y="0"/>
          <a:ext cx="0" cy="0"/>
          <a:chOff x="0" y="0"/>
          <a:chExt cx="0" cy="0"/>
        </a:xfrm>
      </p:grpSpPr>
      <p:sp>
        <p:nvSpPr>
          <p:cNvPr id="182" name="Google Shape;182;p28"/>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83" name="Google Shape;183;p28"/>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23850" lvl="0" marL="457200" algn="ctr">
              <a:spcBef>
                <a:spcPts val="0"/>
              </a:spcBef>
              <a:spcAft>
                <a:spcPts val="0"/>
              </a:spcAft>
              <a:buSzPts val="1500"/>
              <a:buChar char="●"/>
              <a:defRPr/>
            </a:lvl1pPr>
            <a:lvl2pPr indent="-317500" lvl="1" marL="914400" algn="ctr">
              <a:spcBef>
                <a:spcPts val="0"/>
              </a:spcBef>
              <a:spcAft>
                <a:spcPts val="0"/>
              </a:spcAft>
              <a:buSzPts val="1400"/>
              <a:buChar char="○"/>
              <a:defRPr/>
            </a:lvl2pPr>
            <a:lvl3pPr indent="-311150" lvl="2" marL="1371600" algn="ctr">
              <a:spcBef>
                <a:spcPts val="0"/>
              </a:spcBef>
              <a:spcAft>
                <a:spcPts val="0"/>
              </a:spcAft>
              <a:buSzPts val="1300"/>
              <a:buChar char="■"/>
              <a:defRPr/>
            </a:lvl3pPr>
            <a:lvl4pPr indent="-304800" lvl="3" marL="1828800" algn="ctr">
              <a:spcBef>
                <a:spcPts val="0"/>
              </a:spcBef>
              <a:spcAft>
                <a:spcPts val="0"/>
              </a:spcAft>
              <a:buSzPts val="1200"/>
              <a:buChar char="●"/>
              <a:defRPr/>
            </a:lvl4pPr>
            <a:lvl5pPr indent="-298450" lvl="4" marL="2286000" algn="ctr">
              <a:spcBef>
                <a:spcPts val="0"/>
              </a:spcBef>
              <a:spcAft>
                <a:spcPts val="0"/>
              </a:spcAft>
              <a:buSzPts val="1100"/>
              <a:buChar char="○"/>
              <a:defRPr/>
            </a:lvl5pPr>
            <a:lvl6pPr indent="-292100" lvl="5" marL="2743200" algn="ctr">
              <a:spcBef>
                <a:spcPts val="0"/>
              </a:spcBef>
              <a:spcAft>
                <a:spcPts val="0"/>
              </a:spcAft>
              <a:buSzPts val="1000"/>
              <a:buChar char="■"/>
              <a:defRPr/>
            </a:lvl6pPr>
            <a:lvl7pPr indent="-285750" lvl="6" marL="3200400" algn="ctr">
              <a:spcBef>
                <a:spcPts val="0"/>
              </a:spcBef>
              <a:spcAft>
                <a:spcPts val="0"/>
              </a:spcAft>
              <a:buSzPts val="900"/>
              <a:buChar char="●"/>
              <a:defRPr/>
            </a:lvl7pPr>
            <a:lvl8pPr indent="-279400" lvl="7" marL="3657600" algn="ctr">
              <a:spcBef>
                <a:spcPts val="0"/>
              </a:spcBef>
              <a:spcAft>
                <a:spcPts val="0"/>
              </a:spcAft>
              <a:buSzPts val="800"/>
              <a:buChar char="○"/>
              <a:defRPr/>
            </a:lvl8pPr>
            <a:lvl9pPr indent="-273050" lvl="8" marL="4114800" algn="ctr">
              <a:spcBef>
                <a:spcPts val="0"/>
              </a:spcBef>
              <a:spcAft>
                <a:spcPts val="0"/>
              </a:spcAft>
              <a:buSzPts val="700"/>
              <a:buChar char="■"/>
              <a:defRPr/>
            </a:lvl9pPr>
          </a:lstStyle>
          <a:p/>
        </p:txBody>
      </p:sp>
      <p:sp>
        <p:nvSpPr>
          <p:cNvPr id="184" name="Google Shape;184;p2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2">
    <p:spTree>
      <p:nvGrpSpPr>
        <p:cNvPr id="185" name="Shape 185"/>
        <p:cNvGrpSpPr/>
        <p:nvPr/>
      </p:nvGrpSpPr>
      <p:grpSpPr>
        <a:xfrm>
          <a:off x="0" y="0"/>
          <a:ext cx="0" cy="0"/>
          <a:chOff x="0" y="0"/>
          <a:chExt cx="0" cy="0"/>
        </a:xfrm>
      </p:grpSpPr>
      <p:sp>
        <p:nvSpPr>
          <p:cNvPr id="186" name="Google Shape;186;p2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187" name="Shape 187"/>
        <p:cNvGrpSpPr/>
        <p:nvPr/>
      </p:nvGrpSpPr>
      <p:grpSpPr>
        <a:xfrm>
          <a:off x="0" y="0"/>
          <a:ext cx="0" cy="0"/>
          <a:chOff x="0" y="0"/>
          <a:chExt cx="0" cy="0"/>
        </a:xfrm>
      </p:grpSpPr>
      <p:sp>
        <p:nvSpPr>
          <p:cNvPr id="188" name="Google Shape;188;p30"/>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3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90" name="Google Shape;190;p30"/>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91" name="Google Shape;191;p30"/>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92" name="Google Shape;192;p30"/>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93" name="Google Shape;193;p30"/>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94" name="Google Shape;194;p30"/>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95" name="Google Shape;195;p30"/>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96" name="Shape 196"/>
        <p:cNvGrpSpPr/>
        <p:nvPr/>
      </p:nvGrpSpPr>
      <p:grpSpPr>
        <a:xfrm>
          <a:off x="0" y="0"/>
          <a:ext cx="0" cy="0"/>
          <a:chOff x="0" y="0"/>
          <a:chExt cx="0" cy="0"/>
        </a:xfrm>
      </p:grpSpPr>
      <p:sp>
        <p:nvSpPr>
          <p:cNvPr id="197" name="Google Shape;19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31"/>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99" name="Google Shape;199;p31"/>
          <p:cNvSpPr/>
          <p:nvPr>
            <p:ph idx="2" type="pic"/>
          </p:nvPr>
        </p:nvSpPr>
        <p:spPr>
          <a:xfrm>
            <a:off x="4992024" y="1152775"/>
            <a:ext cx="3840300" cy="3416400"/>
          </a:xfrm>
          <a:prstGeom prst="rect">
            <a:avLst/>
          </a:prstGeom>
          <a:noFill/>
          <a:ln>
            <a:noFill/>
          </a:ln>
        </p:spPr>
      </p:sp>
      <p:sp>
        <p:nvSpPr>
          <p:cNvPr id="200" name="Google Shape;200;p3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201" name="Shape 201"/>
        <p:cNvGrpSpPr/>
        <p:nvPr/>
      </p:nvGrpSpPr>
      <p:grpSpPr>
        <a:xfrm>
          <a:off x="0" y="0"/>
          <a:ext cx="0" cy="0"/>
          <a:chOff x="0" y="0"/>
          <a:chExt cx="0" cy="0"/>
        </a:xfrm>
      </p:grpSpPr>
      <p:sp>
        <p:nvSpPr>
          <p:cNvPr id="202" name="Google Shape;202;p3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03" name="Google Shape;203;p32"/>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04" name="Google Shape;204;p32"/>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205" name="Google Shape;205;p32"/>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206" name="Google Shape;206;p32"/>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07" name="Google Shape;207;p32"/>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208" name="Shape 208"/>
        <p:cNvGrpSpPr/>
        <p:nvPr/>
      </p:nvGrpSpPr>
      <p:grpSpPr>
        <a:xfrm>
          <a:off x="0" y="0"/>
          <a:ext cx="0" cy="0"/>
          <a:chOff x="0" y="0"/>
          <a:chExt cx="0" cy="0"/>
        </a:xfrm>
      </p:grpSpPr>
      <p:sp>
        <p:nvSpPr>
          <p:cNvPr id="209" name="Google Shape;209;p3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10" name="Google Shape;210;p33"/>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211" name="Google Shape;211;p33"/>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212" name="Google Shape;212;p33"/>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213" name="Google Shape;213;p33"/>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14" name="Google Shape;214;p33"/>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15" name="Google Shape;215;p33"/>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16" name="Google Shape;216;p33"/>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217" name="Shape 217"/>
        <p:cNvGrpSpPr/>
        <p:nvPr/>
      </p:nvGrpSpPr>
      <p:grpSpPr>
        <a:xfrm>
          <a:off x="0" y="0"/>
          <a:ext cx="0" cy="0"/>
          <a:chOff x="0" y="0"/>
          <a:chExt cx="0" cy="0"/>
        </a:xfrm>
      </p:grpSpPr>
      <p:sp>
        <p:nvSpPr>
          <p:cNvPr id="218" name="Google Shape;218;p3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19" name="Google Shape;219;p34"/>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220" name="Google Shape;220;p34"/>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221" name="Google Shape;221;p34"/>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222" name="Google Shape;222;p34"/>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223" name="Google Shape;223;p34"/>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24" name="Google Shape;224;p34"/>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25" name="Google Shape;225;p34"/>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26" name="Google Shape;226;p34"/>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27" name="Google Shape;227;p34"/>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228" name="Shape 228"/>
        <p:cNvGrpSpPr/>
        <p:nvPr/>
      </p:nvGrpSpPr>
      <p:grpSpPr>
        <a:xfrm>
          <a:off x="0" y="0"/>
          <a:ext cx="0" cy="0"/>
          <a:chOff x="0" y="0"/>
          <a:chExt cx="0" cy="0"/>
        </a:xfrm>
      </p:grpSpPr>
      <p:sp>
        <p:nvSpPr>
          <p:cNvPr id="229" name="Google Shape;22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0" name="Google Shape;230;p3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31" name="Google Shape;231;p35"/>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232" name="Shape 232"/>
        <p:cNvGrpSpPr/>
        <p:nvPr/>
      </p:nvGrpSpPr>
      <p:grpSpPr>
        <a:xfrm>
          <a:off x="0" y="0"/>
          <a:ext cx="0" cy="0"/>
          <a:chOff x="0" y="0"/>
          <a:chExt cx="0" cy="0"/>
        </a:xfrm>
      </p:grpSpPr>
      <p:sp>
        <p:nvSpPr>
          <p:cNvPr id="233" name="Google Shape;233;p36"/>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4" name="Google Shape;234;p36"/>
          <p:cNvSpPr/>
          <p:nvPr>
            <p:ph idx="2" type="pic"/>
          </p:nvPr>
        </p:nvSpPr>
        <p:spPr>
          <a:xfrm>
            <a:off x="4804825" y="1133300"/>
            <a:ext cx="4027500" cy="2392800"/>
          </a:xfrm>
          <a:prstGeom prst="rect">
            <a:avLst/>
          </a:prstGeom>
          <a:noFill/>
          <a:ln>
            <a:noFill/>
          </a:ln>
        </p:spPr>
      </p:sp>
      <p:sp>
        <p:nvSpPr>
          <p:cNvPr id="235" name="Google Shape;235;p36"/>
          <p:cNvSpPr/>
          <p:nvPr>
            <p:ph idx="3" type="pic"/>
          </p:nvPr>
        </p:nvSpPr>
        <p:spPr>
          <a:xfrm>
            <a:off x="311725" y="1133300"/>
            <a:ext cx="4027500" cy="2392800"/>
          </a:xfrm>
          <a:prstGeom prst="rect">
            <a:avLst/>
          </a:prstGeom>
          <a:noFill/>
          <a:ln>
            <a:noFill/>
          </a:ln>
        </p:spPr>
      </p:sp>
      <p:sp>
        <p:nvSpPr>
          <p:cNvPr id="236" name="Google Shape;236;p36"/>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7" name="Google Shape;237;p3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38" name="Google Shape;238;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9" name="Google Shape;239;p36"/>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40" name="Google Shape;240;p36"/>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241" name="Shape 241"/>
        <p:cNvGrpSpPr/>
        <p:nvPr/>
      </p:nvGrpSpPr>
      <p:grpSpPr>
        <a:xfrm>
          <a:off x="0" y="0"/>
          <a:ext cx="0" cy="0"/>
          <a:chOff x="0" y="0"/>
          <a:chExt cx="0" cy="0"/>
        </a:xfrm>
      </p:grpSpPr>
      <p:sp>
        <p:nvSpPr>
          <p:cNvPr id="242" name="Google Shape;242;p37"/>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3" name="Google Shape;243;p37"/>
          <p:cNvSpPr/>
          <p:nvPr>
            <p:ph idx="2" type="pic"/>
          </p:nvPr>
        </p:nvSpPr>
        <p:spPr>
          <a:xfrm>
            <a:off x="6205225" y="1128325"/>
            <a:ext cx="2627100" cy="2273100"/>
          </a:xfrm>
          <a:prstGeom prst="rect">
            <a:avLst/>
          </a:prstGeom>
          <a:noFill/>
          <a:ln>
            <a:noFill/>
          </a:ln>
        </p:spPr>
      </p:sp>
      <p:sp>
        <p:nvSpPr>
          <p:cNvPr id="244" name="Google Shape;244;p37"/>
          <p:cNvSpPr/>
          <p:nvPr>
            <p:ph idx="3" type="pic"/>
          </p:nvPr>
        </p:nvSpPr>
        <p:spPr>
          <a:xfrm>
            <a:off x="311725" y="1128325"/>
            <a:ext cx="2627100" cy="2273100"/>
          </a:xfrm>
          <a:prstGeom prst="rect">
            <a:avLst/>
          </a:prstGeom>
          <a:noFill/>
          <a:ln>
            <a:noFill/>
          </a:ln>
        </p:spPr>
      </p:sp>
      <p:sp>
        <p:nvSpPr>
          <p:cNvPr id="245" name="Google Shape;245;p37"/>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6" name="Google Shape;246;p37"/>
          <p:cNvSpPr/>
          <p:nvPr>
            <p:ph idx="5" type="pic"/>
          </p:nvPr>
        </p:nvSpPr>
        <p:spPr>
          <a:xfrm>
            <a:off x="3255250" y="1128325"/>
            <a:ext cx="2627100" cy="2273100"/>
          </a:xfrm>
          <a:prstGeom prst="rect">
            <a:avLst/>
          </a:prstGeom>
          <a:noFill/>
          <a:ln>
            <a:noFill/>
          </a:ln>
        </p:spPr>
      </p:sp>
      <p:sp>
        <p:nvSpPr>
          <p:cNvPr id="247" name="Google Shape;247;p37"/>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8" name="Google Shape;248;p3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49" name="Google Shape;24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0" name="Google Shape;250;p37"/>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51" name="Google Shape;251;p37"/>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52" name="Google Shape;252;p37"/>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253" name="Shape 253"/>
        <p:cNvGrpSpPr/>
        <p:nvPr/>
      </p:nvGrpSpPr>
      <p:grpSpPr>
        <a:xfrm>
          <a:off x="0" y="0"/>
          <a:ext cx="0" cy="0"/>
          <a:chOff x="0" y="0"/>
          <a:chExt cx="0" cy="0"/>
        </a:xfrm>
      </p:grpSpPr>
      <p:sp>
        <p:nvSpPr>
          <p:cNvPr id="254" name="Google Shape;254;p38"/>
          <p:cNvSpPr/>
          <p:nvPr>
            <p:ph idx="2" type="pic"/>
          </p:nvPr>
        </p:nvSpPr>
        <p:spPr>
          <a:xfrm>
            <a:off x="311700" y="445025"/>
            <a:ext cx="8520600" cy="4218300"/>
          </a:xfrm>
          <a:prstGeom prst="rect">
            <a:avLst/>
          </a:prstGeom>
          <a:noFill/>
          <a:ln>
            <a:noFill/>
          </a:ln>
        </p:spPr>
      </p:sp>
      <p:sp>
        <p:nvSpPr>
          <p:cNvPr id="255" name="Google Shape;255;p3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256" name="Shape 256"/>
        <p:cNvGrpSpPr/>
        <p:nvPr/>
      </p:nvGrpSpPr>
      <p:grpSpPr>
        <a:xfrm>
          <a:off x="0" y="0"/>
          <a:ext cx="0" cy="0"/>
          <a:chOff x="0" y="0"/>
          <a:chExt cx="0" cy="0"/>
        </a:xfrm>
      </p:grpSpPr>
      <p:sp>
        <p:nvSpPr>
          <p:cNvPr id="257" name="Google Shape;257;p3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8" name="Google Shape;258;p39"/>
          <p:cNvSpPr/>
          <p:nvPr>
            <p:ph idx="2" type="pic"/>
          </p:nvPr>
        </p:nvSpPr>
        <p:spPr>
          <a:xfrm>
            <a:off x="3389600" y="118913"/>
            <a:ext cx="1643700" cy="1535100"/>
          </a:xfrm>
          <a:prstGeom prst="rect">
            <a:avLst/>
          </a:prstGeom>
          <a:noFill/>
          <a:ln>
            <a:noFill/>
          </a:ln>
        </p:spPr>
      </p:sp>
      <p:sp>
        <p:nvSpPr>
          <p:cNvPr id="259" name="Google Shape;259;p39"/>
          <p:cNvSpPr/>
          <p:nvPr>
            <p:ph idx="3" type="pic"/>
          </p:nvPr>
        </p:nvSpPr>
        <p:spPr>
          <a:xfrm>
            <a:off x="5195935" y="118913"/>
            <a:ext cx="1643700" cy="1535100"/>
          </a:xfrm>
          <a:prstGeom prst="rect">
            <a:avLst/>
          </a:prstGeom>
          <a:noFill/>
          <a:ln>
            <a:noFill/>
          </a:ln>
        </p:spPr>
      </p:sp>
      <p:sp>
        <p:nvSpPr>
          <p:cNvPr id="260" name="Google Shape;260;p39"/>
          <p:cNvSpPr/>
          <p:nvPr>
            <p:ph idx="4" type="pic"/>
          </p:nvPr>
        </p:nvSpPr>
        <p:spPr>
          <a:xfrm>
            <a:off x="7002270" y="118913"/>
            <a:ext cx="1643700" cy="1535100"/>
          </a:xfrm>
          <a:prstGeom prst="rect">
            <a:avLst/>
          </a:prstGeom>
          <a:noFill/>
          <a:ln>
            <a:noFill/>
          </a:ln>
        </p:spPr>
      </p:sp>
      <p:sp>
        <p:nvSpPr>
          <p:cNvPr id="261" name="Google Shape;261;p39"/>
          <p:cNvSpPr/>
          <p:nvPr>
            <p:ph idx="5" type="pic"/>
          </p:nvPr>
        </p:nvSpPr>
        <p:spPr>
          <a:xfrm>
            <a:off x="3389588" y="1804212"/>
            <a:ext cx="1643700" cy="1535100"/>
          </a:xfrm>
          <a:prstGeom prst="rect">
            <a:avLst/>
          </a:prstGeom>
          <a:noFill/>
          <a:ln>
            <a:noFill/>
          </a:ln>
        </p:spPr>
      </p:sp>
      <p:sp>
        <p:nvSpPr>
          <p:cNvPr id="262" name="Google Shape;262;p39"/>
          <p:cNvSpPr/>
          <p:nvPr>
            <p:ph idx="6" type="pic"/>
          </p:nvPr>
        </p:nvSpPr>
        <p:spPr>
          <a:xfrm>
            <a:off x="5195922" y="1804212"/>
            <a:ext cx="1643700" cy="1535100"/>
          </a:xfrm>
          <a:prstGeom prst="rect">
            <a:avLst/>
          </a:prstGeom>
          <a:noFill/>
          <a:ln>
            <a:noFill/>
          </a:ln>
        </p:spPr>
      </p:sp>
      <p:sp>
        <p:nvSpPr>
          <p:cNvPr id="263" name="Google Shape;263;p39"/>
          <p:cNvSpPr/>
          <p:nvPr>
            <p:ph idx="7" type="pic"/>
          </p:nvPr>
        </p:nvSpPr>
        <p:spPr>
          <a:xfrm>
            <a:off x="7002257" y="1804212"/>
            <a:ext cx="1643700" cy="1535100"/>
          </a:xfrm>
          <a:prstGeom prst="rect">
            <a:avLst/>
          </a:prstGeom>
          <a:noFill/>
          <a:ln>
            <a:noFill/>
          </a:ln>
        </p:spPr>
      </p:sp>
      <p:sp>
        <p:nvSpPr>
          <p:cNvPr id="264" name="Google Shape;264;p39"/>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5" name="Google Shape;265;p39"/>
          <p:cNvSpPr/>
          <p:nvPr>
            <p:ph idx="8" type="pic"/>
          </p:nvPr>
        </p:nvSpPr>
        <p:spPr>
          <a:xfrm>
            <a:off x="3389588" y="3489487"/>
            <a:ext cx="1643700" cy="1535100"/>
          </a:xfrm>
          <a:prstGeom prst="rect">
            <a:avLst/>
          </a:prstGeom>
          <a:noFill/>
          <a:ln>
            <a:noFill/>
          </a:ln>
        </p:spPr>
      </p:sp>
      <p:sp>
        <p:nvSpPr>
          <p:cNvPr id="266" name="Google Shape;266;p39"/>
          <p:cNvSpPr/>
          <p:nvPr>
            <p:ph idx="9" type="pic"/>
          </p:nvPr>
        </p:nvSpPr>
        <p:spPr>
          <a:xfrm>
            <a:off x="5195922" y="3489487"/>
            <a:ext cx="1643700" cy="1535100"/>
          </a:xfrm>
          <a:prstGeom prst="rect">
            <a:avLst/>
          </a:prstGeom>
          <a:noFill/>
          <a:ln>
            <a:noFill/>
          </a:ln>
        </p:spPr>
      </p:sp>
      <p:sp>
        <p:nvSpPr>
          <p:cNvPr id="267" name="Google Shape;267;p39"/>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BLANK_1">
    <p:spTree>
      <p:nvGrpSpPr>
        <p:cNvPr id="268" name="Shape 268"/>
        <p:cNvGrpSpPr/>
        <p:nvPr/>
      </p:nvGrpSpPr>
      <p:grpSpPr>
        <a:xfrm>
          <a:off x="0" y="0"/>
          <a:ext cx="0" cy="0"/>
          <a:chOff x="0" y="0"/>
          <a:chExt cx="0" cy="0"/>
        </a:xfrm>
      </p:grpSpPr>
      <p:sp>
        <p:nvSpPr>
          <p:cNvPr id="269" name="Google Shape;269;p40"/>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70" name="Google Shape;270;p40"/>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p:txBody>
      </p:sp>
      <p:sp>
        <p:nvSpPr>
          <p:cNvPr id="271" name="Google Shape;271;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7">
          <p15:clr>
            <a:srgbClr val="E46962"/>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spTree>
      <p:nvGrpSpPr>
        <p:cNvPr id="272" name="Shape 272"/>
        <p:cNvGrpSpPr/>
        <p:nvPr/>
      </p:nvGrpSpPr>
      <p:grpSpPr>
        <a:xfrm>
          <a:off x="0" y="0"/>
          <a:ext cx="0" cy="0"/>
          <a:chOff x="0" y="0"/>
          <a:chExt cx="0" cy="0"/>
        </a:xfrm>
      </p:grpSpPr>
      <p:sp>
        <p:nvSpPr>
          <p:cNvPr id="273" name="Google Shape;273;p41"/>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4" name="Google Shape;274;p41"/>
          <p:cNvSpPr txBox="1"/>
          <p:nvPr>
            <p:ph idx="1" type="body"/>
          </p:nvPr>
        </p:nvSpPr>
        <p:spPr>
          <a:xfrm>
            <a:off x="4064100" y="4335200"/>
            <a:ext cx="1015800" cy="266100"/>
          </a:xfrm>
          <a:prstGeom prst="rect">
            <a:avLst/>
          </a:prstGeom>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275" name="Google Shape;275;p41"/>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76" name="Google Shape;276;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Content" type="tx">
  <p:cSld name="TITLE_AND_BODY">
    <p:bg>
      <p:bgPr>
        <a:solidFill>
          <a:schemeClr val="accent4"/>
        </a:solidFill>
      </p:bgPr>
    </p:bg>
    <p:spTree>
      <p:nvGrpSpPr>
        <p:cNvPr id="277" name="Shape 277"/>
        <p:cNvGrpSpPr/>
        <p:nvPr/>
      </p:nvGrpSpPr>
      <p:grpSpPr>
        <a:xfrm>
          <a:off x="0" y="0"/>
          <a:ext cx="0" cy="0"/>
          <a:chOff x="0" y="0"/>
          <a:chExt cx="0" cy="0"/>
        </a:xfrm>
      </p:grpSpPr>
      <p:sp>
        <p:nvSpPr>
          <p:cNvPr id="278" name="Google Shape;278;p42"/>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p:txBody>
      </p:sp>
      <p:sp>
        <p:nvSpPr>
          <p:cNvPr id="279" name="Google Shape;279;p42"/>
          <p:cNvSpPr txBox="1"/>
          <p:nvPr>
            <p:ph idx="2" type="body"/>
          </p:nvPr>
        </p:nvSpPr>
        <p:spPr>
          <a:xfrm>
            <a:off x="711097"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80" name="Google Shape;280;p42"/>
          <p:cNvSpPr txBox="1"/>
          <p:nvPr>
            <p:ph idx="3" type="subTitle"/>
          </p:nvPr>
        </p:nvSpPr>
        <p:spPr>
          <a:xfrm>
            <a:off x="1699221"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81" name="Google Shape;281;p42"/>
          <p:cNvSpPr txBox="1"/>
          <p:nvPr>
            <p:ph idx="4" type="body"/>
          </p:nvPr>
        </p:nvSpPr>
        <p:spPr>
          <a:xfrm>
            <a:off x="2285797"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82" name="Google Shape;282;p42"/>
          <p:cNvSpPr txBox="1"/>
          <p:nvPr>
            <p:ph idx="5" type="body"/>
          </p:nvPr>
        </p:nvSpPr>
        <p:spPr>
          <a:xfrm>
            <a:off x="711097"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83" name="Google Shape;283;p42"/>
          <p:cNvSpPr txBox="1"/>
          <p:nvPr>
            <p:ph idx="6" type="subTitle"/>
          </p:nvPr>
        </p:nvSpPr>
        <p:spPr>
          <a:xfrm>
            <a:off x="1699221"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84" name="Google Shape;284;p42"/>
          <p:cNvSpPr txBox="1"/>
          <p:nvPr>
            <p:ph idx="7" type="body"/>
          </p:nvPr>
        </p:nvSpPr>
        <p:spPr>
          <a:xfrm>
            <a:off x="2285797"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85" name="Google Shape;285;p42"/>
          <p:cNvSpPr txBox="1"/>
          <p:nvPr>
            <p:ph idx="8" type="body"/>
          </p:nvPr>
        </p:nvSpPr>
        <p:spPr>
          <a:xfrm>
            <a:off x="711097"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86" name="Google Shape;286;p42"/>
          <p:cNvSpPr txBox="1"/>
          <p:nvPr>
            <p:ph idx="9" type="subTitle"/>
          </p:nvPr>
        </p:nvSpPr>
        <p:spPr>
          <a:xfrm>
            <a:off x="1699221"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87" name="Google Shape;287;p42"/>
          <p:cNvSpPr txBox="1"/>
          <p:nvPr>
            <p:ph idx="13" type="body"/>
          </p:nvPr>
        </p:nvSpPr>
        <p:spPr>
          <a:xfrm>
            <a:off x="2285797"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88" name="Google Shape;288;p42"/>
          <p:cNvSpPr txBox="1"/>
          <p:nvPr>
            <p:ph idx="14" type="body"/>
          </p:nvPr>
        </p:nvSpPr>
        <p:spPr>
          <a:xfrm>
            <a:off x="4746581"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89" name="Google Shape;289;p42"/>
          <p:cNvSpPr txBox="1"/>
          <p:nvPr>
            <p:ph idx="15" type="subTitle"/>
          </p:nvPr>
        </p:nvSpPr>
        <p:spPr>
          <a:xfrm>
            <a:off x="5734705"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90" name="Google Shape;290;p42"/>
          <p:cNvSpPr txBox="1"/>
          <p:nvPr>
            <p:ph idx="16" type="body"/>
          </p:nvPr>
        </p:nvSpPr>
        <p:spPr>
          <a:xfrm>
            <a:off x="6321281"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91" name="Google Shape;291;p42"/>
          <p:cNvSpPr txBox="1"/>
          <p:nvPr>
            <p:ph idx="17" type="body"/>
          </p:nvPr>
        </p:nvSpPr>
        <p:spPr>
          <a:xfrm>
            <a:off x="4746581"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92" name="Google Shape;292;p42"/>
          <p:cNvSpPr txBox="1"/>
          <p:nvPr>
            <p:ph idx="18" type="subTitle"/>
          </p:nvPr>
        </p:nvSpPr>
        <p:spPr>
          <a:xfrm>
            <a:off x="5734705"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93" name="Google Shape;293;p42"/>
          <p:cNvSpPr txBox="1"/>
          <p:nvPr>
            <p:ph idx="19" type="body"/>
          </p:nvPr>
        </p:nvSpPr>
        <p:spPr>
          <a:xfrm>
            <a:off x="6321281"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94" name="Google Shape;294;p42"/>
          <p:cNvSpPr txBox="1"/>
          <p:nvPr>
            <p:ph idx="20" type="body"/>
          </p:nvPr>
        </p:nvSpPr>
        <p:spPr>
          <a:xfrm>
            <a:off x="4746581"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95" name="Google Shape;295;p42"/>
          <p:cNvSpPr txBox="1"/>
          <p:nvPr>
            <p:ph idx="21" type="subTitle"/>
          </p:nvPr>
        </p:nvSpPr>
        <p:spPr>
          <a:xfrm>
            <a:off x="5734705"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96" name="Google Shape;296;p42"/>
          <p:cNvSpPr txBox="1"/>
          <p:nvPr>
            <p:ph idx="22" type="body"/>
          </p:nvPr>
        </p:nvSpPr>
        <p:spPr>
          <a:xfrm>
            <a:off x="6321281"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97" name="Google Shape;297;p4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Image" type="twoColTx">
  <p:cSld name="TITLE_AND_TWO_COLUMNS">
    <p:bg>
      <p:bgPr>
        <a:solidFill>
          <a:schemeClr val="dk1"/>
        </a:solidFill>
      </p:bgPr>
    </p:bg>
    <p:spTree>
      <p:nvGrpSpPr>
        <p:cNvPr id="298" name="Shape 298"/>
        <p:cNvGrpSpPr/>
        <p:nvPr/>
      </p:nvGrpSpPr>
      <p:grpSpPr>
        <a:xfrm>
          <a:off x="0" y="0"/>
          <a:ext cx="0" cy="0"/>
          <a:chOff x="0" y="0"/>
          <a:chExt cx="0" cy="0"/>
        </a:xfrm>
      </p:grpSpPr>
      <p:sp>
        <p:nvSpPr>
          <p:cNvPr id="299" name="Google Shape;299;p43"/>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3"/>
          <p:cNvSpPr txBox="1"/>
          <p:nvPr/>
        </p:nvSpPr>
        <p:spPr>
          <a:xfrm>
            <a:off x="6262625" y="1205946"/>
            <a:ext cx="2155500" cy="3231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i="1" lang="en" sz="700">
                <a:solidFill>
                  <a:schemeClr val="lt1"/>
                </a:solidFill>
                <a:latin typeface="Barlow Medium"/>
                <a:ea typeface="Barlow Medium"/>
                <a:cs typeface="Barlow Medium"/>
                <a:sym typeface="Barlow Medium"/>
              </a:rPr>
              <a:t>Lorem ipsum dolor sit amet, consectetur adipiscing elit.</a:t>
            </a:r>
            <a:endParaRPr i="1" sz="700">
              <a:solidFill>
                <a:schemeClr val="lt1"/>
              </a:solidFill>
              <a:latin typeface="Barlow Medium"/>
              <a:ea typeface="Barlow Medium"/>
              <a:cs typeface="Barlow Medium"/>
              <a:sym typeface="Barlow Medium"/>
            </a:endParaRPr>
          </a:p>
        </p:txBody>
      </p:sp>
      <p:sp>
        <p:nvSpPr>
          <p:cNvPr id="301" name="Google Shape;301;p43"/>
          <p:cNvSpPr/>
          <p:nvPr>
            <p:ph idx="2" type="pic"/>
          </p:nvPr>
        </p:nvSpPr>
        <p:spPr>
          <a:xfrm>
            <a:off x="3915225" y="1631250"/>
            <a:ext cx="4441200" cy="3009900"/>
          </a:xfrm>
          <a:prstGeom prst="roundRect">
            <a:avLst>
              <a:gd fmla="val 16667" name="adj"/>
            </a:avLst>
          </a:prstGeom>
          <a:noFill/>
          <a:ln>
            <a:noFill/>
          </a:ln>
        </p:spPr>
      </p:sp>
      <p:sp>
        <p:nvSpPr>
          <p:cNvPr id="302" name="Google Shape;302;p43"/>
          <p:cNvSpPr txBox="1"/>
          <p:nvPr>
            <p:ph idx="1" type="body"/>
          </p:nvPr>
        </p:nvSpPr>
        <p:spPr>
          <a:xfrm>
            <a:off x="791150" y="1835400"/>
            <a:ext cx="2094000" cy="846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03" name="Google Shape;303;p43"/>
          <p:cNvSpPr txBox="1"/>
          <p:nvPr>
            <p:ph idx="3" type="subTitle"/>
          </p:nvPr>
        </p:nvSpPr>
        <p:spPr>
          <a:xfrm>
            <a:off x="791150" y="522625"/>
            <a:ext cx="3918300" cy="100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304" name="Google Shape;304;p4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AND_TWO_COLUMNS_1">
    <p:bg>
      <p:bgPr>
        <a:solidFill>
          <a:schemeClr val="dk1"/>
        </a:solidFill>
      </p:bgPr>
    </p:bg>
    <p:spTree>
      <p:nvGrpSpPr>
        <p:cNvPr id="305" name="Shape 305"/>
        <p:cNvGrpSpPr/>
        <p:nvPr/>
      </p:nvGrpSpPr>
      <p:grpSpPr>
        <a:xfrm>
          <a:off x="0" y="0"/>
          <a:ext cx="0" cy="0"/>
          <a:chOff x="0" y="0"/>
          <a:chExt cx="0" cy="0"/>
        </a:xfrm>
      </p:grpSpPr>
      <p:sp>
        <p:nvSpPr>
          <p:cNvPr id="306" name="Google Shape;306;p44"/>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4"/>
          <p:cNvSpPr txBox="1"/>
          <p:nvPr>
            <p:ph idx="1" type="subTitle"/>
          </p:nvPr>
        </p:nvSpPr>
        <p:spPr>
          <a:xfrm>
            <a:off x="791150" y="522625"/>
            <a:ext cx="5173200" cy="97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308" name="Google Shape;308;p44"/>
          <p:cNvSpPr txBox="1"/>
          <p:nvPr>
            <p:ph idx="2" type="body"/>
          </p:nvPr>
        </p:nvSpPr>
        <p:spPr>
          <a:xfrm>
            <a:off x="685450"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309" name="Google Shape;309;p44"/>
          <p:cNvSpPr txBox="1"/>
          <p:nvPr>
            <p:ph idx="3" type="body"/>
          </p:nvPr>
        </p:nvSpPr>
        <p:spPr>
          <a:xfrm>
            <a:off x="4601077"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310" name="Google Shape;310;p4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Company Overview" type="titleOnly">
  <p:cSld name="TITLE_ONLY">
    <p:bg>
      <p:bgPr>
        <a:solidFill>
          <a:schemeClr val="accent4"/>
        </a:solidFill>
      </p:bgPr>
    </p:bg>
    <p:spTree>
      <p:nvGrpSpPr>
        <p:cNvPr id="311" name="Shape 311"/>
        <p:cNvGrpSpPr/>
        <p:nvPr/>
      </p:nvGrpSpPr>
      <p:grpSpPr>
        <a:xfrm>
          <a:off x="0" y="0"/>
          <a:ext cx="0" cy="0"/>
          <a:chOff x="0" y="0"/>
          <a:chExt cx="0" cy="0"/>
        </a:xfrm>
      </p:grpSpPr>
      <p:sp>
        <p:nvSpPr>
          <p:cNvPr id="312" name="Google Shape;312;p45"/>
          <p:cNvSpPr/>
          <p:nvPr>
            <p:ph idx="2" type="pic"/>
          </p:nvPr>
        </p:nvSpPr>
        <p:spPr>
          <a:xfrm>
            <a:off x="791150" y="522900"/>
            <a:ext cx="1294800" cy="1918500"/>
          </a:xfrm>
          <a:prstGeom prst="rect">
            <a:avLst/>
          </a:prstGeom>
          <a:noFill/>
          <a:ln>
            <a:noFill/>
          </a:ln>
        </p:spPr>
      </p:sp>
      <p:sp>
        <p:nvSpPr>
          <p:cNvPr id="313" name="Google Shape;313;p45"/>
          <p:cNvSpPr/>
          <p:nvPr>
            <p:ph idx="3" type="pic"/>
          </p:nvPr>
        </p:nvSpPr>
        <p:spPr>
          <a:xfrm>
            <a:off x="2355375" y="522900"/>
            <a:ext cx="1294800" cy="1918500"/>
          </a:xfrm>
          <a:prstGeom prst="rect">
            <a:avLst/>
          </a:prstGeom>
          <a:noFill/>
          <a:ln>
            <a:noFill/>
          </a:ln>
        </p:spPr>
      </p:sp>
      <p:sp>
        <p:nvSpPr>
          <p:cNvPr id="314" name="Google Shape;314;p45"/>
          <p:cNvSpPr/>
          <p:nvPr>
            <p:ph idx="4" type="pic"/>
          </p:nvPr>
        </p:nvSpPr>
        <p:spPr>
          <a:xfrm>
            <a:off x="3921313" y="522900"/>
            <a:ext cx="1294800" cy="1918500"/>
          </a:xfrm>
          <a:prstGeom prst="rect">
            <a:avLst/>
          </a:prstGeom>
          <a:noFill/>
          <a:ln>
            <a:noFill/>
          </a:ln>
        </p:spPr>
      </p:sp>
      <p:sp>
        <p:nvSpPr>
          <p:cNvPr id="315" name="Google Shape;315;p45"/>
          <p:cNvSpPr/>
          <p:nvPr>
            <p:ph idx="5" type="pic"/>
          </p:nvPr>
        </p:nvSpPr>
        <p:spPr>
          <a:xfrm>
            <a:off x="5491588" y="522900"/>
            <a:ext cx="1294800" cy="1918500"/>
          </a:xfrm>
          <a:prstGeom prst="rect">
            <a:avLst/>
          </a:prstGeom>
          <a:noFill/>
          <a:ln>
            <a:noFill/>
          </a:ln>
        </p:spPr>
      </p:sp>
      <p:sp>
        <p:nvSpPr>
          <p:cNvPr id="316" name="Google Shape;316;p45"/>
          <p:cNvSpPr txBox="1"/>
          <p:nvPr>
            <p:ph idx="1" type="body"/>
          </p:nvPr>
        </p:nvSpPr>
        <p:spPr>
          <a:xfrm>
            <a:off x="680850" y="3443850"/>
            <a:ext cx="3074700" cy="10317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406400" lvl="1" marL="914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indent="-406400" lvl="2" marL="1371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indent="-406400" lvl="3" marL="1828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indent="-406400" lvl="4" marL="22860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indent="-406400" lvl="5" marL="2743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indent="-406400" lvl="6" marL="3200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indent="-406400" lvl="7" marL="3657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indent="-406400" lvl="8" marL="4114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p:txBody>
      </p:sp>
      <p:sp>
        <p:nvSpPr>
          <p:cNvPr id="317" name="Google Shape;317;p45"/>
          <p:cNvSpPr txBox="1"/>
          <p:nvPr>
            <p:ph idx="6" type="body"/>
          </p:nvPr>
        </p:nvSpPr>
        <p:spPr>
          <a:xfrm>
            <a:off x="4123900" y="3443850"/>
            <a:ext cx="4030200" cy="116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18" name="Google Shape;318;p45"/>
          <p:cNvSpPr txBox="1"/>
          <p:nvPr>
            <p:ph idx="7" type="body"/>
          </p:nvPr>
        </p:nvSpPr>
        <p:spPr>
          <a:xfrm>
            <a:off x="7050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19" name="Google Shape;319;p45"/>
          <p:cNvSpPr txBox="1"/>
          <p:nvPr>
            <p:ph idx="8" type="body"/>
          </p:nvPr>
        </p:nvSpPr>
        <p:spPr>
          <a:xfrm>
            <a:off x="22588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0" name="Google Shape;320;p45"/>
          <p:cNvSpPr txBox="1"/>
          <p:nvPr>
            <p:ph idx="9" type="body"/>
          </p:nvPr>
        </p:nvSpPr>
        <p:spPr>
          <a:xfrm>
            <a:off x="38275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1" name="Google Shape;321;p45"/>
          <p:cNvSpPr txBox="1"/>
          <p:nvPr>
            <p:ph idx="13" type="body"/>
          </p:nvPr>
        </p:nvSpPr>
        <p:spPr>
          <a:xfrm>
            <a:off x="53951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2" name="Google Shape;322;p45"/>
          <p:cNvSpPr txBox="1"/>
          <p:nvPr>
            <p:ph idx="14" type="body"/>
          </p:nvPr>
        </p:nvSpPr>
        <p:spPr>
          <a:xfrm>
            <a:off x="7050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323" name="Google Shape;323;p45"/>
          <p:cNvSpPr txBox="1"/>
          <p:nvPr>
            <p:ph idx="15" type="body"/>
          </p:nvPr>
        </p:nvSpPr>
        <p:spPr>
          <a:xfrm>
            <a:off x="22588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324" name="Google Shape;324;p45"/>
          <p:cNvSpPr txBox="1"/>
          <p:nvPr>
            <p:ph idx="16" type="body"/>
          </p:nvPr>
        </p:nvSpPr>
        <p:spPr>
          <a:xfrm>
            <a:off x="3827003"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325" name="Google Shape;325;p45"/>
          <p:cNvSpPr txBox="1"/>
          <p:nvPr>
            <p:ph idx="17" type="body"/>
          </p:nvPr>
        </p:nvSpPr>
        <p:spPr>
          <a:xfrm>
            <a:off x="5396128"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326" name="Google Shape;326;p4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Landscape">
  <p:cSld name="ONE_COLUMN_TEXT">
    <p:bg>
      <p:bgPr>
        <a:solidFill>
          <a:schemeClr val="dk1"/>
        </a:solidFill>
      </p:bgPr>
    </p:bg>
    <p:spTree>
      <p:nvGrpSpPr>
        <p:cNvPr id="327" name="Shape 327"/>
        <p:cNvGrpSpPr/>
        <p:nvPr/>
      </p:nvGrpSpPr>
      <p:grpSpPr>
        <a:xfrm>
          <a:off x="0" y="0"/>
          <a:ext cx="0" cy="0"/>
          <a:chOff x="0" y="0"/>
          <a:chExt cx="0" cy="0"/>
        </a:xfrm>
      </p:grpSpPr>
      <p:sp>
        <p:nvSpPr>
          <p:cNvPr id="328" name="Google Shape;328;p46"/>
          <p:cNvSpPr txBox="1"/>
          <p:nvPr>
            <p:ph idx="1" type="body"/>
          </p:nvPr>
        </p:nvSpPr>
        <p:spPr>
          <a:xfrm>
            <a:off x="791150" y="738025"/>
            <a:ext cx="3918300" cy="2232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Font typeface="Barlow"/>
              <a:buChar char="●"/>
              <a:defRPr sz="1100">
                <a:latin typeface="Barlow"/>
                <a:ea typeface="Barlow"/>
                <a:cs typeface="Barlow"/>
                <a:sym typeface="Barlow"/>
              </a:defRPr>
            </a:lvl1pPr>
            <a:lvl2pPr indent="-298450" lvl="1" marL="914400">
              <a:spcBef>
                <a:spcPts val="0"/>
              </a:spcBef>
              <a:spcAft>
                <a:spcPts val="0"/>
              </a:spcAft>
              <a:buSzPts val="1100"/>
              <a:buFont typeface="Barlow"/>
              <a:buChar char="○"/>
              <a:defRPr sz="1100">
                <a:latin typeface="Barlow"/>
                <a:ea typeface="Barlow"/>
                <a:cs typeface="Barlow"/>
                <a:sym typeface="Barlow"/>
              </a:defRPr>
            </a:lvl2pPr>
            <a:lvl3pPr indent="-298450" lvl="2" marL="1371600">
              <a:spcBef>
                <a:spcPts val="0"/>
              </a:spcBef>
              <a:spcAft>
                <a:spcPts val="0"/>
              </a:spcAft>
              <a:buSzPts val="1100"/>
              <a:buFont typeface="Barlow"/>
              <a:buChar char="■"/>
              <a:defRPr sz="1100">
                <a:latin typeface="Barlow"/>
                <a:ea typeface="Barlow"/>
                <a:cs typeface="Barlow"/>
                <a:sym typeface="Barlow"/>
              </a:defRPr>
            </a:lvl3pPr>
            <a:lvl4pPr indent="-298450" lvl="3" marL="1828800">
              <a:spcBef>
                <a:spcPts val="0"/>
              </a:spcBef>
              <a:spcAft>
                <a:spcPts val="0"/>
              </a:spcAft>
              <a:buSzPts val="1100"/>
              <a:buFont typeface="Barlow"/>
              <a:buChar char="●"/>
              <a:defRPr sz="1100">
                <a:latin typeface="Barlow"/>
                <a:ea typeface="Barlow"/>
                <a:cs typeface="Barlow"/>
                <a:sym typeface="Barlow"/>
              </a:defRPr>
            </a:lvl4pPr>
            <a:lvl5pPr indent="-298450" lvl="4" marL="2286000">
              <a:spcBef>
                <a:spcPts val="0"/>
              </a:spcBef>
              <a:spcAft>
                <a:spcPts val="0"/>
              </a:spcAft>
              <a:buSzPts val="1100"/>
              <a:buFont typeface="Barlow"/>
              <a:buChar char="○"/>
              <a:defRPr>
                <a:latin typeface="Barlow"/>
                <a:ea typeface="Barlow"/>
                <a:cs typeface="Barlow"/>
                <a:sym typeface="Barlow"/>
              </a:defRPr>
            </a:lvl5pPr>
            <a:lvl6pPr indent="-298450" lvl="5" marL="2743200">
              <a:spcBef>
                <a:spcPts val="0"/>
              </a:spcBef>
              <a:spcAft>
                <a:spcPts val="0"/>
              </a:spcAft>
              <a:buSzPts val="1100"/>
              <a:buFont typeface="Barlow"/>
              <a:buChar char="■"/>
              <a:defRPr sz="1100">
                <a:latin typeface="Barlow"/>
                <a:ea typeface="Barlow"/>
                <a:cs typeface="Barlow"/>
                <a:sym typeface="Barlow"/>
              </a:defRPr>
            </a:lvl6pPr>
            <a:lvl7pPr indent="-298450" lvl="6" marL="3200400">
              <a:spcBef>
                <a:spcPts val="0"/>
              </a:spcBef>
              <a:spcAft>
                <a:spcPts val="0"/>
              </a:spcAft>
              <a:buSzPts val="1100"/>
              <a:buFont typeface="Barlow"/>
              <a:buChar char="●"/>
              <a:defRPr sz="1100">
                <a:latin typeface="Barlow"/>
                <a:ea typeface="Barlow"/>
                <a:cs typeface="Barlow"/>
                <a:sym typeface="Barlow"/>
              </a:defRPr>
            </a:lvl7pPr>
            <a:lvl8pPr indent="-298450" lvl="7" marL="3657600">
              <a:spcBef>
                <a:spcPts val="0"/>
              </a:spcBef>
              <a:spcAft>
                <a:spcPts val="0"/>
              </a:spcAft>
              <a:buSzPts val="1100"/>
              <a:buFont typeface="Barlow"/>
              <a:buChar char="○"/>
              <a:defRPr sz="1100">
                <a:latin typeface="Barlow"/>
                <a:ea typeface="Barlow"/>
                <a:cs typeface="Barlow"/>
                <a:sym typeface="Barlow"/>
              </a:defRPr>
            </a:lvl8pPr>
            <a:lvl9pPr indent="-298450" lvl="8" marL="4114800">
              <a:spcBef>
                <a:spcPts val="0"/>
              </a:spcBef>
              <a:spcAft>
                <a:spcPts val="0"/>
              </a:spcAft>
              <a:buSzPts val="1100"/>
              <a:buFont typeface="Barlow"/>
              <a:buChar char="■"/>
              <a:defRPr sz="1100">
                <a:latin typeface="Barlow"/>
                <a:ea typeface="Barlow"/>
                <a:cs typeface="Barlow"/>
                <a:sym typeface="Barlow"/>
              </a:defRPr>
            </a:lvl9pPr>
          </a:lstStyle>
          <a:p/>
        </p:txBody>
      </p:sp>
      <p:sp>
        <p:nvSpPr>
          <p:cNvPr id="329" name="Google Shape;329;p46"/>
          <p:cNvSpPr txBox="1"/>
          <p:nvPr>
            <p:ph idx="2" type="subTitle"/>
          </p:nvPr>
        </p:nvSpPr>
        <p:spPr>
          <a:xfrm>
            <a:off x="791150" y="522625"/>
            <a:ext cx="3918300" cy="2154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330" name="Google Shape;330;p4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Trends + Data">
  <p:cSld name="MAIN_POINT">
    <p:bg>
      <p:bgPr>
        <a:solidFill>
          <a:schemeClr val="dk1"/>
        </a:solidFill>
      </p:bgPr>
    </p:bg>
    <p:spTree>
      <p:nvGrpSpPr>
        <p:cNvPr id="331" name="Shape 331"/>
        <p:cNvGrpSpPr/>
        <p:nvPr/>
      </p:nvGrpSpPr>
      <p:grpSpPr>
        <a:xfrm>
          <a:off x="0" y="0"/>
          <a:ext cx="0" cy="0"/>
          <a:chOff x="0" y="0"/>
          <a:chExt cx="0" cy="0"/>
        </a:xfrm>
      </p:grpSpPr>
      <p:sp>
        <p:nvSpPr>
          <p:cNvPr id="332" name="Google Shape;332;p47"/>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333" name="Google Shape;333;p47"/>
          <p:cNvSpPr txBox="1"/>
          <p:nvPr>
            <p:ph idx="2"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p:txBody>
      </p:sp>
      <p:sp>
        <p:nvSpPr>
          <p:cNvPr id="334" name="Google Shape;334;p47"/>
          <p:cNvSpPr txBox="1"/>
          <p:nvPr>
            <p:ph idx="3" type="body"/>
          </p:nvPr>
        </p:nvSpPr>
        <p:spPr>
          <a:xfrm>
            <a:off x="480425" y="534275"/>
            <a:ext cx="4878300" cy="1917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35" name="Google Shape;335;p4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3"/>
                </a:solidFill>
                <a:latin typeface="Barlow"/>
                <a:ea typeface="Barlow"/>
                <a:cs typeface="Barlow"/>
                <a:sym typeface="Barlow"/>
              </a:defRPr>
            </a:lvl1pPr>
            <a:lvl2pPr lvl="1">
              <a:buNone/>
              <a:defRPr sz="1100">
                <a:solidFill>
                  <a:schemeClr val="accent3"/>
                </a:solidFill>
                <a:latin typeface="Barlow"/>
                <a:ea typeface="Barlow"/>
                <a:cs typeface="Barlow"/>
                <a:sym typeface="Barlow"/>
              </a:defRPr>
            </a:lvl2pPr>
            <a:lvl3pPr lvl="2">
              <a:buNone/>
              <a:defRPr sz="1100">
                <a:solidFill>
                  <a:schemeClr val="accent3"/>
                </a:solidFill>
                <a:latin typeface="Barlow"/>
                <a:ea typeface="Barlow"/>
                <a:cs typeface="Barlow"/>
                <a:sym typeface="Barlow"/>
              </a:defRPr>
            </a:lvl3pPr>
            <a:lvl4pPr lvl="3">
              <a:buNone/>
              <a:defRPr sz="1100">
                <a:solidFill>
                  <a:schemeClr val="accent3"/>
                </a:solidFill>
                <a:latin typeface="Barlow"/>
                <a:ea typeface="Barlow"/>
                <a:cs typeface="Barlow"/>
                <a:sym typeface="Barlow"/>
              </a:defRPr>
            </a:lvl4pPr>
            <a:lvl5pPr lvl="4">
              <a:buNone/>
              <a:defRPr sz="1100">
                <a:solidFill>
                  <a:schemeClr val="accent3"/>
                </a:solidFill>
                <a:latin typeface="Barlow"/>
                <a:ea typeface="Barlow"/>
                <a:cs typeface="Barlow"/>
                <a:sym typeface="Barlow"/>
              </a:defRPr>
            </a:lvl5pPr>
            <a:lvl6pPr lvl="5">
              <a:buNone/>
              <a:defRPr sz="1100">
                <a:solidFill>
                  <a:schemeClr val="accent3"/>
                </a:solidFill>
                <a:latin typeface="Barlow"/>
                <a:ea typeface="Barlow"/>
                <a:cs typeface="Barlow"/>
                <a:sym typeface="Barlow"/>
              </a:defRPr>
            </a:lvl6pPr>
            <a:lvl7pPr lvl="6">
              <a:buNone/>
              <a:defRPr sz="1100">
                <a:solidFill>
                  <a:schemeClr val="accent3"/>
                </a:solidFill>
                <a:latin typeface="Barlow"/>
                <a:ea typeface="Barlow"/>
                <a:cs typeface="Barlow"/>
                <a:sym typeface="Barlow"/>
              </a:defRPr>
            </a:lvl7pPr>
            <a:lvl8pPr lvl="7">
              <a:buNone/>
              <a:defRPr sz="1100">
                <a:solidFill>
                  <a:schemeClr val="accent3"/>
                </a:solidFill>
                <a:latin typeface="Barlow"/>
                <a:ea typeface="Barlow"/>
                <a:cs typeface="Barlow"/>
                <a:sym typeface="Barlow"/>
              </a:defRPr>
            </a:lvl8pPr>
            <a:lvl9pPr lvl="8">
              <a:buNone/>
              <a:defRPr sz="1100">
                <a:solidFill>
                  <a:schemeClr val="accent3"/>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47">
          <p15:clr>
            <a:srgbClr val="E46962"/>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CUSTOM_14">
    <p:bg>
      <p:bgPr>
        <a:solidFill>
          <a:schemeClr val="dk1"/>
        </a:solidFill>
      </p:bgPr>
    </p:bg>
    <p:spTree>
      <p:nvGrpSpPr>
        <p:cNvPr id="336" name="Shape 336"/>
        <p:cNvGrpSpPr/>
        <p:nvPr/>
      </p:nvGrpSpPr>
      <p:grpSpPr>
        <a:xfrm>
          <a:off x="0" y="0"/>
          <a:ext cx="0" cy="0"/>
          <a:chOff x="0" y="0"/>
          <a:chExt cx="0" cy="0"/>
        </a:xfrm>
      </p:grpSpPr>
      <p:sp>
        <p:nvSpPr>
          <p:cNvPr id="337" name="Google Shape;337;p48"/>
          <p:cNvSpPr txBox="1"/>
          <p:nvPr>
            <p:ph type="title"/>
          </p:nvPr>
        </p:nvSpPr>
        <p:spPr>
          <a:xfrm>
            <a:off x="723861" y="1584738"/>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338" name="Google Shape;338;p48"/>
          <p:cNvSpPr txBox="1"/>
          <p:nvPr>
            <p:ph idx="2" type="title"/>
          </p:nvPr>
        </p:nvSpPr>
        <p:spPr>
          <a:xfrm>
            <a:off x="723861" y="239098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339" name="Google Shape;339;p48"/>
          <p:cNvSpPr txBox="1"/>
          <p:nvPr>
            <p:ph idx="3" type="title"/>
          </p:nvPr>
        </p:nvSpPr>
        <p:spPr>
          <a:xfrm>
            <a:off x="723861" y="315793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340" name="Google Shape;340;p48"/>
          <p:cNvSpPr txBox="1"/>
          <p:nvPr>
            <p:ph idx="4" type="title"/>
          </p:nvPr>
        </p:nvSpPr>
        <p:spPr>
          <a:xfrm>
            <a:off x="723861" y="3954905"/>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341" name="Google Shape;341;p48"/>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342" name="Google Shape;342;p48"/>
          <p:cNvSpPr txBox="1"/>
          <p:nvPr>
            <p:ph idx="5" type="body"/>
          </p:nvPr>
        </p:nvSpPr>
        <p:spPr>
          <a:xfrm>
            <a:off x="480425" y="610475"/>
            <a:ext cx="4878300" cy="37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317500" lvl="1" marL="9144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indent="-311150" lvl="2" marL="137160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indent="-304800" lvl="3" marL="1828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2100" lvl="5" marL="27432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indent="-285750" lvl="6" marL="320040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indent="-279400" lvl="7" marL="36576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indent="-273050" lvl="8" marL="411480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p:txBody>
      </p:sp>
      <p:sp>
        <p:nvSpPr>
          <p:cNvPr id="343" name="Google Shape;343;p4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 Thank You">
  <p:cSld name="CUSTOM_13">
    <p:bg>
      <p:bgPr>
        <a:solidFill>
          <a:schemeClr val="lt1"/>
        </a:solidFill>
      </p:bgPr>
    </p:bg>
    <p:spTree>
      <p:nvGrpSpPr>
        <p:cNvPr id="344" name="Shape 344"/>
        <p:cNvGrpSpPr/>
        <p:nvPr/>
      </p:nvGrpSpPr>
      <p:grpSpPr>
        <a:xfrm>
          <a:off x="0" y="0"/>
          <a:ext cx="0" cy="0"/>
          <a:chOff x="0" y="0"/>
          <a:chExt cx="0" cy="0"/>
        </a:xfrm>
      </p:grpSpPr>
      <p:sp>
        <p:nvSpPr>
          <p:cNvPr id="345" name="Google Shape;345;p49"/>
          <p:cNvSpPr txBox="1"/>
          <p:nvPr>
            <p:ph type="title"/>
          </p:nvPr>
        </p:nvSpPr>
        <p:spPr>
          <a:xfrm>
            <a:off x="455221" y="1321125"/>
            <a:ext cx="5094600" cy="1749900"/>
          </a:xfrm>
          <a:prstGeom prst="rect">
            <a:avLst/>
          </a:prstGeom>
          <a:noFill/>
        </p:spPr>
        <p:txBody>
          <a:bodyPr anchorCtr="0" anchor="t" bIns="91425" lIns="91425" spcFirstLastPara="1" rIns="91425" wrap="square" tIns="91425">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p:txBody>
      </p:sp>
      <p:sp>
        <p:nvSpPr>
          <p:cNvPr id="346" name="Google Shape;346;p49"/>
          <p:cNvSpPr txBox="1"/>
          <p:nvPr>
            <p:ph idx="1" type="body"/>
          </p:nvPr>
        </p:nvSpPr>
        <p:spPr>
          <a:xfrm>
            <a:off x="567029" y="4500404"/>
            <a:ext cx="1015800" cy="266100"/>
          </a:xfrm>
          <a:prstGeom prst="rect">
            <a:avLst/>
          </a:prstGeom>
          <a:ln cap="flat" cmpd="sng" w="9525">
            <a:solidFill>
              <a:schemeClr val="dk1"/>
            </a:solidFill>
            <a:prstDash val="solid"/>
            <a:round/>
            <a:headEnd len="sm" w="sm" type="none"/>
            <a:tailEnd len="sm" w="sm" type="none"/>
          </a:ln>
        </p:spPr>
        <p:txBody>
          <a:bodyPr anchorCtr="0" anchor="t" bIns="0" lIns="0" spcFirstLastPara="1" rIns="0" wrap="square" tIns="0">
            <a:sp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347" name="Google Shape;347;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TITLE_AND_DESCRIPTION">
    <p:spTree>
      <p:nvGrpSpPr>
        <p:cNvPr id="348" name="Shape 348"/>
        <p:cNvGrpSpPr/>
        <p:nvPr/>
      </p:nvGrpSpPr>
      <p:grpSpPr>
        <a:xfrm>
          <a:off x="0" y="0"/>
          <a:ext cx="0" cy="0"/>
          <a:chOff x="0" y="0"/>
          <a:chExt cx="0" cy="0"/>
        </a:xfrm>
      </p:grpSpPr>
      <p:sp>
        <p:nvSpPr>
          <p:cNvPr id="349" name="Google Shape;349;p50"/>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p:txBody>
      </p:sp>
      <p:sp>
        <p:nvSpPr>
          <p:cNvPr id="350" name="Google Shape;350;p50"/>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p:txBody>
      </p:sp>
      <p:sp>
        <p:nvSpPr>
          <p:cNvPr id="351" name="Google Shape;351;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Size / Pie Graph">
  <p:cSld name="CAPTION_ONLY">
    <p:bg>
      <p:bgPr>
        <a:solidFill>
          <a:schemeClr val="dk1"/>
        </a:solidFill>
      </p:bgPr>
    </p:bg>
    <p:spTree>
      <p:nvGrpSpPr>
        <p:cNvPr id="352" name="Shape 352"/>
        <p:cNvGrpSpPr/>
        <p:nvPr/>
      </p:nvGrpSpPr>
      <p:grpSpPr>
        <a:xfrm>
          <a:off x="0" y="0"/>
          <a:ext cx="0" cy="0"/>
          <a:chOff x="0" y="0"/>
          <a:chExt cx="0" cy="0"/>
        </a:xfrm>
      </p:grpSpPr>
      <p:sp>
        <p:nvSpPr>
          <p:cNvPr id="353" name="Google Shape;353;p51"/>
          <p:cNvSpPr/>
          <p:nvPr/>
        </p:nvSpPr>
        <p:spPr>
          <a:xfrm>
            <a:off x="0" y="0"/>
            <a:ext cx="9144000" cy="1631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51"/>
          <p:cNvSpPr txBox="1"/>
          <p:nvPr>
            <p:ph idx="1" type="subTitle"/>
          </p:nvPr>
        </p:nvSpPr>
        <p:spPr>
          <a:xfrm>
            <a:off x="791150" y="522625"/>
            <a:ext cx="4977300" cy="11082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355" name="Google Shape;355;p51"/>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23850" lvl="1" marL="914400">
              <a:spcBef>
                <a:spcPts val="0"/>
              </a:spcBef>
              <a:spcAft>
                <a:spcPts val="0"/>
              </a:spcAft>
              <a:buClr>
                <a:schemeClr val="lt1"/>
              </a:buClr>
              <a:buSzPts val="1500"/>
              <a:buChar char="○"/>
              <a:defRPr sz="1500">
                <a:solidFill>
                  <a:schemeClr val="lt1"/>
                </a:solidFill>
              </a:defRPr>
            </a:lvl2pPr>
            <a:lvl3pPr indent="-323850" lvl="2" marL="1371600">
              <a:spcBef>
                <a:spcPts val="0"/>
              </a:spcBef>
              <a:spcAft>
                <a:spcPts val="0"/>
              </a:spcAft>
              <a:buClr>
                <a:schemeClr val="lt1"/>
              </a:buClr>
              <a:buSzPts val="1500"/>
              <a:buChar char="■"/>
              <a:defRPr sz="1500">
                <a:solidFill>
                  <a:schemeClr val="lt1"/>
                </a:solidFill>
              </a:defRPr>
            </a:lvl3pPr>
            <a:lvl4pPr indent="-323850" lvl="3" marL="1828800">
              <a:spcBef>
                <a:spcPts val="0"/>
              </a:spcBef>
              <a:spcAft>
                <a:spcPts val="0"/>
              </a:spcAft>
              <a:buClr>
                <a:schemeClr val="lt1"/>
              </a:buClr>
              <a:buSzPts val="1500"/>
              <a:buChar char="●"/>
              <a:defRPr sz="1500">
                <a:solidFill>
                  <a:schemeClr val="lt1"/>
                </a:solidFill>
              </a:defRPr>
            </a:lvl4pPr>
            <a:lvl5pPr indent="-323850" lvl="4" marL="2286000">
              <a:spcBef>
                <a:spcPts val="0"/>
              </a:spcBef>
              <a:spcAft>
                <a:spcPts val="0"/>
              </a:spcAft>
              <a:buClr>
                <a:schemeClr val="lt1"/>
              </a:buClr>
              <a:buSzPts val="1500"/>
              <a:buChar char="○"/>
              <a:defRPr sz="1500">
                <a:solidFill>
                  <a:schemeClr val="lt1"/>
                </a:solidFill>
              </a:defRPr>
            </a:lvl5pPr>
            <a:lvl6pPr indent="-323850" lvl="5" marL="2743200">
              <a:spcBef>
                <a:spcPts val="0"/>
              </a:spcBef>
              <a:spcAft>
                <a:spcPts val="0"/>
              </a:spcAft>
              <a:buClr>
                <a:schemeClr val="lt1"/>
              </a:buClr>
              <a:buSzPts val="1500"/>
              <a:buChar char="■"/>
              <a:defRPr sz="1500">
                <a:solidFill>
                  <a:schemeClr val="lt1"/>
                </a:solidFill>
              </a:defRPr>
            </a:lvl6pPr>
            <a:lvl7pPr indent="-323850" lvl="6" marL="3200400">
              <a:spcBef>
                <a:spcPts val="0"/>
              </a:spcBef>
              <a:spcAft>
                <a:spcPts val="0"/>
              </a:spcAft>
              <a:buClr>
                <a:schemeClr val="lt1"/>
              </a:buClr>
              <a:buSzPts val="1500"/>
              <a:buChar char="●"/>
              <a:defRPr sz="1500">
                <a:solidFill>
                  <a:schemeClr val="lt1"/>
                </a:solidFill>
              </a:defRPr>
            </a:lvl7pPr>
            <a:lvl8pPr indent="-323850" lvl="7" marL="3657600">
              <a:spcBef>
                <a:spcPts val="0"/>
              </a:spcBef>
              <a:spcAft>
                <a:spcPts val="0"/>
              </a:spcAft>
              <a:buClr>
                <a:schemeClr val="lt1"/>
              </a:buClr>
              <a:buSzPts val="1500"/>
              <a:buChar char="○"/>
              <a:defRPr sz="1500">
                <a:solidFill>
                  <a:schemeClr val="lt1"/>
                </a:solidFill>
              </a:defRPr>
            </a:lvl8pPr>
            <a:lvl9pPr indent="-323850" lvl="8" marL="4114800">
              <a:spcBef>
                <a:spcPts val="0"/>
              </a:spcBef>
              <a:spcAft>
                <a:spcPts val="0"/>
              </a:spcAft>
              <a:buClr>
                <a:schemeClr val="lt1"/>
              </a:buClr>
              <a:buSzPts val="1500"/>
              <a:buChar char="■"/>
              <a:defRPr sz="1500">
                <a:solidFill>
                  <a:schemeClr val="lt1"/>
                </a:solidFill>
              </a:defRPr>
            </a:lvl9pPr>
          </a:lstStyle>
          <a:p/>
        </p:txBody>
      </p:sp>
      <p:sp>
        <p:nvSpPr>
          <p:cNvPr id="356" name="Google Shape;356;p5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dk2"/>
                </a:solidFill>
              </a:defRPr>
            </a:lvl1pPr>
            <a:lvl2pPr lvl="1">
              <a:buNone/>
              <a:defRPr sz="1100">
                <a:solidFill>
                  <a:schemeClr val="dk2"/>
                </a:solidFill>
              </a:defRPr>
            </a:lvl2pPr>
            <a:lvl3pPr lvl="2">
              <a:buNone/>
              <a:defRPr sz="1100">
                <a:solidFill>
                  <a:schemeClr val="dk2"/>
                </a:solidFill>
              </a:defRPr>
            </a:lvl3pPr>
            <a:lvl4pPr lvl="3">
              <a:buNone/>
              <a:defRPr sz="1100">
                <a:solidFill>
                  <a:schemeClr val="dk2"/>
                </a:solidFill>
              </a:defRPr>
            </a:lvl4pPr>
            <a:lvl5pPr lvl="4">
              <a:buNone/>
              <a:defRPr sz="1100">
                <a:solidFill>
                  <a:schemeClr val="dk2"/>
                </a:solidFill>
              </a:defRPr>
            </a:lvl5pPr>
            <a:lvl6pPr lvl="5">
              <a:buNone/>
              <a:defRPr sz="1100">
                <a:solidFill>
                  <a:schemeClr val="dk2"/>
                </a:solidFill>
              </a:defRPr>
            </a:lvl6pPr>
            <a:lvl7pPr lvl="6">
              <a:buNone/>
              <a:defRPr sz="1100">
                <a:solidFill>
                  <a:schemeClr val="dk2"/>
                </a:solidFill>
              </a:defRPr>
            </a:lvl7pPr>
            <a:lvl8pPr lvl="7">
              <a:buNone/>
              <a:defRPr sz="1100">
                <a:solidFill>
                  <a:schemeClr val="dk2"/>
                </a:solidFill>
              </a:defRPr>
            </a:lvl8pPr>
            <a:lvl9pPr lvl="8">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357" name="Google Shape;357;p51"/>
          <p:cNvSpPr/>
          <p:nvPr/>
        </p:nvSpPr>
        <p:spPr>
          <a:xfrm>
            <a:off x="4416275" y="1976923"/>
            <a:ext cx="4045200" cy="2871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51"/>
          <p:cNvSpPr/>
          <p:nvPr/>
        </p:nvSpPr>
        <p:spPr>
          <a:xfrm rot="444408">
            <a:off x="5636457" y="2500588"/>
            <a:ext cx="1505663" cy="1505327"/>
          </a:xfrm>
          <a:prstGeom prst="pie">
            <a:avLst>
              <a:gd fmla="val 8241844" name="adj1"/>
              <a:gd fmla="val 12554936" name="adj2"/>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fferentiators / 4 column text">
  <p:cSld name="BIG_NUMBER">
    <p:bg>
      <p:bgPr>
        <a:solidFill>
          <a:schemeClr val="dk1"/>
        </a:solidFill>
      </p:bgPr>
    </p:bg>
    <p:spTree>
      <p:nvGrpSpPr>
        <p:cNvPr id="359" name="Shape 359"/>
        <p:cNvGrpSpPr/>
        <p:nvPr/>
      </p:nvGrpSpPr>
      <p:grpSpPr>
        <a:xfrm>
          <a:off x="0" y="0"/>
          <a:ext cx="0" cy="0"/>
          <a:chOff x="0" y="0"/>
          <a:chExt cx="0" cy="0"/>
        </a:xfrm>
      </p:grpSpPr>
      <p:sp>
        <p:nvSpPr>
          <p:cNvPr id="360" name="Google Shape;360;p52"/>
          <p:cNvSpPr/>
          <p:nvPr/>
        </p:nvSpPr>
        <p:spPr>
          <a:xfrm>
            <a:off x="0" y="1324925"/>
            <a:ext cx="4572000" cy="191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p>
        </p:txBody>
      </p:sp>
      <p:sp>
        <p:nvSpPr>
          <p:cNvPr id="361" name="Google Shape;361;p52"/>
          <p:cNvSpPr/>
          <p:nvPr/>
        </p:nvSpPr>
        <p:spPr>
          <a:xfrm>
            <a:off x="0" y="3235076"/>
            <a:ext cx="4572000" cy="19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dk2"/>
              </a:solidFill>
            </a:endParaRPr>
          </a:p>
        </p:txBody>
      </p:sp>
      <p:sp>
        <p:nvSpPr>
          <p:cNvPr id="362" name="Google Shape;362;p52"/>
          <p:cNvSpPr/>
          <p:nvPr/>
        </p:nvSpPr>
        <p:spPr>
          <a:xfrm>
            <a:off x="4571892" y="3235076"/>
            <a:ext cx="4572000" cy="1914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lt1"/>
              </a:solidFill>
            </a:endParaRPr>
          </a:p>
        </p:txBody>
      </p:sp>
      <p:sp>
        <p:nvSpPr>
          <p:cNvPr id="363" name="Google Shape;363;p52"/>
          <p:cNvSpPr/>
          <p:nvPr/>
        </p:nvSpPr>
        <p:spPr>
          <a:xfrm>
            <a:off x="4571892" y="1324925"/>
            <a:ext cx="4572000" cy="191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accent5"/>
              </a:solidFill>
            </a:endParaRPr>
          </a:p>
        </p:txBody>
      </p:sp>
      <p:sp>
        <p:nvSpPr>
          <p:cNvPr id="364" name="Google Shape;364;p52"/>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365" name="Google Shape;365;p52"/>
          <p:cNvSpPr txBox="1"/>
          <p:nvPr>
            <p:ph idx="2" type="body"/>
          </p:nvPr>
        </p:nvSpPr>
        <p:spPr>
          <a:xfrm>
            <a:off x="480425" y="610475"/>
            <a:ext cx="4878300" cy="600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66" name="Google Shape;366;p5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dk2"/>
                </a:solidFill>
              </a:defRPr>
            </a:lvl1pPr>
            <a:lvl2pPr lvl="1">
              <a:buNone/>
              <a:defRPr sz="1100">
                <a:solidFill>
                  <a:schemeClr val="dk2"/>
                </a:solidFill>
              </a:defRPr>
            </a:lvl2pPr>
            <a:lvl3pPr lvl="2">
              <a:buNone/>
              <a:defRPr sz="1100">
                <a:solidFill>
                  <a:schemeClr val="dk2"/>
                </a:solidFill>
              </a:defRPr>
            </a:lvl3pPr>
            <a:lvl4pPr lvl="3">
              <a:buNone/>
              <a:defRPr sz="1100">
                <a:solidFill>
                  <a:schemeClr val="dk2"/>
                </a:solidFill>
              </a:defRPr>
            </a:lvl4pPr>
            <a:lvl5pPr lvl="4">
              <a:buNone/>
              <a:defRPr sz="1100">
                <a:solidFill>
                  <a:schemeClr val="dk2"/>
                </a:solidFill>
              </a:defRPr>
            </a:lvl5pPr>
            <a:lvl6pPr lvl="5">
              <a:buNone/>
              <a:defRPr sz="1100">
                <a:solidFill>
                  <a:schemeClr val="dk2"/>
                </a:solidFill>
              </a:defRPr>
            </a:lvl6pPr>
            <a:lvl7pPr lvl="6">
              <a:buNone/>
              <a:defRPr sz="1100">
                <a:solidFill>
                  <a:schemeClr val="dk2"/>
                </a:solidFill>
              </a:defRPr>
            </a:lvl7pPr>
            <a:lvl8pPr lvl="7">
              <a:buNone/>
              <a:defRPr sz="1100">
                <a:solidFill>
                  <a:schemeClr val="dk2"/>
                </a:solidFill>
              </a:defRPr>
            </a:lvl8pPr>
            <a:lvl9pPr lvl="8">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blank">
  <p:cSld name="BLANK">
    <p:spTree>
      <p:nvGrpSpPr>
        <p:cNvPr id="367" name="Shape 367"/>
        <p:cNvGrpSpPr/>
        <p:nvPr/>
      </p:nvGrpSpPr>
      <p:grpSpPr>
        <a:xfrm>
          <a:off x="0" y="0"/>
          <a:ext cx="0" cy="0"/>
          <a:chOff x="0" y="0"/>
          <a:chExt cx="0" cy="0"/>
        </a:xfrm>
      </p:grpSpPr>
      <p:sp>
        <p:nvSpPr>
          <p:cNvPr id="368" name="Google Shape;368;p53"/>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369" name="Google Shape;369;p53"/>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p:txBody>
      </p:sp>
      <p:sp>
        <p:nvSpPr>
          <p:cNvPr id="370" name="Google Shape;370;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1">
    <p:bg>
      <p:bgPr>
        <a:solidFill>
          <a:schemeClr val="dk1"/>
        </a:solidFill>
      </p:bgPr>
    </p:bg>
    <p:spTree>
      <p:nvGrpSpPr>
        <p:cNvPr id="371" name="Shape 371"/>
        <p:cNvGrpSpPr/>
        <p:nvPr/>
      </p:nvGrpSpPr>
      <p:grpSpPr>
        <a:xfrm>
          <a:off x="0" y="0"/>
          <a:ext cx="0" cy="0"/>
          <a:chOff x="0" y="0"/>
          <a:chExt cx="0" cy="0"/>
        </a:xfrm>
      </p:grpSpPr>
      <p:sp>
        <p:nvSpPr>
          <p:cNvPr id="372" name="Google Shape;372;p54"/>
          <p:cNvSpPr/>
          <p:nvPr/>
        </p:nvSpPr>
        <p:spPr>
          <a:xfrm>
            <a:off x="0" y="0"/>
            <a:ext cx="9144000" cy="163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4"/>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374" name="Google Shape;374;p54"/>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lt1"/>
              </a:buClr>
              <a:buSzPts val="2800"/>
              <a:buChar char="●"/>
              <a:defRPr sz="2800">
                <a:solidFill>
                  <a:schemeClr val="lt1"/>
                </a:solidFill>
              </a:defRPr>
            </a:lvl1pPr>
            <a:lvl2pPr indent="-406400" lvl="1" marL="914400">
              <a:spcBef>
                <a:spcPts val="0"/>
              </a:spcBef>
              <a:spcAft>
                <a:spcPts val="0"/>
              </a:spcAft>
              <a:buClr>
                <a:schemeClr val="lt1"/>
              </a:buClr>
              <a:buSzPts val="2800"/>
              <a:buChar char="○"/>
              <a:defRPr sz="2800">
                <a:solidFill>
                  <a:schemeClr val="lt1"/>
                </a:solidFill>
              </a:defRPr>
            </a:lvl2pPr>
            <a:lvl3pPr indent="-406400" lvl="2" marL="1371600">
              <a:spcBef>
                <a:spcPts val="0"/>
              </a:spcBef>
              <a:spcAft>
                <a:spcPts val="0"/>
              </a:spcAft>
              <a:buClr>
                <a:schemeClr val="lt1"/>
              </a:buClr>
              <a:buSzPts val="2800"/>
              <a:buChar char="■"/>
              <a:defRPr sz="2800">
                <a:solidFill>
                  <a:schemeClr val="lt1"/>
                </a:solidFill>
              </a:defRPr>
            </a:lvl3pPr>
            <a:lvl4pPr indent="-406400" lvl="3" marL="1828800">
              <a:spcBef>
                <a:spcPts val="0"/>
              </a:spcBef>
              <a:spcAft>
                <a:spcPts val="0"/>
              </a:spcAft>
              <a:buClr>
                <a:schemeClr val="lt1"/>
              </a:buClr>
              <a:buSzPts val="2800"/>
              <a:buChar char="●"/>
              <a:defRPr sz="2800">
                <a:solidFill>
                  <a:schemeClr val="lt1"/>
                </a:solidFill>
              </a:defRPr>
            </a:lvl4pPr>
            <a:lvl5pPr indent="-406400" lvl="4" marL="2286000">
              <a:spcBef>
                <a:spcPts val="0"/>
              </a:spcBef>
              <a:spcAft>
                <a:spcPts val="0"/>
              </a:spcAft>
              <a:buClr>
                <a:schemeClr val="lt1"/>
              </a:buClr>
              <a:buSzPts val="2800"/>
              <a:buChar char="○"/>
              <a:defRPr sz="2800">
                <a:solidFill>
                  <a:schemeClr val="lt1"/>
                </a:solidFill>
              </a:defRPr>
            </a:lvl5pPr>
            <a:lvl6pPr indent="-406400" lvl="5" marL="2743200">
              <a:spcBef>
                <a:spcPts val="0"/>
              </a:spcBef>
              <a:spcAft>
                <a:spcPts val="0"/>
              </a:spcAft>
              <a:buClr>
                <a:schemeClr val="lt1"/>
              </a:buClr>
              <a:buSzPts val="2800"/>
              <a:buChar char="■"/>
              <a:defRPr sz="2800">
                <a:solidFill>
                  <a:schemeClr val="lt1"/>
                </a:solidFill>
              </a:defRPr>
            </a:lvl6pPr>
            <a:lvl7pPr indent="-406400" lvl="6" marL="3200400">
              <a:spcBef>
                <a:spcPts val="0"/>
              </a:spcBef>
              <a:spcAft>
                <a:spcPts val="0"/>
              </a:spcAft>
              <a:buClr>
                <a:schemeClr val="lt1"/>
              </a:buClr>
              <a:buSzPts val="2800"/>
              <a:buChar char="●"/>
              <a:defRPr sz="2800">
                <a:solidFill>
                  <a:schemeClr val="lt1"/>
                </a:solidFill>
              </a:defRPr>
            </a:lvl7pPr>
            <a:lvl8pPr indent="-406400" lvl="7" marL="3657600">
              <a:spcBef>
                <a:spcPts val="0"/>
              </a:spcBef>
              <a:spcAft>
                <a:spcPts val="0"/>
              </a:spcAft>
              <a:buClr>
                <a:schemeClr val="lt1"/>
              </a:buClr>
              <a:buSzPts val="2800"/>
              <a:buChar char="○"/>
              <a:defRPr sz="2800">
                <a:solidFill>
                  <a:schemeClr val="lt1"/>
                </a:solidFill>
              </a:defRPr>
            </a:lvl8pPr>
            <a:lvl9pPr indent="-406400" lvl="8" marL="4114800">
              <a:spcBef>
                <a:spcPts val="0"/>
              </a:spcBef>
              <a:spcAft>
                <a:spcPts val="0"/>
              </a:spcAft>
              <a:buClr>
                <a:schemeClr val="lt1"/>
              </a:buClr>
              <a:buSzPts val="2800"/>
              <a:buChar char="■"/>
              <a:defRPr sz="2800">
                <a:solidFill>
                  <a:schemeClr val="lt1"/>
                </a:solidFill>
              </a:defRPr>
            </a:lvl9pPr>
          </a:lstStyle>
          <a:p/>
        </p:txBody>
      </p:sp>
      <p:sp>
        <p:nvSpPr>
          <p:cNvPr id="375" name="Google Shape;375;p5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ckground Image + Text">
  <p:cSld name="CUSTOM">
    <p:spTree>
      <p:nvGrpSpPr>
        <p:cNvPr id="376" name="Shape 376"/>
        <p:cNvGrpSpPr/>
        <p:nvPr/>
      </p:nvGrpSpPr>
      <p:grpSpPr>
        <a:xfrm>
          <a:off x="0" y="0"/>
          <a:ext cx="0" cy="0"/>
          <a:chOff x="0" y="0"/>
          <a:chExt cx="0" cy="0"/>
        </a:xfrm>
      </p:grpSpPr>
      <p:sp>
        <p:nvSpPr>
          <p:cNvPr id="377" name="Google Shape;377;p55"/>
          <p:cNvSpPr/>
          <p:nvPr>
            <p:ph idx="2" type="pic"/>
          </p:nvPr>
        </p:nvSpPr>
        <p:spPr>
          <a:xfrm>
            <a:off x="0" y="0"/>
            <a:ext cx="9144000" cy="5143500"/>
          </a:xfrm>
          <a:prstGeom prst="rect">
            <a:avLst/>
          </a:prstGeom>
          <a:noFill/>
          <a:ln>
            <a:noFill/>
          </a:ln>
        </p:spPr>
      </p:sp>
      <p:sp>
        <p:nvSpPr>
          <p:cNvPr id="378" name="Google Shape;378;p55"/>
          <p:cNvSpPr txBox="1"/>
          <p:nvPr>
            <p:ph idx="1" type="body"/>
          </p:nvPr>
        </p:nvSpPr>
        <p:spPr>
          <a:xfrm>
            <a:off x="4655675" y="956675"/>
            <a:ext cx="3965400" cy="775200"/>
          </a:xfrm>
          <a:prstGeom prst="rect">
            <a:avLst/>
          </a:prstGeom>
          <a:solidFill>
            <a:schemeClr val="lt1"/>
          </a:solidFill>
        </p:spPr>
        <p:txBody>
          <a:bodyPr anchorCtr="0" anchor="t" bIns="274300" lIns="274300" spcFirstLastPara="1" rIns="274300" wrap="square" tIns="0">
            <a:noAutofit/>
          </a:bodyPr>
          <a:lstStyle>
            <a:lvl1pPr indent="-298450" lvl="0" marL="457200">
              <a:spcBef>
                <a:spcPts val="0"/>
              </a:spcBef>
              <a:spcAft>
                <a:spcPts val="0"/>
              </a:spcAft>
              <a:buClr>
                <a:schemeClr val="dk1"/>
              </a:buClr>
              <a:buSzPts val="1100"/>
              <a:buFont typeface="Barlow"/>
              <a:buChar char="●"/>
              <a:defRPr sz="1100">
                <a:latin typeface="Barlow"/>
                <a:ea typeface="Barlow"/>
                <a:cs typeface="Barlow"/>
                <a:sym typeface="Barlow"/>
              </a:defRPr>
            </a:lvl1pPr>
            <a:lvl2pPr indent="-298450" lvl="1" marL="914400">
              <a:spcBef>
                <a:spcPts val="0"/>
              </a:spcBef>
              <a:spcAft>
                <a:spcPts val="0"/>
              </a:spcAft>
              <a:buClr>
                <a:schemeClr val="dk1"/>
              </a:buClr>
              <a:buSzPts val="1100"/>
              <a:buFont typeface="Barlow"/>
              <a:buChar char="○"/>
              <a:defRPr sz="1100">
                <a:latin typeface="Barlow"/>
                <a:ea typeface="Barlow"/>
                <a:cs typeface="Barlow"/>
                <a:sym typeface="Barlow"/>
              </a:defRPr>
            </a:lvl2pPr>
            <a:lvl3pPr indent="-298450" lvl="2" marL="1371600">
              <a:spcBef>
                <a:spcPts val="0"/>
              </a:spcBef>
              <a:spcAft>
                <a:spcPts val="0"/>
              </a:spcAft>
              <a:buClr>
                <a:schemeClr val="dk1"/>
              </a:buClr>
              <a:buSzPts val="1100"/>
              <a:buFont typeface="Barlow"/>
              <a:buChar char="■"/>
              <a:defRPr sz="1100">
                <a:latin typeface="Barlow"/>
                <a:ea typeface="Barlow"/>
                <a:cs typeface="Barlow"/>
                <a:sym typeface="Barlow"/>
              </a:defRPr>
            </a:lvl3pPr>
            <a:lvl4pPr indent="-298450" lvl="3" marL="1828800">
              <a:spcBef>
                <a:spcPts val="0"/>
              </a:spcBef>
              <a:spcAft>
                <a:spcPts val="0"/>
              </a:spcAft>
              <a:buClr>
                <a:schemeClr val="dk1"/>
              </a:buClr>
              <a:buSzPts val="1100"/>
              <a:buFont typeface="Barlow"/>
              <a:buChar char="●"/>
              <a:defRPr sz="1100">
                <a:latin typeface="Barlow"/>
                <a:ea typeface="Barlow"/>
                <a:cs typeface="Barlow"/>
                <a:sym typeface="Barlow"/>
              </a:defRPr>
            </a:lvl4pPr>
            <a:lvl5pPr indent="-298450" lvl="4" marL="2286000">
              <a:spcBef>
                <a:spcPts val="0"/>
              </a:spcBef>
              <a:spcAft>
                <a:spcPts val="0"/>
              </a:spcAft>
              <a:buClr>
                <a:schemeClr val="dk1"/>
              </a:buClr>
              <a:buSzPts val="1100"/>
              <a:buFont typeface="Barlow"/>
              <a:buChar char="○"/>
              <a:defRPr>
                <a:latin typeface="Barlow"/>
                <a:ea typeface="Barlow"/>
                <a:cs typeface="Barlow"/>
                <a:sym typeface="Barlow"/>
              </a:defRPr>
            </a:lvl5pPr>
            <a:lvl6pPr indent="-298450" lvl="5" marL="2743200">
              <a:spcBef>
                <a:spcPts val="0"/>
              </a:spcBef>
              <a:spcAft>
                <a:spcPts val="0"/>
              </a:spcAft>
              <a:buClr>
                <a:schemeClr val="dk1"/>
              </a:buClr>
              <a:buSzPts val="1100"/>
              <a:buFont typeface="Barlow"/>
              <a:buChar char="■"/>
              <a:defRPr sz="1100">
                <a:latin typeface="Barlow"/>
                <a:ea typeface="Barlow"/>
                <a:cs typeface="Barlow"/>
                <a:sym typeface="Barlow"/>
              </a:defRPr>
            </a:lvl6pPr>
            <a:lvl7pPr indent="-298450" lvl="6" marL="3200400">
              <a:spcBef>
                <a:spcPts val="0"/>
              </a:spcBef>
              <a:spcAft>
                <a:spcPts val="0"/>
              </a:spcAft>
              <a:buClr>
                <a:schemeClr val="dk1"/>
              </a:buClr>
              <a:buSzPts val="1100"/>
              <a:buFont typeface="Barlow"/>
              <a:buChar char="●"/>
              <a:defRPr sz="1100">
                <a:latin typeface="Barlow"/>
                <a:ea typeface="Barlow"/>
                <a:cs typeface="Barlow"/>
                <a:sym typeface="Barlow"/>
              </a:defRPr>
            </a:lvl7pPr>
            <a:lvl8pPr indent="-298450" lvl="7" marL="3657600">
              <a:spcBef>
                <a:spcPts val="0"/>
              </a:spcBef>
              <a:spcAft>
                <a:spcPts val="0"/>
              </a:spcAft>
              <a:buClr>
                <a:schemeClr val="dk1"/>
              </a:buClr>
              <a:buSzPts val="1100"/>
              <a:buFont typeface="Barlow"/>
              <a:buChar char="○"/>
              <a:defRPr sz="1100">
                <a:latin typeface="Barlow"/>
                <a:ea typeface="Barlow"/>
                <a:cs typeface="Barlow"/>
                <a:sym typeface="Barlow"/>
              </a:defRPr>
            </a:lvl8pPr>
            <a:lvl9pPr indent="-298450" lvl="8" marL="4114800">
              <a:spcBef>
                <a:spcPts val="0"/>
              </a:spcBef>
              <a:spcAft>
                <a:spcPts val="0"/>
              </a:spcAft>
              <a:buClr>
                <a:schemeClr val="dk1"/>
              </a:buClr>
              <a:buSzPts val="1100"/>
              <a:buFont typeface="Barlow"/>
              <a:buChar char="■"/>
              <a:defRPr sz="1100">
                <a:latin typeface="Barlow"/>
                <a:ea typeface="Barlow"/>
                <a:cs typeface="Barlow"/>
                <a:sym typeface="Barlow"/>
              </a:defRPr>
            </a:lvl9pPr>
          </a:lstStyle>
          <a:p/>
        </p:txBody>
      </p:sp>
      <p:sp>
        <p:nvSpPr>
          <p:cNvPr id="379" name="Google Shape;379;p55"/>
          <p:cNvSpPr txBox="1"/>
          <p:nvPr>
            <p:ph idx="3" type="subTitle"/>
          </p:nvPr>
        </p:nvSpPr>
        <p:spPr>
          <a:xfrm>
            <a:off x="4655675" y="522900"/>
            <a:ext cx="3965400" cy="442800"/>
          </a:xfrm>
          <a:prstGeom prst="rect">
            <a:avLst/>
          </a:prstGeom>
          <a:solidFill>
            <a:schemeClr val="lt1"/>
          </a:solidFill>
        </p:spPr>
        <p:txBody>
          <a:bodyPr anchorCtr="0" anchor="b" bIns="0" lIns="274300" spcFirstLastPara="1" rIns="274300" wrap="square" tIns="27430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380" name="Google Shape;380;p55"/>
          <p:cNvSpPr txBox="1"/>
          <p:nvPr>
            <p:ph idx="4" type="body"/>
          </p:nvPr>
        </p:nvSpPr>
        <p:spPr>
          <a:xfrm>
            <a:off x="524350" y="4144800"/>
            <a:ext cx="1558800" cy="475800"/>
          </a:xfrm>
          <a:prstGeom prst="rect">
            <a:avLst/>
          </a:prstGeom>
          <a:solidFill>
            <a:schemeClr val="lt1"/>
          </a:solidFill>
        </p:spPr>
        <p:txBody>
          <a:bodyPr anchorCtr="0" anchor="t" bIns="137150" lIns="137150" spcFirstLastPara="1" rIns="137150" wrap="square" tIns="137150">
            <a:noAutofit/>
          </a:bodyPr>
          <a:lstStyle>
            <a:lvl1pPr indent="-273050" lvl="0" marL="457200">
              <a:spcBef>
                <a:spcPts val="0"/>
              </a:spcBef>
              <a:spcAft>
                <a:spcPts val="0"/>
              </a:spcAft>
              <a:buClr>
                <a:schemeClr val="dk1"/>
              </a:buClr>
              <a:buSzPts val="700"/>
              <a:buFont typeface="Barlow"/>
              <a:buChar char="●"/>
              <a:defRPr sz="700">
                <a:latin typeface="Barlow"/>
                <a:ea typeface="Barlow"/>
                <a:cs typeface="Barlow"/>
                <a:sym typeface="Barlow"/>
              </a:defRPr>
            </a:lvl1pPr>
            <a:lvl2pPr indent="-273050" lvl="1" marL="914400">
              <a:spcBef>
                <a:spcPts val="0"/>
              </a:spcBef>
              <a:spcAft>
                <a:spcPts val="0"/>
              </a:spcAft>
              <a:buClr>
                <a:schemeClr val="dk1"/>
              </a:buClr>
              <a:buSzPts val="700"/>
              <a:buFont typeface="Barlow"/>
              <a:buChar char="○"/>
              <a:defRPr sz="700">
                <a:latin typeface="Barlow"/>
                <a:ea typeface="Barlow"/>
                <a:cs typeface="Barlow"/>
                <a:sym typeface="Barlow"/>
              </a:defRPr>
            </a:lvl2pPr>
            <a:lvl3pPr indent="-273050" lvl="2" marL="1371600">
              <a:spcBef>
                <a:spcPts val="0"/>
              </a:spcBef>
              <a:spcAft>
                <a:spcPts val="0"/>
              </a:spcAft>
              <a:buClr>
                <a:schemeClr val="dk1"/>
              </a:buClr>
              <a:buSzPts val="700"/>
              <a:buFont typeface="Barlow"/>
              <a:buChar char="■"/>
              <a:defRPr sz="700">
                <a:latin typeface="Barlow"/>
                <a:ea typeface="Barlow"/>
                <a:cs typeface="Barlow"/>
                <a:sym typeface="Barlow"/>
              </a:defRPr>
            </a:lvl3pPr>
            <a:lvl4pPr indent="-273050" lvl="3" marL="1828800">
              <a:spcBef>
                <a:spcPts val="0"/>
              </a:spcBef>
              <a:spcAft>
                <a:spcPts val="0"/>
              </a:spcAft>
              <a:buClr>
                <a:schemeClr val="dk1"/>
              </a:buClr>
              <a:buSzPts val="700"/>
              <a:buFont typeface="Barlow"/>
              <a:buChar char="●"/>
              <a:defRPr sz="700">
                <a:latin typeface="Barlow"/>
                <a:ea typeface="Barlow"/>
                <a:cs typeface="Barlow"/>
                <a:sym typeface="Barlow"/>
              </a:defRPr>
            </a:lvl4pPr>
            <a:lvl5pPr indent="-273050" lvl="4" marL="2286000">
              <a:spcBef>
                <a:spcPts val="0"/>
              </a:spcBef>
              <a:spcAft>
                <a:spcPts val="0"/>
              </a:spcAft>
              <a:buClr>
                <a:schemeClr val="dk1"/>
              </a:buClr>
              <a:buSzPts val="700"/>
              <a:buFont typeface="Barlow"/>
              <a:buChar char="○"/>
              <a:defRPr sz="700">
                <a:latin typeface="Barlow"/>
                <a:ea typeface="Barlow"/>
                <a:cs typeface="Barlow"/>
                <a:sym typeface="Barlow"/>
              </a:defRPr>
            </a:lvl5pPr>
            <a:lvl6pPr indent="-273050" lvl="5" marL="2743200">
              <a:spcBef>
                <a:spcPts val="0"/>
              </a:spcBef>
              <a:spcAft>
                <a:spcPts val="0"/>
              </a:spcAft>
              <a:buClr>
                <a:schemeClr val="dk1"/>
              </a:buClr>
              <a:buSzPts val="700"/>
              <a:buFont typeface="Barlow"/>
              <a:buChar char="■"/>
              <a:defRPr sz="700">
                <a:latin typeface="Barlow"/>
                <a:ea typeface="Barlow"/>
                <a:cs typeface="Barlow"/>
                <a:sym typeface="Barlow"/>
              </a:defRPr>
            </a:lvl6pPr>
            <a:lvl7pPr indent="-273050" lvl="6" marL="3200400">
              <a:spcBef>
                <a:spcPts val="0"/>
              </a:spcBef>
              <a:spcAft>
                <a:spcPts val="0"/>
              </a:spcAft>
              <a:buClr>
                <a:schemeClr val="dk1"/>
              </a:buClr>
              <a:buSzPts val="700"/>
              <a:buFont typeface="Barlow"/>
              <a:buChar char="●"/>
              <a:defRPr sz="700">
                <a:latin typeface="Barlow"/>
                <a:ea typeface="Barlow"/>
                <a:cs typeface="Barlow"/>
                <a:sym typeface="Barlow"/>
              </a:defRPr>
            </a:lvl7pPr>
            <a:lvl8pPr indent="-273050" lvl="7" marL="3657600">
              <a:spcBef>
                <a:spcPts val="0"/>
              </a:spcBef>
              <a:spcAft>
                <a:spcPts val="0"/>
              </a:spcAft>
              <a:buClr>
                <a:schemeClr val="dk1"/>
              </a:buClr>
              <a:buSzPts val="700"/>
              <a:buFont typeface="Barlow"/>
              <a:buChar char="○"/>
              <a:defRPr sz="700">
                <a:latin typeface="Barlow"/>
                <a:ea typeface="Barlow"/>
                <a:cs typeface="Barlow"/>
                <a:sym typeface="Barlow"/>
              </a:defRPr>
            </a:lvl8pPr>
            <a:lvl9pPr indent="-273050" lvl="8" marL="4114800">
              <a:spcBef>
                <a:spcPts val="0"/>
              </a:spcBef>
              <a:spcAft>
                <a:spcPts val="0"/>
              </a:spcAft>
              <a:buClr>
                <a:schemeClr val="dk1"/>
              </a:buClr>
              <a:buSzPts val="700"/>
              <a:buFont typeface="Barlow"/>
              <a:buChar char="■"/>
              <a:defRPr sz="700">
                <a:latin typeface="Barlow"/>
                <a:ea typeface="Barlow"/>
                <a:cs typeface="Barlow"/>
                <a:sym typeface="Barlow"/>
              </a:defRPr>
            </a:lvl9pPr>
          </a:lstStyle>
          <a:p/>
        </p:txBody>
      </p:sp>
      <p:sp>
        <p:nvSpPr>
          <p:cNvPr id="381" name="Google Shape;381;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Image">
  <p:cSld name="CUSTOM_1">
    <p:bg>
      <p:bgPr>
        <a:solidFill>
          <a:schemeClr val="lt2"/>
        </a:solidFill>
      </p:bgPr>
    </p:bg>
    <p:spTree>
      <p:nvGrpSpPr>
        <p:cNvPr id="382" name="Shape 382"/>
        <p:cNvGrpSpPr/>
        <p:nvPr/>
      </p:nvGrpSpPr>
      <p:grpSpPr>
        <a:xfrm>
          <a:off x="0" y="0"/>
          <a:ext cx="0" cy="0"/>
          <a:chOff x="0" y="0"/>
          <a:chExt cx="0" cy="0"/>
        </a:xfrm>
      </p:grpSpPr>
      <p:sp>
        <p:nvSpPr>
          <p:cNvPr id="383" name="Google Shape;383;p56"/>
          <p:cNvSpPr/>
          <p:nvPr>
            <p:ph idx="2" type="pic"/>
          </p:nvPr>
        </p:nvSpPr>
        <p:spPr>
          <a:xfrm>
            <a:off x="5485725" y="523025"/>
            <a:ext cx="3135300" cy="4097700"/>
          </a:xfrm>
          <a:prstGeom prst="roundRect">
            <a:avLst>
              <a:gd fmla="val 16667" name="adj"/>
            </a:avLst>
          </a:prstGeom>
          <a:noFill/>
          <a:ln>
            <a:noFill/>
          </a:ln>
        </p:spPr>
      </p:sp>
      <p:sp>
        <p:nvSpPr>
          <p:cNvPr id="384" name="Google Shape;384;p56"/>
          <p:cNvSpPr txBox="1"/>
          <p:nvPr>
            <p:ph type="title"/>
          </p:nvPr>
        </p:nvSpPr>
        <p:spPr>
          <a:xfrm>
            <a:off x="591441" y="391675"/>
            <a:ext cx="4397400" cy="3178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385" name="Google Shape;385;p56"/>
          <p:cNvSpPr txBox="1"/>
          <p:nvPr>
            <p:ph idx="1" type="body"/>
          </p:nvPr>
        </p:nvSpPr>
        <p:spPr>
          <a:xfrm>
            <a:off x="638750" y="4413181"/>
            <a:ext cx="5537100" cy="310500"/>
          </a:xfrm>
          <a:prstGeom prst="rect">
            <a:avLst/>
          </a:prstGeom>
        </p:spPr>
        <p:txBody>
          <a:bodyPr anchorCtr="0" anchor="b" bIns="91425" lIns="91425" spcFirstLastPara="1" rIns="91425" wrap="square" tIns="91425">
            <a:noAutofit/>
          </a:bodyPr>
          <a:lstStyle>
            <a:lvl1pPr indent="-298450" lvl="0" marL="457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indent="-298450" lvl="1" marL="914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indent="-298450" lvl="2" marL="1371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indent="-298450" lvl="3" marL="1828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indent="-298450" lvl="4" marL="228600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indent="-298450" lvl="5" marL="2743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indent="-298450" lvl="6" marL="3200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indent="-298450" lvl="7" marL="3657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indent="-298450" lvl="8" marL="4114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p:txBody>
      </p:sp>
      <p:sp>
        <p:nvSpPr>
          <p:cNvPr id="386" name="Google Shape;386;p5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 5 Images">
  <p:cSld name="CUSTOM_2">
    <p:bg>
      <p:bgPr>
        <a:solidFill>
          <a:schemeClr val="dk1"/>
        </a:solidFill>
      </p:bgPr>
    </p:bg>
    <p:spTree>
      <p:nvGrpSpPr>
        <p:cNvPr id="387" name="Shape 387"/>
        <p:cNvGrpSpPr/>
        <p:nvPr/>
      </p:nvGrpSpPr>
      <p:grpSpPr>
        <a:xfrm>
          <a:off x="0" y="0"/>
          <a:ext cx="0" cy="0"/>
          <a:chOff x="0" y="0"/>
          <a:chExt cx="0" cy="0"/>
        </a:xfrm>
      </p:grpSpPr>
      <p:sp>
        <p:nvSpPr>
          <p:cNvPr id="388" name="Google Shape;388;p57"/>
          <p:cNvSpPr txBox="1"/>
          <p:nvPr>
            <p:ph idx="1" type="body"/>
          </p:nvPr>
        </p:nvSpPr>
        <p:spPr>
          <a:xfrm>
            <a:off x="5481425"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89" name="Google Shape;389;p57"/>
          <p:cNvSpPr txBox="1"/>
          <p:nvPr>
            <p:ph idx="2" type="body"/>
          </p:nvPr>
        </p:nvSpPr>
        <p:spPr>
          <a:xfrm>
            <a:off x="3918400" y="27157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90" name="Google Shape;390;p57"/>
          <p:cNvSpPr txBox="1"/>
          <p:nvPr>
            <p:ph idx="3" type="body"/>
          </p:nvPr>
        </p:nvSpPr>
        <p:spPr>
          <a:xfrm>
            <a:off x="2349550"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91" name="Google Shape;391;p57"/>
          <p:cNvSpPr txBox="1"/>
          <p:nvPr>
            <p:ph idx="4"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92" name="Google Shape;392;p57"/>
          <p:cNvSpPr txBox="1"/>
          <p:nvPr>
            <p:ph idx="5"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93" name="Google Shape;393;p57"/>
          <p:cNvSpPr txBox="1"/>
          <p:nvPr>
            <p:ph idx="6" type="body"/>
          </p:nvPr>
        </p:nvSpPr>
        <p:spPr>
          <a:xfrm>
            <a:off x="70444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394" name="Google Shape;394;p57"/>
          <p:cNvCxnSpPr/>
          <p:nvPr/>
        </p:nvCxnSpPr>
        <p:spPr>
          <a:xfrm rot="10800000">
            <a:off x="827250" y="1481375"/>
            <a:ext cx="7489500" cy="0"/>
          </a:xfrm>
          <a:prstGeom prst="straightConnector1">
            <a:avLst/>
          </a:prstGeom>
          <a:noFill/>
          <a:ln cap="flat" cmpd="sng" w="19050">
            <a:solidFill>
              <a:schemeClr val="accent1"/>
            </a:solidFill>
            <a:prstDash val="solid"/>
            <a:round/>
            <a:headEnd len="med" w="med" type="none"/>
            <a:tailEnd len="med" w="med" type="none"/>
          </a:ln>
        </p:spPr>
      </p:cxnSp>
      <p:sp>
        <p:nvSpPr>
          <p:cNvPr id="395" name="Google Shape;395;p57"/>
          <p:cNvSpPr/>
          <p:nvPr>
            <p:ph idx="7" type="pic"/>
          </p:nvPr>
        </p:nvSpPr>
        <p:spPr>
          <a:xfrm>
            <a:off x="7049625" y="523025"/>
            <a:ext cx="1305900" cy="1918500"/>
          </a:xfrm>
          <a:prstGeom prst="roundRect">
            <a:avLst>
              <a:gd fmla="val 16667" name="adj"/>
            </a:avLst>
          </a:prstGeom>
          <a:noFill/>
          <a:ln>
            <a:noFill/>
          </a:ln>
        </p:spPr>
      </p:sp>
      <p:sp>
        <p:nvSpPr>
          <p:cNvPr id="396" name="Google Shape;396;p57"/>
          <p:cNvSpPr/>
          <p:nvPr>
            <p:ph idx="8" type="pic"/>
          </p:nvPr>
        </p:nvSpPr>
        <p:spPr>
          <a:xfrm>
            <a:off x="784775" y="522100"/>
            <a:ext cx="1305900" cy="1918500"/>
          </a:xfrm>
          <a:prstGeom prst="roundRect">
            <a:avLst>
              <a:gd fmla="val 16667" name="adj"/>
            </a:avLst>
          </a:prstGeom>
          <a:noFill/>
          <a:ln>
            <a:noFill/>
          </a:ln>
        </p:spPr>
      </p:sp>
      <p:sp>
        <p:nvSpPr>
          <p:cNvPr id="397" name="Google Shape;397;p57"/>
          <p:cNvSpPr/>
          <p:nvPr>
            <p:ph idx="9" type="pic"/>
          </p:nvPr>
        </p:nvSpPr>
        <p:spPr>
          <a:xfrm>
            <a:off x="2343950" y="523500"/>
            <a:ext cx="1305900" cy="1918500"/>
          </a:xfrm>
          <a:prstGeom prst="roundRect">
            <a:avLst>
              <a:gd fmla="val 16667" name="adj"/>
            </a:avLst>
          </a:prstGeom>
          <a:noFill/>
          <a:ln>
            <a:noFill/>
          </a:ln>
        </p:spPr>
      </p:sp>
      <p:sp>
        <p:nvSpPr>
          <p:cNvPr id="398" name="Google Shape;398;p57"/>
          <p:cNvSpPr/>
          <p:nvPr>
            <p:ph idx="13" type="pic"/>
          </p:nvPr>
        </p:nvSpPr>
        <p:spPr>
          <a:xfrm>
            <a:off x="3915213" y="523500"/>
            <a:ext cx="1305900" cy="1918500"/>
          </a:xfrm>
          <a:prstGeom prst="roundRect">
            <a:avLst>
              <a:gd fmla="val 16667" name="adj"/>
            </a:avLst>
          </a:prstGeom>
          <a:noFill/>
          <a:ln>
            <a:noFill/>
          </a:ln>
        </p:spPr>
      </p:sp>
      <p:sp>
        <p:nvSpPr>
          <p:cNvPr id="399" name="Google Shape;399;p57"/>
          <p:cNvSpPr/>
          <p:nvPr>
            <p:ph idx="14" type="pic"/>
          </p:nvPr>
        </p:nvSpPr>
        <p:spPr>
          <a:xfrm>
            <a:off x="5490975" y="523500"/>
            <a:ext cx="1305900" cy="1918500"/>
          </a:xfrm>
          <a:prstGeom prst="roundRect">
            <a:avLst>
              <a:gd fmla="val 16667" name="adj"/>
            </a:avLst>
          </a:prstGeom>
          <a:noFill/>
          <a:ln>
            <a:noFill/>
          </a:ln>
        </p:spPr>
      </p:sp>
      <p:sp>
        <p:nvSpPr>
          <p:cNvPr id="400" name="Google Shape;400;p57"/>
          <p:cNvSpPr txBox="1"/>
          <p:nvPr>
            <p:ph idx="15"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401" name="Google Shape;401;p57"/>
          <p:cNvSpPr txBox="1"/>
          <p:nvPr>
            <p:ph idx="16"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402" name="Google Shape;402;p57"/>
          <p:cNvSpPr txBox="1"/>
          <p:nvPr>
            <p:ph idx="17"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403" name="Google Shape;403;p57"/>
          <p:cNvSpPr txBox="1"/>
          <p:nvPr>
            <p:ph idx="18" type="body"/>
          </p:nvPr>
        </p:nvSpPr>
        <p:spPr>
          <a:xfrm>
            <a:off x="391548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404" name="Google Shape;404;p57"/>
          <p:cNvSpPr txBox="1"/>
          <p:nvPr>
            <p:ph idx="19" type="body"/>
          </p:nvPr>
        </p:nvSpPr>
        <p:spPr>
          <a:xfrm>
            <a:off x="5479963"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405" name="Google Shape;405;p57"/>
          <p:cNvSpPr txBox="1"/>
          <p:nvPr>
            <p:ph idx="20" type="body"/>
          </p:nvPr>
        </p:nvSpPr>
        <p:spPr>
          <a:xfrm>
            <a:off x="704733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406" name="Google Shape;406;p5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ategy Canvas / Line Graph">
  <p:cSld name="CUSTOM_3">
    <p:bg>
      <p:bgPr>
        <a:solidFill>
          <a:schemeClr val="dk1"/>
        </a:solidFill>
      </p:bgPr>
    </p:bg>
    <p:spTree>
      <p:nvGrpSpPr>
        <p:cNvPr id="407" name="Shape 407"/>
        <p:cNvGrpSpPr/>
        <p:nvPr/>
      </p:nvGrpSpPr>
      <p:grpSpPr>
        <a:xfrm>
          <a:off x="0" y="0"/>
          <a:ext cx="0" cy="0"/>
          <a:chOff x="0" y="0"/>
          <a:chExt cx="0" cy="0"/>
        </a:xfrm>
      </p:grpSpPr>
      <p:sp>
        <p:nvSpPr>
          <p:cNvPr id="408" name="Google Shape;408;p58"/>
          <p:cNvSpPr txBox="1"/>
          <p:nvPr>
            <p:ph idx="1" type="body"/>
          </p:nvPr>
        </p:nvSpPr>
        <p:spPr>
          <a:xfrm>
            <a:off x="3917825" y="4024920"/>
            <a:ext cx="44412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409" name="Google Shape;409;p58"/>
          <p:cNvSpPr txBox="1"/>
          <p:nvPr>
            <p:ph idx="2" type="subTitle"/>
          </p:nvPr>
        </p:nvSpPr>
        <p:spPr>
          <a:xfrm>
            <a:off x="783675" y="3967895"/>
            <a:ext cx="2877600" cy="431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p:txBody>
      </p:sp>
      <p:sp>
        <p:nvSpPr>
          <p:cNvPr id="410" name="Google Shape;410;p5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4">
    <p:spTree>
      <p:nvGrpSpPr>
        <p:cNvPr id="411" name="Shape 411"/>
        <p:cNvGrpSpPr/>
        <p:nvPr/>
      </p:nvGrpSpPr>
      <p:grpSpPr>
        <a:xfrm>
          <a:off x="0" y="0"/>
          <a:ext cx="0" cy="0"/>
          <a:chOff x="0" y="0"/>
          <a:chExt cx="0" cy="0"/>
        </a:xfrm>
      </p:grpSpPr>
      <p:sp>
        <p:nvSpPr>
          <p:cNvPr id="412" name="Google Shape;412;p59"/>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413" name="Google Shape;413;p59"/>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p:txBody>
      </p:sp>
      <p:sp>
        <p:nvSpPr>
          <p:cNvPr id="414" name="Google Shape;414;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PIs / Objectives">
  <p:cSld name="CUSTOM_5">
    <p:bg>
      <p:bgPr>
        <a:solidFill>
          <a:schemeClr val="dk1"/>
        </a:solidFill>
      </p:bgPr>
    </p:bg>
    <p:spTree>
      <p:nvGrpSpPr>
        <p:cNvPr id="415" name="Shape 415"/>
        <p:cNvGrpSpPr/>
        <p:nvPr/>
      </p:nvGrpSpPr>
      <p:grpSpPr>
        <a:xfrm>
          <a:off x="0" y="0"/>
          <a:ext cx="0" cy="0"/>
          <a:chOff x="0" y="0"/>
          <a:chExt cx="0" cy="0"/>
        </a:xfrm>
      </p:grpSpPr>
      <p:sp>
        <p:nvSpPr>
          <p:cNvPr id="416" name="Google Shape;416;p60"/>
          <p:cNvSpPr/>
          <p:nvPr/>
        </p:nvSpPr>
        <p:spPr>
          <a:xfrm rot="-5400000">
            <a:off x="4090300" y="-436575"/>
            <a:ext cx="4099200" cy="6015000"/>
          </a:xfrm>
          <a:prstGeom prst="round2SameRect">
            <a:avLst>
              <a:gd fmla="val 16667"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17" name="Google Shape;417;p60"/>
          <p:cNvSpPr txBox="1"/>
          <p:nvPr>
            <p:ph idx="1" type="body"/>
          </p:nvPr>
        </p:nvSpPr>
        <p:spPr>
          <a:xfrm>
            <a:off x="3918400"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418" name="Google Shape;418;p60"/>
          <p:cNvSpPr txBox="1"/>
          <p:nvPr>
            <p:ph idx="2" type="body"/>
          </p:nvPr>
        </p:nvSpPr>
        <p:spPr>
          <a:xfrm>
            <a:off x="3918400"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419" name="Google Shape;419;p60"/>
          <p:cNvSpPr txBox="1"/>
          <p:nvPr>
            <p:ph idx="3" type="body"/>
          </p:nvPr>
        </p:nvSpPr>
        <p:spPr>
          <a:xfrm>
            <a:off x="7044450" y="36805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420" name="Google Shape;420;p60"/>
          <p:cNvSpPr txBox="1"/>
          <p:nvPr>
            <p:ph idx="4" type="body"/>
          </p:nvPr>
        </p:nvSpPr>
        <p:spPr>
          <a:xfrm>
            <a:off x="7044450" y="37806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421" name="Google Shape;421;p60"/>
          <p:cNvSpPr/>
          <p:nvPr>
            <p:ph idx="5" type="pic"/>
          </p:nvPr>
        </p:nvSpPr>
        <p:spPr>
          <a:xfrm>
            <a:off x="7049625" y="1588125"/>
            <a:ext cx="1305900" cy="1918500"/>
          </a:xfrm>
          <a:prstGeom prst="roundRect">
            <a:avLst>
              <a:gd fmla="val 16667" name="adj"/>
            </a:avLst>
          </a:prstGeom>
          <a:noFill/>
          <a:ln>
            <a:noFill/>
          </a:ln>
        </p:spPr>
      </p:sp>
      <p:sp>
        <p:nvSpPr>
          <p:cNvPr id="422" name="Google Shape;422;p60"/>
          <p:cNvSpPr/>
          <p:nvPr>
            <p:ph idx="6" type="pic"/>
          </p:nvPr>
        </p:nvSpPr>
        <p:spPr>
          <a:xfrm>
            <a:off x="3915213" y="1588600"/>
            <a:ext cx="1305900" cy="1918500"/>
          </a:xfrm>
          <a:prstGeom prst="roundRect">
            <a:avLst>
              <a:gd fmla="val 16667" name="adj"/>
            </a:avLst>
          </a:prstGeom>
          <a:noFill/>
          <a:ln>
            <a:noFill/>
          </a:ln>
        </p:spPr>
      </p:sp>
      <p:sp>
        <p:nvSpPr>
          <p:cNvPr id="423" name="Google Shape;423;p60"/>
          <p:cNvSpPr/>
          <p:nvPr>
            <p:ph idx="7" type="pic"/>
          </p:nvPr>
        </p:nvSpPr>
        <p:spPr>
          <a:xfrm>
            <a:off x="5490975" y="1588600"/>
            <a:ext cx="1305900" cy="1918500"/>
          </a:xfrm>
          <a:prstGeom prst="roundRect">
            <a:avLst>
              <a:gd fmla="val 16667" name="adj"/>
            </a:avLst>
          </a:prstGeom>
          <a:noFill/>
          <a:ln>
            <a:noFill/>
          </a:ln>
        </p:spPr>
      </p:sp>
      <p:sp>
        <p:nvSpPr>
          <p:cNvPr id="424" name="Google Shape;424;p60"/>
          <p:cNvSpPr txBox="1"/>
          <p:nvPr>
            <p:ph idx="8" type="subTitle"/>
          </p:nvPr>
        </p:nvSpPr>
        <p:spPr>
          <a:xfrm>
            <a:off x="3918800"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425" name="Google Shape;425;p60"/>
          <p:cNvSpPr txBox="1"/>
          <p:nvPr>
            <p:ph idx="9" type="subTitle"/>
          </p:nvPr>
        </p:nvSpPr>
        <p:spPr>
          <a:xfrm>
            <a:off x="5484775"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426" name="Google Shape;426;p60"/>
          <p:cNvSpPr txBox="1"/>
          <p:nvPr>
            <p:ph idx="13" type="subTitle"/>
          </p:nvPr>
        </p:nvSpPr>
        <p:spPr>
          <a:xfrm>
            <a:off x="7050750" y="10327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427" name="Google Shape;427;p60"/>
          <p:cNvSpPr txBox="1"/>
          <p:nvPr>
            <p:ph idx="14" type="body"/>
          </p:nvPr>
        </p:nvSpPr>
        <p:spPr>
          <a:xfrm>
            <a:off x="507400" y="1828050"/>
            <a:ext cx="2136300" cy="29733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2"/>
              </a:buClr>
              <a:buSzPts val="2800"/>
              <a:buChar char="●"/>
              <a:defRPr sz="2800">
                <a:solidFill>
                  <a:schemeClr val="accent2"/>
                </a:solidFill>
              </a:defRPr>
            </a:lvl1pPr>
            <a:lvl2pPr indent="-406400" lvl="1" marL="914400">
              <a:spcBef>
                <a:spcPts val="0"/>
              </a:spcBef>
              <a:spcAft>
                <a:spcPts val="0"/>
              </a:spcAft>
              <a:buClr>
                <a:schemeClr val="accent2"/>
              </a:buClr>
              <a:buSzPts val="2800"/>
              <a:buChar char="○"/>
              <a:defRPr sz="2800">
                <a:solidFill>
                  <a:schemeClr val="accent2"/>
                </a:solidFill>
              </a:defRPr>
            </a:lvl2pPr>
            <a:lvl3pPr indent="-406400" lvl="2" marL="1371600">
              <a:spcBef>
                <a:spcPts val="0"/>
              </a:spcBef>
              <a:spcAft>
                <a:spcPts val="0"/>
              </a:spcAft>
              <a:buClr>
                <a:schemeClr val="accent2"/>
              </a:buClr>
              <a:buSzPts val="2800"/>
              <a:buChar char="■"/>
              <a:defRPr sz="2800">
                <a:solidFill>
                  <a:schemeClr val="accent2"/>
                </a:solidFill>
              </a:defRPr>
            </a:lvl3pPr>
            <a:lvl4pPr indent="-406400" lvl="3" marL="1828800">
              <a:spcBef>
                <a:spcPts val="0"/>
              </a:spcBef>
              <a:spcAft>
                <a:spcPts val="0"/>
              </a:spcAft>
              <a:buClr>
                <a:schemeClr val="accent2"/>
              </a:buClr>
              <a:buSzPts val="2800"/>
              <a:buChar char="●"/>
              <a:defRPr sz="2800">
                <a:solidFill>
                  <a:schemeClr val="accent2"/>
                </a:solidFill>
              </a:defRPr>
            </a:lvl4pPr>
            <a:lvl5pPr indent="-406400" lvl="4" marL="2286000">
              <a:spcBef>
                <a:spcPts val="0"/>
              </a:spcBef>
              <a:spcAft>
                <a:spcPts val="0"/>
              </a:spcAft>
              <a:buClr>
                <a:schemeClr val="accent2"/>
              </a:buClr>
              <a:buSzPts val="2800"/>
              <a:buChar char="○"/>
              <a:defRPr sz="2800">
                <a:solidFill>
                  <a:schemeClr val="accent2"/>
                </a:solidFill>
              </a:defRPr>
            </a:lvl5pPr>
            <a:lvl6pPr indent="-406400" lvl="5" marL="2743200">
              <a:spcBef>
                <a:spcPts val="0"/>
              </a:spcBef>
              <a:spcAft>
                <a:spcPts val="0"/>
              </a:spcAft>
              <a:buClr>
                <a:schemeClr val="accent2"/>
              </a:buClr>
              <a:buSzPts val="2800"/>
              <a:buChar char="■"/>
              <a:defRPr sz="2800">
                <a:solidFill>
                  <a:schemeClr val="accent2"/>
                </a:solidFill>
              </a:defRPr>
            </a:lvl6pPr>
            <a:lvl7pPr indent="-406400" lvl="6" marL="3200400">
              <a:spcBef>
                <a:spcPts val="0"/>
              </a:spcBef>
              <a:spcAft>
                <a:spcPts val="0"/>
              </a:spcAft>
              <a:buClr>
                <a:schemeClr val="accent2"/>
              </a:buClr>
              <a:buSzPts val="2800"/>
              <a:buChar char="●"/>
              <a:defRPr sz="2800">
                <a:solidFill>
                  <a:schemeClr val="accent2"/>
                </a:solidFill>
              </a:defRPr>
            </a:lvl7pPr>
            <a:lvl8pPr indent="-406400" lvl="7" marL="3657600">
              <a:spcBef>
                <a:spcPts val="0"/>
              </a:spcBef>
              <a:spcAft>
                <a:spcPts val="0"/>
              </a:spcAft>
              <a:buClr>
                <a:schemeClr val="accent2"/>
              </a:buClr>
              <a:buSzPts val="2800"/>
              <a:buChar char="○"/>
              <a:defRPr sz="2800">
                <a:solidFill>
                  <a:schemeClr val="accent2"/>
                </a:solidFill>
              </a:defRPr>
            </a:lvl8pPr>
            <a:lvl9pPr indent="-406400" lvl="8" marL="4114800">
              <a:spcBef>
                <a:spcPts val="0"/>
              </a:spcBef>
              <a:spcAft>
                <a:spcPts val="0"/>
              </a:spcAft>
              <a:buClr>
                <a:schemeClr val="accent2"/>
              </a:buClr>
              <a:buSzPts val="2800"/>
              <a:buChar char="■"/>
              <a:defRPr sz="2800">
                <a:solidFill>
                  <a:schemeClr val="accent2"/>
                </a:solidFill>
              </a:defRPr>
            </a:lvl9pPr>
          </a:lstStyle>
          <a:p/>
        </p:txBody>
      </p:sp>
      <p:sp>
        <p:nvSpPr>
          <p:cNvPr id="428" name="Google Shape;428;p60"/>
          <p:cNvSpPr txBox="1"/>
          <p:nvPr>
            <p:ph idx="15" type="body"/>
          </p:nvPr>
        </p:nvSpPr>
        <p:spPr>
          <a:xfrm>
            <a:off x="5481425"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429" name="Google Shape;429;p60"/>
          <p:cNvSpPr txBox="1"/>
          <p:nvPr>
            <p:ph idx="16" type="body"/>
          </p:nvPr>
        </p:nvSpPr>
        <p:spPr>
          <a:xfrm>
            <a:off x="5481425"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430" name="Google Shape;430;p6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32">
          <p15:clr>
            <a:srgbClr val="E46962"/>
          </p15:clr>
        </p15:guide>
        <p15:guide id="2" orient="horz" pos="2088">
          <p15:clr>
            <a:srgbClr val="E46962"/>
          </p15:clr>
        </p15:guide>
      </p15:sldGuideLst>
    </p:ext>
  </p:extLst>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lan + 5 Images">
  <p:cSld name="CUSTOM_6">
    <p:bg>
      <p:bgPr>
        <a:solidFill>
          <a:schemeClr val="accent6"/>
        </a:solidFill>
      </p:bgPr>
    </p:bg>
    <p:spTree>
      <p:nvGrpSpPr>
        <p:cNvPr id="431" name="Shape 431"/>
        <p:cNvGrpSpPr/>
        <p:nvPr/>
      </p:nvGrpSpPr>
      <p:grpSpPr>
        <a:xfrm>
          <a:off x="0" y="0"/>
          <a:ext cx="0" cy="0"/>
          <a:chOff x="0" y="0"/>
          <a:chExt cx="0" cy="0"/>
        </a:xfrm>
      </p:grpSpPr>
      <p:sp>
        <p:nvSpPr>
          <p:cNvPr id="432" name="Google Shape;432;p61"/>
          <p:cNvSpPr txBox="1"/>
          <p:nvPr>
            <p:ph idx="1"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433" name="Google Shape;433;p61"/>
          <p:cNvSpPr txBox="1"/>
          <p:nvPr>
            <p:ph idx="2"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434" name="Google Shape;434;p61"/>
          <p:cNvCxnSpPr/>
          <p:nvPr/>
        </p:nvCxnSpPr>
        <p:spPr>
          <a:xfrm rot="10800000">
            <a:off x="827250" y="1481375"/>
            <a:ext cx="7489500" cy="0"/>
          </a:xfrm>
          <a:prstGeom prst="straightConnector1">
            <a:avLst/>
          </a:prstGeom>
          <a:noFill/>
          <a:ln cap="flat" cmpd="sng" w="19050">
            <a:solidFill>
              <a:schemeClr val="accent2"/>
            </a:solidFill>
            <a:prstDash val="solid"/>
            <a:round/>
            <a:headEnd len="med" w="med" type="none"/>
            <a:tailEnd len="med" w="med" type="none"/>
          </a:ln>
        </p:spPr>
      </p:cxnSp>
      <p:sp>
        <p:nvSpPr>
          <p:cNvPr id="435" name="Google Shape;435;p61"/>
          <p:cNvSpPr/>
          <p:nvPr>
            <p:ph idx="3" type="pic"/>
          </p:nvPr>
        </p:nvSpPr>
        <p:spPr>
          <a:xfrm>
            <a:off x="7049625" y="523025"/>
            <a:ext cx="1305900" cy="1918500"/>
          </a:xfrm>
          <a:prstGeom prst="roundRect">
            <a:avLst>
              <a:gd fmla="val 16667" name="adj"/>
            </a:avLst>
          </a:prstGeom>
          <a:noFill/>
          <a:ln>
            <a:noFill/>
          </a:ln>
        </p:spPr>
      </p:sp>
      <p:sp>
        <p:nvSpPr>
          <p:cNvPr id="436" name="Google Shape;436;p61"/>
          <p:cNvSpPr/>
          <p:nvPr>
            <p:ph idx="4" type="pic"/>
          </p:nvPr>
        </p:nvSpPr>
        <p:spPr>
          <a:xfrm>
            <a:off x="784775" y="522100"/>
            <a:ext cx="1305900" cy="1918500"/>
          </a:xfrm>
          <a:prstGeom prst="roundRect">
            <a:avLst>
              <a:gd fmla="val 16667" name="adj"/>
            </a:avLst>
          </a:prstGeom>
          <a:noFill/>
          <a:ln>
            <a:noFill/>
          </a:ln>
        </p:spPr>
      </p:sp>
      <p:sp>
        <p:nvSpPr>
          <p:cNvPr id="437" name="Google Shape;437;p61"/>
          <p:cNvSpPr/>
          <p:nvPr>
            <p:ph idx="5" type="pic"/>
          </p:nvPr>
        </p:nvSpPr>
        <p:spPr>
          <a:xfrm>
            <a:off x="2343950" y="523500"/>
            <a:ext cx="1305900" cy="1918500"/>
          </a:xfrm>
          <a:prstGeom prst="roundRect">
            <a:avLst>
              <a:gd fmla="val 16667" name="adj"/>
            </a:avLst>
          </a:prstGeom>
          <a:noFill/>
          <a:ln>
            <a:noFill/>
          </a:ln>
        </p:spPr>
      </p:sp>
      <p:sp>
        <p:nvSpPr>
          <p:cNvPr id="438" name="Google Shape;438;p61"/>
          <p:cNvSpPr/>
          <p:nvPr>
            <p:ph idx="6" type="pic"/>
          </p:nvPr>
        </p:nvSpPr>
        <p:spPr>
          <a:xfrm>
            <a:off x="3915213" y="523500"/>
            <a:ext cx="1305900" cy="1918500"/>
          </a:xfrm>
          <a:prstGeom prst="roundRect">
            <a:avLst>
              <a:gd fmla="val 16667" name="adj"/>
            </a:avLst>
          </a:prstGeom>
          <a:noFill/>
          <a:ln>
            <a:noFill/>
          </a:ln>
        </p:spPr>
      </p:sp>
      <p:sp>
        <p:nvSpPr>
          <p:cNvPr id="439" name="Google Shape;439;p61"/>
          <p:cNvSpPr/>
          <p:nvPr>
            <p:ph idx="7" type="pic"/>
          </p:nvPr>
        </p:nvSpPr>
        <p:spPr>
          <a:xfrm>
            <a:off x="5490975" y="523500"/>
            <a:ext cx="1305900" cy="1918500"/>
          </a:xfrm>
          <a:prstGeom prst="roundRect">
            <a:avLst>
              <a:gd fmla="val 16667" name="adj"/>
            </a:avLst>
          </a:prstGeom>
          <a:noFill/>
          <a:ln>
            <a:noFill/>
          </a:ln>
        </p:spPr>
      </p:sp>
      <p:sp>
        <p:nvSpPr>
          <p:cNvPr id="440" name="Google Shape;440;p61"/>
          <p:cNvSpPr txBox="1"/>
          <p:nvPr>
            <p:ph idx="8"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441" name="Google Shape;441;p61"/>
          <p:cNvSpPr txBox="1"/>
          <p:nvPr>
            <p:ph idx="9"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p:txBody>
      </p:sp>
      <p:sp>
        <p:nvSpPr>
          <p:cNvPr id="442" name="Google Shape;442;p61"/>
          <p:cNvSpPr txBox="1"/>
          <p:nvPr>
            <p:ph idx="13"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443" name="Google Shape;443;p61"/>
          <p:cNvSpPr txBox="1"/>
          <p:nvPr>
            <p:ph idx="14" type="body"/>
          </p:nvPr>
        </p:nvSpPr>
        <p:spPr>
          <a:xfrm>
            <a:off x="23495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444" name="Google Shape;444;p61"/>
          <p:cNvSpPr txBox="1"/>
          <p:nvPr>
            <p:ph idx="15" type="body"/>
          </p:nvPr>
        </p:nvSpPr>
        <p:spPr>
          <a:xfrm>
            <a:off x="39078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445" name="Google Shape;445;p61"/>
          <p:cNvSpPr txBox="1"/>
          <p:nvPr>
            <p:ph idx="16" type="body"/>
          </p:nvPr>
        </p:nvSpPr>
        <p:spPr>
          <a:xfrm>
            <a:off x="39078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446" name="Google Shape;446;p61"/>
          <p:cNvSpPr txBox="1"/>
          <p:nvPr>
            <p:ph idx="17" type="body"/>
          </p:nvPr>
        </p:nvSpPr>
        <p:spPr>
          <a:xfrm>
            <a:off x="5496525"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447" name="Google Shape;447;p61"/>
          <p:cNvSpPr txBox="1"/>
          <p:nvPr>
            <p:ph idx="18" type="body"/>
          </p:nvPr>
        </p:nvSpPr>
        <p:spPr>
          <a:xfrm>
            <a:off x="5496525"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448" name="Google Shape;448;p61"/>
          <p:cNvSpPr txBox="1"/>
          <p:nvPr>
            <p:ph idx="19" type="body"/>
          </p:nvPr>
        </p:nvSpPr>
        <p:spPr>
          <a:xfrm>
            <a:off x="70852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449" name="Google Shape;449;p61"/>
          <p:cNvSpPr txBox="1"/>
          <p:nvPr>
            <p:ph idx="20" type="body"/>
          </p:nvPr>
        </p:nvSpPr>
        <p:spPr>
          <a:xfrm>
            <a:off x="70852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450" name="Google Shape;450;p6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Graphic">
  <p:cSld name="CUSTOM_9">
    <p:bg>
      <p:bgPr>
        <a:solidFill>
          <a:schemeClr val="dk1"/>
        </a:solidFill>
      </p:bgPr>
    </p:bg>
    <p:spTree>
      <p:nvGrpSpPr>
        <p:cNvPr id="451" name="Shape 451"/>
        <p:cNvGrpSpPr/>
        <p:nvPr/>
      </p:nvGrpSpPr>
      <p:grpSpPr>
        <a:xfrm>
          <a:off x="0" y="0"/>
          <a:ext cx="0" cy="0"/>
          <a:chOff x="0" y="0"/>
          <a:chExt cx="0" cy="0"/>
        </a:xfrm>
      </p:grpSpPr>
      <p:sp>
        <p:nvSpPr>
          <p:cNvPr id="452" name="Google Shape;452;p62"/>
          <p:cNvSpPr txBox="1"/>
          <p:nvPr>
            <p:ph idx="1" type="body"/>
          </p:nvPr>
        </p:nvSpPr>
        <p:spPr>
          <a:xfrm>
            <a:off x="3133000" y="514275"/>
            <a:ext cx="38907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453" name="Google Shape;453;p62"/>
          <p:cNvSpPr txBox="1"/>
          <p:nvPr>
            <p:ph idx="2" type="body"/>
          </p:nvPr>
        </p:nvSpPr>
        <p:spPr>
          <a:xfrm>
            <a:off x="657679" y="436194"/>
            <a:ext cx="2278800" cy="1985100"/>
          </a:xfrm>
          <a:prstGeom prst="rect">
            <a:avLst/>
          </a:prstGeom>
        </p:spPr>
        <p:txBody>
          <a:bodyPr anchorCtr="0" anchor="t" bIns="91425" lIns="91425" spcFirstLastPara="1" rIns="91425" wrap="square" tIns="91425">
            <a:noAutofit/>
          </a:bodyPr>
          <a:lstStyle>
            <a:lvl1pPr indent="-406400" lvl="0" marL="457200">
              <a:lnSpc>
                <a:spcPct val="80000"/>
              </a:lnSpc>
              <a:spcBef>
                <a:spcPts val="0"/>
              </a:spcBef>
              <a:spcAft>
                <a:spcPts val="0"/>
              </a:spcAft>
              <a:buClr>
                <a:schemeClr val="accent2"/>
              </a:buClr>
              <a:buSzPts val="2800"/>
              <a:buChar char="●"/>
              <a:defRPr sz="2800">
                <a:solidFill>
                  <a:schemeClr val="accent2"/>
                </a:solidFill>
              </a:defRPr>
            </a:lvl1pPr>
            <a:lvl2pPr indent="-406400" lvl="1" marL="914400">
              <a:lnSpc>
                <a:spcPct val="80000"/>
              </a:lnSpc>
              <a:spcBef>
                <a:spcPts val="0"/>
              </a:spcBef>
              <a:spcAft>
                <a:spcPts val="0"/>
              </a:spcAft>
              <a:buClr>
                <a:schemeClr val="accent2"/>
              </a:buClr>
              <a:buSzPts val="2800"/>
              <a:buChar char="○"/>
              <a:defRPr sz="2800">
                <a:solidFill>
                  <a:schemeClr val="accent2"/>
                </a:solidFill>
              </a:defRPr>
            </a:lvl2pPr>
            <a:lvl3pPr indent="-406400" lvl="2" marL="1371600">
              <a:lnSpc>
                <a:spcPct val="80000"/>
              </a:lnSpc>
              <a:spcBef>
                <a:spcPts val="0"/>
              </a:spcBef>
              <a:spcAft>
                <a:spcPts val="0"/>
              </a:spcAft>
              <a:buClr>
                <a:schemeClr val="accent2"/>
              </a:buClr>
              <a:buSzPts val="2800"/>
              <a:buChar char="■"/>
              <a:defRPr sz="2800">
                <a:solidFill>
                  <a:schemeClr val="accent2"/>
                </a:solidFill>
              </a:defRPr>
            </a:lvl3pPr>
            <a:lvl4pPr indent="-406400" lvl="3" marL="1828800">
              <a:lnSpc>
                <a:spcPct val="80000"/>
              </a:lnSpc>
              <a:spcBef>
                <a:spcPts val="0"/>
              </a:spcBef>
              <a:spcAft>
                <a:spcPts val="0"/>
              </a:spcAft>
              <a:buClr>
                <a:schemeClr val="accent2"/>
              </a:buClr>
              <a:buSzPts val="2800"/>
              <a:buChar char="●"/>
              <a:defRPr sz="2800">
                <a:solidFill>
                  <a:schemeClr val="accent2"/>
                </a:solidFill>
              </a:defRPr>
            </a:lvl4pPr>
            <a:lvl5pPr indent="-406400" lvl="4" marL="2286000">
              <a:lnSpc>
                <a:spcPct val="80000"/>
              </a:lnSpc>
              <a:spcBef>
                <a:spcPts val="0"/>
              </a:spcBef>
              <a:spcAft>
                <a:spcPts val="0"/>
              </a:spcAft>
              <a:buClr>
                <a:schemeClr val="accent2"/>
              </a:buClr>
              <a:buSzPts val="2800"/>
              <a:buChar char="○"/>
              <a:defRPr sz="2800">
                <a:solidFill>
                  <a:schemeClr val="accent2"/>
                </a:solidFill>
              </a:defRPr>
            </a:lvl5pPr>
            <a:lvl6pPr indent="-406400" lvl="5" marL="2743200">
              <a:lnSpc>
                <a:spcPct val="80000"/>
              </a:lnSpc>
              <a:spcBef>
                <a:spcPts val="0"/>
              </a:spcBef>
              <a:spcAft>
                <a:spcPts val="0"/>
              </a:spcAft>
              <a:buClr>
                <a:schemeClr val="accent2"/>
              </a:buClr>
              <a:buSzPts val="2800"/>
              <a:buChar char="■"/>
              <a:defRPr sz="2800">
                <a:solidFill>
                  <a:schemeClr val="accent2"/>
                </a:solidFill>
              </a:defRPr>
            </a:lvl6pPr>
            <a:lvl7pPr indent="-406400" lvl="6" marL="3200400">
              <a:lnSpc>
                <a:spcPct val="80000"/>
              </a:lnSpc>
              <a:spcBef>
                <a:spcPts val="0"/>
              </a:spcBef>
              <a:spcAft>
                <a:spcPts val="0"/>
              </a:spcAft>
              <a:buClr>
                <a:schemeClr val="accent2"/>
              </a:buClr>
              <a:buSzPts val="2800"/>
              <a:buChar char="●"/>
              <a:defRPr sz="2800">
                <a:solidFill>
                  <a:schemeClr val="accent2"/>
                </a:solidFill>
              </a:defRPr>
            </a:lvl7pPr>
            <a:lvl8pPr indent="-406400" lvl="7" marL="3657600">
              <a:lnSpc>
                <a:spcPct val="80000"/>
              </a:lnSpc>
              <a:spcBef>
                <a:spcPts val="0"/>
              </a:spcBef>
              <a:spcAft>
                <a:spcPts val="0"/>
              </a:spcAft>
              <a:buClr>
                <a:schemeClr val="accent2"/>
              </a:buClr>
              <a:buSzPts val="2800"/>
              <a:buChar char="○"/>
              <a:defRPr sz="2800">
                <a:solidFill>
                  <a:schemeClr val="accent2"/>
                </a:solidFill>
              </a:defRPr>
            </a:lvl8pPr>
            <a:lvl9pPr indent="-406400" lvl="8" marL="4114800">
              <a:lnSpc>
                <a:spcPct val="80000"/>
              </a:lnSpc>
              <a:spcBef>
                <a:spcPts val="0"/>
              </a:spcBef>
              <a:spcAft>
                <a:spcPts val="0"/>
              </a:spcAft>
              <a:buClr>
                <a:schemeClr val="accent2"/>
              </a:buClr>
              <a:buSzPts val="2800"/>
              <a:buChar char="■"/>
              <a:defRPr sz="2800">
                <a:solidFill>
                  <a:schemeClr val="accent2"/>
                </a:solidFill>
              </a:defRPr>
            </a:lvl9pPr>
          </a:lstStyle>
          <a:p/>
        </p:txBody>
      </p:sp>
      <p:sp>
        <p:nvSpPr>
          <p:cNvPr id="454" name="Google Shape;454;p6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94">
          <p15:clr>
            <a:srgbClr val="E46962"/>
          </p15:clr>
        </p15:guide>
        <p15:guide id="2" orient="horz" pos="50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 Graphic">
  <p:cSld name="CUSTOM_12">
    <p:bg>
      <p:bgPr>
        <a:solidFill>
          <a:schemeClr val="dk1"/>
        </a:solidFill>
      </p:bgPr>
    </p:bg>
    <p:spTree>
      <p:nvGrpSpPr>
        <p:cNvPr id="455" name="Shape 455"/>
        <p:cNvGrpSpPr/>
        <p:nvPr/>
      </p:nvGrpSpPr>
      <p:grpSpPr>
        <a:xfrm>
          <a:off x="0" y="0"/>
          <a:ext cx="0" cy="0"/>
          <a:chOff x="0" y="0"/>
          <a:chExt cx="0" cy="0"/>
        </a:xfrm>
      </p:grpSpPr>
      <p:sp>
        <p:nvSpPr>
          <p:cNvPr id="456" name="Google Shape;456;p63"/>
          <p:cNvSpPr txBox="1"/>
          <p:nvPr>
            <p:ph idx="1" type="body"/>
          </p:nvPr>
        </p:nvSpPr>
        <p:spPr>
          <a:xfrm>
            <a:off x="569725" y="3435300"/>
            <a:ext cx="2884200" cy="11853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457" name="Google Shape;457;p63"/>
          <p:cNvSpPr txBox="1"/>
          <p:nvPr>
            <p:ph idx="2" type="subTitle"/>
          </p:nvPr>
        </p:nvSpPr>
        <p:spPr>
          <a:xfrm>
            <a:off x="466802" y="445100"/>
            <a:ext cx="2403600" cy="537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p:txBody>
      </p:sp>
      <p:sp>
        <p:nvSpPr>
          <p:cNvPr id="458" name="Google Shape;458;p6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1">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40" Type="http://schemas.openxmlformats.org/officeDocument/2006/relationships/slideLayout" Target="../slideLayouts/slideLayout55.xml"/><Relationship Id="rId20" Type="http://schemas.openxmlformats.org/officeDocument/2006/relationships/slideLayout" Target="../slideLayouts/slideLayout35.xml"/><Relationship Id="rId42" Type="http://schemas.openxmlformats.org/officeDocument/2006/relationships/slideLayout" Target="../slideLayouts/slideLayout57.xml"/><Relationship Id="rId41" Type="http://schemas.openxmlformats.org/officeDocument/2006/relationships/slideLayout" Target="../slideLayouts/slideLayout56.xml"/><Relationship Id="rId22" Type="http://schemas.openxmlformats.org/officeDocument/2006/relationships/slideLayout" Target="../slideLayouts/slideLayout37.xml"/><Relationship Id="rId44" Type="http://schemas.openxmlformats.org/officeDocument/2006/relationships/slideLayout" Target="../slideLayouts/slideLayout59.xml"/><Relationship Id="rId21" Type="http://schemas.openxmlformats.org/officeDocument/2006/relationships/slideLayout" Target="../slideLayouts/slideLayout36.xml"/><Relationship Id="rId43" Type="http://schemas.openxmlformats.org/officeDocument/2006/relationships/slideLayout" Target="../slideLayouts/slideLayout58.xml"/><Relationship Id="rId24" Type="http://schemas.openxmlformats.org/officeDocument/2006/relationships/slideLayout" Target="../slideLayouts/slideLayout39.xml"/><Relationship Id="rId46" Type="http://schemas.openxmlformats.org/officeDocument/2006/relationships/theme" Target="../theme/theme1.xml"/><Relationship Id="rId23" Type="http://schemas.openxmlformats.org/officeDocument/2006/relationships/slideLayout" Target="../slideLayouts/slideLayout38.xml"/><Relationship Id="rId45" Type="http://schemas.openxmlformats.org/officeDocument/2006/relationships/slideLayout" Target="../slideLayouts/slideLayout60.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26" Type="http://schemas.openxmlformats.org/officeDocument/2006/relationships/slideLayout" Target="../slideLayouts/slideLayout41.xml"/><Relationship Id="rId25" Type="http://schemas.openxmlformats.org/officeDocument/2006/relationships/slideLayout" Target="../slideLayouts/slideLayout40.xml"/><Relationship Id="rId28" Type="http://schemas.openxmlformats.org/officeDocument/2006/relationships/slideLayout" Target="../slideLayouts/slideLayout43.xml"/><Relationship Id="rId27" Type="http://schemas.openxmlformats.org/officeDocument/2006/relationships/slideLayout" Target="../slideLayouts/slideLayout42.xml"/><Relationship Id="rId5" Type="http://schemas.openxmlformats.org/officeDocument/2006/relationships/slideLayout" Target="../slideLayouts/slideLayout20.xml"/><Relationship Id="rId6" Type="http://schemas.openxmlformats.org/officeDocument/2006/relationships/slideLayout" Target="../slideLayouts/slideLayout21.xml"/><Relationship Id="rId29" Type="http://schemas.openxmlformats.org/officeDocument/2006/relationships/slideLayout" Target="../slideLayouts/slideLayout44.xml"/><Relationship Id="rId7" Type="http://schemas.openxmlformats.org/officeDocument/2006/relationships/slideLayout" Target="../slideLayouts/slideLayout22.xml"/><Relationship Id="rId8" Type="http://schemas.openxmlformats.org/officeDocument/2006/relationships/slideLayout" Target="../slideLayouts/slideLayout23.xml"/><Relationship Id="rId31" Type="http://schemas.openxmlformats.org/officeDocument/2006/relationships/slideLayout" Target="../slideLayouts/slideLayout46.xml"/><Relationship Id="rId30" Type="http://schemas.openxmlformats.org/officeDocument/2006/relationships/slideLayout" Target="../slideLayouts/slideLayout45.xml"/><Relationship Id="rId11" Type="http://schemas.openxmlformats.org/officeDocument/2006/relationships/slideLayout" Target="../slideLayouts/slideLayout26.xml"/><Relationship Id="rId33" Type="http://schemas.openxmlformats.org/officeDocument/2006/relationships/slideLayout" Target="../slideLayouts/slideLayout48.xml"/><Relationship Id="rId10" Type="http://schemas.openxmlformats.org/officeDocument/2006/relationships/slideLayout" Target="../slideLayouts/slideLayout25.xml"/><Relationship Id="rId32" Type="http://schemas.openxmlformats.org/officeDocument/2006/relationships/slideLayout" Target="../slideLayouts/slideLayout47.xml"/><Relationship Id="rId13" Type="http://schemas.openxmlformats.org/officeDocument/2006/relationships/slideLayout" Target="../slideLayouts/slideLayout28.xml"/><Relationship Id="rId35" Type="http://schemas.openxmlformats.org/officeDocument/2006/relationships/slideLayout" Target="../slideLayouts/slideLayout50.xml"/><Relationship Id="rId12" Type="http://schemas.openxmlformats.org/officeDocument/2006/relationships/slideLayout" Target="../slideLayouts/slideLayout27.xml"/><Relationship Id="rId34" Type="http://schemas.openxmlformats.org/officeDocument/2006/relationships/slideLayout" Target="../slideLayouts/slideLayout49.xml"/><Relationship Id="rId15" Type="http://schemas.openxmlformats.org/officeDocument/2006/relationships/slideLayout" Target="../slideLayouts/slideLayout30.xml"/><Relationship Id="rId37" Type="http://schemas.openxmlformats.org/officeDocument/2006/relationships/slideLayout" Target="../slideLayouts/slideLayout52.xml"/><Relationship Id="rId14" Type="http://schemas.openxmlformats.org/officeDocument/2006/relationships/slideLayout" Target="../slideLayouts/slideLayout29.xml"/><Relationship Id="rId36" Type="http://schemas.openxmlformats.org/officeDocument/2006/relationships/slideLayout" Target="../slideLayouts/slideLayout51.xml"/><Relationship Id="rId17" Type="http://schemas.openxmlformats.org/officeDocument/2006/relationships/slideLayout" Target="../slideLayouts/slideLayout32.xml"/><Relationship Id="rId39" Type="http://schemas.openxmlformats.org/officeDocument/2006/relationships/slideLayout" Target="../slideLayouts/slideLayout54.xml"/><Relationship Id="rId16" Type="http://schemas.openxmlformats.org/officeDocument/2006/relationships/slideLayout" Target="../slideLayouts/slideLayout31.xml"/><Relationship Id="rId38" Type="http://schemas.openxmlformats.org/officeDocument/2006/relationships/slideLayout" Target="../slideLayouts/slideLayout53.xml"/><Relationship Id="rId19" Type="http://schemas.openxmlformats.org/officeDocument/2006/relationships/slideLayout" Target="../slideLayouts/slideLayout34.xml"/><Relationship Id="rId18"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42" name="Shape 142"/>
        <p:cNvGrpSpPr/>
        <p:nvPr/>
      </p:nvGrpSpPr>
      <p:grpSpPr>
        <a:xfrm>
          <a:off x="0" y="0"/>
          <a:ext cx="0" cy="0"/>
          <a:chOff x="0" y="0"/>
          <a:chExt cx="0" cy="0"/>
        </a:xfrm>
      </p:grpSpPr>
      <p:sp>
        <p:nvSpPr>
          <p:cNvPr id="143" name="Google Shape;143;p18"/>
          <p:cNvSpPr txBox="1"/>
          <p:nvPr>
            <p:ph type="title"/>
          </p:nvPr>
        </p:nvSpPr>
        <p:spPr>
          <a:xfrm>
            <a:off x="459950" y="300125"/>
            <a:ext cx="8353800" cy="838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p:txBody>
      </p:sp>
      <p:sp>
        <p:nvSpPr>
          <p:cNvPr id="144" name="Google Shape;144;p18"/>
          <p:cNvSpPr txBox="1"/>
          <p:nvPr>
            <p:ph idx="1" type="body"/>
          </p:nvPr>
        </p:nvSpPr>
        <p:spPr>
          <a:xfrm>
            <a:off x="536575" y="2676025"/>
            <a:ext cx="5275500" cy="2201100"/>
          </a:xfrm>
          <a:prstGeom prst="rect">
            <a:avLst/>
          </a:prstGeom>
          <a:noFill/>
          <a:ln>
            <a:noFill/>
          </a:ln>
        </p:spPr>
        <p:txBody>
          <a:bodyPr anchorCtr="0" anchor="t" bIns="91425" lIns="91425" spcFirstLastPara="1" rIns="91425" wrap="square" tIns="91425">
            <a:noAutofit/>
          </a:bodyPr>
          <a:lstStyle>
            <a:lvl1pPr indent="-323850" lvl="0" marL="45720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indent="-317500" lvl="1" marL="9144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indent="-311150" lvl="2" marL="137160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indent="-304800" lvl="3" marL="1828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indent="-298450" lvl="4" marL="228600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indent="-292100" lvl="5" marL="27432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indent="-285750" lvl="6" marL="320040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indent="-279400" lvl="7" marL="36576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indent="-273050" lvl="8" marL="411480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p:txBody>
      </p:sp>
      <p:sp>
        <p:nvSpPr>
          <p:cNvPr id="145" name="Google Shape;145;p1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63" name="Shape 463"/>
        <p:cNvGrpSpPr/>
        <p:nvPr/>
      </p:nvGrpSpPr>
      <p:grpSpPr>
        <a:xfrm>
          <a:off x="0" y="0"/>
          <a:ext cx="0" cy="0"/>
          <a:chOff x="0" y="0"/>
          <a:chExt cx="0" cy="0"/>
        </a:xfrm>
      </p:grpSpPr>
      <p:sp>
        <p:nvSpPr>
          <p:cNvPr id="464" name="Google Shape;464;p64"/>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64"/>
          <p:cNvSpPr/>
          <p:nvPr/>
        </p:nvSpPr>
        <p:spPr>
          <a:xfrm>
            <a:off x="609600" y="1771125"/>
            <a:ext cx="7150200" cy="945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3600">
                <a:latin typeface="Inter"/>
                <a:ea typeface="Inter"/>
                <a:cs typeface="Inter"/>
                <a:sym typeface="Inter"/>
              </a:rPr>
              <a:t>Module 4 - Managing Agile Digital Service Contracts: Oversight, Performance, and Delivery </a:t>
            </a:r>
            <a:endParaRPr b="0" i="0" sz="3600" u="none" cap="none" strike="noStrike">
              <a:solidFill>
                <a:schemeClr val="dk1"/>
              </a:solidFill>
              <a:latin typeface="Calibri"/>
              <a:ea typeface="Calibri"/>
              <a:cs typeface="Calibri"/>
              <a:sym typeface="Calibri"/>
            </a:endParaRPr>
          </a:p>
        </p:txBody>
      </p:sp>
      <p:sp>
        <p:nvSpPr>
          <p:cNvPr id="466" name="Google Shape;466;p64"/>
          <p:cNvSpPr txBox="1"/>
          <p:nvPr/>
        </p:nvSpPr>
        <p:spPr>
          <a:xfrm>
            <a:off x="609600" y="3831175"/>
            <a:ext cx="3000000" cy="7542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b="1" lang="en" sz="1350">
                <a:solidFill>
                  <a:srgbClr val="000000"/>
                </a:solidFill>
                <a:latin typeface="Inter"/>
                <a:ea typeface="Inter"/>
                <a:cs typeface="Inter"/>
                <a:sym typeface="Inter"/>
              </a:rPr>
              <a:t>Presented by:</a:t>
            </a:r>
            <a:r>
              <a:rPr lang="en" sz="1350">
                <a:solidFill>
                  <a:srgbClr val="000000"/>
                </a:solidFill>
                <a:latin typeface="Inter"/>
                <a:ea typeface="Inter"/>
                <a:cs typeface="Inter"/>
                <a:sym typeface="Inter"/>
              </a:rPr>
              <a:t> [Facilitator Name]</a:t>
            </a:r>
            <a:endParaRPr sz="1350">
              <a:solidFill>
                <a:srgbClr val="000000"/>
              </a:solidFill>
              <a:latin typeface="Inter"/>
              <a:ea typeface="Inter"/>
              <a:cs typeface="Inter"/>
              <a:sym typeface="Inter"/>
            </a:endParaRPr>
          </a:p>
          <a:p>
            <a:pPr indent="0" lvl="0" marL="0" rtl="0" algn="l">
              <a:spcBef>
                <a:spcPts val="1200"/>
              </a:spcBef>
              <a:spcAft>
                <a:spcPts val="1200"/>
              </a:spcAft>
              <a:buNone/>
            </a:pPr>
            <a:r>
              <a:rPr b="1" lang="en" sz="1350">
                <a:solidFill>
                  <a:srgbClr val="000000"/>
                </a:solidFill>
                <a:latin typeface="Inter"/>
                <a:ea typeface="Inter"/>
                <a:cs typeface="Inter"/>
                <a:sym typeface="Inter"/>
              </a:rPr>
              <a:t>Date:</a:t>
            </a:r>
            <a:r>
              <a:rPr lang="en" sz="1350">
                <a:solidFill>
                  <a:srgbClr val="000000"/>
                </a:solidFill>
                <a:latin typeface="Inter"/>
                <a:ea typeface="Inter"/>
                <a:cs typeface="Inter"/>
                <a:sym typeface="Inter"/>
              </a:rPr>
              <a:t> [Session Date]</a:t>
            </a:r>
            <a:endParaRPr sz="1350">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41" name="Shape 541"/>
        <p:cNvGrpSpPr/>
        <p:nvPr/>
      </p:nvGrpSpPr>
      <p:grpSpPr>
        <a:xfrm>
          <a:off x="0" y="0"/>
          <a:ext cx="0" cy="0"/>
          <a:chOff x="0" y="0"/>
          <a:chExt cx="0" cy="0"/>
        </a:xfrm>
      </p:grpSpPr>
      <p:sp>
        <p:nvSpPr>
          <p:cNvPr id="542" name="Google Shape;542;p73"/>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73"/>
          <p:cNvSpPr/>
          <p:nvPr/>
        </p:nvSpPr>
        <p:spPr>
          <a:xfrm>
            <a:off x="533400" y="609600"/>
            <a:ext cx="75069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2200">
                <a:latin typeface="Inter"/>
                <a:ea typeface="Inter"/>
                <a:cs typeface="Inter"/>
                <a:sym typeface="Inter"/>
              </a:rPr>
              <a:t>Activity: Build Your Charter Together</a:t>
            </a:r>
            <a:endParaRPr b="0" i="0" sz="2200" u="none" cap="none" strike="noStrike">
              <a:solidFill>
                <a:schemeClr val="dk1"/>
              </a:solidFill>
              <a:latin typeface="Calibri"/>
              <a:ea typeface="Calibri"/>
              <a:cs typeface="Calibri"/>
              <a:sym typeface="Calibri"/>
            </a:endParaRPr>
          </a:p>
        </p:txBody>
      </p:sp>
      <p:pic>
        <p:nvPicPr>
          <p:cNvPr descr="Two people raising their hands with a light bulb between them. " id="544" name="Google Shape;544;p73" title="1.png"/>
          <p:cNvPicPr preferRelativeResize="0"/>
          <p:nvPr/>
        </p:nvPicPr>
        <p:blipFill>
          <a:blip r:embed="rId3">
            <a:alphaModFix/>
          </a:blip>
          <a:stretch>
            <a:fillRect/>
          </a:stretch>
        </p:blipFill>
        <p:spPr>
          <a:xfrm>
            <a:off x="6595725" y="1664813"/>
            <a:ext cx="2266963" cy="2266963"/>
          </a:xfrm>
          <a:prstGeom prst="rect">
            <a:avLst/>
          </a:prstGeom>
          <a:noFill/>
          <a:ln>
            <a:noFill/>
          </a:ln>
        </p:spPr>
      </p:pic>
      <p:sp>
        <p:nvSpPr>
          <p:cNvPr id="545" name="Google Shape;545;p73"/>
          <p:cNvSpPr txBox="1"/>
          <p:nvPr/>
        </p:nvSpPr>
        <p:spPr>
          <a:xfrm>
            <a:off x="609600" y="1304800"/>
            <a:ext cx="5923800" cy="4723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600">
                <a:solidFill>
                  <a:schemeClr val="dk1"/>
                </a:solidFill>
                <a:latin typeface="Inter"/>
                <a:ea typeface="Inter"/>
                <a:cs typeface="Inter"/>
                <a:sym typeface="Inter"/>
              </a:rPr>
              <a:t>Instructions </a:t>
            </a:r>
            <a:endParaRPr sz="1600">
              <a:solidFill>
                <a:schemeClr val="dk1"/>
              </a:solidFill>
              <a:latin typeface="Inter"/>
              <a:ea typeface="Inter"/>
              <a:cs typeface="Inter"/>
              <a:sym typeface="Inter"/>
            </a:endParaRPr>
          </a:p>
          <a:p>
            <a:pPr indent="-311150" lvl="0" marL="457200" rtl="0" algn="l">
              <a:lnSpc>
                <a:spcPct val="115000"/>
              </a:lnSpc>
              <a:spcBef>
                <a:spcPts val="1200"/>
              </a:spcBef>
              <a:spcAft>
                <a:spcPts val="0"/>
              </a:spcAft>
              <a:buClr>
                <a:schemeClr val="dk1"/>
              </a:buClr>
              <a:buSzPts val="1300"/>
              <a:buChar char="●"/>
            </a:pPr>
            <a:r>
              <a:rPr lang="en" sz="1300">
                <a:solidFill>
                  <a:schemeClr val="dk1"/>
                </a:solidFill>
                <a:latin typeface="Inter"/>
                <a:ea typeface="Inter"/>
                <a:cs typeface="Inter"/>
                <a:sym typeface="Inter"/>
              </a:rPr>
              <a:t>Form small groups of 3–4 and take on the roles of CO, COR, and PO</a:t>
            </a:r>
            <a:endParaRPr sz="1300">
              <a:solidFill>
                <a:schemeClr val="dk1"/>
              </a:solidFill>
              <a:latin typeface="Inter"/>
              <a:ea typeface="Inter"/>
              <a:cs typeface="Inter"/>
              <a:sym typeface="Inter"/>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latin typeface="Inter"/>
                <a:ea typeface="Inter"/>
                <a:cs typeface="Inter"/>
                <a:sym typeface="Inter"/>
              </a:rPr>
              <a:t>Use the provided scenario and charter template to complete four sections:</a:t>
            </a:r>
            <a:br>
              <a:rPr lang="en" sz="1300">
                <a:solidFill>
                  <a:schemeClr val="dk1"/>
                </a:solidFill>
                <a:latin typeface="Inter"/>
                <a:ea typeface="Inter"/>
                <a:cs typeface="Inter"/>
                <a:sym typeface="Inter"/>
              </a:rPr>
            </a:br>
            <a:endParaRPr sz="1300">
              <a:solidFill>
                <a:schemeClr val="dk1"/>
              </a:solidFill>
              <a:latin typeface="Inter"/>
              <a:ea typeface="Inter"/>
              <a:cs typeface="Inter"/>
              <a:sym typeface="Inter"/>
            </a:endParaRPr>
          </a:p>
          <a:p>
            <a:pPr indent="-311150" lvl="1" marL="914400" rtl="0" algn="l">
              <a:lnSpc>
                <a:spcPct val="115000"/>
              </a:lnSpc>
              <a:spcBef>
                <a:spcPts val="0"/>
              </a:spcBef>
              <a:spcAft>
                <a:spcPts val="0"/>
              </a:spcAft>
              <a:buClr>
                <a:schemeClr val="dk1"/>
              </a:buClr>
              <a:buSzPts val="1300"/>
              <a:buChar char="○"/>
            </a:pPr>
            <a:r>
              <a:rPr lang="en" sz="1300">
                <a:solidFill>
                  <a:schemeClr val="dk1"/>
                </a:solidFill>
                <a:latin typeface="Inter"/>
                <a:ea typeface="Inter"/>
                <a:cs typeface="Inter"/>
                <a:sym typeface="Inter"/>
              </a:rPr>
              <a:t>Define the mission and project success</a:t>
            </a:r>
            <a:endParaRPr sz="1300">
              <a:solidFill>
                <a:schemeClr val="dk1"/>
              </a:solidFill>
              <a:latin typeface="Inter"/>
              <a:ea typeface="Inter"/>
              <a:cs typeface="Inter"/>
              <a:sym typeface="Inter"/>
            </a:endParaRPr>
          </a:p>
          <a:p>
            <a:pPr indent="-311150" lvl="1" marL="914400" rtl="0" algn="l">
              <a:lnSpc>
                <a:spcPct val="115000"/>
              </a:lnSpc>
              <a:spcBef>
                <a:spcPts val="0"/>
              </a:spcBef>
              <a:spcAft>
                <a:spcPts val="0"/>
              </a:spcAft>
              <a:buClr>
                <a:schemeClr val="dk1"/>
              </a:buClr>
              <a:buSzPts val="1300"/>
              <a:buChar char="○"/>
            </a:pPr>
            <a:r>
              <a:rPr lang="en" sz="1300">
                <a:solidFill>
                  <a:schemeClr val="dk1"/>
                </a:solidFill>
                <a:latin typeface="Inter"/>
                <a:ea typeface="Inter"/>
                <a:cs typeface="Inter"/>
                <a:sym typeface="Inter"/>
              </a:rPr>
              <a:t>Clarify roles and shared responsibilities</a:t>
            </a:r>
            <a:endParaRPr sz="1300">
              <a:solidFill>
                <a:schemeClr val="dk1"/>
              </a:solidFill>
              <a:latin typeface="Inter"/>
              <a:ea typeface="Inter"/>
              <a:cs typeface="Inter"/>
              <a:sym typeface="Inter"/>
            </a:endParaRPr>
          </a:p>
          <a:p>
            <a:pPr indent="-311150" lvl="1" marL="914400" rtl="0" algn="l">
              <a:lnSpc>
                <a:spcPct val="115000"/>
              </a:lnSpc>
              <a:spcBef>
                <a:spcPts val="0"/>
              </a:spcBef>
              <a:spcAft>
                <a:spcPts val="0"/>
              </a:spcAft>
              <a:buClr>
                <a:schemeClr val="dk1"/>
              </a:buClr>
              <a:buSzPts val="1300"/>
              <a:buChar char="○"/>
            </a:pPr>
            <a:r>
              <a:rPr lang="en" sz="1300">
                <a:solidFill>
                  <a:schemeClr val="dk1"/>
                </a:solidFill>
                <a:latin typeface="Inter"/>
                <a:ea typeface="Inter"/>
                <a:cs typeface="Inter"/>
                <a:sym typeface="Inter"/>
              </a:rPr>
              <a:t>Build a communication rhythm</a:t>
            </a:r>
            <a:endParaRPr sz="1300">
              <a:solidFill>
                <a:schemeClr val="dk1"/>
              </a:solidFill>
              <a:latin typeface="Inter"/>
              <a:ea typeface="Inter"/>
              <a:cs typeface="Inter"/>
              <a:sym typeface="Inter"/>
            </a:endParaRPr>
          </a:p>
          <a:p>
            <a:pPr indent="-311150" lvl="1" marL="914400" rtl="0" algn="l">
              <a:lnSpc>
                <a:spcPct val="115000"/>
              </a:lnSpc>
              <a:spcBef>
                <a:spcPts val="0"/>
              </a:spcBef>
              <a:spcAft>
                <a:spcPts val="0"/>
              </a:spcAft>
              <a:buClr>
                <a:schemeClr val="dk1"/>
              </a:buClr>
              <a:buSzPts val="1300"/>
              <a:buChar char="○"/>
            </a:pPr>
            <a:r>
              <a:rPr lang="en" sz="1300">
                <a:solidFill>
                  <a:schemeClr val="dk1"/>
                </a:solidFill>
                <a:latin typeface="Inter"/>
                <a:ea typeface="Inter"/>
                <a:cs typeface="Inter"/>
                <a:sym typeface="Inter"/>
              </a:rPr>
              <a:t>Set escalation and celebration plans</a:t>
            </a:r>
            <a:br>
              <a:rPr lang="en" sz="1300">
                <a:solidFill>
                  <a:schemeClr val="dk1"/>
                </a:solidFill>
                <a:latin typeface="Inter"/>
                <a:ea typeface="Inter"/>
                <a:cs typeface="Inter"/>
                <a:sym typeface="Inter"/>
              </a:rPr>
            </a:br>
            <a:endParaRPr sz="1300">
              <a:solidFill>
                <a:schemeClr val="dk1"/>
              </a:solidFill>
              <a:latin typeface="Inter"/>
              <a:ea typeface="Inter"/>
              <a:cs typeface="Inter"/>
              <a:sym typeface="Inter"/>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latin typeface="Inter"/>
                <a:ea typeface="Inter"/>
                <a:cs typeface="Inter"/>
                <a:sym typeface="Inter"/>
              </a:rPr>
              <a:t>Use your real-life experience to shape how you collaborate</a:t>
            </a:r>
            <a:endParaRPr sz="1300">
              <a:solidFill>
                <a:schemeClr val="dk1"/>
              </a:solidFill>
              <a:latin typeface="Inter"/>
              <a:ea typeface="Inter"/>
              <a:cs typeface="Inter"/>
              <a:sym typeface="Inter"/>
            </a:endParaRPr>
          </a:p>
          <a:p>
            <a:pPr indent="-317500" lvl="0" marL="457200" rtl="0" algn="l">
              <a:lnSpc>
                <a:spcPct val="115000"/>
              </a:lnSpc>
              <a:spcBef>
                <a:spcPts val="0"/>
              </a:spcBef>
              <a:spcAft>
                <a:spcPts val="0"/>
              </a:spcAft>
              <a:buClr>
                <a:schemeClr val="dk1"/>
              </a:buClr>
              <a:buSzPts val="1400"/>
              <a:buChar char="●"/>
            </a:pPr>
            <a:r>
              <a:rPr lang="en" sz="1300">
                <a:solidFill>
                  <a:schemeClr val="dk1"/>
                </a:solidFill>
                <a:latin typeface="Inter"/>
                <a:ea typeface="Inter"/>
                <a:cs typeface="Inter"/>
                <a:sym typeface="Inter"/>
              </a:rPr>
              <a:t>Be ready to share a key takeaway or insight from your group</a:t>
            </a:r>
            <a:br>
              <a:rPr lang="en">
                <a:solidFill>
                  <a:schemeClr val="dk1"/>
                </a:solidFill>
                <a:latin typeface="Inter"/>
                <a:ea typeface="Inter"/>
                <a:cs typeface="Inter"/>
                <a:sym typeface="Inter"/>
              </a:rPr>
            </a:br>
            <a:endParaRPr>
              <a:solidFill>
                <a:schemeClr val="dk1"/>
              </a:solidFill>
              <a:latin typeface="Inter"/>
              <a:ea typeface="Inter"/>
              <a:cs typeface="Inter"/>
              <a:sym typeface="Inter"/>
            </a:endParaRPr>
          </a:p>
          <a:p>
            <a:pPr indent="0" lvl="0" marL="457200" rtl="0" algn="l">
              <a:lnSpc>
                <a:spcPct val="115000"/>
              </a:lnSpc>
              <a:spcBef>
                <a:spcPts val="1200"/>
              </a:spcBef>
              <a:spcAft>
                <a:spcPts val="0"/>
              </a:spcAft>
              <a:buNone/>
            </a:pPr>
            <a:r>
              <a:t/>
            </a:r>
            <a:endParaRPr sz="1600">
              <a:solidFill>
                <a:schemeClr val="dk1"/>
              </a:solidFill>
              <a:latin typeface="Inter"/>
              <a:ea typeface="Inter"/>
              <a:cs typeface="Inter"/>
              <a:sym typeface="Inter"/>
            </a:endParaRPr>
          </a:p>
          <a:p>
            <a:pPr indent="0" lvl="0" marL="457200" rtl="0" algn="l">
              <a:lnSpc>
                <a:spcPct val="115000"/>
              </a:lnSpc>
              <a:spcBef>
                <a:spcPts val="1200"/>
              </a:spcBef>
              <a:spcAft>
                <a:spcPts val="0"/>
              </a:spcAft>
              <a:buNone/>
            </a:pPr>
            <a:r>
              <a:t/>
            </a:r>
            <a:endParaRPr sz="1600">
              <a:solidFill>
                <a:schemeClr val="dk1"/>
              </a:solidFill>
              <a:latin typeface="Inter"/>
              <a:ea typeface="Inter"/>
              <a:cs typeface="Inter"/>
              <a:sym typeface="Inter"/>
            </a:endParaRPr>
          </a:p>
          <a:p>
            <a:pPr indent="0" lvl="0" marL="457200" rtl="0" algn="l">
              <a:spcBef>
                <a:spcPts val="1200"/>
              </a:spcBef>
              <a:spcAft>
                <a:spcPts val="1200"/>
              </a:spcAft>
              <a:buNone/>
            </a:pPr>
            <a:r>
              <a:t/>
            </a:r>
            <a:endParaRPr sz="1800">
              <a:solidFill>
                <a:schemeClr val="dk1"/>
              </a:solidFill>
              <a:latin typeface="Inter"/>
              <a:ea typeface="Inter"/>
              <a:cs typeface="Inter"/>
              <a:sym typeface="Int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50" name="Shape 550"/>
        <p:cNvGrpSpPr/>
        <p:nvPr/>
      </p:nvGrpSpPr>
      <p:grpSpPr>
        <a:xfrm>
          <a:off x="0" y="0"/>
          <a:ext cx="0" cy="0"/>
          <a:chOff x="0" y="0"/>
          <a:chExt cx="0" cy="0"/>
        </a:xfrm>
      </p:grpSpPr>
      <p:sp>
        <p:nvSpPr>
          <p:cNvPr id="551" name="Google Shape;551;p74"/>
          <p:cNvSpPr/>
          <p:nvPr/>
        </p:nvSpPr>
        <p:spPr>
          <a:xfrm>
            <a:off x="609600" y="2023938"/>
            <a:ext cx="61722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3600">
                <a:latin typeface="Inter"/>
                <a:ea typeface="Inter"/>
                <a:cs typeface="Inter"/>
                <a:sym typeface="Inter"/>
              </a:rPr>
              <a:t>Let’s Discuss</a:t>
            </a:r>
            <a:endParaRPr b="0" i="0" sz="3600" u="none" cap="none" strike="noStrike">
              <a:solidFill>
                <a:schemeClr val="dk1"/>
              </a:solidFill>
              <a:latin typeface="Calibri"/>
              <a:ea typeface="Calibri"/>
              <a:cs typeface="Calibri"/>
              <a:sym typeface="Calibri"/>
            </a:endParaRPr>
          </a:p>
        </p:txBody>
      </p:sp>
      <p:sp>
        <p:nvSpPr>
          <p:cNvPr id="552" name="Google Shape;552;p74"/>
          <p:cNvSpPr txBox="1"/>
          <p:nvPr/>
        </p:nvSpPr>
        <p:spPr>
          <a:xfrm>
            <a:off x="609600" y="2697850"/>
            <a:ext cx="5128500" cy="13914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Clr>
                <a:schemeClr val="dk1"/>
              </a:buClr>
              <a:buSzPts val="1100"/>
              <a:buChar char="●"/>
            </a:pPr>
            <a:r>
              <a:rPr lang="en">
                <a:latin typeface="Inter"/>
                <a:ea typeface="Inter"/>
                <a:cs typeface="Inter"/>
                <a:sym typeface="Inter"/>
              </a:rPr>
              <a:t>What felt easiest to align on? What took negotiation?</a:t>
            </a:r>
            <a:endParaRPr>
              <a:latin typeface="Inter"/>
              <a:ea typeface="Inter"/>
              <a:cs typeface="Inter"/>
              <a:sym typeface="Inter"/>
            </a:endParaRPr>
          </a:p>
          <a:p>
            <a:pPr indent="-298450" lvl="0" marL="457200" rtl="0" algn="l">
              <a:lnSpc>
                <a:spcPct val="115000"/>
              </a:lnSpc>
              <a:spcBef>
                <a:spcPts val="0"/>
              </a:spcBef>
              <a:spcAft>
                <a:spcPts val="0"/>
              </a:spcAft>
              <a:buClr>
                <a:schemeClr val="dk1"/>
              </a:buClr>
              <a:buSzPts val="1100"/>
              <a:buChar char="●"/>
            </a:pPr>
            <a:r>
              <a:rPr lang="en">
                <a:latin typeface="Inter"/>
                <a:ea typeface="Inter"/>
                <a:cs typeface="Inter"/>
                <a:sym typeface="Inter"/>
              </a:rPr>
              <a:t>How did your team handle areas of overlap or uncertainty?</a:t>
            </a:r>
            <a:endParaRPr>
              <a:latin typeface="Inter"/>
              <a:ea typeface="Inter"/>
              <a:cs typeface="Inter"/>
              <a:sym typeface="Inter"/>
            </a:endParaRPr>
          </a:p>
          <a:p>
            <a:pPr indent="-298450" lvl="0" marL="457200" rtl="0" algn="l">
              <a:lnSpc>
                <a:spcPct val="115000"/>
              </a:lnSpc>
              <a:spcBef>
                <a:spcPts val="0"/>
              </a:spcBef>
              <a:spcAft>
                <a:spcPts val="0"/>
              </a:spcAft>
              <a:buClr>
                <a:schemeClr val="dk1"/>
              </a:buClr>
              <a:buSzPts val="1100"/>
              <a:buChar char="●"/>
            </a:pPr>
            <a:r>
              <a:rPr lang="en">
                <a:latin typeface="Inter"/>
                <a:ea typeface="Inter"/>
                <a:cs typeface="Inter"/>
                <a:sym typeface="Inter"/>
              </a:rPr>
              <a:t>What elements of this charter could improve your next project kickoff?</a:t>
            </a:r>
            <a:endParaRPr sz="1550">
              <a:latin typeface="Inter"/>
              <a:ea typeface="Inter"/>
              <a:cs typeface="Inter"/>
              <a:sym typeface="Inter"/>
            </a:endParaRPr>
          </a:p>
        </p:txBody>
      </p:sp>
      <p:pic>
        <p:nvPicPr>
          <p:cNvPr id="553" name="Google Shape;553;p74" title="Updated ACTIVITY.png"/>
          <p:cNvPicPr preferRelativeResize="0"/>
          <p:nvPr/>
        </p:nvPicPr>
        <p:blipFill>
          <a:blip r:embed="rId3">
            <a:alphaModFix/>
          </a:blip>
          <a:stretch>
            <a:fillRect/>
          </a:stretch>
        </p:blipFill>
        <p:spPr>
          <a:xfrm>
            <a:off x="5779225" y="1511652"/>
            <a:ext cx="2579024" cy="25790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75"/>
          <p:cNvSpPr txBox="1"/>
          <p:nvPr>
            <p:ph type="title"/>
          </p:nvPr>
        </p:nvSpPr>
        <p:spPr>
          <a:xfrm>
            <a:off x="697350" y="2538425"/>
            <a:ext cx="7749300" cy="8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Performance Measurement under Agile Delivery Contracts</a:t>
            </a:r>
            <a:endParaRPr/>
          </a:p>
        </p:txBody>
      </p:sp>
      <p:sp>
        <p:nvSpPr>
          <p:cNvPr id="559" name="Google Shape;559;p75"/>
          <p:cNvSpPr txBox="1"/>
          <p:nvPr>
            <p:ph idx="2" type="title"/>
          </p:nvPr>
        </p:nvSpPr>
        <p:spPr>
          <a:xfrm>
            <a:off x="2899200" y="1194450"/>
            <a:ext cx="3345600" cy="182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Sprint  2</a:t>
            </a:r>
            <a:endParaRPr sz="4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64" name="Shape 564"/>
        <p:cNvGrpSpPr/>
        <p:nvPr/>
      </p:nvGrpSpPr>
      <p:grpSpPr>
        <a:xfrm>
          <a:off x="0" y="0"/>
          <a:ext cx="0" cy="0"/>
          <a:chOff x="0" y="0"/>
          <a:chExt cx="0" cy="0"/>
        </a:xfrm>
      </p:grpSpPr>
      <p:sp>
        <p:nvSpPr>
          <p:cNvPr id="565" name="Google Shape;565;p76"/>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76"/>
          <p:cNvSpPr/>
          <p:nvPr/>
        </p:nvSpPr>
        <p:spPr>
          <a:xfrm>
            <a:off x="589500" y="2124075"/>
            <a:ext cx="7965000" cy="547800"/>
          </a:xfrm>
          <a:prstGeom prst="rect">
            <a:avLst/>
          </a:prstGeom>
          <a:noFill/>
          <a:ln>
            <a:noFill/>
          </a:ln>
        </p:spPr>
        <p:txBody>
          <a:bodyPr anchorCtr="0" anchor="ctr" bIns="45700" lIns="91425" spcFirstLastPara="1" rIns="91425" wrap="square" tIns="45700">
            <a:noAutofit/>
          </a:bodyPr>
          <a:lstStyle/>
          <a:p>
            <a:pPr indent="0" lvl="0" marL="0" rtl="0" algn="l">
              <a:spcBef>
                <a:spcPts val="1200"/>
              </a:spcBef>
              <a:spcAft>
                <a:spcPts val="1200"/>
              </a:spcAft>
              <a:buNone/>
            </a:pPr>
            <a:r>
              <a:rPr b="1" lang="en" sz="3600">
                <a:solidFill>
                  <a:schemeClr val="dk1"/>
                </a:solidFill>
                <a:latin typeface="Inter"/>
                <a:ea typeface="Inter"/>
                <a:cs typeface="Inter"/>
                <a:sym typeface="Inter"/>
              </a:rPr>
              <a:t>Using methods and metrics to measure performance in Agile Delivery </a:t>
            </a:r>
            <a:endParaRPr b="1" i="0" sz="3600" u="none" cap="none" strike="noStrike">
              <a:solidFill>
                <a:schemeClr val="dk1"/>
              </a:solidFill>
              <a:latin typeface="Inter"/>
              <a:ea typeface="Inter"/>
              <a:cs typeface="Inter"/>
              <a:sym typeface="Inter"/>
            </a:endParaRPr>
          </a:p>
        </p:txBody>
      </p:sp>
      <p:sp>
        <p:nvSpPr>
          <p:cNvPr id="567" name="Google Shape;567;p76"/>
          <p:cNvSpPr/>
          <p:nvPr/>
        </p:nvSpPr>
        <p:spPr>
          <a:xfrm>
            <a:off x="609600" y="3072188"/>
            <a:ext cx="6172200" cy="238200"/>
          </a:xfrm>
          <a:prstGeom prst="rect">
            <a:avLst/>
          </a:prstGeom>
          <a:noFill/>
          <a:ln>
            <a:noFill/>
          </a:ln>
        </p:spPr>
        <p:txBody>
          <a:bodyPr anchorCtr="0" anchor="ctr" bIns="45700" lIns="91425" spcFirstLastPara="1" rIns="91425" wrap="square" tIns="45700">
            <a:noAutofit/>
          </a:bodyPr>
          <a:lstStyle/>
          <a:p>
            <a:pPr indent="0" lvl="0" marL="0" rtl="0" algn="l">
              <a:spcBef>
                <a:spcPts val="1200"/>
              </a:spcBef>
              <a:spcAft>
                <a:spcPts val="1200"/>
              </a:spcAft>
              <a:buNone/>
            </a:pPr>
            <a:r>
              <a:t/>
            </a:r>
            <a:endParaRPr i="0" sz="1750" u="none" cap="none" strike="noStrike">
              <a:solidFill>
                <a:schemeClr val="dk1"/>
              </a:solidFill>
              <a:latin typeface="Inter"/>
              <a:ea typeface="Inter"/>
              <a:cs typeface="Inter"/>
              <a:sym typeface="Inter"/>
            </a:endParaRPr>
          </a:p>
        </p:txBody>
      </p:sp>
      <p:sp>
        <p:nvSpPr>
          <p:cNvPr id="568" name="Google Shape;568;p76"/>
          <p:cNvSpPr txBox="1"/>
          <p:nvPr/>
        </p:nvSpPr>
        <p:spPr>
          <a:xfrm>
            <a:off x="609600" y="3831175"/>
            <a:ext cx="3000000" cy="7542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b="1" lang="en" sz="1350">
                <a:solidFill>
                  <a:schemeClr val="dk1"/>
                </a:solidFill>
                <a:latin typeface="Inter"/>
                <a:ea typeface="Inter"/>
                <a:cs typeface="Inter"/>
                <a:sym typeface="Inter"/>
              </a:rPr>
              <a:t>Presented by:</a:t>
            </a:r>
            <a:r>
              <a:rPr lang="en" sz="1350">
                <a:solidFill>
                  <a:schemeClr val="dk1"/>
                </a:solidFill>
                <a:latin typeface="Inter"/>
                <a:ea typeface="Inter"/>
                <a:cs typeface="Inter"/>
                <a:sym typeface="Inter"/>
              </a:rPr>
              <a:t> [Facilitator Name]</a:t>
            </a:r>
            <a:endParaRPr sz="1350">
              <a:solidFill>
                <a:schemeClr val="dk1"/>
              </a:solidFill>
              <a:latin typeface="Inter"/>
              <a:ea typeface="Inter"/>
              <a:cs typeface="Inter"/>
              <a:sym typeface="Inter"/>
            </a:endParaRPr>
          </a:p>
          <a:p>
            <a:pPr indent="0" lvl="0" marL="0" rtl="0" algn="l">
              <a:spcBef>
                <a:spcPts val="1200"/>
              </a:spcBef>
              <a:spcAft>
                <a:spcPts val="1200"/>
              </a:spcAft>
              <a:buNone/>
            </a:pPr>
            <a:r>
              <a:rPr b="1" lang="en" sz="1350">
                <a:solidFill>
                  <a:schemeClr val="dk1"/>
                </a:solidFill>
                <a:latin typeface="Inter"/>
                <a:ea typeface="Inter"/>
                <a:cs typeface="Inter"/>
                <a:sym typeface="Inter"/>
              </a:rPr>
              <a:t>Date:</a:t>
            </a:r>
            <a:r>
              <a:rPr lang="en" sz="1350">
                <a:solidFill>
                  <a:schemeClr val="dk1"/>
                </a:solidFill>
                <a:latin typeface="Inter"/>
                <a:ea typeface="Inter"/>
                <a:cs typeface="Inter"/>
                <a:sym typeface="Inter"/>
              </a:rPr>
              <a:t> [Session Date]</a:t>
            </a:r>
            <a:endParaRPr sz="1350">
              <a:latin typeface="Inter"/>
              <a:ea typeface="Inter"/>
              <a:cs typeface="Inter"/>
              <a:sym typeface="Int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73" name="Shape 573"/>
        <p:cNvGrpSpPr/>
        <p:nvPr/>
      </p:nvGrpSpPr>
      <p:grpSpPr>
        <a:xfrm>
          <a:off x="0" y="0"/>
          <a:ext cx="0" cy="0"/>
          <a:chOff x="0" y="0"/>
          <a:chExt cx="0" cy="0"/>
        </a:xfrm>
      </p:grpSpPr>
      <p:sp>
        <p:nvSpPr>
          <p:cNvPr id="574" name="Google Shape;574;p77"/>
          <p:cNvSpPr/>
          <p:nvPr/>
        </p:nvSpPr>
        <p:spPr>
          <a:xfrm>
            <a:off x="4610100" y="1300163"/>
            <a:ext cx="3238500" cy="60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77"/>
          <p:cNvSpPr/>
          <p:nvPr/>
        </p:nvSpPr>
        <p:spPr>
          <a:xfrm>
            <a:off x="4610100" y="2262188"/>
            <a:ext cx="3238500" cy="60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77"/>
          <p:cNvSpPr/>
          <p:nvPr/>
        </p:nvSpPr>
        <p:spPr>
          <a:xfrm>
            <a:off x="4610100" y="3224213"/>
            <a:ext cx="3238500" cy="60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77"/>
          <p:cNvSpPr/>
          <p:nvPr/>
        </p:nvSpPr>
        <p:spPr>
          <a:xfrm>
            <a:off x="609600" y="2433638"/>
            <a:ext cx="3124200" cy="2763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1800"/>
              <a:buFont typeface="Inter"/>
              <a:buNone/>
            </a:pPr>
            <a:r>
              <a:rPr b="1" lang="en" sz="1800">
                <a:latin typeface="Inter"/>
                <a:ea typeface="Inter"/>
                <a:cs typeface="Inter"/>
                <a:sym typeface="Inter"/>
              </a:rPr>
              <a:t>Agenda</a:t>
            </a:r>
            <a:endParaRPr b="0" i="0" sz="1800" u="none" cap="none" strike="noStrike">
              <a:solidFill>
                <a:schemeClr val="dk1"/>
              </a:solidFill>
              <a:latin typeface="Calibri"/>
              <a:ea typeface="Calibri"/>
              <a:cs typeface="Calibri"/>
              <a:sym typeface="Calibri"/>
            </a:endParaRPr>
          </a:p>
        </p:txBody>
      </p:sp>
      <p:sp>
        <p:nvSpPr>
          <p:cNvPr id="578" name="Google Shape;578;p77"/>
          <p:cNvSpPr/>
          <p:nvPr/>
        </p:nvSpPr>
        <p:spPr>
          <a:xfrm>
            <a:off x="3446150" y="2490800"/>
            <a:ext cx="4777500" cy="228600"/>
          </a:xfrm>
          <a:prstGeom prst="rect">
            <a:avLst/>
          </a:prstGeom>
          <a:noFill/>
          <a:ln>
            <a:noFill/>
          </a:ln>
        </p:spPr>
        <p:txBody>
          <a:bodyPr anchorCtr="0" anchor="ctr" bIns="45700" lIns="91425" spcFirstLastPara="1" rIns="91425" wrap="square" tIns="45700">
            <a:noAutofit/>
          </a:bodyPr>
          <a:lstStyle/>
          <a:p>
            <a:pPr indent="0" lvl="0" marL="0" marR="0" rtl="0" algn="l">
              <a:lnSpc>
                <a:spcPct val="115000"/>
              </a:lnSpc>
              <a:spcBef>
                <a:spcPts val="1200"/>
              </a:spcBef>
              <a:spcAft>
                <a:spcPts val="1200"/>
              </a:spcAft>
              <a:buNone/>
            </a:pPr>
            <a:r>
              <a:rPr b="1" lang="en" sz="1450">
                <a:solidFill>
                  <a:schemeClr val="dk1"/>
                </a:solidFill>
                <a:latin typeface="Inter"/>
                <a:ea typeface="Inter"/>
                <a:cs typeface="Inter"/>
                <a:sym typeface="Inter"/>
              </a:rPr>
              <a:t>Identify metrics creation and utilization to help identify when failure actually occurs.</a:t>
            </a:r>
            <a:endParaRPr b="1" sz="1450">
              <a:solidFill>
                <a:schemeClr val="dk1"/>
              </a:solidFill>
              <a:latin typeface="Inter"/>
              <a:ea typeface="Inter"/>
              <a:cs typeface="Inter"/>
              <a:sym typeface="Inter"/>
            </a:endParaRPr>
          </a:p>
        </p:txBody>
      </p:sp>
      <p:sp>
        <p:nvSpPr>
          <p:cNvPr id="579" name="Google Shape;579;p77"/>
          <p:cNvSpPr/>
          <p:nvPr/>
        </p:nvSpPr>
        <p:spPr>
          <a:xfrm>
            <a:off x="3446150" y="1300175"/>
            <a:ext cx="4859700" cy="228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1200"/>
              </a:spcAft>
              <a:buNone/>
            </a:pPr>
            <a:br>
              <a:rPr b="1" lang="en" sz="1450">
                <a:solidFill>
                  <a:schemeClr val="dk1"/>
                </a:solidFill>
                <a:latin typeface="Inter"/>
                <a:ea typeface="Inter"/>
                <a:cs typeface="Inter"/>
                <a:sym typeface="Inter"/>
              </a:rPr>
            </a:br>
            <a:endParaRPr b="1" i="0" sz="1450" u="none" cap="none" strike="noStrike">
              <a:solidFill>
                <a:schemeClr val="dk1"/>
              </a:solidFill>
              <a:latin typeface="Inter"/>
              <a:ea typeface="Inter"/>
              <a:cs typeface="Inter"/>
              <a:sym typeface="Inter"/>
            </a:endParaRPr>
          </a:p>
        </p:txBody>
      </p:sp>
      <p:sp>
        <p:nvSpPr>
          <p:cNvPr id="580" name="Google Shape;580;p77"/>
          <p:cNvSpPr/>
          <p:nvPr/>
        </p:nvSpPr>
        <p:spPr>
          <a:xfrm>
            <a:off x="3446150" y="4186250"/>
            <a:ext cx="4653900" cy="228600"/>
          </a:xfrm>
          <a:prstGeom prst="rect">
            <a:avLst/>
          </a:prstGeom>
          <a:noFill/>
          <a:ln>
            <a:noFill/>
          </a:ln>
        </p:spPr>
        <p:txBody>
          <a:bodyPr anchorCtr="0" anchor="ctr" bIns="45700" lIns="91425" spcFirstLastPara="1" rIns="91425" wrap="square" tIns="45700">
            <a:noAutofit/>
          </a:bodyPr>
          <a:lstStyle/>
          <a:p>
            <a:pPr indent="0" lvl="0" marL="0" marR="0" rtl="0" algn="l">
              <a:lnSpc>
                <a:spcPct val="132000"/>
              </a:lnSpc>
              <a:spcBef>
                <a:spcPts val="0"/>
              </a:spcBef>
              <a:spcAft>
                <a:spcPts val="0"/>
              </a:spcAft>
              <a:buClr>
                <a:srgbClr val="000000"/>
              </a:buClr>
              <a:buSzPts val="1350"/>
              <a:buFont typeface="Inter"/>
              <a:buNone/>
            </a:pPr>
            <a:r>
              <a:t/>
            </a:r>
            <a:endParaRPr b="0" i="0" sz="135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85" name="Shape 585"/>
        <p:cNvGrpSpPr/>
        <p:nvPr/>
      </p:nvGrpSpPr>
      <p:grpSpPr>
        <a:xfrm>
          <a:off x="0" y="0"/>
          <a:ext cx="0" cy="0"/>
          <a:chOff x="0" y="0"/>
          <a:chExt cx="0" cy="0"/>
        </a:xfrm>
      </p:grpSpPr>
      <p:sp>
        <p:nvSpPr>
          <p:cNvPr id="586" name="Google Shape;586;p78"/>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78"/>
          <p:cNvSpPr/>
          <p:nvPr/>
        </p:nvSpPr>
        <p:spPr>
          <a:xfrm>
            <a:off x="551100" y="611875"/>
            <a:ext cx="8041800" cy="547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sz="2200">
                <a:latin typeface="Inter"/>
                <a:ea typeface="Inter"/>
                <a:cs typeface="Inter"/>
                <a:sym typeface="Inter"/>
              </a:rPr>
              <a:t>Why Agile Metrics Matter</a:t>
            </a:r>
            <a:endParaRPr b="1" i="0" sz="2200" u="none" cap="none" strike="noStrike">
              <a:solidFill>
                <a:schemeClr val="dk1"/>
              </a:solidFill>
              <a:latin typeface="Inter"/>
              <a:ea typeface="Inter"/>
              <a:cs typeface="Inter"/>
              <a:sym typeface="Inter"/>
            </a:endParaRPr>
          </a:p>
        </p:txBody>
      </p:sp>
      <p:sp>
        <p:nvSpPr>
          <p:cNvPr id="588" name="Google Shape;588;p78"/>
          <p:cNvSpPr/>
          <p:nvPr/>
        </p:nvSpPr>
        <p:spPr>
          <a:xfrm>
            <a:off x="551100" y="1855850"/>
            <a:ext cx="6767400" cy="1913100"/>
          </a:xfrm>
          <a:prstGeom prst="rect">
            <a:avLst/>
          </a:prstGeom>
          <a:noFill/>
          <a:ln>
            <a:noFill/>
          </a:ln>
        </p:spPr>
        <p:txBody>
          <a:bodyPr anchorCtr="0" anchor="ctr" bIns="45700" lIns="91425" spcFirstLastPara="1" rIns="91425" wrap="square" tIns="45700">
            <a:noAutofit/>
          </a:bodyPr>
          <a:lstStyle/>
          <a:p>
            <a:pPr indent="-317500" lvl="0" marL="457200" rtl="0" algn="l">
              <a:lnSpc>
                <a:spcPct val="100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Traditional compliance metrics is </a:t>
            </a:r>
            <a:r>
              <a:rPr b="1" lang="en">
                <a:solidFill>
                  <a:schemeClr val="dk1"/>
                </a:solidFill>
                <a:latin typeface="Inter"/>
                <a:ea typeface="Inter"/>
                <a:cs typeface="Inter"/>
                <a:sym typeface="Inter"/>
              </a:rPr>
              <a:t>not the same as</a:t>
            </a:r>
            <a:r>
              <a:rPr lang="en">
                <a:solidFill>
                  <a:schemeClr val="dk1"/>
                </a:solidFill>
                <a:latin typeface="Inter"/>
                <a:ea typeface="Inter"/>
                <a:cs typeface="Inter"/>
                <a:sym typeface="Inter"/>
              </a:rPr>
              <a:t> agile performance</a:t>
            </a:r>
            <a:endParaRPr>
              <a:solidFill>
                <a:schemeClr val="dk1"/>
              </a:solidFill>
              <a:latin typeface="Inter"/>
              <a:ea typeface="Inter"/>
              <a:cs typeface="Inter"/>
              <a:sym typeface="Inter"/>
            </a:endParaRPr>
          </a:p>
          <a:p>
            <a:pPr indent="-317500" lvl="0" marL="457200" rtl="0" algn="l">
              <a:lnSpc>
                <a:spcPct val="100000"/>
              </a:lnSpc>
              <a:spcBef>
                <a:spcPts val="1200"/>
              </a:spcBef>
              <a:spcAft>
                <a:spcPts val="0"/>
              </a:spcAft>
              <a:buClr>
                <a:schemeClr val="dk1"/>
              </a:buClr>
              <a:buSzPts val="1400"/>
              <a:buFont typeface="Inter"/>
              <a:buChar char="●"/>
            </a:pPr>
            <a:r>
              <a:rPr lang="en">
                <a:solidFill>
                  <a:schemeClr val="dk1"/>
                </a:solidFill>
                <a:latin typeface="Inter"/>
                <a:ea typeface="Inter"/>
                <a:cs typeface="Inter"/>
                <a:sym typeface="Inter"/>
              </a:rPr>
              <a:t>Agile metrics validate </a:t>
            </a:r>
            <a:r>
              <a:rPr i="1" lang="en">
                <a:solidFill>
                  <a:schemeClr val="dk1"/>
                </a:solidFill>
                <a:latin typeface="Inter"/>
                <a:ea typeface="Inter"/>
                <a:cs typeface="Inter"/>
                <a:sym typeface="Inter"/>
              </a:rPr>
              <a:t>value delivered</a:t>
            </a:r>
            <a:r>
              <a:rPr lang="en">
                <a:solidFill>
                  <a:schemeClr val="dk1"/>
                </a:solidFill>
                <a:latin typeface="Inter"/>
                <a:ea typeface="Inter"/>
                <a:cs typeface="Inter"/>
                <a:sym typeface="Inter"/>
              </a:rPr>
              <a:t>, not just activity completed</a:t>
            </a:r>
            <a:br>
              <a:rPr lang="en">
                <a:solidFill>
                  <a:schemeClr val="dk1"/>
                </a:solidFill>
                <a:latin typeface="Inter"/>
                <a:ea typeface="Inter"/>
                <a:cs typeface="Inter"/>
                <a:sym typeface="Inter"/>
              </a:rPr>
            </a:br>
            <a:endParaRPr>
              <a:solidFill>
                <a:schemeClr val="dk1"/>
              </a:solidFill>
              <a:latin typeface="Inter"/>
              <a:ea typeface="Inter"/>
              <a:cs typeface="Inter"/>
              <a:sym typeface="Inter"/>
            </a:endParaRPr>
          </a:p>
          <a:p>
            <a:pPr indent="-317500" lvl="0" marL="457200" rtl="0" algn="l">
              <a:lnSpc>
                <a:spcPct val="100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Effective metrics help:</a:t>
            </a:r>
            <a:br>
              <a:rPr lang="en">
                <a:solidFill>
                  <a:schemeClr val="dk1"/>
                </a:solidFill>
                <a:latin typeface="Inter"/>
                <a:ea typeface="Inter"/>
                <a:cs typeface="Inter"/>
                <a:sym typeface="Inter"/>
              </a:rPr>
            </a:br>
            <a:endParaRPr>
              <a:solidFill>
                <a:schemeClr val="dk1"/>
              </a:solidFill>
              <a:latin typeface="Inter"/>
              <a:ea typeface="Inter"/>
              <a:cs typeface="Inter"/>
              <a:sym typeface="Inter"/>
            </a:endParaRPr>
          </a:p>
          <a:p>
            <a:pPr indent="-317500" lvl="1" marL="914400" rtl="0" algn="l">
              <a:lnSpc>
                <a:spcPct val="100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Support contract decisions</a:t>
            </a:r>
            <a:endParaRPr>
              <a:solidFill>
                <a:schemeClr val="dk1"/>
              </a:solidFill>
              <a:latin typeface="Inter"/>
              <a:ea typeface="Inter"/>
              <a:cs typeface="Inter"/>
              <a:sym typeface="Inter"/>
            </a:endParaRPr>
          </a:p>
          <a:p>
            <a:pPr indent="-317500" lvl="1" marL="914400" rtl="0" algn="l">
              <a:lnSpc>
                <a:spcPct val="100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Monitor delivery health in real time</a:t>
            </a:r>
            <a:endParaRPr>
              <a:solidFill>
                <a:schemeClr val="dk1"/>
              </a:solidFill>
              <a:latin typeface="Inter"/>
              <a:ea typeface="Inter"/>
              <a:cs typeface="Inter"/>
              <a:sym typeface="Inter"/>
            </a:endParaRPr>
          </a:p>
          <a:p>
            <a:pPr indent="-317500" lvl="1" marL="914400" rtl="0" algn="l">
              <a:lnSpc>
                <a:spcPct val="100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Align contractor performance with mission goals</a:t>
            </a:r>
            <a:br>
              <a:rPr lang="en">
                <a:solidFill>
                  <a:schemeClr val="dk1"/>
                </a:solidFill>
                <a:latin typeface="Inter"/>
                <a:ea typeface="Inter"/>
                <a:cs typeface="Inter"/>
                <a:sym typeface="Inter"/>
              </a:rPr>
            </a:br>
            <a:endParaRPr>
              <a:solidFill>
                <a:schemeClr val="dk1"/>
              </a:solidFill>
              <a:latin typeface="Inter"/>
              <a:ea typeface="Inter"/>
              <a:cs typeface="Inter"/>
              <a:sym typeface="Inter"/>
            </a:endParaRPr>
          </a:p>
          <a:p>
            <a:pPr indent="0" lvl="0" marL="0" rtl="0" algn="l">
              <a:lnSpc>
                <a:spcPct val="115000"/>
              </a:lnSpc>
              <a:spcBef>
                <a:spcPts val="1200"/>
              </a:spcBef>
              <a:spcAft>
                <a:spcPts val="1200"/>
              </a:spcAft>
              <a:buNone/>
            </a:pPr>
            <a:r>
              <a:t/>
            </a:r>
            <a:endParaRPr sz="1600">
              <a:solidFill>
                <a:schemeClr val="dk1"/>
              </a:solidFill>
              <a:latin typeface="Inter"/>
              <a:ea typeface="Inter"/>
              <a:cs typeface="Inter"/>
              <a:sym typeface="Int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3" name="Shape 593"/>
        <p:cNvGrpSpPr/>
        <p:nvPr/>
      </p:nvGrpSpPr>
      <p:grpSpPr>
        <a:xfrm>
          <a:off x="0" y="0"/>
          <a:ext cx="0" cy="0"/>
          <a:chOff x="0" y="0"/>
          <a:chExt cx="0" cy="0"/>
        </a:xfrm>
      </p:grpSpPr>
      <p:sp>
        <p:nvSpPr>
          <p:cNvPr id="594" name="Google Shape;594;p79"/>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79"/>
          <p:cNvSpPr/>
          <p:nvPr/>
        </p:nvSpPr>
        <p:spPr>
          <a:xfrm>
            <a:off x="589500" y="2124075"/>
            <a:ext cx="7965000" cy="547800"/>
          </a:xfrm>
          <a:prstGeom prst="rect">
            <a:avLst/>
          </a:prstGeom>
          <a:noFill/>
          <a:ln>
            <a:noFill/>
          </a:ln>
        </p:spPr>
        <p:txBody>
          <a:bodyPr anchorCtr="0" anchor="ctr" bIns="45700" lIns="91425" spcFirstLastPara="1" rIns="91425" wrap="square" tIns="45700">
            <a:noAutofit/>
          </a:bodyPr>
          <a:lstStyle/>
          <a:p>
            <a:pPr indent="0" lvl="0" marL="0" rtl="0" algn="l">
              <a:spcBef>
                <a:spcPts val="1200"/>
              </a:spcBef>
              <a:spcAft>
                <a:spcPts val="1200"/>
              </a:spcAft>
              <a:buNone/>
            </a:pPr>
            <a:r>
              <a:rPr b="1" lang="en" sz="3600">
                <a:solidFill>
                  <a:schemeClr val="dk1"/>
                </a:solidFill>
                <a:latin typeface="Inter"/>
                <a:ea typeface="Inter"/>
                <a:cs typeface="Inter"/>
                <a:sym typeface="Inter"/>
              </a:rPr>
              <a:t>Modern Metrics at a Glance </a:t>
            </a:r>
            <a:endParaRPr b="1" i="0" sz="3600" u="none" cap="none" strike="noStrike">
              <a:solidFill>
                <a:schemeClr val="dk1"/>
              </a:solidFill>
              <a:latin typeface="Inter"/>
              <a:ea typeface="Inter"/>
              <a:cs typeface="Inter"/>
              <a:sym typeface="Inter"/>
            </a:endParaRPr>
          </a:p>
        </p:txBody>
      </p:sp>
      <p:sp>
        <p:nvSpPr>
          <p:cNvPr id="596" name="Google Shape;596;p79"/>
          <p:cNvSpPr/>
          <p:nvPr/>
        </p:nvSpPr>
        <p:spPr>
          <a:xfrm>
            <a:off x="609600" y="3072188"/>
            <a:ext cx="6172200" cy="238200"/>
          </a:xfrm>
          <a:prstGeom prst="rect">
            <a:avLst/>
          </a:prstGeom>
          <a:noFill/>
          <a:ln>
            <a:noFill/>
          </a:ln>
        </p:spPr>
        <p:txBody>
          <a:bodyPr anchorCtr="0" anchor="ctr" bIns="45700" lIns="91425" spcFirstLastPara="1" rIns="91425" wrap="square" tIns="45700">
            <a:noAutofit/>
          </a:bodyPr>
          <a:lstStyle/>
          <a:p>
            <a:pPr indent="0" lvl="0" marL="0" rtl="0" algn="l">
              <a:spcBef>
                <a:spcPts val="1200"/>
              </a:spcBef>
              <a:spcAft>
                <a:spcPts val="1200"/>
              </a:spcAft>
              <a:buNone/>
            </a:pPr>
            <a:r>
              <a:t/>
            </a:r>
            <a:endParaRPr i="0" sz="1750" u="none" cap="none" strike="noStrike">
              <a:solidFill>
                <a:schemeClr val="dk1"/>
              </a:solidFill>
              <a:latin typeface="Inter"/>
              <a:ea typeface="Inter"/>
              <a:cs typeface="Inter"/>
              <a:sym typeface="Int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1" name="Shape 601"/>
        <p:cNvGrpSpPr/>
        <p:nvPr/>
      </p:nvGrpSpPr>
      <p:grpSpPr>
        <a:xfrm>
          <a:off x="0" y="0"/>
          <a:ext cx="0" cy="0"/>
          <a:chOff x="0" y="0"/>
          <a:chExt cx="0" cy="0"/>
        </a:xfrm>
      </p:grpSpPr>
      <p:sp>
        <p:nvSpPr>
          <p:cNvPr id="602" name="Google Shape;602;p80"/>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80"/>
          <p:cNvSpPr/>
          <p:nvPr/>
        </p:nvSpPr>
        <p:spPr>
          <a:xfrm>
            <a:off x="551100" y="611875"/>
            <a:ext cx="8041800" cy="547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sz="2200">
                <a:latin typeface="Inter"/>
                <a:ea typeface="Inter"/>
                <a:cs typeface="Inter"/>
                <a:sym typeface="Inter"/>
              </a:rPr>
              <a:t>Agile Metrics Toolbox </a:t>
            </a:r>
            <a:endParaRPr b="1" i="0" sz="2200" u="none" cap="none" strike="noStrike">
              <a:solidFill>
                <a:schemeClr val="dk1"/>
              </a:solidFill>
              <a:latin typeface="Inter"/>
              <a:ea typeface="Inter"/>
              <a:cs typeface="Inter"/>
              <a:sym typeface="Inter"/>
            </a:endParaRPr>
          </a:p>
        </p:txBody>
      </p:sp>
      <p:sp>
        <p:nvSpPr>
          <p:cNvPr id="604" name="Google Shape;604;p80"/>
          <p:cNvSpPr/>
          <p:nvPr/>
        </p:nvSpPr>
        <p:spPr>
          <a:xfrm>
            <a:off x="551100" y="2488175"/>
            <a:ext cx="6767400" cy="19131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None/>
            </a:pPr>
            <a:r>
              <a:rPr b="1" lang="en" sz="1100">
                <a:solidFill>
                  <a:schemeClr val="dk1"/>
                </a:solidFill>
              </a:rPr>
              <a:t>Value Stream &amp; DevOps Metrics </a:t>
            </a:r>
            <a:endParaRPr sz="11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 sz="1200">
                <a:solidFill>
                  <a:schemeClr val="dk1"/>
                </a:solidFill>
              </a:rPr>
              <a:t>Deployment Frequenc</a:t>
            </a:r>
            <a:r>
              <a:rPr lang="en" sz="1200">
                <a:solidFill>
                  <a:schemeClr val="dk1"/>
                </a:solidFill>
              </a:rPr>
              <a:t>y</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Lead Time for Changes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Flow Time &amp; Flow Efficiency</a:t>
            </a:r>
            <a:endParaRPr sz="1200">
              <a:solidFill>
                <a:schemeClr val="dk1"/>
              </a:solidFill>
            </a:endParaRPr>
          </a:p>
          <a:p>
            <a:pPr indent="0" lvl="0" marL="0" rtl="0" algn="l">
              <a:lnSpc>
                <a:spcPct val="115000"/>
              </a:lnSpc>
              <a:spcBef>
                <a:spcPts val="1200"/>
              </a:spcBef>
              <a:spcAft>
                <a:spcPts val="0"/>
              </a:spcAft>
              <a:buNone/>
            </a:pPr>
            <a:r>
              <a:rPr b="1" lang="en" sz="1100">
                <a:solidFill>
                  <a:schemeClr val="dk1"/>
                </a:solidFill>
              </a:rPr>
              <a:t>Product Value Metrics</a:t>
            </a:r>
            <a:endParaRPr b="1" sz="11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 sz="1200">
                <a:solidFill>
                  <a:schemeClr val="dk1"/>
                </a:solidFill>
              </a:rPr>
              <a:t>User Adoption</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User Satisfaction</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Business Value Delivered</a:t>
            </a:r>
            <a:endParaRPr sz="1200">
              <a:solidFill>
                <a:schemeClr val="dk1"/>
              </a:solidFill>
            </a:endParaRPr>
          </a:p>
          <a:p>
            <a:pPr indent="0" lvl="0" marL="0" rtl="0" algn="l">
              <a:lnSpc>
                <a:spcPct val="115000"/>
              </a:lnSpc>
              <a:spcBef>
                <a:spcPts val="1200"/>
              </a:spcBef>
              <a:spcAft>
                <a:spcPts val="0"/>
              </a:spcAft>
              <a:buNone/>
            </a:pPr>
            <a:r>
              <a:rPr b="1" lang="en" sz="1100">
                <a:solidFill>
                  <a:schemeClr val="dk1"/>
                </a:solidFill>
              </a:rPr>
              <a:t>Team Health Metrics</a:t>
            </a:r>
            <a:endParaRPr b="1" sz="11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 sz="1200">
                <a:solidFill>
                  <a:schemeClr val="dk1"/>
                </a:solidFill>
              </a:rPr>
              <a:t>Sprint Completion Rate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Team Velocity Consistency</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Issue Resolution Time</a:t>
            </a:r>
            <a:endParaRPr sz="1200">
              <a:solidFill>
                <a:schemeClr val="dk1"/>
              </a:solidFill>
            </a:endParaRPr>
          </a:p>
          <a:p>
            <a:pPr indent="0" lvl="0" marL="0" rtl="0" algn="l">
              <a:spcBef>
                <a:spcPts val="1200"/>
              </a:spcBef>
              <a:spcAft>
                <a:spcPts val="0"/>
              </a:spcAft>
              <a:buNone/>
            </a:pPr>
            <a:r>
              <a:t/>
            </a:r>
            <a:endParaRPr sz="1600">
              <a:solidFill>
                <a:schemeClr val="dk1"/>
              </a:solidFill>
              <a:latin typeface="Inter"/>
              <a:ea typeface="Inter"/>
              <a:cs typeface="Inter"/>
              <a:sym typeface="Inter"/>
            </a:endParaRPr>
          </a:p>
          <a:p>
            <a:pPr indent="0" lvl="0" marL="0" rtl="0" algn="l">
              <a:lnSpc>
                <a:spcPct val="100000"/>
              </a:lnSpc>
              <a:spcBef>
                <a:spcPts val="0"/>
              </a:spcBef>
              <a:spcAft>
                <a:spcPts val="0"/>
              </a:spcAft>
              <a:buNone/>
            </a:pPr>
            <a:r>
              <a:t/>
            </a:r>
            <a:endParaRPr>
              <a:solidFill>
                <a:schemeClr val="dk1"/>
              </a:solidFill>
              <a:latin typeface="Inter"/>
              <a:ea typeface="Inter"/>
              <a:cs typeface="Inter"/>
              <a:sym typeface="Inter"/>
            </a:endParaRPr>
          </a:p>
          <a:p>
            <a:pPr indent="0" lvl="0" marL="0" rtl="0" algn="l">
              <a:lnSpc>
                <a:spcPct val="115000"/>
              </a:lnSpc>
              <a:spcBef>
                <a:spcPts val="1200"/>
              </a:spcBef>
              <a:spcAft>
                <a:spcPts val="1200"/>
              </a:spcAft>
              <a:buNone/>
            </a:pPr>
            <a:r>
              <a:t/>
            </a:r>
            <a:endParaRPr sz="1600">
              <a:solidFill>
                <a:schemeClr val="dk1"/>
              </a:solidFill>
              <a:latin typeface="Inter"/>
              <a:ea typeface="Inter"/>
              <a:cs typeface="Inter"/>
              <a:sym typeface="Int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9" name="Shape 609"/>
        <p:cNvGrpSpPr/>
        <p:nvPr/>
      </p:nvGrpSpPr>
      <p:grpSpPr>
        <a:xfrm>
          <a:off x="0" y="0"/>
          <a:ext cx="0" cy="0"/>
          <a:chOff x="0" y="0"/>
          <a:chExt cx="0" cy="0"/>
        </a:xfrm>
      </p:grpSpPr>
      <p:sp>
        <p:nvSpPr>
          <p:cNvPr id="610" name="Google Shape;610;p81"/>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81"/>
          <p:cNvSpPr/>
          <p:nvPr/>
        </p:nvSpPr>
        <p:spPr>
          <a:xfrm>
            <a:off x="551100" y="611875"/>
            <a:ext cx="8041800" cy="547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sz="2200">
                <a:latin typeface="Inter"/>
                <a:ea typeface="Inter"/>
                <a:cs typeface="Inter"/>
                <a:sym typeface="Inter"/>
              </a:rPr>
              <a:t>Incentivizing</a:t>
            </a:r>
            <a:r>
              <a:rPr b="1" lang="en" sz="2200">
                <a:latin typeface="Inter"/>
                <a:ea typeface="Inter"/>
                <a:cs typeface="Inter"/>
                <a:sym typeface="Inter"/>
              </a:rPr>
              <a:t> What Matters </a:t>
            </a:r>
            <a:endParaRPr b="1" i="0" sz="2200" u="none" cap="none" strike="noStrike">
              <a:solidFill>
                <a:schemeClr val="dk1"/>
              </a:solidFill>
              <a:latin typeface="Inter"/>
              <a:ea typeface="Inter"/>
              <a:cs typeface="Inter"/>
              <a:sym typeface="Inter"/>
            </a:endParaRPr>
          </a:p>
        </p:txBody>
      </p:sp>
      <p:sp>
        <p:nvSpPr>
          <p:cNvPr id="612" name="Google Shape;612;p81"/>
          <p:cNvSpPr/>
          <p:nvPr/>
        </p:nvSpPr>
        <p:spPr>
          <a:xfrm>
            <a:off x="609600" y="2485025"/>
            <a:ext cx="6767400" cy="19131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None/>
            </a:pPr>
            <a:r>
              <a:rPr b="1" lang="en">
                <a:solidFill>
                  <a:schemeClr val="dk1"/>
                </a:solidFill>
                <a:latin typeface="Inter"/>
                <a:ea typeface="Inter"/>
                <a:cs typeface="Inter"/>
                <a:sym typeface="Inter"/>
              </a:rPr>
              <a:t>Monetary Incentives:</a:t>
            </a:r>
            <a:endParaRPr sz="1100">
              <a:solidFill>
                <a:schemeClr val="dk1"/>
              </a:solidFill>
              <a:latin typeface="Inter"/>
              <a:ea typeface="Inter"/>
              <a:cs typeface="Inter"/>
              <a:sym typeface="Inter"/>
            </a:endParaRPr>
          </a:p>
          <a:p>
            <a:pPr indent="-317500" lvl="0" marL="457200" rtl="0" algn="l">
              <a:lnSpc>
                <a:spcPct val="115000"/>
              </a:lnSpc>
              <a:spcBef>
                <a:spcPts val="1200"/>
              </a:spcBef>
              <a:spcAft>
                <a:spcPts val="0"/>
              </a:spcAft>
              <a:buClr>
                <a:schemeClr val="dk1"/>
              </a:buClr>
              <a:buSzPts val="1400"/>
              <a:buFont typeface="Inter"/>
              <a:buChar char="●"/>
            </a:pPr>
            <a:r>
              <a:rPr lang="en" sz="1200">
                <a:solidFill>
                  <a:schemeClr val="dk1"/>
                </a:solidFill>
                <a:latin typeface="Inter"/>
                <a:ea typeface="Inter"/>
                <a:cs typeface="Inter"/>
                <a:sym typeface="Inter"/>
              </a:rPr>
              <a:t>Award fees tied to DORA or adoption metrics</a:t>
            </a:r>
            <a:endParaRPr sz="1200">
              <a:solidFill>
                <a:schemeClr val="dk1"/>
              </a:solidFill>
              <a:latin typeface="Inter"/>
              <a:ea typeface="Inter"/>
              <a:cs typeface="Inter"/>
              <a:sym typeface="Inter"/>
            </a:endParaRPr>
          </a:p>
          <a:p>
            <a:pPr indent="-317500" lvl="0" marL="457200" rtl="0" algn="l">
              <a:lnSpc>
                <a:spcPct val="115000"/>
              </a:lnSpc>
              <a:spcBef>
                <a:spcPts val="0"/>
              </a:spcBef>
              <a:spcAft>
                <a:spcPts val="0"/>
              </a:spcAft>
              <a:buClr>
                <a:schemeClr val="dk1"/>
              </a:buClr>
              <a:buSzPts val="1400"/>
              <a:buFont typeface="Inter"/>
              <a:buChar char="●"/>
            </a:pPr>
            <a:r>
              <a:rPr lang="en" sz="1200">
                <a:solidFill>
                  <a:schemeClr val="dk1"/>
                </a:solidFill>
                <a:latin typeface="Inter"/>
                <a:ea typeface="Inter"/>
                <a:cs typeface="Inter"/>
                <a:sym typeface="Inter"/>
              </a:rPr>
              <a:t>Sprint-based performance rewards</a:t>
            </a:r>
            <a:endParaRPr sz="1200">
              <a:solidFill>
                <a:schemeClr val="dk1"/>
              </a:solidFill>
              <a:latin typeface="Inter"/>
              <a:ea typeface="Inter"/>
              <a:cs typeface="Inter"/>
              <a:sym typeface="Inter"/>
            </a:endParaRPr>
          </a:p>
          <a:p>
            <a:pPr indent="-317500" lvl="0" marL="457200" rtl="0" algn="l">
              <a:lnSpc>
                <a:spcPct val="115000"/>
              </a:lnSpc>
              <a:spcBef>
                <a:spcPts val="0"/>
              </a:spcBef>
              <a:spcAft>
                <a:spcPts val="0"/>
              </a:spcAft>
              <a:buClr>
                <a:schemeClr val="dk1"/>
              </a:buClr>
              <a:buSzPts val="1400"/>
              <a:buFont typeface="Inter"/>
              <a:buChar char="●"/>
            </a:pPr>
            <a:r>
              <a:rPr lang="en" sz="1200">
                <a:solidFill>
                  <a:schemeClr val="dk1"/>
                </a:solidFill>
                <a:latin typeface="Inter"/>
                <a:ea typeface="Inter"/>
                <a:cs typeface="Inter"/>
                <a:sym typeface="Inter"/>
              </a:rPr>
              <a:t>Bonuses for team stability</a:t>
            </a:r>
            <a:br>
              <a:rPr lang="en" sz="1200">
                <a:solidFill>
                  <a:schemeClr val="dk1"/>
                </a:solidFill>
                <a:latin typeface="Inter"/>
                <a:ea typeface="Inter"/>
                <a:cs typeface="Inter"/>
                <a:sym typeface="Inter"/>
              </a:rPr>
            </a:br>
            <a:endParaRPr sz="1200">
              <a:solidFill>
                <a:schemeClr val="dk1"/>
              </a:solidFill>
              <a:latin typeface="Inter"/>
              <a:ea typeface="Inter"/>
              <a:cs typeface="Inter"/>
              <a:sym typeface="Inter"/>
            </a:endParaRPr>
          </a:p>
          <a:p>
            <a:pPr indent="0" lvl="0" marL="0" rtl="0" algn="l">
              <a:lnSpc>
                <a:spcPct val="115000"/>
              </a:lnSpc>
              <a:spcBef>
                <a:spcPts val="1200"/>
              </a:spcBef>
              <a:spcAft>
                <a:spcPts val="0"/>
              </a:spcAft>
              <a:buNone/>
            </a:pPr>
            <a:r>
              <a:rPr b="1" lang="en">
                <a:solidFill>
                  <a:schemeClr val="dk1"/>
                </a:solidFill>
                <a:latin typeface="Inter"/>
                <a:ea typeface="Inter"/>
                <a:cs typeface="Inter"/>
                <a:sym typeface="Inter"/>
              </a:rPr>
              <a:t>Non-Monetary Incentives:</a:t>
            </a:r>
            <a:endParaRPr sz="1100">
              <a:solidFill>
                <a:schemeClr val="dk1"/>
              </a:solidFill>
              <a:latin typeface="Inter"/>
              <a:ea typeface="Inter"/>
              <a:cs typeface="Inter"/>
              <a:sym typeface="Inter"/>
            </a:endParaRPr>
          </a:p>
          <a:p>
            <a:pPr indent="-317500" lvl="0" marL="457200" rtl="0" algn="l">
              <a:lnSpc>
                <a:spcPct val="115000"/>
              </a:lnSpc>
              <a:spcBef>
                <a:spcPts val="1200"/>
              </a:spcBef>
              <a:spcAft>
                <a:spcPts val="0"/>
              </a:spcAft>
              <a:buClr>
                <a:schemeClr val="dk1"/>
              </a:buClr>
              <a:buSzPts val="1400"/>
              <a:buFont typeface="Inter"/>
              <a:buChar char="●"/>
            </a:pPr>
            <a:r>
              <a:rPr lang="en" sz="1200">
                <a:solidFill>
                  <a:schemeClr val="dk1"/>
                </a:solidFill>
                <a:latin typeface="Inter"/>
                <a:ea typeface="Inter"/>
                <a:cs typeface="Inter"/>
                <a:sym typeface="Inter"/>
              </a:rPr>
              <a:t>Greater autonomy and reduced oversight</a:t>
            </a:r>
            <a:endParaRPr sz="1200">
              <a:solidFill>
                <a:schemeClr val="dk1"/>
              </a:solidFill>
              <a:latin typeface="Inter"/>
              <a:ea typeface="Inter"/>
              <a:cs typeface="Inter"/>
              <a:sym typeface="Inter"/>
            </a:endParaRPr>
          </a:p>
          <a:p>
            <a:pPr indent="-317500" lvl="0" marL="457200" rtl="0" algn="l">
              <a:lnSpc>
                <a:spcPct val="115000"/>
              </a:lnSpc>
              <a:spcBef>
                <a:spcPts val="0"/>
              </a:spcBef>
              <a:spcAft>
                <a:spcPts val="0"/>
              </a:spcAft>
              <a:buClr>
                <a:schemeClr val="dk1"/>
              </a:buClr>
              <a:buSzPts val="1400"/>
              <a:buFont typeface="Inter"/>
              <a:buChar char="●"/>
            </a:pPr>
            <a:r>
              <a:rPr lang="en" sz="1200">
                <a:solidFill>
                  <a:schemeClr val="dk1"/>
                </a:solidFill>
                <a:latin typeface="Inter"/>
                <a:ea typeface="Inter"/>
                <a:cs typeface="Inter"/>
                <a:sym typeface="Inter"/>
              </a:rPr>
              <a:t>Public recognition or future opportunities</a:t>
            </a:r>
            <a:endParaRPr sz="1200">
              <a:solidFill>
                <a:schemeClr val="dk1"/>
              </a:solidFill>
              <a:latin typeface="Inter"/>
              <a:ea typeface="Inter"/>
              <a:cs typeface="Inter"/>
              <a:sym typeface="Inter"/>
            </a:endParaRPr>
          </a:p>
          <a:p>
            <a:pPr indent="-317500" lvl="0" marL="457200" rtl="0" algn="l">
              <a:lnSpc>
                <a:spcPct val="115000"/>
              </a:lnSpc>
              <a:spcBef>
                <a:spcPts val="0"/>
              </a:spcBef>
              <a:spcAft>
                <a:spcPts val="0"/>
              </a:spcAft>
              <a:buClr>
                <a:schemeClr val="dk1"/>
              </a:buClr>
              <a:buSzPts val="1400"/>
              <a:buFont typeface="Inter"/>
              <a:buChar char="●"/>
            </a:pPr>
            <a:r>
              <a:rPr lang="en" sz="1200">
                <a:solidFill>
                  <a:schemeClr val="dk1"/>
                </a:solidFill>
                <a:latin typeface="Inter"/>
                <a:ea typeface="Inter"/>
                <a:cs typeface="Inter"/>
                <a:sym typeface="Inter"/>
              </a:rPr>
              <a:t>Access to agency resources or innovation initiatives</a:t>
            </a:r>
            <a:br>
              <a:rPr lang="en" sz="1200">
                <a:solidFill>
                  <a:schemeClr val="dk1"/>
                </a:solidFill>
                <a:latin typeface="Inter"/>
                <a:ea typeface="Inter"/>
                <a:cs typeface="Inter"/>
                <a:sym typeface="Inter"/>
              </a:rPr>
            </a:br>
            <a:endParaRPr sz="1200">
              <a:solidFill>
                <a:schemeClr val="dk1"/>
              </a:solidFill>
              <a:latin typeface="Inter"/>
              <a:ea typeface="Inter"/>
              <a:cs typeface="Inter"/>
              <a:sym typeface="Inter"/>
            </a:endParaRPr>
          </a:p>
          <a:p>
            <a:pPr indent="0" lvl="0" marL="0" rtl="0" algn="l">
              <a:spcBef>
                <a:spcPts val="1200"/>
              </a:spcBef>
              <a:spcAft>
                <a:spcPts val="0"/>
              </a:spcAft>
              <a:buNone/>
            </a:pPr>
            <a:r>
              <a:t/>
            </a:r>
            <a:endParaRPr sz="1600">
              <a:solidFill>
                <a:schemeClr val="dk1"/>
              </a:solidFill>
              <a:latin typeface="Inter"/>
              <a:ea typeface="Inter"/>
              <a:cs typeface="Inter"/>
              <a:sym typeface="Inter"/>
            </a:endParaRPr>
          </a:p>
          <a:p>
            <a:pPr indent="0" lvl="0" marL="0" rtl="0" algn="l">
              <a:lnSpc>
                <a:spcPct val="100000"/>
              </a:lnSpc>
              <a:spcBef>
                <a:spcPts val="0"/>
              </a:spcBef>
              <a:spcAft>
                <a:spcPts val="0"/>
              </a:spcAft>
              <a:buNone/>
            </a:pPr>
            <a:r>
              <a:t/>
            </a:r>
            <a:endParaRPr>
              <a:solidFill>
                <a:schemeClr val="dk1"/>
              </a:solidFill>
              <a:latin typeface="Inter"/>
              <a:ea typeface="Inter"/>
              <a:cs typeface="Inter"/>
              <a:sym typeface="Inter"/>
            </a:endParaRPr>
          </a:p>
          <a:p>
            <a:pPr indent="0" lvl="0" marL="0" rtl="0" algn="l">
              <a:lnSpc>
                <a:spcPct val="115000"/>
              </a:lnSpc>
              <a:spcBef>
                <a:spcPts val="1200"/>
              </a:spcBef>
              <a:spcAft>
                <a:spcPts val="1200"/>
              </a:spcAft>
              <a:buNone/>
            </a:pPr>
            <a:r>
              <a:t/>
            </a:r>
            <a:endParaRPr sz="1600">
              <a:solidFill>
                <a:schemeClr val="dk1"/>
              </a:solidFill>
              <a:latin typeface="Inter"/>
              <a:ea typeface="Inter"/>
              <a:cs typeface="Inter"/>
              <a:sym typeface="Inte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17" name="Shape 617"/>
        <p:cNvGrpSpPr/>
        <p:nvPr/>
      </p:nvGrpSpPr>
      <p:grpSpPr>
        <a:xfrm>
          <a:off x="0" y="0"/>
          <a:ext cx="0" cy="0"/>
          <a:chOff x="0" y="0"/>
          <a:chExt cx="0" cy="0"/>
        </a:xfrm>
      </p:grpSpPr>
      <p:sp>
        <p:nvSpPr>
          <p:cNvPr id="618" name="Google Shape;618;p82"/>
          <p:cNvSpPr/>
          <p:nvPr/>
        </p:nvSpPr>
        <p:spPr>
          <a:xfrm>
            <a:off x="609600" y="2023938"/>
            <a:ext cx="61722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3600">
                <a:latin typeface="Inter"/>
                <a:ea typeface="Inter"/>
                <a:cs typeface="Inter"/>
                <a:sym typeface="Inter"/>
              </a:rPr>
              <a:t>Let’s Discuss</a:t>
            </a:r>
            <a:endParaRPr b="0" i="0" sz="3600" u="none" cap="none" strike="noStrike">
              <a:solidFill>
                <a:schemeClr val="dk1"/>
              </a:solidFill>
              <a:latin typeface="Calibri"/>
              <a:ea typeface="Calibri"/>
              <a:cs typeface="Calibri"/>
              <a:sym typeface="Calibri"/>
            </a:endParaRPr>
          </a:p>
        </p:txBody>
      </p:sp>
      <p:sp>
        <p:nvSpPr>
          <p:cNvPr id="619" name="Google Shape;619;p82"/>
          <p:cNvSpPr txBox="1"/>
          <p:nvPr/>
        </p:nvSpPr>
        <p:spPr>
          <a:xfrm>
            <a:off x="609600" y="2697850"/>
            <a:ext cx="51285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600">
                <a:solidFill>
                  <a:schemeClr val="dk1"/>
                </a:solidFill>
                <a:latin typeface="Inter"/>
                <a:ea typeface="Inter"/>
                <a:cs typeface="Inter"/>
                <a:sym typeface="Inter"/>
              </a:rPr>
              <a:t>What behavior are </a:t>
            </a:r>
            <a:r>
              <a:rPr i="1" lang="en" sz="1600">
                <a:solidFill>
                  <a:schemeClr val="dk1"/>
                </a:solidFill>
                <a:latin typeface="Inter"/>
                <a:ea typeface="Inter"/>
                <a:cs typeface="Inter"/>
                <a:sym typeface="Inter"/>
              </a:rPr>
              <a:t>you</a:t>
            </a:r>
            <a:r>
              <a:rPr lang="en" sz="1600">
                <a:solidFill>
                  <a:schemeClr val="dk1"/>
                </a:solidFill>
                <a:latin typeface="Inter"/>
                <a:ea typeface="Inter"/>
                <a:cs typeface="Inter"/>
                <a:sym typeface="Inter"/>
              </a:rPr>
              <a:t> trying to incentivize—and does your current contract structure support it?</a:t>
            </a:r>
            <a:endParaRPr sz="2050">
              <a:latin typeface="Inter"/>
              <a:ea typeface="Inter"/>
              <a:cs typeface="Inter"/>
              <a:sym typeface="Inter"/>
            </a:endParaRPr>
          </a:p>
        </p:txBody>
      </p:sp>
      <p:pic>
        <p:nvPicPr>
          <p:cNvPr id="620" name="Google Shape;620;p82" title="Updated ACTIVITY.png"/>
          <p:cNvPicPr preferRelativeResize="0"/>
          <p:nvPr/>
        </p:nvPicPr>
        <p:blipFill>
          <a:blip r:embed="rId3">
            <a:alphaModFix/>
          </a:blip>
          <a:stretch>
            <a:fillRect/>
          </a:stretch>
        </p:blipFill>
        <p:spPr>
          <a:xfrm>
            <a:off x="5779225" y="1511652"/>
            <a:ext cx="2579024" cy="25790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71" name="Shape 471"/>
        <p:cNvGrpSpPr/>
        <p:nvPr/>
      </p:nvGrpSpPr>
      <p:grpSpPr>
        <a:xfrm>
          <a:off x="0" y="0"/>
          <a:ext cx="0" cy="0"/>
          <a:chOff x="0" y="0"/>
          <a:chExt cx="0" cy="0"/>
        </a:xfrm>
      </p:grpSpPr>
      <p:sp>
        <p:nvSpPr>
          <p:cNvPr id="472" name="Google Shape;472;p65"/>
          <p:cNvSpPr/>
          <p:nvPr/>
        </p:nvSpPr>
        <p:spPr>
          <a:xfrm>
            <a:off x="4610100" y="1300163"/>
            <a:ext cx="3238500" cy="60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65"/>
          <p:cNvSpPr/>
          <p:nvPr/>
        </p:nvSpPr>
        <p:spPr>
          <a:xfrm>
            <a:off x="4610100" y="2262188"/>
            <a:ext cx="3238500" cy="60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65"/>
          <p:cNvSpPr/>
          <p:nvPr/>
        </p:nvSpPr>
        <p:spPr>
          <a:xfrm>
            <a:off x="4610100" y="3224213"/>
            <a:ext cx="3238500" cy="60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65"/>
          <p:cNvSpPr/>
          <p:nvPr/>
        </p:nvSpPr>
        <p:spPr>
          <a:xfrm>
            <a:off x="609600" y="2276426"/>
            <a:ext cx="3124200" cy="2763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1800"/>
              <a:buFont typeface="Inter"/>
              <a:buNone/>
            </a:pPr>
            <a:r>
              <a:rPr b="1" lang="en" sz="1800">
                <a:latin typeface="Inter"/>
                <a:ea typeface="Inter"/>
                <a:cs typeface="Inter"/>
                <a:sym typeface="Inter"/>
              </a:rPr>
              <a:t>Module 4 Performance Outcome</a:t>
            </a:r>
            <a:endParaRPr b="0" i="0" sz="1800" u="none" cap="none" strike="noStrike">
              <a:solidFill>
                <a:schemeClr val="dk1"/>
              </a:solidFill>
              <a:latin typeface="Calibri"/>
              <a:ea typeface="Calibri"/>
              <a:cs typeface="Calibri"/>
              <a:sym typeface="Calibri"/>
            </a:endParaRPr>
          </a:p>
        </p:txBody>
      </p:sp>
      <p:sp>
        <p:nvSpPr>
          <p:cNvPr id="476" name="Google Shape;476;p65"/>
          <p:cNvSpPr/>
          <p:nvPr/>
        </p:nvSpPr>
        <p:spPr>
          <a:xfrm>
            <a:off x="4282175" y="1605025"/>
            <a:ext cx="4023600" cy="1619100"/>
          </a:xfrm>
          <a:prstGeom prst="rect">
            <a:avLst/>
          </a:prstGeom>
          <a:noFill/>
          <a:ln>
            <a:noFill/>
          </a:ln>
        </p:spPr>
        <p:txBody>
          <a:bodyPr anchorCtr="0" anchor="ctr" bIns="45700" lIns="91425" spcFirstLastPara="1" rIns="91425" wrap="square" tIns="45700">
            <a:noAutofit/>
          </a:bodyPr>
          <a:lstStyle/>
          <a:p>
            <a:pPr indent="0" lvl="0" marL="0" marR="0" rtl="0" algn="l">
              <a:lnSpc>
                <a:spcPct val="134000"/>
              </a:lnSpc>
              <a:spcBef>
                <a:spcPts val="0"/>
              </a:spcBef>
              <a:spcAft>
                <a:spcPts val="0"/>
              </a:spcAft>
              <a:buClr>
                <a:srgbClr val="000000"/>
              </a:buClr>
              <a:buSzPts val="900"/>
              <a:buFont typeface="Inter"/>
              <a:buNone/>
            </a:pPr>
            <a:r>
              <a:rPr lang="en" sz="1350">
                <a:latin typeface="Inter"/>
                <a:ea typeface="Inter"/>
                <a:cs typeface="Inter"/>
                <a:sym typeface="Inter"/>
              </a:rPr>
              <a:t>Manage vendor partnerships and support delivery through contract administration practices grounded in agile and lean methodologies. Track project health using real-time, objective indicators, support continuous delivery, and adapt to change while ensuring alignment with mission goals. Focus on transparency, collaboration, and outcomes throughout the contract lifecycle.</a:t>
            </a:r>
            <a:endParaRPr sz="1350">
              <a:latin typeface="Inter"/>
              <a:ea typeface="Inter"/>
              <a:cs typeface="Inter"/>
              <a:sym typeface="Inter"/>
            </a:endParaRPr>
          </a:p>
          <a:p>
            <a:pPr indent="0" lvl="0" marL="0" marR="0" rtl="0" algn="l">
              <a:lnSpc>
                <a:spcPct val="134000"/>
              </a:lnSpc>
              <a:spcBef>
                <a:spcPts val="0"/>
              </a:spcBef>
              <a:spcAft>
                <a:spcPts val="0"/>
              </a:spcAft>
              <a:buClr>
                <a:srgbClr val="000000"/>
              </a:buClr>
              <a:buSzPts val="900"/>
              <a:buFont typeface="Inter"/>
              <a:buNone/>
            </a:pPr>
            <a:r>
              <a:t/>
            </a:r>
            <a:endParaRPr sz="900">
              <a:latin typeface="Inter"/>
              <a:ea typeface="Inter"/>
              <a:cs typeface="Inter"/>
              <a:sym typeface="Int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83"/>
          <p:cNvSpPr txBox="1"/>
          <p:nvPr>
            <p:ph type="title"/>
          </p:nvPr>
        </p:nvSpPr>
        <p:spPr>
          <a:xfrm>
            <a:off x="697350" y="2538425"/>
            <a:ext cx="7749300" cy="8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Contract Kickoff </a:t>
            </a:r>
            <a:endParaRPr/>
          </a:p>
        </p:txBody>
      </p:sp>
      <p:sp>
        <p:nvSpPr>
          <p:cNvPr id="626" name="Google Shape;626;p83"/>
          <p:cNvSpPr txBox="1"/>
          <p:nvPr>
            <p:ph idx="2" type="title"/>
          </p:nvPr>
        </p:nvSpPr>
        <p:spPr>
          <a:xfrm>
            <a:off x="2899200" y="1194450"/>
            <a:ext cx="3345600" cy="182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Sprint  3</a:t>
            </a:r>
            <a:endParaRPr sz="4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1" name="Shape 631"/>
        <p:cNvGrpSpPr/>
        <p:nvPr/>
      </p:nvGrpSpPr>
      <p:grpSpPr>
        <a:xfrm>
          <a:off x="0" y="0"/>
          <a:ext cx="0" cy="0"/>
          <a:chOff x="0" y="0"/>
          <a:chExt cx="0" cy="0"/>
        </a:xfrm>
      </p:grpSpPr>
      <p:sp>
        <p:nvSpPr>
          <p:cNvPr id="632" name="Google Shape;632;p84"/>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84"/>
          <p:cNvSpPr/>
          <p:nvPr/>
        </p:nvSpPr>
        <p:spPr>
          <a:xfrm>
            <a:off x="589500" y="2124075"/>
            <a:ext cx="7965000" cy="547800"/>
          </a:xfrm>
          <a:prstGeom prst="rect">
            <a:avLst/>
          </a:prstGeom>
          <a:noFill/>
          <a:ln>
            <a:noFill/>
          </a:ln>
        </p:spPr>
        <p:txBody>
          <a:bodyPr anchorCtr="0" anchor="ctr" bIns="45700" lIns="91425" spcFirstLastPara="1" rIns="91425" wrap="square" tIns="45700">
            <a:noAutofit/>
          </a:bodyPr>
          <a:lstStyle/>
          <a:p>
            <a:pPr indent="0" lvl="0" marL="0" rtl="0" algn="l">
              <a:spcBef>
                <a:spcPts val="1200"/>
              </a:spcBef>
              <a:spcAft>
                <a:spcPts val="1200"/>
              </a:spcAft>
              <a:buNone/>
            </a:pPr>
            <a:r>
              <a:rPr b="1" lang="en" sz="3600">
                <a:solidFill>
                  <a:schemeClr val="dk1"/>
                </a:solidFill>
                <a:latin typeface="Inter"/>
                <a:ea typeface="Inter"/>
                <a:cs typeface="Inter"/>
                <a:sym typeface="Inter"/>
              </a:rPr>
              <a:t>Transition to Post-Award: What Happens Now?</a:t>
            </a:r>
            <a:endParaRPr b="1" i="0" sz="3600" u="none" cap="none" strike="noStrike">
              <a:solidFill>
                <a:schemeClr val="dk1"/>
              </a:solidFill>
              <a:latin typeface="Inter"/>
              <a:ea typeface="Inter"/>
              <a:cs typeface="Inter"/>
              <a:sym typeface="Inter"/>
            </a:endParaRPr>
          </a:p>
        </p:txBody>
      </p:sp>
      <p:sp>
        <p:nvSpPr>
          <p:cNvPr id="634" name="Google Shape;634;p84"/>
          <p:cNvSpPr/>
          <p:nvPr/>
        </p:nvSpPr>
        <p:spPr>
          <a:xfrm>
            <a:off x="609600" y="3072188"/>
            <a:ext cx="6172200" cy="238200"/>
          </a:xfrm>
          <a:prstGeom prst="rect">
            <a:avLst/>
          </a:prstGeom>
          <a:noFill/>
          <a:ln>
            <a:noFill/>
          </a:ln>
        </p:spPr>
        <p:txBody>
          <a:bodyPr anchorCtr="0" anchor="ctr" bIns="45700" lIns="91425" spcFirstLastPara="1" rIns="91425" wrap="square" tIns="45700">
            <a:noAutofit/>
          </a:bodyPr>
          <a:lstStyle/>
          <a:p>
            <a:pPr indent="0" lvl="0" marL="0" rtl="0" algn="l">
              <a:spcBef>
                <a:spcPts val="1200"/>
              </a:spcBef>
              <a:spcAft>
                <a:spcPts val="1200"/>
              </a:spcAft>
              <a:buNone/>
            </a:pPr>
            <a:r>
              <a:t/>
            </a:r>
            <a:endParaRPr i="0" sz="1750" u="none" cap="none" strike="noStrike">
              <a:solidFill>
                <a:schemeClr val="dk1"/>
              </a:solidFill>
              <a:latin typeface="Inter"/>
              <a:ea typeface="Inter"/>
              <a:cs typeface="Inter"/>
              <a:sym typeface="Inter"/>
            </a:endParaRPr>
          </a:p>
        </p:txBody>
      </p:sp>
      <p:sp>
        <p:nvSpPr>
          <p:cNvPr id="635" name="Google Shape;635;p84"/>
          <p:cNvSpPr txBox="1"/>
          <p:nvPr/>
        </p:nvSpPr>
        <p:spPr>
          <a:xfrm>
            <a:off x="609600" y="3831175"/>
            <a:ext cx="3000000" cy="7542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b="1" lang="en" sz="1350">
                <a:solidFill>
                  <a:schemeClr val="dk1"/>
                </a:solidFill>
                <a:latin typeface="Inter"/>
                <a:ea typeface="Inter"/>
                <a:cs typeface="Inter"/>
                <a:sym typeface="Inter"/>
              </a:rPr>
              <a:t>Presented by:</a:t>
            </a:r>
            <a:r>
              <a:rPr lang="en" sz="1350">
                <a:solidFill>
                  <a:schemeClr val="dk1"/>
                </a:solidFill>
                <a:latin typeface="Inter"/>
                <a:ea typeface="Inter"/>
                <a:cs typeface="Inter"/>
                <a:sym typeface="Inter"/>
              </a:rPr>
              <a:t> [Facilitator Name]</a:t>
            </a:r>
            <a:endParaRPr sz="1350">
              <a:solidFill>
                <a:schemeClr val="dk1"/>
              </a:solidFill>
              <a:latin typeface="Inter"/>
              <a:ea typeface="Inter"/>
              <a:cs typeface="Inter"/>
              <a:sym typeface="Inter"/>
            </a:endParaRPr>
          </a:p>
          <a:p>
            <a:pPr indent="0" lvl="0" marL="0" rtl="0" algn="l">
              <a:spcBef>
                <a:spcPts val="1200"/>
              </a:spcBef>
              <a:spcAft>
                <a:spcPts val="1200"/>
              </a:spcAft>
              <a:buNone/>
            </a:pPr>
            <a:r>
              <a:rPr b="1" lang="en" sz="1350">
                <a:solidFill>
                  <a:schemeClr val="dk1"/>
                </a:solidFill>
                <a:latin typeface="Inter"/>
                <a:ea typeface="Inter"/>
                <a:cs typeface="Inter"/>
                <a:sym typeface="Inter"/>
              </a:rPr>
              <a:t>Date:</a:t>
            </a:r>
            <a:r>
              <a:rPr lang="en" sz="1350">
                <a:solidFill>
                  <a:schemeClr val="dk1"/>
                </a:solidFill>
                <a:latin typeface="Inter"/>
                <a:ea typeface="Inter"/>
                <a:cs typeface="Inter"/>
                <a:sym typeface="Inter"/>
              </a:rPr>
              <a:t> [Session Date]</a:t>
            </a:r>
            <a:endParaRPr sz="1350">
              <a:latin typeface="Inter"/>
              <a:ea typeface="Inter"/>
              <a:cs typeface="Inter"/>
              <a:sym typeface="Inte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40" name="Shape 640"/>
        <p:cNvGrpSpPr/>
        <p:nvPr/>
      </p:nvGrpSpPr>
      <p:grpSpPr>
        <a:xfrm>
          <a:off x="0" y="0"/>
          <a:ext cx="0" cy="0"/>
          <a:chOff x="0" y="0"/>
          <a:chExt cx="0" cy="0"/>
        </a:xfrm>
      </p:grpSpPr>
      <p:sp>
        <p:nvSpPr>
          <p:cNvPr id="641" name="Google Shape;641;p85"/>
          <p:cNvSpPr/>
          <p:nvPr/>
        </p:nvSpPr>
        <p:spPr>
          <a:xfrm>
            <a:off x="4610100" y="1300163"/>
            <a:ext cx="3238500" cy="60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85"/>
          <p:cNvSpPr/>
          <p:nvPr/>
        </p:nvSpPr>
        <p:spPr>
          <a:xfrm>
            <a:off x="4610100" y="2262188"/>
            <a:ext cx="3238500" cy="60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85"/>
          <p:cNvSpPr/>
          <p:nvPr/>
        </p:nvSpPr>
        <p:spPr>
          <a:xfrm>
            <a:off x="4610100" y="3224213"/>
            <a:ext cx="3238500" cy="60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85"/>
          <p:cNvSpPr/>
          <p:nvPr/>
        </p:nvSpPr>
        <p:spPr>
          <a:xfrm>
            <a:off x="609600" y="2433638"/>
            <a:ext cx="3124200" cy="2763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1800"/>
              <a:buFont typeface="Inter"/>
              <a:buNone/>
            </a:pPr>
            <a:r>
              <a:rPr b="1" lang="en" sz="1800">
                <a:latin typeface="Inter"/>
                <a:ea typeface="Inter"/>
                <a:cs typeface="Inter"/>
                <a:sym typeface="Inter"/>
              </a:rPr>
              <a:t>Agenda</a:t>
            </a:r>
            <a:endParaRPr b="0" i="0" sz="1800" u="none" cap="none" strike="noStrike">
              <a:solidFill>
                <a:schemeClr val="dk1"/>
              </a:solidFill>
              <a:latin typeface="Calibri"/>
              <a:ea typeface="Calibri"/>
              <a:cs typeface="Calibri"/>
              <a:sym typeface="Calibri"/>
            </a:endParaRPr>
          </a:p>
        </p:txBody>
      </p:sp>
      <p:sp>
        <p:nvSpPr>
          <p:cNvPr id="645" name="Google Shape;645;p85"/>
          <p:cNvSpPr/>
          <p:nvPr/>
        </p:nvSpPr>
        <p:spPr>
          <a:xfrm>
            <a:off x="3446150" y="3224225"/>
            <a:ext cx="4777500" cy="228600"/>
          </a:xfrm>
          <a:prstGeom prst="rect">
            <a:avLst/>
          </a:prstGeom>
          <a:noFill/>
          <a:ln>
            <a:noFill/>
          </a:ln>
        </p:spPr>
        <p:txBody>
          <a:bodyPr anchorCtr="0" anchor="ctr" bIns="45700" lIns="91425" spcFirstLastPara="1" rIns="91425" wrap="square" tIns="45700">
            <a:noAutofit/>
          </a:bodyPr>
          <a:lstStyle/>
          <a:p>
            <a:pPr indent="0" lvl="0" marL="0" marR="0" rtl="0" algn="l">
              <a:lnSpc>
                <a:spcPct val="115000"/>
              </a:lnSpc>
              <a:spcBef>
                <a:spcPts val="1200"/>
              </a:spcBef>
              <a:spcAft>
                <a:spcPts val="1200"/>
              </a:spcAft>
              <a:buNone/>
            </a:pPr>
            <a:r>
              <a:t/>
            </a:r>
            <a:endParaRPr i="0" sz="1350" u="none" cap="none" strike="noStrike">
              <a:solidFill>
                <a:schemeClr val="dk1"/>
              </a:solidFill>
              <a:latin typeface="Inter Medium"/>
              <a:ea typeface="Inter Medium"/>
              <a:cs typeface="Inter Medium"/>
              <a:sym typeface="Inter Medium"/>
            </a:endParaRPr>
          </a:p>
        </p:txBody>
      </p:sp>
      <p:sp>
        <p:nvSpPr>
          <p:cNvPr id="646" name="Google Shape;646;p85"/>
          <p:cNvSpPr/>
          <p:nvPr/>
        </p:nvSpPr>
        <p:spPr>
          <a:xfrm>
            <a:off x="3522725" y="2948000"/>
            <a:ext cx="4777500" cy="228600"/>
          </a:xfrm>
          <a:prstGeom prst="rect">
            <a:avLst/>
          </a:prstGeom>
          <a:noFill/>
          <a:ln>
            <a:noFill/>
          </a:ln>
        </p:spPr>
        <p:txBody>
          <a:bodyPr anchorCtr="0" anchor="ctr" bIns="45700" lIns="91425" spcFirstLastPara="1" rIns="91425" wrap="square" tIns="45700">
            <a:noAutofit/>
          </a:bodyPr>
          <a:lstStyle/>
          <a:p>
            <a:pPr indent="0" lvl="0" marL="0" marR="0" rtl="0" algn="l">
              <a:lnSpc>
                <a:spcPct val="115000"/>
              </a:lnSpc>
              <a:spcBef>
                <a:spcPts val="1200"/>
              </a:spcBef>
              <a:spcAft>
                <a:spcPts val="0"/>
              </a:spcAft>
              <a:buNone/>
            </a:pPr>
            <a:r>
              <a:rPr b="1" lang="en" sz="1450">
                <a:solidFill>
                  <a:schemeClr val="dk1"/>
                </a:solidFill>
                <a:latin typeface="Inter"/>
                <a:ea typeface="Inter"/>
                <a:cs typeface="Inter"/>
                <a:sym typeface="Inter"/>
              </a:rPr>
              <a:t>Describes strategies to initiate work successfully under a new digital services contract</a:t>
            </a:r>
            <a:endParaRPr b="1" sz="1450">
              <a:solidFill>
                <a:schemeClr val="dk1"/>
              </a:solidFill>
              <a:latin typeface="Inter"/>
              <a:ea typeface="Inter"/>
              <a:cs typeface="Inter"/>
              <a:sym typeface="Inter"/>
            </a:endParaRPr>
          </a:p>
          <a:p>
            <a:pPr indent="0" lvl="0" marL="0" marR="0" rtl="0" algn="l">
              <a:lnSpc>
                <a:spcPct val="115000"/>
              </a:lnSpc>
              <a:spcBef>
                <a:spcPts val="1200"/>
              </a:spcBef>
              <a:spcAft>
                <a:spcPts val="0"/>
              </a:spcAft>
              <a:buNone/>
            </a:pPr>
            <a:r>
              <a:rPr b="1" lang="en" sz="1450">
                <a:solidFill>
                  <a:schemeClr val="dk1"/>
                </a:solidFill>
                <a:latin typeface="Inter"/>
                <a:ea typeface="Inter"/>
                <a:cs typeface="Inter"/>
                <a:sym typeface="Inter"/>
              </a:rPr>
              <a:t>Determine the next steps that follow contract award. </a:t>
            </a:r>
            <a:endParaRPr b="1" sz="1450">
              <a:solidFill>
                <a:schemeClr val="dk1"/>
              </a:solidFill>
              <a:latin typeface="Inter"/>
              <a:ea typeface="Inter"/>
              <a:cs typeface="Inter"/>
              <a:sym typeface="Inter"/>
            </a:endParaRPr>
          </a:p>
          <a:p>
            <a:pPr indent="0" lvl="0" marL="0" rtl="0" algn="l">
              <a:lnSpc>
                <a:spcPct val="115000"/>
              </a:lnSpc>
              <a:spcBef>
                <a:spcPts val="1200"/>
              </a:spcBef>
              <a:spcAft>
                <a:spcPts val="0"/>
              </a:spcAft>
              <a:buClr>
                <a:schemeClr val="dk1"/>
              </a:buClr>
              <a:buSzPts val="1100"/>
              <a:buFont typeface="Arial"/>
              <a:buNone/>
            </a:pPr>
            <a:r>
              <a:rPr b="1" lang="en" sz="1450">
                <a:solidFill>
                  <a:schemeClr val="dk1"/>
                </a:solidFill>
                <a:latin typeface="Inter"/>
                <a:ea typeface="Inter"/>
                <a:cs typeface="Inter"/>
                <a:sym typeface="Inter"/>
              </a:rPr>
              <a:t> Facilitate a tabletop breach exercise as part of ongoing contract oversight and performance monitoring.</a:t>
            </a:r>
            <a:endParaRPr b="1" sz="1450">
              <a:solidFill>
                <a:schemeClr val="dk1"/>
              </a:solidFill>
              <a:latin typeface="Inter"/>
              <a:ea typeface="Inter"/>
              <a:cs typeface="Inter"/>
              <a:sym typeface="Inter"/>
            </a:endParaRPr>
          </a:p>
          <a:p>
            <a:pPr indent="0" lvl="0" marL="0" marR="0" rtl="0" algn="l">
              <a:lnSpc>
                <a:spcPct val="115000"/>
              </a:lnSpc>
              <a:spcBef>
                <a:spcPts val="1200"/>
              </a:spcBef>
              <a:spcAft>
                <a:spcPts val="0"/>
              </a:spcAft>
              <a:buNone/>
            </a:pPr>
            <a:r>
              <a:t/>
            </a:r>
            <a:endParaRPr b="1" sz="1450">
              <a:solidFill>
                <a:schemeClr val="dk1"/>
              </a:solidFill>
              <a:latin typeface="Inter"/>
              <a:ea typeface="Inter"/>
              <a:cs typeface="Inter"/>
              <a:sym typeface="Inter"/>
            </a:endParaRPr>
          </a:p>
          <a:p>
            <a:pPr indent="0" lvl="0" marL="0" marR="0" rtl="0" algn="l">
              <a:lnSpc>
                <a:spcPct val="115000"/>
              </a:lnSpc>
              <a:spcBef>
                <a:spcPts val="1200"/>
              </a:spcBef>
              <a:spcAft>
                <a:spcPts val="0"/>
              </a:spcAft>
              <a:buNone/>
            </a:pPr>
            <a:r>
              <a:t/>
            </a:r>
            <a:endParaRPr b="1" sz="1450">
              <a:solidFill>
                <a:schemeClr val="dk1"/>
              </a:solidFill>
              <a:latin typeface="Inter"/>
              <a:ea typeface="Inter"/>
              <a:cs typeface="Inter"/>
              <a:sym typeface="Inter"/>
            </a:endParaRPr>
          </a:p>
          <a:p>
            <a:pPr indent="0" lvl="0" marL="0" marR="0" rtl="0" algn="l">
              <a:lnSpc>
                <a:spcPct val="115000"/>
              </a:lnSpc>
              <a:spcBef>
                <a:spcPts val="1200"/>
              </a:spcBef>
              <a:spcAft>
                <a:spcPts val="1200"/>
              </a:spcAft>
              <a:buNone/>
            </a:pPr>
            <a:r>
              <a:t/>
            </a:r>
            <a:endParaRPr b="1" sz="1450">
              <a:solidFill>
                <a:schemeClr val="dk1"/>
              </a:solidFill>
              <a:latin typeface="Inter"/>
              <a:ea typeface="Inter"/>
              <a:cs typeface="Inter"/>
              <a:sym typeface="Inter"/>
            </a:endParaRPr>
          </a:p>
        </p:txBody>
      </p:sp>
      <p:sp>
        <p:nvSpPr>
          <p:cNvPr id="647" name="Google Shape;647;p85"/>
          <p:cNvSpPr/>
          <p:nvPr/>
        </p:nvSpPr>
        <p:spPr>
          <a:xfrm>
            <a:off x="3446150" y="4186250"/>
            <a:ext cx="4653900" cy="228600"/>
          </a:xfrm>
          <a:prstGeom prst="rect">
            <a:avLst/>
          </a:prstGeom>
          <a:noFill/>
          <a:ln>
            <a:noFill/>
          </a:ln>
        </p:spPr>
        <p:txBody>
          <a:bodyPr anchorCtr="0" anchor="ctr" bIns="45700" lIns="91425" spcFirstLastPara="1" rIns="91425" wrap="square" tIns="45700">
            <a:noAutofit/>
          </a:bodyPr>
          <a:lstStyle/>
          <a:p>
            <a:pPr indent="0" lvl="0" marL="0" marR="0" rtl="0" algn="l">
              <a:lnSpc>
                <a:spcPct val="132000"/>
              </a:lnSpc>
              <a:spcBef>
                <a:spcPts val="0"/>
              </a:spcBef>
              <a:spcAft>
                <a:spcPts val="0"/>
              </a:spcAft>
              <a:buClr>
                <a:srgbClr val="000000"/>
              </a:buClr>
              <a:buSzPts val="1350"/>
              <a:buFont typeface="Inter"/>
              <a:buNone/>
            </a:pPr>
            <a:r>
              <a:t/>
            </a:r>
            <a:endParaRPr b="0" i="0" sz="135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52" name="Shape 652"/>
        <p:cNvGrpSpPr/>
        <p:nvPr/>
      </p:nvGrpSpPr>
      <p:grpSpPr>
        <a:xfrm>
          <a:off x="0" y="0"/>
          <a:ext cx="0" cy="0"/>
          <a:chOff x="0" y="0"/>
          <a:chExt cx="0" cy="0"/>
        </a:xfrm>
      </p:grpSpPr>
      <p:sp>
        <p:nvSpPr>
          <p:cNvPr id="653" name="Google Shape;653;p86"/>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86"/>
          <p:cNvSpPr/>
          <p:nvPr/>
        </p:nvSpPr>
        <p:spPr>
          <a:xfrm>
            <a:off x="551100" y="611875"/>
            <a:ext cx="8041800" cy="547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sz="2200">
                <a:latin typeface="Inter"/>
                <a:ea typeface="Inter"/>
                <a:cs typeface="Inter"/>
                <a:sym typeface="Inter"/>
              </a:rPr>
              <a:t>You’ve Awarded the Contract. Now What?</a:t>
            </a:r>
            <a:endParaRPr b="1" i="0" sz="2200" u="none" cap="none" strike="noStrike">
              <a:solidFill>
                <a:schemeClr val="dk1"/>
              </a:solidFill>
              <a:latin typeface="Inter"/>
              <a:ea typeface="Inter"/>
              <a:cs typeface="Inter"/>
              <a:sym typeface="Inter"/>
            </a:endParaRPr>
          </a:p>
        </p:txBody>
      </p:sp>
      <p:sp>
        <p:nvSpPr>
          <p:cNvPr id="655" name="Google Shape;655;p86"/>
          <p:cNvSpPr/>
          <p:nvPr/>
        </p:nvSpPr>
        <p:spPr>
          <a:xfrm>
            <a:off x="551100" y="2488175"/>
            <a:ext cx="5530200" cy="1913100"/>
          </a:xfrm>
          <a:prstGeom prst="rect">
            <a:avLst/>
          </a:prstGeom>
          <a:noFill/>
          <a:ln>
            <a:noFill/>
          </a:ln>
        </p:spPr>
        <p:txBody>
          <a:bodyPr anchorCtr="0" anchor="ctr" bIns="45700" lIns="91425" spcFirstLastPara="1" rIns="91425" wrap="square" tIns="45700">
            <a:noAutofit/>
          </a:bodyPr>
          <a:lstStyle/>
          <a:p>
            <a:pPr indent="-317500" lvl="0" marL="457200" rtl="0" algn="l">
              <a:lnSpc>
                <a:spcPct val="115000"/>
              </a:lnSpc>
              <a:spcBef>
                <a:spcPts val="1200"/>
              </a:spcBef>
              <a:spcAft>
                <a:spcPts val="0"/>
              </a:spcAft>
              <a:buClr>
                <a:schemeClr val="dk1"/>
              </a:buClr>
              <a:buSzPts val="1400"/>
              <a:buFont typeface="Inter"/>
              <a:buChar char="●"/>
            </a:pPr>
            <a:r>
              <a:rPr lang="en" sz="1500">
                <a:solidFill>
                  <a:schemeClr val="dk1"/>
                </a:solidFill>
                <a:latin typeface="Inter"/>
                <a:ea typeface="Inter"/>
                <a:cs typeface="Inter"/>
                <a:sym typeface="Inter"/>
              </a:rPr>
              <a:t>Kickoff is more than a formality—it’s where delivery success begins</a:t>
            </a:r>
            <a:br>
              <a:rPr lang="en" sz="1500">
                <a:solidFill>
                  <a:schemeClr val="dk1"/>
                </a:solidFill>
                <a:latin typeface="Inter"/>
                <a:ea typeface="Inter"/>
                <a:cs typeface="Inter"/>
                <a:sym typeface="Inter"/>
              </a:rPr>
            </a:br>
            <a:endParaRPr sz="500">
              <a:solidFill>
                <a:schemeClr val="dk1"/>
              </a:solidFill>
              <a:latin typeface="Inter"/>
              <a:ea typeface="Inter"/>
              <a:cs typeface="Inter"/>
              <a:sym typeface="Inter"/>
            </a:endParaRPr>
          </a:p>
          <a:p>
            <a:pPr indent="-317500" lvl="0" marL="457200" rtl="0" algn="l">
              <a:lnSpc>
                <a:spcPct val="115000"/>
              </a:lnSpc>
              <a:spcBef>
                <a:spcPts val="0"/>
              </a:spcBef>
              <a:spcAft>
                <a:spcPts val="0"/>
              </a:spcAft>
              <a:buClr>
                <a:schemeClr val="dk1"/>
              </a:buClr>
              <a:buSzPts val="1400"/>
              <a:buFont typeface="Inter"/>
              <a:buChar char="●"/>
            </a:pPr>
            <a:r>
              <a:rPr lang="en" sz="1500">
                <a:solidFill>
                  <a:schemeClr val="dk1"/>
                </a:solidFill>
                <a:latin typeface="Inter"/>
                <a:ea typeface="Inter"/>
                <a:cs typeface="Inter"/>
                <a:sym typeface="Inter"/>
              </a:rPr>
              <a:t>Even with detailed pre-award discussions, key alignment must still happen</a:t>
            </a:r>
            <a:br>
              <a:rPr lang="en" sz="1500">
                <a:solidFill>
                  <a:schemeClr val="dk1"/>
                </a:solidFill>
                <a:latin typeface="Inter"/>
                <a:ea typeface="Inter"/>
                <a:cs typeface="Inter"/>
                <a:sym typeface="Inter"/>
              </a:rPr>
            </a:br>
            <a:endParaRPr sz="500">
              <a:solidFill>
                <a:schemeClr val="dk1"/>
              </a:solidFill>
              <a:latin typeface="Inter"/>
              <a:ea typeface="Inter"/>
              <a:cs typeface="Inter"/>
              <a:sym typeface="Inter"/>
            </a:endParaRPr>
          </a:p>
          <a:p>
            <a:pPr indent="-317500" lvl="0" marL="457200" rtl="0" algn="l">
              <a:lnSpc>
                <a:spcPct val="115000"/>
              </a:lnSpc>
              <a:spcBef>
                <a:spcPts val="0"/>
              </a:spcBef>
              <a:spcAft>
                <a:spcPts val="0"/>
              </a:spcAft>
              <a:buClr>
                <a:schemeClr val="dk1"/>
              </a:buClr>
              <a:buSzPts val="1400"/>
              <a:buFont typeface="Inter"/>
              <a:buChar char="●"/>
            </a:pPr>
            <a:r>
              <a:rPr lang="en" sz="1500">
                <a:solidFill>
                  <a:schemeClr val="dk1"/>
                </a:solidFill>
                <a:latin typeface="Inter"/>
                <a:ea typeface="Inter"/>
                <a:cs typeface="Inter"/>
                <a:sym typeface="Inter"/>
              </a:rPr>
              <a:t>Contract kickoff ≠ Technical kickoff: both are essential and distinct</a:t>
            </a:r>
            <a:br>
              <a:rPr lang="en" sz="1500">
                <a:solidFill>
                  <a:schemeClr val="dk1"/>
                </a:solidFill>
                <a:latin typeface="Inter"/>
                <a:ea typeface="Inter"/>
                <a:cs typeface="Inter"/>
                <a:sym typeface="Inter"/>
              </a:rPr>
            </a:br>
            <a:endParaRPr sz="500">
              <a:solidFill>
                <a:schemeClr val="dk1"/>
              </a:solidFill>
              <a:latin typeface="Inter"/>
              <a:ea typeface="Inter"/>
              <a:cs typeface="Inter"/>
              <a:sym typeface="Inter"/>
            </a:endParaRPr>
          </a:p>
          <a:p>
            <a:pPr indent="-317500" lvl="0" marL="457200" rtl="0" algn="l">
              <a:lnSpc>
                <a:spcPct val="115000"/>
              </a:lnSpc>
              <a:spcBef>
                <a:spcPts val="0"/>
              </a:spcBef>
              <a:spcAft>
                <a:spcPts val="0"/>
              </a:spcAft>
              <a:buClr>
                <a:schemeClr val="dk1"/>
              </a:buClr>
              <a:buSzPts val="1400"/>
              <a:buFont typeface="Inter"/>
              <a:buChar char="●"/>
            </a:pPr>
            <a:r>
              <a:rPr lang="en" sz="1500">
                <a:solidFill>
                  <a:schemeClr val="dk1"/>
                </a:solidFill>
                <a:latin typeface="Inter"/>
                <a:ea typeface="Inter"/>
                <a:cs typeface="Inter"/>
                <a:sym typeface="Inter"/>
              </a:rPr>
              <a:t>Post-award planning sets the tone for delivery, communication, and accountability</a:t>
            </a:r>
            <a:br>
              <a:rPr lang="en" sz="1200">
                <a:solidFill>
                  <a:schemeClr val="dk1"/>
                </a:solidFill>
              </a:rPr>
            </a:br>
            <a:endParaRPr sz="1200">
              <a:solidFill>
                <a:schemeClr val="dk1"/>
              </a:solidFill>
            </a:endParaRPr>
          </a:p>
          <a:p>
            <a:pPr indent="0" lvl="0" marL="457200" rtl="0" algn="l">
              <a:lnSpc>
                <a:spcPct val="115000"/>
              </a:lnSpc>
              <a:spcBef>
                <a:spcPts val="1200"/>
              </a:spcBef>
              <a:spcAft>
                <a:spcPts val="0"/>
              </a:spcAft>
              <a:buNone/>
            </a:pPr>
            <a:r>
              <a:t/>
            </a:r>
            <a:endParaRPr sz="1200">
              <a:solidFill>
                <a:schemeClr val="dk1"/>
              </a:solidFill>
            </a:endParaRPr>
          </a:p>
          <a:p>
            <a:pPr indent="0" lvl="0" marL="0" rtl="0" algn="l">
              <a:spcBef>
                <a:spcPts val="1200"/>
              </a:spcBef>
              <a:spcAft>
                <a:spcPts val="0"/>
              </a:spcAft>
              <a:buNone/>
            </a:pPr>
            <a:r>
              <a:t/>
            </a:r>
            <a:endParaRPr sz="1600">
              <a:solidFill>
                <a:schemeClr val="dk1"/>
              </a:solidFill>
              <a:latin typeface="Inter"/>
              <a:ea typeface="Inter"/>
              <a:cs typeface="Inter"/>
              <a:sym typeface="Inter"/>
            </a:endParaRPr>
          </a:p>
          <a:p>
            <a:pPr indent="0" lvl="0" marL="0" rtl="0" algn="l">
              <a:lnSpc>
                <a:spcPct val="100000"/>
              </a:lnSpc>
              <a:spcBef>
                <a:spcPts val="0"/>
              </a:spcBef>
              <a:spcAft>
                <a:spcPts val="0"/>
              </a:spcAft>
              <a:buNone/>
            </a:pPr>
            <a:r>
              <a:t/>
            </a:r>
            <a:endParaRPr>
              <a:solidFill>
                <a:schemeClr val="dk1"/>
              </a:solidFill>
              <a:latin typeface="Inter"/>
              <a:ea typeface="Inter"/>
              <a:cs typeface="Inter"/>
              <a:sym typeface="Inter"/>
            </a:endParaRPr>
          </a:p>
          <a:p>
            <a:pPr indent="0" lvl="0" marL="0" rtl="0" algn="l">
              <a:lnSpc>
                <a:spcPct val="115000"/>
              </a:lnSpc>
              <a:spcBef>
                <a:spcPts val="1200"/>
              </a:spcBef>
              <a:spcAft>
                <a:spcPts val="1200"/>
              </a:spcAft>
              <a:buNone/>
            </a:pPr>
            <a:r>
              <a:t/>
            </a:r>
            <a:endParaRPr sz="1600">
              <a:solidFill>
                <a:schemeClr val="dk1"/>
              </a:solidFill>
              <a:latin typeface="Inter"/>
              <a:ea typeface="Inter"/>
              <a:cs typeface="Inter"/>
              <a:sym typeface="Inte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60" name="Shape 660"/>
        <p:cNvGrpSpPr/>
        <p:nvPr/>
      </p:nvGrpSpPr>
      <p:grpSpPr>
        <a:xfrm>
          <a:off x="0" y="0"/>
          <a:ext cx="0" cy="0"/>
          <a:chOff x="0" y="0"/>
          <a:chExt cx="0" cy="0"/>
        </a:xfrm>
      </p:grpSpPr>
      <p:sp>
        <p:nvSpPr>
          <p:cNvPr id="661" name="Google Shape;661;p87"/>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87"/>
          <p:cNvSpPr/>
          <p:nvPr/>
        </p:nvSpPr>
        <p:spPr>
          <a:xfrm>
            <a:off x="551100" y="611875"/>
            <a:ext cx="8041800" cy="547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sz="2200">
                <a:latin typeface="Inter"/>
                <a:ea typeface="Inter"/>
                <a:cs typeface="Inter"/>
                <a:sym typeface="Inter"/>
              </a:rPr>
              <a:t>What’s Your Kick-off Experience?</a:t>
            </a:r>
            <a:endParaRPr b="1" i="0" sz="2200" u="none" cap="none" strike="noStrike">
              <a:solidFill>
                <a:schemeClr val="dk1"/>
              </a:solidFill>
              <a:latin typeface="Inter"/>
              <a:ea typeface="Inter"/>
              <a:cs typeface="Inter"/>
              <a:sym typeface="Inter"/>
            </a:endParaRPr>
          </a:p>
        </p:txBody>
      </p:sp>
      <p:sp>
        <p:nvSpPr>
          <p:cNvPr id="663" name="Google Shape;663;p87"/>
          <p:cNvSpPr/>
          <p:nvPr/>
        </p:nvSpPr>
        <p:spPr>
          <a:xfrm>
            <a:off x="551100" y="2275475"/>
            <a:ext cx="7434900" cy="1913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None/>
            </a:pPr>
            <a:r>
              <a:rPr lang="en" sz="1500">
                <a:solidFill>
                  <a:schemeClr val="dk1"/>
                </a:solidFill>
                <a:latin typeface="Inter"/>
                <a:ea typeface="Inter"/>
                <a:cs typeface="Inter"/>
                <a:sym typeface="Inter"/>
              </a:rPr>
              <a:t>Think about a recent digital service contract you supported:</a:t>
            </a:r>
            <a:endParaRPr sz="1500">
              <a:solidFill>
                <a:schemeClr val="dk1"/>
              </a:solidFill>
              <a:latin typeface="Inter"/>
              <a:ea typeface="Inter"/>
              <a:cs typeface="Inter"/>
              <a:sym typeface="Inter"/>
            </a:endParaRPr>
          </a:p>
          <a:p>
            <a:pPr indent="0" lvl="0" marL="0" rtl="0" algn="l">
              <a:lnSpc>
                <a:spcPct val="100000"/>
              </a:lnSpc>
              <a:spcBef>
                <a:spcPts val="0"/>
              </a:spcBef>
              <a:spcAft>
                <a:spcPts val="0"/>
              </a:spcAft>
              <a:buNone/>
            </a:pPr>
            <a:r>
              <a:t/>
            </a:r>
            <a:endParaRPr sz="1500">
              <a:solidFill>
                <a:schemeClr val="dk1"/>
              </a:solidFill>
              <a:latin typeface="Inter"/>
              <a:ea typeface="Inter"/>
              <a:cs typeface="Inter"/>
              <a:sym typeface="Inter"/>
            </a:endParaRPr>
          </a:p>
          <a:p>
            <a:pPr indent="-323850" lvl="0" marL="457200" rtl="0" algn="l">
              <a:lnSpc>
                <a:spcPct val="100000"/>
              </a:lnSpc>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What worked well in the kickoff phase?</a:t>
            </a:r>
            <a:br>
              <a:rPr lang="en" sz="1500">
                <a:solidFill>
                  <a:schemeClr val="dk1"/>
                </a:solidFill>
                <a:latin typeface="Inter"/>
                <a:ea typeface="Inter"/>
                <a:cs typeface="Inter"/>
                <a:sym typeface="Inter"/>
              </a:rPr>
            </a:br>
            <a:endParaRPr sz="500">
              <a:solidFill>
                <a:schemeClr val="dk1"/>
              </a:solidFill>
              <a:latin typeface="Inter"/>
              <a:ea typeface="Inter"/>
              <a:cs typeface="Inter"/>
              <a:sym typeface="Inter"/>
            </a:endParaRPr>
          </a:p>
          <a:p>
            <a:pPr indent="-323850" lvl="0" marL="457200" rtl="0" algn="l">
              <a:lnSpc>
                <a:spcPct val="100000"/>
              </a:lnSpc>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What caused confusion or slowed things down?</a:t>
            </a:r>
            <a:br>
              <a:rPr lang="en" sz="1500">
                <a:solidFill>
                  <a:schemeClr val="dk1"/>
                </a:solidFill>
                <a:latin typeface="Inter"/>
                <a:ea typeface="Inter"/>
                <a:cs typeface="Inter"/>
                <a:sym typeface="Inter"/>
              </a:rPr>
            </a:br>
            <a:endParaRPr sz="500">
              <a:solidFill>
                <a:schemeClr val="dk1"/>
              </a:solidFill>
              <a:latin typeface="Inter"/>
              <a:ea typeface="Inter"/>
              <a:cs typeface="Inter"/>
              <a:sym typeface="Inter"/>
            </a:endParaRPr>
          </a:p>
          <a:p>
            <a:pPr indent="-323850" lvl="0" marL="457200" rtl="0" algn="l">
              <a:lnSpc>
                <a:spcPct val="100000"/>
              </a:lnSpc>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Did the contract and technical teams stay aligned?</a:t>
            </a:r>
            <a:br>
              <a:rPr lang="en" sz="1500">
                <a:solidFill>
                  <a:schemeClr val="dk1"/>
                </a:solidFill>
                <a:latin typeface="Inter"/>
                <a:ea typeface="Inter"/>
                <a:cs typeface="Inter"/>
                <a:sym typeface="Inter"/>
              </a:rPr>
            </a:br>
            <a:endParaRPr sz="500">
              <a:solidFill>
                <a:schemeClr val="dk1"/>
              </a:solidFill>
              <a:latin typeface="Inter"/>
              <a:ea typeface="Inter"/>
              <a:cs typeface="Inter"/>
              <a:sym typeface="Inter"/>
            </a:endParaRPr>
          </a:p>
          <a:p>
            <a:pPr indent="-323850" lvl="0" marL="457200" rtl="0" algn="l">
              <a:lnSpc>
                <a:spcPct val="100000"/>
              </a:lnSpc>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How did Sprint 0 (if any) support or stall delivery?</a:t>
            </a:r>
            <a:br>
              <a:rPr lang="en" sz="1500">
                <a:solidFill>
                  <a:schemeClr val="dk1"/>
                </a:solidFill>
                <a:latin typeface="Inter"/>
                <a:ea typeface="Inter"/>
                <a:cs typeface="Inter"/>
                <a:sym typeface="Inter"/>
              </a:rPr>
            </a:br>
            <a:endParaRPr sz="1500">
              <a:solidFill>
                <a:schemeClr val="dk1"/>
              </a:solidFill>
              <a:latin typeface="Inter"/>
              <a:ea typeface="Inter"/>
              <a:cs typeface="Inter"/>
              <a:sym typeface="Inter"/>
            </a:endParaRPr>
          </a:p>
          <a:p>
            <a:pPr indent="0" lvl="0" marL="457200" rtl="0" algn="l">
              <a:lnSpc>
                <a:spcPct val="115000"/>
              </a:lnSpc>
              <a:spcBef>
                <a:spcPts val="1200"/>
              </a:spcBef>
              <a:spcAft>
                <a:spcPts val="0"/>
              </a:spcAft>
              <a:buNone/>
            </a:pPr>
            <a:r>
              <a:t/>
            </a:r>
            <a:endParaRPr sz="1500">
              <a:solidFill>
                <a:schemeClr val="dk1"/>
              </a:solidFill>
              <a:latin typeface="Inter"/>
              <a:ea typeface="Inter"/>
              <a:cs typeface="Inter"/>
              <a:sym typeface="Inter"/>
            </a:endParaRPr>
          </a:p>
          <a:p>
            <a:pPr indent="0" lvl="0" marL="457200" rtl="0" algn="l">
              <a:lnSpc>
                <a:spcPct val="115000"/>
              </a:lnSpc>
              <a:spcBef>
                <a:spcPts val="1200"/>
              </a:spcBef>
              <a:spcAft>
                <a:spcPts val="0"/>
              </a:spcAft>
              <a:buNone/>
            </a:pPr>
            <a:r>
              <a:t/>
            </a:r>
            <a:endParaRPr sz="1200">
              <a:solidFill>
                <a:schemeClr val="dk1"/>
              </a:solidFill>
            </a:endParaRPr>
          </a:p>
          <a:p>
            <a:pPr indent="0" lvl="0" marL="0" rtl="0" algn="l">
              <a:spcBef>
                <a:spcPts val="1200"/>
              </a:spcBef>
              <a:spcAft>
                <a:spcPts val="0"/>
              </a:spcAft>
              <a:buNone/>
            </a:pPr>
            <a:r>
              <a:t/>
            </a:r>
            <a:endParaRPr sz="1600">
              <a:solidFill>
                <a:schemeClr val="dk1"/>
              </a:solidFill>
              <a:latin typeface="Inter"/>
              <a:ea typeface="Inter"/>
              <a:cs typeface="Inter"/>
              <a:sym typeface="Inter"/>
            </a:endParaRPr>
          </a:p>
          <a:p>
            <a:pPr indent="0" lvl="0" marL="0" rtl="0" algn="l">
              <a:lnSpc>
                <a:spcPct val="100000"/>
              </a:lnSpc>
              <a:spcBef>
                <a:spcPts val="0"/>
              </a:spcBef>
              <a:spcAft>
                <a:spcPts val="0"/>
              </a:spcAft>
              <a:buNone/>
            </a:pPr>
            <a:r>
              <a:t/>
            </a:r>
            <a:endParaRPr>
              <a:solidFill>
                <a:schemeClr val="dk1"/>
              </a:solidFill>
              <a:latin typeface="Inter"/>
              <a:ea typeface="Inter"/>
              <a:cs typeface="Inter"/>
              <a:sym typeface="Inter"/>
            </a:endParaRPr>
          </a:p>
          <a:p>
            <a:pPr indent="0" lvl="0" marL="0" rtl="0" algn="l">
              <a:lnSpc>
                <a:spcPct val="115000"/>
              </a:lnSpc>
              <a:spcBef>
                <a:spcPts val="1200"/>
              </a:spcBef>
              <a:spcAft>
                <a:spcPts val="1200"/>
              </a:spcAft>
              <a:buNone/>
            </a:pPr>
            <a:r>
              <a:t/>
            </a:r>
            <a:endParaRPr sz="1600">
              <a:solidFill>
                <a:schemeClr val="dk1"/>
              </a:solidFill>
              <a:latin typeface="Inter"/>
              <a:ea typeface="Inter"/>
              <a:cs typeface="Inter"/>
              <a:sym typeface="Inte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68" name="Shape 668"/>
        <p:cNvGrpSpPr/>
        <p:nvPr/>
      </p:nvGrpSpPr>
      <p:grpSpPr>
        <a:xfrm>
          <a:off x="0" y="0"/>
          <a:ext cx="0" cy="0"/>
          <a:chOff x="0" y="0"/>
          <a:chExt cx="0" cy="0"/>
        </a:xfrm>
      </p:grpSpPr>
      <p:sp>
        <p:nvSpPr>
          <p:cNvPr id="669" name="Google Shape;669;p88"/>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88"/>
          <p:cNvSpPr/>
          <p:nvPr/>
        </p:nvSpPr>
        <p:spPr>
          <a:xfrm>
            <a:off x="551100" y="611875"/>
            <a:ext cx="8041800" cy="5478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1200"/>
              </a:spcAft>
              <a:buClr>
                <a:schemeClr val="dk1"/>
              </a:buClr>
              <a:buSzPts val="1100"/>
              <a:buFont typeface="Arial"/>
              <a:buNone/>
            </a:pPr>
            <a:r>
              <a:rPr b="1" lang="en" sz="2200">
                <a:latin typeface="Inter"/>
                <a:ea typeface="Inter"/>
                <a:cs typeface="Inter"/>
                <a:sym typeface="Inter"/>
              </a:rPr>
              <a:t>Sprint 0: Establishing Readiness Before Delivery Begins</a:t>
            </a:r>
            <a:endParaRPr b="1" sz="2200">
              <a:latin typeface="Inter"/>
              <a:ea typeface="Inter"/>
              <a:cs typeface="Inter"/>
              <a:sym typeface="Inter"/>
            </a:endParaRPr>
          </a:p>
        </p:txBody>
      </p:sp>
      <p:sp>
        <p:nvSpPr>
          <p:cNvPr id="671" name="Google Shape;671;p88"/>
          <p:cNvSpPr/>
          <p:nvPr/>
        </p:nvSpPr>
        <p:spPr>
          <a:xfrm>
            <a:off x="715475" y="2388050"/>
            <a:ext cx="7589700" cy="19131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 sz="1600">
                <a:solidFill>
                  <a:schemeClr val="dk1"/>
                </a:solidFill>
                <a:latin typeface="Inter"/>
                <a:ea typeface="Inter"/>
                <a:cs typeface="Inter"/>
                <a:sym typeface="Inter"/>
              </a:rPr>
              <a:t>Purpose of Sprint 0:</a:t>
            </a:r>
            <a:endParaRPr b="1" sz="1600">
              <a:solidFill>
                <a:schemeClr val="dk1"/>
              </a:solidFill>
              <a:latin typeface="Inter"/>
              <a:ea typeface="Inter"/>
              <a:cs typeface="Inter"/>
              <a:sym typeface="Inter"/>
            </a:endParaRPr>
          </a:p>
          <a:p>
            <a:pPr indent="-317500" lvl="0" marL="457200" rtl="0" algn="l">
              <a:lnSpc>
                <a:spcPct val="115000"/>
              </a:lnSpc>
              <a:spcBef>
                <a:spcPts val="1200"/>
              </a:spcBef>
              <a:spcAft>
                <a:spcPts val="0"/>
              </a:spcAft>
              <a:buClr>
                <a:schemeClr val="dk1"/>
              </a:buClr>
              <a:buSzPts val="1400"/>
              <a:buFont typeface="Inter"/>
              <a:buChar char="●"/>
            </a:pPr>
            <a:r>
              <a:rPr lang="en">
                <a:solidFill>
                  <a:schemeClr val="dk1"/>
                </a:solidFill>
                <a:latin typeface="Inter"/>
                <a:ea typeface="Inter"/>
                <a:cs typeface="Inter"/>
                <a:sym typeface="Inter"/>
              </a:rPr>
              <a:t>Setup phase before formal agile sprints begin</a:t>
            </a:r>
            <a:endParaRPr>
              <a:solidFill>
                <a:schemeClr val="dk1"/>
              </a:solidFill>
              <a:latin typeface="Inter"/>
              <a:ea typeface="Inter"/>
              <a:cs typeface="Inter"/>
              <a:sym typeface="Inter"/>
            </a:endParaRPr>
          </a:p>
          <a:p>
            <a:pPr indent="-317500" lvl="0" marL="457200" rtl="0" algn="l">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Critical to digital service contracts—should be included in your roadmap and performance timeline</a:t>
            </a:r>
            <a:endParaRPr>
              <a:solidFill>
                <a:schemeClr val="dk1"/>
              </a:solidFill>
              <a:latin typeface="Inter"/>
              <a:ea typeface="Inter"/>
              <a:cs typeface="Inter"/>
              <a:sym typeface="Inter"/>
            </a:endParaRPr>
          </a:p>
          <a:p>
            <a:pPr indent="-317500" lvl="0" marL="457200" rtl="0" algn="l">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Aligns people, tools, environments, and expectations</a:t>
            </a:r>
            <a:endParaRPr>
              <a:solidFill>
                <a:schemeClr val="dk1"/>
              </a:solidFill>
              <a:latin typeface="Inter"/>
              <a:ea typeface="Inter"/>
              <a:cs typeface="Inter"/>
              <a:sym typeface="Inter"/>
            </a:endParaRPr>
          </a:p>
          <a:p>
            <a:pPr indent="0" lvl="0" marL="0" rtl="0" algn="l">
              <a:lnSpc>
                <a:spcPct val="115000"/>
              </a:lnSpc>
              <a:spcBef>
                <a:spcPts val="1200"/>
              </a:spcBef>
              <a:spcAft>
                <a:spcPts val="0"/>
              </a:spcAft>
              <a:buNone/>
            </a:pPr>
            <a:r>
              <a:rPr b="1" lang="en" sz="1600">
                <a:solidFill>
                  <a:schemeClr val="dk1"/>
                </a:solidFill>
                <a:latin typeface="Inter"/>
                <a:ea typeface="Inter"/>
                <a:cs typeface="Inter"/>
                <a:sym typeface="Inter"/>
              </a:rPr>
              <a:t>Key Activities: </a:t>
            </a:r>
            <a:endParaRPr b="1" sz="1600">
              <a:solidFill>
                <a:schemeClr val="dk1"/>
              </a:solidFill>
              <a:latin typeface="Inter"/>
              <a:ea typeface="Inter"/>
              <a:cs typeface="Inter"/>
              <a:sym typeface="Inter"/>
            </a:endParaRPr>
          </a:p>
          <a:p>
            <a:pPr indent="-317500" lvl="0" marL="457200" rtl="0" algn="l">
              <a:lnSpc>
                <a:spcPct val="115000"/>
              </a:lnSpc>
              <a:spcBef>
                <a:spcPts val="1200"/>
              </a:spcBef>
              <a:spcAft>
                <a:spcPts val="0"/>
              </a:spcAft>
              <a:buClr>
                <a:schemeClr val="dk1"/>
              </a:buClr>
              <a:buSzPts val="1400"/>
              <a:buFont typeface="Inter"/>
              <a:buChar char="●"/>
            </a:pPr>
            <a:r>
              <a:rPr lang="en">
                <a:solidFill>
                  <a:schemeClr val="dk1"/>
                </a:solidFill>
                <a:latin typeface="Inter"/>
                <a:ea typeface="Inter"/>
                <a:cs typeface="Inter"/>
                <a:sym typeface="Inter"/>
              </a:rPr>
              <a:t>Onboarding contractor staff (e.g., clearances, GFE, systems access)</a:t>
            </a:r>
            <a:endParaRPr>
              <a:solidFill>
                <a:schemeClr val="dk1"/>
              </a:solidFill>
              <a:latin typeface="Inter"/>
              <a:ea typeface="Inter"/>
              <a:cs typeface="Inter"/>
              <a:sym typeface="Inter"/>
            </a:endParaRPr>
          </a:p>
          <a:p>
            <a:pPr indent="-317500" lvl="0" marL="457200" rtl="0" algn="l">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Setting up collaboration and tracking tools</a:t>
            </a:r>
            <a:endParaRPr>
              <a:solidFill>
                <a:schemeClr val="dk1"/>
              </a:solidFill>
              <a:latin typeface="Inter"/>
              <a:ea typeface="Inter"/>
              <a:cs typeface="Inter"/>
              <a:sym typeface="Inter"/>
            </a:endParaRPr>
          </a:p>
          <a:p>
            <a:pPr indent="-317500" lvl="0" marL="457200" rtl="0" algn="l">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Running kickoff meetings and initial delivery planning</a:t>
            </a:r>
            <a:endParaRPr>
              <a:solidFill>
                <a:schemeClr val="dk1"/>
              </a:solidFill>
              <a:latin typeface="Inter"/>
              <a:ea typeface="Inter"/>
              <a:cs typeface="Inter"/>
              <a:sym typeface="Inter"/>
            </a:endParaRPr>
          </a:p>
          <a:p>
            <a:pPr indent="-317500" lvl="0" marL="457200" rtl="0" algn="l">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Defining DoD, backlog, roadmap, and cadence</a:t>
            </a:r>
            <a:endParaRPr>
              <a:solidFill>
                <a:schemeClr val="dk1"/>
              </a:solidFill>
              <a:latin typeface="Inter"/>
              <a:ea typeface="Inter"/>
              <a:cs typeface="Inter"/>
              <a:sym typeface="Inter"/>
            </a:endParaRPr>
          </a:p>
          <a:p>
            <a:pPr indent="-317500" lvl="0" marL="457200" rtl="0" algn="l">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Starting discovery or design sprints to inform delivery</a:t>
            </a:r>
            <a:endParaRPr>
              <a:solidFill>
                <a:schemeClr val="dk1"/>
              </a:solidFill>
              <a:latin typeface="Inter"/>
              <a:ea typeface="Inter"/>
              <a:cs typeface="Inter"/>
              <a:sym typeface="Inter"/>
            </a:endParaRPr>
          </a:p>
          <a:p>
            <a:pPr indent="0" lvl="0" marL="0" rtl="0" algn="l">
              <a:lnSpc>
                <a:spcPct val="115000"/>
              </a:lnSpc>
              <a:spcBef>
                <a:spcPts val="1200"/>
              </a:spcBef>
              <a:spcAft>
                <a:spcPts val="0"/>
              </a:spcAft>
              <a:buNone/>
            </a:pPr>
            <a:r>
              <a:t/>
            </a:r>
            <a:endParaRPr>
              <a:solidFill>
                <a:schemeClr val="dk1"/>
              </a:solidFill>
              <a:latin typeface="Inter"/>
              <a:ea typeface="Inter"/>
              <a:cs typeface="Inter"/>
              <a:sym typeface="Inter"/>
            </a:endParaRPr>
          </a:p>
          <a:p>
            <a:pPr indent="0" lvl="0" marL="0" rtl="0" algn="l">
              <a:lnSpc>
                <a:spcPct val="115000"/>
              </a:lnSpc>
              <a:spcBef>
                <a:spcPts val="1200"/>
              </a:spcBef>
              <a:spcAft>
                <a:spcPts val="1200"/>
              </a:spcAft>
              <a:buNone/>
            </a:pPr>
            <a:r>
              <a:t/>
            </a:r>
            <a:endParaRPr sz="1500">
              <a:solidFill>
                <a:schemeClr val="dk1"/>
              </a:solidFill>
              <a:latin typeface="Inter"/>
              <a:ea typeface="Inter"/>
              <a:cs typeface="Inter"/>
              <a:sym typeface="Inte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76" name="Shape 676"/>
        <p:cNvGrpSpPr/>
        <p:nvPr/>
      </p:nvGrpSpPr>
      <p:grpSpPr>
        <a:xfrm>
          <a:off x="0" y="0"/>
          <a:ext cx="0" cy="0"/>
          <a:chOff x="0" y="0"/>
          <a:chExt cx="0" cy="0"/>
        </a:xfrm>
      </p:grpSpPr>
      <p:sp>
        <p:nvSpPr>
          <p:cNvPr id="677" name="Google Shape;677;p89"/>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89"/>
          <p:cNvSpPr/>
          <p:nvPr/>
        </p:nvSpPr>
        <p:spPr>
          <a:xfrm>
            <a:off x="551100" y="611875"/>
            <a:ext cx="8041800" cy="5478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1200"/>
              </a:spcAft>
              <a:buClr>
                <a:schemeClr val="dk1"/>
              </a:buClr>
              <a:buSzPts val="1100"/>
              <a:buFont typeface="Arial"/>
              <a:buNone/>
            </a:pPr>
            <a:r>
              <a:rPr b="1" lang="en" sz="2200">
                <a:latin typeface="Inter"/>
                <a:ea typeface="Inter"/>
                <a:cs typeface="Inter"/>
                <a:sym typeface="Inter"/>
              </a:rPr>
              <a:t>Contractual and Technical Kickoffs: Why We Need Both</a:t>
            </a:r>
            <a:endParaRPr b="1" sz="2200">
              <a:latin typeface="Inter"/>
              <a:ea typeface="Inter"/>
              <a:cs typeface="Inter"/>
              <a:sym typeface="Inter"/>
            </a:endParaRPr>
          </a:p>
        </p:txBody>
      </p:sp>
      <p:sp>
        <p:nvSpPr>
          <p:cNvPr id="679" name="Google Shape;679;p89"/>
          <p:cNvSpPr/>
          <p:nvPr/>
        </p:nvSpPr>
        <p:spPr>
          <a:xfrm>
            <a:off x="715475" y="2159450"/>
            <a:ext cx="7589700" cy="19131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None/>
            </a:pPr>
            <a:r>
              <a:rPr b="1" lang="en">
                <a:solidFill>
                  <a:schemeClr val="dk1"/>
                </a:solidFill>
                <a:latin typeface="Inter"/>
                <a:ea typeface="Inter"/>
                <a:cs typeface="Inter"/>
                <a:sym typeface="Inter"/>
              </a:rPr>
              <a:t>Two Kickoffs, One Launch Point: </a:t>
            </a:r>
            <a:endParaRPr b="1">
              <a:solidFill>
                <a:schemeClr val="dk1"/>
              </a:solidFill>
              <a:latin typeface="Inter"/>
              <a:ea typeface="Inter"/>
              <a:cs typeface="Inter"/>
              <a:sym typeface="Inter"/>
            </a:endParaRPr>
          </a:p>
          <a:p>
            <a:pPr indent="-304800" lvl="0" marL="457200" rtl="0" algn="l">
              <a:lnSpc>
                <a:spcPct val="115000"/>
              </a:lnSpc>
              <a:spcBef>
                <a:spcPts val="1200"/>
              </a:spcBef>
              <a:spcAft>
                <a:spcPts val="0"/>
              </a:spcAft>
              <a:buClr>
                <a:schemeClr val="dk1"/>
              </a:buClr>
              <a:buSzPts val="1200"/>
              <a:buChar char="●"/>
            </a:pPr>
            <a:r>
              <a:rPr b="1" lang="en" sz="1200">
                <a:solidFill>
                  <a:schemeClr val="dk1"/>
                </a:solidFill>
                <a:latin typeface="Inter"/>
                <a:ea typeface="Inter"/>
                <a:cs typeface="Inter"/>
                <a:sym typeface="Inter"/>
              </a:rPr>
              <a:t>Contract Kickoff</a:t>
            </a:r>
            <a:r>
              <a:rPr lang="en" sz="1200">
                <a:solidFill>
                  <a:schemeClr val="dk1"/>
                </a:solidFill>
                <a:latin typeface="Inter"/>
                <a:ea typeface="Inter"/>
                <a:cs typeface="Inter"/>
                <a:sym typeface="Inter"/>
              </a:rPr>
              <a:t>: Led by CO &amp; COR</a:t>
            </a:r>
            <a:endParaRPr sz="1200">
              <a:solidFill>
                <a:schemeClr val="dk1"/>
              </a:solidFill>
              <a:latin typeface="Inter"/>
              <a:ea typeface="Inter"/>
              <a:cs typeface="Inter"/>
              <a:sym typeface="Inter"/>
            </a:endParaRPr>
          </a:p>
          <a:p>
            <a:pPr indent="-304800" lvl="1" marL="914400" rtl="0" algn="l">
              <a:lnSpc>
                <a:spcPct val="115000"/>
              </a:lnSpc>
              <a:spcBef>
                <a:spcPts val="0"/>
              </a:spcBef>
              <a:spcAft>
                <a:spcPts val="0"/>
              </a:spcAft>
              <a:buClr>
                <a:schemeClr val="dk1"/>
              </a:buClr>
              <a:buSzPts val="1200"/>
              <a:buFont typeface="Inter"/>
              <a:buChar char="○"/>
            </a:pPr>
            <a:r>
              <a:rPr lang="en" sz="1200">
                <a:solidFill>
                  <a:schemeClr val="dk1"/>
                </a:solidFill>
                <a:latin typeface="Inter"/>
                <a:ea typeface="Inter"/>
                <a:cs typeface="Inter"/>
                <a:sym typeface="Inter"/>
              </a:rPr>
              <a:t>Align on scope, QASP, success metrics, and administrative procedures</a:t>
            </a:r>
            <a:br>
              <a:rPr lang="en" sz="1200">
                <a:solidFill>
                  <a:schemeClr val="dk1"/>
                </a:solidFill>
                <a:latin typeface="Inter"/>
                <a:ea typeface="Inter"/>
                <a:cs typeface="Inter"/>
                <a:sym typeface="Inter"/>
              </a:rPr>
            </a:br>
            <a:endParaRPr sz="1200">
              <a:solidFill>
                <a:schemeClr val="dk1"/>
              </a:solidFill>
              <a:latin typeface="Inter"/>
              <a:ea typeface="Inter"/>
              <a:cs typeface="Inter"/>
              <a:sym typeface="Inter"/>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latin typeface="Inter"/>
                <a:ea typeface="Inter"/>
                <a:cs typeface="Inter"/>
                <a:sym typeface="Inter"/>
              </a:rPr>
              <a:t>Technical Kickoff: </a:t>
            </a:r>
            <a:r>
              <a:rPr lang="en" sz="1200">
                <a:solidFill>
                  <a:schemeClr val="dk1"/>
                </a:solidFill>
                <a:latin typeface="Inter"/>
                <a:ea typeface="Inter"/>
                <a:cs typeface="Inter"/>
                <a:sym typeface="Inter"/>
              </a:rPr>
              <a:t>Led by PO &amp; Vendor Technical Lead</a:t>
            </a:r>
            <a:endParaRPr sz="1200">
              <a:solidFill>
                <a:schemeClr val="dk1"/>
              </a:solidFill>
              <a:latin typeface="Inter"/>
              <a:ea typeface="Inter"/>
              <a:cs typeface="Inter"/>
              <a:sym typeface="Inter"/>
            </a:endParaRPr>
          </a:p>
          <a:p>
            <a:pPr indent="-304800" lvl="1" marL="914400" rtl="0" algn="l">
              <a:lnSpc>
                <a:spcPct val="115000"/>
              </a:lnSpc>
              <a:spcBef>
                <a:spcPts val="0"/>
              </a:spcBef>
              <a:spcAft>
                <a:spcPts val="0"/>
              </a:spcAft>
              <a:buClr>
                <a:schemeClr val="dk1"/>
              </a:buClr>
              <a:buSzPts val="1200"/>
              <a:buFont typeface="Inter"/>
              <a:buChar char="○"/>
            </a:pPr>
            <a:r>
              <a:rPr lang="en" sz="1200">
                <a:solidFill>
                  <a:schemeClr val="dk1"/>
                </a:solidFill>
                <a:latin typeface="Inter"/>
                <a:ea typeface="Inter"/>
                <a:cs typeface="Inter"/>
                <a:sym typeface="Inter"/>
              </a:rPr>
              <a:t>Align on agile execution: cadence, tools, team roles, and Definition of Done</a:t>
            </a:r>
            <a:endParaRPr sz="1200">
              <a:solidFill>
                <a:schemeClr val="dk1"/>
              </a:solidFill>
              <a:latin typeface="Inter"/>
              <a:ea typeface="Inter"/>
              <a:cs typeface="Inter"/>
              <a:sym typeface="Inter"/>
            </a:endParaRPr>
          </a:p>
          <a:p>
            <a:pPr indent="0" lvl="0" marL="0" rtl="0" algn="l">
              <a:lnSpc>
                <a:spcPct val="115000"/>
              </a:lnSpc>
              <a:spcBef>
                <a:spcPts val="1200"/>
              </a:spcBef>
              <a:spcAft>
                <a:spcPts val="0"/>
              </a:spcAft>
              <a:buNone/>
            </a:pPr>
            <a:r>
              <a:rPr b="1" lang="en">
                <a:solidFill>
                  <a:schemeClr val="dk1"/>
                </a:solidFill>
                <a:latin typeface="Inter"/>
                <a:ea typeface="Inter"/>
                <a:cs typeface="Inter"/>
                <a:sym typeface="Inter"/>
              </a:rPr>
              <a:t>Why Separate Them?</a:t>
            </a:r>
            <a:endParaRPr b="1">
              <a:solidFill>
                <a:schemeClr val="dk1"/>
              </a:solidFill>
              <a:latin typeface="Inter"/>
              <a:ea typeface="Inter"/>
              <a:cs typeface="Inter"/>
              <a:sym typeface="Inter"/>
            </a:endParaRPr>
          </a:p>
          <a:p>
            <a:pPr indent="-304800" lvl="0" marL="457200" rtl="0" algn="l">
              <a:lnSpc>
                <a:spcPct val="115000"/>
              </a:lnSpc>
              <a:spcBef>
                <a:spcPts val="1200"/>
              </a:spcBef>
              <a:spcAft>
                <a:spcPts val="0"/>
              </a:spcAft>
              <a:buClr>
                <a:schemeClr val="dk1"/>
              </a:buClr>
              <a:buSzPts val="1200"/>
              <a:buFont typeface="Inter"/>
              <a:buChar char="●"/>
            </a:pPr>
            <a:r>
              <a:rPr lang="en" sz="1200">
                <a:solidFill>
                  <a:schemeClr val="dk1"/>
                </a:solidFill>
                <a:latin typeface="Inter"/>
                <a:ea typeface="Inter"/>
                <a:cs typeface="Inter"/>
                <a:sym typeface="Inter"/>
              </a:rPr>
              <a:t>Clarifies responsibilities across business and delivery domains</a:t>
            </a:r>
            <a:endParaRPr sz="1200">
              <a:solidFill>
                <a:schemeClr val="dk1"/>
              </a:solidFill>
              <a:latin typeface="Inter"/>
              <a:ea typeface="Inter"/>
              <a:cs typeface="Inter"/>
              <a:sym typeface="Inter"/>
            </a:endParaRPr>
          </a:p>
          <a:p>
            <a:pPr indent="-304800" lvl="0" marL="457200" rtl="0" algn="l">
              <a:lnSpc>
                <a:spcPct val="115000"/>
              </a:lnSpc>
              <a:spcBef>
                <a:spcPts val="0"/>
              </a:spcBef>
              <a:spcAft>
                <a:spcPts val="0"/>
              </a:spcAft>
              <a:buClr>
                <a:schemeClr val="dk1"/>
              </a:buClr>
              <a:buSzPts val="1200"/>
              <a:buFont typeface="Inter"/>
              <a:buChar char="●"/>
            </a:pPr>
            <a:r>
              <a:rPr lang="en" sz="1200">
                <a:solidFill>
                  <a:schemeClr val="dk1"/>
                </a:solidFill>
                <a:latin typeface="Inter"/>
                <a:ea typeface="Inter"/>
                <a:cs typeface="Inter"/>
                <a:sym typeface="Inter"/>
              </a:rPr>
              <a:t>Prevents confusion between contractual terms and working methods</a:t>
            </a:r>
            <a:endParaRPr sz="1200">
              <a:solidFill>
                <a:schemeClr val="dk1"/>
              </a:solidFill>
              <a:latin typeface="Inter"/>
              <a:ea typeface="Inter"/>
              <a:cs typeface="Inter"/>
              <a:sym typeface="Inter"/>
            </a:endParaRPr>
          </a:p>
          <a:p>
            <a:pPr indent="-304800" lvl="0" marL="457200" rtl="0" algn="l">
              <a:lnSpc>
                <a:spcPct val="115000"/>
              </a:lnSpc>
              <a:spcBef>
                <a:spcPts val="0"/>
              </a:spcBef>
              <a:spcAft>
                <a:spcPts val="0"/>
              </a:spcAft>
              <a:buClr>
                <a:schemeClr val="dk1"/>
              </a:buClr>
              <a:buSzPts val="1200"/>
              <a:buFont typeface="Inter"/>
              <a:buChar char="●"/>
            </a:pPr>
            <a:r>
              <a:rPr lang="en" sz="1200">
                <a:solidFill>
                  <a:schemeClr val="dk1"/>
                </a:solidFill>
                <a:latin typeface="Inter"/>
                <a:ea typeface="Inter"/>
                <a:cs typeface="Inter"/>
                <a:sym typeface="Inter"/>
              </a:rPr>
              <a:t>Sets a foundation for communication, escalation, and shared delivery rhythm</a:t>
            </a:r>
            <a:endParaRPr sz="1200">
              <a:solidFill>
                <a:schemeClr val="dk1"/>
              </a:solidFill>
              <a:latin typeface="Inter"/>
              <a:ea typeface="Inter"/>
              <a:cs typeface="Inter"/>
              <a:sym typeface="Inter"/>
            </a:endParaRPr>
          </a:p>
          <a:p>
            <a:pPr indent="0" lvl="0" marL="0" rtl="0" algn="l">
              <a:lnSpc>
                <a:spcPct val="115000"/>
              </a:lnSpc>
              <a:spcBef>
                <a:spcPts val="1200"/>
              </a:spcBef>
              <a:spcAft>
                <a:spcPts val="0"/>
              </a:spcAft>
              <a:buNone/>
            </a:pPr>
            <a:r>
              <a:t/>
            </a:r>
            <a:endParaRPr>
              <a:solidFill>
                <a:schemeClr val="dk1"/>
              </a:solidFill>
              <a:latin typeface="Inter"/>
              <a:ea typeface="Inter"/>
              <a:cs typeface="Inter"/>
              <a:sym typeface="Inter"/>
            </a:endParaRPr>
          </a:p>
          <a:p>
            <a:pPr indent="0" lvl="0" marL="0" rtl="0" algn="l">
              <a:lnSpc>
                <a:spcPct val="115000"/>
              </a:lnSpc>
              <a:spcBef>
                <a:spcPts val="1200"/>
              </a:spcBef>
              <a:spcAft>
                <a:spcPts val="1200"/>
              </a:spcAft>
              <a:buNone/>
            </a:pPr>
            <a:r>
              <a:t/>
            </a:r>
            <a:endParaRPr sz="1500">
              <a:solidFill>
                <a:schemeClr val="dk1"/>
              </a:solidFill>
              <a:latin typeface="Inter"/>
              <a:ea typeface="Inter"/>
              <a:cs typeface="Inter"/>
              <a:sym typeface="Inte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4" name="Shape 684"/>
        <p:cNvGrpSpPr/>
        <p:nvPr/>
      </p:nvGrpSpPr>
      <p:grpSpPr>
        <a:xfrm>
          <a:off x="0" y="0"/>
          <a:ext cx="0" cy="0"/>
          <a:chOff x="0" y="0"/>
          <a:chExt cx="0" cy="0"/>
        </a:xfrm>
      </p:grpSpPr>
      <p:sp>
        <p:nvSpPr>
          <p:cNvPr id="685" name="Google Shape;685;p90"/>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90"/>
          <p:cNvSpPr/>
          <p:nvPr/>
        </p:nvSpPr>
        <p:spPr>
          <a:xfrm>
            <a:off x="551100" y="611875"/>
            <a:ext cx="8041800" cy="5478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1200"/>
              </a:spcAft>
              <a:buClr>
                <a:schemeClr val="dk1"/>
              </a:buClr>
              <a:buSzPts val="1100"/>
              <a:buFont typeface="Arial"/>
              <a:buNone/>
            </a:pPr>
            <a:r>
              <a:rPr b="1" lang="en" sz="2200">
                <a:latin typeface="Inter"/>
                <a:ea typeface="Inter"/>
                <a:cs typeface="Inter"/>
                <a:sym typeface="Inter"/>
              </a:rPr>
              <a:t>What Makes Cloud Contract Oversight Different?</a:t>
            </a:r>
            <a:endParaRPr b="1" sz="2200">
              <a:latin typeface="Inter"/>
              <a:ea typeface="Inter"/>
              <a:cs typeface="Inter"/>
              <a:sym typeface="Inter"/>
            </a:endParaRPr>
          </a:p>
        </p:txBody>
      </p:sp>
      <p:sp>
        <p:nvSpPr>
          <p:cNvPr id="687" name="Google Shape;687;p90"/>
          <p:cNvSpPr/>
          <p:nvPr/>
        </p:nvSpPr>
        <p:spPr>
          <a:xfrm>
            <a:off x="609600" y="2159450"/>
            <a:ext cx="7192800" cy="19131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None/>
            </a:pPr>
            <a:r>
              <a:rPr lang="en" sz="1200">
                <a:solidFill>
                  <a:schemeClr val="dk1"/>
                </a:solidFill>
                <a:latin typeface="Inter"/>
                <a:ea typeface="Inter"/>
                <a:cs typeface="Inter"/>
                <a:sym typeface="Inter"/>
              </a:rPr>
              <a:t>Federal cloud provisioning requires active government involvement, not vendor-only automation. As a CO or COR, you are responsible for:</a:t>
            </a:r>
            <a:endParaRPr sz="1200">
              <a:solidFill>
                <a:schemeClr val="dk1"/>
              </a:solidFill>
              <a:latin typeface="Inter"/>
              <a:ea typeface="Inter"/>
              <a:cs typeface="Inter"/>
              <a:sym typeface="Inter"/>
            </a:endParaRPr>
          </a:p>
          <a:p>
            <a:pPr indent="-304800" lvl="0" marL="457200" rtl="0" algn="l">
              <a:lnSpc>
                <a:spcPct val="115000"/>
              </a:lnSpc>
              <a:spcBef>
                <a:spcPts val="1200"/>
              </a:spcBef>
              <a:spcAft>
                <a:spcPts val="0"/>
              </a:spcAft>
              <a:buClr>
                <a:schemeClr val="dk1"/>
              </a:buClr>
              <a:buSzPts val="1200"/>
              <a:buChar char="●"/>
            </a:pPr>
            <a:r>
              <a:rPr b="1" lang="en" sz="1200">
                <a:solidFill>
                  <a:schemeClr val="dk1"/>
                </a:solidFill>
                <a:latin typeface="Inter"/>
                <a:ea typeface="Inter"/>
                <a:cs typeface="Inter"/>
                <a:sym typeface="Inter"/>
              </a:rPr>
              <a:t>Security Compliance:</a:t>
            </a:r>
            <a:r>
              <a:rPr lang="en" sz="1200">
                <a:solidFill>
                  <a:schemeClr val="dk1"/>
                </a:solidFill>
                <a:latin typeface="Inter"/>
                <a:ea typeface="Inter"/>
                <a:cs typeface="Inter"/>
                <a:sym typeface="Inter"/>
              </a:rPr>
              <a:t> Confirm FedRAMP/FISMA status, incident procedures, and data hosting requirements.</a:t>
            </a:r>
            <a:br>
              <a:rPr lang="en" sz="1200">
                <a:solidFill>
                  <a:schemeClr val="dk1"/>
                </a:solidFill>
                <a:latin typeface="Inter"/>
                <a:ea typeface="Inter"/>
                <a:cs typeface="Inter"/>
                <a:sym typeface="Inter"/>
              </a:rPr>
            </a:br>
            <a:endParaRPr sz="1200">
              <a:solidFill>
                <a:schemeClr val="dk1"/>
              </a:solidFill>
              <a:latin typeface="Inter"/>
              <a:ea typeface="Inter"/>
              <a:cs typeface="Inter"/>
              <a:sym typeface="Inter"/>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latin typeface="Inter"/>
                <a:ea typeface="Inter"/>
                <a:cs typeface="Inter"/>
                <a:sym typeface="Inter"/>
              </a:rPr>
              <a:t>Data Ownership &amp; Governance:</a:t>
            </a:r>
            <a:r>
              <a:rPr lang="en" sz="1200">
                <a:solidFill>
                  <a:schemeClr val="dk1"/>
                </a:solidFill>
                <a:latin typeface="Inter"/>
                <a:ea typeface="Inter"/>
                <a:cs typeface="Inter"/>
                <a:sym typeface="Inter"/>
              </a:rPr>
              <a:t> Ensure contracts define who owns the data, encryption roles, and offboarding protections.</a:t>
            </a:r>
            <a:br>
              <a:rPr lang="en" sz="1200">
                <a:solidFill>
                  <a:schemeClr val="dk1"/>
                </a:solidFill>
                <a:latin typeface="Inter"/>
                <a:ea typeface="Inter"/>
                <a:cs typeface="Inter"/>
                <a:sym typeface="Inter"/>
              </a:rPr>
            </a:br>
            <a:endParaRPr sz="1200">
              <a:solidFill>
                <a:schemeClr val="dk1"/>
              </a:solidFill>
              <a:latin typeface="Inter"/>
              <a:ea typeface="Inter"/>
              <a:cs typeface="Inter"/>
              <a:sym typeface="Inter"/>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latin typeface="Inter"/>
                <a:ea typeface="Inter"/>
                <a:cs typeface="Inter"/>
                <a:sym typeface="Inter"/>
              </a:rPr>
              <a:t>Access Management: </a:t>
            </a:r>
            <a:r>
              <a:rPr lang="en" sz="1200">
                <a:solidFill>
                  <a:schemeClr val="dk1"/>
                </a:solidFill>
                <a:latin typeface="Inter"/>
                <a:ea typeface="Inter"/>
                <a:cs typeface="Inter"/>
                <a:sym typeface="Inter"/>
              </a:rPr>
              <a:t>Validate provisioning processes, least privilege controls (RBAC), and audit visibility.</a:t>
            </a:r>
            <a:br>
              <a:rPr lang="en" sz="1200">
                <a:solidFill>
                  <a:schemeClr val="dk1"/>
                </a:solidFill>
                <a:latin typeface="Inter"/>
                <a:ea typeface="Inter"/>
                <a:cs typeface="Inter"/>
                <a:sym typeface="Inter"/>
              </a:rPr>
            </a:br>
            <a:endParaRPr sz="1200">
              <a:solidFill>
                <a:schemeClr val="dk1"/>
              </a:solidFill>
              <a:latin typeface="Inter"/>
              <a:ea typeface="Inter"/>
              <a:cs typeface="Inter"/>
              <a:sym typeface="Inter"/>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latin typeface="Inter"/>
                <a:ea typeface="Inter"/>
                <a:cs typeface="Inter"/>
                <a:sym typeface="Inter"/>
              </a:rPr>
              <a:t>Cost and Resource Monitoring: </a:t>
            </a:r>
            <a:r>
              <a:rPr lang="en" sz="1200">
                <a:solidFill>
                  <a:schemeClr val="dk1"/>
                </a:solidFill>
                <a:latin typeface="Inter"/>
                <a:ea typeface="Inter"/>
                <a:cs typeface="Inter"/>
                <a:sym typeface="Inter"/>
              </a:rPr>
              <a:t>Require reporting tools and alerts for usage, waste, and budget thresholds.</a:t>
            </a:r>
            <a:endParaRPr b="1" sz="1200">
              <a:solidFill>
                <a:schemeClr val="dk1"/>
              </a:solidFill>
              <a:latin typeface="Inter"/>
              <a:ea typeface="Inter"/>
              <a:cs typeface="Inter"/>
              <a:sym typeface="Inter"/>
            </a:endParaRPr>
          </a:p>
          <a:p>
            <a:pPr indent="0" lvl="0" marL="0" rtl="0" algn="l">
              <a:lnSpc>
                <a:spcPct val="115000"/>
              </a:lnSpc>
              <a:spcBef>
                <a:spcPts val="1200"/>
              </a:spcBef>
              <a:spcAft>
                <a:spcPts val="0"/>
              </a:spcAft>
              <a:buNone/>
            </a:pPr>
            <a:r>
              <a:t/>
            </a:r>
            <a:endParaRPr>
              <a:solidFill>
                <a:schemeClr val="dk1"/>
              </a:solidFill>
              <a:latin typeface="Inter"/>
              <a:ea typeface="Inter"/>
              <a:cs typeface="Inter"/>
              <a:sym typeface="Inter"/>
            </a:endParaRPr>
          </a:p>
          <a:p>
            <a:pPr indent="0" lvl="0" marL="0" rtl="0" algn="l">
              <a:lnSpc>
                <a:spcPct val="115000"/>
              </a:lnSpc>
              <a:spcBef>
                <a:spcPts val="1200"/>
              </a:spcBef>
              <a:spcAft>
                <a:spcPts val="1200"/>
              </a:spcAft>
              <a:buNone/>
            </a:pPr>
            <a:r>
              <a:t/>
            </a:r>
            <a:endParaRPr sz="1500">
              <a:solidFill>
                <a:schemeClr val="dk1"/>
              </a:solidFill>
              <a:latin typeface="Inter"/>
              <a:ea typeface="Inter"/>
              <a:cs typeface="Inter"/>
              <a:sym typeface="Inte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92" name="Shape 692"/>
        <p:cNvGrpSpPr/>
        <p:nvPr/>
      </p:nvGrpSpPr>
      <p:grpSpPr>
        <a:xfrm>
          <a:off x="0" y="0"/>
          <a:ext cx="0" cy="0"/>
          <a:chOff x="0" y="0"/>
          <a:chExt cx="0" cy="0"/>
        </a:xfrm>
      </p:grpSpPr>
      <p:sp>
        <p:nvSpPr>
          <p:cNvPr id="693" name="Google Shape;693;p91"/>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91"/>
          <p:cNvSpPr/>
          <p:nvPr/>
        </p:nvSpPr>
        <p:spPr>
          <a:xfrm>
            <a:off x="533400" y="609600"/>
            <a:ext cx="75069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2000">
                <a:latin typeface="Inter"/>
                <a:ea typeface="Inter"/>
                <a:cs typeface="Inter"/>
                <a:sym typeface="Inter"/>
              </a:rPr>
              <a:t>Activity: </a:t>
            </a:r>
            <a:r>
              <a:rPr b="1" lang="en" sz="2000">
                <a:solidFill>
                  <a:schemeClr val="dk1"/>
                </a:solidFill>
                <a:latin typeface="Inter"/>
                <a:ea typeface="Inter"/>
                <a:cs typeface="Inter"/>
                <a:sym typeface="Inter"/>
              </a:rPr>
              <a:t>Cloud Breach Tabletop Exercise </a:t>
            </a:r>
            <a:endParaRPr b="1" sz="2200">
              <a:latin typeface="Inter"/>
              <a:ea typeface="Inter"/>
              <a:cs typeface="Inter"/>
              <a:sym typeface="Inter"/>
            </a:endParaRPr>
          </a:p>
        </p:txBody>
      </p:sp>
      <p:sp>
        <p:nvSpPr>
          <p:cNvPr id="695" name="Google Shape;695;p91"/>
          <p:cNvSpPr/>
          <p:nvPr/>
        </p:nvSpPr>
        <p:spPr>
          <a:xfrm>
            <a:off x="581100" y="2664725"/>
            <a:ext cx="6402600" cy="1308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None/>
            </a:pPr>
            <a:r>
              <a:rPr b="1" lang="en">
                <a:solidFill>
                  <a:schemeClr val="dk1"/>
                </a:solidFill>
                <a:latin typeface="Inter"/>
                <a:ea typeface="Inter"/>
                <a:cs typeface="Inter"/>
                <a:sym typeface="Inter"/>
              </a:rPr>
              <a:t>What is this?</a:t>
            </a:r>
            <a:endParaRPr b="1">
              <a:solidFill>
                <a:schemeClr val="dk1"/>
              </a:solidFill>
              <a:latin typeface="Inter"/>
              <a:ea typeface="Inter"/>
              <a:cs typeface="Inter"/>
              <a:sym typeface="Inter"/>
            </a:endParaRPr>
          </a:p>
          <a:p>
            <a:pPr indent="-311150" lvl="0" marL="457200" rtl="0" algn="l">
              <a:lnSpc>
                <a:spcPct val="115000"/>
              </a:lnSpc>
              <a:spcBef>
                <a:spcPts val="1200"/>
              </a:spcBef>
              <a:spcAft>
                <a:spcPts val="0"/>
              </a:spcAft>
              <a:buClr>
                <a:schemeClr val="dk1"/>
              </a:buClr>
              <a:buSzPts val="1300"/>
              <a:buFont typeface="Inter"/>
              <a:buChar char="●"/>
            </a:pPr>
            <a:r>
              <a:rPr lang="en" sz="1300">
                <a:solidFill>
                  <a:schemeClr val="dk1"/>
                </a:solidFill>
                <a:latin typeface="Inter"/>
                <a:ea typeface="Inter"/>
                <a:cs typeface="Inter"/>
                <a:sym typeface="Inter"/>
              </a:rPr>
              <a:t>A role-based simulation, not a blame game</a:t>
            </a:r>
            <a:endParaRPr sz="1300">
              <a:solidFill>
                <a:schemeClr val="dk1"/>
              </a:solidFill>
              <a:latin typeface="Inter"/>
              <a:ea typeface="Inter"/>
              <a:cs typeface="Inter"/>
              <a:sym typeface="Inter"/>
            </a:endParaRPr>
          </a:p>
          <a:p>
            <a:pPr indent="-311150" lvl="0" marL="457200" rtl="0" algn="l">
              <a:lnSpc>
                <a:spcPct val="115000"/>
              </a:lnSpc>
              <a:spcBef>
                <a:spcPts val="0"/>
              </a:spcBef>
              <a:spcAft>
                <a:spcPts val="0"/>
              </a:spcAft>
              <a:buClr>
                <a:schemeClr val="dk1"/>
              </a:buClr>
              <a:buSzPts val="1300"/>
              <a:buFont typeface="Inter"/>
              <a:buChar char="●"/>
            </a:pPr>
            <a:r>
              <a:rPr lang="en" sz="1300">
                <a:solidFill>
                  <a:schemeClr val="dk1"/>
                </a:solidFill>
                <a:latin typeface="Inter"/>
                <a:ea typeface="Inter"/>
                <a:cs typeface="Inter"/>
                <a:sym typeface="Inter"/>
              </a:rPr>
              <a:t>Focused on identifying process gaps and improving response clarity</a:t>
            </a:r>
            <a:endParaRPr sz="1300">
              <a:solidFill>
                <a:schemeClr val="dk1"/>
              </a:solidFill>
              <a:latin typeface="Inter"/>
              <a:ea typeface="Inter"/>
              <a:cs typeface="Inter"/>
              <a:sym typeface="Inter"/>
            </a:endParaRPr>
          </a:p>
          <a:p>
            <a:pPr indent="-311150" lvl="0" marL="457200" rtl="0" algn="l">
              <a:lnSpc>
                <a:spcPct val="115000"/>
              </a:lnSpc>
              <a:spcBef>
                <a:spcPts val="0"/>
              </a:spcBef>
              <a:spcAft>
                <a:spcPts val="0"/>
              </a:spcAft>
              <a:buClr>
                <a:schemeClr val="dk1"/>
              </a:buClr>
              <a:buSzPts val="1300"/>
              <a:buFont typeface="Inter"/>
              <a:buChar char="●"/>
            </a:pPr>
            <a:r>
              <a:rPr lang="en" sz="1300">
                <a:solidFill>
                  <a:schemeClr val="dk1"/>
                </a:solidFill>
                <a:latin typeface="Inter"/>
                <a:ea typeface="Inter"/>
                <a:cs typeface="Inter"/>
                <a:sym typeface="Inter"/>
              </a:rPr>
              <a:t>Inspired by disaster recovery tabletop exercises</a:t>
            </a:r>
            <a:br>
              <a:rPr lang="en" sz="1300">
                <a:solidFill>
                  <a:schemeClr val="dk1"/>
                </a:solidFill>
                <a:latin typeface="Inter"/>
                <a:ea typeface="Inter"/>
                <a:cs typeface="Inter"/>
                <a:sym typeface="Inter"/>
              </a:rPr>
            </a:br>
            <a:endParaRPr sz="1300">
              <a:solidFill>
                <a:schemeClr val="dk1"/>
              </a:solidFill>
              <a:latin typeface="Inter"/>
              <a:ea typeface="Inter"/>
              <a:cs typeface="Inter"/>
              <a:sym typeface="Inter"/>
            </a:endParaRPr>
          </a:p>
          <a:p>
            <a:pPr indent="0" lvl="0" marL="0" rtl="0" algn="l">
              <a:lnSpc>
                <a:spcPct val="115000"/>
              </a:lnSpc>
              <a:spcBef>
                <a:spcPts val="1200"/>
              </a:spcBef>
              <a:spcAft>
                <a:spcPts val="0"/>
              </a:spcAft>
              <a:buNone/>
            </a:pPr>
            <a:r>
              <a:rPr b="1" lang="en">
                <a:solidFill>
                  <a:schemeClr val="dk1"/>
                </a:solidFill>
                <a:latin typeface="Inter"/>
                <a:ea typeface="Inter"/>
                <a:cs typeface="Inter"/>
                <a:sym typeface="Inter"/>
              </a:rPr>
              <a:t>When to Use:</a:t>
            </a:r>
            <a:endParaRPr b="1">
              <a:solidFill>
                <a:schemeClr val="dk1"/>
              </a:solidFill>
              <a:latin typeface="Inter"/>
              <a:ea typeface="Inter"/>
              <a:cs typeface="Inter"/>
              <a:sym typeface="Inter"/>
            </a:endParaRPr>
          </a:p>
          <a:p>
            <a:pPr indent="-311150" lvl="0" marL="457200" rtl="0" algn="l">
              <a:lnSpc>
                <a:spcPct val="115000"/>
              </a:lnSpc>
              <a:spcBef>
                <a:spcPts val="1200"/>
              </a:spcBef>
              <a:spcAft>
                <a:spcPts val="0"/>
              </a:spcAft>
              <a:buClr>
                <a:schemeClr val="dk1"/>
              </a:buClr>
              <a:buSzPts val="1300"/>
              <a:buFont typeface="Inter"/>
              <a:buChar char="●"/>
            </a:pPr>
            <a:r>
              <a:rPr lang="en" sz="1300">
                <a:solidFill>
                  <a:schemeClr val="dk1"/>
                </a:solidFill>
                <a:latin typeface="Inter"/>
                <a:ea typeface="Inter"/>
                <a:cs typeface="Inter"/>
                <a:sym typeface="Inter"/>
              </a:rPr>
              <a:t>During contract performance oversight</a:t>
            </a:r>
            <a:endParaRPr sz="1300">
              <a:solidFill>
                <a:schemeClr val="dk1"/>
              </a:solidFill>
              <a:latin typeface="Inter"/>
              <a:ea typeface="Inter"/>
              <a:cs typeface="Inter"/>
              <a:sym typeface="Inter"/>
            </a:endParaRPr>
          </a:p>
          <a:p>
            <a:pPr indent="-311150" lvl="0" marL="457200" rtl="0" algn="l">
              <a:lnSpc>
                <a:spcPct val="115000"/>
              </a:lnSpc>
              <a:spcBef>
                <a:spcPts val="0"/>
              </a:spcBef>
              <a:spcAft>
                <a:spcPts val="0"/>
              </a:spcAft>
              <a:buClr>
                <a:schemeClr val="dk1"/>
              </a:buClr>
              <a:buSzPts val="1300"/>
              <a:buFont typeface="Inter"/>
              <a:buChar char="●"/>
            </a:pPr>
            <a:r>
              <a:rPr lang="en" sz="1300">
                <a:solidFill>
                  <a:schemeClr val="dk1"/>
                </a:solidFill>
                <a:latin typeface="Inter"/>
                <a:ea typeface="Inter"/>
                <a:cs typeface="Inter"/>
                <a:sym typeface="Inter"/>
              </a:rPr>
              <a:t>After onboarding new team members</a:t>
            </a:r>
            <a:endParaRPr sz="1300">
              <a:solidFill>
                <a:schemeClr val="dk1"/>
              </a:solidFill>
              <a:latin typeface="Inter"/>
              <a:ea typeface="Inter"/>
              <a:cs typeface="Inter"/>
              <a:sym typeface="Inter"/>
            </a:endParaRPr>
          </a:p>
          <a:p>
            <a:pPr indent="-311150" lvl="0" marL="457200" rtl="0" algn="l">
              <a:lnSpc>
                <a:spcPct val="115000"/>
              </a:lnSpc>
              <a:spcBef>
                <a:spcPts val="0"/>
              </a:spcBef>
              <a:spcAft>
                <a:spcPts val="0"/>
              </a:spcAft>
              <a:buClr>
                <a:schemeClr val="dk1"/>
              </a:buClr>
              <a:buSzPts val="1300"/>
              <a:buFont typeface="Inter"/>
              <a:buChar char="●"/>
            </a:pPr>
            <a:r>
              <a:rPr lang="en" sz="1300">
                <a:solidFill>
                  <a:schemeClr val="dk1"/>
                </a:solidFill>
                <a:latin typeface="Inter"/>
                <a:ea typeface="Inter"/>
                <a:cs typeface="Inter"/>
                <a:sym typeface="Inter"/>
              </a:rPr>
              <a:t>In preparation for or after policy/contract updates</a:t>
            </a:r>
            <a:br>
              <a:rPr lang="en" sz="1300">
                <a:solidFill>
                  <a:schemeClr val="dk1"/>
                </a:solidFill>
                <a:latin typeface="Inter"/>
                <a:ea typeface="Inter"/>
                <a:cs typeface="Inter"/>
                <a:sym typeface="Inter"/>
              </a:rPr>
            </a:br>
            <a:endParaRPr sz="1800">
              <a:solidFill>
                <a:schemeClr val="dk1"/>
              </a:solidFill>
              <a:latin typeface="Inter"/>
              <a:ea typeface="Inter"/>
              <a:cs typeface="Inter"/>
              <a:sym typeface="Inter"/>
            </a:endParaRPr>
          </a:p>
          <a:p>
            <a:pPr indent="0" lvl="0" marL="457200" rtl="0" algn="l">
              <a:spcBef>
                <a:spcPts val="1200"/>
              </a:spcBef>
              <a:spcAft>
                <a:spcPts val="0"/>
              </a:spcAft>
              <a:buNone/>
            </a:pPr>
            <a:r>
              <a:t/>
            </a:r>
            <a:endParaRPr sz="1800">
              <a:solidFill>
                <a:schemeClr val="dk1"/>
              </a:solidFill>
              <a:latin typeface="Inter"/>
              <a:ea typeface="Inter"/>
              <a:cs typeface="Inter"/>
              <a:sym typeface="Inter"/>
            </a:endParaRPr>
          </a:p>
          <a:p>
            <a:pPr indent="0" lvl="0" marL="0" marR="0" rtl="0" algn="l">
              <a:lnSpc>
                <a:spcPct val="140000"/>
              </a:lnSpc>
              <a:spcBef>
                <a:spcPts val="1200"/>
              </a:spcBef>
              <a:spcAft>
                <a:spcPts val="0"/>
              </a:spcAft>
              <a:buClr>
                <a:srgbClr val="000000"/>
              </a:buClr>
              <a:buSzPts val="1350"/>
              <a:buFont typeface="Inter"/>
              <a:buNone/>
            </a:pPr>
            <a:r>
              <a:t/>
            </a:r>
            <a:endParaRPr>
              <a:latin typeface="Inter"/>
              <a:ea typeface="Inter"/>
              <a:cs typeface="Inter"/>
              <a:sym typeface="Inter"/>
            </a:endParaRPr>
          </a:p>
        </p:txBody>
      </p:sp>
      <p:pic>
        <p:nvPicPr>
          <p:cNvPr descr="Two people raising their hands with a light bulb between them. " id="696" name="Google Shape;696;p91" title="ACTIVITY (1).png"/>
          <p:cNvPicPr preferRelativeResize="0"/>
          <p:nvPr/>
        </p:nvPicPr>
        <p:blipFill>
          <a:blip r:embed="rId3">
            <a:alphaModFix/>
          </a:blip>
          <a:stretch>
            <a:fillRect/>
          </a:stretch>
        </p:blipFill>
        <p:spPr>
          <a:xfrm>
            <a:off x="6629400" y="1730600"/>
            <a:ext cx="2057400" cy="2057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01" name="Shape 701"/>
        <p:cNvGrpSpPr/>
        <p:nvPr/>
      </p:nvGrpSpPr>
      <p:grpSpPr>
        <a:xfrm>
          <a:off x="0" y="0"/>
          <a:ext cx="0" cy="0"/>
          <a:chOff x="0" y="0"/>
          <a:chExt cx="0" cy="0"/>
        </a:xfrm>
      </p:grpSpPr>
      <p:sp>
        <p:nvSpPr>
          <p:cNvPr id="702" name="Google Shape;702;p92"/>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92"/>
          <p:cNvSpPr/>
          <p:nvPr/>
        </p:nvSpPr>
        <p:spPr>
          <a:xfrm>
            <a:off x="533400" y="609600"/>
            <a:ext cx="75069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2000">
                <a:latin typeface="Inter"/>
                <a:ea typeface="Inter"/>
                <a:cs typeface="Inter"/>
                <a:sym typeface="Inter"/>
              </a:rPr>
              <a:t>Activity: </a:t>
            </a:r>
            <a:r>
              <a:rPr b="1" lang="en" sz="2000">
                <a:solidFill>
                  <a:schemeClr val="dk1"/>
                </a:solidFill>
                <a:latin typeface="Inter"/>
                <a:ea typeface="Inter"/>
                <a:cs typeface="Inter"/>
                <a:sym typeface="Inter"/>
              </a:rPr>
              <a:t>Cloud Breach Tabletop </a:t>
            </a:r>
            <a:r>
              <a:rPr b="1" lang="en" sz="2000">
                <a:solidFill>
                  <a:schemeClr val="dk1"/>
                </a:solidFill>
                <a:latin typeface="Inter"/>
                <a:ea typeface="Inter"/>
                <a:cs typeface="Inter"/>
                <a:sym typeface="Inter"/>
              </a:rPr>
              <a:t>Exercise </a:t>
            </a:r>
            <a:endParaRPr b="1" sz="2200">
              <a:latin typeface="Inter"/>
              <a:ea typeface="Inter"/>
              <a:cs typeface="Inter"/>
              <a:sym typeface="Inter"/>
            </a:endParaRPr>
          </a:p>
        </p:txBody>
      </p:sp>
      <p:sp>
        <p:nvSpPr>
          <p:cNvPr id="704" name="Google Shape;704;p92"/>
          <p:cNvSpPr/>
          <p:nvPr/>
        </p:nvSpPr>
        <p:spPr>
          <a:xfrm>
            <a:off x="581100" y="2664725"/>
            <a:ext cx="6402600" cy="1308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None/>
            </a:pPr>
            <a:r>
              <a:rPr b="1" lang="en">
                <a:solidFill>
                  <a:schemeClr val="dk1"/>
                </a:solidFill>
                <a:latin typeface="Inter"/>
                <a:ea typeface="Inter"/>
                <a:cs typeface="Inter"/>
                <a:sym typeface="Inter"/>
              </a:rPr>
              <a:t>How it Works: </a:t>
            </a:r>
            <a:endParaRPr sz="1300">
              <a:solidFill>
                <a:schemeClr val="dk1"/>
              </a:solidFill>
              <a:latin typeface="Inter"/>
              <a:ea typeface="Inter"/>
              <a:cs typeface="Inter"/>
              <a:sym typeface="Inter"/>
            </a:endParaRPr>
          </a:p>
          <a:p>
            <a:pPr indent="-323850" lvl="0" marL="457200" rtl="0" algn="l">
              <a:lnSpc>
                <a:spcPct val="115000"/>
              </a:lnSpc>
              <a:spcBef>
                <a:spcPts val="1200"/>
              </a:spcBef>
              <a:spcAft>
                <a:spcPts val="0"/>
              </a:spcAft>
              <a:buClr>
                <a:schemeClr val="dk1"/>
              </a:buClr>
              <a:buSzPts val="1500"/>
              <a:buFont typeface="Inter"/>
              <a:buAutoNum type="arabicPeriod"/>
            </a:pPr>
            <a:r>
              <a:rPr lang="en" sz="1500">
                <a:solidFill>
                  <a:schemeClr val="dk1"/>
                </a:solidFill>
                <a:latin typeface="Inter"/>
                <a:ea typeface="Inter"/>
                <a:cs typeface="Inter"/>
                <a:sym typeface="Inter"/>
              </a:rPr>
              <a:t>Review the breach scenario</a:t>
            </a:r>
            <a:endParaRPr sz="1500">
              <a:solidFill>
                <a:schemeClr val="dk1"/>
              </a:solidFill>
              <a:latin typeface="Inter"/>
              <a:ea typeface="Inter"/>
              <a:cs typeface="Inter"/>
              <a:sym typeface="Inter"/>
            </a:endParaRPr>
          </a:p>
          <a:p>
            <a:pPr indent="-323850" lvl="0" marL="457200" rtl="0" algn="l">
              <a:lnSpc>
                <a:spcPct val="115000"/>
              </a:lnSpc>
              <a:spcBef>
                <a:spcPts val="0"/>
              </a:spcBef>
              <a:spcAft>
                <a:spcPts val="0"/>
              </a:spcAft>
              <a:buClr>
                <a:schemeClr val="dk1"/>
              </a:buClr>
              <a:buSzPts val="1500"/>
              <a:buFont typeface="Inter"/>
              <a:buAutoNum type="arabicPeriod"/>
            </a:pPr>
            <a:r>
              <a:rPr lang="en" sz="1500">
                <a:solidFill>
                  <a:schemeClr val="dk1"/>
                </a:solidFill>
                <a:latin typeface="Inter"/>
                <a:ea typeface="Inter"/>
                <a:cs typeface="Inter"/>
                <a:sym typeface="Inter"/>
              </a:rPr>
              <a:t>React as your assigned role: What would you do in the first 6 hours?</a:t>
            </a:r>
            <a:endParaRPr sz="1500">
              <a:solidFill>
                <a:schemeClr val="dk1"/>
              </a:solidFill>
              <a:latin typeface="Inter"/>
              <a:ea typeface="Inter"/>
              <a:cs typeface="Inter"/>
              <a:sym typeface="Inter"/>
            </a:endParaRPr>
          </a:p>
          <a:p>
            <a:pPr indent="-323850" lvl="0" marL="457200" rtl="0" algn="l">
              <a:lnSpc>
                <a:spcPct val="115000"/>
              </a:lnSpc>
              <a:spcBef>
                <a:spcPts val="0"/>
              </a:spcBef>
              <a:spcAft>
                <a:spcPts val="0"/>
              </a:spcAft>
              <a:buClr>
                <a:schemeClr val="dk1"/>
              </a:buClr>
              <a:buSzPts val="1500"/>
              <a:buFont typeface="Inter"/>
              <a:buAutoNum type="arabicPeriod"/>
            </a:pPr>
            <a:r>
              <a:rPr lang="en" sz="1500">
                <a:solidFill>
                  <a:schemeClr val="dk1"/>
                </a:solidFill>
                <a:latin typeface="Inter"/>
                <a:ea typeface="Inter"/>
                <a:cs typeface="Inter"/>
                <a:sym typeface="Inter"/>
              </a:rPr>
              <a:t>Receive updated breach info and revise your role’s response</a:t>
            </a:r>
            <a:endParaRPr sz="1500">
              <a:solidFill>
                <a:schemeClr val="dk1"/>
              </a:solidFill>
              <a:latin typeface="Inter"/>
              <a:ea typeface="Inter"/>
              <a:cs typeface="Inter"/>
              <a:sym typeface="Inter"/>
            </a:endParaRPr>
          </a:p>
          <a:p>
            <a:pPr indent="-323850" lvl="0" marL="457200" rtl="0" algn="l">
              <a:lnSpc>
                <a:spcPct val="115000"/>
              </a:lnSpc>
              <a:spcBef>
                <a:spcPts val="0"/>
              </a:spcBef>
              <a:spcAft>
                <a:spcPts val="0"/>
              </a:spcAft>
              <a:buClr>
                <a:schemeClr val="dk1"/>
              </a:buClr>
              <a:buSzPts val="1500"/>
              <a:buFont typeface="Inter"/>
              <a:buAutoNum type="arabicPeriod"/>
            </a:pPr>
            <a:r>
              <a:rPr lang="en" sz="1500">
                <a:solidFill>
                  <a:schemeClr val="dk1"/>
                </a:solidFill>
                <a:latin typeface="Inter"/>
                <a:ea typeface="Inter"/>
                <a:cs typeface="Inter"/>
                <a:sym typeface="Inter"/>
              </a:rPr>
              <a:t>Collaborate on a shared incident plan</a:t>
            </a:r>
            <a:endParaRPr sz="1500">
              <a:solidFill>
                <a:schemeClr val="dk1"/>
              </a:solidFill>
              <a:latin typeface="Inter"/>
              <a:ea typeface="Inter"/>
              <a:cs typeface="Inter"/>
              <a:sym typeface="Inter"/>
            </a:endParaRPr>
          </a:p>
          <a:p>
            <a:pPr indent="-323850" lvl="0" marL="457200" rtl="0" algn="l">
              <a:lnSpc>
                <a:spcPct val="115000"/>
              </a:lnSpc>
              <a:spcBef>
                <a:spcPts val="0"/>
              </a:spcBef>
              <a:spcAft>
                <a:spcPts val="0"/>
              </a:spcAft>
              <a:buClr>
                <a:schemeClr val="dk1"/>
              </a:buClr>
              <a:buSzPts val="1500"/>
              <a:buFont typeface="Inter"/>
              <a:buAutoNum type="arabicPeriod"/>
            </a:pPr>
            <a:r>
              <a:rPr lang="en" sz="1500">
                <a:solidFill>
                  <a:schemeClr val="dk1"/>
                </a:solidFill>
                <a:latin typeface="Inter"/>
                <a:ea typeface="Inter"/>
                <a:cs typeface="Inter"/>
                <a:sym typeface="Inter"/>
              </a:rPr>
              <a:t>Reflect on where coordination succeeded—or failed</a:t>
            </a:r>
            <a:endParaRPr sz="1500">
              <a:solidFill>
                <a:schemeClr val="dk1"/>
              </a:solidFill>
              <a:latin typeface="Inter"/>
              <a:ea typeface="Inter"/>
              <a:cs typeface="Inter"/>
              <a:sym typeface="Inter"/>
            </a:endParaRPr>
          </a:p>
          <a:p>
            <a:pPr indent="0" lvl="0" marL="457200" rtl="0" algn="l">
              <a:lnSpc>
                <a:spcPct val="115000"/>
              </a:lnSpc>
              <a:spcBef>
                <a:spcPts val="1200"/>
              </a:spcBef>
              <a:spcAft>
                <a:spcPts val="0"/>
              </a:spcAft>
              <a:buNone/>
            </a:pPr>
            <a:r>
              <a:t/>
            </a:r>
            <a:endParaRPr sz="1300">
              <a:solidFill>
                <a:schemeClr val="dk1"/>
              </a:solidFill>
              <a:latin typeface="Inter"/>
              <a:ea typeface="Inter"/>
              <a:cs typeface="Inter"/>
              <a:sym typeface="Inter"/>
            </a:endParaRPr>
          </a:p>
          <a:p>
            <a:pPr indent="0" lvl="0" marL="457200" rtl="0" algn="l">
              <a:spcBef>
                <a:spcPts val="1200"/>
              </a:spcBef>
              <a:spcAft>
                <a:spcPts val="0"/>
              </a:spcAft>
              <a:buNone/>
            </a:pPr>
            <a:r>
              <a:t/>
            </a:r>
            <a:endParaRPr sz="1800">
              <a:solidFill>
                <a:schemeClr val="dk1"/>
              </a:solidFill>
              <a:latin typeface="Inter"/>
              <a:ea typeface="Inter"/>
              <a:cs typeface="Inter"/>
              <a:sym typeface="Inter"/>
            </a:endParaRPr>
          </a:p>
          <a:p>
            <a:pPr indent="0" lvl="0" marL="0" marR="0" rtl="0" algn="l">
              <a:lnSpc>
                <a:spcPct val="140000"/>
              </a:lnSpc>
              <a:spcBef>
                <a:spcPts val="1200"/>
              </a:spcBef>
              <a:spcAft>
                <a:spcPts val="0"/>
              </a:spcAft>
              <a:buClr>
                <a:srgbClr val="000000"/>
              </a:buClr>
              <a:buSzPts val="1350"/>
              <a:buFont typeface="Inter"/>
              <a:buNone/>
            </a:pPr>
            <a:r>
              <a:t/>
            </a:r>
            <a:endParaRPr>
              <a:latin typeface="Inter"/>
              <a:ea typeface="Inter"/>
              <a:cs typeface="Inter"/>
              <a:sym typeface="Inter"/>
            </a:endParaRPr>
          </a:p>
        </p:txBody>
      </p:sp>
      <p:pic>
        <p:nvPicPr>
          <p:cNvPr descr="Two people raising their hands with a light bulb between them. " id="705" name="Google Shape;705;p92" title="ACTIVITY (1).png"/>
          <p:cNvPicPr preferRelativeResize="0"/>
          <p:nvPr/>
        </p:nvPicPr>
        <p:blipFill>
          <a:blip r:embed="rId3">
            <a:alphaModFix/>
          </a:blip>
          <a:stretch>
            <a:fillRect/>
          </a:stretch>
        </p:blipFill>
        <p:spPr>
          <a:xfrm>
            <a:off x="6629400" y="1730600"/>
            <a:ext cx="2057400" cy="2057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81" name="Shape 481"/>
        <p:cNvGrpSpPr/>
        <p:nvPr/>
      </p:nvGrpSpPr>
      <p:grpSpPr>
        <a:xfrm>
          <a:off x="0" y="0"/>
          <a:ext cx="0" cy="0"/>
          <a:chOff x="0" y="0"/>
          <a:chExt cx="0" cy="0"/>
        </a:xfrm>
      </p:grpSpPr>
      <p:sp>
        <p:nvSpPr>
          <p:cNvPr id="482" name="Google Shape;482;p66"/>
          <p:cNvSpPr/>
          <p:nvPr/>
        </p:nvSpPr>
        <p:spPr>
          <a:xfrm>
            <a:off x="4610100" y="1300163"/>
            <a:ext cx="3238500" cy="60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66"/>
          <p:cNvSpPr/>
          <p:nvPr/>
        </p:nvSpPr>
        <p:spPr>
          <a:xfrm>
            <a:off x="4610100" y="2262188"/>
            <a:ext cx="3238500" cy="60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66"/>
          <p:cNvSpPr/>
          <p:nvPr/>
        </p:nvSpPr>
        <p:spPr>
          <a:xfrm>
            <a:off x="4610100" y="3224213"/>
            <a:ext cx="3238500" cy="60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66"/>
          <p:cNvSpPr/>
          <p:nvPr/>
        </p:nvSpPr>
        <p:spPr>
          <a:xfrm>
            <a:off x="609600" y="2154767"/>
            <a:ext cx="3124200" cy="2763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1800"/>
              <a:buFont typeface="Inter"/>
              <a:buNone/>
            </a:pPr>
            <a:r>
              <a:rPr b="1" lang="en" sz="1800">
                <a:latin typeface="Inter"/>
                <a:ea typeface="Inter"/>
                <a:cs typeface="Inter"/>
                <a:sym typeface="Inter"/>
              </a:rPr>
              <a:t>At the conclusion of this module, you will be able to</a:t>
            </a:r>
            <a:endParaRPr b="1" sz="1800">
              <a:latin typeface="Inter"/>
              <a:ea typeface="Inter"/>
              <a:cs typeface="Inter"/>
              <a:sym typeface="Inter"/>
            </a:endParaRPr>
          </a:p>
        </p:txBody>
      </p:sp>
      <p:sp>
        <p:nvSpPr>
          <p:cNvPr id="486" name="Google Shape;486;p66"/>
          <p:cNvSpPr/>
          <p:nvPr/>
        </p:nvSpPr>
        <p:spPr>
          <a:xfrm>
            <a:off x="4314700" y="1298850"/>
            <a:ext cx="4282200" cy="2545800"/>
          </a:xfrm>
          <a:prstGeom prst="rect">
            <a:avLst/>
          </a:prstGeom>
          <a:noFill/>
          <a:ln>
            <a:noFill/>
          </a:ln>
        </p:spPr>
        <p:txBody>
          <a:bodyPr anchorCtr="0" anchor="ctr" bIns="45700" lIns="91425" spcFirstLastPara="1" rIns="91425" wrap="square" tIns="45700">
            <a:noAutofit/>
          </a:bodyPr>
          <a:lstStyle/>
          <a:p>
            <a:pPr indent="-298450" lvl="0" marL="457200" rtl="0" algn="l">
              <a:lnSpc>
                <a:spcPct val="115000"/>
              </a:lnSpc>
              <a:spcBef>
                <a:spcPts val="1200"/>
              </a:spcBef>
              <a:spcAft>
                <a:spcPts val="0"/>
              </a:spcAft>
              <a:buClr>
                <a:schemeClr val="dk1"/>
              </a:buClr>
              <a:buSzPts val="1100"/>
              <a:buChar char="●"/>
            </a:pPr>
            <a:r>
              <a:rPr lang="en" sz="1100">
                <a:solidFill>
                  <a:schemeClr val="dk1"/>
                </a:solidFill>
                <a:latin typeface="Inter"/>
                <a:ea typeface="Inter"/>
                <a:cs typeface="Inter"/>
                <a:sym typeface="Inter"/>
              </a:rPr>
              <a:t>Explain the role of product ownership in agile delivery and how it supports post-award success.</a:t>
            </a:r>
            <a:br>
              <a:rPr i="1" lang="en" sz="1100">
                <a:solidFill>
                  <a:schemeClr val="dk1"/>
                </a:solidFill>
                <a:latin typeface="Inter"/>
                <a:ea typeface="Inter"/>
                <a:cs typeface="Inter"/>
                <a:sym typeface="Inter"/>
              </a:rPr>
            </a:br>
            <a:endParaRPr i="1" sz="300">
              <a:solidFill>
                <a:schemeClr val="dk1"/>
              </a:solidFill>
              <a:latin typeface="Inter"/>
              <a:ea typeface="Inter"/>
              <a:cs typeface="Inter"/>
              <a:sym typeface="Inter"/>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latin typeface="Inter"/>
                <a:ea typeface="Inter"/>
                <a:cs typeface="Inter"/>
                <a:sym typeface="Inter"/>
              </a:rPr>
              <a:t>Describe how product owners, CORs, and vendors collaborate using agile tools and team rituals.</a:t>
            </a:r>
            <a:br>
              <a:rPr i="1" lang="en" sz="1100">
                <a:solidFill>
                  <a:schemeClr val="dk1"/>
                </a:solidFill>
                <a:latin typeface="Inter"/>
                <a:ea typeface="Inter"/>
                <a:cs typeface="Inter"/>
                <a:sym typeface="Inter"/>
              </a:rPr>
            </a:br>
            <a:endParaRPr i="1" sz="300">
              <a:solidFill>
                <a:schemeClr val="dk1"/>
              </a:solidFill>
              <a:latin typeface="Inter"/>
              <a:ea typeface="Inter"/>
              <a:cs typeface="Inter"/>
              <a:sym typeface="Inter"/>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latin typeface="Inter"/>
                <a:ea typeface="Inter"/>
                <a:cs typeface="Inter"/>
                <a:sym typeface="Inter"/>
              </a:rPr>
              <a:t>Identify agile performance metrics that go beyond compliance to measure true delivery value.</a:t>
            </a:r>
            <a:br>
              <a:rPr i="1" lang="en" sz="1100">
                <a:solidFill>
                  <a:schemeClr val="dk1"/>
                </a:solidFill>
                <a:latin typeface="Inter"/>
                <a:ea typeface="Inter"/>
                <a:cs typeface="Inter"/>
                <a:sym typeface="Inter"/>
              </a:rPr>
            </a:br>
            <a:endParaRPr i="1" sz="300">
              <a:solidFill>
                <a:schemeClr val="dk1"/>
              </a:solidFill>
              <a:latin typeface="Inter"/>
              <a:ea typeface="Inter"/>
              <a:cs typeface="Inter"/>
              <a:sym typeface="Inter"/>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latin typeface="Inter"/>
                <a:ea typeface="Inter"/>
                <a:cs typeface="Inter"/>
                <a:sym typeface="Inter"/>
              </a:rPr>
              <a:t>Compare traditional and agile performance measurement methods, including QASP alternatives and real-time metrics.</a:t>
            </a:r>
            <a:br>
              <a:rPr i="1" lang="en" sz="1100">
                <a:solidFill>
                  <a:schemeClr val="dk1"/>
                </a:solidFill>
                <a:latin typeface="Inter"/>
                <a:ea typeface="Inter"/>
                <a:cs typeface="Inter"/>
                <a:sym typeface="Inter"/>
              </a:rPr>
            </a:br>
            <a:endParaRPr i="1" sz="300">
              <a:solidFill>
                <a:schemeClr val="dk1"/>
              </a:solidFill>
              <a:latin typeface="Inter"/>
              <a:ea typeface="Inter"/>
              <a:cs typeface="Inter"/>
              <a:sym typeface="Inter"/>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latin typeface="Inter"/>
                <a:ea typeface="Inter"/>
                <a:cs typeface="Inter"/>
                <a:sym typeface="Inter"/>
              </a:rPr>
              <a:t>Outline strategies to launch a new digital services contract with the right people, tools, and processes in place.</a:t>
            </a:r>
            <a:br>
              <a:rPr i="1" lang="en" sz="1100">
                <a:solidFill>
                  <a:schemeClr val="dk1"/>
                </a:solidFill>
                <a:latin typeface="Inter"/>
                <a:ea typeface="Inter"/>
                <a:cs typeface="Inter"/>
                <a:sym typeface="Inter"/>
              </a:rPr>
            </a:br>
            <a:endParaRPr i="1" sz="300">
              <a:solidFill>
                <a:schemeClr val="dk1"/>
              </a:solidFill>
              <a:latin typeface="Inter"/>
              <a:ea typeface="Inter"/>
              <a:cs typeface="Inter"/>
              <a:sym typeface="Inter"/>
            </a:endParaRPr>
          </a:p>
          <a:p>
            <a:pPr indent="-298450" lvl="0" marL="457200" rtl="0" algn="l">
              <a:lnSpc>
                <a:spcPct val="115000"/>
              </a:lnSpc>
              <a:spcBef>
                <a:spcPts val="0"/>
              </a:spcBef>
              <a:spcAft>
                <a:spcPts val="0"/>
              </a:spcAft>
              <a:buClr>
                <a:schemeClr val="dk1"/>
              </a:buClr>
              <a:buSzPts val="1100"/>
              <a:buFont typeface="Inter"/>
              <a:buChar char="●"/>
            </a:pPr>
            <a:r>
              <a:rPr lang="en" sz="1100">
                <a:solidFill>
                  <a:schemeClr val="dk1"/>
                </a:solidFill>
                <a:latin typeface="Inter"/>
                <a:ea typeface="Inter"/>
                <a:cs typeface="Inter"/>
                <a:sym typeface="Inter"/>
              </a:rPr>
              <a:t>Recognize early signs of delivery issues and explain approaches to address performance concerns in agile environments.</a:t>
            </a:r>
            <a:br>
              <a:rPr lang="en" sz="1100">
                <a:solidFill>
                  <a:schemeClr val="dk1"/>
                </a:solidFill>
                <a:latin typeface="Inter"/>
                <a:ea typeface="Inter"/>
                <a:cs typeface="Inter"/>
                <a:sym typeface="Inter"/>
              </a:rPr>
            </a:br>
            <a:endParaRPr sz="1350">
              <a:solidFill>
                <a:schemeClr val="dk1"/>
              </a:solidFill>
              <a:latin typeface="Inter"/>
              <a:ea typeface="Inter"/>
              <a:cs typeface="Inter"/>
              <a:sym typeface="Inte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10" name="Shape 710"/>
        <p:cNvGrpSpPr/>
        <p:nvPr/>
      </p:nvGrpSpPr>
      <p:grpSpPr>
        <a:xfrm>
          <a:off x="0" y="0"/>
          <a:ext cx="0" cy="0"/>
          <a:chOff x="0" y="0"/>
          <a:chExt cx="0" cy="0"/>
        </a:xfrm>
      </p:grpSpPr>
      <p:sp>
        <p:nvSpPr>
          <p:cNvPr id="711" name="Google Shape;711;p93"/>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93"/>
          <p:cNvSpPr/>
          <p:nvPr/>
        </p:nvSpPr>
        <p:spPr>
          <a:xfrm>
            <a:off x="533400" y="609600"/>
            <a:ext cx="75069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2000">
                <a:latin typeface="Inter"/>
                <a:ea typeface="Inter"/>
                <a:cs typeface="Inter"/>
                <a:sym typeface="Inter"/>
              </a:rPr>
              <a:t>Activity: </a:t>
            </a:r>
            <a:r>
              <a:rPr b="1" lang="en" sz="2000">
                <a:solidFill>
                  <a:schemeClr val="dk1"/>
                </a:solidFill>
                <a:latin typeface="Inter"/>
                <a:ea typeface="Inter"/>
                <a:cs typeface="Inter"/>
                <a:sym typeface="Inter"/>
              </a:rPr>
              <a:t>Cloud Breach Tabletop Exercise - Roles </a:t>
            </a:r>
            <a:endParaRPr b="1" sz="2200">
              <a:latin typeface="Inter"/>
              <a:ea typeface="Inter"/>
              <a:cs typeface="Inter"/>
              <a:sym typeface="Inter"/>
            </a:endParaRPr>
          </a:p>
        </p:txBody>
      </p:sp>
      <p:graphicFrame>
        <p:nvGraphicFramePr>
          <p:cNvPr id="713" name="Google Shape;713;p93"/>
          <p:cNvGraphicFramePr/>
          <p:nvPr/>
        </p:nvGraphicFramePr>
        <p:xfrm>
          <a:off x="609596" y="1223443"/>
          <a:ext cx="3000000" cy="3000000"/>
        </p:xfrm>
        <a:graphic>
          <a:graphicData uri="http://schemas.openxmlformats.org/drawingml/2006/table">
            <a:tbl>
              <a:tblPr>
                <a:noFill/>
                <a:tableStyleId>{120C9388-8297-456C-9C80-7BC8E36AD059}</a:tableStyleId>
              </a:tblPr>
              <a:tblGrid>
                <a:gridCol w="1353175"/>
                <a:gridCol w="6314850"/>
              </a:tblGrid>
              <a:tr h="416625">
                <a:tc>
                  <a:txBody>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Nunito"/>
                          <a:ea typeface="Nunito"/>
                          <a:cs typeface="Nunito"/>
                          <a:sym typeface="Nunito"/>
                        </a:rPr>
                        <a:t>Role</a:t>
                      </a:r>
                      <a:endParaRPr sz="1400" u="none" cap="none" strike="noStrike"/>
                    </a:p>
                  </a:txBody>
                  <a:tcPr marT="63500" marB="63500" marR="63500" marL="63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Nunito"/>
                          <a:ea typeface="Nunito"/>
                          <a:cs typeface="Nunito"/>
                          <a:sym typeface="Nunito"/>
                        </a:rPr>
                        <a:t>Focus</a:t>
                      </a:r>
                      <a:endParaRPr sz="1400" u="none" cap="none" strike="noStrike"/>
                    </a:p>
                  </a:txBody>
                  <a:tcPr marT="63500" marB="63500" marR="63500" marL="63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r>
              <a:tr h="606600">
                <a:tc>
                  <a:txBody>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Nunito"/>
                          <a:ea typeface="Nunito"/>
                          <a:cs typeface="Nunito"/>
                          <a:sym typeface="Nunito"/>
                        </a:rPr>
                        <a:t>CO</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Nunito"/>
                          <a:ea typeface="Nunito"/>
                          <a:cs typeface="Nunito"/>
                          <a:sym typeface="Nunito"/>
                        </a:rPr>
                        <a:t>Contract language enforcement, legal implications, modification authority</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6600">
                <a:tc>
                  <a:txBody>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Nunito"/>
                          <a:ea typeface="Nunito"/>
                          <a:cs typeface="Nunito"/>
                          <a:sym typeface="Nunito"/>
                        </a:rPr>
                        <a:t>COR</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Nunito"/>
                          <a:ea typeface="Nunito"/>
                          <a:cs typeface="Nunito"/>
                          <a:sym typeface="Nunito"/>
                        </a:rPr>
                        <a:t>Performance tracking, timeline validation, documentation review</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6600">
                <a:tc>
                  <a:txBody>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Nunito"/>
                          <a:ea typeface="Nunito"/>
                          <a:cs typeface="Nunito"/>
                          <a:sym typeface="Nunito"/>
                        </a:rPr>
                        <a:t>PO</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Nunito"/>
                          <a:ea typeface="Nunito"/>
                          <a:cs typeface="Nunito"/>
                          <a:sym typeface="Nunito"/>
                        </a:rPr>
                        <a:t>Risk to delivery, user impact, coordination with technical teams</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6600">
                <a:tc>
                  <a:txBody>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Nunito"/>
                          <a:ea typeface="Nunito"/>
                          <a:cs typeface="Nunito"/>
                          <a:sym typeface="Nunito"/>
                        </a:rPr>
                        <a:t>Vendor</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Nunito"/>
                          <a:ea typeface="Nunito"/>
                          <a:cs typeface="Nunito"/>
                          <a:sym typeface="Nunito"/>
                        </a:rPr>
                        <a:t>Detection, reporting, root cause analysis, remediation plan</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6600">
                <a:tc>
                  <a:txBody>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Nunito"/>
                          <a:ea typeface="Nunito"/>
                          <a:cs typeface="Nunito"/>
                          <a:sym typeface="Nunito"/>
                        </a:rPr>
                        <a:t>Security SME</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Nunito"/>
                          <a:ea typeface="Nunito"/>
                          <a:cs typeface="Nunito"/>
                          <a:sym typeface="Nunito"/>
                        </a:rPr>
                        <a:t>(Optional) Adds realism and guidance on agency-specific requirements</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18" name="Shape 718"/>
        <p:cNvGrpSpPr/>
        <p:nvPr/>
      </p:nvGrpSpPr>
      <p:grpSpPr>
        <a:xfrm>
          <a:off x="0" y="0"/>
          <a:ext cx="0" cy="0"/>
          <a:chOff x="0" y="0"/>
          <a:chExt cx="0" cy="0"/>
        </a:xfrm>
      </p:grpSpPr>
      <p:sp>
        <p:nvSpPr>
          <p:cNvPr id="719" name="Google Shape;719;p94"/>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94"/>
          <p:cNvSpPr/>
          <p:nvPr/>
        </p:nvSpPr>
        <p:spPr>
          <a:xfrm>
            <a:off x="533400" y="609600"/>
            <a:ext cx="75069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2000">
                <a:latin typeface="Inter"/>
                <a:ea typeface="Inter"/>
                <a:cs typeface="Inter"/>
                <a:sym typeface="Inter"/>
              </a:rPr>
              <a:t>Activity: </a:t>
            </a:r>
            <a:r>
              <a:rPr b="1" lang="en" sz="2000">
                <a:solidFill>
                  <a:schemeClr val="dk1"/>
                </a:solidFill>
                <a:latin typeface="Inter"/>
                <a:ea typeface="Inter"/>
                <a:cs typeface="Inter"/>
                <a:sym typeface="Inter"/>
              </a:rPr>
              <a:t>Cloud Breach Tabletop Exercise - Roles </a:t>
            </a:r>
            <a:endParaRPr b="1" sz="2200">
              <a:latin typeface="Inter"/>
              <a:ea typeface="Inter"/>
              <a:cs typeface="Inter"/>
              <a:sym typeface="Inter"/>
            </a:endParaRPr>
          </a:p>
        </p:txBody>
      </p:sp>
      <p:graphicFrame>
        <p:nvGraphicFramePr>
          <p:cNvPr id="721" name="Google Shape;721;p94"/>
          <p:cNvGraphicFramePr/>
          <p:nvPr/>
        </p:nvGraphicFramePr>
        <p:xfrm>
          <a:off x="609596" y="1223443"/>
          <a:ext cx="3000000" cy="3000000"/>
        </p:xfrm>
        <a:graphic>
          <a:graphicData uri="http://schemas.openxmlformats.org/drawingml/2006/table">
            <a:tbl>
              <a:tblPr>
                <a:noFill/>
                <a:tableStyleId>{120C9388-8297-456C-9C80-7BC8E36AD059}</a:tableStyleId>
              </a:tblPr>
              <a:tblGrid>
                <a:gridCol w="1353175"/>
                <a:gridCol w="6314850"/>
              </a:tblGrid>
              <a:tr h="416625">
                <a:tc>
                  <a:txBody>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Nunito"/>
                          <a:ea typeface="Nunito"/>
                          <a:cs typeface="Nunito"/>
                          <a:sym typeface="Nunito"/>
                        </a:rPr>
                        <a:t>Role</a:t>
                      </a:r>
                      <a:endParaRPr sz="1400" u="none" cap="none" strike="noStrike"/>
                    </a:p>
                  </a:txBody>
                  <a:tcPr marT="63500" marB="63500" marR="63500" marL="63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Nunito"/>
                          <a:ea typeface="Nunito"/>
                          <a:cs typeface="Nunito"/>
                          <a:sym typeface="Nunito"/>
                        </a:rPr>
                        <a:t>Focus</a:t>
                      </a:r>
                      <a:endParaRPr sz="1400" u="none" cap="none" strike="noStrike"/>
                    </a:p>
                  </a:txBody>
                  <a:tcPr marT="63500" marB="63500" marR="63500" marL="6350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000000"/>
                      </a:solidFill>
                      <a:prstDash val="solid"/>
                      <a:round/>
                      <a:headEnd len="sm" w="sm" type="none"/>
                      <a:tailEnd len="sm" w="sm" type="none"/>
                    </a:lnB>
                  </a:tcPr>
                </a:tc>
              </a:tr>
              <a:tr h="606600">
                <a:tc>
                  <a:txBody>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Nunito"/>
                          <a:ea typeface="Nunito"/>
                          <a:cs typeface="Nunito"/>
                          <a:sym typeface="Nunito"/>
                        </a:rPr>
                        <a:t>CO</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Nunito"/>
                          <a:ea typeface="Nunito"/>
                          <a:cs typeface="Nunito"/>
                          <a:sym typeface="Nunito"/>
                        </a:rPr>
                        <a:t>Contract language enforcement, legal implications, modification authority</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6600">
                <a:tc>
                  <a:txBody>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Nunito"/>
                          <a:ea typeface="Nunito"/>
                          <a:cs typeface="Nunito"/>
                          <a:sym typeface="Nunito"/>
                        </a:rPr>
                        <a:t>COR</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Nunito"/>
                          <a:ea typeface="Nunito"/>
                          <a:cs typeface="Nunito"/>
                          <a:sym typeface="Nunito"/>
                        </a:rPr>
                        <a:t>Performance tracking, timeline validation, documentation review</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6600">
                <a:tc>
                  <a:txBody>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Nunito"/>
                          <a:ea typeface="Nunito"/>
                          <a:cs typeface="Nunito"/>
                          <a:sym typeface="Nunito"/>
                        </a:rPr>
                        <a:t>PO</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Nunito"/>
                          <a:ea typeface="Nunito"/>
                          <a:cs typeface="Nunito"/>
                          <a:sym typeface="Nunito"/>
                        </a:rPr>
                        <a:t>Risk to delivery, user impact, coordination with technical teams</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6600">
                <a:tc>
                  <a:txBody>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Nunito"/>
                          <a:ea typeface="Nunito"/>
                          <a:cs typeface="Nunito"/>
                          <a:sym typeface="Nunito"/>
                        </a:rPr>
                        <a:t>Vendor</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Nunito"/>
                          <a:ea typeface="Nunito"/>
                          <a:cs typeface="Nunito"/>
                          <a:sym typeface="Nunito"/>
                        </a:rPr>
                        <a:t>Detection, reporting, root cause analysis, remediation plan</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06600">
                <a:tc>
                  <a:txBody>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Nunito"/>
                          <a:ea typeface="Nunito"/>
                          <a:cs typeface="Nunito"/>
                          <a:sym typeface="Nunito"/>
                        </a:rPr>
                        <a:t>Security SME</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Nunito"/>
                          <a:ea typeface="Nunito"/>
                          <a:cs typeface="Nunito"/>
                          <a:sym typeface="Nunito"/>
                        </a:rPr>
                        <a:t>(Optional) Adds realism and guidance on agency-specific requirements</a:t>
                      </a:r>
                      <a:endParaRPr sz="1400" u="none" cap="none" strike="noStrike"/>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26" name="Shape 726"/>
        <p:cNvGrpSpPr/>
        <p:nvPr/>
      </p:nvGrpSpPr>
      <p:grpSpPr>
        <a:xfrm>
          <a:off x="0" y="0"/>
          <a:ext cx="0" cy="0"/>
          <a:chOff x="0" y="0"/>
          <a:chExt cx="0" cy="0"/>
        </a:xfrm>
      </p:grpSpPr>
      <p:sp>
        <p:nvSpPr>
          <p:cNvPr id="727" name="Google Shape;727;p95"/>
          <p:cNvSpPr/>
          <p:nvPr/>
        </p:nvSpPr>
        <p:spPr>
          <a:xfrm>
            <a:off x="533400" y="609600"/>
            <a:ext cx="75069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2000">
                <a:latin typeface="Inter"/>
                <a:ea typeface="Inter"/>
                <a:cs typeface="Inter"/>
                <a:sym typeface="Inter"/>
              </a:rPr>
              <a:t>Activity: </a:t>
            </a:r>
            <a:r>
              <a:rPr b="1" lang="en" sz="2000">
                <a:solidFill>
                  <a:schemeClr val="dk1"/>
                </a:solidFill>
                <a:latin typeface="Inter"/>
                <a:ea typeface="Inter"/>
                <a:cs typeface="Inter"/>
                <a:sym typeface="Inter"/>
              </a:rPr>
              <a:t>Cloud Breach Tabletop Scenarios </a:t>
            </a:r>
            <a:endParaRPr b="1" sz="2200">
              <a:latin typeface="Inter"/>
              <a:ea typeface="Inter"/>
              <a:cs typeface="Inter"/>
              <a:sym typeface="Inter"/>
            </a:endParaRPr>
          </a:p>
        </p:txBody>
      </p:sp>
      <p:sp>
        <p:nvSpPr>
          <p:cNvPr id="728" name="Google Shape;728;p95"/>
          <p:cNvSpPr/>
          <p:nvPr/>
        </p:nvSpPr>
        <p:spPr>
          <a:xfrm>
            <a:off x="619050" y="2881775"/>
            <a:ext cx="6402600" cy="1308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None/>
            </a:pPr>
            <a:r>
              <a:t/>
            </a:r>
            <a:endParaRPr sz="1300">
              <a:solidFill>
                <a:schemeClr val="dk1"/>
              </a:solidFill>
              <a:latin typeface="Inter"/>
              <a:ea typeface="Inter"/>
              <a:cs typeface="Inter"/>
              <a:sym typeface="Inter"/>
            </a:endParaRPr>
          </a:p>
          <a:p>
            <a:pPr indent="0" lvl="0" marL="0" rtl="0" algn="l">
              <a:lnSpc>
                <a:spcPct val="115000"/>
              </a:lnSpc>
              <a:spcBef>
                <a:spcPts val="1200"/>
              </a:spcBef>
              <a:spcAft>
                <a:spcPts val="0"/>
              </a:spcAft>
              <a:buNone/>
            </a:pPr>
            <a:r>
              <a:rPr b="1" lang="en" sz="1300">
                <a:solidFill>
                  <a:schemeClr val="dk1"/>
                </a:solidFill>
                <a:latin typeface="Inter"/>
                <a:ea typeface="Inter"/>
                <a:cs typeface="Inter"/>
                <a:sym typeface="Inter"/>
              </a:rPr>
              <a:t>Step 1: Review Your Scenario</a:t>
            </a:r>
            <a:endParaRPr b="1" sz="1300">
              <a:solidFill>
                <a:schemeClr val="dk1"/>
              </a:solidFill>
              <a:latin typeface="Inter"/>
              <a:ea typeface="Inter"/>
              <a:cs typeface="Inter"/>
              <a:sym typeface="Inter"/>
            </a:endParaRPr>
          </a:p>
          <a:p>
            <a:pPr indent="-311150" lvl="0" marL="457200" rtl="0" algn="l">
              <a:lnSpc>
                <a:spcPct val="115000"/>
              </a:lnSpc>
              <a:spcBef>
                <a:spcPts val="1200"/>
              </a:spcBef>
              <a:spcAft>
                <a:spcPts val="0"/>
              </a:spcAft>
              <a:buClr>
                <a:schemeClr val="dk1"/>
              </a:buClr>
              <a:buSzPts val="1300"/>
              <a:buFont typeface="Inter"/>
              <a:buChar char="●"/>
            </a:pPr>
            <a:r>
              <a:rPr lang="en" sz="1300">
                <a:solidFill>
                  <a:schemeClr val="dk1"/>
                </a:solidFill>
                <a:latin typeface="Inter"/>
                <a:ea typeface="Inter"/>
                <a:cs typeface="Inter"/>
                <a:sym typeface="Inter"/>
              </a:rPr>
              <a:t>Read the scenario carefully as a group</a:t>
            </a:r>
            <a:endParaRPr sz="1300">
              <a:solidFill>
                <a:schemeClr val="dk1"/>
              </a:solidFill>
              <a:latin typeface="Inter"/>
              <a:ea typeface="Inter"/>
              <a:cs typeface="Inter"/>
              <a:sym typeface="Inter"/>
            </a:endParaRPr>
          </a:p>
          <a:p>
            <a:pPr indent="-311150" lvl="0" marL="457200" rtl="0" algn="l">
              <a:lnSpc>
                <a:spcPct val="115000"/>
              </a:lnSpc>
              <a:spcBef>
                <a:spcPts val="0"/>
              </a:spcBef>
              <a:spcAft>
                <a:spcPts val="0"/>
              </a:spcAft>
              <a:buClr>
                <a:schemeClr val="dk1"/>
              </a:buClr>
              <a:buSzPts val="1300"/>
              <a:buFont typeface="Inter"/>
              <a:buChar char="●"/>
            </a:pPr>
            <a:r>
              <a:rPr lang="en" sz="1300">
                <a:solidFill>
                  <a:schemeClr val="dk1"/>
                </a:solidFill>
                <a:latin typeface="Inter"/>
                <a:ea typeface="Inter"/>
                <a:cs typeface="Inter"/>
                <a:sym typeface="Inter"/>
              </a:rPr>
              <a:t>Identify the potential impact, risks, and affected stakeholders</a:t>
            </a:r>
            <a:endParaRPr sz="1300">
              <a:solidFill>
                <a:schemeClr val="dk1"/>
              </a:solidFill>
              <a:latin typeface="Inter"/>
              <a:ea typeface="Inter"/>
              <a:cs typeface="Inter"/>
              <a:sym typeface="Inter"/>
            </a:endParaRPr>
          </a:p>
          <a:p>
            <a:pPr indent="0" lvl="0" marL="0" rtl="0" algn="l">
              <a:lnSpc>
                <a:spcPct val="115000"/>
              </a:lnSpc>
              <a:spcBef>
                <a:spcPts val="1200"/>
              </a:spcBef>
              <a:spcAft>
                <a:spcPts val="0"/>
              </a:spcAft>
              <a:buNone/>
            </a:pPr>
            <a:r>
              <a:rPr b="1" lang="en" sz="1300">
                <a:solidFill>
                  <a:schemeClr val="dk1"/>
                </a:solidFill>
                <a:latin typeface="Inter"/>
                <a:ea typeface="Inter"/>
                <a:cs typeface="Inter"/>
                <a:sym typeface="Inter"/>
              </a:rPr>
              <a:t>Step 2: React by Role</a:t>
            </a:r>
            <a:endParaRPr b="1" sz="1300">
              <a:solidFill>
                <a:schemeClr val="dk1"/>
              </a:solidFill>
              <a:latin typeface="Inter"/>
              <a:ea typeface="Inter"/>
              <a:cs typeface="Inter"/>
              <a:sym typeface="Inter"/>
            </a:endParaRPr>
          </a:p>
          <a:p>
            <a:pPr indent="-311150" lvl="0" marL="457200" rtl="0" algn="l">
              <a:lnSpc>
                <a:spcPct val="115000"/>
              </a:lnSpc>
              <a:spcBef>
                <a:spcPts val="1200"/>
              </a:spcBef>
              <a:spcAft>
                <a:spcPts val="0"/>
              </a:spcAft>
              <a:buClr>
                <a:schemeClr val="dk1"/>
              </a:buClr>
              <a:buSzPts val="1300"/>
              <a:buFont typeface="Inter"/>
              <a:buChar char="●"/>
            </a:pPr>
            <a:r>
              <a:rPr lang="en" sz="1300">
                <a:solidFill>
                  <a:schemeClr val="dk1"/>
                </a:solidFill>
                <a:latin typeface="Inter"/>
                <a:ea typeface="Inter"/>
                <a:cs typeface="Inter"/>
                <a:sym typeface="Inter"/>
              </a:rPr>
              <a:t>As your assigned role (CO, COR, PO, Vendor, Security SME), respond:</a:t>
            </a:r>
            <a:br>
              <a:rPr lang="en" sz="1300">
                <a:solidFill>
                  <a:schemeClr val="dk1"/>
                </a:solidFill>
                <a:latin typeface="Inter"/>
                <a:ea typeface="Inter"/>
                <a:cs typeface="Inter"/>
                <a:sym typeface="Inter"/>
              </a:rPr>
            </a:br>
            <a:r>
              <a:rPr lang="en" sz="1300">
                <a:solidFill>
                  <a:schemeClr val="dk1"/>
                </a:solidFill>
                <a:latin typeface="Inter"/>
                <a:ea typeface="Inter"/>
                <a:cs typeface="Inter"/>
                <a:sym typeface="Inter"/>
              </a:rPr>
              <a:t> “What do I do in the first 6 hours after discovery?”</a:t>
            </a:r>
            <a:endParaRPr sz="1300">
              <a:solidFill>
                <a:schemeClr val="dk1"/>
              </a:solidFill>
              <a:latin typeface="Inter"/>
              <a:ea typeface="Inter"/>
              <a:cs typeface="Inter"/>
              <a:sym typeface="Inter"/>
            </a:endParaRPr>
          </a:p>
          <a:p>
            <a:pPr indent="-311150" lvl="0" marL="457200" rtl="0" algn="l">
              <a:lnSpc>
                <a:spcPct val="115000"/>
              </a:lnSpc>
              <a:spcBef>
                <a:spcPts val="0"/>
              </a:spcBef>
              <a:spcAft>
                <a:spcPts val="0"/>
              </a:spcAft>
              <a:buClr>
                <a:schemeClr val="dk1"/>
              </a:buClr>
              <a:buSzPts val="1300"/>
              <a:buFont typeface="Inter"/>
              <a:buChar char="●"/>
            </a:pPr>
            <a:r>
              <a:rPr lang="en" sz="1300">
                <a:solidFill>
                  <a:schemeClr val="dk1"/>
                </a:solidFill>
                <a:latin typeface="Inter"/>
                <a:ea typeface="Inter"/>
                <a:cs typeface="Inter"/>
                <a:sym typeface="Inter"/>
              </a:rPr>
              <a:t>Use your breach response worksheet to guide your thinking</a:t>
            </a:r>
            <a:endParaRPr sz="1300">
              <a:solidFill>
                <a:schemeClr val="dk1"/>
              </a:solidFill>
              <a:latin typeface="Inter"/>
              <a:ea typeface="Inter"/>
              <a:cs typeface="Inter"/>
              <a:sym typeface="Inter"/>
            </a:endParaRPr>
          </a:p>
          <a:p>
            <a:pPr indent="-311150" lvl="0" marL="457200" rtl="0" algn="l">
              <a:lnSpc>
                <a:spcPct val="115000"/>
              </a:lnSpc>
              <a:spcBef>
                <a:spcPts val="0"/>
              </a:spcBef>
              <a:spcAft>
                <a:spcPts val="0"/>
              </a:spcAft>
              <a:buClr>
                <a:schemeClr val="dk1"/>
              </a:buClr>
              <a:buSzPts val="1300"/>
              <a:buFont typeface="Inter"/>
              <a:buChar char="●"/>
            </a:pPr>
            <a:r>
              <a:rPr lang="en" sz="1300">
                <a:solidFill>
                  <a:schemeClr val="dk1"/>
                </a:solidFill>
                <a:latin typeface="Inter"/>
                <a:ea typeface="Inter"/>
                <a:cs typeface="Inter"/>
                <a:sym typeface="Inter"/>
              </a:rPr>
              <a:t>Flag uncertainties or gaps in the process</a:t>
            </a:r>
            <a:endParaRPr sz="1300">
              <a:solidFill>
                <a:schemeClr val="dk1"/>
              </a:solidFill>
              <a:latin typeface="Inter"/>
              <a:ea typeface="Inter"/>
              <a:cs typeface="Inter"/>
              <a:sym typeface="Inter"/>
            </a:endParaRPr>
          </a:p>
          <a:p>
            <a:pPr indent="0" lvl="0" marL="0" rtl="0" algn="l">
              <a:lnSpc>
                <a:spcPct val="115000"/>
              </a:lnSpc>
              <a:spcBef>
                <a:spcPts val="1200"/>
              </a:spcBef>
              <a:spcAft>
                <a:spcPts val="0"/>
              </a:spcAft>
              <a:buNone/>
            </a:pPr>
            <a:r>
              <a:rPr b="1" lang="en" sz="1300">
                <a:solidFill>
                  <a:schemeClr val="dk1"/>
                </a:solidFill>
                <a:latin typeface="Inter"/>
                <a:ea typeface="Inter"/>
                <a:cs typeface="Inter"/>
                <a:sym typeface="Inter"/>
              </a:rPr>
              <a:t>Step 3: Receive Update #1</a:t>
            </a:r>
            <a:endParaRPr b="1" sz="1300">
              <a:solidFill>
                <a:schemeClr val="dk1"/>
              </a:solidFill>
              <a:latin typeface="Inter"/>
              <a:ea typeface="Inter"/>
              <a:cs typeface="Inter"/>
              <a:sym typeface="Inter"/>
            </a:endParaRPr>
          </a:p>
          <a:p>
            <a:pPr indent="-311150" lvl="0" marL="457200" rtl="0" algn="l">
              <a:lnSpc>
                <a:spcPct val="115000"/>
              </a:lnSpc>
              <a:spcBef>
                <a:spcPts val="1200"/>
              </a:spcBef>
              <a:spcAft>
                <a:spcPts val="0"/>
              </a:spcAft>
              <a:buClr>
                <a:schemeClr val="dk1"/>
              </a:buClr>
              <a:buSzPts val="1300"/>
              <a:buFont typeface="Inter"/>
              <a:buChar char="●"/>
            </a:pPr>
            <a:r>
              <a:rPr lang="en" sz="1300">
                <a:solidFill>
                  <a:schemeClr val="dk1"/>
                </a:solidFill>
                <a:latin typeface="Inter"/>
                <a:ea typeface="Inter"/>
                <a:cs typeface="Inter"/>
                <a:sym typeface="Inter"/>
              </a:rPr>
              <a:t>Facilitator will share an escalation: breach confirmed with broader scope</a:t>
            </a:r>
            <a:endParaRPr sz="1300">
              <a:solidFill>
                <a:schemeClr val="dk1"/>
              </a:solidFill>
              <a:latin typeface="Inter"/>
              <a:ea typeface="Inter"/>
              <a:cs typeface="Inter"/>
              <a:sym typeface="Inter"/>
            </a:endParaRPr>
          </a:p>
          <a:p>
            <a:pPr indent="-311150" lvl="0" marL="457200" rtl="0" algn="l">
              <a:lnSpc>
                <a:spcPct val="115000"/>
              </a:lnSpc>
              <a:spcBef>
                <a:spcPts val="0"/>
              </a:spcBef>
              <a:spcAft>
                <a:spcPts val="0"/>
              </a:spcAft>
              <a:buClr>
                <a:schemeClr val="dk1"/>
              </a:buClr>
              <a:buSzPts val="1300"/>
              <a:buFont typeface="Inter"/>
              <a:buChar char="●"/>
            </a:pPr>
            <a:r>
              <a:rPr lang="en" sz="1300">
                <a:solidFill>
                  <a:schemeClr val="dk1"/>
                </a:solidFill>
                <a:latin typeface="Inter"/>
                <a:ea typeface="Inter"/>
                <a:cs typeface="Inter"/>
                <a:sym typeface="Inter"/>
              </a:rPr>
              <a:t>Update your role’s plan accordingly</a:t>
            </a:r>
            <a:br>
              <a:rPr lang="en" sz="1300">
                <a:solidFill>
                  <a:schemeClr val="dk1"/>
                </a:solidFill>
                <a:latin typeface="Inter"/>
                <a:ea typeface="Inter"/>
                <a:cs typeface="Inter"/>
                <a:sym typeface="Inter"/>
              </a:rPr>
            </a:br>
            <a:endParaRPr sz="1700">
              <a:solidFill>
                <a:schemeClr val="dk1"/>
              </a:solidFill>
              <a:latin typeface="Inter"/>
              <a:ea typeface="Inter"/>
              <a:cs typeface="Inter"/>
              <a:sym typeface="Inter"/>
            </a:endParaRPr>
          </a:p>
          <a:p>
            <a:pPr indent="0" lvl="0" marL="457200" rtl="0" algn="l">
              <a:lnSpc>
                <a:spcPct val="115000"/>
              </a:lnSpc>
              <a:spcBef>
                <a:spcPts val="1200"/>
              </a:spcBef>
              <a:spcAft>
                <a:spcPts val="0"/>
              </a:spcAft>
              <a:buNone/>
            </a:pPr>
            <a:r>
              <a:t/>
            </a:r>
            <a:endParaRPr sz="1300">
              <a:solidFill>
                <a:schemeClr val="dk1"/>
              </a:solidFill>
              <a:latin typeface="Inter"/>
              <a:ea typeface="Inter"/>
              <a:cs typeface="Inter"/>
              <a:sym typeface="Inter"/>
            </a:endParaRPr>
          </a:p>
          <a:p>
            <a:pPr indent="0" lvl="0" marL="457200" rtl="0" algn="l">
              <a:spcBef>
                <a:spcPts val="1200"/>
              </a:spcBef>
              <a:spcAft>
                <a:spcPts val="0"/>
              </a:spcAft>
              <a:buNone/>
            </a:pPr>
            <a:r>
              <a:t/>
            </a:r>
            <a:endParaRPr sz="1800">
              <a:solidFill>
                <a:schemeClr val="dk1"/>
              </a:solidFill>
              <a:latin typeface="Inter"/>
              <a:ea typeface="Inter"/>
              <a:cs typeface="Inter"/>
              <a:sym typeface="Inter"/>
            </a:endParaRPr>
          </a:p>
          <a:p>
            <a:pPr indent="0" lvl="0" marL="0" marR="0" rtl="0" algn="l">
              <a:lnSpc>
                <a:spcPct val="140000"/>
              </a:lnSpc>
              <a:spcBef>
                <a:spcPts val="1200"/>
              </a:spcBef>
              <a:spcAft>
                <a:spcPts val="0"/>
              </a:spcAft>
              <a:buClr>
                <a:srgbClr val="000000"/>
              </a:buClr>
              <a:buSzPts val="1350"/>
              <a:buFont typeface="Inter"/>
              <a:buNone/>
            </a:pPr>
            <a:r>
              <a:t/>
            </a:r>
            <a:endParaRPr>
              <a:latin typeface="Inter"/>
              <a:ea typeface="Inter"/>
              <a:cs typeface="Inter"/>
              <a:sym typeface="Inter"/>
            </a:endParaRPr>
          </a:p>
        </p:txBody>
      </p:sp>
      <p:pic>
        <p:nvPicPr>
          <p:cNvPr descr="Two people raising their hands with a light bulb between them. " id="729" name="Google Shape;729;p95" title="ACTIVITY (1).png"/>
          <p:cNvPicPr preferRelativeResize="0"/>
          <p:nvPr/>
        </p:nvPicPr>
        <p:blipFill>
          <a:blip r:embed="rId3">
            <a:alphaModFix/>
          </a:blip>
          <a:stretch>
            <a:fillRect/>
          </a:stretch>
        </p:blipFill>
        <p:spPr>
          <a:xfrm>
            <a:off x="6629400" y="1730600"/>
            <a:ext cx="2057400" cy="20574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34" name="Shape 734"/>
        <p:cNvGrpSpPr/>
        <p:nvPr/>
      </p:nvGrpSpPr>
      <p:grpSpPr>
        <a:xfrm>
          <a:off x="0" y="0"/>
          <a:ext cx="0" cy="0"/>
          <a:chOff x="0" y="0"/>
          <a:chExt cx="0" cy="0"/>
        </a:xfrm>
      </p:grpSpPr>
      <p:sp>
        <p:nvSpPr>
          <p:cNvPr id="735" name="Google Shape;735;p96"/>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96"/>
          <p:cNvSpPr/>
          <p:nvPr/>
        </p:nvSpPr>
        <p:spPr>
          <a:xfrm>
            <a:off x="589500" y="2124075"/>
            <a:ext cx="7965000" cy="547800"/>
          </a:xfrm>
          <a:prstGeom prst="rect">
            <a:avLst/>
          </a:prstGeom>
          <a:noFill/>
          <a:ln>
            <a:noFill/>
          </a:ln>
        </p:spPr>
        <p:txBody>
          <a:bodyPr anchorCtr="0" anchor="ctr" bIns="45700" lIns="91425" spcFirstLastPara="1" rIns="91425" wrap="square" tIns="45700">
            <a:noAutofit/>
          </a:bodyPr>
          <a:lstStyle/>
          <a:p>
            <a:pPr indent="0" lvl="0" marL="0" rtl="0" algn="l">
              <a:spcBef>
                <a:spcPts val="1200"/>
              </a:spcBef>
              <a:spcAft>
                <a:spcPts val="1200"/>
              </a:spcAft>
              <a:buNone/>
            </a:pPr>
            <a:r>
              <a:rPr b="1" lang="en" sz="3600">
                <a:solidFill>
                  <a:schemeClr val="dk1"/>
                </a:solidFill>
                <a:latin typeface="Inter"/>
                <a:ea typeface="Inter"/>
                <a:cs typeface="Inter"/>
                <a:sym typeface="Inter"/>
              </a:rPr>
              <a:t>Cloud Breach Scenarios </a:t>
            </a:r>
            <a:endParaRPr b="1" i="0" sz="3600" u="none" cap="none" strike="noStrike">
              <a:solidFill>
                <a:schemeClr val="dk1"/>
              </a:solidFill>
              <a:latin typeface="Inter"/>
              <a:ea typeface="Inter"/>
              <a:cs typeface="Inter"/>
              <a:sym typeface="Inter"/>
            </a:endParaRPr>
          </a:p>
        </p:txBody>
      </p:sp>
      <p:sp>
        <p:nvSpPr>
          <p:cNvPr id="737" name="Google Shape;737;p96"/>
          <p:cNvSpPr/>
          <p:nvPr/>
        </p:nvSpPr>
        <p:spPr>
          <a:xfrm>
            <a:off x="609600" y="3072188"/>
            <a:ext cx="6172200" cy="238200"/>
          </a:xfrm>
          <a:prstGeom prst="rect">
            <a:avLst/>
          </a:prstGeom>
          <a:noFill/>
          <a:ln>
            <a:noFill/>
          </a:ln>
        </p:spPr>
        <p:txBody>
          <a:bodyPr anchorCtr="0" anchor="ctr" bIns="45700" lIns="91425" spcFirstLastPara="1" rIns="91425" wrap="square" tIns="45700">
            <a:noAutofit/>
          </a:bodyPr>
          <a:lstStyle/>
          <a:p>
            <a:pPr indent="0" lvl="0" marL="0" rtl="0" algn="l">
              <a:spcBef>
                <a:spcPts val="1200"/>
              </a:spcBef>
              <a:spcAft>
                <a:spcPts val="1200"/>
              </a:spcAft>
              <a:buNone/>
            </a:pPr>
            <a:r>
              <a:t/>
            </a:r>
            <a:endParaRPr i="0" sz="1750" u="none" cap="none" strike="noStrike">
              <a:solidFill>
                <a:schemeClr val="dk1"/>
              </a:solidFill>
              <a:latin typeface="Inter"/>
              <a:ea typeface="Inter"/>
              <a:cs typeface="Inter"/>
              <a:sym typeface="Inte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42" name="Shape 742"/>
        <p:cNvGrpSpPr/>
        <p:nvPr/>
      </p:nvGrpSpPr>
      <p:grpSpPr>
        <a:xfrm>
          <a:off x="0" y="0"/>
          <a:ext cx="0" cy="0"/>
          <a:chOff x="0" y="0"/>
          <a:chExt cx="0" cy="0"/>
        </a:xfrm>
      </p:grpSpPr>
      <p:sp>
        <p:nvSpPr>
          <p:cNvPr id="743" name="Google Shape;743;p97"/>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97"/>
          <p:cNvSpPr/>
          <p:nvPr/>
        </p:nvSpPr>
        <p:spPr>
          <a:xfrm>
            <a:off x="2300287" y="366275"/>
            <a:ext cx="46506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None/>
            </a:pPr>
            <a:r>
              <a:rPr b="1" i="0" lang="en" sz="2000" u="none" cap="none" strike="noStrike">
                <a:solidFill>
                  <a:srgbClr val="000000"/>
                </a:solidFill>
                <a:latin typeface="Inter"/>
                <a:ea typeface="Inter"/>
                <a:cs typeface="Inter"/>
                <a:sym typeface="Inter"/>
              </a:rPr>
              <a:t>Scenario 1: Delayed Notification</a:t>
            </a:r>
            <a:endParaRPr b="0" i="0" sz="3200" u="none" cap="none" strike="noStrike">
              <a:solidFill>
                <a:schemeClr val="dk1"/>
              </a:solidFill>
              <a:latin typeface="Inter"/>
              <a:ea typeface="Inter"/>
              <a:cs typeface="Inter"/>
              <a:sym typeface="Inter"/>
            </a:endParaRPr>
          </a:p>
        </p:txBody>
      </p:sp>
      <p:sp>
        <p:nvSpPr>
          <p:cNvPr id="745" name="Google Shape;745;p97"/>
          <p:cNvSpPr txBox="1"/>
          <p:nvPr/>
        </p:nvSpPr>
        <p:spPr>
          <a:xfrm>
            <a:off x="742013" y="1295400"/>
            <a:ext cx="7659900" cy="2462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rgbClr val="000000"/>
                </a:solidFill>
                <a:latin typeface="Inter"/>
                <a:ea typeface="Inter"/>
                <a:cs typeface="Inter"/>
                <a:sym typeface="Inter"/>
              </a:rPr>
              <a:t>A contractor-managed cloud platform supporting a benefits application detects unauthorized access to log files that include session tokens and metadata. The incident is flagged by the vendor’s monitoring tools at 3:00 AM, and their internal team initiates triage. However, due to unclear escalation procedures and fear of over-reporting, they wait until 10:00 AM to notify the government. The data exposure window remains uncertain.</a:t>
            </a:r>
            <a:endParaRPr/>
          </a:p>
          <a:p>
            <a:pPr indent="0" lvl="0" marL="0" marR="0" rtl="0" algn="l">
              <a:lnSpc>
                <a:spcPct val="100000"/>
              </a:lnSpc>
              <a:spcBef>
                <a:spcPts val="0"/>
              </a:spcBef>
              <a:spcAft>
                <a:spcPts val="0"/>
              </a:spcAft>
              <a:buNone/>
            </a:pPr>
            <a:br>
              <a:rPr b="0" i="0" lang="e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98"/>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98"/>
          <p:cNvSpPr/>
          <p:nvPr/>
        </p:nvSpPr>
        <p:spPr>
          <a:xfrm>
            <a:off x="2300287" y="438150"/>
            <a:ext cx="46506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None/>
            </a:pPr>
            <a:r>
              <a:rPr b="1" i="0" lang="en" sz="2400" u="none" cap="none" strike="noStrike">
                <a:solidFill>
                  <a:srgbClr val="000000"/>
                </a:solidFill>
                <a:latin typeface="Arial"/>
                <a:ea typeface="Arial"/>
                <a:cs typeface="Arial"/>
                <a:sym typeface="Arial"/>
              </a:rPr>
              <a:t>Scenario 2: COR on Leave</a:t>
            </a:r>
            <a:endParaRPr b="0" i="0" sz="4800" u="none" cap="none" strike="noStrike">
              <a:solidFill>
                <a:schemeClr val="dk1"/>
              </a:solidFill>
              <a:latin typeface="Inter"/>
              <a:ea typeface="Inter"/>
              <a:cs typeface="Inter"/>
              <a:sym typeface="Inter"/>
            </a:endParaRPr>
          </a:p>
        </p:txBody>
      </p:sp>
      <p:sp>
        <p:nvSpPr>
          <p:cNvPr id="753" name="Google Shape;753;p98"/>
          <p:cNvSpPr txBox="1"/>
          <p:nvPr/>
        </p:nvSpPr>
        <p:spPr>
          <a:xfrm>
            <a:off x="795533" y="1295400"/>
            <a:ext cx="7659900" cy="2462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rgbClr val="000000"/>
                </a:solidFill>
                <a:latin typeface="Inter"/>
                <a:ea typeface="Inter"/>
                <a:cs typeface="Inter"/>
                <a:sym typeface="Inter"/>
              </a:rPr>
              <a:t>A contractor-managed cloud platform supporting a benefits application detects unauthorized access to log files that include session tokens and metadata. The incident is flagged by the vendor’s monitoring tools at 3:00 AM, and their internal team initiates triage. However, due to unclear escalation procedures and fear of over-reporting, they wait until 10:00 AM to notify the government. The data exposure window remains uncertain.</a:t>
            </a:r>
            <a:endParaRPr/>
          </a:p>
          <a:p>
            <a:pPr indent="0" lvl="0" marL="0" marR="0" rtl="0" algn="l">
              <a:lnSpc>
                <a:spcPct val="100000"/>
              </a:lnSpc>
              <a:spcBef>
                <a:spcPts val="0"/>
              </a:spcBef>
              <a:spcAft>
                <a:spcPts val="0"/>
              </a:spcAft>
              <a:buNone/>
            </a:pPr>
            <a:br>
              <a:rPr b="0" i="0" lang="e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99"/>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99"/>
          <p:cNvSpPr/>
          <p:nvPr/>
        </p:nvSpPr>
        <p:spPr>
          <a:xfrm>
            <a:off x="1790620" y="520596"/>
            <a:ext cx="54570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None/>
            </a:pPr>
            <a:r>
              <a:rPr b="1" i="0" lang="en" sz="2400" u="none" cap="none" strike="noStrike">
                <a:solidFill>
                  <a:srgbClr val="000000"/>
                </a:solidFill>
                <a:latin typeface="Arial"/>
                <a:ea typeface="Arial"/>
                <a:cs typeface="Arial"/>
                <a:sym typeface="Arial"/>
              </a:rPr>
              <a:t>Scenario 3: Internal Staff Breach</a:t>
            </a:r>
            <a:endParaRPr b="0" i="0" sz="2400" u="none" cap="none" strike="noStrike">
              <a:solidFill>
                <a:schemeClr val="dk1"/>
              </a:solidFill>
              <a:latin typeface="Inter"/>
              <a:ea typeface="Inter"/>
              <a:cs typeface="Inter"/>
              <a:sym typeface="Inter"/>
            </a:endParaRPr>
          </a:p>
        </p:txBody>
      </p:sp>
      <p:sp>
        <p:nvSpPr>
          <p:cNvPr id="761" name="Google Shape;761;p99"/>
          <p:cNvSpPr txBox="1"/>
          <p:nvPr/>
        </p:nvSpPr>
        <p:spPr>
          <a:xfrm>
            <a:off x="795533" y="1295400"/>
            <a:ext cx="7659900" cy="1970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rgbClr val="000000"/>
                </a:solidFill>
                <a:latin typeface="Inter"/>
                <a:ea typeface="Inter"/>
                <a:cs typeface="Inter"/>
                <a:sym typeface="Inter"/>
              </a:rPr>
              <a:t>An agency staff member with privileged access to the vendor's cloud dashboard logs in after-hours and initiates several unauthorized queries that result in mass downloads of personally identifiable information (PII). The vendor detects the anomaly but hesitates to report it, unsure whether the activity was authorized. By the time clarification occurs, two days have passed.</a:t>
            </a:r>
            <a:br>
              <a:rPr b="0" i="0" lang="e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100"/>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100"/>
          <p:cNvSpPr/>
          <p:nvPr/>
        </p:nvSpPr>
        <p:spPr>
          <a:xfrm>
            <a:off x="833000" y="597625"/>
            <a:ext cx="7433400" cy="42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 sz="2400" u="none" cap="none" strike="noStrike">
                <a:solidFill>
                  <a:srgbClr val="000000"/>
                </a:solidFill>
                <a:latin typeface="Arial"/>
                <a:ea typeface="Arial"/>
                <a:cs typeface="Arial"/>
                <a:sym typeface="Arial"/>
              </a:rPr>
              <a:t>Scenario 4: Partial Data Exposure with</a:t>
            </a:r>
            <a:r>
              <a:rPr b="1" lang="en" sz="2400"/>
              <a:t> </a:t>
            </a:r>
            <a:r>
              <a:rPr b="1" i="0" lang="en" sz="2400" u="none" cap="none" strike="noStrike">
                <a:solidFill>
                  <a:srgbClr val="000000"/>
                </a:solidFill>
                <a:latin typeface="Arial"/>
                <a:ea typeface="Arial"/>
                <a:cs typeface="Arial"/>
                <a:sym typeface="Arial"/>
              </a:rPr>
              <a:t>Ambiguous Scope</a:t>
            </a:r>
            <a:endParaRPr b="0" i="0" sz="2400" u="none" cap="none" strike="noStrike">
              <a:solidFill>
                <a:schemeClr val="dk1"/>
              </a:solidFill>
              <a:latin typeface="Inter"/>
              <a:ea typeface="Inter"/>
              <a:cs typeface="Inter"/>
              <a:sym typeface="Inter"/>
            </a:endParaRPr>
          </a:p>
        </p:txBody>
      </p:sp>
      <p:sp>
        <p:nvSpPr>
          <p:cNvPr id="769" name="Google Shape;769;p100"/>
          <p:cNvSpPr txBox="1"/>
          <p:nvPr/>
        </p:nvSpPr>
        <p:spPr>
          <a:xfrm>
            <a:off x="833008" y="1568366"/>
            <a:ext cx="7659900" cy="2462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1800" u="none" cap="none" strike="noStrike">
                <a:solidFill>
                  <a:srgbClr val="000000"/>
                </a:solidFill>
                <a:latin typeface="Inter"/>
                <a:ea typeface="Inter"/>
                <a:cs typeface="Inter"/>
                <a:sym typeface="Inter"/>
              </a:rPr>
              <a:t>A vendor supporting a shared-service platform discovers that due to a configuration error, access control policies were not applied correctly across tenant environments. An internal audit reveals that external users may have been able to see portions of system configuration logs. It is unclear whether the logs contain any user data or if access was actually exploited.</a:t>
            </a:r>
            <a:endParaRPr/>
          </a:p>
          <a:p>
            <a:pPr indent="0" lvl="0" marL="0" marR="0" rtl="0" algn="l">
              <a:lnSpc>
                <a:spcPct val="100000"/>
              </a:lnSpc>
              <a:spcBef>
                <a:spcPts val="0"/>
              </a:spcBef>
              <a:spcAft>
                <a:spcPts val="0"/>
              </a:spcAft>
              <a:buNone/>
            </a:pPr>
            <a:br>
              <a:rPr b="0" i="0" lang="en" sz="1800" u="none" cap="none" strike="noStrike">
                <a:solidFill>
                  <a:srgbClr val="000000"/>
                </a:solidFill>
                <a:latin typeface="Arial"/>
                <a:ea typeface="Arial"/>
                <a:cs typeface="Arial"/>
                <a:sym typeface="Arial"/>
              </a:rPr>
            </a:br>
            <a:br>
              <a:rPr b="0" i="0" lang="e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101"/>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101"/>
          <p:cNvSpPr/>
          <p:nvPr/>
        </p:nvSpPr>
        <p:spPr>
          <a:xfrm>
            <a:off x="1281659" y="530179"/>
            <a:ext cx="65808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None/>
            </a:pPr>
            <a:r>
              <a:rPr b="1" i="0" lang="en" sz="2400" u="none" cap="none" strike="noStrike">
                <a:solidFill>
                  <a:srgbClr val="000000"/>
                </a:solidFill>
                <a:latin typeface="Arial"/>
                <a:ea typeface="Arial"/>
                <a:cs typeface="Arial"/>
                <a:sym typeface="Arial"/>
              </a:rPr>
              <a:t>Scenario 5: Misrouted Incident Response</a:t>
            </a:r>
            <a:endParaRPr b="0" i="0" sz="2400" u="none" cap="none" strike="noStrike">
              <a:solidFill>
                <a:schemeClr val="dk1"/>
              </a:solidFill>
              <a:latin typeface="Inter"/>
              <a:ea typeface="Inter"/>
              <a:cs typeface="Inter"/>
              <a:sym typeface="Inter"/>
            </a:endParaRPr>
          </a:p>
        </p:txBody>
      </p:sp>
      <p:sp>
        <p:nvSpPr>
          <p:cNvPr id="777" name="Google Shape;777;p101"/>
          <p:cNvSpPr txBox="1"/>
          <p:nvPr/>
        </p:nvSpPr>
        <p:spPr>
          <a:xfrm>
            <a:off x="1012889" y="1500911"/>
            <a:ext cx="7659900" cy="2678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000" u="none" cap="none" strike="noStrike">
                <a:solidFill>
                  <a:srgbClr val="000000"/>
                </a:solidFill>
                <a:latin typeface="Inter"/>
                <a:ea typeface="Inter"/>
                <a:cs typeface="Inter"/>
                <a:sym typeface="Inter"/>
              </a:rPr>
              <a:t>A junior developer at the vendor site notices suspicious log traffic and flags it as a potential breach. They follow internal procedures and submit a security incident ticket. However, due to incorrect routing rules, the alert goes to the agency’s Tier 1 help desk instead of security or the COR. The help desk does not escalate it for 48 hours. Once discovered, the scope of the breach has expanded.</a:t>
            </a:r>
            <a:br>
              <a:rPr b="0" i="0" lang="en" sz="1800" u="none" cap="none" strike="noStrike">
                <a:solidFill>
                  <a:srgbClr val="000000"/>
                </a:solidFill>
                <a:latin typeface="Arial"/>
                <a:ea typeface="Arial"/>
                <a:cs typeface="Arial"/>
                <a:sym typeface="Arial"/>
              </a:rPr>
            </a:br>
            <a:br>
              <a:rPr b="0" i="0" lang="en"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82" name="Shape 782"/>
        <p:cNvGrpSpPr/>
        <p:nvPr/>
      </p:nvGrpSpPr>
      <p:grpSpPr>
        <a:xfrm>
          <a:off x="0" y="0"/>
          <a:ext cx="0" cy="0"/>
          <a:chOff x="0" y="0"/>
          <a:chExt cx="0" cy="0"/>
        </a:xfrm>
      </p:grpSpPr>
      <p:sp>
        <p:nvSpPr>
          <p:cNvPr id="783" name="Google Shape;783;p102"/>
          <p:cNvSpPr/>
          <p:nvPr/>
        </p:nvSpPr>
        <p:spPr>
          <a:xfrm>
            <a:off x="609600" y="2023938"/>
            <a:ext cx="61722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3600">
                <a:latin typeface="Inter"/>
                <a:ea typeface="Inter"/>
                <a:cs typeface="Inter"/>
                <a:sym typeface="Inter"/>
              </a:rPr>
              <a:t>Reflect as a Team</a:t>
            </a:r>
            <a:endParaRPr b="0" i="0" sz="3600" u="none" cap="none" strike="noStrike">
              <a:solidFill>
                <a:schemeClr val="dk1"/>
              </a:solidFill>
              <a:latin typeface="Calibri"/>
              <a:ea typeface="Calibri"/>
              <a:cs typeface="Calibri"/>
              <a:sym typeface="Calibri"/>
            </a:endParaRPr>
          </a:p>
        </p:txBody>
      </p:sp>
      <p:sp>
        <p:nvSpPr>
          <p:cNvPr id="784" name="Google Shape;784;p102"/>
          <p:cNvSpPr txBox="1"/>
          <p:nvPr/>
        </p:nvSpPr>
        <p:spPr>
          <a:xfrm>
            <a:off x="609600" y="2697850"/>
            <a:ext cx="5384700" cy="19656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1200"/>
              </a:spcBef>
              <a:spcAft>
                <a:spcPts val="0"/>
              </a:spcAft>
              <a:buClr>
                <a:schemeClr val="dk1"/>
              </a:buClr>
              <a:buSzPts val="1300"/>
              <a:buFont typeface="Inter"/>
              <a:buChar char="●"/>
            </a:pPr>
            <a:r>
              <a:rPr lang="en" sz="1300">
                <a:solidFill>
                  <a:schemeClr val="dk1"/>
                </a:solidFill>
                <a:latin typeface="Inter"/>
                <a:ea typeface="Inter"/>
                <a:cs typeface="Inter"/>
                <a:sym typeface="Inter"/>
              </a:rPr>
              <a:t>What was your role’s biggest challenge in the scenario?</a:t>
            </a:r>
            <a:endParaRPr sz="1300">
              <a:solidFill>
                <a:schemeClr val="dk1"/>
              </a:solidFill>
              <a:latin typeface="Inter"/>
              <a:ea typeface="Inter"/>
              <a:cs typeface="Inter"/>
              <a:sym typeface="Inter"/>
            </a:endParaRPr>
          </a:p>
          <a:p>
            <a:pPr indent="-311150" lvl="0" marL="457200" rtl="0" algn="l">
              <a:lnSpc>
                <a:spcPct val="115000"/>
              </a:lnSpc>
              <a:spcBef>
                <a:spcPts val="0"/>
              </a:spcBef>
              <a:spcAft>
                <a:spcPts val="0"/>
              </a:spcAft>
              <a:buClr>
                <a:schemeClr val="dk1"/>
              </a:buClr>
              <a:buSzPts val="1300"/>
              <a:buFont typeface="Inter"/>
              <a:buChar char="●"/>
            </a:pPr>
            <a:r>
              <a:rPr lang="en" sz="1300">
                <a:solidFill>
                  <a:schemeClr val="dk1"/>
                </a:solidFill>
                <a:latin typeface="Inter"/>
                <a:ea typeface="Inter"/>
                <a:cs typeface="Inter"/>
                <a:sym typeface="Inter"/>
              </a:rPr>
              <a:t>Where did coordination break down—or work well?</a:t>
            </a:r>
            <a:endParaRPr sz="1300">
              <a:solidFill>
                <a:schemeClr val="dk1"/>
              </a:solidFill>
              <a:latin typeface="Inter"/>
              <a:ea typeface="Inter"/>
              <a:cs typeface="Inter"/>
              <a:sym typeface="Inter"/>
            </a:endParaRPr>
          </a:p>
          <a:p>
            <a:pPr indent="-311150" lvl="0" marL="457200" rtl="0" algn="l">
              <a:lnSpc>
                <a:spcPct val="115000"/>
              </a:lnSpc>
              <a:spcBef>
                <a:spcPts val="0"/>
              </a:spcBef>
              <a:spcAft>
                <a:spcPts val="0"/>
              </a:spcAft>
              <a:buClr>
                <a:schemeClr val="dk1"/>
              </a:buClr>
              <a:buSzPts val="1300"/>
              <a:buFont typeface="Inter"/>
              <a:buChar char="●"/>
            </a:pPr>
            <a:r>
              <a:rPr lang="en" sz="1300">
                <a:solidFill>
                  <a:schemeClr val="dk1"/>
                </a:solidFill>
                <a:latin typeface="Inter"/>
                <a:ea typeface="Inter"/>
                <a:cs typeface="Inter"/>
                <a:sym typeface="Inter"/>
              </a:rPr>
              <a:t>What gaps did you uncover in contract language or escalation paths?</a:t>
            </a:r>
            <a:endParaRPr sz="1300">
              <a:solidFill>
                <a:schemeClr val="dk1"/>
              </a:solidFill>
              <a:latin typeface="Inter"/>
              <a:ea typeface="Inter"/>
              <a:cs typeface="Inter"/>
              <a:sym typeface="Inter"/>
            </a:endParaRPr>
          </a:p>
          <a:p>
            <a:pPr indent="-311150" lvl="0" marL="457200" rtl="0" algn="l">
              <a:lnSpc>
                <a:spcPct val="115000"/>
              </a:lnSpc>
              <a:spcBef>
                <a:spcPts val="0"/>
              </a:spcBef>
              <a:spcAft>
                <a:spcPts val="0"/>
              </a:spcAft>
              <a:buClr>
                <a:schemeClr val="dk1"/>
              </a:buClr>
              <a:buSzPts val="1300"/>
              <a:buFont typeface="Inter"/>
              <a:buChar char="●"/>
            </a:pPr>
            <a:r>
              <a:rPr lang="en" sz="1300">
                <a:solidFill>
                  <a:schemeClr val="dk1"/>
                </a:solidFill>
                <a:latin typeface="Inter"/>
                <a:ea typeface="Inter"/>
                <a:cs typeface="Inter"/>
                <a:sym typeface="Inter"/>
              </a:rPr>
              <a:t>What changes would you make to your team’s current breach readiness?</a:t>
            </a:r>
            <a:endParaRPr sz="1300">
              <a:solidFill>
                <a:schemeClr val="dk1"/>
              </a:solidFill>
              <a:latin typeface="Inter"/>
              <a:ea typeface="Inter"/>
              <a:cs typeface="Inter"/>
              <a:sym typeface="Inter"/>
            </a:endParaRPr>
          </a:p>
          <a:p>
            <a:pPr indent="0" lvl="0" marL="0" rtl="0" algn="l">
              <a:lnSpc>
                <a:spcPct val="115000"/>
              </a:lnSpc>
              <a:spcBef>
                <a:spcPts val="1200"/>
              </a:spcBef>
              <a:spcAft>
                <a:spcPts val="1200"/>
              </a:spcAft>
              <a:buNone/>
            </a:pPr>
            <a:r>
              <a:t/>
            </a:r>
            <a:endParaRPr sz="1600">
              <a:solidFill>
                <a:schemeClr val="dk1"/>
              </a:solidFill>
              <a:latin typeface="Inter"/>
              <a:ea typeface="Inter"/>
              <a:cs typeface="Inter"/>
              <a:sym typeface="Inter"/>
            </a:endParaRPr>
          </a:p>
        </p:txBody>
      </p:sp>
      <p:pic>
        <p:nvPicPr>
          <p:cNvPr id="785" name="Google Shape;785;p102" title="Updated ACTIVITY.png"/>
          <p:cNvPicPr preferRelativeResize="0"/>
          <p:nvPr/>
        </p:nvPicPr>
        <p:blipFill>
          <a:blip r:embed="rId3">
            <a:alphaModFix/>
          </a:blip>
          <a:stretch>
            <a:fillRect/>
          </a:stretch>
        </p:blipFill>
        <p:spPr>
          <a:xfrm>
            <a:off x="5779225" y="1511652"/>
            <a:ext cx="2579024" cy="25790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7"/>
          <p:cNvSpPr txBox="1"/>
          <p:nvPr>
            <p:ph type="title"/>
          </p:nvPr>
        </p:nvSpPr>
        <p:spPr>
          <a:xfrm>
            <a:off x="697350" y="2538425"/>
            <a:ext cx="7749300" cy="8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Management of Digital Service Delivery</a:t>
            </a:r>
            <a:endParaRPr/>
          </a:p>
        </p:txBody>
      </p:sp>
      <p:sp>
        <p:nvSpPr>
          <p:cNvPr id="492" name="Google Shape;492;p67"/>
          <p:cNvSpPr txBox="1"/>
          <p:nvPr>
            <p:ph idx="2" type="title"/>
          </p:nvPr>
        </p:nvSpPr>
        <p:spPr>
          <a:xfrm>
            <a:off x="2899200" y="1194450"/>
            <a:ext cx="3345600" cy="182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Sprint  1</a:t>
            </a:r>
            <a:endParaRPr sz="4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90" name="Shape 790"/>
        <p:cNvGrpSpPr/>
        <p:nvPr/>
      </p:nvGrpSpPr>
      <p:grpSpPr>
        <a:xfrm>
          <a:off x="0" y="0"/>
          <a:ext cx="0" cy="0"/>
          <a:chOff x="0" y="0"/>
          <a:chExt cx="0" cy="0"/>
        </a:xfrm>
      </p:grpSpPr>
      <p:sp>
        <p:nvSpPr>
          <p:cNvPr id="791" name="Google Shape;791;p103"/>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03"/>
          <p:cNvSpPr/>
          <p:nvPr/>
        </p:nvSpPr>
        <p:spPr>
          <a:xfrm>
            <a:off x="609600" y="1295400"/>
            <a:ext cx="4494900" cy="26181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None/>
            </a:pPr>
            <a:r>
              <a:t/>
            </a:r>
            <a:endParaRPr sz="1350">
              <a:latin typeface="Inter"/>
              <a:ea typeface="Inter"/>
              <a:cs typeface="Inter"/>
              <a:sym typeface="Inter"/>
            </a:endParaRPr>
          </a:p>
          <a:p>
            <a:pPr indent="0" lvl="0" marL="0" marR="0" rtl="0" algn="l">
              <a:lnSpc>
                <a:spcPct val="136000"/>
              </a:lnSpc>
              <a:spcBef>
                <a:spcPts val="1200"/>
              </a:spcBef>
              <a:spcAft>
                <a:spcPts val="0"/>
              </a:spcAft>
              <a:buClr>
                <a:srgbClr val="000000"/>
              </a:buClr>
              <a:buSzPts val="1125"/>
              <a:buFont typeface="Inter"/>
              <a:buNone/>
            </a:pPr>
            <a:r>
              <a:t/>
            </a:r>
            <a:endParaRPr sz="1125">
              <a:latin typeface="Inter"/>
              <a:ea typeface="Inter"/>
              <a:cs typeface="Inter"/>
              <a:sym typeface="Inter"/>
            </a:endParaRPr>
          </a:p>
        </p:txBody>
      </p:sp>
      <p:sp>
        <p:nvSpPr>
          <p:cNvPr id="793" name="Google Shape;793;p103"/>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Case Study Activity: </a:t>
            </a:r>
            <a:endParaRPr b="1" sz="2250">
              <a:latin typeface="Inter"/>
              <a:ea typeface="Inter"/>
              <a:cs typeface="Inter"/>
              <a:sym typeface="Inter"/>
            </a:endParaRPr>
          </a:p>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Laying the Groundwork for Agile Delivery</a:t>
            </a:r>
            <a:endParaRPr b="0" i="0" sz="2250" u="none" cap="none" strike="noStrike">
              <a:solidFill>
                <a:schemeClr val="dk1"/>
              </a:solidFill>
              <a:latin typeface="Calibri"/>
              <a:ea typeface="Calibri"/>
              <a:cs typeface="Calibri"/>
              <a:sym typeface="Calibri"/>
            </a:endParaRPr>
          </a:p>
        </p:txBody>
      </p:sp>
      <p:pic>
        <p:nvPicPr>
          <p:cNvPr id="794" name="Google Shape;794;p103" title="noun-2742823.png"/>
          <p:cNvPicPr preferRelativeResize="0"/>
          <p:nvPr/>
        </p:nvPicPr>
        <p:blipFill>
          <a:blip r:embed="rId3">
            <a:alphaModFix/>
          </a:blip>
          <a:stretch>
            <a:fillRect/>
          </a:stretch>
        </p:blipFill>
        <p:spPr>
          <a:xfrm>
            <a:off x="5481300" y="1295400"/>
            <a:ext cx="3311499" cy="331149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104"/>
          <p:cNvSpPr txBox="1"/>
          <p:nvPr>
            <p:ph type="title"/>
          </p:nvPr>
        </p:nvSpPr>
        <p:spPr>
          <a:xfrm>
            <a:off x="697350" y="2538425"/>
            <a:ext cx="7749300" cy="8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Contract Management and Problem Resolution</a:t>
            </a:r>
            <a:endParaRPr/>
          </a:p>
        </p:txBody>
      </p:sp>
      <p:sp>
        <p:nvSpPr>
          <p:cNvPr id="800" name="Google Shape;800;p104"/>
          <p:cNvSpPr txBox="1"/>
          <p:nvPr>
            <p:ph idx="2" type="title"/>
          </p:nvPr>
        </p:nvSpPr>
        <p:spPr>
          <a:xfrm>
            <a:off x="2899200" y="1194450"/>
            <a:ext cx="3345600" cy="182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Sprint  4</a:t>
            </a:r>
            <a:endParaRPr sz="48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05" name="Shape 805"/>
        <p:cNvGrpSpPr/>
        <p:nvPr/>
      </p:nvGrpSpPr>
      <p:grpSpPr>
        <a:xfrm>
          <a:off x="0" y="0"/>
          <a:ext cx="0" cy="0"/>
          <a:chOff x="0" y="0"/>
          <a:chExt cx="0" cy="0"/>
        </a:xfrm>
      </p:grpSpPr>
      <p:sp>
        <p:nvSpPr>
          <p:cNvPr id="806" name="Google Shape;806;p105"/>
          <p:cNvSpPr/>
          <p:nvPr/>
        </p:nvSpPr>
        <p:spPr>
          <a:xfrm>
            <a:off x="4610100" y="1300163"/>
            <a:ext cx="3238500" cy="60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05"/>
          <p:cNvSpPr/>
          <p:nvPr/>
        </p:nvSpPr>
        <p:spPr>
          <a:xfrm>
            <a:off x="4610100" y="2262188"/>
            <a:ext cx="3238500" cy="60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05"/>
          <p:cNvSpPr/>
          <p:nvPr/>
        </p:nvSpPr>
        <p:spPr>
          <a:xfrm>
            <a:off x="4610100" y="3224213"/>
            <a:ext cx="3238500" cy="60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05"/>
          <p:cNvSpPr/>
          <p:nvPr/>
        </p:nvSpPr>
        <p:spPr>
          <a:xfrm>
            <a:off x="609600" y="2433638"/>
            <a:ext cx="3124200" cy="2763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1800"/>
              <a:buFont typeface="Inter"/>
              <a:buNone/>
            </a:pPr>
            <a:r>
              <a:rPr b="1" lang="en" sz="1800">
                <a:latin typeface="Inter"/>
                <a:ea typeface="Inter"/>
                <a:cs typeface="Inter"/>
                <a:sym typeface="Inter"/>
              </a:rPr>
              <a:t>Agenda</a:t>
            </a:r>
            <a:endParaRPr b="0" i="0" sz="1800" u="none" cap="none" strike="noStrike">
              <a:solidFill>
                <a:schemeClr val="dk1"/>
              </a:solidFill>
              <a:latin typeface="Calibri"/>
              <a:ea typeface="Calibri"/>
              <a:cs typeface="Calibri"/>
              <a:sym typeface="Calibri"/>
            </a:endParaRPr>
          </a:p>
        </p:txBody>
      </p:sp>
      <p:sp>
        <p:nvSpPr>
          <p:cNvPr id="810" name="Google Shape;810;p105"/>
          <p:cNvSpPr/>
          <p:nvPr/>
        </p:nvSpPr>
        <p:spPr>
          <a:xfrm>
            <a:off x="3446150" y="3224225"/>
            <a:ext cx="4777500" cy="228600"/>
          </a:xfrm>
          <a:prstGeom prst="rect">
            <a:avLst/>
          </a:prstGeom>
          <a:noFill/>
          <a:ln>
            <a:noFill/>
          </a:ln>
        </p:spPr>
        <p:txBody>
          <a:bodyPr anchorCtr="0" anchor="ctr" bIns="45700" lIns="91425" spcFirstLastPara="1" rIns="91425" wrap="square" tIns="45700">
            <a:noAutofit/>
          </a:bodyPr>
          <a:lstStyle/>
          <a:p>
            <a:pPr indent="0" lvl="0" marL="0" marR="0" rtl="0" algn="l">
              <a:lnSpc>
                <a:spcPct val="115000"/>
              </a:lnSpc>
              <a:spcBef>
                <a:spcPts val="1200"/>
              </a:spcBef>
              <a:spcAft>
                <a:spcPts val="1200"/>
              </a:spcAft>
              <a:buNone/>
            </a:pPr>
            <a:r>
              <a:t/>
            </a:r>
            <a:endParaRPr i="0" sz="1350" u="none" cap="none" strike="noStrike">
              <a:solidFill>
                <a:schemeClr val="dk1"/>
              </a:solidFill>
              <a:latin typeface="Inter Medium"/>
              <a:ea typeface="Inter Medium"/>
              <a:cs typeface="Inter Medium"/>
              <a:sym typeface="Inter Medium"/>
            </a:endParaRPr>
          </a:p>
        </p:txBody>
      </p:sp>
      <p:sp>
        <p:nvSpPr>
          <p:cNvPr id="811" name="Google Shape;811;p105"/>
          <p:cNvSpPr/>
          <p:nvPr/>
        </p:nvSpPr>
        <p:spPr>
          <a:xfrm>
            <a:off x="3522725" y="2795600"/>
            <a:ext cx="4777500" cy="228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None/>
            </a:pPr>
            <a:r>
              <a:rPr b="1" lang="en" sz="1450">
                <a:solidFill>
                  <a:schemeClr val="dk1"/>
                </a:solidFill>
                <a:latin typeface="Inter"/>
                <a:ea typeface="Inter"/>
                <a:cs typeface="Inter"/>
                <a:sym typeface="Inter"/>
              </a:rPr>
              <a:t>Describes how to identify and address performance or delivery issues. </a:t>
            </a:r>
            <a:endParaRPr b="1" sz="1450">
              <a:solidFill>
                <a:schemeClr val="dk1"/>
              </a:solidFill>
              <a:latin typeface="Inter"/>
              <a:ea typeface="Inter"/>
              <a:cs typeface="Inter"/>
              <a:sym typeface="Inter"/>
            </a:endParaRPr>
          </a:p>
          <a:p>
            <a:pPr indent="0" lvl="0" marL="0" rtl="0" algn="l">
              <a:lnSpc>
                <a:spcPct val="115000"/>
              </a:lnSpc>
              <a:spcBef>
                <a:spcPts val="1200"/>
              </a:spcBef>
              <a:spcAft>
                <a:spcPts val="0"/>
              </a:spcAft>
              <a:buNone/>
            </a:pPr>
            <a:r>
              <a:rPr b="1" lang="en" sz="1450">
                <a:solidFill>
                  <a:schemeClr val="dk1"/>
                </a:solidFill>
                <a:latin typeface="Inter"/>
                <a:ea typeface="Inter"/>
                <a:cs typeface="Inter"/>
                <a:sym typeface="Inter"/>
              </a:rPr>
              <a:t>Determine how to execute an exit strategy and course correct.</a:t>
            </a:r>
            <a:endParaRPr b="1" sz="1450">
              <a:solidFill>
                <a:schemeClr val="dk1"/>
              </a:solidFill>
              <a:latin typeface="Inter"/>
              <a:ea typeface="Inter"/>
              <a:cs typeface="Inter"/>
              <a:sym typeface="Inter"/>
            </a:endParaRPr>
          </a:p>
          <a:p>
            <a:pPr indent="0" lvl="0" marL="0" rtl="0" algn="l">
              <a:lnSpc>
                <a:spcPct val="115000"/>
              </a:lnSpc>
              <a:spcBef>
                <a:spcPts val="1200"/>
              </a:spcBef>
              <a:spcAft>
                <a:spcPts val="0"/>
              </a:spcAft>
              <a:buNone/>
            </a:pPr>
            <a:r>
              <a:rPr b="1" lang="en" sz="1450">
                <a:solidFill>
                  <a:schemeClr val="dk1"/>
                </a:solidFill>
                <a:latin typeface="Inter"/>
                <a:ea typeface="Inter"/>
                <a:cs typeface="Inter"/>
                <a:sym typeface="Inter"/>
              </a:rPr>
              <a:t>Demonstrate how to negotiate consideration in the context of agile delivery within federal contracting.</a:t>
            </a:r>
            <a:endParaRPr b="1" sz="1450">
              <a:solidFill>
                <a:schemeClr val="dk1"/>
              </a:solidFill>
              <a:latin typeface="Inter"/>
              <a:ea typeface="Inter"/>
              <a:cs typeface="Inter"/>
              <a:sym typeface="Inter"/>
            </a:endParaRPr>
          </a:p>
          <a:p>
            <a:pPr indent="0" lvl="0" marL="0" marR="0" rtl="0" algn="l">
              <a:lnSpc>
                <a:spcPct val="115000"/>
              </a:lnSpc>
              <a:spcBef>
                <a:spcPts val="1200"/>
              </a:spcBef>
              <a:spcAft>
                <a:spcPts val="1200"/>
              </a:spcAft>
              <a:buNone/>
            </a:pPr>
            <a:r>
              <a:t/>
            </a:r>
            <a:endParaRPr b="1" sz="1450">
              <a:solidFill>
                <a:schemeClr val="dk1"/>
              </a:solidFill>
              <a:latin typeface="Inter"/>
              <a:ea typeface="Inter"/>
              <a:cs typeface="Inter"/>
              <a:sym typeface="Inter"/>
            </a:endParaRPr>
          </a:p>
        </p:txBody>
      </p:sp>
      <p:sp>
        <p:nvSpPr>
          <p:cNvPr id="812" name="Google Shape;812;p105"/>
          <p:cNvSpPr/>
          <p:nvPr/>
        </p:nvSpPr>
        <p:spPr>
          <a:xfrm>
            <a:off x="3446150" y="4186250"/>
            <a:ext cx="4653900" cy="228600"/>
          </a:xfrm>
          <a:prstGeom prst="rect">
            <a:avLst/>
          </a:prstGeom>
          <a:noFill/>
          <a:ln>
            <a:noFill/>
          </a:ln>
        </p:spPr>
        <p:txBody>
          <a:bodyPr anchorCtr="0" anchor="ctr" bIns="45700" lIns="91425" spcFirstLastPara="1" rIns="91425" wrap="square" tIns="45700">
            <a:noAutofit/>
          </a:bodyPr>
          <a:lstStyle/>
          <a:p>
            <a:pPr indent="0" lvl="0" marL="0" marR="0" rtl="0" algn="l">
              <a:lnSpc>
                <a:spcPct val="132000"/>
              </a:lnSpc>
              <a:spcBef>
                <a:spcPts val="0"/>
              </a:spcBef>
              <a:spcAft>
                <a:spcPts val="0"/>
              </a:spcAft>
              <a:buClr>
                <a:srgbClr val="000000"/>
              </a:buClr>
              <a:buSzPts val="1350"/>
              <a:buFont typeface="Inter"/>
              <a:buNone/>
            </a:pPr>
            <a:r>
              <a:t/>
            </a:r>
            <a:endParaRPr b="0" i="0" sz="1350" u="none" cap="none" strike="noStrike">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17" name="Shape 817"/>
        <p:cNvGrpSpPr/>
        <p:nvPr/>
      </p:nvGrpSpPr>
      <p:grpSpPr>
        <a:xfrm>
          <a:off x="0" y="0"/>
          <a:ext cx="0" cy="0"/>
          <a:chOff x="0" y="0"/>
          <a:chExt cx="0" cy="0"/>
        </a:xfrm>
      </p:grpSpPr>
      <p:sp>
        <p:nvSpPr>
          <p:cNvPr id="818" name="Google Shape;818;p106"/>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06"/>
          <p:cNvSpPr/>
          <p:nvPr/>
        </p:nvSpPr>
        <p:spPr>
          <a:xfrm>
            <a:off x="551100" y="611875"/>
            <a:ext cx="8041800" cy="5478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1200"/>
              </a:spcAft>
              <a:buClr>
                <a:schemeClr val="dk1"/>
              </a:buClr>
              <a:buSzPts val="1100"/>
              <a:buFont typeface="Arial"/>
              <a:buNone/>
            </a:pPr>
            <a:r>
              <a:rPr b="1" lang="en" sz="2200">
                <a:latin typeface="Inter"/>
                <a:ea typeface="Inter"/>
                <a:cs typeface="Inter"/>
                <a:sym typeface="Inter"/>
              </a:rPr>
              <a:t>Executing an Exit Strategy or Course Correction</a:t>
            </a:r>
            <a:endParaRPr b="1" sz="2200">
              <a:latin typeface="Inter"/>
              <a:ea typeface="Inter"/>
              <a:cs typeface="Inter"/>
              <a:sym typeface="Inter"/>
            </a:endParaRPr>
          </a:p>
        </p:txBody>
      </p:sp>
      <p:sp>
        <p:nvSpPr>
          <p:cNvPr id="820" name="Google Shape;820;p106"/>
          <p:cNvSpPr/>
          <p:nvPr/>
        </p:nvSpPr>
        <p:spPr>
          <a:xfrm>
            <a:off x="551100" y="2488175"/>
            <a:ext cx="5530200" cy="19131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None/>
            </a:pPr>
            <a:r>
              <a:rPr b="1" lang="en">
                <a:solidFill>
                  <a:schemeClr val="dk1"/>
                </a:solidFill>
                <a:latin typeface="Inter"/>
                <a:ea typeface="Inter"/>
                <a:cs typeface="Inter"/>
                <a:sym typeface="Inter"/>
              </a:rPr>
              <a:t>Even in well-structured agile contracts, you may need to:</a:t>
            </a:r>
            <a:endParaRPr b="1">
              <a:solidFill>
                <a:schemeClr val="dk1"/>
              </a:solidFill>
              <a:latin typeface="Inter"/>
              <a:ea typeface="Inter"/>
              <a:cs typeface="Inter"/>
              <a:sym typeface="Inter"/>
            </a:endParaRPr>
          </a:p>
          <a:p>
            <a:pPr indent="-317500" lvl="0" marL="457200" rtl="0" algn="l">
              <a:lnSpc>
                <a:spcPct val="115000"/>
              </a:lnSpc>
              <a:spcBef>
                <a:spcPts val="1200"/>
              </a:spcBef>
              <a:spcAft>
                <a:spcPts val="0"/>
              </a:spcAft>
              <a:buClr>
                <a:schemeClr val="dk1"/>
              </a:buClr>
              <a:buSzPts val="1400"/>
              <a:buFont typeface="Inter"/>
              <a:buChar char="●"/>
            </a:pPr>
            <a:r>
              <a:rPr lang="en">
                <a:solidFill>
                  <a:schemeClr val="dk1"/>
                </a:solidFill>
                <a:latin typeface="Inter"/>
                <a:ea typeface="Inter"/>
                <a:cs typeface="Inter"/>
                <a:sym typeface="Inter"/>
              </a:rPr>
              <a:t>Exit from a vendor relationship</a:t>
            </a:r>
            <a:endParaRPr>
              <a:solidFill>
                <a:schemeClr val="dk1"/>
              </a:solidFill>
              <a:latin typeface="Inter"/>
              <a:ea typeface="Inter"/>
              <a:cs typeface="Inter"/>
              <a:sym typeface="Inter"/>
            </a:endParaRPr>
          </a:p>
          <a:p>
            <a:pPr indent="-317500" lvl="0" marL="457200" rtl="0" algn="l">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Replace a module or service</a:t>
            </a:r>
            <a:endParaRPr>
              <a:solidFill>
                <a:schemeClr val="dk1"/>
              </a:solidFill>
              <a:latin typeface="Inter"/>
              <a:ea typeface="Inter"/>
              <a:cs typeface="Inter"/>
              <a:sym typeface="Inter"/>
            </a:endParaRPr>
          </a:p>
          <a:p>
            <a:pPr indent="-317500" lvl="0" marL="457200" rtl="0" algn="l">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Course-correct mid-performance</a:t>
            </a:r>
            <a:br>
              <a:rPr lang="en">
                <a:solidFill>
                  <a:schemeClr val="dk1"/>
                </a:solidFill>
                <a:latin typeface="Inter"/>
                <a:ea typeface="Inter"/>
                <a:cs typeface="Inter"/>
                <a:sym typeface="Inter"/>
              </a:rPr>
            </a:br>
            <a:endParaRPr>
              <a:solidFill>
                <a:schemeClr val="dk1"/>
              </a:solidFill>
              <a:latin typeface="Inter"/>
              <a:ea typeface="Inter"/>
              <a:cs typeface="Inter"/>
              <a:sym typeface="Inter"/>
            </a:endParaRPr>
          </a:p>
          <a:p>
            <a:pPr indent="0" lvl="0" marL="0" rtl="0" algn="l">
              <a:lnSpc>
                <a:spcPct val="115000"/>
              </a:lnSpc>
              <a:spcBef>
                <a:spcPts val="1200"/>
              </a:spcBef>
              <a:spcAft>
                <a:spcPts val="0"/>
              </a:spcAft>
              <a:buNone/>
            </a:pPr>
            <a:r>
              <a:rPr b="1" lang="en">
                <a:solidFill>
                  <a:schemeClr val="dk1"/>
                </a:solidFill>
                <a:latin typeface="Inter"/>
                <a:ea typeface="Inter"/>
                <a:cs typeface="Inter"/>
                <a:sym typeface="Inter"/>
              </a:rPr>
              <a:t>Common Scenarios:</a:t>
            </a:r>
            <a:endParaRPr b="1">
              <a:solidFill>
                <a:schemeClr val="dk1"/>
              </a:solidFill>
              <a:latin typeface="Inter"/>
              <a:ea typeface="Inter"/>
              <a:cs typeface="Inter"/>
              <a:sym typeface="Inter"/>
            </a:endParaRPr>
          </a:p>
          <a:p>
            <a:pPr indent="-317500" lvl="0" marL="457200" rtl="0" algn="l">
              <a:lnSpc>
                <a:spcPct val="115000"/>
              </a:lnSpc>
              <a:spcBef>
                <a:spcPts val="1200"/>
              </a:spcBef>
              <a:spcAft>
                <a:spcPts val="0"/>
              </a:spcAft>
              <a:buClr>
                <a:schemeClr val="dk1"/>
              </a:buClr>
              <a:buSzPts val="1400"/>
              <a:buFont typeface="Inter"/>
              <a:buChar char="●"/>
            </a:pPr>
            <a:r>
              <a:rPr lang="en">
                <a:solidFill>
                  <a:schemeClr val="dk1"/>
                </a:solidFill>
                <a:latin typeface="Inter"/>
                <a:ea typeface="Inter"/>
                <a:cs typeface="Inter"/>
                <a:sym typeface="Inter"/>
              </a:rPr>
              <a:t>Modular integration breakdowns</a:t>
            </a:r>
            <a:br>
              <a:rPr lang="en">
                <a:solidFill>
                  <a:schemeClr val="dk1"/>
                </a:solidFill>
                <a:latin typeface="Inter"/>
                <a:ea typeface="Inter"/>
                <a:cs typeface="Inter"/>
                <a:sym typeface="Inter"/>
              </a:rPr>
            </a:br>
            <a:r>
              <a:rPr lang="en">
                <a:solidFill>
                  <a:schemeClr val="dk1"/>
                </a:solidFill>
                <a:latin typeface="Inter"/>
                <a:ea typeface="Inter"/>
                <a:cs typeface="Inter"/>
                <a:sym typeface="Inter"/>
              </a:rPr>
              <a:t>Persistent performance gaps despite compliance</a:t>
            </a:r>
            <a:endParaRPr>
              <a:solidFill>
                <a:schemeClr val="dk1"/>
              </a:solidFill>
              <a:latin typeface="Inter"/>
              <a:ea typeface="Inter"/>
              <a:cs typeface="Inter"/>
              <a:sym typeface="Inter"/>
            </a:endParaRPr>
          </a:p>
          <a:p>
            <a:pPr indent="-317500" lvl="0" marL="457200" rtl="0" algn="l">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Interdependencies creating new risks</a:t>
            </a:r>
            <a:endParaRPr>
              <a:solidFill>
                <a:schemeClr val="dk1"/>
              </a:solidFill>
              <a:latin typeface="Inter"/>
              <a:ea typeface="Inter"/>
              <a:cs typeface="Inter"/>
              <a:sym typeface="Inter"/>
            </a:endParaRPr>
          </a:p>
          <a:p>
            <a:pPr indent="-317500" lvl="0" marL="457200" rtl="0" algn="l">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Conflicting stakeholder perspectives on root cause</a:t>
            </a:r>
            <a:endParaRPr>
              <a:solidFill>
                <a:schemeClr val="dk1"/>
              </a:solidFill>
              <a:latin typeface="Inter"/>
              <a:ea typeface="Inter"/>
              <a:cs typeface="Inter"/>
              <a:sym typeface="Inter"/>
            </a:endParaRPr>
          </a:p>
          <a:p>
            <a:pPr indent="0" lvl="0" marL="457200" rtl="0" algn="l">
              <a:lnSpc>
                <a:spcPct val="115000"/>
              </a:lnSpc>
              <a:spcBef>
                <a:spcPts val="1200"/>
              </a:spcBef>
              <a:spcAft>
                <a:spcPts val="0"/>
              </a:spcAft>
              <a:buNone/>
            </a:pPr>
            <a:r>
              <a:t/>
            </a:r>
            <a:endParaRPr sz="1200">
              <a:solidFill>
                <a:schemeClr val="dk1"/>
              </a:solidFill>
            </a:endParaRPr>
          </a:p>
          <a:p>
            <a:pPr indent="0" lvl="0" marL="0" rtl="0" algn="l">
              <a:spcBef>
                <a:spcPts val="1200"/>
              </a:spcBef>
              <a:spcAft>
                <a:spcPts val="0"/>
              </a:spcAft>
              <a:buNone/>
            </a:pPr>
            <a:r>
              <a:t/>
            </a:r>
            <a:endParaRPr sz="1600">
              <a:solidFill>
                <a:schemeClr val="dk1"/>
              </a:solidFill>
              <a:latin typeface="Inter"/>
              <a:ea typeface="Inter"/>
              <a:cs typeface="Inter"/>
              <a:sym typeface="Inter"/>
            </a:endParaRPr>
          </a:p>
          <a:p>
            <a:pPr indent="0" lvl="0" marL="0" rtl="0" algn="l">
              <a:lnSpc>
                <a:spcPct val="100000"/>
              </a:lnSpc>
              <a:spcBef>
                <a:spcPts val="0"/>
              </a:spcBef>
              <a:spcAft>
                <a:spcPts val="0"/>
              </a:spcAft>
              <a:buNone/>
            </a:pPr>
            <a:r>
              <a:t/>
            </a:r>
            <a:endParaRPr>
              <a:solidFill>
                <a:schemeClr val="dk1"/>
              </a:solidFill>
              <a:latin typeface="Inter"/>
              <a:ea typeface="Inter"/>
              <a:cs typeface="Inter"/>
              <a:sym typeface="Inter"/>
            </a:endParaRPr>
          </a:p>
          <a:p>
            <a:pPr indent="0" lvl="0" marL="0" rtl="0" algn="l">
              <a:lnSpc>
                <a:spcPct val="115000"/>
              </a:lnSpc>
              <a:spcBef>
                <a:spcPts val="1200"/>
              </a:spcBef>
              <a:spcAft>
                <a:spcPts val="1200"/>
              </a:spcAft>
              <a:buNone/>
            </a:pPr>
            <a:r>
              <a:t/>
            </a:r>
            <a:endParaRPr sz="1600">
              <a:solidFill>
                <a:schemeClr val="dk1"/>
              </a:solidFill>
              <a:latin typeface="Inter"/>
              <a:ea typeface="Inter"/>
              <a:cs typeface="Inter"/>
              <a:sym typeface="Inte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25" name="Shape 825"/>
        <p:cNvGrpSpPr/>
        <p:nvPr/>
      </p:nvGrpSpPr>
      <p:grpSpPr>
        <a:xfrm>
          <a:off x="0" y="0"/>
          <a:ext cx="0" cy="0"/>
          <a:chOff x="0" y="0"/>
          <a:chExt cx="0" cy="0"/>
        </a:xfrm>
      </p:grpSpPr>
      <p:sp>
        <p:nvSpPr>
          <p:cNvPr id="826" name="Google Shape;826;p107"/>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07"/>
          <p:cNvSpPr/>
          <p:nvPr/>
        </p:nvSpPr>
        <p:spPr>
          <a:xfrm>
            <a:off x="551100" y="611875"/>
            <a:ext cx="8041800" cy="5478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1200"/>
              </a:spcAft>
              <a:buClr>
                <a:schemeClr val="dk1"/>
              </a:buClr>
              <a:buSzPts val="1100"/>
              <a:buFont typeface="Arial"/>
              <a:buNone/>
            </a:pPr>
            <a:r>
              <a:rPr b="1" lang="en" sz="2200">
                <a:latin typeface="Inter"/>
                <a:ea typeface="Inter"/>
                <a:cs typeface="Inter"/>
                <a:sym typeface="Inter"/>
              </a:rPr>
              <a:t>Balancing Exit vs. Recovery: What Would You Weigh?</a:t>
            </a:r>
            <a:endParaRPr b="1" sz="2200">
              <a:latin typeface="Inter"/>
              <a:ea typeface="Inter"/>
              <a:cs typeface="Inter"/>
              <a:sym typeface="Inter"/>
            </a:endParaRPr>
          </a:p>
        </p:txBody>
      </p:sp>
      <p:sp>
        <p:nvSpPr>
          <p:cNvPr id="828" name="Google Shape;828;p107"/>
          <p:cNvSpPr/>
          <p:nvPr/>
        </p:nvSpPr>
        <p:spPr>
          <a:xfrm>
            <a:off x="627300" y="2564375"/>
            <a:ext cx="7608900" cy="19131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None/>
            </a:pPr>
            <a:r>
              <a:rPr b="1" lang="en">
                <a:solidFill>
                  <a:schemeClr val="dk1"/>
                </a:solidFill>
                <a:latin typeface="Inter"/>
                <a:ea typeface="Inter"/>
                <a:cs typeface="Inter"/>
                <a:sym typeface="Inter"/>
              </a:rPr>
              <a:t>Before you terminate or course-correct, consider:</a:t>
            </a:r>
            <a:endParaRPr b="1">
              <a:solidFill>
                <a:schemeClr val="dk1"/>
              </a:solidFill>
              <a:latin typeface="Inter"/>
              <a:ea typeface="Inter"/>
              <a:cs typeface="Inter"/>
              <a:sym typeface="Inter"/>
            </a:endParaRPr>
          </a:p>
          <a:p>
            <a:pPr indent="-317500" lvl="0" marL="457200" rtl="0" algn="l">
              <a:lnSpc>
                <a:spcPct val="115000"/>
              </a:lnSpc>
              <a:spcBef>
                <a:spcPts val="1200"/>
              </a:spcBef>
              <a:spcAft>
                <a:spcPts val="0"/>
              </a:spcAft>
              <a:buClr>
                <a:schemeClr val="dk1"/>
              </a:buClr>
              <a:buSzPts val="1400"/>
              <a:buFont typeface="Inter"/>
              <a:buChar char="●"/>
            </a:pPr>
            <a:r>
              <a:rPr lang="en">
                <a:solidFill>
                  <a:schemeClr val="dk1"/>
                </a:solidFill>
                <a:latin typeface="Inter"/>
                <a:ea typeface="Inter"/>
                <a:cs typeface="Inter"/>
                <a:sym typeface="Inter"/>
              </a:rPr>
              <a:t>What does </a:t>
            </a:r>
            <a:r>
              <a:rPr i="1" lang="en">
                <a:solidFill>
                  <a:schemeClr val="dk1"/>
                </a:solidFill>
                <a:latin typeface="Inter"/>
                <a:ea typeface="Inter"/>
                <a:cs typeface="Inter"/>
                <a:sym typeface="Inter"/>
              </a:rPr>
              <a:t>the contract</a:t>
            </a:r>
            <a:r>
              <a:rPr lang="en">
                <a:solidFill>
                  <a:schemeClr val="dk1"/>
                </a:solidFill>
                <a:latin typeface="Inter"/>
                <a:ea typeface="Inter"/>
                <a:cs typeface="Inter"/>
                <a:sym typeface="Inter"/>
              </a:rPr>
              <a:t> say about performance thresholds and remedies?</a:t>
            </a:r>
            <a:endParaRPr>
              <a:solidFill>
                <a:schemeClr val="dk1"/>
              </a:solidFill>
              <a:latin typeface="Inter"/>
              <a:ea typeface="Inter"/>
              <a:cs typeface="Inter"/>
              <a:sym typeface="Inter"/>
            </a:endParaRPr>
          </a:p>
          <a:p>
            <a:pPr indent="-317500" lvl="0" marL="457200" rtl="0" algn="l">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Is the vendor failing in isolation—or exposing system-wide risks?</a:t>
            </a:r>
            <a:endParaRPr>
              <a:solidFill>
                <a:schemeClr val="dk1"/>
              </a:solidFill>
              <a:latin typeface="Inter"/>
              <a:ea typeface="Inter"/>
              <a:cs typeface="Inter"/>
              <a:sym typeface="Inter"/>
            </a:endParaRPr>
          </a:p>
          <a:p>
            <a:pPr indent="-317500" lvl="0" marL="457200" rtl="0" algn="l">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What will it take to replace them—technically and administratively?</a:t>
            </a:r>
            <a:endParaRPr>
              <a:solidFill>
                <a:schemeClr val="dk1"/>
              </a:solidFill>
              <a:latin typeface="Inter"/>
              <a:ea typeface="Inter"/>
              <a:cs typeface="Inter"/>
              <a:sym typeface="Inter"/>
            </a:endParaRPr>
          </a:p>
          <a:p>
            <a:pPr indent="-317500" lvl="0" marL="457200" rtl="0" algn="l">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Are you trading short-term disruption for long-term stability?</a:t>
            </a:r>
            <a:endParaRPr>
              <a:solidFill>
                <a:schemeClr val="dk1"/>
              </a:solidFill>
              <a:latin typeface="Inter"/>
              <a:ea typeface="Inter"/>
              <a:cs typeface="Inter"/>
              <a:sym typeface="Inter"/>
            </a:endParaRPr>
          </a:p>
          <a:p>
            <a:pPr indent="-317500" lvl="0" marL="457200" rtl="0" algn="l">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Will your choice preserve the modular vision or undermine it?</a:t>
            </a:r>
            <a:endParaRPr>
              <a:solidFill>
                <a:schemeClr val="dk1"/>
              </a:solidFill>
              <a:latin typeface="Inter"/>
              <a:ea typeface="Inter"/>
              <a:cs typeface="Inter"/>
              <a:sym typeface="Inter"/>
            </a:endParaRPr>
          </a:p>
          <a:p>
            <a:pPr indent="0" lvl="0" marL="0" rtl="0" algn="l">
              <a:lnSpc>
                <a:spcPct val="115000"/>
              </a:lnSpc>
              <a:spcBef>
                <a:spcPts val="1200"/>
              </a:spcBef>
              <a:spcAft>
                <a:spcPts val="0"/>
              </a:spcAft>
              <a:buNone/>
            </a:pPr>
            <a:r>
              <a:t/>
            </a:r>
            <a:endParaRPr>
              <a:solidFill>
                <a:schemeClr val="dk1"/>
              </a:solidFill>
              <a:latin typeface="Inter"/>
              <a:ea typeface="Inter"/>
              <a:cs typeface="Inter"/>
              <a:sym typeface="Inter"/>
            </a:endParaRPr>
          </a:p>
          <a:p>
            <a:pPr indent="0" lvl="0" marL="0" rtl="0" algn="l">
              <a:lnSpc>
                <a:spcPct val="115000"/>
              </a:lnSpc>
              <a:spcBef>
                <a:spcPts val="1200"/>
              </a:spcBef>
              <a:spcAft>
                <a:spcPts val="0"/>
              </a:spcAft>
              <a:buNone/>
            </a:pPr>
            <a:r>
              <a:rPr b="1" lang="en">
                <a:solidFill>
                  <a:schemeClr val="dk1"/>
                </a:solidFill>
                <a:latin typeface="Inter"/>
                <a:ea typeface="Inter"/>
                <a:cs typeface="Inter"/>
                <a:sym typeface="Inter"/>
              </a:rPr>
              <a:t>You don’t need to solve it now—but keep these tradeoffs in mind.</a:t>
            </a:r>
            <a:endParaRPr b="1">
              <a:solidFill>
                <a:schemeClr val="dk1"/>
              </a:solidFill>
              <a:latin typeface="Inter"/>
              <a:ea typeface="Inter"/>
              <a:cs typeface="Inter"/>
              <a:sym typeface="Inter"/>
            </a:endParaRPr>
          </a:p>
          <a:p>
            <a:pPr indent="0" lvl="0" marL="0" rtl="0" algn="l">
              <a:lnSpc>
                <a:spcPct val="115000"/>
              </a:lnSpc>
              <a:spcBef>
                <a:spcPts val="1200"/>
              </a:spcBef>
              <a:spcAft>
                <a:spcPts val="0"/>
              </a:spcAft>
              <a:buNone/>
            </a:pPr>
            <a:r>
              <a:t/>
            </a:r>
            <a:endParaRPr b="1">
              <a:solidFill>
                <a:schemeClr val="dk1"/>
              </a:solidFill>
              <a:latin typeface="Inter"/>
              <a:ea typeface="Inter"/>
              <a:cs typeface="Inter"/>
              <a:sym typeface="Inter"/>
            </a:endParaRPr>
          </a:p>
          <a:p>
            <a:pPr indent="0" lvl="0" marL="457200" rtl="0" algn="l">
              <a:lnSpc>
                <a:spcPct val="115000"/>
              </a:lnSpc>
              <a:spcBef>
                <a:spcPts val="1200"/>
              </a:spcBef>
              <a:spcAft>
                <a:spcPts val="0"/>
              </a:spcAft>
              <a:buNone/>
            </a:pPr>
            <a:r>
              <a:t/>
            </a:r>
            <a:endParaRPr sz="1200">
              <a:solidFill>
                <a:schemeClr val="dk1"/>
              </a:solidFill>
            </a:endParaRPr>
          </a:p>
          <a:p>
            <a:pPr indent="0" lvl="0" marL="0" rtl="0" algn="l">
              <a:spcBef>
                <a:spcPts val="1200"/>
              </a:spcBef>
              <a:spcAft>
                <a:spcPts val="0"/>
              </a:spcAft>
              <a:buNone/>
            </a:pPr>
            <a:r>
              <a:t/>
            </a:r>
            <a:endParaRPr sz="1600">
              <a:solidFill>
                <a:schemeClr val="dk1"/>
              </a:solidFill>
              <a:latin typeface="Inter"/>
              <a:ea typeface="Inter"/>
              <a:cs typeface="Inter"/>
              <a:sym typeface="Inter"/>
            </a:endParaRPr>
          </a:p>
          <a:p>
            <a:pPr indent="0" lvl="0" marL="0" rtl="0" algn="l">
              <a:lnSpc>
                <a:spcPct val="100000"/>
              </a:lnSpc>
              <a:spcBef>
                <a:spcPts val="0"/>
              </a:spcBef>
              <a:spcAft>
                <a:spcPts val="0"/>
              </a:spcAft>
              <a:buNone/>
            </a:pPr>
            <a:r>
              <a:t/>
            </a:r>
            <a:endParaRPr>
              <a:solidFill>
                <a:schemeClr val="dk1"/>
              </a:solidFill>
              <a:latin typeface="Inter"/>
              <a:ea typeface="Inter"/>
              <a:cs typeface="Inter"/>
              <a:sym typeface="Inter"/>
            </a:endParaRPr>
          </a:p>
          <a:p>
            <a:pPr indent="0" lvl="0" marL="0" rtl="0" algn="l">
              <a:lnSpc>
                <a:spcPct val="115000"/>
              </a:lnSpc>
              <a:spcBef>
                <a:spcPts val="1200"/>
              </a:spcBef>
              <a:spcAft>
                <a:spcPts val="1200"/>
              </a:spcAft>
              <a:buNone/>
            </a:pPr>
            <a:r>
              <a:t/>
            </a:r>
            <a:endParaRPr sz="1600">
              <a:solidFill>
                <a:schemeClr val="dk1"/>
              </a:solidFill>
              <a:latin typeface="Inter"/>
              <a:ea typeface="Inter"/>
              <a:cs typeface="Inter"/>
              <a:sym typeface="Inte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33" name="Shape 833"/>
        <p:cNvGrpSpPr/>
        <p:nvPr/>
      </p:nvGrpSpPr>
      <p:grpSpPr>
        <a:xfrm>
          <a:off x="0" y="0"/>
          <a:ext cx="0" cy="0"/>
          <a:chOff x="0" y="0"/>
          <a:chExt cx="0" cy="0"/>
        </a:xfrm>
      </p:grpSpPr>
      <p:sp>
        <p:nvSpPr>
          <p:cNvPr id="834" name="Google Shape;834;p108"/>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08"/>
          <p:cNvSpPr/>
          <p:nvPr/>
        </p:nvSpPr>
        <p:spPr>
          <a:xfrm>
            <a:off x="609600" y="2124075"/>
            <a:ext cx="61722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3600">
                <a:latin typeface="Inter"/>
                <a:ea typeface="Inter"/>
                <a:cs typeface="Inter"/>
                <a:sym typeface="Inter"/>
              </a:rPr>
              <a:t>Questions?</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40" name="Shape 840"/>
        <p:cNvGrpSpPr/>
        <p:nvPr/>
      </p:nvGrpSpPr>
      <p:grpSpPr>
        <a:xfrm>
          <a:off x="0" y="0"/>
          <a:ext cx="0" cy="0"/>
          <a:chOff x="0" y="0"/>
          <a:chExt cx="0" cy="0"/>
        </a:xfrm>
      </p:grpSpPr>
      <p:sp>
        <p:nvSpPr>
          <p:cNvPr id="841" name="Google Shape;841;p109"/>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09"/>
          <p:cNvSpPr/>
          <p:nvPr/>
        </p:nvSpPr>
        <p:spPr>
          <a:xfrm>
            <a:off x="609600" y="2124075"/>
            <a:ext cx="61722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3600">
                <a:latin typeface="Inter"/>
                <a:ea typeface="Inter"/>
                <a:cs typeface="Inter"/>
                <a:sym typeface="Inter"/>
              </a:rPr>
              <a:t>Thank you</a:t>
            </a:r>
            <a:endParaRPr b="0" i="0" sz="3600" u="none" cap="none" strike="noStrike">
              <a:solidFill>
                <a:schemeClr val="dk1"/>
              </a:solidFill>
              <a:latin typeface="Calibri"/>
              <a:ea typeface="Calibri"/>
              <a:cs typeface="Calibri"/>
              <a:sym typeface="Calibri"/>
            </a:endParaRPr>
          </a:p>
        </p:txBody>
      </p:sp>
      <p:sp>
        <p:nvSpPr>
          <p:cNvPr id="843" name="Google Shape;843;p109"/>
          <p:cNvSpPr/>
          <p:nvPr/>
        </p:nvSpPr>
        <p:spPr>
          <a:xfrm>
            <a:off x="609600" y="2786116"/>
            <a:ext cx="6172200" cy="1061400"/>
          </a:xfrm>
          <a:prstGeom prst="rect">
            <a:avLst/>
          </a:prstGeom>
          <a:noFill/>
          <a:ln>
            <a:noFill/>
          </a:ln>
        </p:spPr>
        <p:txBody>
          <a:bodyPr anchorCtr="0" anchor="ctr" bIns="45700" lIns="91425" spcFirstLastPara="1" rIns="91425" wrap="square" tIns="45700">
            <a:noAutofit/>
          </a:bodyPr>
          <a:lstStyle/>
          <a:p>
            <a:pPr indent="-314325" lvl="0" marL="457200" rtl="0" algn="l">
              <a:spcBef>
                <a:spcPts val="1200"/>
              </a:spcBef>
              <a:spcAft>
                <a:spcPts val="0"/>
              </a:spcAft>
              <a:buClr>
                <a:schemeClr val="dk1"/>
              </a:buClr>
              <a:buSzPts val="1350"/>
              <a:buFont typeface="Inter"/>
              <a:buChar char="●"/>
            </a:pPr>
            <a:r>
              <a:rPr lang="en" sz="1350">
                <a:solidFill>
                  <a:schemeClr val="dk1"/>
                </a:solidFill>
                <a:latin typeface="Inter"/>
                <a:ea typeface="Inter"/>
                <a:cs typeface="Inter"/>
                <a:sym typeface="Inter"/>
              </a:rPr>
              <a:t>Contact information</a:t>
            </a:r>
            <a:endParaRPr sz="1350">
              <a:solidFill>
                <a:schemeClr val="dk1"/>
              </a:solidFill>
              <a:latin typeface="Inter"/>
              <a:ea typeface="Inter"/>
              <a:cs typeface="Inter"/>
              <a:sym typeface="Inter"/>
            </a:endParaRPr>
          </a:p>
          <a:p>
            <a:pPr indent="-314325" lvl="0" marL="457200" rtl="0" algn="l">
              <a:spcBef>
                <a:spcPts val="0"/>
              </a:spcBef>
              <a:spcAft>
                <a:spcPts val="0"/>
              </a:spcAft>
              <a:buClr>
                <a:schemeClr val="dk1"/>
              </a:buClr>
              <a:buSzPts val="1350"/>
              <a:buFont typeface="Inter"/>
              <a:buChar char="●"/>
            </a:pPr>
            <a:r>
              <a:rPr lang="en" sz="1350">
                <a:solidFill>
                  <a:schemeClr val="dk1"/>
                </a:solidFill>
                <a:latin typeface="Inter"/>
                <a:ea typeface="Inter"/>
                <a:cs typeface="Inter"/>
                <a:sym typeface="Inter"/>
              </a:rPr>
              <a:t>Feedback survey link (if available)</a:t>
            </a:r>
            <a:endParaRPr sz="1350">
              <a:latin typeface="Inter"/>
              <a:ea typeface="Inter"/>
              <a:cs typeface="Inter"/>
              <a:sym typeface="Inter"/>
            </a:endParaRPr>
          </a:p>
          <a:p>
            <a:pPr indent="0" lvl="0" marL="0" marR="0" rtl="0" algn="l">
              <a:lnSpc>
                <a:spcPct val="140000"/>
              </a:lnSpc>
              <a:spcBef>
                <a:spcPts val="1200"/>
              </a:spcBef>
              <a:spcAft>
                <a:spcPts val="0"/>
              </a:spcAft>
              <a:buClr>
                <a:srgbClr val="000000"/>
              </a:buClr>
              <a:buSzPts val="1350"/>
              <a:buFont typeface="Inter"/>
              <a:buNone/>
            </a:pPr>
            <a:r>
              <a:t/>
            </a:r>
            <a:endParaRPr sz="1350">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97" name="Shape 497"/>
        <p:cNvGrpSpPr/>
        <p:nvPr/>
      </p:nvGrpSpPr>
      <p:grpSpPr>
        <a:xfrm>
          <a:off x="0" y="0"/>
          <a:ext cx="0" cy="0"/>
          <a:chOff x="0" y="0"/>
          <a:chExt cx="0" cy="0"/>
        </a:xfrm>
      </p:grpSpPr>
      <p:sp>
        <p:nvSpPr>
          <p:cNvPr id="498" name="Google Shape;498;p68"/>
          <p:cNvSpPr/>
          <p:nvPr/>
        </p:nvSpPr>
        <p:spPr>
          <a:xfrm>
            <a:off x="609600" y="2124075"/>
            <a:ext cx="5715000" cy="90011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68"/>
          <p:cNvSpPr/>
          <p:nvPr/>
        </p:nvSpPr>
        <p:spPr>
          <a:xfrm>
            <a:off x="589500" y="2124075"/>
            <a:ext cx="7965000" cy="547800"/>
          </a:xfrm>
          <a:prstGeom prst="rect">
            <a:avLst/>
          </a:prstGeom>
          <a:noFill/>
          <a:ln>
            <a:noFill/>
          </a:ln>
        </p:spPr>
        <p:txBody>
          <a:bodyPr anchorCtr="0" anchor="ctr" bIns="45700" lIns="91425" spcFirstLastPara="1" rIns="91425" wrap="square" tIns="45700">
            <a:noAutofit/>
          </a:bodyPr>
          <a:lstStyle/>
          <a:p>
            <a:pPr indent="0" lvl="0" marL="0" rtl="0" algn="l">
              <a:spcBef>
                <a:spcPts val="1200"/>
              </a:spcBef>
              <a:spcAft>
                <a:spcPts val="1200"/>
              </a:spcAft>
              <a:buNone/>
            </a:pPr>
            <a:r>
              <a:rPr b="1" lang="en" sz="3600">
                <a:solidFill>
                  <a:schemeClr val="dk1"/>
                </a:solidFill>
                <a:latin typeface="Inter"/>
                <a:ea typeface="Inter"/>
                <a:cs typeface="Inter"/>
                <a:sym typeface="Inter"/>
              </a:rPr>
              <a:t>Agile Rituals and Procurement Alignment </a:t>
            </a:r>
            <a:endParaRPr b="1" i="0" sz="3600" u="none" cap="none" strike="noStrike">
              <a:solidFill>
                <a:schemeClr val="dk1"/>
              </a:solidFill>
              <a:latin typeface="Inter"/>
              <a:ea typeface="Inter"/>
              <a:cs typeface="Inter"/>
              <a:sym typeface="Inter"/>
            </a:endParaRPr>
          </a:p>
        </p:txBody>
      </p:sp>
      <p:sp>
        <p:nvSpPr>
          <p:cNvPr id="500" name="Google Shape;500;p68"/>
          <p:cNvSpPr/>
          <p:nvPr/>
        </p:nvSpPr>
        <p:spPr>
          <a:xfrm>
            <a:off x="609600" y="3072188"/>
            <a:ext cx="6172200" cy="238200"/>
          </a:xfrm>
          <a:prstGeom prst="rect">
            <a:avLst/>
          </a:prstGeom>
          <a:noFill/>
          <a:ln>
            <a:noFill/>
          </a:ln>
        </p:spPr>
        <p:txBody>
          <a:bodyPr anchorCtr="0" anchor="ctr" bIns="45700" lIns="91425" spcFirstLastPara="1" rIns="91425" wrap="square" tIns="45700">
            <a:noAutofit/>
          </a:bodyPr>
          <a:lstStyle/>
          <a:p>
            <a:pPr indent="0" lvl="0" marL="0" rtl="0" algn="l">
              <a:spcBef>
                <a:spcPts val="1200"/>
              </a:spcBef>
              <a:spcAft>
                <a:spcPts val="1200"/>
              </a:spcAft>
              <a:buNone/>
            </a:pPr>
            <a:r>
              <a:t/>
            </a:r>
            <a:endParaRPr i="0" sz="1750" u="none" cap="none" strike="noStrike">
              <a:solidFill>
                <a:schemeClr val="dk1"/>
              </a:solidFill>
              <a:latin typeface="Inter"/>
              <a:ea typeface="Inter"/>
              <a:cs typeface="Inter"/>
              <a:sym typeface="Inter"/>
            </a:endParaRPr>
          </a:p>
        </p:txBody>
      </p:sp>
      <p:sp>
        <p:nvSpPr>
          <p:cNvPr id="501" name="Google Shape;501;p68"/>
          <p:cNvSpPr txBox="1"/>
          <p:nvPr/>
        </p:nvSpPr>
        <p:spPr>
          <a:xfrm>
            <a:off x="609600" y="3831175"/>
            <a:ext cx="3000000" cy="7542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b="1" lang="en" sz="1350">
                <a:solidFill>
                  <a:schemeClr val="dk1"/>
                </a:solidFill>
                <a:latin typeface="Inter"/>
                <a:ea typeface="Inter"/>
                <a:cs typeface="Inter"/>
                <a:sym typeface="Inter"/>
              </a:rPr>
              <a:t>Presented by:</a:t>
            </a:r>
            <a:r>
              <a:rPr lang="en" sz="1350">
                <a:solidFill>
                  <a:schemeClr val="dk1"/>
                </a:solidFill>
                <a:latin typeface="Inter"/>
                <a:ea typeface="Inter"/>
                <a:cs typeface="Inter"/>
                <a:sym typeface="Inter"/>
              </a:rPr>
              <a:t> [Facilitator Name]</a:t>
            </a:r>
            <a:endParaRPr sz="1350">
              <a:solidFill>
                <a:schemeClr val="dk1"/>
              </a:solidFill>
              <a:latin typeface="Inter"/>
              <a:ea typeface="Inter"/>
              <a:cs typeface="Inter"/>
              <a:sym typeface="Inter"/>
            </a:endParaRPr>
          </a:p>
          <a:p>
            <a:pPr indent="0" lvl="0" marL="0" rtl="0" algn="l">
              <a:spcBef>
                <a:spcPts val="1200"/>
              </a:spcBef>
              <a:spcAft>
                <a:spcPts val="1200"/>
              </a:spcAft>
              <a:buNone/>
            </a:pPr>
            <a:r>
              <a:rPr b="1" lang="en" sz="1350">
                <a:solidFill>
                  <a:schemeClr val="dk1"/>
                </a:solidFill>
                <a:latin typeface="Inter"/>
                <a:ea typeface="Inter"/>
                <a:cs typeface="Inter"/>
                <a:sym typeface="Inter"/>
              </a:rPr>
              <a:t>Date:</a:t>
            </a:r>
            <a:r>
              <a:rPr lang="en" sz="1350">
                <a:solidFill>
                  <a:schemeClr val="dk1"/>
                </a:solidFill>
                <a:latin typeface="Inter"/>
                <a:ea typeface="Inter"/>
                <a:cs typeface="Inter"/>
                <a:sym typeface="Inter"/>
              </a:rPr>
              <a:t> [Session Date]</a:t>
            </a:r>
            <a:endParaRPr sz="1350">
              <a:latin typeface="Inter"/>
              <a:ea typeface="Inter"/>
              <a:cs typeface="Inter"/>
              <a:sym typeface="Int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6" name="Shape 506"/>
        <p:cNvGrpSpPr/>
        <p:nvPr/>
      </p:nvGrpSpPr>
      <p:grpSpPr>
        <a:xfrm>
          <a:off x="0" y="0"/>
          <a:ext cx="0" cy="0"/>
          <a:chOff x="0" y="0"/>
          <a:chExt cx="0" cy="0"/>
        </a:xfrm>
      </p:grpSpPr>
      <p:sp>
        <p:nvSpPr>
          <p:cNvPr id="507" name="Google Shape;507;p69"/>
          <p:cNvSpPr/>
          <p:nvPr/>
        </p:nvSpPr>
        <p:spPr>
          <a:xfrm>
            <a:off x="4610100" y="1300163"/>
            <a:ext cx="3238500" cy="60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69"/>
          <p:cNvSpPr/>
          <p:nvPr/>
        </p:nvSpPr>
        <p:spPr>
          <a:xfrm>
            <a:off x="4610100" y="2262188"/>
            <a:ext cx="3238500" cy="60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69"/>
          <p:cNvSpPr/>
          <p:nvPr/>
        </p:nvSpPr>
        <p:spPr>
          <a:xfrm>
            <a:off x="4610100" y="3224213"/>
            <a:ext cx="3238500" cy="60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69"/>
          <p:cNvSpPr/>
          <p:nvPr/>
        </p:nvSpPr>
        <p:spPr>
          <a:xfrm>
            <a:off x="609600" y="2433638"/>
            <a:ext cx="3124200" cy="276225"/>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1800"/>
              <a:buFont typeface="Inter"/>
              <a:buNone/>
            </a:pPr>
            <a:r>
              <a:rPr b="1" lang="en" sz="1800">
                <a:latin typeface="Inter"/>
                <a:ea typeface="Inter"/>
                <a:cs typeface="Inter"/>
                <a:sym typeface="Inter"/>
              </a:rPr>
              <a:t>Agenda</a:t>
            </a:r>
            <a:endParaRPr b="0" i="0" sz="1800" u="none" cap="none" strike="noStrike">
              <a:solidFill>
                <a:schemeClr val="dk1"/>
              </a:solidFill>
              <a:latin typeface="Calibri"/>
              <a:ea typeface="Calibri"/>
              <a:cs typeface="Calibri"/>
              <a:sym typeface="Calibri"/>
            </a:endParaRPr>
          </a:p>
        </p:txBody>
      </p:sp>
      <p:sp>
        <p:nvSpPr>
          <p:cNvPr id="511" name="Google Shape;511;p69"/>
          <p:cNvSpPr/>
          <p:nvPr/>
        </p:nvSpPr>
        <p:spPr>
          <a:xfrm>
            <a:off x="3409625" y="2343150"/>
            <a:ext cx="4859700" cy="228600"/>
          </a:xfrm>
          <a:prstGeom prst="rect">
            <a:avLst/>
          </a:prstGeom>
          <a:noFill/>
          <a:ln>
            <a:noFill/>
          </a:ln>
        </p:spPr>
        <p:txBody>
          <a:bodyPr anchorCtr="0" anchor="ctr" bIns="45700" lIns="91425" spcFirstLastPara="1" rIns="91425" wrap="square" tIns="45700">
            <a:noAutofit/>
          </a:bodyPr>
          <a:lstStyle/>
          <a:p>
            <a:pPr indent="0" lvl="0" marL="0" rtl="0" algn="l">
              <a:lnSpc>
                <a:spcPct val="132000"/>
              </a:lnSpc>
              <a:spcBef>
                <a:spcPts val="0"/>
              </a:spcBef>
              <a:spcAft>
                <a:spcPts val="0"/>
              </a:spcAft>
              <a:buClr>
                <a:schemeClr val="dk1"/>
              </a:buClr>
              <a:buSzPts val="1100"/>
              <a:buFont typeface="Arial"/>
              <a:buNone/>
            </a:pPr>
            <a:r>
              <a:rPr b="1" lang="en" sz="1100">
                <a:solidFill>
                  <a:schemeClr val="dk1"/>
                </a:solidFill>
                <a:latin typeface="Inter"/>
                <a:ea typeface="Inter"/>
                <a:cs typeface="Inter"/>
                <a:sym typeface="Inter"/>
              </a:rPr>
              <a:t>Define the role of product ownership in federal digital service delivery.</a:t>
            </a:r>
            <a:br>
              <a:rPr b="1" i="1" lang="en" sz="1100">
                <a:solidFill>
                  <a:schemeClr val="dk1"/>
                </a:solidFill>
                <a:latin typeface="Inter"/>
                <a:ea typeface="Inter"/>
                <a:cs typeface="Inter"/>
                <a:sym typeface="Inter"/>
              </a:rPr>
            </a:br>
            <a:endParaRPr b="1" i="1" sz="1100">
              <a:solidFill>
                <a:schemeClr val="dk1"/>
              </a:solidFill>
              <a:latin typeface="Inter"/>
              <a:ea typeface="Inter"/>
              <a:cs typeface="Inter"/>
              <a:sym typeface="Inter"/>
            </a:endParaRPr>
          </a:p>
          <a:p>
            <a:pPr indent="0" lvl="0" marL="0" rtl="0" algn="l">
              <a:lnSpc>
                <a:spcPct val="132000"/>
              </a:lnSpc>
              <a:spcBef>
                <a:spcPts val="0"/>
              </a:spcBef>
              <a:spcAft>
                <a:spcPts val="0"/>
              </a:spcAft>
              <a:buClr>
                <a:schemeClr val="dk1"/>
              </a:buClr>
              <a:buSzPts val="1100"/>
              <a:buFont typeface="Arial"/>
              <a:buNone/>
            </a:pPr>
            <a:r>
              <a:rPr b="1" lang="en" sz="1100">
                <a:solidFill>
                  <a:schemeClr val="dk1"/>
                </a:solidFill>
                <a:latin typeface="Inter"/>
                <a:ea typeface="Inter"/>
                <a:cs typeface="Inter"/>
                <a:sym typeface="Inter"/>
              </a:rPr>
              <a:t>Explain how Contracting Officer’s Representatives (CORs) and Product Owners (POs) collaborate to support agile delivery.</a:t>
            </a:r>
            <a:br>
              <a:rPr b="1" i="1" lang="en" sz="1100">
                <a:solidFill>
                  <a:schemeClr val="dk1"/>
                </a:solidFill>
                <a:latin typeface="Inter"/>
                <a:ea typeface="Inter"/>
                <a:cs typeface="Inter"/>
                <a:sym typeface="Inter"/>
              </a:rPr>
            </a:br>
            <a:endParaRPr b="1" i="1" sz="1100">
              <a:solidFill>
                <a:schemeClr val="dk1"/>
              </a:solidFill>
              <a:latin typeface="Inter"/>
              <a:ea typeface="Inter"/>
              <a:cs typeface="Inter"/>
              <a:sym typeface="Inter"/>
            </a:endParaRPr>
          </a:p>
          <a:p>
            <a:pPr indent="0" lvl="0" marL="0" rtl="0" algn="l">
              <a:lnSpc>
                <a:spcPct val="132000"/>
              </a:lnSpc>
              <a:spcBef>
                <a:spcPts val="0"/>
              </a:spcBef>
              <a:spcAft>
                <a:spcPts val="0"/>
              </a:spcAft>
              <a:buClr>
                <a:schemeClr val="dk1"/>
              </a:buClr>
              <a:buSzPts val="1100"/>
              <a:buFont typeface="Arial"/>
              <a:buNone/>
            </a:pPr>
            <a:r>
              <a:rPr b="1" lang="en" sz="1100">
                <a:solidFill>
                  <a:schemeClr val="dk1"/>
                </a:solidFill>
                <a:latin typeface="Inter"/>
                <a:ea typeface="Inter"/>
                <a:cs typeface="Inter"/>
                <a:sym typeface="Inter"/>
              </a:rPr>
              <a:t>Describe the importance of communication, shared understanding, and agile rituals in cross-functional teams.</a:t>
            </a:r>
            <a:br>
              <a:rPr b="1" lang="en" sz="1100">
                <a:solidFill>
                  <a:schemeClr val="dk1"/>
                </a:solidFill>
                <a:latin typeface="Inter"/>
                <a:ea typeface="Inter"/>
                <a:cs typeface="Inter"/>
                <a:sym typeface="Inter"/>
              </a:rPr>
            </a:br>
            <a:r>
              <a:rPr b="1" lang="en" sz="1100">
                <a:solidFill>
                  <a:schemeClr val="dk1"/>
                </a:solidFill>
                <a:latin typeface="Inter"/>
                <a:ea typeface="Inter"/>
                <a:cs typeface="Inter"/>
                <a:sym typeface="Inter"/>
              </a:rPr>
              <a:t> </a:t>
            </a:r>
            <a:endParaRPr b="1" i="1" sz="1100">
              <a:solidFill>
                <a:schemeClr val="dk1"/>
              </a:solidFill>
              <a:latin typeface="Inter"/>
              <a:ea typeface="Inter"/>
              <a:cs typeface="Inter"/>
              <a:sym typeface="Inter"/>
            </a:endParaRPr>
          </a:p>
          <a:p>
            <a:pPr indent="0" lvl="0" marL="0" rtl="0" algn="l">
              <a:lnSpc>
                <a:spcPct val="132000"/>
              </a:lnSpc>
              <a:spcBef>
                <a:spcPts val="0"/>
              </a:spcBef>
              <a:spcAft>
                <a:spcPts val="0"/>
              </a:spcAft>
              <a:buClr>
                <a:schemeClr val="dk1"/>
              </a:buClr>
              <a:buSzPts val="1100"/>
              <a:buFont typeface="Arial"/>
              <a:buNone/>
            </a:pPr>
            <a:r>
              <a:rPr b="1" lang="en" sz="1100">
                <a:solidFill>
                  <a:schemeClr val="dk1"/>
                </a:solidFill>
                <a:latin typeface="Inter"/>
                <a:ea typeface="Inter"/>
                <a:cs typeface="Inter"/>
                <a:sym typeface="Inter"/>
              </a:rPr>
              <a:t>Identify ways to help teams celebrate progress and recognize success in agile environments.</a:t>
            </a:r>
            <a:br>
              <a:rPr b="1" lang="en" sz="1100">
                <a:solidFill>
                  <a:schemeClr val="dk1"/>
                </a:solidFill>
              </a:rPr>
            </a:br>
            <a:endParaRPr i="1" sz="1100">
              <a:solidFill>
                <a:schemeClr val="dk1"/>
              </a:solidFill>
            </a:endParaRPr>
          </a:p>
          <a:p>
            <a:pPr indent="0" lvl="0" marL="0" marR="0" rtl="0" algn="l">
              <a:lnSpc>
                <a:spcPct val="132000"/>
              </a:lnSpc>
              <a:spcBef>
                <a:spcPts val="0"/>
              </a:spcBef>
              <a:spcAft>
                <a:spcPts val="0"/>
              </a:spcAft>
              <a:buClr>
                <a:srgbClr val="000000"/>
              </a:buClr>
              <a:buSzPts val="1350"/>
              <a:buFont typeface="Inter"/>
              <a:buNone/>
            </a:pPr>
            <a:r>
              <a:t/>
            </a:r>
            <a:endParaRPr b="1" sz="1350">
              <a:latin typeface="Inter"/>
              <a:ea typeface="Inter"/>
              <a:cs typeface="Inter"/>
              <a:sym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16" name="Shape 516"/>
        <p:cNvGrpSpPr/>
        <p:nvPr/>
      </p:nvGrpSpPr>
      <p:grpSpPr>
        <a:xfrm>
          <a:off x="0" y="0"/>
          <a:ext cx="0" cy="0"/>
          <a:chOff x="0" y="0"/>
          <a:chExt cx="0" cy="0"/>
        </a:xfrm>
      </p:grpSpPr>
      <p:sp>
        <p:nvSpPr>
          <p:cNvPr id="517" name="Google Shape;517;p70"/>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0"/>
          <p:cNvSpPr/>
          <p:nvPr/>
        </p:nvSpPr>
        <p:spPr>
          <a:xfrm>
            <a:off x="533400" y="609600"/>
            <a:ext cx="7506900" cy="5478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1200"/>
              </a:spcAft>
              <a:buClr>
                <a:schemeClr val="dk1"/>
              </a:buClr>
              <a:buSzPts val="1100"/>
              <a:buFont typeface="Arial"/>
              <a:buNone/>
            </a:pPr>
            <a:r>
              <a:rPr b="1" lang="en" sz="2200">
                <a:latin typeface="Inter"/>
                <a:ea typeface="Inter"/>
                <a:cs typeface="Inter"/>
                <a:sym typeface="Inter"/>
              </a:rPr>
              <a:t>The CO’s Role in Agile Doesn’t End at Award</a:t>
            </a:r>
            <a:endParaRPr b="1" sz="2200">
              <a:latin typeface="Inter"/>
              <a:ea typeface="Inter"/>
              <a:cs typeface="Inter"/>
              <a:sym typeface="Inter"/>
            </a:endParaRPr>
          </a:p>
        </p:txBody>
      </p:sp>
      <p:sp>
        <p:nvSpPr>
          <p:cNvPr id="519" name="Google Shape;519;p70"/>
          <p:cNvSpPr txBox="1"/>
          <p:nvPr/>
        </p:nvSpPr>
        <p:spPr>
          <a:xfrm>
            <a:off x="715950" y="1446400"/>
            <a:ext cx="5810100" cy="21009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1200"/>
              </a:spcBef>
              <a:spcAft>
                <a:spcPts val="0"/>
              </a:spcAft>
              <a:buClr>
                <a:schemeClr val="dk1"/>
              </a:buClr>
              <a:buSzPts val="1400"/>
              <a:buFont typeface="Inter"/>
              <a:buChar char="●"/>
            </a:pPr>
            <a:r>
              <a:rPr lang="en">
                <a:solidFill>
                  <a:schemeClr val="dk1"/>
                </a:solidFill>
                <a:latin typeface="Inter"/>
                <a:ea typeface="Inter"/>
                <a:cs typeface="Inter"/>
                <a:sym typeface="Inter"/>
              </a:rPr>
              <a:t>Agile delivery requires ongoing involvement, not a handoff</a:t>
            </a:r>
            <a:br>
              <a:rPr lang="en">
                <a:solidFill>
                  <a:schemeClr val="dk1"/>
                </a:solidFill>
                <a:latin typeface="Inter"/>
                <a:ea typeface="Inter"/>
                <a:cs typeface="Inter"/>
                <a:sym typeface="Inter"/>
              </a:rPr>
            </a:br>
            <a:endParaRPr sz="1000">
              <a:solidFill>
                <a:schemeClr val="dk1"/>
              </a:solidFill>
              <a:latin typeface="Inter"/>
              <a:ea typeface="Inter"/>
              <a:cs typeface="Inter"/>
              <a:sym typeface="Inter"/>
            </a:endParaRPr>
          </a:p>
          <a:p>
            <a:pPr indent="-317500" lvl="0" marL="457200" rtl="0" algn="l">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COs support alignment, risk management, and team coordination</a:t>
            </a:r>
            <a:br>
              <a:rPr lang="en">
                <a:solidFill>
                  <a:schemeClr val="dk1"/>
                </a:solidFill>
                <a:latin typeface="Inter"/>
                <a:ea typeface="Inter"/>
                <a:cs typeface="Inter"/>
                <a:sym typeface="Inter"/>
              </a:rPr>
            </a:br>
            <a:endParaRPr sz="1000">
              <a:solidFill>
                <a:schemeClr val="dk1"/>
              </a:solidFill>
              <a:latin typeface="Inter"/>
              <a:ea typeface="Inter"/>
              <a:cs typeface="Inter"/>
              <a:sym typeface="Inter"/>
            </a:endParaRPr>
          </a:p>
          <a:p>
            <a:pPr indent="-317500" lvl="0" marL="457200" rtl="0" algn="l">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Success depends on shared visibility and adaptive decision-making</a:t>
            </a:r>
            <a:endParaRPr>
              <a:solidFill>
                <a:schemeClr val="dk1"/>
              </a:solidFill>
              <a:latin typeface="Inter"/>
              <a:ea typeface="Inter"/>
              <a:cs typeface="Inter"/>
              <a:sym typeface="Inter"/>
            </a:endParaRPr>
          </a:p>
          <a:p>
            <a:pPr indent="0" lvl="0" marL="457200" rtl="0" algn="l">
              <a:lnSpc>
                <a:spcPct val="115000"/>
              </a:lnSpc>
              <a:spcBef>
                <a:spcPts val="1200"/>
              </a:spcBef>
              <a:spcAft>
                <a:spcPts val="1200"/>
              </a:spcAft>
              <a:buNone/>
            </a:pPr>
            <a:r>
              <a:t/>
            </a:r>
            <a:endParaRPr b="1" sz="1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24" name="Shape 524"/>
        <p:cNvGrpSpPr/>
        <p:nvPr/>
      </p:nvGrpSpPr>
      <p:grpSpPr>
        <a:xfrm>
          <a:off x="0" y="0"/>
          <a:ext cx="0" cy="0"/>
          <a:chOff x="0" y="0"/>
          <a:chExt cx="0" cy="0"/>
        </a:xfrm>
      </p:grpSpPr>
      <p:sp>
        <p:nvSpPr>
          <p:cNvPr id="525" name="Google Shape;525;p71"/>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71"/>
          <p:cNvSpPr/>
          <p:nvPr/>
        </p:nvSpPr>
        <p:spPr>
          <a:xfrm>
            <a:off x="533400" y="609600"/>
            <a:ext cx="75069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2200">
                <a:latin typeface="Inter"/>
                <a:ea typeface="Inter"/>
                <a:cs typeface="Inter"/>
                <a:sym typeface="Inter"/>
              </a:rPr>
              <a:t>Activity: Who Does What? Agile Role Round Robin</a:t>
            </a:r>
            <a:endParaRPr b="0" i="0" sz="2200" u="none" cap="none" strike="noStrike">
              <a:solidFill>
                <a:schemeClr val="dk1"/>
              </a:solidFill>
              <a:latin typeface="Calibri"/>
              <a:ea typeface="Calibri"/>
              <a:cs typeface="Calibri"/>
              <a:sym typeface="Calibri"/>
            </a:endParaRPr>
          </a:p>
        </p:txBody>
      </p:sp>
      <p:pic>
        <p:nvPicPr>
          <p:cNvPr descr="Two people raising their hands with a light bulb between them. " id="527" name="Google Shape;527;p71" title="1.png"/>
          <p:cNvPicPr preferRelativeResize="0"/>
          <p:nvPr/>
        </p:nvPicPr>
        <p:blipFill>
          <a:blip r:embed="rId3">
            <a:alphaModFix/>
          </a:blip>
          <a:stretch>
            <a:fillRect/>
          </a:stretch>
        </p:blipFill>
        <p:spPr>
          <a:xfrm>
            <a:off x="6595725" y="1664813"/>
            <a:ext cx="2266963" cy="2266963"/>
          </a:xfrm>
          <a:prstGeom prst="rect">
            <a:avLst/>
          </a:prstGeom>
          <a:noFill/>
          <a:ln>
            <a:noFill/>
          </a:ln>
        </p:spPr>
      </p:pic>
      <p:sp>
        <p:nvSpPr>
          <p:cNvPr id="528" name="Google Shape;528;p71"/>
          <p:cNvSpPr txBox="1"/>
          <p:nvPr/>
        </p:nvSpPr>
        <p:spPr>
          <a:xfrm>
            <a:off x="609600" y="1304800"/>
            <a:ext cx="5923800" cy="403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600">
                <a:solidFill>
                  <a:schemeClr val="dk1"/>
                </a:solidFill>
                <a:latin typeface="Inter"/>
                <a:ea typeface="Inter"/>
                <a:cs typeface="Inter"/>
                <a:sym typeface="Inter"/>
              </a:rPr>
              <a:t>Instructions </a:t>
            </a:r>
            <a:endParaRPr sz="1600">
              <a:solidFill>
                <a:schemeClr val="dk1"/>
              </a:solidFill>
              <a:latin typeface="Inter"/>
              <a:ea typeface="Inter"/>
              <a:cs typeface="Inter"/>
              <a:sym typeface="Inter"/>
            </a:endParaRPr>
          </a:p>
          <a:p>
            <a:pPr indent="-330200" lvl="0" marL="457200" rtl="0" algn="l">
              <a:lnSpc>
                <a:spcPct val="115000"/>
              </a:lnSpc>
              <a:spcBef>
                <a:spcPts val="1200"/>
              </a:spcBef>
              <a:spcAft>
                <a:spcPts val="0"/>
              </a:spcAft>
              <a:buClr>
                <a:schemeClr val="dk1"/>
              </a:buClr>
              <a:buSzPts val="1600"/>
              <a:buFont typeface="Open Sans"/>
              <a:buChar char="●"/>
            </a:pPr>
            <a:r>
              <a:rPr lang="en" sz="1600">
                <a:solidFill>
                  <a:schemeClr val="dk1"/>
                </a:solidFill>
                <a:latin typeface="Inter"/>
                <a:ea typeface="Inter"/>
                <a:cs typeface="Inter"/>
                <a:sym typeface="Inter"/>
              </a:rPr>
              <a:t>Participants are divided into breakout groups.</a:t>
            </a:r>
            <a:endParaRPr sz="1600">
              <a:solidFill>
                <a:schemeClr val="dk1"/>
              </a:solidFill>
              <a:latin typeface="Inter"/>
              <a:ea typeface="Inter"/>
              <a:cs typeface="Inter"/>
              <a:sym typeface="Inter"/>
            </a:endParaRPr>
          </a:p>
          <a:p>
            <a:pPr indent="-330200" lvl="0" marL="457200" rtl="0" algn="l">
              <a:lnSpc>
                <a:spcPct val="115000"/>
              </a:lnSpc>
              <a:spcBef>
                <a:spcPts val="0"/>
              </a:spcBef>
              <a:spcAft>
                <a:spcPts val="0"/>
              </a:spcAft>
              <a:buClr>
                <a:schemeClr val="dk1"/>
              </a:buClr>
              <a:buSzPts val="1600"/>
              <a:buFont typeface="Open Sans"/>
              <a:buChar char="●"/>
            </a:pPr>
            <a:r>
              <a:rPr lang="en" sz="1600">
                <a:solidFill>
                  <a:schemeClr val="dk1"/>
                </a:solidFill>
                <a:latin typeface="Inter"/>
                <a:ea typeface="Inter"/>
                <a:cs typeface="Inter"/>
                <a:sym typeface="Inter"/>
              </a:rPr>
              <a:t>Each group receives 2–3 realistic agile delivery prompts.</a:t>
            </a:r>
            <a:endParaRPr sz="1600">
              <a:solidFill>
                <a:schemeClr val="dk1"/>
              </a:solidFill>
              <a:latin typeface="Inter"/>
              <a:ea typeface="Inter"/>
              <a:cs typeface="Inter"/>
              <a:sym typeface="Inter"/>
            </a:endParaRPr>
          </a:p>
          <a:p>
            <a:pPr indent="-330200" lvl="0" marL="457200" rtl="0" algn="l">
              <a:lnSpc>
                <a:spcPct val="115000"/>
              </a:lnSpc>
              <a:spcBef>
                <a:spcPts val="0"/>
              </a:spcBef>
              <a:spcAft>
                <a:spcPts val="0"/>
              </a:spcAft>
              <a:buClr>
                <a:schemeClr val="dk1"/>
              </a:buClr>
              <a:buSzPts val="1600"/>
              <a:buFont typeface="Open Sans"/>
              <a:buChar char="●"/>
            </a:pPr>
            <a:r>
              <a:rPr lang="en" sz="1600">
                <a:solidFill>
                  <a:schemeClr val="dk1"/>
                </a:solidFill>
                <a:latin typeface="Inter"/>
                <a:ea typeface="Inter"/>
                <a:cs typeface="Inter"/>
                <a:sym typeface="Inter"/>
              </a:rPr>
              <a:t>Roles are rotated for each scenario: PO, COR, CO, and Vendor.</a:t>
            </a:r>
            <a:endParaRPr sz="1600">
              <a:solidFill>
                <a:schemeClr val="dk1"/>
              </a:solidFill>
              <a:latin typeface="Inter"/>
              <a:ea typeface="Inter"/>
              <a:cs typeface="Inter"/>
              <a:sym typeface="Inter"/>
            </a:endParaRPr>
          </a:p>
          <a:p>
            <a:pPr indent="-330200" lvl="0" marL="457200" rtl="0" algn="l">
              <a:lnSpc>
                <a:spcPct val="115000"/>
              </a:lnSpc>
              <a:spcBef>
                <a:spcPts val="0"/>
              </a:spcBef>
              <a:spcAft>
                <a:spcPts val="0"/>
              </a:spcAft>
              <a:buClr>
                <a:schemeClr val="dk1"/>
              </a:buClr>
              <a:buSzPts val="1600"/>
              <a:buFont typeface="Open Sans"/>
              <a:buChar char="●"/>
            </a:pPr>
            <a:r>
              <a:rPr lang="en" sz="1600">
                <a:solidFill>
                  <a:schemeClr val="dk1"/>
                </a:solidFill>
                <a:latin typeface="Inter"/>
                <a:ea typeface="Inter"/>
                <a:cs typeface="Inter"/>
                <a:sym typeface="Inter"/>
              </a:rPr>
              <a:t>Each person answers: "What should this role do in this situation?"</a:t>
            </a:r>
            <a:endParaRPr sz="1600">
              <a:solidFill>
                <a:schemeClr val="dk1"/>
              </a:solidFill>
              <a:latin typeface="Inter"/>
              <a:ea typeface="Inter"/>
              <a:cs typeface="Inter"/>
              <a:sym typeface="Inter"/>
            </a:endParaRPr>
          </a:p>
          <a:p>
            <a:pPr indent="-330200" lvl="0" marL="457200" rtl="0" algn="l">
              <a:lnSpc>
                <a:spcPct val="115000"/>
              </a:lnSpc>
              <a:spcBef>
                <a:spcPts val="0"/>
              </a:spcBef>
              <a:spcAft>
                <a:spcPts val="0"/>
              </a:spcAft>
              <a:buClr>
                <a:schemeClr val="dk1"/>
              </a:buClr>
              <a:buSzPts val="1600"/>
              <a:buFont typeface="Open Sans"/>
              <a:buChar char="●"/>
            </a:pPr>
            <a:r>
              <a:rPr lang="en" sz="1600">
                <a:solidFill>
                  <a:schemeClr val="dk1"/>
                </a:solidFill>
                <a:latin typeface="Inter"/>
                <a:ea typeface="Inter"/>
                <a:cs typeface="Inter"/>
                <a:sym typeface="Inter"/>
              </a:rPr>
              <a:t>Quickly discuss the answers to identify and correct any unclear answers.</a:t>
            </a:r>
            <a:r>
              <a:rPr lang="en" sz="1100">
                <a:solidFill>
                  <a:schemeClr val="dk1"/>
                </a:solidFill>
                <a:latin typeface="Cambria"/>
                <a:ea typeface="Cambria"/>
                <a:cs typeface="Cambria"/>
                <a:sym typeface="Cambria"/>
              </a:rPr>
              <a:t> </a:t>
            </a:r>
            <a:endParaRPr sz="1100">
              <a:solidFill>
                <a:schemeClr val="dk1"/>
              </a:solidFill>
              <a:latin typeface="Cambria"/>
              <a:ea typeface="Cambria"/>
              <a:cs typeface="Cambria"/>
              <a:sym typeface="Cambria"/>
            </a:endParaRPr>
          </a:p>
          <a:p>
            <a:pPr indent="0" lvl="0" marL="457200" rtl="0" algn="l">
              <a:lnSpc>
                <a:spcPct val="115000"/>
              </a:lnSpc>
              <a:spcBef>
                <a:spcPts val="1200"/>
              </a:spcBef>
              <a:spcAft>
                <a:spcPts val="0"/>
              </a:spcAft>
              <a:buNone/>
            </a:pPr>
            <a:r>
              <a:t/>
            </a:r>
            <a:endParaRPr sz="1600">
              <a:solidFill>
                <a:schemeClr val="dk1"/>
              </a:solidFill>
              <a:latin typeface="Inter"/>
              <a:ea typeface="Inter"/>
              <a:cs typeface="Inter"/>
              <a:sym typeface="Inter"/>
            </a:endParaRPr>
          </a:p>
          <a:p>
            <a:pPr indent="0" lvl="0" marL="457200" rtl="0" algn="l">
              <a:spcBef>
                <a:spcPts val="1200"/>
              </a:spcBef>
              <a:spcAft>
                <a:spcPts val="1200"/>
              </a:spcAft>
              <a:buNone/>
            </a:pPr>
            <a:r>
              <a:t/>
            </a:r>
            <a:endParaRPr sz="1800">
              <a:solidFill>
                <a:schemeClr val="dk1"/>
              </a:solidFill>
              <a:latin typeface="Inter"/>
              <a:ea typeface="Inter"/>
              <a:cs typeface="Inter"/>
              <a:sym typeface="Int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3" name="Shape 533"/>
        <p:cNvGrpSpPr/>
        <p:nvPr/>
      </p:nvGrpSpPr>
      <p:grpSpPr>
        <a:xfrm>
          <a:off x="0" y="0"/>
          <a:ext cx="0" cy="0"/>
          <a:chOff x="0" y="0"/>
          <a:chExt cx="0" cy="0"/>
        </a:xfrm>
      </p:grpSpPr>
      <p:sp>
        <p:nvSpPr>
          <p:cNvPr id="534" name="Google Shape;534;p72"/>
          <p:cNvSpPr/>
          <p:nvPr/>
        </p:nvSpPr>
        <p:spPr>
          <a:xfrm>
            <a:off x="609600" y="2023938"/>
            <a:ext cx="61722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3600">
                <a:latin typeface="Inter"/>
                <a:ea typeface="Inter"/>
                <a:cs typeface="Inter"/>
                <a:sym typeface="Inter"/>
              </a:rPr>
              <a:t>Let’s Discuss</a:t>
            </a:r>
            <a:endParaRPr b="0" i="0" sz="3600" u="none" cap="none" strike="noStrike">
              <a:solidFill>
                <a:schemeClr val="dk1"/>
              </a:solidFill>
              <a:latin typeface="Calibri"/>
              <a:ea typeface="Calibri"/>
              <a:cs typeface="Calibri"/>
              <a:sym typeface="Calibri"/>
            </a:endParaRPr>
          </a:p>
        </p:txBody>
      </p:sp>
      <p:sp>
        <p:nvSpPr>
          <p:cNvPr id="535" name="Google Shape;535;p72"/>
          <p:cNvSpPr txBox="1"/>
          <p:nvPr/>
        </p:nvSpPr>
        <p:spPr>
          <a:xfrm>
            <a:off x="609600" y="2697850"/>
            <a:ext cx="5128500" cy="1285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Inter"/>
              <a:buChar char="●"/>
            </a:pPr>
            <a:r>
              <a:rPr lang="en">
                <a:latin typeface="Inter"/>
                <a:ea typeface="Inter"/>
                <a:cs typeface="Inter"/>
                <a:sym typeface="Inter"/>
              </a:rPr>
              <a:t>Share one scenario your group explored</a:t>
            </a:r>
            <a:endParaRPr>
              <a:latin typeface="Inter"/>
              <a:ea typeface="Inter"/>
              <a:cs typeface="Inter"/>
              <a:sym typeface="Inter"/>
            </a:endParaRPr>
          </a:p>
          <a:p>
            <a:pPr indent="-317500" lvl="0" marL="457200" rtl="0" algn="l">
              <a:spcBef>
                <a:spcPts val="0"/>
              </a:spcBef>
              <a:spcAft>
                <a:spcPts val="0"/>
              </a:spcAft>
              <a:buSzPts val="1400"/>
              <a:buFont typeface="Inter"/>
              <a:buChar char="●"/>
            </a:pPr>
            <a:r>
              <a:rPr lang="en">
                <a:latin typeface="Inter"/>
                <a:ea typeface="Inter"/>
                <a:cs typeface="Inter"/>
                <a:sym typeface="Inter"/>
              </a:rPr>
              <a:t>What insight or surprise emerged about role clarity?</a:t>
            </a:r>
            <a:endParaRPr>
              <a:latin typeface="Inter"/>
              <a:ea typeface="Inter"/>
              <a:cs typeface="Inter"/>
              <a:sym typeface="Inter"/>
            </a:endParaRPr>
          </a:p>
          <a:p>
            <a:pPr indent="-317500" lvl="0" marL="457200" rtl="0" algn="l">
              <a:spcBef>
                <a:spcPts val="0"/>
              </a:spcBef>
              <a:spcAft>
                <a:spcPts val="0"/>
              </a:spcAft>
              <a:buSzPts val="1400"/>
              <a:buFont typeface="Inter"/>
              <a:buChar char="●"/>
            </a:pPr>
            <a:r>
              <a:rPr lang="en">
                <a:latin typeface="Inter"/>
                <a:ea typeface="Inter"/>
                <a:cs typeface="Inter"/>
                <a:sym typeface="Inter"/>
              </a:rPr>
              <a:t>What tools, agreements, or structures could reduce future confusion?</a:t>
            </a:r>
            <a:endParaRPr>
              <a:latin typeface="Inter"/>
              <a:ea typeface="Inter"/>
              <a:cs typeface="Inter"/>
              <a:sym typeface="Inter"/>
            </a:endParaRPr>
          </a:p>
          <a:p>
            <a:pPr indent="0" lvl="0" marL="0" rtl="0" algn="l">
              <a:spcBef>
                <a:spcPts val="0"/>
              </a:spcBef>
              <a:spcAft>
                <a:spcPts val="0"/>
              </a:spcAft>
              <a:buNone/>
            </a:pPr>
            <a:r>
              <a:t/>
            </a:r>
            <a:endParaRPr sz="1550">
              <a:latin typeface="Inter"/>
              <a:ea typeface="Inter"/>
              <a:cs typeface="Inter"/>
              <a:sym typeface="Inter"/>
            </a:endParaRPr>
          </a:p>
        </p:txBody>
      </p:sp>
      <p:pic>
        <p:nvPicPr>
          <p:cNvPr id="536" name="Google Shape;536;p72" title="Updated ACTIVITY.png"/>
          <p:cNvPicPr preferRelativeResize="0"/>
          <p:nvPr/>
        </p:nvPicPr>
        <p:blipFill>
          <a:blip r:embed="rId3">
            <a:alphaModFix/>
          </a:blip>
          <a:stretch>
            <a:fillRect/>
          </a:stretch>
        </p:blipFill>
        <p:spPr>
          <a:xfrm>
            <a:off x="5931625" y="1511652"/>
            <a:ext cx="2579024" cy="25790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