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5"/>
    <p:sldMasterId id="2147483709" r:id="rId6"/>
    <p:sldMasterId id="214748371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Lst>
  <p:sldSz cy="5143500" cx="9144000"/>
  <p:notesSz cx="6858000" cy="9144000"/>
  <p:embeddedFontLst>
    <p:embeddedFont>
      <p:font typeface="Barlow ExtraLight"/>
      <p:regular r:id="rId28"/>
      <p:bold r:id="rId29"/>
      <p:italic r:id="rId30"/>
      <p:boldItalic r:id="rId31"/>
    </p:embeddedFont>
    <p:embeddedFont>
      <p:font typeface="Nunito"/>
      <p:regular r:id="rId32"/>
      <p:bold r:id="rId33"/>
      <p:italic r:id="rId34"/>
      <p:boldItalic r:id="rId35"/>
    </p:embeddedFont>
    <p:embeddedFont>
      <p:font typeface="Hepta Slab Medium"/>
      <p:regular r:id="rId36"/>
      <p:bold r:id="rId37"/>
    </p:embeddedFont>
    <p:embeddedFont>
      <p:font typeface="Hepta Slab Light"/>
      <p:regular r:id="rId38"/>
      <p:bold r:id="rId39"/>
    </p:embeddedFont>
    <p:embeddedFont>
      <p:font typeface="Hepta Slab"/>
      <p:regular r:id="rId40"/>
      <p:bold r:id="rId41"/>
    </p:embeddedFont>
    <p:embeddedFont>
      <p:font typeface="Inter"/>
      <p:regular r:id="rId42"/>
      <p:bold r:id="rId43"/>
      <p:italic r:id="rId44"/>
      <p:boldItalic r:id="rId45"/>
    </p:embeddedFont>
    <p:embeddedFont>
      <p:font typeface="Barlow Medium"/>
      <p:regular r:id="rId46"/>
      <p:bold r:id="rId47"/>
      <p:italic r:id="rId48"/>
      <p:boldItalic r:id="rId49"/>
    </p:embeddedFont>
    <p:embeddedFont>
      <p:font typeface="Barlow Light"/>
      <p:regular r:id="rId50"/>
      <p:bold r:id="rId51"/>
      <p:italic r:id="rId52"/>
      <p:boldItalic r:id="rId53"/>
    </p:embeddedFont>
    <p:embeddedFont>
      <p:font typeface="Barlow"/>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2E856F-0A7D-4FFA-A239-9687A01B0921}">
  <a:tblStyle styleId="{262E856F-0A7D-4FFA-A239-9687A01B092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ptaSlab-regular.fntdata"/><Relationship Id="rId42" Type="http://schemas.openxmlformats.org/officeDocument/2006/relationships/font" Target="fonts/Inter-regular.fntdata"/><Relationship Id="rId41" Type="http://schemas.openxmlformats.org/officeDocument/2006/relationships/font" Target="fonts/HeptaSlab-bold.fntdata"/><Relationship Id="rId44" Type="http://schemas.openxmlformats.org/officeDocument/2006/relationships/font" Target="fonts/Inter-italic.fntdata"/><Relationship Id="rId43" Type="http://schemas.openxmlformats.org/officeDocument/2006/relationships/font" Target="fonts/Inter-bold.fntdata"/><Relationship Id="rId46" Type="http://schemas.openxmlformats.org/officeDocument/2006/relationships/font" Target="fonts/BarlowMedium-regular.fntdata"/><Relationship Id="rId45" Type="http://schemas.openxmlformats.org/officeDocument/2006/relationships/font" Target="fonts/Int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BarlowMedium-italic.fntdata"/><Relationship Id="rId47" Type="http://schemas.openxmlformats.org/officeDocument/2006/relationships/font" Target="fonts/BarlowMedium-bold.fntdata"/><Relationship Id="rId49" Type="http://schemas.openxmlformats.org/officeDocument/2006/relationships/font" Target="fonts/BarlowMedium-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BarlowExtraLight-boldItalic.fntdata"/><Relationship Id="rId30" Type="http://schemas.openxmlformats.org/officeDocument/2006/relationships/font" Target="fonts/BarlowExtraLight-italic.fntdata"/><Relationship Id="rId33" Type="http://schemas.openxmlformats.org/officeDocument/2006/relationships/font" Target="fonts/Nunito-bold.fntdata"/><Relationship Id="rId32" Type="http://schemas.openxmlformats.org/officeDocument/2006/relationships/font" Target="fonts/Nunito-regular.fntdata"/><Relationship Id="rId35" Type="http://schemas.openxmlformats.org/officeDocument/2006/relationships/font" Target="fonts/Nunito-boldItalic.fntdata"/><Relationship Id="rId34" Type="http://schemas.openxmlformats.org/officeDocument/2006/relationships/font" Target="fonts/Nunito-italic.fntdata"/><Relationship Id="rId37" Type="http://schemas.openxmlformats.org/officeDocument/2006/relationships/font" Target="fonts/HeptaSlabMedium-bold.fntdata"/><Relationship Id="rId36" Type="http://schemas.openxmlformats.org/officeDocument/2006/relationships/font" Target="fonts/HeptaSlabMedium-regular.fntdata"/><Relationship Id="rId39" Type="http://schemas.openxmlformats.org/officeDocument/2006/relationships/font" Target="fonts/HeptaSlabLight-bold.fntdata"/><Relationship Id="rId38" Type="http://schemas.openxmlformats.org/officeDocument/2006/relationships/font" Target="fonts/HeptaSlabLight-regular.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font" Target="fonts/BarlowExtraLight-regular.fntdata"/><Relationship Id="rId27" Type="http://schemas.openxmlformats.org/officeDocument/2006/relationships/slide" Target="slides/slide19.xml"/><Relationship Id="rId29" Type="http://schemas.openxmlformats.org/officeDocument/2006/relationships/font" Target="fonts/BarlowExtraLight-bold.fntdata"/><Relationship Id="rId51" Type="http://schemas.openxmlformats.org/officeDocument/2006/relationships/font" Target="fonts/BarlowLight-bold.fntdata"/><Relationship Id="rId50" Type="http://schemas.openxmlformats.org/officeDocument/2006/relationships/font" Target="fonts/BarlowLight-regular.fntdata"/><Relationship Id="rId53" Type="http://schemas.openxmlformats.org/officeDocument/2006/relationships/font" Target="fonts/BarlowLight-boldItalic.fntdata"/><Relationship Id="rId52" Type="http://schemas.openxmlformats.org/officeDocument/2006/relationships/font" Target="fonts/BarlowLight-italic.fntdata"/><Relationship Id="rId11" Type="http://schemas.openxmlformats.org/officeDocument/2006/relationships/slide" Target="slides/slide3.xml"/><Relationship Id="rId55" Type="http://schemas.openxmlformats.org/officeDocument/2006/relationships/font" Target="fonts/Barlow-bold.fntdata"/><Relationship Id="rId10" Type="http://schemas.openxmlformats.org/officeDocument/2006/relationships/slide" Target="slides/slide2.xml"/><Relationship Id="rId54" Type="http://schemas.openxmlformats.org/officeDocument/2006/relationships/font" Target="fonts/Barlow-regular.fntdata"/><Relationship Id="rId13" Type="http://schemas.openxmlformats.org/officeDocument/2006/relationships/slide" Target="slides/slide5.xml"/><Relationship Id="rId57" Type="http://schemas.openxmlformats.org/officeDocument/2006/relationships/font" Target="fonts/Barlow-boldItalic.fntdata"/><Relationship Id="rId12" Type="http://schemas.openxmlformats.org/officeDocument/2006/relationships/slide" Target="slides/slide4.xml"/><Relationship Id="rId56" Type="http://schemas.openxmlformats.org/officeDocument/2006/relationships/font" Target="fonts/Barlow-italic.fntdata"/><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4221800990_6_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g34221800990_6_0:notes"/>
          <p:cNvSpPr txBox="1"/>
          <p:nvPr>
            <p:ph idx="1" type="body"/>
          </p:nvPr>
        </p:nvSpPr>
        <p:spPr>
          <a:xfrm>
            <a:off x="914400" y="4400550"/>
            <a:ext cx="73152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34221800990_6_0:notes"/>
          <p:cNvSpPr txBox="1"/>
          <p:nvPr>
            <p:ph idx="12" type="sldNum"/>
          </p:nvPr>
        </p:nvSpPr>
        <p:spPr>
          <a:xfrm>
            <a:off x="5179484" y="8685213"/>
            <a:ext cx="39624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371dbe69215_0_107: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g371dbe69215_0_107: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g371dbe69215_0_107: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371dbe69215_0_123: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8" name="Google Shape;538;g371dbe69215_0_123: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Use Zoom polling, chat feature, or show of hands to collect responses. </a:t>
            </a:r>
            <a:endParaRPr/>
          </a:p>
        </p:txBody>
      </p:sp>
      <p:sp>
        <p:nvSpPr>
          <p:cNvPr id="539" name="Google Shape;539;g371dbe69215_0_123: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371dbe69215_0_13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6" name="Google Shape;546;g371dbe69215_0_13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Use Zoom polling, chat feature, or show of hands to collect responses. </a:t>
            </a:r>
            <a:endParaRPr/>
          </a:p>
        </p:txBody>
      </p:sp>
      <p:sp>
        <p:nvSpPr>
          <p:cNvPr id="547" name="Google Shape;547;g371dbe69215_0_13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371dbe69215_0_2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5" name="Google Shape;555;g371dbe69215_0_2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Don’t worry about forgetting—struggling a bit actually helps memory. Testing yourself, explaining out loud, and reflecting on mistakes = better retention.</a:t>
            </a:r>
            <a:endParaRPr/>
          </a:p>
        </p:txBody>
      </p:sp>
      <p:sp>
        <p:nvSpPr>
          <p:cNvPr id="556" name="Google Shape;556;g371dbe69215_0_2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371dbe69215_0_49: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3" name="Google Shape;563;g371dbe69215_0_49: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g371dbe69215_0_49: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371dbe69215_0_86: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1" name="Google Shape;571;g371dbe69215_0_86: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g371dbe69215_0_86: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371dbe69215_0_56: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0" name="Google Shape;580;g371dbe69215_0_56: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Simple techniques like Pomodoro help you get more out of your learning time—especially when juggling a busy schedule.</a:t>
            </a:r>
            <a:endParaRPr/>
          </a:p>
        </p:txBody>
      </p:sp>
      <p:sp>
        <p:nvSpPr>
          <p:cNvPr id="581" name="Google Shape;581;g371dbe69215_0_56: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371dbe69215_0_138: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9" name="Google Shape;589;g371dbe69215_0_138: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g371dbe69215_0_138: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371dbe69215_0_15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7" name="Google Shape;597;g371dbe69215_0_15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g371dbe69215_0_15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371dbe69215_0_63: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6" name="Google Shape;606;g371dbe69215_0_63: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We’ve structured DITAP to reflect how people really learn. The goal isn’t to memorize and move on—it’s to build durable knowledge through repeated, meaningful practice.</a:t>
            </a:r>
            <a:endParaRPr/>
          </a:p>
        </p:txBody>
      </p:sp>
      <p:sp>
        <p:nvSpPr>
          <p:cNvPr id="607" name="Google Shape;607;g371dbe69215_0_63: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4214c1f2a9_0_3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4214c1f2a9_0_3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Welcome! Today we’re going to explore how learning actually works—and how to make the most of your DITAP experience. This content is grounded in adult learning science and tailored to your work in federal procurement.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4221800990_4_83: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 name="Google Shape;475;g34221800990_4_83:notes"/>
          <p:cNvSpPr txBox="1"/>
          <p:nvPr>
            <p:ph idx="1" type="body"/>
          </p:nvPr>
        </p:nvSpPr>
        <p:spPr>
          <a:xfrm>
            <a:off x="914400" y="4400550"/>
            <a:ext cx="73152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g34221800990_4_83:notes"/>
          <p:cNvSpPr txBox="1"/>
          <p:nvPr>
            <p:ph idx="12" type="sldNum"/>
          </p:nvPr>
        </p:nvSpPr>
        <p:spPr>
          <a:xfrm>
            <a:off x="5179484" y="8685213"/>
            <a:ext cx="39624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34221800990_4_36: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1" name="Google Shape;481;g34221800990_4_36:notes"/>
          <p:cNvSpPr txBox="1"/>
          <p:nvPr>
            <p:ph idx="1" type="body"/>
          </p:nvPr>
        </p:nvSpPr>
        <p:spPr>
          <a:xfrm>
            <a:off x="914400" y="4400550"/>
            <a:ext cx="73152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Most of us were taught to learn by cramming or passively listening—but research shows that retention skyrockets when we actively use or explain the material.</a:t>
            </a:r>
            <a:endParaRPr/>
          </a:p>
        </p:txBody>
      </p:sp>
      <p:sp>
        <p:nvSpPr>
          <p:cNvPr id="482" name="Google Shape;482;g34221800990_4_36:notes"/>
          <p:cNvSpPr txBox="1"/>
          <p:nvPr>
            <p:ph idx="12" type="sldNum"/>
          </p:nvPr>
        </p:nvSpPr>
        <p:spPr>
          <a:xfrm>
            <a:off x="5179484" y="8685213"/>
            <a:ext cx="39624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71dbe69215_0_1: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9" name="Google Shape;489;g371dbe69215_0_1: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Our understanding of learning has evolved. It’s not about downloading information—it’s about interacting with it over time.</a:t>
            </a:r>
            <a:endParaRPr/>
          </a:p>
        </p:txBody>
      </p:sp>
      <p:sp>
        <p:nvSpPr>
          <p:cNvPr id="490" name="Google Shape;490;g371dbe69215_0_1: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371dbe69215_0_8: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g371dbe69215_0_8: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You’ll encounter a range of formats in DITAP—and they’re all intentional. Each mode is designed to reinforce the others.</a:t>
            </a:r>
            <a:endParaRPr/>
          </a:p>
        </p:txBody>
      </p:sp>
      <p:sp>
        <p:nvSpPr>
          <p:cNvPr id="498" name="Google Shape;498;g371dbe69215_0_8: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371dbe69215_0_15: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g371dbe69215_0_15: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Understanding even a little about the brain can help you structure your learning in ways that stick.</a:t>
            </a:r>
            <a:endParaRPr/>
          </a:p>
        </p:txBody>
      </p:sp>
      <p:sp>
        <p:nvSpPr>
          <p:cNvPr id="506" name="Google Shape;506;g371dbe69215_0_15: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371dbe69215_0_116: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3" name="Google Shape;513;g371dbe69215_0_116: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g371dbe69215_0_116: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71dbe69215_0_10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1" name="Google Shape;521;g371dbe69215_0_10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Use Zoom polling, chat feature, or show of hands to collect responses. </a:t>
            </a:r>
            <a:endParaRPr/>
          </a:p>
        </p:txBody>
      </p:sp>
      <p:sp>
        <p:nvSpPr>
          <p:cNvPr id="522" name="Google Shape;522;g371dbe69215_0_10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ted Slide 1_1_1_F">
  <p:cSld name="TITLE_AND_BODY_2_1_1_1_1_1_1_1">
    <p:spTree>
      <p:nvGrpSpPr>
        <p:cNvPr id="124" name="Shape 124"/>
        <p:cNvGrpSpPr/>
        <p:nvPr/>
      </p:nvGrpSpPr>
      <p:grpSpPr>
        <a:xfrm>
          <a:off x="0" y="0"/>
          <a:ext cx="0" cy="0"/>
          <a:chOff x="0" y="0"/>
          <a:chExt cx="0" cy="0"/>
        </a:xfrm>
      </p:grpSpPr>
      <p:sp>
        <p:nvSpPr>
          <p:cNvPr id="125" name="Google Shape;125;p13"/>
          <p:cNvSpPr/>
          <p:nvPr/>
        </p:nvSpPr>
        <p:spPr>
          <a:xfrm>
            <a:off x="228600" y="228600"/>
            <a:ext cx="8686800" cy="4686300"/>
          </a:xfrm>
          <a:prstGeom prst="roundRect">
            <a:avLst>
              <a:gd fmla="val 6123"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ph idx="2" type="pic"/>
          </p:nvPr>
        </p:nvSpPr>
        <p:spPr>
          <a:xfrm>
            <a:off x="4626864" y="585216"/>
            <a:ext cx="3968400" cy="3968400"/>
          </a:xfrm>
          <a:prstGeom prst="rect">
            <a:avLst/>
          </a:prstGeom>
          <a:noFill/>
          <a:ln>
            <a:noFill/>
          </a:ln>
        </p:spPr>
      </p:sp>
      <p:sp>
        <p:nvSpPr>
          <p:cNvPr id="127" name="Google Shape;127;p13"/>
          <p:cNvSpPr txBox="1"/>
          <p:nvPr>
            <p:ph type="title"/>
          </p:nvPr>
        </p:nvSpPr>
        <p:spPr>
          <a:xfrm>
            <a:off x="557784" y="585216"/>
            <a:ext cx="3712500" cy="932700"/>
          </a:xfrm>
          <a:prstGeom prst="rect">
            <a:avLst/>
          </a:prstGeom>
        </p:spPr>
        <p:txBody>
          <a:bodyPr anchorCtr="0" anchor="t" bIns="0" lIns="0" spcFirstLastPara="1" rIns="0" wrap="square" tIns="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8" name="Google Shape;128;p13"/>
          <p:cNvSpPr txBox="1"/>
          <p:nvPr>
            <p:ph idx="1" type="body"/>
          </p:nvPr>
        </p:nvSpPr>
        <p:spPr>
          <a:xfrm>
            <a:off x="508525" y="1883625"/>
            <a:ext cx="3761700" cy="2670000"/>
          </a:xfrm>
          <a:prstGeom prst="rect">
            <a:avLst/>
          </a:prstGeom>
        </p:spPr>
        <p:txBody>
          <a:bodyPr anchorCtr="0" anchor="t" bIns="0" lIns="0" spcFirstLastPara="1" rIns="0" wrap="square" tIns="0">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extLst>
    <p:ext uri="{DCECCB84-F9BA-43D5-87BE-67443E8EF086}">
      <p15:sldGuideLst>
        <p15:guide id="1" orient="horz" pos="1620">
          <p15:clr>
            <a:srgbClr val="E46962"/>
          </p15:clr>
        </p15:guide>
        <p15:guide id="2" pos="351">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ted Slide 1_1_1_B">
  <p:cSld name="TITLE_AND_BODY_2_1_1_1">
    <p:spTree>
      <p:nvGrpSpPr>
        <p:cNvPr id="129" name="Shape 129"/>
        <p:cNvGrpSpPr/>
        <p:nvPr/>
      </p:nvGrpSpPr>
      <p:grpSpPr>
        <a:xfrm>
          <a:off x="0" y="0"/>
          <a:ext cx="0" cy="0"/>
          <a:chOff x="0" y="0"/>
          <a:chExt cx="0" cy="0"/>
        </a:xfrm>
      </p:grpSpPr>
      <p:sp>
        <p:nvSpPr>
          <p:cNvPr id="130" name="Google Shape;130;p14"/>
          <p:cNvSpPr/>
          <p:nvPr>
            <p:ph idx="2" type="pic"/>
          </p:nvPr>
        </p:nvSpPr>
        <p:spPr>
          <a:xfrm>
            <a:off x="4517136" y="475488"/>
            <a:ext cx="4188000" cy="4188000"/>
          </a:xfrm>
          <a:prstGeom prst="roundRect">
            <a:avLst>
              <a:gd fmla="val 8475" name="adj"/>
            </a:avLst>
          </a:prstGeom>
          <a:noFill/>
          <a:ln>
            <a:noFill/>
          </a:ln>
        </p:spPr>
      </p:sp>
      <p:sp>
        <p:nvSpPr>
          <p:cNvPr id="131" name="Google Shape;131;p14"/>
          <p:cNvSpPr txBox="1"/>
          <p:nvPr>
            <p:ph type="title"/>
          </p:nvPr>
        </p:nvSpPr>
        <p:spPr>
          <a:xfrm>
            <a:off x="548650" y="576075"/>
            <a:ext cx="3556800" cy="868800"/>
          </a:xfrm>
          <a:prstGeom prst="rect">
            <a:avLst/>
          </a:prstGeom>
        </p:spPr>
        <p:txBody>
          <a:bodyPr anchorCtr="0" anchor="t" bIns="0" lIns="0" spcFirstLastPara="1" rIns="0" wrap="square" tIns="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14"/>
          <p:cNvSpPr txBox="1"/>
          <p:nvPr>
            <p:ph idx="1" type="body"/>
          </p:nvPr>
        </p:nvSpPr>
        <p:spPr>
          <a:xfrm>
            <a:off x="438912" y="1655064"/>
            <a:ext cx="3666600" cy="2871300"/>
          </a:xfrm>
          <a:prstGeom prst="rect">
            <a:avLst/>
          </a:prstGeom>
        </p:spPr>
        <p:txBody>
          <a:bodyPr anchorCtr="0" anchor="ctr" bIns="0" lIns="0" spcFirstLastPara="1" rIns="0" wrap="square" tIns="0">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cxnSp>
        <p:nvCxnSpPr>
          <p:cNvPr id="133" name="Google Shape;133;p14"/>
          <p:cNvCxnSpPr/>
          <p:nvPr/>
        </p:nvCxnSpPr>
        <p:spPr>
          <a:xfrm>
            <a:off x="530352" y="402336"/>
            <a:ext cx="1059900" cy="0"/>
          </a:xfrm>
          <a:prstGeom prst="straightConnector1">
            <a:avLst/>
          </a:prstGeom>
          <a:noFill/>
          <a:ln cap="flat" cmpd="sng" w="9525">
            <a:solidFill>
              <a:srgbClr val="595959"/>
            </a:solidFill>
            <a:prstDash val="solid"/>
            <a:round/>
            <a:headEnd len="sm" w="sm" type="none"/>
            <a:tailEnd len="sm" w="sm" type="none"/>
          </a:ln>
        </p:spPr>
      </p:cxnSp>
      <p:cxnSp>
        <p:nvCxnSpPr>
          <p:cNvPr id="134" name="Google Shape;134;p14"/>
          <p:cNvCxnSpPr/>
          <p:nvPr/>
        </p:nvCxnSpPr>
        <p:spPr>
          <a:xfrm>
            <a:off x="530352" y="4745736"/>
            <a:ext cx="1059900" cy="0"/>
          </a:xfrm>
          <a:prstGeom prst="straightConnector1">
            <a:avLst/>
          </a:prstGeom>
          <a:noFill/>
          <a:ln cap="flat" cmpd="sng" w="9525">
            <a:solidFill>
              <a:srgbClr val="595959"/>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ted Slide 1_1_1_H">
  <p:cSld name="TITLE_AND_BODY_2_1_1_1_1_1_1_1_1_1">
    <p:spTree>
      <p:nvGrpSpPr>
        <p:cNvPr id="135" name="Shape 135"/>
        <p:cNvGrpSpPr/>
        <p:nvPr/>
      </p:nvGrpSpPr>
      <p:grpSpPr>
        <a:xfrm>
          <a:off x="0" y="0"/>
          <a:ext cx="0" cy="0"/>
          <a:chOff x="0" y="0"/>
          <a:chExt cx="0" cy="0"/>
        </a:xfrm>
      </p:grpSpPr>
      <p:sp>
        <p:nvSpPr>
          <p:cNvPr id="136" name="Google Shape;136;p15"/>
          <p:cNvSpPr/>
          <p:nvPr>
            <p:ph idx="2" type="pic"/>
          </p:nvPr>
        </p:nvSpPr>
        <p:spPr>
          <a:xfrm>
            <a:off x="548640" y="1554480"/>
            <a:ext cx="2807100" cy="2807100"/>
          </a:xfrm>
          <a:prstGeom prst="roundRect">
            <a:avLst>
              <a:gd fmla="val 8343" name="adj"/>
            </a:avLst>
          </a:prstGeom>
          <a:noFill/>
          <a:ln>
            <a:noFill/>
          </a:ln>
        </p:spPr>
      </p:sp>
      <p:sp>
        <p:nvSpPr>
          <p:cNvPr id="137" name="Google Shape;137;p15"/>
          <p:cNvSpPr txBox="1"/>
          <p:nvPr>
            <p:ph type="title"/>
          </p:nvPr>
        </p:nvSpPr>
        <p:spPr>
          <a:xfrm>
            <a:off x="548675" y="603500"/>
            <a:ext cx="7923900" cy="667500"/>
          </a:xfrm>
          <a:prstGeom prst="rect">
            <a:avLst/>
          </a:prstGeom>
        </p:spPr>
        <p:txBody>
          <a:bodyPr anchorCtr="0" anchor="t" bIns="0" lIns="0" spcFirstLastPara="1" rIns="0" wrap="square" tIns="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8" name="Google Shape;138;p15"/>
          <p:cNvSpPr txBox="1"/>
          <p:nvPr>
            <p:ph idx="1" type="body"/>
          </p:nvPr>
        </p:nvSpPr>
        <p:spPr>
          <a:xfrm>
            <a:off x="3895344" y="1408176"/>
            <a:ext cx="4782300" cy="3090600"/>
          </a:xfrm>
          <a:prstGeom prst="rect">
            <a:avLst/>
          </a:prstGeom>
        </p:spPr>
        <p:txBody>
          <a:bodyPr anchorCtr="0" anchor="ctr" bIns="0" lIns="0" spcFirstLastPara="1" rIns="0" wrap="square" tIns="0">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cxnSp>
        <p:nvCxnSpPr>
          <p:cNvPr id="139" name="Google Shape;139;p15"/>
          <p:cNvCxnSpPr/>
          <p:nvPr/>
        </p:nvCxnSpPr>
        <p:spPr>
          <a:xfrm>
            <a:off x="544200" y="451125"/>
            <a:ext cx="1059900" cy="0"/>
          </a:xfrm>
          <a:prstGeom prst="straightConnector1">
            <a:avLst/>
          </a:prstGeom>
          <a:noFill/>
          <a:ln cap="flat" cmpd="sng" w="9525">
            <a:solidFill>
              <a:srgbClr val="595959"/>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144" name="Shape 144"/>
        <p:cNvGrpSpPr/>
        <p:nvPr/>
      </p:nvGrpSpPr>
      <p:grpSpPr>
        <a:xfrm>
          <a:off x="0" y="0"/>
          <a:ext cx="0" cy="0"/>
          <a:chOff x="0" y="0"/>
          <a:chExt cx="0" cy="0"/>
        </a:xfrm>
      </p:grpSpPr>
      <p:sp>
        <p:nvSpPr>
          <p:cNvPr id="145" name="Google Shape;145;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6" name="Google Shape;146;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47" name="Google Shape;147;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48" name="Shape 148"/>
        <p:cNvGrpSpPr/>
        <p:nvPr/>
      </p:nvGrpSpPr>
      <p:grpSpPr>
        <a:xfrm>
          <a:off x="0" y="0"/>
          <a:ext cx="0" cy="0"/>
          <a:chOff x="0" y="0"/>
          <a:chExt cx="0" cy="0"/>
        </a:xfrm>
      </p:grpSpPr>
      <p:sp>
        <p:nvSpPr>
          <p:cNvPr id="149" name="Google Shape;149;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0" name="Google Shape;150;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51" name="Shape 151"/>
        <p:cNvGrpSpPr/>
        <p:nvPr/>
      </p:nvGrpSpPr>
      <p:grpSpPr>
        <a:xfrm>
          <a:off x="0" y="0"/>
          <a:ext cx="0" cy="0"/>
          <a:chOff x="0" y="0"/>
          <a:chExt cx="0" cy="0"/>
        </a:xfrm>
      </p:grpSpPr>
      <p:sp>
        <p:nvSpPr>
          <p:cNvPr id="152" name="Google Shape;15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54" name="Google Shape;154;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155" name="Shape 155"/>
        <p:cNvGrpSpPr/>
        <p:nvPr/>
      </p:nvGrpSpPr>
      <p:grpSpPr>
        <a:xfrm>
          <a:off x="0" y="0"/>
          <a:ext cx="0" cy="0"/>
          <a:chOff x="0" y="0"/>
          <a:chExt cx="0" cy="0"/>
        </a:xfrm>
      </p:grpSpPr>
      <p:sp>
        <p:nvSpPr>
          <p:cNvPr id="156" name="Google Shape;15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8" name="Google Shape;158;p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9" name="Google Shape;15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60" name="Shape 160"/>
        <p:cNvGrpSpPr/>
        <p:nvPr/>
      </p:nvGrpSpPr>
      <p:grpSpPr>
        <a:xfrm>
          <a:off x="0" y="0"/>
          <a:ext cx="0" cy="0"/>
          <a:chOff x="0" y="0"/>
          <a:chExt cx="0" cy="0"/>
        </a:xfrm>
      </p:grpSpPr>
      <p:sp>
        <p:nvSpPr>
          <p:cNvPr id="161" name="Google Shape;16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163" name="Shape 163"/>
        <p:cNvGrpSpPr/>
        <p:nvPr/>
      </p:nvGrpSpPr>
      <p:grpSpPr>
        <a:xfrm>
          <a:off x="0" y="0"/>
          <a:ext cx="0" cy="0"/>
          <a:chOff x="0" y="0"/>
          <a:chExt cx="0" cy="0"/>
        </a:xfrm>
      </p:grpSpPr>
      <p:sp>
        <p:nvSpPr>
          <p:cNvPr id="164" name="Google Shape;164;p2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65" name="Google Shape;165;p2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6" name="Google Shape;166;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167" name="Shape 167"/>
        <p:cNvGrpSpPr/>
        <p:nvPr/>
      </p:nvGrpSpPr>
      <p:grpSpPr>
        <a:xfrm>
          <a:off x="0" y="0"/>
          <a:ext cx="0" cy="0"/>
          <a:chOff x="0" y="0"/>
          <a:chExt cx="0" cy="0"/>
        </a:xfrm>
      </p:grpSpPr>
      <p:sp>
        <p:nvSpPr>
          <p:cNvPr id="168" name="Google Shape;168;p2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9" name="Google Shape;169;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170" name="Shape 170"/>
        <p:cNvGrpSpPr/>
        <p:nvPr/>
      </p:nvGrpSpPr>
      <p:grpSpPr>
        <a:xfrm>
          <a:off x="0" y="0"/>
          <a:ext cx="0" cy="0"/>
          <a:chOff x="0" y="0"/>
          <a:chExt cx="0" cy="0"/>
        </a:xfrm>
      </p:grpSpPr>
      <p:sp>
        <p:nvSpPr>
          <p:cNvPr id="171" name="Google Shape;171;p2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3" name="Google Shape;173;p2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174" name="Google Shape;174;p2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175" name="Google Shape;175;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176" name="Shape 176"/>
        <p:cNvGrpSpPr/>
        <p:nvPr/>
      </p:nvGrpSpPr>
      <p:grpSpPr>
        <a:xfrm>
          <a:off x="0" y="0"/>
          <a:ext cx="0" cy="0"/>
          <a:chOff x="0" y="0"/>
          <a:chExt cx="0" cy="0"/>
        </a:xfrm>
      </p:grpSpPr>
      <p:sp>
        <p:nvSpPr>
          <p:cNvPr id="177" name="Google Shape;177;p2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178" name="Google Shape;178;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179" name="Shape 179"/>
        <p:cNvGrpSpPr/>
        <p:nvPr/>
      </p:nvGrpSpPr>
      <p:grpSpPr>
        <a:xfrm>
          <a:off x="0" y="0"/>
          <a:ext cx="0" cy="0"/>
          <a:chOff x="0" y="0"/>
          <a:chExt cx="0" cy="0"/>
        </a:xfrm>
      </p:grpSpPr>
      <p:sp>
        <p:nvSpPr>
          <p:cNvPr id="180" name="Google Shape;180;p2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1" name="Google Shape;181;p26"/>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182" name="Google Shape;182;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183" name="Shape 183"/>
        <p:cNvGrpSpPr/>
        <p:nvPr/>
      </p:nvGrpSpPr>
      <p:grpSpPr>
        <a:xfrm>
          <a:off x="0" y="0"/>
          <a:ext cx="0" cy="0"/>
          <a:chOff x="0" y="0"/>
          <a:chExt cx="0" cy="0"/>
        </a:xfrm>
      </p:grpSpPr>
      <p:sp>
        <p:nvSpPr>
          <p:cNvPr id="184" name="Google Shape;184;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185" name="Shape 185"/>
        <p:cNvGrpSpPr/>
        <p:nvPr/>
      </p:nvGrpSpPr>
      <p:grpSpPr>
        <a:xfrm>
          <a:off x="0" y="0"/>
          <a:ext cx="0" cy="0"/>
          <a:chOff x="0" y="0"/>
          <a:chExt cx="0" cy="0"/>
        </a:xfrm>
      </p:grpSpPr>
      <p:sp>
        <p:nvSpPr>
          <p:cNvPr id="186" name="Google Shape;186;p28"/>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28"/>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89" name="Google Shape;189;p28"/>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90" name="Google Shape;190;p28"/>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91" name="Google Shape;191;p28"/>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92" name="Google Shape;192;p28"/>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93" name="Google Shape;193;p28"/>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6" name="Google Shape;196;p29"/>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97" name="Google Shape;197;p29"/>
          <p:cNvSpPr/>
          <p:nvPr>
            <p:ph idx="2" type="pic"/>
          </p:nvPr>
        </p:nvSpPr>
        <p:spPr>
          <a:xfrm>
            <a:off x="4992024" y="1152775"/>
            <a:ext cx="3840300" cy="3416400"/>
          </a:xfrm>
          <a:prstGeom prst="rect">
            <a:avLst/>
          </a:prstGeom>
          <a:noFill/>
          <a:ln>
            <a:noFill/>
          </a:ln>
        </p:spPr>
      </p:sp>
      <p:sp>
        <p:nvSpPr>
          <p:cNvPr id="198" name="Google Shape;198;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99" name="Shape 199"/>
        <p:cNvGrpSpPr/>
        <p:nvPr/>
      </p:nvGrpSpPr>
      <p:grpSpPr>
        <a:xfrm>
          <a:off x="0" y="0"/>
          <a:ext cx="0" cy="0"/>
          <a:chOff x="0" y="0"/>
          <a:chExt cx="0" cy="0"/>
        </a:xfrm>
      </p:grpSpPr>
      <p:sp>
        <p:nvSpPr>
          <p:cNvPr id="200" name="Google Shape;200;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1" name="Google Shape;201;p30"/>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02" name="Google Shape;202;p30"/>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03" name="Google Shape;203;p30"/>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04" name="Google Shape;204;p30"/>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05" name="Google Shape;205;p30"/>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206" name="Shape 206"/>
        <p:cNvGrpSpPr/>
        <p:nvPr/>
      </p:nvGrpSpPr>
      <p:grpSpPr>
        <a:xfrm>
          <a:off x="0" y="0"/>
          <a:ext cx="0" cy="0"/>
          <a:chOff x="0" y="0"/>
          <a:chExt cx="0" cy="0"/>
        </a:xfrm>
      </p:grpSpPr>
      <p:sp>
        <p:nvSpPr>
          <p:cNvPr id="207" name="Google Shape;207;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8" name="Google Shape;208;p31"/>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09" name="Google Shape;209;p31"/>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10" name="Google Shape;210;p31"/>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11" name="Google Shape;211;p31"/>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12" name="Google Shape;212;p31"/>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13" name="Google Shape;213;p31"/>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14" name="Google Shape;214;p31"/>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215" name="Shape 215"/>
        <p:cNvGrpSpPr/>
        <p:nvPr/>
      </p:nvGrpSpPr>
      <p:grpSpPr>
        <a:xfrm>
          <a:off x="0" y="0"/>
          <a:ext cx="0" cy="0"/>
          <a:chOff x="0" y="0"/>
          <a:chExt cx="0" cy="0"/>
        </a:xfrm>
      </p:grpSpPr>
      <p:sp>
        <p:nvSpPr>
          <p:cNvPr id="216" name="Google Shape;21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7" name="Google Shape;217;p32"/>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18" name="Google Shape;218;p32"/>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19" name="Google Shape;219;p32"/>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20" name="Google Shape;220;p32"/>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21" name="Google Shape;221;p32"/>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22" name="Google Shape;222;p32"/>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3" name="Google Shape;223;p32"/>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4" name="Google Shape;224;p32"/>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5" name="Google Shape;225;p32"/>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226" name="Shape 226"/>
        <p:cNvGrpSpPr/>
        <p:nvPr/>
      </p:nvGrpSpPr>
      <p:grpSpPr>
        <a:xfrm>
          <a:off x="0" y="0"/>
          <a:ext cx="0" cy="0"/>
          <a:chOff x="0" y="0"/>
          <a:chExt cx="0" cy="0"/>
        </a:xfrm>
      </p:grpSpPr>
      <p:sp>
        <p:nvSpPr>
          <p:cNvPr id="227" name="Google Shape;22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9" name="Google Shape;229;p33"/>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230" name="Shape 230"/>
        <p:cNvGrpSpPr/>
        <p:nvPr/>
      </p:nvGrpSpPr>
      <p:grpSpPr>
        <a:xfrm>
          <a:off x="0" y="0"/>
          <a:ext cx="0" cy="0"/>
          <a:chOff x="0" y="0"/>
          <a:chExt cx="0" cy="0"/>
        </a:xfrm>
      </p:grpSpPr>
      <p:sp>
        <p:nvSpPr>
          <p:cNvPr id="231" name="Google Shape;231;p34"/>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2" name="Google Shape;232;p34"/>
          <p:cNvSpPr/>
          <p:nvPr>
            <p:ph idx="2" type="pic"/>
          </p:nvPr>
        </p:nvSpPr>
        <p:spPr>
          <a:xfrm>
            <a:off x="4804825" y="1133300"/>
            <a:ext cx="4027500" cy="2392800"/>
          </a:xfrm>
          <a:prstGeom prst="rect">
            <a:avLst/>
          </a:prstGeom>
          <a:noFill/>
          <a:ln>
            <a:noFill/>
          </a:ln>
        </p:spPr>
      </p:sp>
      <p:sp>
        <p:nvSpPr>
          <p:cNvPr id="233" name="Google Shape;233;p34"/>
          <p:cNvSpPr/>
          <p:nvPr>
            <p:ph idx="3" type="pic"/>
          </p:nvPr>
        </p:nvSpPr>
        <p:spPr>
          <a:xfrm>
            <a:off x="311725" y="1133300"/>
            <a:ext cx="4027500" cy="2392800"/>
          </a:xfrm>
          <a:prstGeom prst="rect">
            <a:avLst/>
          </a:prstGeom>
          <a:noFill/>
          <a:ln>
            <a:noFill/>
          </a:ln>
        </p:spPr>
      </p:sp>
      <p:sp>
        <p:nvSpPr>
          <p:cNvPr id="234" name="Google Shape;234;p34"/>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5" name="Google Shape;23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6" name="Google Shape;23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34"/>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38" name="Google Shape;238;p34"/>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239" name="Shape 239"/>
        <p:cNvGrpSpPr/>
        <p:nvPr/>
      </p:nvGrpSpPr>
      <p:grpSpPr>
        <a:xfrm>
          <a:off x="0" y="0"/>
          <a:ext cx="0" cy="0"/>
          <a:chOff x="0" y="0"/>
          <a:chExt cx="0" cy="0"/>
        </a:xfrm>
      </p:grpSpPr>
      <p:sp>
        <p:nvSpPr>
          <p:cNvPr id="240" name="Google Shape;240;p35"/>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1" name="Google Shape;241;p35"/>
          <p:cNvSpPr/>
          <p:nvPr>
            <p:ph idx="2" type="pic"/>
          </p:nvPr>
        </p:nvSpPr>
        <p:spPr>
          <a:xfrm>
            <a:off x="6205225" y="1128325"/>
            <a:ext cx="2627100" cy="2273100"/>
          </a:xfrm>
          <a:prstGeom prst="rect">
            <a:avLst/>
          </a:prstGeom>
          <a:noFill/>
          <a:ln>
            <a:noFill/>
          </a:ln>
        </p:spPr>
      </p:sp>
      <p:sp>
        <p:nvSpPr>
          <p:cNvPr id="242" name="Google Shape;242;p35"/>
          <p:cNvSpPr/>
          <p:nvPr>
            <p:ph idx="3" type="pic"/>
          </p:nvPr>
        </p:nvSpPr>
        <p:spPr>
          <a:xfrm>
            <a:off x="311725" y="1128325"/>
            <a:ext cx="2627100" cy="2273100"/>
          </a:xfrm>
          <a:prstGeom prst="rect">
            <a:avLst/>
          </a:prstGeom>
          <a:noFill/>
          <a:ln>
            <a:noFill/>
          </a:ln>
        </p:spPr>
      </p:sp>
      <p:sp>
        <p:nvSpPr>
          <p:cNvPr id="243" name="Google Shape;243;p35"/>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4" name="Google Shape;244;p35"/>
          <p:cNvSpPr/>
          <p:nvPr>
            <p:ph idx="5" type="pic"/>
          </p:nvPr>
        </p:nvSpPr>
        <p:spPr>
          <a:xfrm>
            <a:off x="3255250" y="1128325"/>
            <a:ext cx="2627100" cy="2273100"/>
          </a:xfrm>
          <a:prstGeom prst="rect">
            <a:avLst/>
          </a:prstGeom>
          <a:noFill/>
          <a:ln>
            <a:noFill/>
          </a:ln>
        </p:spPr>
      </p:sp>
      <p:sp>
        <p:nvSpPr>
          <p:cNvPr id="245" name="Google Shape;245;p35"/>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6" name="Google Shape;246;p3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7" name="Google Shape;24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8" name="Google Shape;248;p35"/>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49" name="Google Shape;249;p35"/>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50" name="Google Shape;250;p35"/>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251" name="Shape 251"/>
        <p:cNvGrpSpPr/>
        <p:nvPr/>
      </p:nvGrpSpPr>
      <p:grpSpPr>
        <a:xfrm>
          <a:off x="0" y="0"/>
          <a:ext cx="0" cy="0"/>
          <a:chOff x="0" y="0"/>
          <a:chExt cx="0" cy="0"/>
        </a:xfrm>
      </p:grpSpPr>
      <p:sp>
        <p:nvSpPr>
          <p:cNvPr id="252" name="Google Shape;252;p36"/>
          <p:cNvSpPr/>
          <p:nvPr>
            <p:ph idx="2" type="pic"/>
          </p:nvPr>
        </p:nvSpPr>
        <p:spPr>
          <a:xfrm>
            <a:off x="311700" y="445025"/>
            <a:ext cx="8520600" cy="4218300"/>
          </a:xfrm>
          <a:prstGeom prst="rect">
            <a:avLst/>
          </a:prstGeom>
          <a:noFill/>
          <a:ln>
            <a:noFill/>
          </a:ln>
        </p:spPr>
      </p:sp>
      <p:sp>
        <p:nvSpPr>
          <p:cNvPr id="253" name="Google Shape;253;p3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254" name="Shape 254"/>
        <p:cNvGrpSpPr/>
        <p:nvPr/>
      </p:nvGrpSpPr>
      <p:grpSpPr>
        <a:xfrm>
          <a:off x="0" y="0"/>
          <a:ext cx="0" cy="0"/>
          <a:chOff x="0" y="0"/>
          <a:chExt cx="0" cy="0"/>
        </a:xfrm>
      </p:grpSpPr>
      <p:sp>
        <p:nvSpPr>
          <p:cNvPr id="255" name="Google Shape;255;p3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6" name="Google Shape;256;p37"/>
          <p:cNvSpPr/>
          <p:nvPr>
            <p:ph idx="2" type="pic"/>
          </p:nvPr>
        </p:nvSpPr>
        <p:spPr>
          <a:xfrm>
            <a:off x="3389600" y="118913"/>
            <a:ext cx="1643700" cy="1535100"/>
          </a:xfrm>
          <a:prstGeom prst="rect">
            <a:avLst/>
          </a:prstGeom>
          <a:noFill/>
          <a:ln>
            <a:noFill/>
          </a:ln>
        </p:spPr>
      </p:sp>
      <p:sp>
        <p:nvSpPr>
          <p:cNvPr id="257" name="Google Shape;257;p37"/>
          <p:cNvSpPr/>
          <p:nvPr>
            <p:ph idx="3" type="pic"/>
          </p:nvPr>
        </p:nvSpPr>
        <p:spPr>
          <a:xfrm>
            <a:off x="5195935" y="118913"/>
            <a:ext cx="1643700" cy="1535100"/>
          </a:xfrm>
          <a:prstGeom prst="rect">
            <a:avLst/>
          </a:prstGeom>
          <a:noFill/>
          <a:ln>
            <a:noFill/>
          </a:ln>
        </p:spPr>
      </p:sp>
      <p:sp>
        <p:nvSpPr>
          <p:cNvPr id="258" name="Google Shape;258;p37"/>
          <p:cNvSpPr/>
          <p:nvPr>
            <p:ph idx="4" type="pic"/>
          </p:nvPr>
        </p:nvSpPr>
        <p:spPr>
          <a:xfrm>
            <a:off x="7002270" y="118913"/>
            <a:ext cx="1643700" cy="1535100"/>
          </a:xfrm>
          <a:prstGeom prst="rect">
            <a:avLst/>
          </a:prstGeom>
          <a:noFill/>
          <a:ln>
            <a:noFill/>
          </a:ln>
        </p:spPr>
      </p:sp>
      <p:sp>
        <p:nvSpPr>
          <p:cNvPr id="259" name="Google Shape;259;p37"/>
          <p:cNvSpPr/>
          <p:nvPr>
            <p:ph idx="5" type="pic"/>
          </p:nvPr>
        </p:nvSpPr>
        <p:spPr>
          <a:xfrm>
            <a:off x="3389588" y="1804212"/>
            <a:ext cx="1643700" cy="1535100"/>
          </a:xfrm>
          <a:prstGeom prst="rect">
            <a:avLst/>
          </a:prstGeom>
          <a:noFill/>
          <a:ln>
            <a:noFill/>
          </a:ln>
        </p:spPr>
      </p:sp>
      <p:sp>
        <p:nvSpPr>
          <p:cNvPr id="260" name="Google Shape;260;p37"/>
          <p:cNvSpPr/>
          <p:nvPr>
            <p:ph idx="6" type="pic"/>
          </p:nvPr>
        </p:nvSpPr>
        <p:spPr>
          <a:xfrm>
            <a:off x="5195922" y="1804212"/>
            <a:ext cx="1643700" cy="1535100"/>
          </a:xfrm>
          <a:prstGeom prst="rect">
            <a:avLst/>
          </a:prstGeom>
          <a:noFill/>
          <a:ln>
            <a:noFill/>
          </a:ln>
        </p:spPr>
      </p:sp>
      <p:sp>
        <p:nvSpPr>
          <p:cNvPr id="261" name="Google Shape;261;p37"/>
          <p:cNvSpPr/>
          <p:nvPr>
            <p:ph idx="7" type="pic"/>
          </p:nvPr>
        </p:nvSpPr>
        <p:spPr>
          <a:xfrm>
            <a:off x="7002257" y="1804212"/>
            <a:ext cx="1643700" cy="1535100"/>
          </a:xfrm>
          <a:prstGeom prst="rect">
            <a:avLst/>
          </a:prstGeom>
          <a:noFill/>
          <a:ln>
            <a:noFill/>
          </a:ln>
        </p:spPr>
      </p:sp>
      <p:sp>
        <p:nvSpPr>
          <p:cNvPr id="262" name="Google Shape;262;p37"/>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3" name="Google Shape;263;p37"/>
          <p:cNvSpPr/>
          <p:nvPr>
            <p:ph idx="8" type="pic"/>
          </p:nvPr>
        </p:nvSpPr>
        <p:spPr>
          <a:xfrm>
            <a:off x="3389588" y="3489487"/>
            <a:ext cx="1643700" cy="1535100"/>
          </a:xfrm>
          <a:prstGeom prst="rect">
            <a:avLst/>
          </a:prstGeom>
          <a:noFill/>
          <a:ln>
            <a:noFill/>
          </a:ln>
        </p:spPr>
      </p:sp>
      <p:sp>
        <p:nvSpPr>
          <p:cNvPr id="264" name="Google Shape;264;p37"/>
          <p:cNvSpPr/>
          <p:nvPr>
            <p:ph idx="9" type="pic"/>
          </p:nvPr>
        </p:nvSpPr>
        <p:spPr>
          <a:xfrm>
            <a:off x="5195922" y="3489487"/>
            <a:ext cx="1643700" cy="1535100"/>
          </a:xfrm>
          <a:prstGeom prst="rect">
            <a:avLst/>
          </a:prstGeom>
          <a:noFill/>
          <a:ln>
            <a:noFill/>
          </a:ln>
        </p:spPr>
      </p:sp>
      <p:sp>
        <p:nvSpPr>
          <p:cNvPr id="265" name="Google Shape;265;p37"/>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266" name="Shape 266"/>
        <p:cNvGrpSpPr/>
        <p:nvPr/>
      </p:nvGrpSpPr>
      <p:grpSpPr>
        <a:xfrm>
          <a:off x="0" y="0"/>
          <a:ext cx="0" cy="0"/>
          <a:chOff x="0" y="0"/>
          <a:chExt cx="0" cy="0"/>
        </a:xfrm>
      </p:grpSpPr>
      <p:sp>
        <p:nvSpPr>
          <p:cNvPr id="267" name="Google Shape;267;p3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68" name="Google Shape;268;p3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269" name="Google Shape;269;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270" name="Shape 270"/>
        <p:cNvGrpSpPr/>
        <p:nvPr/>
      </p:nvGrpSpPr>
      <p:grpSpPr>
        <a:xfrm>
          <a:off x="0" y="0"/>
          <a:ext cx="0" cy="0"/>
          <a:chOff x="0" y="0"/>
          <a:chExt cx="0" cy="0"/>
        </a:xfrm>
      </p:grpSpPr>
      <p:sp>
        <p:nvSpPr>
          <p:cNvPr id="271" name="Google Shape;271;p39"/>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2" name="Google Shape;272;p39"/>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73" name="Google Shape;273;p39"/>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74" name="Google Shape;274;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275" name="Shape 275"/>
        <p:cNvGrpSpPr/>
        <p:nvPr/>
      </p:nvGrpSpPr>
      <p:grpSpPr>
        <a:xfrm>
          <a:off x="0" y="0"/>
          <a:ext cx="0" cy="0"/>
          <a:chOff x="0" y="0"/>
          <a:chExt cx="0" cy="0"/>
        </a:xfrm>
      </p:grpSpPr>
      <p:sp>
        <p:nvSpPr>
          <p:cNvPr id="276" name="Google Shape;276;p40"/>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277" name="Google Shape;277;p40"/>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78" name="Google Shape;278;p40"/>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79" name="Google Shape;279;p40"/>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80" name="Google Shape;280;p40"/>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81" name="Google Shape;281;p40"/>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82" name="Google Shape;282;p40"/>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83" name="Google Shape;283;p40"/>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84" name="Google Shape;284;p40"/>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85" name="Google Shape;285;p40"/>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86" name="Google Shape;286;p40"/>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87" name="Google Shape;287;p40"/>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88" name="Google Shape;288;p40"/>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89" name="Google Shape;289;p40"/>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90" name="Google Shape;290;p40"/>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1" name="Google Shape;291;p40"/>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92" name="Google Shape;292;p40"/>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93" name="Google Shape;293;p40"/>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4" name="Google Shape;294;p40"/>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95" name="Google Shape;295;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296" name="Shape 296"/>
        <p:cNvGrpSpPr/>
        <p:nvPr/>
      </p:nvGrpSpPr>
      <p:grpSpPr>
        <a:xfrm>
          <a:off x="0" y="0"/>
          <a:ext cx="0" cy="0"/>
          <a:chOff x="0" y="0"/>
          <a:chExt cx="0" cy="0"/>
        </a:xfrm>
      </p:grpSpPr>
      <p:sp>
        <p:nvSpPr>
          <p:cNvPr id="297" name="Google Shape;297;p41"/>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1"/>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299" name="Google Shape;299;p41"/>
          <p:cNvSpPr/>
          <p:nvPr>
            <p:ph idx="2" type="pic"/>
          </p:nvPr>
        </p:nvSpPr>
        <p:spPr>
          <a:xfrm>
            <a:off x="3915225" y="1631250"/>
            <a:ext cx="4441200" cy="3009900"/>
          </a:xfrm>
          <a:prstGeom prst="roundRect">
            <a:avLst>
              <a:gd fmla="val 16667" name="adj"/>
            </a:avLst>
          </a:prstGeom>
          <a:noFill/>
          <a:ln>
            <a:noFill/>
          </a:ln>
        </p:spPr>
      </p:sp>
      <p:sp>
        <p:nvSpPr>
          <p:cNvPr id="300" name="Google Shape;300;p41"/>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1" name="Google Shape;301;p41"/>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302" name="Google Shape;302;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303" name="Shape 303"/>
        <p:cNvGrpSpPr/>
        <p:nvPr/>
      </p:nvGrpSpPr>
      <p:grpSpPr>
        <a:xfrm>
          <a:off x="0" y="0"/>
          <a:ext cx="0" cy="0"/>
          <a:chOff x="0" y="0"/>
          <a:chExt cx="0" cy="0"/>
        </a:xfrm>
      </p:grpSpPr>
      <p:sp>
        <p:nvSpPr>
          <p:cNvPr id="304" name="Google Shape;304;p42"/>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2"/>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306" name="Google Shape;306;p42"/>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307" name="Google Shape;307;p42"/>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308" name="Google Shape;308;p4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309" name="Shape 309"/>
        <p:cNvGrpSpPr/>
        <p:nvPr/>
      </p:nvGrpSpPr>
      <p:grpSpPr>
        <a:xfrm>
          <a:off x="0" y="0"/>
          <a:ext cx="0" cy="0"/>
          <a:chOff x="0" y="0"/>
          <a:chExt cx="0" cy="0"/>
        </a:xfrm>
      </p:grpSpPr>
      <p:sp>
        <p:nvSpPr>
          <p:cNvPr id="310" name="Google Shape;310;p43"/>
          <p:cNvSpPr/>
          <p:nvPr>
            <p:ph idx="2" type="pic"/>
          </p:nvPr>
        </p:nvSpPr>
        <p:spPr>
          <a:xfrm>
            <a:off x="791150" y="522900"/>
            <a:ext cx="1294800" cy="1918500"/>
          </a:xfrm>
          <a:prstGeom prst="rect">
            <a:avLst/>
          </a:prstGeom>
          <a:noFill/>
          <a:ln>
            <a:noFill/>
          </a:ln>
        </p:spPr>
      </p:sp>
      <p:sp>
        <p:nvSpPr>
          <p:cNvPr id="311" name="Google Shape;311;p43"/>
          <p:cNvSpPr/>
          <p:nvPr>
            <p:ph idx="3" type="pic"/>
          </p:nvPr>
        </p:nvSpPr>
        <p:spPr>
          <a:xfrm>
            <a:off x="2355375" y="522900"/>
            <a:ext cx="1294800" cy="1918500"/>
          </a:xfrm>
          <a:prstGeom prst="rect">
            <a:avLst/>
          </a:prstGeom>
          <a:noFill/>
          <a:ln>
            <a:noFill/>
          </a:ln>
        </p:spPr>
      </p:sp>
      <p:sp>
        <p:nvSpPr>
          <p:cNvPr id="312" name="Google Shape;312;p43"/>
          <p:cNvSpPr/>
          <p:nvPr>
            <p:ph idx="4" type="pic"/>
          </p:nvPr>
        </p:nvSpPr>
        <p:spPr>
          <a:xfrm>
            <a:off x="3921313" y="522900"/>
            <a:ext cx="1294800" cy="1918500"/>
          </a:xfrm>
          <a:prstGeom prst="rect">
            <a:avLst/>
          </a:prstGeom>
          <a:noFill/>
          <a:ln>
            <a:noFill/>
          </a:ln>
        </p:spPr>
      </p:sp>
      <p:sp>
        <p:nvSpPr>
          <p:cNvPr id="313" name="Google Shape;313;p43"/>
          <p:cNvSpPr/>
          <p:nvPr>
            <p:ph idx="5" type="pic"/>
          </p:nvPr>
        </p:nvSpPr>
        <p:spPr>
          <a:xfrm>
            <a:off x="5491588" y="522900"/>
            <a:ext cx="1294800" cy="1918500"/>
          </a:xfrm>
          <a:prstGeom prst="rect">
            <a:avLst/>
          </a:prstGeom>
          <a:noFill/>
          <a:ln>
            <a:noFill/>
          </a:ln>
        </p:spPr>
      </p:sp>
      <p:sp>
        <p:nvSpPr>
          <p:cNvPr id="314" name="Google Shape;314;p43"/>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315" name="Google Shape;315;p43"/>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6" name="Google Shape;316;p43"/>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7" name="Google Shape;317;p43"/>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8" name="Google Shape;318;p43"/>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9" name="Google Shape;319;p43"/>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0" name="Google Shape;320;p43"/>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321" name="Google Shape;321;p43"/>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322" name="Google Shape;322;p43"/>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323" name="Google Shape;323;p43"/>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324" name="Google Shape;324;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325" name="Shape 325"/>
        <p:cNvGrpSpPr/>
        <p:nvPr/>
      </p:nvGrpSpPr>
      <p:grpSpPr>
        <a:xfrm>
          <a:off x="0" y="0"/>
          <a:ext cx="0" cy="0"/>
          <a:chOff x="0" y="0"/>
          <a:chExt cx="0" cy="0"/>
        </a:xfrm>
      </p:grpSpPr>
      <p:sp>
        <p:nvSpPr>
          <p:cNvPr id="326" name="Google Shape;326;p44"/>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327" name="Google Shape;327;p44"/>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328" name="Google Shape;328;p4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329" name="Shape 329"/>
        <p:cNvGrpSpPr/>
        <p:nvPr/>
      </p:nvGrpSpPr>
      <p:grpSpPr>
        <a:xfrm>
          <a:off x="0" y="0"/>
          <a:ext cx="0" cy="0"/>
          <a:chOff x="0" y="0"/>
          <a:chExt cx="0" cy="0"/>
        </a:xfrm>
      </p:grpSpPr>
      <p:sp>
        <p:nvSpPr>
          <p:cNvPr id="330" name="Google Shape;330;p45"/>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331" name="Google Shape;331;p45"/>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332" name="Google Shape;332;p45"/>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33" name="Google Shape;333;p4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334" name="Shape 334"/>
        <p:cNvGrpSpPr/>
        <p:nvPr/>
      </p:nvGrpSpPr>
      <p:grpSpPr>
        <a:xfrm>
          <a:off x="0" y="0"/>
          <a:ext cx="0" cy="0"/>
          <a:chOff x="0" y="0"/>
          <a:chExt cx="0" cy="0"/>
        </a:xfrm>
      </p:grpSpPr>
      <p:sp>
        <p:nvSpPr>
          <p:cNvPr id="335" name="Google Shape;335;p46"/>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336" name="Google Shape;336;p46"/>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337" name="Google Shape;337;p46"/>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338" name="Google Shape;338;p46"/>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339" name="Google Shape;339;p46"/>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340" name="Google Shape;340;p46"/>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341" name="Google Shape;341;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342" name="Shape 342"/>
        <p:cNvGrpSpPr/>
        <p:nvPr/>
      </p:nvGrpSpPr>
      <p:grpSpPr>
        <a:xfrm>
          <a:off x="0" y="0"/>
          <a:ext cx="0" cy="0"/>
          <a:chOff x="0" y="0"/>
          <a:chExt cx="0" cy="0"/>
        </a:xfrm>
      </p:grpSpPr>
      <p:sp>
        <p:nvSpPr>
          <p:cNvPr id="343" name="Google Shape;343;p47"/>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344" name="Google Shape;344;p47"/>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345" name="Google Shape;345;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346" name="Shape 346"/>
        <p:cNvGrpSpPr/>
        <p:nvPr/>
      </p:nvGrpSpPr>
      <p:grpSpPr>
        <a:xfrm>
          <a:off x="0" y="0"/>
          <a:ext cx="0" cy="0"/>
          <a:chOff x="0" y="0"/>
          <a:chExt cx="0" cy="0"/>
        </a:xfrm>
      </p:grpSpPr>
      <p:sp>
        <p:nvSpPr>
          <p:cNvPr id="347" name="Google Shape;347;p4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348" name="Google Shape;348;p4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349" name="Google Shape;349;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350" name="Shape 350"/>
        <p:cNvGrpSpPr/>
        <p:nvPr/>
      </p:nvGrpSpPr>
      <p:grpSpPr>
        <a:xfrm>
          <a:off x="0" y="0"/>
          <a:ext cx="0" cy="0"/>
          <a:chOff x="0" y="0"/>
          <a:chExt cx="0" cy="0"/>
        </a:xfrm>
      </p:grpSpPr>
      <p:sp>
        <p:nvSpPr>
          <p:cNvPr id="351" name="Google Shape;351;p49"/>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9"/>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353" name="Google Shape;353;p49"/>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354" name="Google Shape;354;p4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355" name="Google Shape;355;p49"/>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9"/>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357" name="Shape 357"/>
        <p:cNvGrpSpPr/>
        <p:nvPr/>
      </p:nvGrpSpPr>
      <p:grpSpPr>
        <a:xfrm>
          <a:off x="0" y="0"/>
          <a:ext cx="0" cy="0"/>
          <a:chOff x="0" y="0"/>
          <a:chExt cx="0" cy="0"/>
        </a:xfrm>
      </p:grpSpPr>
      <p:sp>
        <p:nvSpPr>
          <p:cNvPr id="358" name="Google Shape;358;p50"/>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359" name="Google Shape;359;p50"/>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360" name="Google Shape;360;p50"/>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361" name="Google Shape;361;p50"/>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362" name="Google Shape;362;p50"/>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363" name="Google Shape;363;p50"/>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4" name="Google Shape;364;p5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365" name="Shape 365"/>
        <p:cNvGrpSpPr/>
        <p:nvPr/>
      </p:nvGrpSpPr>
      <p:grpSpPr>
        <a:xfrm>
          <a:off x="0" y="0"/>
          <a:ext cx="0" cy="0"/>
          <a:chOff x="0" y="0"/>
          <a:chExt cx="0" cy="0"/>
        </a:xfrm>
      </p:grpSpPr>
      <p:sp>
        <p:nvSpPr>
          <p:cNvPr id="366" name="Google Shape;366;p51"/>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367" name="Google Shape;367;p51"/>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368" name="Google Shape;368;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369" name="Shape 369"/>
        <p:cNvGrpSpPr/>
        <p:nvPr/>
      </p:nvGrpSpPr>
      <p:grpSpPr>
        <a:xfrm>
          <a:off x="0" y="0"/>
          <a:ext cx="0" cy="0"/>
          <a:chOff x="0" y="0"/>
          <a:chExt cx="0" cy="0"/>
        </a:xfrm>
      </p:grpSpPr>
      <p:sp>
        <p:nvSpPr>
          <p:cNvPr id="370" name="Google Shape;370;p52"/>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2"/>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72" name="Google Shape;372;p52"/>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373" name="Google Shape;373;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374" name="Shape 374"/>
        <p:cNvGrpSpPr/>
        <p:nvPr/>
      </p:nvGrpSpPr>
      <p:grpSpPr>
        <a:xfrm>
          <a:off x="0" y="0"/>
          <a:ext cx="0" cy="0"/>
          <a:chOff x="0" y="0"/>
          <a:chExt cx="0" cy="0"/>
        </a:xfrm>
      </p:grpSpPr>
      <p:sp>
        <p:nvSpPr>
          <p:cNvPr id="375" name="Google Shape;375;p53"/>
          <p:cNvSpPr/>
          <p:nvPr>
            <p:ph idx="2" type="pic"/>
          </p:nvPr>
        </p:nvSpPr>
        <p:spPr>
          <a:xfrm>
            <a:off x="0" y="0"/>
            <a:ext cx="9144000" cy="5143500"/>
          </a:xfrm>
          <a:prstGeom prst="rect">
            <a:avLst/>
          </a:prstGeom>
          <a:noFill/>
          <a:ln>
            <a:noFill/>
          </a:ln>
        </p:spPr>
      </p:sp>
      <p:sp>
        <p:nvSpPr>
          <p:cNvPr id="376" name="Google Shape;376;p53"/>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377" name="Google Shape;377;p53"/>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78" name="Google Shape;378;p53"/>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379" name="Google Shape;379;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380" name="Shape 380"/>
        <p:cNvGrpSpPr/>
        <p:nvPr/>
      </p:nvGrpSpPr>
      <p:grpSpPr>
        <a:xfrm>
          <a:off x="0" y="0"/>
          <a:ext cx="0" cy="0"/>
          <a:chOff x="0" y="0"/>
          <a:chExt cx="0" cy="0"/>
        </a:xfrm>
      </p:grpSpPr>
      <p:sp>
        <p:nvSpPr>
          <p:cNvPr id="381" name="Google Shape;381;p54"/>
          <p:cNvSpPr/>
          <p:nvPr>
            <p:ph idx="2" type="pic"/>
          </p:nvPr>
        </p:nvSpPr>
        <p:spPr>
          <a:xfrm>
            <a:off x="5485725" y="523025"/>
            <a:ext cx="3135300" cy="4097700"/>
          </a:xfrm>
          <a:prstGeom prst="roundRect">
            <a:avLst>
              <a:gd fmla="val 16667" name="adj"/>
            </a:avLst>
          </a:prstGeom>
          <a:noFill/>
          <a:ln>
            <a:noFill/>
          </a:ln>
        </p:spPr>
      </p:sp>
      <p:sp>
        <p:nvSpPr>
          <p:cNvPr id="382" name="Google Shape;382;p54"/>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383" name="Google Shape;383;p54"/>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384" name="Google Shape;384;p5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385" name="Shape 385"/>
        <p:cNvGrpSpPr/>
        <p:nvPr/>
      </p:nvGrpSpPr>
      <p:grpSpPr>
        <a:xfrm>
          <a:off x="0" y="0"/>
          <a:ext cx="0" cy="0"/>
          <a:chOff x="0" y="0"/>
          <a:chExt cx="0" cy="0"/>
        </a:xfrm>
      </p:grpSpPr>
      <p:sp>
        <p:nvSpPr>
          <p:cNvPr id="386" name="Google Shape;386;p55"/>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87" name="Google Shape;387;p55"/>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88" name="Google Shape;388;p55"/>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89" name="Google Shape;389;p55"/>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90" name="Google Shape;390;p55"/>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91" name="Google Shape;391;p55"/>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92" name="Google Shape;392;p55"/>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393" name="Google Shape;393;p55"/>
          <p:cNvSpPr/>
          <p:nvPr>
            <p:ph idx="7" type="pic"/>
          </p:nvPr>
        </p:nvSpPr>
        <p:spPr>
          <a:xfrm>
            <a:off x="7049625" y="523025"/>
            <a:ext cx="1305900" cy="1918500"/>
          </a:xfrm>
          <a:prstGeom prst="roundRect">
            <a:avLst>
              <a:gd fmla="val 16667" name="adj"/>
            </a:avLst>
          </a:prstGeom>
          <a:noFill/>
          <a:ln>
            <a:noFill/>
          </a:ln>
        </p:spPr>
      </p:sp>
      <p:sp>
        <p:nvSpPr>
          <p:cNvPr id="394" name="Google Shape;394;p55"/>
          <p:cNvSpPr/>
          <p:nvPr>
            <p:ph idx="8" type="pic"/>
          </p:nvPr>
        </p:nvSpPr>
        <p:spPr>
          <a:xfrm>
            <a:off x="784775" y="522100"/>
            <a:ext cx="1305900" cy="1918500"/>
          </a:xfrm>
          <a:prstGeom prst="roundRect">
            <a:avLst>
              <a:gd fmla="val 16667" name="adj"/>
            </a:avLst>
          </a:prstGeom>
          <a:noFill/>
          <a:ln>
            <a:noFill/>
          </a:ln>
        </p:spPr>
      </p:sp>
      <p:sp>
        <p:nvSpPr>
          <p:cNvPr id="395" name="Google Shape;395;p55"/>
          <p:cNvSpPr/>
          <p:nvPr>
            <p:ph idx="9" type="pic"/>
          </p:nvPr>
        </p:nvSpPr>
        <p:spPr>
          <a:xfrm>
            <a:off x="2343950" y="523500"/>
            <a:ext cx="1305900" cy="1918500"/>
          </a:xfrm>
          <a:prstGeom prst="roundRect">
            <a:avLst>
              <a:gd fmla="val 16667" name="adj"/>
            </a:avLst>
          </a:prstGeom>
          <a:noFill/>
          <a:ln>
            <a:noFill/>
          </a:ln>
        </p:spPr>
      </p:sp>
      <p:sp>
        <p:nvSpPr>
          <p:cNvPr id="396" name="Google Shape;396;p55"/>
          <p:cNvSpPr/>
          <p:nvPr>
            <p:ph idx="13" type="pic"/>
          </p:nvPr>
        </p:nvSpPr>
        <p:spPr>
          <a:xfrm>
            <a:off x="3915213" y="523500"/>
            <a:ext cx="1305900" cy="1918500"/>
          </a:xfrm>
          <a:prstGeom prst="roundRect">
            <a:avLst>
              <a:gd fmla="val 16667" name="adj"/>
            </a:avLst>
          </a:prstGeom>
          <a:noFill/>
          <a:ln>
            <a:noFill/>
          </a:ln>
        </p:spPr>
      </p:sp>
      <p:sp>
        <p:nvSpPr>
          <p:cNvPr id="397" name="Google Shape;397;p55"/>
          <p:cNvSpPr/>
          <p:nvPr>
            <p:ph idx="14" type="pic"/>
          </p:nvPr>
        </p:nvSpPr>
        <p:spPr>
          <a:xfrm>
            <a:off x="5490975" y="523500"/>
            <a:ext cx="1305900" cy="1918500"/>
          </a:xfrm>
          <a:prstGeom prst="roundRect">
            <a:avLst>
              <a:gd fmla="val 16667" name="adj"/>
            </a:avLst>
          </a:prstGeom>
          <a:noFill/>
          <a:ln>
            <a:noFill/>
          </a:ln>
        </p:spPr>
      </p:sp>
      <p:sp>
        <p:nvSpPr>
          <p:cNvPr id="398" name="Google Shape;398;p55"/>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99" name="Google Shape;399;p55"/>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400" name="Google Shape;400;p55"/>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401" name="Google Shape;401;p55"/>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402" name="Google Shape;402;p55"/>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403" name="Google Shape;403;p55"/>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404" name="Google Shape;404;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405" name="Shape 405"/>
        <p:cNvGrpSpPr/>
        <p:nvPr/>
      </p:nvGrpSpPr>
      <p:grpSpPr>
        <a:xfrm>
          <a:off x="0" y="0"/>
          <a:ext cx="0" cy="0"/>
          <a:chOff x="0" y="0"/>
          <a:chExt cx="0" cy="0"/>
        </a:xfrm>
      </p:grpSpPr>
      <p:sp>
        <p:nvSpPr>
          <p:cNvPr id="406" name="Google Shape;406;p56"/>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07" name="Google Shape;407;p56"/>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408" name="Google Shape;408;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409" name="Shape 409"/>
        <p:cNvGrpSpPr/>
        <p:nvPr/>
      </p:nvGrpSpPr>
      <p:grpSpPr>
        <a:xfrm>
          <a:off x="0" y="0"/>
          <a:ext cx="0" cy="0"/>
          <a:chOff x="0" y="0"/>
          <a:chExt cx="0" cy="0"/>
        </a:xfrm>
      </p:grpSpPr>
      <p:sp>
        <p:nvSpPr>
          <p:cNvPr id="410" name="Google Shape;410;p57"/>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411" name="Google Shape;411;p57"/>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412" name="Google Shape;412;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413" name="Shape 413"/>
        <p:cNvGrpSpPr/>
        <p:nvPr/>
      </p:nvGrpSpPr>
      <p:grpSpPr>
        <a:xfrm>
          <a:off x="0" y="0"/>
          <a:ext cx="0" cy="0"/>
          <a:chOff x="0" y="0"/>
          <a:chExt cx="0" cy="0"/>
        </a:xfrm>
      </p:grpSpPr>
      <p:sp>
        <p:nvSpPr>
          <p:cNvPr id="414" name="Google Shape;414;p58"/>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5" name="Google Shape;415;p58"/>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16" name="Google Shape;416;p58"/>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17" name="Google Shape;417;p58"/>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18" name="Google Shape;418;p58"/>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19" name="Google Shape;419;p58"/>
          <p:cNvSpPr/>
          <p:nvPr>
            <p:ph idx="5" type="pic"/>
          </p:nvPr>
        </p:nvSpPr>
        <p:spPr>
          <a:xfrm>
            <a:off x="7049625" y="1588125"/>
            <a:ext cx="1305900" cy="1918500"/>
          </a:xfrm>
          <a:prstGeom prst="roundRect">
            <a:avLst>
              <a:gd fmla="val 16667" name="adj"/>
            </a:avLst>
          </a:prstGeom>
          <a:noFill/>
          <a:ln>
            <a:noFill/>
          </a:ln>
        </p:spPr>
      </p:sp>
      <p:sp>
        <p:nvSpPr>
          <p:cNvPr id="420" name="Google Shape;420;p58"/>
          <p:cNvSpPr/>
          <p:nvPr>
            <p:ph idx="6" type="pic"/>
          </p:nvPr>
        </p:nvSpPr>
        <p:spPr>
          <a:xfrm>
            <a:off x="3915213" y="1588600"/>
            <a:ext cx="1305900" cy="1918500"/>
          </a:xfrm>
          <a:prstGeom prst="roundRect">
            <a:avLst>
              <a:gd fmla="val 16667" name="adj"/>
            </a:avLst>
          </a:prstGeom>
          <a:noFill/>
          <a:ln>
            <a:noFill/>
          </a:ln>
        </p:spPr>
      </p:sp>
      <p:sp>
        <p:nvSpPr>
          <p:cNvPr id="421" name="Google Shape;421;p58"/>
          <p:cNvSpPr/>
          <p:nvPr>
            <p:ph idx="7" type="pic"/>
          </p:nvPr>
        </p:nvSpPr>
        <p:spPr>
          <a:xfrm>
            <a:off x="5490975" y="1588600"/>
            <a:ext cx="1305900" cy="1918500"/>
          </a:xfrm>
          <a:prstGeom prst="roundRect">
            <a:avLst>
              <a:gd fmla="val 16667" name="adj"/>
            </a:avLst>
          </a:prstGeom>
          <a:noFill/>
          <a:ln>
            <a:noFill/>
          </a:ln>
        </p:spPr>
      </p:sp>
      <p:sp>
        <p:nvSpPr>
          <p:cNvPr id="422" name="Google Shape;422;p58"/>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423" name="Google Shape;423;p58"/>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424" name="Google Shape;424;p58"/>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425" name="Google Shape;425;p58"/>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426" name="Google Shape;426;p58"/>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27" name="Google Shape;427;p58"/>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28" name="Google Shape;428;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429" name="Shape 429"/>
        <p:cNvGrpSpPr/>
        <p:nvPr/>
      </p:nvGrpSpPr>
      <p:grpSpPr>
        <a:xfrm>
          <a:off x="0" y="0"/>
          <a:ext cx="0" cy="0"/>
          <a:chOff x="0" y="0"/>
          <a:chExt cx="0" cy="0"/>
        </a:xfrm>
      </p:grpSpPr>
      <p:sp>
        <p:nvSpPr>
          <p:cNvPr id="430" name="Google Shape;430;p59"/>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31" name="Google Shape;431;p59"/>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432" name="Google Shape;432;p59"/>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433" name="Google Shape;433;p59"/>
          <p:cNvSpPr/>
          <p:nvPr>
            <p:ph idx="3" type="pic"/>
          </p:nvPr>
        </p:nvSpPr>
        <p:spPr>
          <a:xfrm>
            <a:off x="7049625" y="523025"/>
            <a:ext cx="1305900" cy="1918500"/>
          </a:xfrm>
          <a:prstGeom prst="roundRect">
            <a:avLst>
              <a:gd fmla="val 16667" name="adj"/>
            </a:avLst>
          </a:prstGeom>
          <a:noFill/>
          <a:ln>
            <a:noFill/>
          </a:ln>
        </p:spPr>
      </p:sp>
      <p:sp>
        <p:nvSpPr>
          <p:cNvPr id="434" name="Google Shape;434;p59"/>
          <p:cNvSpPr/>
          <p:nvPr>
            <p:ph idx="4" type="pic"/>
          </p:nvPr>
        </p:nvSpPr>
        <p:spPr>
          <a:xfrm>
            <a:off x="784775" y="522100"/>
            <a:ext cx="1305900" cy="1918500"/>
          </a:xfrm>
          <a:prstGeom prst="roundRect">
            <a:avLst>
              <a:gd fmla="val 16667" name="adj"/>
            </a:avLst>
          </a:prstGeom>
          <a:noFill/>
          <a:ln>
            <a:noFill/>
          </a:ln>
        </p:spPr>
      </p:sp>
      <p:sp>
        <p:nvSpPr>
          <p:cNvPr id="435" name="Google Shape;435;p59"/>
          <p:cNvSpPr/>
          <p:nvPr>
            <p:ph idx="5" type="pic"/>
          </p:nvPr>
        </p:nvSpPr>
        <p:spPr>
          <a:xfrm>
            <a:off x="2343950" y="523500"/>
            <a:ext cx="1305900" cy="1918500"/>
          </a:xfrm>
          <a:prstGeom prst="roundRect">
            <a:avLst>
              <a:gd fmla="val 16667" name="adj"/>
            </a:avLst>
          </a:prstGeom>
          <a:noFill/>
          <a:ln>
            <a:noFill/>
          </a:ln>
        </p:spPr>
      </p:sp>
      <p:sp>
        <p:nvSpPr>
          <p:cNvPr id="436" name="Google Shape;436;p59"/>
          <p:cNvSpPr/>
          <p:nvPr>
            <p:ph idx="6" type="pic"/>
          </p:nvPr>
        </p:nvSpPr>
        <p:spPr>
          <a:xfrm>
            <a:off x="3915213" y="523500"/>
            <a:ext cx="1305900" cy="1918500"/>
          </a:xfrm>
          <a:prstGeom prst="roundRect">
            <a:avLst>
              <a:gd fmla="val 16667" name="adj"/>
            </a:avLst>
          </a:prstGeom>
          <a:noFill/>
          <a:ln>
            <a:noFill/>
          </a:ln>
        </p:spPr>
      </p:sp>
      <p:sp>
        <p:nvSpPr>
          <p:cNvPr id="437" name="Google Shape;437;p59"/>
          <p:cNvSpPr/>
          <p:nvPr>
            <p:ph idx="7" type="pic"/>
          </p:nvPr>
        </p:nvSpPr>
        <p:spPr>
          <a:xfrm>
            <a:off x="5490975" y="523500"/>
            <a:ext cx="1305900" cy="1918500"/>
          </a:xfrm>
          <a:prstGeom prst="roundRect">
            <a:avLst>
              <a:gd fmla="val 16667" name="adj"/>
            </a:avLst>
          </a:prstGeom>
          <a:noFill/>
          <a:ln>
            <a:noFill/>
          </a:ln>
        </p:spPr>
      </p:sp>
      <p:sp>
        <p:nvSpPr>
          <p:cNvPr id="438" name="Google Shape;438;p59"/>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39" name="Google Shape;439;p59"/>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440" name="Google Shape;440;p59"/>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41" name="Google Shape;441;p59"/>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42" name="Google Shape;442;p59"/>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43" name="Google Shape;443;p59"/>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44" name="Google Shape;444;p59"/>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45" name="Google Shape;445;p59"/>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46" name="Google Shape;446;p59"/>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47" name="Google Shape;447;p59"/>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48" name="Google Shape;448;p5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449" name="Shape 449"/>
        <p:cNvGrpSpPr/>
        <p:nvPr/>
      </p:nvGrpSpPr>
      <p:grpSpPr>
        <a:xfrm>
          <a:off x="0" y="0"/>
          <a:ext cx="0" cy="0"/>
          <a:chOff x="0" y="0"/>
          <a:chExt cx="0" cy="0"/>
        </a:xfrm>
      </p:grpSpPr>
      <p:sp>
        <p:nvSpPr>
          <p:cNvPr id="450" name="Google Shape;450;p60"/>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51" name="Google Shape;451;p60"/>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452" name="Google Shape;452;p6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453" name="Shape 453"/>
        <p:cNvGrpSpPr/>
        <p:nvPr/>
      </p:nvGrpSpPr>
      <p:grpSpPr>
        <a:xfrm>
          <a:off x="0" y="0"/>
          <a:ext cx="0" cy="0"/>
          <a:chOff x="0" y="0"/>
          <a:chExt cx="0" cy="0"/>
        </a:xfrm>
      </p:grpSpPr>
      <p:sp>
        <p:nvSpPr>
          <p:cNvPr id="454" name="Google Shape;454;p61"/>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55" name="Google Shape;455;p61"/>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456" name="Google Shape;456;p6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458" name="Shape 45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4.xml"/><Relationship Id="rId20" Type="http://schemas.openxmlformats.org/officeDocument/2006/relationships/slideLayout" Target="../slideLayouts/slideLayout34.xml"/><Relationship Id="rId42" Type="http://schemas.openxmlformats.org/officeDocument/2006/relationships/slideLayout" Target="../slideLayouts/slideLayout56.xml"/><Relationship Id="rId41" Type="http://schemas.openxmlformats.org/officeDocument/2006/relationships/slideLayout" Target="../slideLayouts/slideLayout55.xml"/><Relationship Id="rId22" Type="http://schemas.openxmlformats.org/officeDocument/2006/relationships/slideLayout" Target="../slideLayouts/slideLayout36.xml"/><Relationship Id="rId44" Type="http://schemas.openxmlformats.org/officeDocument/2006/relationships/slideLayout" Target="../slideLayouts/slideLayout58.xml"/><Relationship Id="rId21" Type="http://schemas.openxmlformats.org/officeDocument/2006/relationships/slideLayout" Target="../slideLayouts/slideLayout35.xml"/><Relationship Id="rId43" Type="http://schemas.openxmlformats.org/officeDocument/2006/relationships/slideLayout" Target="../slideLayouts/slideLayout57.xml"/><Relationship Id="rId24" Type="http://schemas.openxmlformats.org/officeDocument/2006/relationships/slideLayout" Target="../slideLayouts/slideLayout38.xml"/><Relationship Id="rId46" Type="http://schemas.openxmlformats.org/officeDocument/2006/relationships/theme" Target="../theme/theme3.xml"/><Relationship Id="rId23" Type="http://schemas.openxmlformats.org/officeDocument/2006/relationships/slideLayout" Target="../slideLayouts/slideLayout37.xml"/><Relationship Id="rId45" Type="http://schemas.openxmlformats.org/officeDocument/2006/relationships/slideLayout" Target="../slideLayouts/slideLayout59.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26" Type="http://schemas.openxmlformats.org/officeDocument/2006/relationships/slideLayout" Target="../slideLayouts/slideLayout40.xml"/><Relationship Id="rId25" Type="http://schemas.openxmlformats.org/officeDocument/2006/relationships/slideLayout" Target="../slideLayouts/slideLayout39.xml"/><Relationship Id="rId28" Type="http://schemas.openxmlformats.org/officeDocument/2006/relationships/slideLayout" Target="../slideLayouts/slideLayout42.xml"/><Relationship Id="rId27" Type="http://schemas.openxmlformats.org/officeDocument/2006/relationships/slideLayout" Target="../slideLayouts/slideLayout41.xml"/><Relationship Id="rId5" Type="http://schemas.openxmlformats.org/officeDocument/2006/relationships/slideLayout" Target="../slideLayouts/slideLayout19.xml"/><Relationship Id="rId6" Type="http://schemas.openxmlformats.org/officeDocument/2006/relationships/slideLayout" Target="../slideLayouts/slideLayout20.xml"/><Relationship Id="rId29" Type="http://schemas.openxmlformats.org/officeDocument/2006/relationships/slideLayout" Target="../slideLayouts/slideLayout43.xml"/><Relationship Id="rId7" Type="http://schemas.openxmlformats.org/officeDocument/2006/relationships/slideLayout" Target="../slideLayouts/slideLayout21.xml"/><Relationship Id="rId8" Type="http://schemas.openxmlformats.org/officeDocument/2006/relationships/slideLayout" Target="../slideLayouts/slideLayout22.xml"/><Relationship Id="rId31" Type="http://schemas.openxmlformats.org/officeDocument/2006/relationships/slideLayout" Target="../slideLayouts/slideLayout45.xml"/><Relationship Id="rId30" Type="http://schemas.openxmlformats.org/officeDocument/2006/relationships/slideLayout" Target="../slideLayouts/slideLayout44.xml"/><Relationship Id="rId11" Type="http://schemas.openxmlformats.org/officeDocument/2006/relationships/slideLayout" Target="../slideLayouts/slideLayout25.xml"/><Relationship Id="rId33" Type="http://schemas.openxmlformats.org/officeDocument/2006/relationships/slideLayout" Target="../slideLayouts/slideLayout47.xml"/><Relationship Id="rId10" Type="http://schemas.openxmlformats.org/officeDocument/2006/relationships/slideLayout" Target="../slideLayouts/slideLayout24.xml"/><Relationship Id="rId32" Type="http://schemas.openxmlformats.org/officeDocument/2006/relationships/slideLayout" Target="../slideLayouts/slideLayout46.xml"/><Relationship Id="rId13" Type="http://schemas.openxmlformats.org/officeDocument/2006/relationships/slideLayout" Target="../slideLayouts/slideLayout27.xml"/><Relationship Id="rId35" Type="http://schemas.openxmlformats.org/officeDocument/2006/relationships/slideLayout" Target="../slideLayouts/slideLayout49.xml"/><Relationship Id="rId12" Type="http://schemas.openxmlformats.org/officeDocument/2006/relationships/slideLayout" Target="../slideLayouts/slideLayout26.xml"/><Relationship Id="rId34" Type="http://schemas.openxmlformats.org/officeDocument/2006/relationships/slideLayout" Target="../slideLayouts/slideLayout48.xml"/><Relationship Id="rId15" Type="http://schemas.openxmlformats.org/officeDocument/2006/relationships/slideLayout" Target="../slideLayouts/slideLayout29.xml"/><Relationship Id="rId37" Type="http://schemas.openxmlformats.org/officeDocument/2006/relationships/slideLayout" Target="../slideLayouts/slideLayout51.xml"/><Relationship Id="rId14" Type="http://schemas.openxmlformats.org/officeDocument/2006/relationships/slideLayout" Target="../slideLayouts/slideLayout28.xml"/><Relationship Id="rId36" Type="http://schemas.openxmlformats.org/officeDocument/2006/relationships/slideLayout" Target="../slideLayouts/slideLayout50.xml"/><Relationship Id="rId17" Type="http://schemas.openxmlformats.org/officeDocument/2006/relationships/slideLayout" Target="../slideLayouts/slideLayout31.xml"/><Relationship Id="rId39" Type="http://schemas.openxmlformats.org/officeDocument/2006/relationships/slideLayout" Target="../slideLayouts/slideLayout53.xml"/><Relationship Id="rId16" Type="http://schemas.openxmlformats.org/officeDocument/2006/relationships/slideLayout" Target="../slideLayouts/slideLayout30.xml"/><Relationship Id="rId38" Type="http://schemas.openxmlformats.org/officeDocument/2006/relationships/slideLayout" Target="../slideLayouts/slideLayout52.xml"/><Relationship Id="rId19" Type="http://schemas.openxmlformats.org/officeDocument/2006/relationships/slideLayout" Target="../slideLayouts/slideLayout33.xml"/><Relationship Id="rId18"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40" name="Shape 140"/>
        <p:cNvGrpSpPr/>
        <p:nvPr/>
      </p:nvGrpSpPr>
      <p:grpSpPr>
        <a:xfrm>
          <a:off x="0" y="0"/>
          <a:ext cx="0" cy="0"/>
          <a:chOff x="0" y="0"/>
          <a:chExt cx="0" cy="0"/>
        </a:xfrm>
      </p:grpSpPr>
      <p:sp>
        <p:nvSpPr>
          <p:cNvPr id="141" name="Google Shape;141;p16"/>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142" name="Google Shape;142;p16"/>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143" name="Google Shape;143;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70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3.xml"/><Relationship Id="rId3" Type="http://schemas.openxmlformats.org/officeDocument/2006/relationships/hyperlink" Target="http://aub.ie/21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3" name="Shape 463"/>
        <p:cNvGrpSpPr/>
        <p:nvPr/>
      </p:nvGrpSpPr>
      <p:grpSpPr>
        <a:xfrm>
          <a:off x="0" y="0"/>
          <a:ext cx="0" cy="0"/>
          <a:chOff x="0" y="0"/>
          <a:chExt cx="0" cy="0"/>
        </a:xfrm>
      </p:grpSpPr>
      <p:sp>
        <p:nvSpPr>
          <p:cNvPr id="464" name="Google Shape;464;p64"/>
          <p:cNvSpPr/>
          <p:nvPr/>
        </p:nvSpPr>
        <p:spPr>
          <a:xfrm>
            <a:off x="609600" y="2124075"/>
            <a:ext cx="5715000" cy="9001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4"/>
          <p:cNvSpPr/>
          <p:nvPr/>
        </p:nvSpPr>
        <p:spPr>
          <a:xfrm>
            <a:off x="609600" y="2124075"/>
            <a:ext cx="6172200" cy="547688"/>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Module 0 - Orientation</a:t>
            </a:r>
            <a:endParaRPr b="0" i="0" sz="3600" u="none" cap="none" strike="noStrike">
              <a:solidFill>
                <a:schemeClr val="dk1"/>
              </a:solidFill>
              <a:latin typeface="Calibri"/>
              <a:ea typeface="Calibri"/>
              <a:cs typeface="Calibri"/>
              <a:sym typeface="Calibri"/>
            </a:endParaRPr>
          </a:p>
        </p:txBody>
      </p:sp>
      <p:sp>
        <p:nvSpPr>
          <p:cNvPr id="466" name="Google Shape;466;p64"/>
          <p:cNvSpPr/>
          <p:nvPr/>
        </p:nvSpPr>
        <p:spPr>
          <a:xfrm>
            <a:off x="609600" y="2786063"/>
            <a:ext cx="6172200" cy="238125"/>
          </a:xfrm>
          <a:prstGeom prst="rect">
            <a:avLst/>
          </a:prstGeom>
          <a:noFill/>
          <a:ln>
            <a:noFill/>
          </a:ln>
        </p:spPr>
        <p:txBody>
          <a:bodyPr anchorCtr="0" anchor="ctr" bIns="45700" lIns="91425" spcFirstLastPara="1" rIns="91425" wrap="square" tIns="45700">
            <a:noAutofit/>
          </a:bodyPr>
          <a:lstStyle/>
          <a:p>
            <a:pPr indent="0" lvl="0" marL="0" marR="0" rtl="0" algn="l">
              <a:lnSpc>
                <a:spcPct val="140000"/>
              </a:lnSpc>
              <a:spcBef>
                <a:spcPts val="0"/>
              </a:spcBef>
              <a:spcAft>
                <a:spcPts val="0"/>
              </a:spcAft>
              <a:buClr>
                <a:srgbClr val="000000"/>
              </a:buClr>
              <a:buSzPts val="1350"/>
              <a:buFont typeface="Inter"/>
              <a:buNone/>
            </a:pPr>
            <a:r>
              <a:t/>
            </a:r>
            <a:endParaRPr b="0" i="0" sz="135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1" name="Shape 531"/>
        <p:cNvGrpSpPr/>
        <p:nvPr/>
      </p:nvGrpSpPr>
      <p:grpSpPr>
        <a:xfrm>
          <a:off x="0" y="0"/>
          <a:ext cx="0" cy="0"/>
          <a:chOff x="0" y="0"/>
          <a:chExt cx="0" cy="0"/>
        </a:xfrm>
      </p:grpSpPr>
      <p:sp>
        <p:nvSpPr>
          <p:cNvPr id="532" name="Google Shape;532;p73"/>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73"/>
          <p:cNvSpPr/>
          <p:nvPr/>
        </p:nvSpPr>
        <p:spPr>
          <a:xfrm>
            <a:off x="609575" y="1404750"/>
            <a:ext cx="7636500" cy="2273700"/>
          </a:xfrm>
          <a:prstGeom prst="rect">
            <a:avLst/>
          </a:prstGeom>
          <a:noFill/>
          <a:ln>
            <a:noFill/>
          </a:ln>
        </p:spPr>
        <p:txBody>
          <a:bodyPr anchorCtr="0" anchor="ctr" bIns="45700" lIns="91425" spcFirstLastPara="1" rIns="91425" wrap="square" tIns="45700">
            <a:noAutofit/>
          </a:bodyPr>
          <a:lstStyle/>
          <a:p>
            <a:pPr indent="0" lvl="0" marL="0" marR="0" rtl="0" algn="l">
              <a:lnSpc>
                <a:spcPct val="136000"/>
              </a:lnSpc>
              <a:spcBef>
                <a:spcPts val="0"/>
              </a:spcBef>
              <a:spcAft>
                <a:spcPts val="0"/>
              </a:spcAft>
              <a:buClr>
                <a:srgbClr val="000000"/>
              </a:buClr>
              <a:buSzPts val="1125"/>
              <a:buFont typeface="Inter"/>
              <a:buNone/>
            </a:pPr>
            <a:r>
              <a:rPr lang="en" sz="1350">
                <a:latin typeface="Inter"/>
                <a:ea typeface="Inter"/>
                <a:cs typeface="Inter"/>
                <a:sym typeface="Inter"/>
              </a:rPr>
              <a:t>To make the most of learning through lecture, it’s important to pause and write down summaries of what you hear.</a:t>
            </a:r>
            <a:endParaRPr sz="1350">
              <a:latin typeface="Inter"/>
              <a:ea typeface="Inter"/>
              <a:cs typeface="Inter"/>
              <a:sym typeface="Inter"/>
            </a:endParaRPr>
          </a:p>
        </p:txBody>
      </p:sp>
      <p:sp>
        <p:nvSpPr>
          <p:cNvPr id="534" name="Google Shape;534;p73"/>
          <p:cNvSpPr/>
          <p:nvPr/>
        </p:nvSpPr>
        <p:spPr>
          <a:xfrm>
            <a:off x="609600" y="609600"/>
            <a:ext cx="68115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True or False?</a:t>
            </a:r>
            <a:endParaRPr b="0" i="0" sz="2250" u="none" cap="none" strike="noStrike">
              <a:solidFill>
                <a:schemeClr val="dk1"/>
              </a:solidFill>
              <a:latin typeface="Calibri"/>
              <a:ea typeface="Calibri"/>
              <a:cs typeface="Calibri"/>
              <a:sym typeface="Calibri"/>
            </a:endParaRPr>
          </a:p>
        </p:txBody>
      </p:sp>
      <p:sp>
        <p:nvSpPr>
          <p:cNvPr id="535" name="Google Shape;535;p73"/>
          <p:cNvSpPr txBox="1"/>
          <p:nvPr/>
        </p:nvSpPr>
        <p:spPr>
          <a:xfrm>
            <a:off x="609575" y="3285550"/>
            <a:ext cx="3000000" cy="8082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 sz="4050">
                <a:solidFill>
                  <a:schemeClr val="dk1"/>
                </a:solidFill>
                <a:latin typeface="Inter"/>
                <a:ea typeface="Inter"/>
                <a:cs typeface="Inter"/>
                <a:sym typeface="Inter"/>
              </a:rPr>
              <a:t>True</a:t>
            </a:r>
            <a:endParaRPr sz="3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0" name="Shape 540"/>
        <p:cNvGrpSpPr/>
        <p:nvPr/>
      </p:nvGrpSpPr>
      <p:grpSpPr>
        <a:xfrm>
          <a:off x="0" y="0"/>
          <a:ext cx="0" cy="0"/>
          <a:chOff x="0" y="0"/>
          <a:chExt cx="0" cy="0"/>
        </a:xfrm>
      </p:grpSpPr>
      <p:sp>
        <p:nvSpPr>
          <p:cNvPr id="541" name="Google Shape;541;p74"/>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74"/>
          <p:cNvSpPr/>
          <p:nvPr/>
        </p:nvSpPr>
        <p:spPr>
          <a:xfrm>
            <a:off x="609575" y="1404750"/>
            <a:ext cx="7636500" cy="2273700"/>
          </a:xfrm>
          <a:prstGeom prst="rect">
            <a:avLst/>
          </a:prstGeom>
          <a:noFill/>
          <a:ln>
            <a:noFill/>
          </a:ln>
        </p:spPr>
        <p:txBody>
          <a:bodyPr anchorCtr="0" anchor="ctr" bIns="45700" lIns="91425" spcFirstLastPara="1" rIns="91425" wrap="square" tIns="45700">
            <a:noAutofit/>
          </a:bodyPr>
          <a:lstStyle/>
          <a:p>
            <a:pPr indent="0" lvl="0" marL="0" marR="0" rtl="0" algn="l">
              <a:lnSpc>
                <a:spcPct val="136000"/>
              </a:lnSpc>
              <a:spcBef>
                <a:spcPts val="0"/>
              </a:spcBef>
              <a:spcAft>
                <a:spcPts val="0"/>
              </a:spcAft>
              <a:buClr>
                <a:srgbClr val="000000"/>
              </a:buClr>
              <a:buSzPts val="1125"/>
              <a:buFont typeface="Inter"/>
              <a:buNone/>
            </a:pPr>
            <a:r>
              <a:rPr lang="en" sz="1350">
                <a:latin typeface="Inter"/>
                <a:ea typeface="Inter"/>
                <a:cs typeface="Inter"/>
                <a:sym typeface="Inter"/>
              </a:rPr>
              <a:t>The best way to learn something deeply is to study it, and nothing else, as intensely as possible. The more intense your focus, the longer lasting the learning will be.</a:t>
            </a:r>
            <a:endParaRPr sz="1350">
              <a:latin typeface="Inter"/>
              <a:ea typeface="Inter"/>
              <a:cs typeface="Inter"/>
              <a:sym typeface="Inter"/>
            </a:endParaRPr>
          </a:p>
        </p:txBody>
      </p:sp>
      <p:sp>
        <p:nvSpPr>
          <p:cNvPr id="543" name="Google Shape;543;p74"/>
          <p:cNvSpPr/>
          <p:nvPr/>
        </p:nvSpPr>
        <p:spPr>
          <a:xfrm>
            <a:off x="609600" y="609600"/>
            <a:ext cx="68115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True or False?</a:t>
            </a:r>
            <a:endParaRPr b="0" i="0" sz="225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8" name="Shape 548"/>
        <p:cNvGrpSpPr/>
        <p:nvPr/>
      </p:nvGrpSpPr>
      <p:grpSpPr>
        <a:xfrm>
          <a:off x="0" y="0"/>
          <a:ext cx="0" cy="0"/>
          <a:chOff x="0" y="0"/>
          <a:chExt cx="0" cy="0"/>
        </a:xfrm>
      </p:grpSpPr>
      <p:sp>
        <p:nvSpPr>
          <p:cNvPr id="549" name="Google Shape;549;p75"/>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75"/>
          <p:cNvSpPr/>
          <p:nvPr/>
        </p:nvSpPr>
        <p:spPr>
          <a:xfrm>
            <a:off x="609575" y="1404750"/>
            <a:ext cx="7636500" cy="2273700"/>
          </a:xfrm>
          <a:prstGeom prst="rect">
            <a:avLst/>
          </a:prstGeom>
          <a:noFill/>
          <a:ln>
            <a:noFill/>
          </a:ln>
        </p:spPr>
        <p:txBody>
          <a:bodyPr anchorCtr="0" anchor="ctr" bIns="45700" lIns="91425" spcFirstLastPara="1" rIns="91425" wrap="square" tIns="45700">
            <a:noAutofit/>
          </a:bodyPr>
          <a:lstStyle/>
          <a:p>
            <a:pPr indent="0" lvl="0" marL="0" marR="0" rtl="0" algn="l">
              <a:lnSpc>
                <a:spcPct val="136000"/>
              </a:lnSpc>
              <a:spcBef>
                <a:spcPts val="0"/>
              </a:spcBef>
              <a:spcAft>
                <a:spcPts val="0"/>
              </a:spcAft>
              <a:buClr>
                <a:srgbClr val="000000"/>
              </a:buClr>
              <a:buSzPts val="1125"/>
              <a:buFont typeface="Inter"/>
              <a:buNone/>
            </a:pPr>
            <a:r>
              <a:rPr lang="en" sz="1350">
                <a:latin typeface="Inter"/>
                <a:ea typeface="Inter"/>
                <a:cs typeface="Inter"/>
                <a:sym typeface="Inter"/>
              </a:rPr>
              <a:t>The best way to learn something deeply is to study it, and nothing else, as intensely as possible. The more intense your focus, the longer lasting the learning will be.</a:t>
            </a:r>
            <a:endParaRPr sz="1350">
              <a:latin typeface="Inter"/>
              <a:ea typeface="Inter"/>
              <a:cs typeface="Inter"/>
              <a:sym typeface="Inter"/>
            </a:endParaRPr>
          </a:p>
        </p:txBody>
      </p:sp>
      <p:sp>
        <p:nvSpPr>
          <p:cNvPr id="551" name="Google Shape;551;p75"/>
          <p:cNvSpPr/>
          <p:nvPr/>
        </p:nvSpPr>
        <p:spPr>
          <a:xfrm>
            <a:off x="609600" y="609600"/>
            <a:ext cx="68115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True or False?</a:t>
            </a:r>
            <a:endParaRPr b="0" i="0" sz="2250" u="none" cap="none" strike="noStrike">
              <a:solidFill>
                <a:schemeClr val="dk1"/>
              </a:solidFill>
              <a:latin typeface="Calibri"/>
              <a:ea typeface="Calibri"/>
              <a:cs typeface="Calibri"/>
              <a:sym typeface="Calibri"/>
            </a:endParaRPr>
          </a:p>
        </p:txBody>
      </p:sp>
      <p:sp>
        <p:nvSpPr>
          <p:cNvPr id="552" name="Google Shape;552;p75"/>
          <p:cNvSpPr txBox="1"/>
          <p:nvPr/>
        </p:nvSpPr>
        <p:spPr>
          <a:xfrm>
            <a:off x="609575" y="3285550"/>
            <a:ext cx="3000000" cy="8082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 sz="4050">
                <a:solidFill>
                  <a:schemeClr val="dk1"/>
                </a:solidFill>
                <a:latin typeface="Inter"/>
                <a:ea typeface="Inter"/>
                <a:cs typeface="Inter"/>
                <a:sym typeface="Inter"/>
              </a:rPr>
              <a:t>False</a:t>
            </a: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7" name="Shape 557"/>
        <p:cNvGrpSpPr/>
        <p:nvPr/>
      </p:nvGrpSpPr>
      <p:grpSpPr>
        <a:xfrm>
          <a:off x="0" y="0"/>
          <a:ext cx="0" cy="0"/>
          <a:chOff x="0" y="0"/>
          <a:chExt cx="0" cy="0"/>
        </a:xfrm>
      </p:grpSpPr>
      <p:sp>
        <p:nvSpPr>
          <p:cNvPr id="558" name="Google Shape;558;p76"/>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76"/>
          <p:cNvSpPr/>
          <p:nvPr/>
        </p:nvSpPr>
        <p:spPr>
          <a:xfrm>
            <a:off x="609575" y="1404750"/>
            <a:ext cx="7636500" cy="3011700"/>
          </a:xfrm>
          <a:prstGeom prst="rect">
            <a:avLst/>
          </a:prstGeom>
          <a:noFill/>
          <a:ln>
            <a:noFill/>
          </a:ln>
        </p:spPr>
        <p:txBody>
          <a:bodyPr anchorCtr="0" anchor="ctr" bIns="45700" lIns="91425" spcFirstLastPara="1" rIns="91425" wrap="square" tIns="45700">
            <a:noAutofit/>
          </a:bodyPr>
          <a:lstStyle/>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Retrieval &gt; Rereading</a:t>
            </a:r>
            <a:endParaRPr sz="1350">
              <a:latin typeface="Inter"/>
              <a:ea typeface="Inter"/>
              <a:cs typeface="Inter"/>
              <a:sym typeface="Inter"/>
            </a:endParaRPr>
          </a:p>
          <a:p>
            <a:pPr indent="0" lvl="0" marL="457200" marR="0" rtl="0" algn="l">
              <a:lnSpc>
                <a:spcPct val="136000"/>
              </a:lnSpc>
              <a:spcBef>
                <a:spcPts val="0"/>
              </a:spcBef>
              <a:spcAft>
                <a:spcPts val="0"/>
              </a:spcAft>
              <a:buNone/>
            </a:pPr>
            <a:r>
              <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Teaching &gt; Testing</a:t>
            </a:r>
            <a:endParaRPr sz="1350">
              <a:latin typeface="Inter"/>
              <a:ea typeface="Inter"/>
              <a:cs typeface="Inter"/>
              <a:sym typeface="Inter"/>
            </a:endParaRPr>
          </a:p>
          <a:p>
            <a:pPr indent="0" lvl="0" marL="457200" marR="0" rtl="0" algn="l">
              <a:lnSpc>
                <a:spcPct val="136000"/>
              </a:lnSpc>
              <a:spcBef>
                <a:spcPts val="0"/>
              </a:spcBef>
              <a:spcAft>
                <a:spcPts val="0"/>
              </a:spcAft>
              <a:buNone/>
            </a:pPr>
            <a:r>
              <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Spaced practice &gt; Cramming</a:t>
            </a:r>
            <a:endParaRPr sz="1350">
              <a:latin typeface="Inter"/>
              <a:ea typeface="Inter"/>
              <a:cs typeface="Inter"/>
              <a:sym typeface="Inter"/>
            </a:endParaRPr>
          </a:p>
          <a:p>
            <a:pPr indent="0" lvl="0" marL="457200" marR="0" rtl="0" algn="l">
              <a:lnSpc>
                <a:spcPct val="136000"/>
              </a:lnSpc>
              <a:spcBef>
                <a:spcPts val="0"/>
              </a:spcBef>
              <a:spcAft>
                <a:spcPts val="0"/>
              </a:spcAft>
              <a:buNone/>
            </a:pPr>
            <a:r>
              <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Feedback is key</a:t>
            </a:r>
            <a:endParaRPr sz="1350">
              <a:latin typeface="Inter"/>
              <a:ea typeface="Inter"/>
              <a:cs typeface="Inter"/>
              <a:sym typeface="Inter"/>
            </a:endParaRPr>
          </a:p>
          <a:p>
            <a:pPr indent="0" lvl="0" marL="457200" marR="0" rtl="0" algn="l">
              <a:lnSpc>
                <a:spcPct val="136000"/>
              </a:lnSpc>
              <a:spcBef>
                <a:spcPts val="0"/>
              </a:spcBef>
              <a:spcAft>
                <a:spcPts val="0"/>
              </a:spcAft>
              <a:buNone/>
            </a:pPr>
            <a:r>
              <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Aim for ~85% success + ~15% struggle</a:t>
            </a:r>
            <a:endParaRPr sz="1350">
              <a:latin typeface="Inter"/>
              <a:ea typeface="Inter"/>
              <a:cs typeface="Inter"/>
              <a:sym typeface="Inter"/>
            </a:endParaRPr>
          </a:p>
        </p:txBody>
      </p:sp>
      <p:sp>
        <p:nvSpPr>
          <p:cNvPr id="560" name="Google Shape;560;p76"/>
          <p:cNvSpPr/>
          <p:nvPr/>
        </p:nvSpPr>
        <p:spPr>
          <a:xfrm>
            <a:off x="609600" y="609600"/>
            <a:ext cx="61593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Active vs. Passive Learning</a:t>
            </a:r>
            <a:endParaRPr b="0" i="0" sz="225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5" name="Shape 565"/>
        <p:cNvGrpSpPr/>
        <p:nvPr/>
      </p:nvGrpSpPr>
      <p:grpSpPr>
        <a:xfrm>
          <a:off x="0" y="0"/>
          <a:ext cx="0" cy="0"/>
          <a:chOff x="0" y="0"/>
          <a:chExt cx="0" cy="0"/>
        </a:xfrm>
      </p:grpSpPr>
      <p:sp>
        <p:nvSpPr>
          <p:cNvPr id="566" name="Google Shape;566;p77"/>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77"/>
          <p:cNvSpPr/>
          <p:nvPr/>
        </p:nvSpPr>
        <p:spPr>
          <a:xfrm>
            <a:off x="609575" y="1404750"/>
            <a:ext cx="7636500" cy="2273700"/>
          </a:xfrm>
          <a:prstGeom prst="rect">
            <a:avLst/>
          </a:prstGeom>
          <a:noFill/>
          <a:ln>
            <a:noFill/>
          </a:ln>
        </p:spPr>
        <p:txBody>
          <a:bodyPr anchorCtr="0" anchor="ctr" bIns="45700" lIns="91425" spcFirstLastPara="1" rIns="91425" wrap="square" tIns="45700">
            <a:noAutofit/>
          </a:bodyPr>
          <a:lstStyle/>
          <a:p>
            <a:pPr indent="-314325" lvl="0" marL="457200" rtl="0" algn="l">
              <a:lnSpc>
                <a:spcPct val="136000"/>
              </a:lnSpc>
              <a:spcBef>
                <a:spcPts val="0"/>
              </a:spcBef>
              <a:spcAft>
                <a:spcPts val="0"/>
              </a:spcAft>
              <a:buSzPts val="1350"/>
              <a:buFont typeface="Inter"/>
              <a:buAutoNum type="arabicPeriod"/>
            </a:pPr>
            <a:r>
              <a:rPr lang="en" sz="1350">
                <a:latin typeface="Inter"/>
                <a:ea typeface="Inter"/>
                <a:cs typeface="Inter"/>
                <a:sym typeface="Inter"/>
              </a:rPr>
              <a:t>Reading a chapter twice</a:t>
            </a:r>
            <a:br>
              <a:rPr lang="en" sz="1350">
                <a:latin typeface="Inter"/>
                <a:ea typeface="Inter"/>
                <a:cs typeface="Inter"/>
                <a:sym typeface="Inter"/>
              </a:rPr>
            </a:br>
            <a:endParaRPr sz="1350">
              <a:latin typeface="Inter"/>
              <a:ea typeface="Inter"/>
              <a:cs typeface="Inter"/>
              <a:sym typeface="Inter"/>
            </a:endParaRPr>
          </a:p>
          <a:p>
            <a:pPr indent="-314325" lvl="0" marL="457200" rtl="0" algn="l">
              <a:lnSpc>
                <a:spcPct val="136000"/>
              </a:lnSpc>
              <a:spcBef>
                <a:spcPts val="0"/>
              </a:spcBef>
              <a:spcAft>
                <a:spcPts val="0"/>
              </a:spcAft>
              <a:buSzPts val="1350"/>
              <a:buFont typeface="Inter"/>
              <a:buAutoNum type="arabicPeriod"/>
            </a:pPr>
            <a:r>
              <a:rPr lang="en" sz="1350">
                <a:latin typeface="Inter"/>
                <a:ea typeface="Inter"/>
                <a:cs typeface="Inter"/>
                <a:sym typeface="Inter"/>
              </a:rPr>
              <a:t>Rewriting notes</a:t>
            </a:r>
            <a:br>
              <a:rPr lang="en" sz="1350">
                <a:latin typeface="Inter"/>
                <a:ea typeface="Inter"/>
                <a:cs typeface="Inter"/>
                <a:sym typeface="Inter"/>
              </a:rPr>
            </a:br>
            <a:endParaRPr sz="1350">
              <a:latin typeface="Inter"/>
              <a:ea typeface="Inter"/>
              <a:cs typeface="Inter"/>
              <a:sym typeface="Inter"/>
            </a:endParaRPr>
          </a:p>
          <a:p>
            <a:pPr indent="-314325" lvl="0" marL="457200" rtl="0" algn="l">
              <a:lnSpc>
                <a:spcPct val="136000"/>
              </a:lnSpc>
              <a:spcBef>
                <a:spcPts val="0"/>
              </a:spcBef>
              <a:spcAft>
                <a:spcPts val="0"/>
              </a:spcAft>
              <a:buSzPts val="1350"/>
              <a:buFont typeface="Inter"/>
              <a:buAutoNum type="arabicPeriod"/>
            </a:pPr>
            <a:r>
              <a:rPr lang="en" sz="1350">
                <a:latin typeface="Inter"/>
                <a:ea typeface="Inter"/>
                <a:cs typeface="Inter"/>
                <a:sym typeface="Inter"/>
              </a:rPr>
              <a:t>Practicing retrieval with feedback</a:t>
            </a:r>
            <a:endParaRPr sz="1350">
              <a:latin typeface="Inter"/>
              <a:ea typeface="Inter"/>
              <a:cs typeface="Inter"/>
              <a:sym typeface="Inter"/>
            </a:endParaRPr>
          </a:p>
          <a:p>
            <a:pPr indent="0" lvl="0" marL="0" marR="0" rtl="0" algn="l">
              <a:lnSpc>
                <a:spcPct val="136000"/>
              </a:lnSpc>
              <a:spcBef>
                <a:spcPts val="0"/>
              </a:spcBef>
              <a:spcAft>
                <a:spcPts val="0"/>
              </a:spcAft>
              <a:buClr>
                <a:srgbClr val="000000"/>
              </a:buClr>
              <a:buSzPts val="1125"/>
              <a:buFont typeface="Inter"/>
              <a:buNone/>
            </a:pPr>
            <a:r>
              <a:t/>
            </a:r>
            <a:endParaRPr sz="1125">
              <a:latin typeface="Inter"/>
              <a:ea typeface="Inter"/>
              <a:cs typeface="Inter"/>
              <a:sym typeface="Inter"/>
            </a:endParaRPr>
          </a:p>
        </p:txBody>
      </p:sp>
      <p:sp>
        <p:nvSpPr>
          <p:cNvPr id="568" name="Google Shape;568;p77"/>
          <p:cNvSpPr/>
          <p:nvPr/>
        </p:nvSpPr>
        <p:spPr>
          <a:xfrm>
            <a:off x="609600" y="609600"/>
            <a:ext cx="68115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Poll: Which of these improves learning most? </a:t>
            </a:r>
            <a:endParaRPr b="0" i="0" sz="225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3" name="Shape 573"/>
        <p:cNvGrpSpPr/>
        <p:nvPr/>
      </p:nvGrpSpPr>
      <p:grpSpPr>
        <a:xfrm>
          <a:off x="0" y="0"/>
          <a:ext cx="0" cy="0"/>
          <a:chOff x="0" y="0"/>
          <a:chExt cx="0" cy="0"/>
        </a:xfrm>
      </p:grpSpPr>
      <p:sp>
        <p:nvSpPr>
          <p:cNvPr id="574" name="Google Shape;574;p78"/>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8"/>
          <p:cNvSpPr/>
          <p:nvPr/>
        </p:nvSpPr>
        <p:spPr>
          <a:xfrm>
            <a:off x="609575" y="1404750"/>
            <a:ext cx="7636500" cy="2273700"/>
          </a:xfrm>
          <a:prstGeom prst="rect">
            <a:avLst/>
          </a:prstGeom>
          <a:noFill/>
          <a:ln>
            <a:noFill/>
          </a:ln>
        </p:spPr>
        <p:txBody>
          <a:bodyPr anchorCtr="0" anchor="ctr" bIns="45700" lIns="91425" spcFirstLastPara="1" rIns="91425" wrap="square" tIns="45700">
            <a:noAutofit/>
          </a:bodyPr>
          <a:lstStyle/>
          <a:p>
            <a:pPr indent="-314325" lvl="0" marL="457200" rtl="0" algn="l">
              <a:lnSpc>
                <a:spcPct val="136000"/>
              </a:lnSpc>
              <a:spcBef>
                <a:spcPts val="0"/>
              </a:spcBef>
              <a:spcAft>
                <a:spcPts val="0"/>
              </a:spcAft>
              <a:buSzPts val="1350"/>
              <a:buFont typeface="Inter"/>
              <a:buAutoNum type="arabicPeriod"/>
            </a:pPr>
            <a:r>
              <a:rPr lang="en" sz="1350">
                <a:latin typeface="Inter"/>
                <a:ea typeface="Inter"/>
                <a:cs typeface="Inter"/>
                <a:sym typeface="Inter"/>
              </a:rPr>
              <a:t>Reading a chapter twice</a:t>
            </a:r>
            <a:br>
              <a:rPr lang="en" sz="1350">
                <a:latin typeface="Inter"/>
                <a:ea typeface="Inter"/>
                <a:cs typeface="Inter"/>
                <a:sym typeface="Inter"/>
              </a:rPr>
            </a:br>
            <a:endParaRPr sz="1350">
              <a:latin typeface="Inter"/>
              <a:ea typeface="Inter"/>
              <a:cs typeface="Inter"/>
              <a:sym typeface="Inter"/>
            </a:endParaRPr>
          </a:p>
          <a:p>
            <a:pPr indent="-314325" lvl="0" marL="457200" rtl="0" algn="l">
              <a:lnSpc>
                <a:spcPct val="136000"/>
              </a:lnSpc>
              <a:spcBef>
                <a:spcPts val="0"/>
              </a:spcBef>
              <a:spcAft>
                <a:spcPts val="0"/>
              </a:spcAft>
              <a:buSzPts val="1350"/>
              <a:buFont typeface="Inter"/>
              <a:buAutoNum type="arabicPeriod"/>
            </a:pPr>
            <a:r>
              <a:rPr lang="en" sz="1350">
                <a:latin typeface="Inter"/>
                <a:ea typeface="Inter"/>
                <a:cs typeface="Inter"/>
                <a:sym typeface="Inter"/>
              </a:rPr>
              <a:t>Rewriting notes</a:t>
            </a:r>
            <a:br>
              <a:rPr lang="en" sz="1350">
                <a:latin typeface="Inter"/>
                <a:ea typeface="Inter"/>
                <a:cs typeface="Inter"/>
                <a:sym typeface="Inter"/>
              </a:rPr>
            </a:br>
            <a:endParaRPr sz="1350">
              <a:latin typeface="Inter"/>
              <a:ea typeface="Inter"/>
              <a:cs typeface="Inter"/>
              <a:sym typeface="Inter"/>
            </a:endParaRPr>
          </a:p>
          <a:p>
            <a:pPr indent="-314325" lvl="0" marL="457200" rtl="0" algn="l">
              <a:lnSpc>
                <a:spcPct val="136000"/>
              </a:lnSpc>
              <a:spcBef>
                <a:spcPts val="0"/>
              </a:spcBef>
              <a:spcAft>
                <a:spcPts val="0"/>
              </a:spcAft>
              <a:buSzPts val="1350"/>
              <a:buFont typeface="Inter"/>
              <a:buAutoNum type="arabicPeriod"/>
            </a:pPr>
            <a:r>
              <a:rPr lang="en" sz="1350">
                <a:latin typeface="Inter"/>
                <a:ea typeface="Inter"/>
                <a:cs typeface="Inter"/>
                <a:sym typeface="Inter"/>
              </a:rPr>
              <a:t>Practicing retrieval with feedback</a:t>
            </a:r>
            <a:endParaRPr sz="1350">
              <a:latin typeface="Inter"/>
              <a:ea typeface="Inter"/>
              <a:cs typeface="Inter"/>
              <a:sym typeface="Inter"/>
            </a:endParaRPr>
          </a:p>
          <a:p>
            <a:pPr indent="0" lvl="0" marL="0" marR="0" rtl="0" algn="l">
              <a:lnSpc>
                <a:spcPct val="136000"/>
              </a:lnSpc>
              <a:spcBef>
                <a:spcPts val="0"/>
              </a:spcBef>
              <a:spcAft>
                <a:spcPts val="0"/>
              </a:spcAft>
              <a:buClr>
                <a:srgbClr val="000000"/>
              </a:buClr>
              <a:buSzPts val="1125"/>
              <a:buFont typeface="Inter"/>
              <a:buNone/>
            </a:pPr>
            <a:r>
              <a:t/>
            </a:r>
            <a:endParaRPr sz="1125">
              <a:latin typeface="Inter"/>
              <a:ea typeface="Inter"/>
              <a:cs typeface="Inter"/>
              <a:sym typeface="Inter"/>
            </a:endParaRPr>
          </a:p>
        </p:txBody>
      </p:sp>
      <p:sp>
        <p:nvSpPr>
          <p:cNvPr id="576" name="Google Shape;576;p78"/>
          <p:cNvSpPr/>
          <p:nvPr/>
        </p:nvSpPr>
        <p:spPr>
          <a:xfrm>
            <a:off x="609600" y="609600"/>
            <a:ext cx="68115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Poll: Which of these improves learning most? </a:t>
            </a:r>
            <a:endParaRPr b="0" i="0" sz="2250" u="none" cap="none" strike="noStrike">
              <a:solidFill>
                <a:schemeClr val="dk1"/>
              </a:solidFill>
              <a:latin typeface="Calibri"/>
              <a:ea typeface="Calibri"/>
              <a:cs typeface="Calibri"/>
              <a:sym typeface="Calibri"/>
            </a:endParaRPr>
          </a:p>
        </p:txBody>
      </p:sp>
      <p:sp>
        <p:nvSpPr>
          <p:cNvPr id="577" name="Google Shape;577;p78"/>
          <p:cNvSpPr/>
          <p:nvPr/>
        </p:nvSpPr>
        <p:spPr>
          <a:xfrm>
            <a:off x="630900" y="2737500"/>
            <a:ext cx="3582300" cy="534600"/>
          </a:xfrm>
          <a:prstGeom prst="rect">
            <a:avLst/>
          </a:prstGeom>
          <a:no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2" name="Shape 582"/>
        <p:cNvGrpSpPr/>
        <p:nvPr/>
      </p:nvGrpSpPr>
      <p:grpSpPr>
        <a:xfrm>
          <a:off x="0" y="0"/>
          <a:ext cx="0" cy="0"/>
          <a:chOff x="0" y="0"/>
          <a:chExt cx="0" cy="0"/>
        </a:xfrm>
      </p:grpSpPr>
      <p:sp>
        <p:nvSpPr>
          <p:cNvPr id="583" name="Google Shape;583;p79"/>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79"/>
          <p:cNvSpPr/>
          <p:nvPr/>
        </p:nvSpPr>
        <p:spPr>
          <a:xfrm>
            <a:off x="609575" y="1404750"/>
            <a:ext cx="7636500" cy="2573100"/>
          </a:xfrm>
          <a:prstGeom prst="rect">
            <a:avLst/>
          </a:prstGeom>
          <a:noFill/>
          <a:ln>
            <a:noFill/>
          </a:ln>
        </p:spPr>
        <p:txBody>
          <a:bodyPr anchorCtr="0" anchor="ctr" bIns="45700" lIns="91425" spcFirstLastPara="1" rIns="91425" wrap="square" tIns="45700">
            <a:noAutofit/>
          </a:bodyPr>
          <a:lstStyle/>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Pomodoro Technique: 25 min focus + 5 min break</a:t>
            </a:r>
            <a:endParaRPr sz="1350">
              <a:latin typeface="Inter"/>
              <a:ea typeface="Inter"/>
              <a:cs typeface="Inter"/>
              <a:sym typeface="Inter"/>
            </a:endParaRPr>
          </a:p>
          <a:p>
            <a:pPr indent="0" lvl="0" marL="457200" marR="0" rtl="0" algn="l">
              <a:lnSpc>
                <a:spcPct val="136000"/>
              </a:lnSpc>
              <a:spcBef>
                <a:spcPts val="0"/>
              </a:spcBef>
              <a:spcAft>
                <a:spcPts val="0"/>
              </a:spcAft>
              <a:buNone/>
            </a:pPr>
            <a:r>
              <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Reduces procrastination</a:t>
            </a:r>
            <a:endParaRPr sz="1350">
              <a:latin typeface="Inter"/>
              <a:ea typeface="Inter"/>
              <a:cs typeface="Inter"/>
              <a:sym typeface="Inter"/>
            </a:endParaRPr>
          </a:p>
          <a:p>
            <a:pPr indent="0" lvl="0" marL="457200" marR="0" rtl="0" algn="l">
              <a:lnSpc>
                <a:spcPct val="136000"/>
              </a:lnSpc>
              <a:spcBef>
                <a:spcPts val="0"/>
              </a:spcBef>
              <a:spcAft>
                <a:spcPts val="0"/>
              </a:spcAft>
              <a:buNone/>
            </a:pPr>
            <a:r>
              <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Encourages deep work</a:t>
            </a:r>
            <a:endParaRPr sz="1350">
              <a:latin typeface="Inter"/>
              <a:ea typeface="Inter"/>
              <a:cs typeface="Inter"/>
              <a:sym typeface="Inter"/>
            </a:endParaRPr>
          </a:p>
          <a:p>
            <a:pPr indent="0" lvl="0" marL="457200" marR="0" rtl="0" algn="l">
              <a:lnSpc>
                <a:spcPct val="136000"/>
              </a:lnSpc>
              <a:spcBef>
                <a:spcPts val="0"/>
              </a:spcBef>
              <a:spcAft>
                <a:spcPts val="0"/>
              </a:spcAft>
              <a:buNone/>
            </a:pPr>
            <a:r>
              <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Breaks boost retention</a:t>
            </a:r>
            <a:endParaRPr sz="1350">
              <a:latin typeface="Inter"/>
              <a:ea typeface="Inter"/>
              <a:cs typeface="Inter"/>
              <a:sym typeface="Inter"/>
            </a:endParaRPr>
          </a:p>
        </p:txBody>
      </p:sp>
      <p:sp>
        <p:nvSpPr>
          <p:cNvPr id="585" name="Google Shape;585;p79"/>
          <p:cNvSpPr/>
          <p:nvPr/>
        </p:nvSpPr>
        <p:spPr>
          <a:xfrm>
            <a:off x="609600" y="609600"/>
            <a:ext cx="57315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Focus &amp; Time Management</a:t>
            </a:r>
            <a:endParaRPr b="0" i="0" sz="2250" u="none" cap="none" strike="noStrike">
              <a:solidFill>
                <a:schemeClr val="dk1"/>
              </a:solidFill>
              <a:latin typeface="Calibri"/>
              <a:ea typeface="Calibri"/>
              <a:cs typeface="Calibri"/>
              <a:sym typeface="Calibri"/>
            </a:endParaRPr>
          </a:p>
        </p:txBody>
      </p:sp>
      <p:pic>
        <p:nvPicPr>
          <p:cNvPr descr="Macro Of A Kitchen Egg Timer - 10 Minutes (Provided by Getty Images)" id="586" name="Google Shape;586;p79"/>
          <p:cNvPicPr preferRelativeResize="0"/>
          <p:nvPr/>
        </p:nvPicPr>
        <p:blipFill>
          <a:blip r:embed="rId3">
            <a:alphaModFix/>
          </a:blip>
          <a:stretch>
            <a:fillRect/>
          </a:stretch>
        </p:blipFill>
        <p:spPr>
          <a:xfrm>
            <a:off x="4689175" y="2106600"/>
            <a:ext cx="4315802" cy="2876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1" name="Shape 591"/>
        <p:cNvGrpSpPr/>
        <p:nvPr/>
      </p:nvGrpSpPr>
      <p:grpSpPr>
        <a:xfrm>
          <a:off x="0" y="0"/>
          <a:ext cx="0" cy="0"/>
          <a:chOff x="0" y="0"/>
          <a:chExt cx="0" cy="0"/>
        </a:xfrm>
      </p:grpSpPr>
      <p:sp>
        <p:nvSpPr>
          <p:cNvPr id="592" name="Google Shape;592;p80"/>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80"/>
          <p:cNvSpPr/>
          <p:nvPr/>
        </p:nvSpPr>
        <p:spPr>
          <a:xfrm>
            <a:off x="609575" y="2512925"/>
            <a:ext cx="7636500" cy="2053200"/>
          </a:xfrm>
          <a:prstGeom prst="rect">
            <a:avLst/>
          </a:prstGeom>
          <a:noFill/>
          <a:ln>
            <a:noFill/>
          </a:ln>
        </p:spPr>
        <p:txBody>
          <a:bodyPr anchorCtr="0" anchor="ctr" bIns="45700" lIns="91425" spcFirstLastPara="1" rIns="91425" wrap="square" tIns="45700">
            <a:noAutofit/>
          </a:bodyPr>
          <a:lstStyle/>
          <a:p>
            <a:pPr indent="-317500" lvl="0" marL="457200" marR="0" rtl="0" algn="l">
              <a:lnSpc>
                <a:spcPct val="136000"/>
              </a:lnSpc>
              <a:spcBef>
                <a:spcPts val="0"/>
              </a:spcBef>
              <a:spcAft>
                <a:spcPts val="0"/>
              </a:spcAft>
              <a:buSzPts val="1400"/>
              <a:buFont typeface="Inter"/>
              <a:buAutoNum type="alphaUcPeriod"/>
            </a:pPr>
            <a:r>
              <a:rPr lang="en">
                <a:latin typeface="Inter"/>
                <a:ea typeface="Inter"/>
                <a:cs typeface="Inter"/>
                <a:sym typeface="Inter"/>
              </a:rPr>
              <a:t>Your motivation</a:t>
            </a:r>
            <a:endParaRPr>
              <a:latin typeface="Inter"/>
              <a:ea typeface="Inter"/>
              <a:cs typeface="Inter"/>
              <a:sym typeface="Inter"/>
            </a:endParaRPr>
          </a:p>
          <a:p>
            <a:pPr indent="0" lvl="0" marL="457200" marR="0" rtl="0" algn="l">
              <a:lnSpc>
                <a:spcPct val="136000"/>
              </a:lnSpc>
              <a:spcBef>
                <a:spcPts val="0"/>
              </a:spcBef>
              <a:spcAft>
                <a:spcPts val="0"/>
              </a:spcAft>
              <a:buNone/>
            </a:pPr>
            <a:r>
              <a:t/>
            </a:r>
            <a:endParaRPr>
              <a:latin typeface="Inter"/>
              <a:ea typeface="Inter"/>
              <a:cs typeface="Inter"/>
              <a:sym typeface="Inter"/>
            </a:endParaRPr>
          </a:p>
          <a:p>
            <a:pPr indent="-317500" lvl="0" marL="457200" marR="0" rtl="0" algn="l">
              <a:lnSpc>
                <a:spcPct val="136000"/>
              </a:lnSpc>
              <a:spcBef>
                <a:spcPts val="0"/>
              </a:spcBef>
              <a:spcAft>
                <a:spcPts val="0"/>
              </a:spcAft>
              <a:buSzPts val="1400"/>
              <a:buFont typeface="Inter"/>
              <a:buAutoNum type="alphaUcPeriod"/>
            </a:pPr>
            <a:r>
              <a:rPr lang="en">
                <a:latin typeface="Inter"/>
                <a:ea typeface="Inter"/>
                <a:cs typeface="Inter"/>
                <a:sym typeface="Inter"/>
              </a:rPr>
              <a:t>Your intelligence</a:t>
            </a:r>
            <a:endParaRPr>
              <a:latin typeface="Inter"/>
              <a:ea typeface="Inter"/>
              <a:cs typeface="Inter"/>
              <a:sym typeface="Inter"/>
            </a:endParaRPr>
          </a:p>
          <a:p>
            <a:pPr indent="0" lvl="0" marL="457200" marR="0" rtl="0" algn="l">
              <a:lnSpc>
                <a:spcPct val="136000"/>
              </a:lnSpc>
              <a:spcBef>
                <a:spcPts val="0"/>
              </a:spcBef>
              <a:spcAft>
                <a:spcPts val="0"/>
              </a:spcAft>
              <a:buNone/>
            </a:pPr>
            <a:r>
              <a:t/>
            </a:r>
            <a:endParaRPr>
              <a:latin typeface="Inter"/>
              <a:ea typeface="Inter"/>
              <a:cs typeface="Inter"/>
              <a:sym typeface="Inter"/>
            </a:endParaRPr>
          </a:p>
          <a:p>
            <a:pPr indent="-317500" lvl="0" marL="457200" marR="0" rtl="0" algn="l">
              <a:lnSpc>
                <a:spcPct val="136000"/>
              </a:lnSpc>
              <a:spcBef>
                <a:spcPts val="0"/>
              </a:spcBef>
              <a:spcAft>
                <a:spcPts val="0"/>
              </a:spcAft>
              <a:buSzPts val="1400"/>
              <a:buFont typeface="Inter"/>
              <a:buAutoNum type="alphaUcPeriod"/>
            </a:pPr>
            <a:r>
              <a:rPr lang="en">
                <a:latin typeface="Inter"/>
                <a:ea typeface="Inter"/>
                <a:cs typeface="Inter"/>
                <a:sym typeface="Inter"/>
              </a:rPr>
              <a:t>Your personality</a:t>
            </a:r>
            <a:endParaRPr>
              <a:latin typeface="Inter"/>
              <a:ea typeface="Inter"/>
              <a:cs typeface="Inter"/>
              <a:sym typeface="Inter"/>
            </a:endParaRPr>
          </a:p>
          <a:p>
            <a:pPr indent="0" lvl="0" marL="457200" marR="0" rtl="0" algn="l">
              <a:lnSpc>
                <a:spcPct val="136000"/>
              </a:lnSpc>
              <a:spcBef>
                <a:spcPts val="0"/>
              </a:spcBef>
              <a:spcAft>
                <a:spcPts val="0"/>
              </a:spcAft>
              <a:buNone/>
            </a:pPr>
            <a:r>
              <a:t/>
            </a:r>
            <a:endParaRPr>
              <a:latin typeface="Inter"/>
              <a:ea typeface="Inter"/>
              <a:cs typeface="Inter"/>
              <a:sym typeface="Inter"/>
            </a:endParaRPr>
          </a:p>
          <a:p>
            <a:pPr indent="-317500" lvl="0" marL="457200" marR="0" rtl="0" algn="l">
              <a:lnSpc>
                <a:spcPct val="136000"/>
              </a:lnSpc>
              <a:spcBef>
                <a:spcPts val="0"/>
              </a:spcBef>
              <a:spcAft>
                <a:spcPts val="0"/>
              </a:spcAft>
              <a:buSzPts val="1400"/>
              <a:buFont typeface="Inter"/>
              <a:buAutoNum type="alphaUcPeriod"/>
            </a:pPr>
            <a:r>
              <a:rPr lang="en">
                <a:latin typeface="Inter"/>
                <a:ea typeface="Inter"/>
                <a:cs typeface="Inter"/>
                <a:sym typeface="Inter"/>
              </a:rPr>
              <a:t>Your prior knowledge</a:t>
            </a:r>
            <a:endParaRPr>
              <a:latin typeface="Inter"/>
              <a:ea typeface="Inter"/>
              <a:cs typeface="Inter"/>
              <a:sym typeface="Inter"/>
            </a:endParaRPr>
          </a:p>
        </p:txBody>
      </p:sp>
      <p:sp>
        <p:nvSpPr>
          <p:cNvPr id="594" name="Google Shape;594;p80"/>
          <p:cNvSpPr/>
          <p:nvPr/>
        </p:nvSpPr>
        <p:spPr>
          <a:xfrm>
            <a:off x="609600" y="609600"/>
            <a:ext cx="8041200" cy="13581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Which of the following is the most important ingredient for conceptual learning (learning that transfers from one context to another, e.g. from this class to your actual job)?</a:t>
            </a:r>
            <a:endParaRPr b="1" sz="2250">
              <a:latin typeface="Inter"/>
              <a:ea typeface="Inter"/>
              <a:cs typeface="Inter"/>
              <a:sym typeface="Int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9" name="Shape 599"/>
        <p:cNvGrpSpPr/>
        <p:nvPr/>
      </p:nvGrpSpPr>
      <p:grpSpPr>
        <a:xfrm>
          <a:off x="0" y="0"/>
          <a:ext cx="0" cy="0"/>
          <a:chOff x="0" y="0"/>
          <a:chExt cx="0" cy="0"/>
        </a:xfrm>
      </p:grpSpPr>
      <p:sp>
        <p:nvSpPr>
          <p:cNvPr id="600" name="Google Shape;600;p81"/>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81"/>
          <p:cNvSpPr/>
          <p:nvPr/>
        </p:nvSpPr>
        <p:spPr>
          <a:xfrm>
            <a:off x="609575" y="2512925"/>
            <a:ext cx="7636500" cy="2053200"/>
          </a:xfrm>
          <a:prstGeom prst="rect">
            <a:avLst/>
          </a:prstGeom>
          <a:noFill/>
          <a:ln>
            <a:noFill/>
          </a:ln>
        </p:spPr>
        <p:txBody>
          <a:bodyPr anchorCtr="0" anchor="ctr" bIns="45700" lIns="91425" spcFirstLastPara="1" rIns="91425" wrap="square" tIns="45700">
            <a:noAutofit/>
          </a:bodyPr>
          <a:lstStyle/>
          <a:p>
            <a:pPr indent="-317500" lvl="0" marL="457200" marR="0" rtl="0" algn="l">
              <a:lnSpc>
                <a:spcPct val="136000"/>
              </a:lnSpc>
              <a:spcBef>
                <a:spcPts val="0"/>
              </a:spcBef>
              <a:spcAft>
                <a:spcPts val="0"/>
              </a:spcAft>
              <a:buSzPts val="1400"/>
              <a:buFont typeface="Inter"/>
              <a:buAutoNum type="alphaUcPeriod"/>
            </a:pPr>
            <a:r>
              <a:rPr lang="en">
                <a:latin typeface="Inter"/>
                <a:ea typeface="Inter"/>
                <a:cs typeface="Inter"/>
                <a:sym typeface="Inter"/>
              </a:rPr>
              <a:t>Your motivation</a:t>
            </a:r>
            <a:endParaRPr>
              <a:latin typeface="Inter"/>
              <a:ea typeface="Inter"/>
              <a:cs typeface="Inter"/>
              <a:sym typeface="Inter"/>
            </a:endParaRPr>
          </a:p>
          <a:p>
            <a:pPr indent="0" lvl="0" marL="457200" marR="0" rtl="0" algn="l">
              <a:lnSpc>
                <a:spcPct val="136000"/>
              </a:lnSpc>
              <a:spcBef>
                <a:spcPts val="0"/>
              </a:spcBef>
              <a:spcAft>
                <a:spcPts val="0"/>
              </a:spcAft>
              <a:buNone/>
            </a:pPr>
            <a:r>
              <a:t/>
            </a:r>
            <a:endParaRPr>
              <a:latin typeface="Inter"/>
              <a:ea typeface="Inter"/>
              <a:cs typeface="Inter"/>
              <a:sym typeface="Inter"/>
            </a:endParaRPr>
          </a:p>
          <a:p>
            <a:pPr indent="-317500" lvl="0" marL="457200" marR="0" rtl="0" algn="l">
              <a:lnSpc>
                <a:spcPct val="136000"/>
              </a:lnSpc>
              <a:spcBef>
                <a:spcPts val="0"/>
              </a:spcBef>
              <a:spcAft>
                <a:spcPts val="0"/>
              </a:spcAft>
              <a:buSzPts val="1400"/>
              <a:buFont typeface="Inter"/>
              <a:buAutoNum type="alphaUcPeriod"/>
            </a:pPr>
            <a:r>
              <a:rPr lang="en">
                <a:latin typeface="Inter"/>
                <a:ea typeface="Inter"/>
                <a:cs typeface="Inter"/>
                <a:sym typeface="Inter"/>
              </a:rPr>
              <a:t>Your intelligence</a:t>
            </a:r>
            <a:endParaRPr>
              <a:latin typeface="Inter"/>
              <a:ea typeface="Inter"/>
              <a:cs typeface="Inter"/>
              <a:sym typeface="Inter"/>
            </a:endParaRPr>
          </a:p>
          <a:p>
            <a:pPr indent="0" lvl="0" marL="457200" marR="0" rtl="0" algn="l">
              <a:lnSpc>
                <a:spcPct val="136000"/>
              </a:lnSpc>
              <a:spcBef>
                <a:spcPts val="0"/>
              </a:spcBef>
              <a:spcAft>
                <a:spcPts val="0"/>
              </a:spcAft>
              <a:buNone/>
            </a:pPr>
            <a:r>
              <a:t/>
            </a:r>
            <a:endParaRPr>
              <a:latin typeface="Inter"/>
              <a:ea typeface="Inter"/>
              <a:cs typeface="Inter"/>
              <a:sym typeface="Inter"/>
            </a:endParaRPr>
          </a:p>
          <a:p>
            <a:pPr indent="-317500" lvl="0" marL="457200" marR="0" rtl="0" algn="l">
              <a:lnSpc>
                <a:spcPct val="136000"/>
              </a:lnSpc>
              <a:spcBef>
                <a:spcPts val="0"/>
              </a:spcBef>
              <a:spcAft>
                <a:spcPts val="0"/>
              </a:spcAft>
              <a:buSzPts val="1400"/>
              <a:buFont typeface="Inter"/>
              <a:buAutoNum type="alphaUcPeriod"/>
            </a:pPr>
            <a:r>
              <a:rPr lang="en">
                <a:latin typeface="Inter"/>
                <a:ea typeface="Inter"/>
                <a:cs typeface="Inter"/>
                <a:sym typeface="Inter"/>
              </a:rPr>
              <a:t>Your personality</a:t>
            </a:r>
            <a:endParaRPr>
              <a:latin typeface="Inter"/>
              <a:ea typeface="Inter"/>
              <a:cs typeface="Inter"/>
              <a:sym typeface="Inter"/>
            </a:endParaRPr>
          </a:p>
          <a:p>
            <a:pPr indent="0" lvl="0" marL="457200" marR="0" rtl="0" algn="l">
              <a:lnSpc>
                <a:spcPct val="136000"/>
              </a:lnSpc>
              <a:spcBef>
                <a:spcPts val="0"/>
              </a:spcBef>
              <a:spcAft>
                <a:spcPts val="0"/>
              </a:spcAft>
              <a:buNone/>
            </a:pPr>
            <a:r>
              <a:t/>
            </a:r>
            <a:endParaRPr>
              <a:latin typeface="Inter"/>
              <a:ea typeface="Inter"/>
              <a:cs typeface="Inter"/>
              <a:sym typeface="Inter"/>
            </a:endParaRPr>
          </a:p>
          <a:p>
            <a:pPr indent="-317500" lvl="0" marL="457200" marR="0" rtl="0" algn="l">
              <a:lnSpc>
                <a:spcPct val="136000"/>
              </a:lnSpc>
              <a:spcBef>
                <a:spcPts val="0"/>
              </a:spcBef>
              <a:spcAft>
                <a:spcPts val="0"/>
              </a:spcAft>
              <a:buSzPts val="1400"/>
              <a:buFont typeface="Inter"/>
              <a:buAutoNum type="alphaUcPeriod"/>
            </a:pPr>
            <a:r>
              <a:rPr lang="en">
                <a:latin typeface="Inter"/>
                <a:ea typeface="Inter"/>
                <a:cs typeface="Inter"/>
                <a:sym typeface="Inter"/>
              </a:rPr>
              <a:t>Your prior knowledge</a:t>
            </a:r>
            <a:endParaRPr>
              <a:latin typeface="Inter"/>
              <a:ea typeface="Inter"/>
              <a:cs typeface="Inter"/>
              <a:sym typeface="Inter"/>
            </a:endParaRPr>
          </a:p>
        </p:txBody>
      </p:sp>
      <p:sp>
        <p:nvSpPr>
          <p:cNvPr id="602" name="Google Shape;602;p81"/>
          <p:cNvSpPr/>
          <p:nvPr/>
        </p:nvSpPr>
        <p:spPr>
          <a:xfrm>
            <a:off x="609600" y="609600"/>
            <a:ext cx="8041200" cy="13581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Which of the following is the most important ingredient for conceptual learning (learning that transfers from one context to another, e.g. from this class to your actual job)?</a:t>
            </a:r>
            <a:endParaRPr b="1" sz="2250">
              <a:latin typeface="Inter"/>
              <a:ea typeface="Inter"/>
              <a:cs typeface="Inter"/>
              <a:sym typeface="Inter"/>
            </a:endParaRPr>
          </a:p>
        </p:txBody>
      </p:sp>
      <p:sp>
        <p:nvSpPr>
          <p:cNvPr id="603" name="Google Shape;603;p81"/>
          <p:cNvSpPr/>
          <p:nvPr/>
        </p:nvSpPr>
        <p:spPr>
          <a:xfrm>
            <a:off x="556050" y="2416700"/>
            <a:ext cx="2149500" cy="566700"/>
          </a:xfrm>
          <a:prstGeom prst="rect">
            <a:avLst/>
          </a:prstGeom>
          <a:noFill/>
          <a:ln cap="flat" cmpd="sng" w="762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8" name="Shape 608"/>
        <p:cNvGrpSpPr/>
        <p:nvPr/>
      </p:nvGrpSpPr>
      <p:grpSpPr>
        <a:xfrm>
          <a:off x="0" y="0"/>
          <a:ext cx="0" cy="0"/>
          <a:chOff x="0" y="0"/>
          <a:chExt cx="0" cy="0"/>
        </a:xfrm>
      </p:grpSpPr>
      <p:sp>
        <p:nvSpPr>
          <p:cNvPr id="609" name="Google Shape;609;p82"/>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82"/>
          <p:cNvSpPr/>
          <p:nvPr/>
        </p:nvSpPr>
        <p:spPr>
          <a:xfrm>
            <a:off x="609575" y="1404750"/>
            <a:ext cx="7636500" cy="2808300"/>
          </a:xfrm>
          <a:prstGeom prst="rect">
            <a:avLst/>
          </a:prstGeom>
          <a:noFill/>
          <a:ln>
            <a:noFill/>
          </a:ln>
        </p:spPr>
        <p:txBody>
          <a:bodyPr anchorCtr="0" anchor="ctr" bIns="45700" lIns="91425" spcFirstLastPara="1" rIns="91425" wrap="square" tIns="45700">
            <a:noAutofit/>
          </a:bodyPr>
          <a:lstStyle/>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Learning is an active, ongoing process</a:t>
            </a:r>
            <a:endParaRPr sz="1350">
              <a:latin typeface="Inter"/>
              <a:ea typeface="Inter"/>
              <a:cs typeface="Inter"/>
              <a:sym typeface="Inter"/>
            </a:endParaRPr>
          </a:p>
          <a:p>
            <a:pPr indent="0" lvl="0" marL="457200" marR="0" rtl="0" algn="l">
              <a:lnSpc>
                <a:spcPct val="136000"/>
              </a:lnSpc>
              <a:spcBef>
                <a:spcPts val="0"/>
              </a:spcBef>
              <a:spcAft>
                <a:spcPts val="0"/>
              </a:spcAft>
              <a:buNone/>
            </a:pPr>
            <a:r>
              <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Teaching, doing, and failing all build knowledge</a:t>
            </a:r>
            <a:endParaRPr sz="1350">
              <a:latin typeface="Inter"/>
              <a:ea typeface="Inter"/>
              <a:cs typeface="Inter"/>
              <a:sym typeface="Inter"/>
            </a:endParaRPr>
          </a:p>
          <a:p>
            <a:pPr indent="0" lvl="0" marL="457200" marR="0" rtl="0" algn="l">
              <a:lnSpc>
                <a:spcPct val="136000"/>
              </a:lnSpc>
              <a:spcBef>
                <a:spcPts val="0"/>
              </a:spcBef>
              <a:spcAft>
                <a:spcPts val="0"/>
              </a:spcAft>
              <a:buNone/>
            </a:pPr>
            <a:r>
              <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Mindset and habits matter</a:t>
            </a:r>
            <a:endParaRPr sz="1350">
              <a:latin typeface="Inter"/>
              <a:ea typeface="Inter"/>
              <a:cs typeface="Inter"/>
              <a:sym typeface="Inter"/>
            </a:endParaRPr>
          </a:p>
          <a:p>
            <a:pPr indent="0" lvl="0" marL="457200" marR="0" rtl="0" algn="l">
              <a:lnSpc>
                <a:spcPct val="136000"/>
              </a:lnSpc>
              <a:spcBef>
                <a:spcPts val="0"/>
              </a:spcBef>
              <a:spcAft>
                <a:spcPts val="0"/>
              </a:spcAft>
              <a:buNone/>
            </a:pPr>
            <a:r>
              <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DITAP content is designed with this in mind</a:t>
            </a:r>
            <a:endParaRPr sz="1350">
              <a:latin typeface="Inter"/>
              <a:ea typeface="Inter"/>
              <a:cs typeface="Inter"/>
              <a:sym typeface="Inter"/>
            </a:endParaRPr>
          </a:p>
          <a:p>
            <a:pPr indent="0" lvl="0" marL="457200" marR="0" rtl="0" algn="l">
              <a:lnSpc>
                <a:spcPct val="136000"/>
              </a:lnSpc>
              <a:spcBef>
                <a:spcPts val="0"/>
              </a:spcBef>
              <a:spcAft>
                <a:spcPts val="0"/>
              </a:spcAft>
              <a:buNone/>
            </a:pPr>
            <a:r>
              <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You’ll revisit key ideas again—on purpose</a:t>
            </a:r>
            <a:endParaRPr sz="1350">
              <a:latin typeface="Inter"/>
              <a:ea typeface="Inter"/>
              <a:cs typeface="Inter"/>
              <a:sym typeface="Inter"/>
            </a:endParaRPr>
          </a:p>
        </p:txBody>
      </p:sp>
      <p:sp>
        <p:nvSpPr>
          <p:cNvPr id="611" name="Google Shape;611;p82"/>
          <p:cNvSpPr/>
          <p:nvPr/>
        </p:nvSpPr>
        <p:spPr>
          <a:xfrm>
            <a:off x="609600" y="609600"/>
            <a:ext cx="38385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Conclusion / Takeaways</a:t>
            </a:r>
            <a:endParaRPr b="0" i="0" sz="225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5"/>
          <p:cNvSpPr txBox="1"/>
          <p:nvPr>
            <p:ph type="title"/>
          </p:nvPr>
        </p:nvSpPr>
        <p:spPr>
          <a:xfrm>
            <a:off x="697350" y="30718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Learning How to Learn</a:t>
            </a:r>
            <a:endParaRPr/>
          </a:p>
        </p:txBody>
      </p:sp>
      <p:sp>
        <p:nvSpPr>
          <p:cNvPr id="472" name="Google Shape;472;p65"/>
          <p:cNvSpPr txBox="1"/>
          <p:nvPr>
            <p:ph idx="2" type="title"/>
          </p:nvPr>
        </p:nvSpPr>
        <p:spPr>
          <a:xfrm>
            <a:off x="3278250" y="1194450"/>
            <a:ext cx="25875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7" name="Shape 477"/>
        <p:cNvGrpSpPr/>
        <p:nvPr/>
      </p:nvGrpSpPr>
      <p:grpSpPr>
        <a:xfrm>
          <a:off x="0" y="0"/>
          <a:ext cx="0" cy="0"/>
          <a:chOff x="0" y="0"/>
          <a:chExt cx="0" cy="0"/>
        </a:xfrm>
      </p:grpSpPr>
      <p:sp>
        <p:nvSpPr>
          <p:cNvPr id="478" name="Google Shape;478;p66"/>
          <p:cNvSpPr/>
          <p:nvPr/>
        </p:nvSpPr>
        <p:spPr>
          <a:xfrm>
            <a:off x="699950" y="2095500"/>
            <a:ext cx="7605600" cy="952500"/>
          </a:xfrm>
          <a:prstGeom prst="rect">
            <a:avLst/>
          </a:prstGeom>
          <a:noFill/>
          <a:ln>
            <a:noFill/>
          </a:ln>
        </p:spPr>
        <p:txBody>
          <a:bodyPr anchorCtr="0" anchor="ctr" bIns="45700" lIns="91425" spcFirstLastPara="1" rIns="91425" wrap="square" tIns="45700">
            <a:noAutofit/>
          </a:bodyPr>
          <a:lstStyle/>
          <a:p>
            <a:pPr indent="0" lvl="0" marL="0" marR="0" rtl="0" algn="l">
              <a:lnSpc>
                <a:spcPct val="140000"/>
              </a:lnSpc>
              <a:spcBef>
                <a:spcPts val="0"/>
              </a:spcBef>
              <a:spcAft>
                <a:spcPts val="0"/>
              </a:spcAft>
              <a:buClr>
                <a:srgbClr val="000000"/>
              </a:buClr>
              <a:buSzPts val="1350"/>
              <a:buFont typeface="Inter"/>
              <a:buNone/>
            </a:pPr>
            <a:r>
              <a:rPr lang="en" sz="1350">
                <a:latin typeface="Inter"/>
                <a:ea typeface="Inter"/>
                <a:cs typeface="Inter"/>
                <a:sym typeface="Inter"/>
              </a:rPr>
              <a:t>The original materials, titled “Learning How to Learn: Research-Based Principles,” were shared under a Creative Commons Attribution-NonCommercial-ShareAlike 4.0 International License (CC BY-NC-SA 4.0) and are available at </a:t>
            </a:r>
            <a:r>
              <a:rPr lang="en" sz="1350" u="sng">
                <a:solidFill>
                  <a:schemeClr val="hlink"/>
                </a:solidFill>
                <a:latin typeface="Inter"/>
                <a:ea typeface="Inter"/>
                <a:cs typeface="Inter"/>
                <a:sym typeface="Inter"/>
                <a:hlinkClick r:id="rId3"/>
              </a:rPr>
              <a:t>aub.ie/212</a:t>
            </a:r>
            <a:r>
              <a:rPr lang="en" sz="1350">
                <a:latin typeface="Inter"/>
                <a:ea typeface="Inter"/>
                <a:cs typeface="Inter"/>
                <a:sym typeface="Inter"/>
              </a:rPr>
              <a:t>.</a:t>
            </a:r>
            <a:endParaRPr sz="1350">
              <a:latin typeface="Inter"/>
              <a:ea typeface="Inter"/>
              <a:cs typeface="Inter"/>
              <a:sym typeface="Inter"/>
            </a:endParaRPr>
          </a:p>
          <a:p>
            <a:pPr indent="0" lvl="0" marL="0" marR="0" rtl="0" algn="l">
              <a:lnSpc>
                <a:spcPct val="140000"/>
              </a:lnSpc>
              <a:spcBef>
                <a:spcPts val="0"/>
              </a:spcBef>
              <a:spcAft>
                <a:spcPts val="0"/>
              </a:spcAft>
              <a:buClr>
                <a:srgbClr val="000000"/>
              </a:buClr>
              <a:buSzPts val="1350"/>
              <a:buFont typeface="Inter"/>
              <a:buNone/>
            </a:pPr>
            <a:r>
              <a:t/>
            </a:r>
            <a:endParaRPr sz="1350">
              <a:latin typeface="Inter"/>
              <a:ea typeface="Inter"/>
              <a:cs typeface="Inter"/>
              <a:sym typeface="Inter"/>
            </a:endParaRPr>
          </a:p>
          <a:p>
            <a:pPr indent="0" lvl="0" marL="0" marR="0" rtl="0" algn="l">
              <a:lnSpc>
                <a:spcPct val="140000"/>
              </a:lnSpc>
              <a:spcBef>
                <a:spcPts val="0"/>
              </a:spcBef>
              <a:spcAft>
                <a:spcPts val="0"/>
              </a:spcAft>
              <a:buClr>
                <a:srgbClr val="000000"/>
              </a:buClr>
              <a:buSzPts val="1350"/>
              <a:buFont typeface="Inter"/>
              <a:buNone/>
            </a:pPr>
            <a:r>
              <a:rPr lang="en" sz="1350">
                <a:latin typeface="Inter"/>
                <a:ea typeface="Inter"/>
                <a:cs typeface="Inter"/>
                <a:sym typeface="Inter"/>
              </a:rPr>
              <a:t>This version has been modified for use within the Digital IT Acquisition Professional (DITAP) Training Program to support adult learning in digital acquisition and federal procurement.</a:t>
            </a:r>
            <a:endParaRPr sz="1350">
              <a:latin typeface="Inter"/>
              <a:ea typeface="Inter"/>
              <a:cs typeface="Inter"/>
              <a:sym typeface="Inter"/>
            </a:endParaRPr>
          </a:p>
          <a:p>
            <a:pPr indent="0" lvl="0" marL="0" marR="0" rtl="0" algn="l">
              <a:lnSpc>
                <a:spcPct val="140000"/>
              </a:lnSpc>
              <a:spcBef>
                <a:spcPts val="0"/>
              </a:spcBef>
              <a:spcAft>
                <a:spcPts val="0"/>
              </a:spcAft>
              <a:buClr>
                <a:srgbClr val="000000"/>
              </a:buClr>
              <a:buSzPts val="1350"/>
              <a:buFont typeface="Inter"/>
              <a:buNone/>
            </a:pPr>
            <a:r>
              <a:t/>
            </a:r>
            <a:endParaRPr sz="1350">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3" name="Shape 483"/>
        <p:cNvGrpSpPr/>
        <p:nvPr/>
      </p:nvGrpSpPr>
      <p:grpSpPr>
        <a:xfrm>
          <a:off x="0" y="0"/>
          <a:ext cx="0" cy="0"/>
          <a:chOff x="0" y="0"/>
          <a:chExt cx="0" cy="0"/>
        </a:xfrm>
      </p:grpSpPr>
      <p:sp>
        <p:nvSpPr>
          <p:cNvPr id="484" name="Google Shape;484;p67"/>
          <p:cNvSpPr/>
          <p:nvPr/>
        </p:nvSpPr>
        <p:spPr>
          <a:xfrm>
            <a:off x="609600" y="609600"/>
            <a:ext cx="3381375"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7"/>
          <p:cNvSpPr/>
          <p:nvPr/>
        </p:nvSpPr>
        <p:spPr>
          <a:xfrm>
            <a:off x="609575" y="1404750"/>
            <a:ext cx="7636500" cy="2541000"/>
          </a:xfrm>
          <a:prstGeom prst="rect">
            <a:avLst/>
          </a:prstGeom>
          <a:noFill/>
          <a:ln>
            <a:noFill/>
          </a:ln>
        </p:spPr>
        <p:txBody>
          <a:bodyPr anchorCtr="0" anchor="ctr" bIns="45700" lIns="91425" spcFirstLastPara="1" rIns="91425" wrap="square" tIns="45700">
            <a:noAutofit/>
          </a:bodyPr>
          <a:lstStyle/>
          <a:p>
            <a:pPr indent="0" lvl="0" marL="0" marR="0" rtl="0" algn="l">
              <a:lnSpc>
                <a:spcPct val="136000"/>
              </a:lnSpc>
              <a:spcBef>
                <a:spcPts val="0"/>
              </a:spcBef>
              <a:spcAft>
                <a:spcPts val="0"/>
              </a:spcAft>
              <a:buClr>
                <a:srgbClr val="000000"/>
              </a:buClr>
              <a:buSzPts val="1125"/>
              <a:buFont typeface="Inter"/>
              <a:buNone/>
            </a:pPr>
            <a:r>
              <a:rPr lang="en" sz="1350">
                <a:latin typeface="Inter"/>
                <a:ea typeface="Inter"/>
                <a:cs typeface="Inter"/>
                <a:sym typeface="Inter"/>
              </a:rPr>
              <a:t>Traditional methods often fail to stick</a:t>
            </a:r>
            <a:endParaRPr sz="1350">
              <a:latin typeface="Inter"/>
              <a:ea typeface="Inter"/>
              <a:cs typeface="Inter"/>
              <a:sym typeface="Inter"/>
            </a:endParaRPr>
          </a:p>
          <a:p>
            <a:pPr indent="0" lvl="0" marL="0" marR="0" rtl="0" algn="l">
              <a:lnSpc>
                <a:spcPct val="136000"/>
              </a:lnSpc>
              <a:spcBef>
                <a:spcPts val="0"/>
              </a:spcBef>
              <a:spcAft>
                <a:spcPts val="0"/>
              </a:spcAft>
              <a:buClr>
                <a:srgbClr val="000000"/>
              </a:buClr>
              <a:buSzPts val="1125"/>
              <a:buFont typeface="Inter"/>
              <a:buNone/>
            </a:pPr>
            <a:r>
              <a:t/>
            </a:r>
            <a:endParaRPr sz="1350">
              <a:latin typeface="Inter"/>
              <a:ea typeface="Inter"/>
              <a:cs typeface="Inter"/>
              <a:sym typeface="Inter"/>
            </a:endParaRPr>
          </a:p>
          <a:p>
            <a:pPr indent="0" lvl="0" marL="0" marR="0" rtl="0" algn="l">
              <a:lnSpc>
                <a:spcPct val="136000"/>
              </a:lnSpc>
              <a:spcBef>
                <a:spcPts val="0"/>
              </a:spcBef>
              <a:spcAft>
                <a:spcPts val="0"/>
              </a:spcAft>
              <a:buNone/>
            </a:pPr>
            <a:r>
              <a:rPr lang="en" sz="1350">
                <a:latin typeface="Inter"/>
                <a:ea typeface="Inter"/>
                <a:cs typeface="Inter"/>
                <a:sym typeface="Inter"/>
              </a:rPr>
              <a:t>Adults retain:</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5% from lecture</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10% from reading</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75% by doing</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90% by teaching or immediate application</a:t>
            </a:r>
            <a:endParaRPr sz="1350">
              <a:latin typeface="Inter"/>
              <a:ea typeface="Inter"/>
              <a:cs typeface="Inter"/>
              <a:sym typeface="Inter"/>
            </a:endParaRPr>
          </a:p>
        </p:txBody>
      </p:sp>
      <p:sp>
        <p:nvSpPr>
          <p:cNvPr id="486" name="Google Shape;486;p67"/>
          <p:cNvSpPr/>
          <p:nvPr/>
        </p:nvSpPr>
        <p:spPr>
          <a:xfrm>
            <a:off x="609600" y="609600"/>
            <a:ext cx="38385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Why Learn How to Learn</a:t>
            </a:r>
            <a:endParaRPr b="0" i="0" sz="225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1" name="Shape 491"/>
        <p:cNvGrpSpPr/>
        <p:nvPr/>
      </p:nvGrpSpPr>
      <p:grpSpPr>
        <a:xfrm>
          <a:off x="0" y="0"/>
          <a:ext cx="0" cy="0"/>
          <a:chOff x="0" y="0"/>
          <a:chExt cx="0" cy="0"/>
        </a:xfrm>
      </p:grpSpPr>
      <p:sp>
        <p:nvSpPr>
          <p:cNvPr id="492" name="Google Shape;492;p68"/>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8"/>
          <p:cNvSpPr/>
          <p:nvPr/>
        </p:nvSpPr>
        <p:spPr>
          <a:xfrm>
            <a:off x="609600" y="609600"/>
            <a:ext cx="38385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Then vs. Now in Learning</a:t>
            </a:r>
            <a:endParaRPr b="0" i="0" sz="2250" u="none" cap="none" strike="noStrike">
              <a:solidFill>
                <a:schemeClr val="dk1"/>
              </a:solidFill>
              <a:latin typeface="Calibri"/>
              <a:ea typeface="Calibri"/>
              <a:cs typeface="Calibri"/>
              <a:sym typeface="Calibri"/>
            </a:endParaRPr>
          </a:p>
        </p:txBody>
      </p:sp>
      <p:graphicFrame>
        <p:nvGraphicFramePr>
          <p:cNvPr id="494" name="Google Shape;494;p68"/>
          <p:cNvGraphicFramePr/>
          <p:nvPr/>
        </p:nvGraphicFramePr>
        <p:xfrm>
          <a:off x="654975" y="1263322"/>
          <a:ext cx="3000000" cy="3000000"/>
        </p:xfrm>
        <a:graphic>
          <a:graphicData uri="http://schemas.openxmlformats.org/drawingml/2006/table">
            <a:tbl>
              <a:tblPr>
                <a:noFill/>
                <a:tableStyleId>{262E856F-0A7D-4FFA-A239-9687A01B0921}</a:tableStyleId>
              </a:tblPr>
              <a:tblGrid>
                <a:gridCol w="2881025"/>
                <a:gridCol w="5038675"/>
              </a:tblGrid>
              <a:tr h="190500">
                <a:tc>
                  <a:txBody>
                    <a:bodyPr/>
                    <a:lstStyle/>
                    <a:p>
                      <a:pPr indent="0" lvl="0" marL="0" rtl="0" algn="ctr">
                        <a:lnSpc>
                          <a:spcPct val="115000"/>
                        </a:lnSpc>
                        <a:spcBef>
                          <a:spcPts val="0"/>
                        </a:spcBef>
                        <a:spcAft>
                          <a:spcPts val="0"/>
                        </a:spcAft>
                        <a:buNone/>
                      </a:pPr>
                      <a:r>
                        <a:rPr b="1" lang="en" sz="1350">
                          <a:latin typeface="Nunito"/>
                          <a:ea typeface="Nunito"/>
                          <a:cs typeface="Nunito"/>
                          <a:sym typeface="Nunito"/>
                        </a:rPr>
                        <a:t>Traditional View (Then)</a:t>
                      </a:r>
                      <a:endParaRPr b="1" sz="1350">
                        <a:latin typeface="Nunito"/>
                        <a:ea typeface="Nunito"/>
                        <a:cs typeface="Nunito"/>
                        <a:sym typeface="Nunito"/>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50">
                          <a:latin typeface="Nunito"/>
                          <a:ea typeface="Nunito"/>
                          <a:cs typeface="Nunito"/>
                          <a:sym typeface="Nunito"/>
                        </a:rPr>
                        <a:t>Modern Understanding (Now)</a:t>
                      </a:r>
                      <a:endParaRPr b="1" sz="1350">
                        <a:latin typeface="Nunito"/>
                        <a:ea typeface="Nunito"/>
                        <a:cs typeface="Nunito"/>
                        <a:sym typeface="Nunito"/>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190500">
                <a:tc>
                  <a:txBody>
                    <a:bodyPr/>
                    <a:lstStyle/>
                    <a:p>
                      <a:pPr indent="0" lvl="0" marL="0" rtl="0" algn="l">
                        <a:spcBef>
                          <a:spcPts val="0"/>
                        </a:spcBef>
                        <a:spcAft>
                          <a:spcPts val="0"/>
                        </a:spcAft>
                        <a:buNone/>
                      </a:pPr>
                      <a:r>
                        <a:rPr lang="en" sz="1350">
                          <a:latin typeface="Nunito"/>
                          <a:ea typeface="Nunito"/>
                          <a:cs typeface="Nunito"/>
                          <a:sym typeface="Nunito"/>
                        </a:rPr>
                        <a:t>Learning = absorbing information</a:t>
                      </a:r>
                      <a:endParaRPr sz="1350">
                        <a:latin typeface="Nunito"/>
                        <a:ea typeface="Nunito"/>
                        <a:cs typeface="Nunito"/>
                        <a:sym typeface="Nunito"/>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sz="1350">
                          <a:latin typeface="Nunito"/>
                          <a:ea typeface="Nunito"/>
                          <a:cs typeface="Nunito"/>
                          <a:sym typeface="Nunito"/>
                        </a:rPr>
                        <a:t>Learning = creating mental circuits through active engagement</a:t>
                      </a:r>
                      <a:endParaRPr sz="1350">
                        <a:latin typeface="Nunito"/>
                        <a:ea typeface="Nunito"/>
                        <a:cs typeface="Nunito"/>
                        <a:sym typeface="Nunito"/>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190500">
                <a:tc>
                  <a:txBody>
                    <a:bodyPr/>
                    <a:lstStyle/>
                    <a:p>
                      <a:pPr indent="0" lvl="0" marL="0" rtl="0" algn="l">
                        <a:spcBef>
                          <a:spcPts val="0"/>
                        </a:spcBef>
                        <a:spcAft>
                          <a:spcPts val="0"/>
                        </a:spcAft>
                        <a:buNone/>
                      </a:pPr>
                      <a:r>
                        <a:rPr lang="en" sz="1350">
                          <a:latin typeface="Nunito"/>
                          <a:ea typeface="Nunito"/>
                          <a:cs typeface="Nunito"/>
                          <a:sym typeface="Nunito"/>
                        </a:rPr>
                        <a:t>Lecture is the primary way to learn</a:t>
                      </a:r>
                      <a:endParaRPr sz="1350">
                        <a:latin typeface="Nunito"/>
                        <a:ea typeface="Nunito"/>
                        <a:cs typeface="Nunito"/>
                        <a:sym typeface="Nunito"/>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sz="1350">
                          <a:latin typeface="Nunito"/>
                          <a:ea typeface="Nunito"/>
                          <a:cs typeface="Nunito"/>
                          <a:sym typeface="Nunito"/>
                        </a:rPr>
                        <a:t>Learning is best when it’s active, applied, and repeated</a:t>
                      </a:r>
                      <a:endParaRPr sz="1350">
                        <a:latin typeface="Nunito"/>
                        <a:ea typeface="Nunito"/>
                        <a:cs typeface="Nunito"/>
                        <a:sym typeface="Nunito"/>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190500">
                <a:tc>
                  <a:txBody>
                    <a:bodyPr/>
                    <a:lstStyle/>
                    <a:p>
                      <a:pPr indent="0" lvl="0" marL="0" rtl="0" algn="l">
                        <a:spcBef>
                          <a:spcPts val="0"/>
                        </a:spcBef>
                        <a:spcAft>
                          <a:spcPts val="0"/>
                        </a:spcAft>
                        <a:buNone/>
                      </a:pPr>
                      <a:r>
                        <a:rPr lang="en" sz="1350">
                          <a:latin typeface="Nunito"/>
                          <a:ea typeface="Nunito"/>
                          <a:cs typeface="Nunito"/>
                          <a:sym typeface="Nunito"/>
                        </a:rPr>
                        <a:t>Studying = reading and reviewing</a:t>
                      </a:r>
                      <a:endParaRPr sz="1350">
                        <a:latin typeface="Nunito"/>
                        <a:ea typeface="Nunito"/>
                        <a:cs typeface="Nunito"/>
                        <a:sym typeface="Nunito"/>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sz="1350">
                          <a:latin typeface="Nunito"/>
                          <a:ea typeface="Nunito"/>
                          <a:cs typeface="Nunito"/>
                          <a:sym typeface="Nunito"/>
                        </a:rPr>
                        <a:t>Studying = retrieving, applying, and teaching others</a:t>
                      </a:r>
                      <a:endParaRPr sz="1350">
                        <a:latin typeface="Nunito"/>
                        <a:ea typeface="Nunito"/>
                        <a:cs typeface="Nunito"/>
                        <a:sym typeface="Nunito"/>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190500">
                <a:tc>
                  <a:txBody>
                    <a:bodyPr/>
                    <a:lstStyle/>
                    <a:p>
                      <a:pPr indent="0" lvl="0" marL="0" rtl="0" algn="l">
                        <a:spcBef>
                          <a:spcPts val="0"/>
                        </a:spcBef>
                        <a:spcAft>
                          <a:spcPts val="0"/>
                        </a:spcAft>
                        <a:buNone/>
                      </a:pPr>
                      <a:r>
                        <a:rPr lang="en" sz="1350">
                          <a:latin typeface="Nunito"/>
                          <a:ea typeface="Nunito"/>
                          <a:cs typeface="Nunito"/>
                          <a:sym typeface="Nunito"/>
                        </a:rPr>
                        <a:t>More time = better outcomes</a:t>
                      </a:r>
                      <a:endParaRPr sz="1350">
                        <a:latin typeface="Nunito"/>
                        <a:ea typeface="Nunito"/>
                        <a:cs typeface="Nunito"/>
                        <a:sym typeface="Nunito"/>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sz="1350">
                          <a:latin typeface="Nunito"/>
                          <a:ea typeface="Nunito"/>
                          <a:cs typeface="Nunito"/>
                          <a:sym typeface="Nunito"/>
                        </a:rPr>
                        <a:t>Spaced, varied, and focused time leads to better retention</a:t>
                      </a:r>
                      <a:endParaRPr sz="1350">
                        <a:latin typeface="Nunito"/>
                        <a:ea typeface="Nunito"/>
                        <a:cs typeface="Nunito"/>
                        <a:sym typeface="Nunito"/>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190500">
                <a:tc>
                  <a:txBody>
                    <a:bodyPr/>
                    <a:lstStyle/>
                    <a:p>
                      <a:pPr indent="0" lvl="0" marL="0" rtl="0" algn="l">
                        <a:spcBef>
                          <a:spcPts val="0"/>
                        </a:spcBef>
                        <a:spcAft>
                          <a:spcPts val="0"/>
                        </a:spcAft>
                        <a:buNone/>
                      </a:pPr>
                      <a:r>
                        <a:rPr lang="en" sz="1350">
                          <a:latin typeface="Nunito"/>
                          <a:ea typeface="Nunito"/>
                          <a:cs typeface="Nunito"/>
                          <a:sym typeface="Nunito"/>
                        </a:rPr>
                        <a:t>Practice comes after you’ve learned</a:t>
                      </a:r>
                      <a:endParaRPr sz="1350">
                        <a:latin typeface="Nunito"/>
                        <a:ea typeface="Nunito"/>
                        <a:cs typeface="Nunito"/>
                        <a:sym typeface="Nunito"/>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sz="1350">
                          <a:latin typeface="Nunito"/>
                          <a:ea typeface="Nunito"/>
                          <a:cs typeface="Nunito"/>
                          <a:sym typeface="Nunito"/>
                        </a:rPr>
                        <a:t>Practice is part of the learning itself</a:t>
                      </a:r>
                      <a:endParaRPr sz="1350">
                        <a:latin typeface="Nunito"/>
                        <a:ea typeface="Nunito"/>
                        <a:cs typeface="Nunito"/>
                        <a:sym typeface="Nunito"/>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190500">
                <a:tc>
                  <a:txBody>
                    <a:bodyPr/>
                    <a:lstStyle/>
                    <a:p>
                      <a:pPr indent="0" lvl="0" marL="0" rtl="0" algn="l">
                        <a:spcBef>
                          <a:spcPts val="0"/>
                        </a:spcBef>
                        <a:spcAft>
                          <a:spcPts val="0"/>
                        </a:spcAft>
                        <a:buNone/>
                      </a:pPr>
                      <a:r>
                        <a:rPr lang="en" sz="1350">
                          <a:latin typeface="Nunito"/>
                          <a:ea typeface="Nunito"/>
                          <a:cs typeface="Nunito"/>
                          <a:sym typeface="Nunito"/>
                        </a:rPr>
                        <a:t>Testing is for grading</a:t>
                      </a:r>
                      <a:endParaRPr sz="1350">
                        <a:latin typeface="Nunito"/>
                        <a:ea typeface="Nunito"/>
                        <a:cs typeface="Nunito"/>
                        <a:sym typeface="Nunito"/>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 sz="1350">
                          <a:latin typeface="Nunito"/>
                          <a:ea typeface="Nunito"/>
                          <a:cs typeface="Nunito"/>
                          <a:sym typeface="Nunito"/>
                        </a:rPr>
                        <a:t>Testing is a powerful tool for learning</a:t>
                      </a:r>
                      <a:endParaRPr sz="1350">
                        <a:latin typeface="Nunito"/>
                        <a:ea typeface="Nunito"/>
                        <a:cs typeface="Nunito"/>
                        <a:sym typeface="Nunito"/>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9" name="Shape 499"/>
        <p:cNvGrpSpPr/>
        <p:nvPr/>
      </p:nvGrpSpPr>
      <p:grpSpPr>
        <a:xfrm>
          <a:off x="0" y="0"/>
          <a:ext cx="0" cy="0"/>
          <a:chOff x="0" y="0"/>
          <a:chExt cx="0" cy="0"/>
        </a:xfrm>
      </p:grpSpPr>
      <p:sp>
        <p:nvSpPr>
          <p:cNvPr id="500" name="Google Shape;500;p69"/>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9"/>
          <p:cNvSpPr/>
          <p:nvPr/>
        </p:nvSpPr>
        <p:spPr>
          <a:xfrm>
            <a:off x="609575" y="1404750"/>
            <a:ext cx="7636500" cy="2904600"/>
          </a:xfrm>
          <a:prstGeom prst="rect">
            <a:avLst/>
          </a:prstGeom>
          <a:noFill/>
          <a:ln>
            <a:noFill/>
          </a:ln>
        </p:spPr>
        <p:txBody>
          <a:bodyPr anchorCtr="0" anchor="ctr" bIns="45700" lIns="91425" spcFirstLastPara="1" rIns="91425" wrap="square" tIns="45700">
            <a:noAutofit/>
          </a:bodyPr>
          <a:lstStyle/>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Self-paced content = foundation</a:t>
            </a:r>
            <a:endParaRPr sz="1350">
              <a:latin typeface="Inter"/>
              <a:ea typeface="Inter"/>
              <a:cs typeface="Inter"/>
              <a:sym typeface="Inter"/>
            </a:endParaRPr>
          </a:p>
          <a:p>
            <a:pPr indent="0" lvl="0" marL="457200" marR="0" rtl="0" algn="l">
              <a:lnSpc>
                <a:spcPct val="136000"/>
              </a:lnSpc>
              <a:spcBef>
                <a:spcPts val="0"/>
              </a:spcBef>
              <a:spcAft>
                <a:spcPts val="0"/>
              </a:spcAft>
              <a:buNone/>
            </a:pPr>
            <a:r>
              <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Live lectures = context, anchors key frameworks</a:t>
            </a:r>
            <a:endParaRPr sz="1350">
              <a:latin typeface="Inter"/>
              <a:ea typeface="Inter"/>
              <a:cs typeface="Inter"/>
              <a:sym typeface="Inter"/>
            </a:endParaRPr>
          </a:p>
          <a:p>
            <a:pPr indent="0" lvl="0" marL="457200" marR="0" rtl="0" algn="l">
              <a:lnSpc>
                <a:spcPct val="136000"/>
              </a:lnSpc>
              <a:spcBef>
                <a:spcPts val="0"/>
              </a:spcBef>
              <a:spcAft>
                <a:spcPts val="0"/>
              </a:spcAft>
              <a:buNone/>
            </a:pPr>
            <a:r>
              <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Peer collaboration = real time synthesis</a:t>
            </a:r>
            <a:endParaRPr sz="1350">
              <a:latin typeface="Inter"/>
              <a:ea typeface="Inter"/>
              <a:cs typeface="Inter"/>
              <a:sym typeface="Inter"/>
            </a:endParaRPr>
          </a:p>
          <a:p>
            <a:pPr indent="0" lvl="0" marL="457200" marR="0" rtl="0" algn="l">
              <a:lnSpc>
                <a:spcPct val="136000"/>
              </a:lnSpc>
              <a:spcBef>
                <a:spcPts val="0"/>
              </a:spcBef>
              <a:spcAft>
                <a:spcPts val="0"/>
              </a:spcAft>
              <a:buNone/>
            </a:pPr>
            <a:r>
              <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Applied assignments = real-world use, bridges theory </a:t>
            </a:r>
            <a:r>
              <a:rPr lang="en" sz="1350">
                <a:latin typeface="Inter"/>
                <a:ea typeface="Inter"/>
                <a:cs typeface="Inter"/>
                <a:sym typeface="Inter"/>
              </a:rPr>
              <a:t>with</a:t>
            </a:r>
            <a:r>
              <a:rPr lang="en" sz="1350">
                <a:latin typeface="Inter"/>
                <a:ea typeface="Inter"/>
                <a:cs typeface="Inter"/>
                <a:sym typeface="Inter"/>
              </a:rPr>
              <a:t> application</a:t>
            </a:r>
            <a:endParaRPr sz="1350">
              <a:latin typeface="Inter"/>
              <a:ea typeface="Inter"/>
              <a:cs typeface="Inter"/>
              <a:sym typeface="Inter"/>
            </a:endParaRPr>
          </a:p>
          <a:p>
            <a:pPr indent="0" lvl="0" marL="457200" marR="0" rtl="0" algn="l">
              <a:lnSpc>
                <a:spcPct val="136000"/>
              </a:lnSpc>
              <a:spcBef>
                <a:spcPts val="0"/>
              </a:spcBef>
              <a:spcAft>
                <a:spcPts val="0"/>
              </a:spcAft>
              <a:buNone/>
            </a:pPr>
            <a:r>
              <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In-class activities = practice + feedback</a:t>
            </a:r>
            <a:endParaRPr sz="1350">
              <a:latin typeface="Inter"/>
              <a:ea typeface="Inter"/>
              <a:cs typeface="Inter"/>
              <a:sym typeface="Inter"/>
            </a:endParaRPr>
          </a:p>
        </p:txBody>
      </p:sp>
      <p:sp>
        <p:nvSpPr>
          <p:cNvPr id="502" name="Google Shape;502;p69"/>
          <p:cNvSpPr/>
          <p:nvPr/>
        </p:nvSpPr>
        <p:spPr>
          <a:xfrm>
            <a:off x="609600" y="609600"/>
            <a:ext cx="62127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DITAP’s Multi-Modal Learning Approach</a:t>
            </a:r>
            <a:endParaRPr b="0" i="0" sz="225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7" name="Shape 507"/>
        <p:cNvGrpSpPr/>
        <p:nvPr/>
      </p:nvGrpSpPr>
      <p:grpSpPr>
        <a:xfrm>
          <a:off x="0" y="0"/>
          <a:ext cx="0" cy="0"/>
          <a:chOff x="0" y="0"/>
          <a:chExt cx="0" cy="0"/>
        </a:xfrm>
      </p:grpSpPr>
      <p:sp>
        <p:nvSpPr>
          <p:cNvPr id="508" name="Google Shape;508;p70"/>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70"/>
          <p:cNvSpPr/>
          <p:nvPr/>
        </p:nvSpPr>
        <p:spPr>
          <a:xfrm>
            <a:off x="609575" y="1404750"/>
            <a:ext cx="7636500" cy="3161400"/>
          </a:xfrm>
          <a:prstGeom prst="rect">
            <a:avLst/>
          </a:prstGeom>
          <a:noFill/>
          <a:ln>
            <a:noFill/>
          </a:ln>
        </p:spPr>
        <p:txBody>
          <a:bodyPr anchorCtr="0" anchor="ctr" bIns="45700" lIns="91425" spcFirstLastPara="1" rIns="91425" wrap="square" tIns="45700">
            <a:noAutofit/>
          </a:bodyPr>
          <a:lstStyle/>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Learning rewires neural circuits</a:t>
            </a:r>
            <a:endParaRPr sz="1350">
              <a:latin typeface="Inter"/>
              <a:ea typeface="Inter"/>
              <a:cs typeface="Inter"/>
              <a:sym typeface="Inter"/>
            </a:endParaRPr>
          </a:p>
          <a:p>
            <a:pPr indent="0" lvl="0" marL="457200" marR="0" rtl="0" algn="l">
              <a:lnSpc>
                <a:spcPct val="136000"/>
              </a:lnSpc>
              <a:spcBef>
                <a:spcPts val="0"/>
              </a:spcBef>
              <a:spcAft>
                <a:spcPts val="0"/>
              </a:spcAft>
              <a:buNone/>
            </a:pPr>
            <a:r>
              <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Synapses = brain’s learning infrastructure</a:t>
            </a:r>
            <a:endParaRPr sz="1350">
              <a:latin typeface="Inter"/>
              <a:ea typeface="Inter"/>
              <a:cs typeface="Inter"/>
              <a:sym typeface="Inter"/>
            </a:endParaRPr>
          </a:p>
          <a:p>
            <a:pPr indent="0" lvl="0" marL="457200" marR="0" rtl="0" algn="l">
              <a:lnSpc>
                <a:spcPct val="136000"/>
              </a:lnSpc>
              <a:spcBef>
                <a:spcPts val="0"/>
              </a:spcBef>
              <a:spcAft>
                <a:spcPts val="0"/>
              </a:spcAft>
              <a:buNone/>
            </a:pPr>
            <a:r>
              <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Sleep is essential for memory</a:t>
            </a:r>
            <a:endParaRPr sz="1350">
              <a:latin typeface="Inter"/>
              <a:ea typeface="Inter"/>
              <a:cs typeface="Inter"/>
              <a:sym typeface="Inter"/>
            </a:endParaRPr>
          </a:p>
          <a:p>
            <a:pPr indent="0" lvl="0" marL="457200" marR="0" rtl="0" algn="l">
              <a:lnSpc>
                <a:spcPct val="136000"/>
              </a:lnSpc>
              <a:spcBef>
                <a:spcPts val="0"/>
              </a:spcBef>
              <a:spcAft>
                <a:spcPts val="0"/>
              </a:spcAft>
              <a:buNone/>
            </a:pPr>
            <a:r>
              <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Working memory holds ~4 items</a:t>
            </a:r>
            <a:endParaRPr sz="1350">
              <a:latin typeface="Inter"/>
              <a:ea typeface="Inter"/>
              <a:cs typeface="Inter"/>
              <a:sym typeface="Inter"/>
            </a:endParaRPr>
          </a:p>
          <a:p>
            <a:pPr indent="0" lvl="0" marL="457200" marR="0" rtl="0" algn="l">
              <a:lnSpc>
                <a:spcPct val="136000"/>
              </a:lnSpc>
              <a:spcBef>
                <a:spcPts val="0"/>
              </a:spcBef>
              <a:spcAft>
                <a:spcPts val="0"/>
              </a:spcAft>
              <a:buNone/>
            </a:pPr>
            <a:r>
              <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Chunking improves retention</a:t>
            </a:r>
            <a:endParaRPr sz="1350">
              <a:latin typeface="Inter"/>
              <a:ea typeface="Inter"/>
              <a:cs typeface="Inter"/>
              <a:sym typeface="Inter"/>
            </a:endParaRPr>
          </a:p>
        </p:txBody>
      </p:sp>
      <p:sp>
        <p:nvSpPr>
          <p:cNvPr id="510" name="Google Shape;510;p70"/>
          <p:cNvSpPr/>
          <p:nvPr/>
        </p:nvSpPr>
        <p:spPr>
          <a:xfrm>
            <a:off x="609600" y="609600"/>
            <a:ext cx="68436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What Is Learning? (Science of the Brain)</a:t>
            </a:r>
            <a:endParaRPr b="0" i="0" sz="225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5" name="Shape 515"/>
        <p:cNvGrpSpPr/>
        <p:nvPr/>
      </p:nvGrpSpPr>
      <p:grpSpPr>
        <a:xfrm>
          <a:off x="0" y="0"/>
          <a:ext cx="0" cy="0"/>
          <a:chOff x="0" y="0"/>
          <a:chExt cx="0" cy="0"/>
        </a:xfrm>
      </p:grpSpPr>
      <p:sp>
        <p:nvSpPr>
          <p:cNvPr id="516" name="Google Shape;516;p71"/>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1"/>
          <p:cNvSpPr/>
          <p:nvPr/>
        </p:nvSpPr>
        <p:spPr>
          <a:xfrm>
            <a:off x="609575" y="1404750"/>
            <a:ext cx="7636500" cy="3161400"/>
          </a:xfrm>
          <a:prstGeom prst="rect">
            <a:avLst/>
          </a:prstGeom>
          <a:noFill/>
          <a:ln>
            <a:noFill/>
          </a:ln>
        </p:spPr>
        <p:txBody>
          <a:bodyPr anchorCtr="0" anchor="ctr" bIns="45700" lIns="91425" spcFirstLastPara="1" rIns="91425" wrap="square" tIns="45700">
            <a:noAutofit/>
          </a:bodyPr>
          <a:lstStyle/>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1. Learning is a </a:t>
            </a:r>
            <a:r>
              <a:rPr b="1" lang="en" sz="1350">
                <a:latin typeface="Inter"/>
                <a:ea typeface="Inter"/>
                <a:cs typeface="Inter"/>
                <a:sym typeface="Inter"/>
              </a:rPr>
              <a:t>process</a:t>
            </a:r>
            <a:r>
              <a:rPr lang="en" sz="1350">
                <a:latin typeface="Inter"/>
                <a:ea typeface="Inter"/>
                <a:cs typeface="Inter"/>
                <a:sym typeface="Inter"/>
              </a:rPr>
              <a:t>, not a product.</a:t>
            </a:r>
            <a:endParaRPr sz="1350">
              <a:latin typeface="Inter"/>
              <a:ea typeface="Inter"/>
              <a:cs typeface="Inter"/>
              <a:sym typeface="Inter"/>
            </a:endParaRPr>
          </a:p>
          <a:p>
            <a:pPr indent="0" lvl="0" marL="457200" marR="0" rtl="0" algn="l">
              <a:lnSpc>
                <a:spcPct val="136000"/>
              </a:lnSpc>
              <a:spcBef>
                <a:spcPts val="0"/>
              </a:spcBef>
              <a:spcAft>
                <a:spcPts val="0"/>
              </a:spcAft>
              <a:buNone/>
            </a:pPr>
            <a:r>
              <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2. Learning involves change – and must have a </a:t>
            </a:r>
            <a:r>
              <a:rPr b="1" lang="en" sz="1350">
                <a:latin typeface="Inter"/>
                <a:ea typeface="Inter"/>
                <a:cs typeface="Inter"/>
                <a:sym typeface="Inter"/>
              </a:rPr>
              <a:t>lasting impact</a:t>
            </a:r>
            <a:r>
              <a:rPr lang="en" sz="1350">
                <a:latin typeface="Inter"/>
                <a:ea typeface="Inter"/>
                <a:cs typeface="Inter"/>
                <a:sym typeface="Inter"/>
              </a:rPr>
              <a:t>.</a:t>
            </a:r>
            <a:endParaRPr sz="1350">
              <a:latin typeface="Inter"/>
              <a:ea typeface="Inter"/>
              <a:cs typeface="Inter"/>
              <a:sym typeface="Inter"/>
            </a:endParaRPr>
          </a:p>
          <a:p>
            <a:pPr indent="0" lvl="0" marL="457200" marR="0" rtl="0" algn="l">
              <a:lnSpc>
                <a:spcPct val="136000"/>
              </a:lnSpc>
              <a:spcBef>
                <a:spcPts val="0"/>
              </a:spcBef>
              <a:spcAft>
                <a:spcPts val="0"/>
              </a:spcAft>
              <a:buNone/>
            </a:pPr>
            <a:r>
              <a:t/>
            </a:r>
            <a:endParaRPr sz="1350">
              <a:latin typeface="Inter"/>
              <a:ea typeface="Inter"/>
              <a:cs typeface="Inter"/>
              <a:sym typeface="Inter"/>
            </a:endParaRPr>
          </a:p>
          <a:p>
            <a:pPr indent="-314325" lvl="0" marL="457200" marR="0" rtl="0" algn="l">
              <a:lnSpc>
                <a:spcPct val="136000"/>
              </a:lnSpc>
              <a:spcBef>
                <a:spcPts val="0"/>
              </a:spcBef>
              <a:spcAft>
                <a:spcPts val="0"/>
              </a:spcAft>
              <a:buSzPts val="1350"/>
              <a:buFont typeface="Inter"/>
              <a:buChar char="●"/>
            </a:pPr>
            <a:r>
              <a:rPr lang="en" sz="1350">
                <a:latin typeface="Inter"/>
                <a:ea typeface="Inter"/>
                <a:cs typeface="Inter"/>
                <a:sym typeface="Inter"/>
              </a:rPr>
              <a:t>3. Learning is not something done to you, but rather </a:t>
            </a:r>
            <a:r>
              <a:rPr b="1" lang="en" sz="1350">
                <a:latin typeface="Inter"/>
                <a:ea typeface="Inter"/>
                <a:cs typeface="Inter"/>
                <a:sym typeface="Inter"/>
              </a:rPr>
              <a:t>something you yourself do</a:t>
            </a:r>
            <a:r>
              <a:rPr lang="en" sz="1350">
                <a:latin typeface="Inter"/>
                <a:ea typeface="Inter"/>
                <a:cs typeface="Inter"/>
                <a:sym typeface="Inter"/>
              </a:rPr>
              <a:t>.</a:t>
            </a:r>
            <a:endParaRPr sz="1350">
              <a:latin typeface="Inter"/>
              <a:ea typeface="Inter"/>
              <a:cs typeface="Inter"/>
              <a:sym typeface="Inter"/>
            </a:endParaRPr>
          </a:p>
        </p:txBody>
      </p:sp>
      <p:sp>
        <p:nvSpPr>
          <p:cNvPr id="518" name="Google Shape;518;p71"/>
          <p:cNvSpPr/>
          <p:nvPr/>
        </p:nvSpPr>
        <p:spPr>
          <a:xfrm>
            <a:off x="609600" y="609600"/>
            <a:ext cx="68436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Three </a:t>
            </a:r>
            <a:r>
              <a:rPr b="1" lang="en" sz="2250">
                <a:latin typeface="Inter"/>
                <a:ea typeface="Inter"/>
                <a:cs typeface="Inter"/>
                <a:sym typeface="Inter"/>
              </a:rPr>
              <a:t>critical</a:t>
            </a:r>
            <a:r>
              <a:rPr b="1" lang="en" sz="2250">
                <a:latin typeface="Inter"/>
                <a:ea typeface="Inter"/>
                <a:cs typeface="Inter"/>
                <a:sym typeface="Inter"/>
              </a:rPr>
              <a:t> components</a:t>
            </a:r>
            <a:endParaRPr b="0" i="0" sz="225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3" name="Shape 523"/>
        <p:cNvGrpSpPr/>
        <p:nvPr/>
      </p:nvGrpSpPr>
      <p:grpSpPr>
        <a:xfrm>
          <a:off x="0" y="0"/>
          <a:ext cx="0" cy="0"/>
          <a:chOff x="0" y="0"/>
          <a:chExt cx="0" cy="0"/>
        </a:xfrm>
      </p:grpSpPr>
      <p:sp>
        <p:nvSpPr>
          <p:cNvPr id="524" name="Google Shape;524;p72"/>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2"/>
          <p:cNvSpPr/>
          <p:nvPr/>
        </p:nvSpPr>
        <p:spPr>
          <a:xfrm>
            <a:off x="609575" y="1404750"/>
            <a:ext cx="7636500" cy="2273700"/>
          </a:xfrm>
          <a:prstGeom prst="rect">
            <a:avLst/>
          </a:prstGeom>
          <a:noFill/>
          <a:ln>
            <a:noFill/>
          </a:ln>
        </p:spPr>
        <p:txBody>
          <a:bodyPr anchorCtr="0" anchor="ctr" bIns="45700" lIns="91425" spcFirstLastPara="1" rIns="91425" wrap="square" tIns="45700">
            <a:noAutofit/>
          </a:bodyPr>
          <a:lstStyle/>
          <a:p>
            <a:pPr indent="0" lvl="0" marL="0" marR="0" rtl="0" algn="l">
              <a:lnSpc>
                <a:spcPct val="136000"/>
              </a:lnSpc>
              <a:spcBef>
                <a:spcPts val="0"/>
              </a:spcBef>
              <a:spcAft>
                <a:spcPts val="0"/>
              </a:spcAft>
              <a:buClr>
                <a:srgbClr val="000000"/>
              </a:buClr>
              <a:buSzPts val="1125"/>
              <a:buFont typeface="Inter"/>
              <a:buNone/>
            </a:pPr>
            <a:r>
              <a:rPr lang="en" sz="1350">
                <a:latin typeface="Inter"/>
                <a:ea typeface="Inter"/>
                <a:cs typeface="Inter"/>
                <a:sym typeface="Inter"/>
              </a:rPr>
              <a:t>To make the most of learning through lecture, it’s important to pause and write down summaries of what you hear.</a:t>
            </a:r>
            <a:endParaRPr sz="1350">
              <a:latin typeface="Inter"/>
              <a:ea typeface="Inter"/>
              <a:cs typeface="Inter"/>
              <a:sym typeface="Inter"/>
            </a:endParaRPr>
          </a:p>
        </p:txBody>
      </p:sp>
      <p:sp>
        <p:nvSpPr>
          <p:cNvPr id="526" name="Google Shape;526;p72"/>
          <p:cNvSpPr/>
          <p:nvPr/>
        </p:nvSpPr>
        <p:spPr>
          <a:xfrm>
            <a:off x="609600" y="609600"/>
            <a:ext cx="68115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True or False?</a:t>
            </a:r>
            <a:endParaRPr b="0" i="0" sz="225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