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15DB-26BA-48D6-A69D-BC5AE9307D3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3840-4B2C-4B84-AD43-D9C206A8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rigades.opendatanetwork.com/brigade?brigade=Code%20for%20Atlanta" TargetMode="External"/><Relationship Id="rId7" Type="http://schemas.openxmlformats.org/officeDocument/2006/relationships/hyperlink" Target="http://www.citygram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www.codeforatlanta.com/" TargetMode="External"/><Relationship Id="rId4" Type="http://schemas.openxmlformats.org/officeDocument/2006/relationships/hyperlink" Target="https://github.com/codeforamerica/citygram/wiki/Getting-Started-with-Cityg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tygram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21" y="771235"/>
            <a:ext cx="10417629" cy="56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64996" y="2295131"/>
            <a:ext cx="1244010" cy="2776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31525" y="2541181"/>
            <a:ext cx="2101703" cy="21052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14474" y="1236920"/>
            <a:ext cx="2417136" cy="47361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425" y="1641782"/>
            <a:ext cx="3553807" cy="646331"/>
          </a:xfrm>
          <a:prstGeom prst="wedgeRectCallout">
            <a:avLst>
              <a:gd name="adj1" fmla="val -4521"/>
              <a:gd name="adj2" fmla="val 881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github.com/</a:t>
            </a:r>
            <a:r>
              <a:rPr lang="en-US" sz="1200" dirty="0" err="1"/>
              <a:t>codeforatlanta</a:t>
            </a:r>
            <a:r>
              <a:rPr lang="en-US" sz="1200" dirty="0"/>
              <a:t>/</a:t>
            </a:r>
            <a:r>
              <a:rPr lang="en-US" sz="1200" dirty="0" err="1"/>
              <a:t>atl</a:t>
            </a:r>
            <a:r>
              <a:rPr lang="en-US" sz="1200" dirty="0"/>
              <a:t>-</a:t>
            </a:r>
            <a:r>
              <a:rPr lang="en-US" sz="1200" dirty="0" err="1"/>
              <a:t>citygram</a:t>
            </a:r>
            <a:r>
              <a:rPr lang="en-US" sz="1200" dirty="0"/>
              <a:t>-data</a:t>
            </a:r>
          </a:p>
          <a:p>
            <a:r>
              <a:rPr lang="en-US" sz="1200" dirty="0"/>
              <a:t>(one subfolder per data source, including code to get &amp; clean the data, and the data itself, in csv format)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4262" y="1236919"/>
            <a:ext cx="1933158" cy="830997"/>
          </a:xfrm>
          <a:prstGeom prst="wedgeRectCallout">
            <a:avLst>
              <a:gd name="adj1" fmla="val -33988"/>
              <a:gd name="adj2" fmla="val 10225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Socrata</a:t>
            </a:r>
            <a:r>
              <a:rPr lang="en-US" sz="1200" dirty="0"/>
              <a:t>:</a:t>
            </a:r>
          </a:p>
          <a:p>
            <a:r>
              <a:rPr lang="en-US" sz="1200" dirty="0"/>
              <a:t>Code For Atlanta</a:t>
            </a:r>
          </a:p>
          <a:p>
            <a:r>
              <a:rPr lang="en-US" sz="1200" dirty="0"/>
              <a:t>Open Data Network Brigade</a:t>
            </a:r>
          </a:p>
          <a:p>
            <a:r>
              <a:rPr lang="en-US" sz="1200" dirty="0"/>
              <a:t>(see link below)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9928" y="913754"/>
            <a:ext cx="3035767" cy="646331"/>
          </a:xfrm>
          <a:prstGeom prst="wedgeRectCallout">
            <a:avLst>
              <a:gd name="adj1" fmla="val -52688"/>
              <a:gd name="adj2" fmla="val 1274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github.com/</a:t>
            </a:r>
            <a:r>
              <a:rPr lang="en-US" sz="1200" dirty="0" err="1"/>
              <a:t>codeforatlanta</a:t>
            </a:r>
            <a:r>
              <a:rPr lang="en-US" sz="1200" dirty="0"/>
              <a:t>/</a:t>
            </a:r>
            <a:r>
              <a:rPr lang="en-US" sz="1200" dirty="0" err="1"/>
              <a:t>citygram</a:t>
            </a:r>
            <a:endParaRPr lang="en-US" sz="1200" dirty="0"/>
          </a:p>
          <a:p>
            <a:r>
              <a:rPr lang="en-US" sz="1200" dirty="0"/>
              <a:t>(set up code on this forked repo, then submit </a:t>
            </a:r>
          </a:p>
          <a:p>
            <a:r>
              <a:rPr lang="en-US" sz="1200" dirty="0"/>
              <a:t>pull request to load into the </a:t>
            </a:r>
            <a:r>
              <a:rPr lang="en-US" sz="1200" dirty="0" err="1"/>
              <a:t>citygram</a:t>
            </a:r>
            <a:r>
              <a:rPr lang="en-US" sz="1200" dirty="0"/>
              <a:t> repo)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426" y="6093209"/>
            <a:ext cx="8067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Links</a:t>
            </a:r>
            <a:endParaRPr lang="en-US" sz="1200" b="1" u="sng" dirty="0"/>
          </a:p>
          <a:p>
            <a:r>
              <a:rPr lang="en-US" sz="1200" dirty="0"/>
              <a:t>Code For Atlanta Open Data Brigade: </a:t>
            </a:r>
            <a:r>
              <a:rPr lang="en-US" sz="1200" dirty="0">
                <a:hlinkClick r:id="rId3"/>
              </a:rPr>
              <a:t>https://brigades.opendatanetwork.com/brigade?brigade=Code%20for%20Atlanta</a:t>
            </a:r>
            <a:endParaRPr lang="en-US" sz="1200" dirty="0"/>
          </a:p>
          <a:p>
            <a:r>
              <a:rPr lang="en-US" sz="1200" dirty="0"/>
              <a:t>Image source (</a:t>
            </a:r>
            <a:r>
              <a:rPr lang="en-US" sz="1200" dirty="0" err="1"/>
              <a:t>citygram</a:t>
            </a:r>
            <a:r>
              <a:rPr lang="en-US" sz="1200" dirty="0"/>
              <a:t> getting started wiki): </a:t>
            </a:r>
            <a:r>
              <a:rPr lang="en-US" sz="1200" dirty="0">
                <a:hlinkClick r:id="rId4"/>
              </a:rPr>
              <a:t>https://github.com/codeforamerica/citygram/wiki/Getting-Started-with-Citygram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68" y="29207"/>
            <a:ext cx="4259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Atlanta Citygram Data Flow</a:t>
            </a:r>
          </a:p>
          <a:p>
            <a:r>
              <a:rPr lang="en-US" dirty="0"/>
              <a:t>(curated by Code For Atlanta)</a:t>
            </a:r>
          </a:p>
        </p:txBody>
      </p:sp>
      <p:pic>
        <p:nvPicPr>
          <p:cNvPr id="13" name="Picture 12" descr="http://www.codeforatlanta.com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46" y="72592"/>
            <a:ext cx="1848848" cy="651719"/>
          </a:xfrm>
          <a:prstGeom prst="rect">
            <a:avLst/>
          </a:prstGeom>
        </p:spPr>
      </p:pic>
      <p:pic>
        <p:nvPicPr>
          <p:cNvPr id="1028" name="Picture 4" descr="http://www.citygram.or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017" y="95276"/>
            <a:ext cx="2119168" cy="52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5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Brewington</dc:creator>
  <cp:lastModifiedBy>Brent Brewington</cp:lastModifiedBy>
  <cp:revision>5</cp:revision>
  <dcterms:created xsi:type="dcterms:W3CDTF">2016-06-05T14:30:47Z</dcterms:created>
  <dcterms:modified xsi:type="dcterms:W3CDTF">2016-06-05T14:53:23Z</dcterms:modified>
</cp:coreProperties>
</file>