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E65-4CC9-4C01-A5DB-8B080C7BA43B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91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E65-4CC9-4C01-A5DB-8B080C7BA43B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03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E65-4CC9-4C01-A5DB-8B080C7BA43B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67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E65-4CC9-4C01-A5DB-8B080C7BA43B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37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E65-4CC9-4C01-A5DB-8B080C7BA43B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84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E65-4CC9-4C01-A5DB-8B080C7BA43B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04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E65-4CC9-4C01-A5DB-8B080C7BA43B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48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E65-4CC9-4C01-A5DB-8B080C7BA43B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48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E65-4CC9-4C01-A5DB-8B080C7BA43B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6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E65-4CC9-4C01-A5DB-8B080C7BA43B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04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E65-4CC9-4C01-A5DB-8B080C7BA43B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14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22E65-4CC9-4C01-A5DB-8B080C7BA43B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B537C-6A1A-4C03-9228-07F6A8A36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4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3581468" y="3626769"/>
            <a:ext cx="345126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581468" y="3424654"/>
            <a:ext cx="34512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533352" y="1286785"/>
            <a:ext cx="2193512" cy="1334277"/>
            <a:chOff x="4987343" y="390601"/>
            <a:chExt cx="2104111" cy="1725371"/>
          </a:xfrm>
        </p:grpSpPr>
        <p:pic>
          <p:nvPicPr>
            <p:cNvPr id="1026" name="Picture 2" descr="Image result for computer clip 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343" y="390601"/>
              <a:ext cx="2104111" cy="1725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162375" y="658594"/>
              <a:ext cx="1543656" cy="71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Application</a:t>
              </a:r>
              <a:endParaRPr lang="en-GB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030" name="Picture 6" descr="Image result for cogwheel clipart free transparent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04" y="2966354"/>
            <a:ext cx="16891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hrome transparen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05" y="3513667"/>
            <a:ext cx="594474" cy="5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43629" y="3137013"/>
            <a:ext cx="784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V8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3845" y="2580914"/>
            <a:ext cx="1445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67331" y="2360793"/>
            <a:ext cx="2939143" cy="2080674"/>
          </a:xfrm>
          <a:prstGeom prst="roundRect">
            <a:avLst>
              <a:gd name="adj" fmla="val 6087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4318359" y="2443134"/>
            <a:ext cx="203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Bindings</a:t>
            </a:r>
          </a:p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 API)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378987">
            <a:off x="4061555" y="3099546"/>
            <a:ext cx="789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12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ocket</a:t>
            </a:r>
            <a:endParaRPr lang="en-GB" sz="12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0969134">
            <a:off x="5971474" y="3112834"/>
            <a:ext cx="60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GB" sz="12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ttp</a:t>
            </a:r>
            <a:endParaRPr lang="en-GB" sz="12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4231">
            <a:off x="5460658" y="3136020"/>
            <a:ext cx="384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endParaRPr lang="en-GB" sz="12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21287495">
            <a:off x="4867068" y="3213522"/>
            <a:ext cx="500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GB" sz="12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200867" y="3690229"/>
            <a:ext cx="2272069" cy="501351"/>
          </a:xfrm>
          <a:prstGeom prst="roundRect">
            <a:avLst>
              <a:gd name="adj" fmla="val 6087"/>
            </a:avLst>
          </a:prstGeom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589297" y="3804556"/>
            <a:ext cx="1445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Operations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22990" y="2360793"/>
            <a:ext cx="2937600" cy="2080674"/>
          </a:xfrm>
          <a:prstGeom prst="roundRect">
            <a:avLst>
              <a:gd name="adj" fmla="val 6087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7473248" y="2440562"/>
            <a:ext cx="2037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Libuv</a:t>
            </a:r>
            <a:endParaRPr lang="en-GB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687266"/>
              </p:ext>
            </p:extLst>
          </p:nvPr>
        </p:nvGraphicFramePr>
        <p:xfrm>
          <a:off x="7226592" y="3248291"/>
          <a:ext cx="815578" cy="975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15578">
                  <a:extLst>
                    <a:ext uri="{9D8B030D-6E8A-4147-A177-3AD203B41FA5}">
                      <a16:colId xmlns:a16="http://schemas.microsoft.com/office/drawing/2014/main" val="3684645751"/>
                    </a:ext>
                  </a:extLst>
                </a:gridCol>
              </a:tblGrid>
              <a:tr h="158382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6619657"/>
                  </a:ext>
                </a:extLst>
              </a:tr>
              <a:tr h="158382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4927531"/>
                  </a:ext>
                </a:extLst>
              </a:tr>
              <a:tr h="158382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1972660"/>
                  </a:ext>
                </a:extLst>
              </a:tr>
              <a:tr h="158382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12419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173950" y="2754799"/>
            <a:ext cx="90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Event Queue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Circular Arrow 31"/>
          <p:cNvSpPr/>
          <p:nvPr/>
        </p:nvSpPr>
        <p:spPr>
          <a:xfrm>
            <a:off x="8427661" y="2807889"/>
            <a:ext cx="1441340" cy="1447203"/>
          </a:xfrm>
          <a:prstGeom prst="circularArrow">
            <a:avLst>
              <a:gd name="adj1" fmla="val 6644"/>
              <a:gd name="adj2" fmla="val 1142319"/>
              <a:gd name="adj3" fmla="val 19662779"/>
              <a:gd name="adj4" fmla="val 1908330"/>
              <a:gd name="adj5" fmla="val 10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15288" y="3309593"/>
            <a:ext cx="109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Event Loop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 rot="16200000">
            <a:off x="8143859" y="3449414"/>
            <a:ext cx="227020" cy="255480"/>
            <a:chOff x="5815463" y="2041326"/>
            <a:chExt cx="202115" cy="561394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5815463" y="2041327"/>
              <a:ext cx="0" cy="5613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017578" y="2041326"/>
              <a:ext cx="0" cy="5613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rot="10800000">
            <a:off x="2407435" y="2591674"/>
            <a:ext cx="227020" cy="255480"/>
            <a:chOff x="5815463" y="2041326"/>
            <a:chExt cx="202115" cy="561394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5815463" y="2041327"/>
              <a:ext cx="0" cy="5613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017578" y="2041326"/>
              <a:ext cx="0" cy="5613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004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27788" y="676529"/>
            <a:ext cx="8569128" cy="5124197"/>
            <a:chOff x="727788" y="676529"/>
            <a:chExt cx="8569128" cy="5124197"/>
          </a:xfrm>
        </p:grpSpPr>
        <p:sp>
          <p:nvSpPr>
            <p:cNvPr id="2" name="TextBox 1"/>
            <p:cNvSpPr txBox="1"/>
            <p:nvPr/>
          </p:nvSpPr>
          <p:spPr>
            <a:xfrm>
              <a:off x="727788" y="676529"/>
              <a:ext cx="5635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logMessageWithDelay</a:t>
              </a:r>
              <a:r>
                <a:rPr lang="en-GB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2000, "Message: 2"</a:t>
              </a:r>
              <a:r>
                <a:rPr lang="en-GB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040156" y="1441638"/>
              <a:ext cx="3485191" cy="2444621"/>
            </a:xfrm>
            <a:prstGeom prst="roundRect">
              <a:avLst>
                <a:gd name="adj" fmla="val 6087"/>
              </a:avLst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61772" y="1545259"/>
              <a:ext cx="2037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V8 Call Stack</a:t>
              </a:r>
              <a:endPara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54761" y="1968791"/>
              <a:ext cx="3079101" cy="501351"/>
            </a:xfrm>
            <a:prstGeom prst="roundRect">
              <a:avLst>
                <a:gd name="adj" fmla="val 6087"/>
              </a:avLst>
            </a:prstGeom>
            <a:noFill/>
            <a:ln w="1905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54761" y="2080967"/>
              <a:ext cx="3079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setTimeout</a:t>
              </a:r>
              <a:r>
                <a:rPr lang="en-GB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GB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 =&gt; { ... }</a:t>
              </a:r>
              <a:r>
                <a:rPr lang="en-GB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54761" y="2603273"/>
              <a:ext cx="3079101" cy="501351"/>
            </a:xfrm>
            <a:prstGeom prst="roundRect">
              <a:avLst>
                <a:gd name="adj" fmla="val 6087"/>
              </a:avLst>
            </a:prstGeom>
            <a:noFill/>
            <a:ln w="1905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54762" y="2715449"/>
              <a:ext cx="3079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logMessageWithDelay</a:t>
              </a:r>
              <a:r>
                <a:rPr lang="en-GB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GB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2000, "Message: 2"</a:t>
              </a:r>
              <a:r>
                <a:rPr lang="en-GB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54761" y="3237755"/>
              <a:ext cx="3079101" cy="501351"/>
            </a:xfrm>
            <a:prstGeom prst="roundRect">
              <a:avLst>
                <a:gd name="adj" fmla="val 6087"/>
              </a:avLst>
            </a:prstGeom>
            <a:noFill/>
            <a:ln w="1905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54761" y="3349931"/>
              <a:ext cx="3079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anonymous(...)</a:t>
              </a:r>
              <a:endParaRPr lang="en-GB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71819" y="1441638"/>
              <a:ext cx="2939143" cy="2444621"/>
            </a:xfrm>
            <a:prstGeom prst="roundRect">
              <a:avLst>
                <a:gd name="adj" fmla="val 6087"/>
              </a:avLst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22848" y="1628197"/>
              <a:ext cx="2037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  <a:endPara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Curved Connector 14"/>
            <p:cNvCxnSpPr>
              <a:stCxn id="2" idx="1"/>
              <a:endCxn id="9" idx="1"/>
            </p:cNvCxnSpPr>
            <p:nvPr/>
          </p:nvCxnSpPr>
          <p:spPr>
            <a:xfrm rot="10800000" flipH="1" flipV="1">
              <a:off x="727788" y="861195"/>
              <a:ext cx="526974" cy="1992754"/>
            </a:xfrm>
            <a:prstGeom prst="curvedConnector3">
              <a:avLst>
                <a:gd name="adj1" fmla="val -64627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28" name="Picture 4" descr="Image result for clock clip art free transparen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674" y="2494619"/>
              <a:ext cx="670407" cy="846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ounded Rectangle 19"/>
            <p:cNvSpPr/>
            <p:nvPr/>
          </p:nvSpPr>
          <p:spPr>
            <a:xfrm>
              <a:off x="4892219" y="2414150"/>
              <a:ext cx="2707639" cy="1023657"/>
            </a:xfrm>
            <a:prstGeom prst="roundRect">
              <a:avLst>
                <a:gd name="adj" fmla="val 6087"/>
              </a:avLst>
            </a:prstGeom>
            <a:noFill/>
            <a:ln w="1905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661" y="2560269"/>
              <a:ext cx="1828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 =&gt; { ... }</a:t>
              </a:r>
              <a:endParaRPr lang="en-GB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92723" y="2909243"/>
              <a:ext cx="873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Timer</a:t>
              </a:r>
              <a:endParaRPr lang="en-GB" dirty="0"/>
            </a:p>
          </p:txBody>
        </p:sp>
        <p:cxnSp>
          <p:nvCxnSpPr>
            <p:cNvPr id="22" name="Curved Connector 21"/>
            <p:cNvCxnSpPr>
              <a:stCxn id="7" idx="0"/>
              <a:endCxn id="21" idx="0"/>
            </p:cNvCxnSpPr>
            <p:nvPr/>
          </p:nvCxnSpPr>
          <p:spPr>
            <a:xfrm rot="16200000" flipH="1">
              <a:off x="4472356" y="402923"/>
              <a:ext cx="479302" cy="3835390"/>
            </a:xfrm>
            <a:prstGeom prst="curvedConnector3">
              <a:avLst>
                <a:gd name="adj1" fmla="val -2583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1040156" y="4114584"/>
              <a:ext cx="6670806" cy="1686142"/>
            </a:xfrm>
            <a:prstGeom prst="roundRect">
              <a:avLst>
                <a:gd name="adj" fmla="val 6087"/>
              </a:avLst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7017" y="4306512"/>
              <a:ext cx="2037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Event Queue</a:t>
              </a:r>
              <a:endPara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Circular Arrow 32"/>
            <p:cNvSpPr/>
            <p:nvPr/>
          </p:nvSpPr>
          <p:spPr>
            <a:xfrm>
              <a:off x="7855576" y="3197863"/>
              <a:ext cx="1441340" cy="1447203"/>
            </a:xfrm>
            <a:prstGeom prst="circularArrow">
              <a:avLst>
                <a:gd name="adj1" fmla="val 6644"/>
                <a:gd name="adj2" fmla="val 1142319"/>
                <a:gd name="adj3" fmla="val 19662779"/>
                <a:gd name="adj4" fmla="val 1908330"/>
                <a:gd name="adj5" fmla="val 103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43203" y="3699567"/>
              <a:ext cx="1092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Event Loop</a:t>
              </a:r>
              <a:endParaRPr lang="en-GB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261758" y="4836994"/>
              <a:ext cx="2095259" cy="824742"/>
            </a:xfrm>
            <a:prstGeom prst="roundRect">
              <a:avLst>
                <a:gd name="adj" fmla="val 6087"/>
              </a:avLst>
            </a:prstGeom>
            <a:noFill/>
            <a:ln w="1905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Curved Connector 34"/>
            <p:cNvCxnSpPr>
              <a:stCxn id="20" idx="2"/>
              <a:endCxn id="36" idx="3"/>
            </p:cNvCxnSpPr>
            <p:nvPr/>
          </p:nvCxnSpPr>
          <p:spPr>
            <a:xfrm rot="5400000">
              <a:off x="3895749" y="2899075"/>
              <a:ext cx="1811558" cy="2889022"/>
            </a:xfrm>
            <a:prstGeom prst="curvedConnector2">
              <a:avLst/>
            </a:prstGeom>
            <a:ln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47356" y="5110865"/>
              <a:ext cx="1828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 =&gt; { ... }</a:t>
              </a:r>
              <a:endParaRPr lang="en-GB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65482" y="5105487"/>
              <a:ext cx="2833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After 2 seconds delay</a:t>
              </a:r>
              <a:endParaRPr lang="en-GB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55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>Civica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Keian Barton</dc:creator>
  <cp:lastModifiedBy>Keian Barton</cp:lastModifiedBy>
  <cp:revision>8</cp:revision>
  <dcterms:created xsi:type="dcterms:W3CDTF">2018-07-04T10:50:20Z</dcterms:created>
  <dcterms:modified xsi:type="dcterms:W3CDTF">2018-07-05T11:31:41Z</dcterms:modified>
</cp:coreProperties>
</file>