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3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7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4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E65-4CC9-4C01-A5DB-8B080C7BA43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3581468" y="3626769"/>
            <a:ext cx="34512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81468" y="3424654"/>
            <a:ext cx="34512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533352" y="1286785"/>
            <a:ext cx="2193512" cy="1334277"/>
            <a:chOff x="4987343" y="390601"/>
            <a:chExt cx="2104111" cy="1725371"/>
          </a:xfrm>
        </p:grpSpPr>
        <p:pic>
          <p:nvPicPr>
            <p:cNvPr id="1026" name="Picture 2" descr="Image result for computer clip 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343" y="390601"/>
              <a:ext cx="2104111" cy="172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62375" y="658594"/>
              <a:ext cx="1543656" cy="71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</a:t>
              </a:r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30" name="Picture 6" descr="Image result for cogwheel clipart free transparent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04" y="2966354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rome transparen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5" y="3513667"/>
            <a:ext cx="594474" cy="5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3629" y="3137013"/>
            <a:ext cx="78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V8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3845" y="2580914"/>
            <a:ext cx="144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67331" y="2360793"/>
            <a:ext cx="2939143" cy="2080674"/>
          </a:xfrm>
          <a:prstGeom prst="roundRect">
            <a:avLst>
              <a:gd name="adj" fmla="val 608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318359" y="2443134"/>
            <a:ext cx="203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Bindings</a:t>
            </a:r>
          </a:p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API)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378987">
            <a:off x="4061555" y="3099546"/>
            <a:ext cx="78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ocket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9134">
            <a:off x="5971474" y="3112834"/>
            <a:ext cx="6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ttp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4231">
            <a:off x="5460658" y="3136020"/>
            <a:ext cx="38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1287495">
            <a:off x="4867068" y="3213522"/>
            <a:ext cx="5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00867" y="3690229"/>
            <a:ext cx="2272069" cy="501351"/>
          </a:xfrm>
          <a:prstGeom prst="roundRect">
            <a:avLst>
              <a:gd name="adj" fmla="val 6087"/>
            </a:avLst>
          </a:prstGeom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589297" y="3804556"/>
            <a:ext cx="144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Operations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2990" y="2360793"/>
            <a:ext cx="2937600" cy="2080674"/>
          </a:xfrm>
          <a:prstGeom prst="roundRect">
            <a:avLst>
              <a:gd name="adj" fmla="val 608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73248" y="2440562"/>
            <a:ext cx="203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Libuv</a:t>
            </a:r>
            <a:endParaRPr lang="en-GB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87266"/>
              </p:ext>
            </p:extLst>
          </p:nvPr>
        </p:nvGraphicFramePr>
        <p:xfrm>
          <a:off x="7226592" y="3248291"/>
          <a:ext cx="815578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15578">
                  <a:extLst>
                    <a:ext uri="{9D8B030D-6E8A-4147-A177-3AD203B41FA5}">
                      <a16:colId xmlns:a16="http://schemas.microsoft.com/office/drawing/2014/main" val="3684645751"/>
                    </a:ext>
                  </a:extLst>
                </a:gridCol>
              </a:tblGrid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19657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4927531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972660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12419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173950" y="2754799"/>
            <a:ext cx="90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 Queue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ircular Arrow 31"/>
          <p:cNvSpPr/>
          <p:nvPr/>
        </p:nvSpPr>
        <p:spPr>
          <a:xfrm>
            <a:off x="8427661" y="2807889"/>
            <a:ext cx="1441340" cy="1447203"/>
          </a:xfrm>
          <a:prstGeom prst="circularArrow">
            <a:avLst>
              <a:gd name="adj1" fmla="val 6644"/>
              <a:gd name="adj2" fmla="val 1142319"/>
              <a:gd name="adj3" fmla="val 19662779"/>
              <a:gd name="adj4" fmla="val 1908330"/>
              <a:gd name="adj5" fmla="val 10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15288" y="3309593"/>
            <a:ext cx="109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 Loop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8143859" y="3449414"/>
            <a:ext cx="227020" cy="255480"/>
            <a:chOff x="5815463" y="2041326"/>
            <a:chExt cx="202115" cy="56139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815463" y="2041327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17578" y="2041326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0800000">
            <a:off x="2407435" y="2591674"/>
            <a:ext cx="227020" cy="255480"/>
            <a:chOff x="5815463" y="2041326"/>
            <a:chExt cx="202115" cy="56139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5815463" y="2041327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17578" y="2041326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0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Civica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Keian Barton</dc:creator>
  <cp:lastModifiedBy>Keian Barton</cp:lastModifiedBy>
  <cp:revision>5</cp:revision>
  <dcterms:created xsi:type="dcterms:W3CDTF">2018-07-04T10:50:20Z</dcterms:created>
  <dcterms:modified xsi:type="dcterms:W3CDTF">2018-07-04T11:28:07Z</dcterms:modified>
</cp:coreProperties>
</file>