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0:06:4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1562 62 24575,'-63'-1'0,"23"0"0,1 1 0,-1 2 0,-68 12 0,46-1 0,-74 8 0,67-11 0,47-5 0,-1-2 0,-28 1 0,34-2 0,-1 0 0,1 1 0,0 1 0,-32 11 0,-18 4 0,42-14 0,1 0 0,-1 1 0,1 2 0,1 0 0,0 2 0,0 0 0,1 2 0,0 0 0,-30 24 0,45-29 0,-7 3 0,1 2 0,1 0 0,0 0 0,1 1 0,-15 23 0,-6 11 0,-50 55 0,69-87 0,-7 11 0,1 1 0,-29 57 0,36-61 0,3-7 0,-4 7 0,1 0 0,1 1 0,-10 33 0,-2 4 0,-3 13 0,18-37 0,1 0 0,3 0 0,-1 63 0,4-36 0,3 59 0,0-115 0,1 0 0,0 1 0,0-1 0,0 0 0,1 0 0,0-1 0,1 1 0,6 7 0,7 13 0,-8-12 0,1 0 0,22 23 0,6 7 0,-22-24 0,2 0 0,1-2 0,0 0 0,36 27 0,98 56 0,-115-79 0,90 48 0,-66-39 0,-34-20 0,2 0 0,-1-2 0,55 12 0,29 10 0,-94-28 0,0 0 0,0-1 0,35 3 0,27 5 0,-38-6 0,0-1 0,0-2 0,85-6 0,-27 0 0,-62 3 0,-12 2 0,1-2 0,-1-1 0,0-1 0,0-2 0,0-1 0,43-12 0,-27 3 0,61-11 0,21-6 0,55-43 0,-163 66 0,0-2 0,1 0 0,29-24 0,8-4 0,-45 30 0,-1 0 0,-1-1 0,1 0 0,-1 0 0,-1-1 0,8-12 0,23-23 0,-26 30 0,0 0 0,-1-1 0,15-28 0,24-31 0,-41 60 0,0 1 0,-1-1 0,-1-1 0,0 0 0,6-19 0,20-40 0,-22 52 0,-2-1 0,-1 0 0,-1 0 0,-1-1 0,-1 0 0,5-46 0,-6 5 0,-3-1 0,-8-78 0,2 125 0,-1 1 0,0-1 0,-2 1 0,0 0 0,-1 0 0,-13-22 0,-8-20 0,22 48 0,0 1 0,-1-1 0,0 1 0,-1 0 0,0 1 0,-1 0 0,-22-18 0,-85-59 0,87 70 0,-2 2 0,-42-18 0,14 8 0,23 11 0,-1 1 0,-1 2 0,0 1 0,-42-5 0,63 12 0,1-1 0,-27-11 0,-16-5 0,-201-32 0,166 34 0,-50-6 0,96 19 0,0-3 0,0-1 0,-57-22 0,50 18 0,-1 2 0,-64-6 0,59 10 0,28 3 0,-5 0 0,1-1 0,-51-16 0,87 21-62,1 1 0,-1-1 0,0 0 0,0 1 0,0-1 0,0 1 0,0 0 0,1-1 0,-1 1 0,0 0 0,0 0 0,0 0-1,0 0 1,0 1 0,0-1 0,0 1 0,0-1 0,0 1 0,1-1 0,-1 1 0,-3 1 0,-3 7-6764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3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06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2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2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3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3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30718CC-0D77-40F9-B9A6-59A0ABC47D3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3695EE-0315-4575-86FD-F1157EC6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5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430D-40ED-E3E2-8A35-0495621D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549"/>
            <a:ext cx="9144000" cy="2387600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MQTT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DCA8B-D9B1-8291-45CF-0DD64E419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584" y="5892291"/>
            <a:ext cx="9144000" cy="754025"/>
          </a:xfrm>
        </p:spPr>
        <p:txBody>
          <a:bodyPr/>
          <a:lstStyle/>
          <a:p>
            <a:r>
              <a:rPr lang="en-US" dirty="0"/>
              <a:t>Rubens Cividati</a:t>
            </a:r>
          </a:p>
        </p:txBody>
      </p:sp>
    </p:spTree>
    <p:extLst>
      <p:ext uri="{BB962C8B-B14F-4D97-AF65-F5344CB8AC3E}">
        <p14:creationId xmlns:p14="http://schemas.microsoft.com/office/powerpoint/2010/main" val="71171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B11D-4090-75A3-26EF-0819E406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Ideia</a:t>
            </a:r>
            <a:r>
              <a:rPr lang="en-US" dirty="0"/>
              <a:t>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ED76-5202-19BC-B762-2A1CCC17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902591"/>
            <a:ext cx="3202777" cy="3274372"/>
          </a:xfrm>
        </p:spPr>
        <p:txBody>
          <a:bodyPr/>
          <a:lstStyle/>
          <a:p>
            <a:r>
              <a:rPr lang="en-US" dirty="0" err="1"/>
              <a:t>Automação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Residencial</a:t>
            </a:r>
          </a:p>
          <a:p>
            <a:r>
              <a:rPr lang="en-US" dirty="0" err="1"/>
              <a:t>Ligar</a:t>
            </a:r>
            <a:r>
              <a:rPr lang="en-US" dirty="0"/>
              <a:t> e </a:t>
            </a:r>
            <a:r>
              <a:rPr lang="en-US" dirty="0" err="1"/>
              <a:t>desligar</a:t>
            </a:r>
            <a:br>
              <a:rPr lang="en-US" dirty="0"/>
            </a:br>
            <a:r>
              <a:rPr lang="en-US" dirty="0" err="1"/>
              <a:t>aparelhos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celular</a:t>
            </a:r>
            <a:endParaRPr lang="en-US" dirty="0"/>
          </a:p>
        </p:txBody>
      </p:sp>
      <p:pic>
        <p:nvPicPr>
          <p:cNvPr id="1026" name="Picture 2" descr="Automação residencial auxilia moradores desde tarefas simples até aumentar  a segurança do imóvel | Mercado Imobiliário do Interior | G1">
            <a:extLst>
              <a:ext uri="{FF2B5EF4-FFF2-40B4-BE49-F238E27FC236}">
                <a16:creationId xmlns:a16="http://schemas.microsoft.com/office/drawing/2014/main" id="{252D7516-6A00-C345-2991-6DD566DF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77" y="1690688"/>
            <a:ext cx="7125399" cy="47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1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2DB1-B176-F025-3AF9-C790B2E3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Dispositivos e Sensores	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Arduino – Wikipédia, a enciclopédia livre">
            <a:extLst>
              <a:ext uri="{FF2B5EF4-FFF2-40B4-BE49-F238E27FC236}">
                <a16:creationId xmlns:a16="http://schemas.microsoft.com/office/drawing/2014/main" id="{DA04FB5E-A426-C118-945B-C22B9F18D3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0" y="1980161"/>
            <a:ext cx="2308694" cy="20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79BE56-7192-A5DD-11EE-559F39792754}"/>
              </a:ext>
            </a:extLst>
          </p:cNvPr>
          <p:cNvSpPr txBox="1">
            <a:spLocks/>
          </p:cNvSpPr>
          <p:nvPr/>
        </p:nvSpPr>
        <p:spPr>
          <a:xfrm>
            <a:off x="605920" y="3992060"/>
            <a:ext cx="1909967" cy="130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Arduino 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UNO</a:t>
            </a:r>
          </a:p>
        </p:txBody>
      </p:sp>
      <p:pic>
        <p:nvPicPr>
          <p:cNvPr id="9" name="Picture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593CC59-0B4B-E837-73E9-E1BB679AB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827" y="2008813"/>
            <a:ext cx="2378253" cy="237825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EFB4AB-BFD0-04BC-7780-6421081E5A3E}"/>
              </a:ext>
            </a:extLst>
          </p:cNvPr>
          <p:cNvSpPr txBox="1">
            <a:spLocks/>
          </p:cNvSpPr>
          <p:nvPr/>
        </p:nvSpPr>
        <p:spPr>
          <a:xfrm>
            <a:off x="8850392" y="4055066"/>
            <a:ext cx="2917253" cy="111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Emissor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Infra Vermelho</a:t>
            </a:r>
          </a:p>
        </p:txBody>
      </p:sp>
      <p:pic>
        <p:nvPicPr>
          <p:cNvPr id="12" name="Picture 11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FCF62BCC-78E1-0302-5C5C-89C7A635F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76" y="2249498"/>
            <a:ext cx="2308694" cy="174256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DD27714-7A1F-B2AA-CBA3-3AB6C7E3B529}"/>
              </a:ext>
            </a:extLst>
          </p:cNvPr>
          <p:cNvSpPr txBox="1">
            <a:spLocks/>
          </p:cNvSpPr>
          <p:nvPr/>
        </p:nvSpPr>
        <p:spPr>
          <a:xfrm>
            <a:off x="3299793" y="4055066"/>
            <a:ext cx="2243833" cy="124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M</a:t>
            </a:r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ódulo </a:t>
            </a:r>
          </a:p>
          <a:p>
            <a:pPr marL="0" indent="0" algn="ctr">
              <a:buNone/>
            </a:pPr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BLE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pic>
        <p:nvPicPr>
          <p:cNvPr id="15" name="Picture 1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0B96792-AD6A-99D2-BF49-29C61C689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80" y="2008813"/>
            <a:ext cx="2308694" cy="23086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B4FFE2A-0D8B-7EAF-D1A5-7E864BAF660D}"/>
              </a:ext>
            </a:extLst>
          </p:cNvPr>
          <p:cNvSpPr txBox="1">
            <a:spLocks/>
          </p:cNvSpPr>
          <p:nvPr/>
        </p:nvSpPr>
        <p:spPr>
          <a:xfrm>
            <a:off x="5822653" y="4089194"/>
            <a:ext cx="2243833" cy="124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M</a:t>
            </a:r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ódulo </a:t>
            </a:r>
          </a:p>
          <a:p>
            <a:pPr marL="0" indent="0" algn="ctr">
              <a:buNone/>
            </a:pPr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wifi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7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5EF4CC7C-77B9-3946-E896-5C6CB0429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72" y="1799794"/>
            <a:ext cx="3572655" cy="357265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C564B-9FC4-8972-BEB4-4657FBB2DFC4}"/>
              </a:ext>
            </a:extLst>
          </p:cNvPr>
          <p:cNvSpPr txBox="1">
            <a:spLocks/>
          </p:cNvSpPr>
          <p:nvPr/>
        </p:nvSpPr>
        <p:spPr>
          <a:xfrm>
            <a:off x="4676633" y="5272407"/>
            <a:ext cx="2671824" cy="65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ESP32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97E23E-DF3D-9E9B-65ED-29EAB2F7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Dispositivos e Sensores	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ção ao ESP32 - Fernando K Tecnologia">
            <a:extLst>
              <a:ext uri="{FF2B5EF4-FFF2-40B4-BE49-F238E27FC236}">
                <a16:creationId xmlns:a16="http://schemas.microsoft.com/office/drawing/2014/main" id="{9D887CE4-3641-DC51-EB7A-0F58F01423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921" y="1926293"/>
            <a:ext cx="74801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8E97A8-429B-4D26-120F-C49289DF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Dispositivos e Sensores	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13439A-49C7-7D80-B24C-5F67FEB80B80}"/>
                  </a:ext>
                </a:extLst>
              </p14:cNvPr>
              <p14:cNvContentPartPr/>
              <p14:nvPr/>
            </p14:nvContentPartPr>
            <p14:xfrm>
              <a:off x="4445680" y="3517867"/>
              <a:ext cx="1009440" cy="76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13439A-49C7-7D80-B24C-5F67FEB80B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6680" y="3508867"/>
                <a:ext cx="1027080" cy="7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9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8E97A8-429B-4D26-120F-C49289DF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Dispositivos e Sensores	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pic>
        <p:nvPicPr>
          <p:cNvPr id="7" name="Picture 6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AF747E7A-F12C-ECB6-1DCF-88FAAED23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6" y="2424859"/>
            <a:ext cx="2447631" cy="24476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F692F0-C253-321B-E5E6-C6A5985BDDE3}"/>
              </a:ext>
            </a:extLst>
          </p:cNvPr>
          <p:cNvSpPr txBox="1">
            <a:spLocks/>
          </p:cNvSpPr>
          <p:nvPr/>
        </p:nvSpPr>
        <p:spPr>
          <a:xfrm>
            <a:off x="415951" y="4872490"/>
            <a:ext cx="2942542" cy="145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ESP32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FF23DB-DFB1-4C0B-A338-CD00C4A54349}"/>
              </a:ext>
            </a:extLst>
          </p:cNvPr>
          <p:cNvSpPr txBox="1">
            <a:spLocks/>
          </p:cNvSpPr>
          <p:nvPr/>
        </p:nvSpPr>
        <p:spPr>
          <a:xfrm>
            <a:off x="4415404" y="4612952"/>
            <a:ext cx="2388069" cy="96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Tomada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Inteligente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white video game controller&#10;&#10;Description automatically generated with medium confidence">
            <a:extLst>
              <a:ext uri="{FF2B5EF4-FFF2-40B4-BE49-F238E27FC236}">
                <a16:creationId xmlns:a16="http://schemas.microsoft.com/office/drawing/2014/main" id="{D065BDC6-76AA-3008-7699-83B4C2738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06" y="2490674"/>
            <a:ext cx="2332165" cy="2275641"/>
          </a:xfrm>
          <a:prstGeom prst="rect">
            <a:avLst/>
          </a:prstGeom>
        </p:spPr>
      </p:pic>
      <p:pic>
        <p:nvPicPr>
          <p:cNvPr id="12" name="Picture 11" descr="A picture containing game, controller, remote&#10;&#10;Description automatically generated">
            <a:extLst>
              <a:ext uri="{FF2B5EF4-FFF2-40B4-BE49-F238E27FC236}">
                <a16:creationId xmlns:a16="http://schemas.microsoft.com/office/drawing/2014/main" id="{E4ECAB0D-1ABC-7C31-5587-1B1105836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83397" y="2193292"/>
            <a:ext cx="2870403" cy="287040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6AB52F3-15CD-FE32-2736-19326D9A5F00}"/>
              </a:ext>
            </a:extLst>
          </p:cNvPr>
          <p:cNvSpPr txBox="1">
            <a:spLocks/>
          </p:cNvSpPr>
          <p:nvPr/>
        </p:nvSpPr>
        <p:spPr>
          <a:xfrm>
            <a:off x="8361729" y="4633910"/>
            <a:ext cx="3113738" cy="96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Filtro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 de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Linha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</a:rPr>
              <a:t>Inteligente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3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8E97A8-429B-4D26-120F-C49289DF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" panose="02040503050406030204" pitchFamily="18" charset="0"/>
              </a:rPr>
              <a:t>Soluções Similares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pic>
        <p:nvPicPr>
          <p:cNvPr id="4" name="Picture 3" descr="A planet in space&#10;&#10;Description automatically generated with medium confidence">
            <a:extLst>
              <a:ext uri="{FF2B5EF4-FFF2-40B4-BE49-F238E27FC236}">
                <a16:creationId xmlns:a16="http://schemas.microsoft.com/office/drawing/2014/main" id="{B9FE070E-9F90-96DF-CDA5-C9744709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6" y="2482355"/>
            <a:ext cx="3065423" cy="2232257"/>
          </a:xfrm>
          <a:prstGeom prst="rect">
            <a:avLst/>
          </a:prstGeom>
        </p:spPr>
      </p:pic>
      <p:pic>
        <p:nvPicPr>
          <p:cNvPr id="17" name="Picture 16" descr="A picture containing black, dark, light&#10;&#10;Description automatically generated">
            <a:extLst>
              <a:ext uri="{FF2B5EF4-FFF2-40B4-BE49-F238E27FC236}">
                <a16:creationId xmlns:a16="http://schemas.microsoft.com/office/drawing/2014/main" id="{18831A2A-D110-FD65-A251-2AF8DC84C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5" y="1400175"/>
            <a:ext cx="5572125" cy="405765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95341A-35B6-DAB9-8B04-48C6C6F4134A}"/>
              </a:ext>
            </a:extLst>
          </p:cNvPr>
          <p:cNvSpPr txBox="1">
            <a:spLocks/>
          </p:cNvSpPr>
          <p:nvPr/>
        </p:nvSpPr>
        <p:spPr>
          <a:xfrm>
            <a:off x="2414116" y="4612431"/>
            <a:ext cx="2942542" cy="145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Echo dot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Alexa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E83084-F4BF-D11F-E308-9D92ED0067BD}"/>
              </a:ext>
            </a:extLst>
          </p:cNvPr>
          <p:cNvSpPr txBox="1">
            <a:spLocks/>
          </p:cNvSpPr>
          <p:nvPr/>
        </p:nvSpPr>
        <p:spPr>
          <a:xfrm>
            <a:off x="7079793" y="4802086"/>
            <a:ext cx="2942542" cy="145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Google Nest</a:t>
            </a:r>
          </a:p>
        </p:txBody>
      </p:sp>
    </p:spTree>
    <p:extLst>
      <p:ext uri="{BB962C8B-B14F-4D97-AF65-F5344CB8AC3E}">
        <p14:creationId xmlns:p14="http://schemas.microsoft.com/office/powerpoint/2010/main" val="41062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EB824B4-E7B1-A4FA-1640-2D6D4D5B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Envolvidas</a:t>
            </a:r>
            <a:endParaRPr lang="en-US" dirty="0"/>
          </a:p>
        </p:txBody>
      </p:sp>
      <p:sp>
        <p:nvSpPr>
          <p:cNvPr id="2" name="AutoShape 2" descr="Flutter Logo SVG, EPS, PDF, Ai (1.15 KB) | Free Vector">
            <a:extLst>
              <a:ext uri="{FF2B5EF4-FFF2-40B4-BE49-F238E27FC236}">
                <a16:creationId xmlns:a16="http://schemas.microsoft.com/office/drawing/2014/main" id="{0BEBD5A0-2F96-40D1-50C8-4140634093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Shape, icon&#10;&#10;Description automatically generated">
            <a:extLst>
              <a:ext uri="{FF2B5EF4-FFF2-40B4-BE49-F238E27FC236}">
                <a16:creationId xmlns:a16="http://schemas.microsoft.com/office/drawing/2014/main" id="{986C0BDB-6B30-ABAF-A7F2-CA68302C6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86" y="2021811"/>
            <a:ext cx="2634842" cy="300079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D0046B2-2243-60E5-39A3-60CC15D14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26" y="2093257"/>
            <a:ext cx="2857899" cy="2857899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47B9F8E-CE96-D866-F388-2C94A020E777}"/>
              </a:ext>
            </a:extLst>
          </p:cNvPr>
          <p:cNvSpPr txBox="1">
            <a:spLocks/>
          </p:cNvSpPr>
          <p:nvPr/>
        </p:nvSpPr>
        <p:spPr>
          <a:xfrm>
            <a:off x="1751385" y="5022603"/>
            <a:ext cx="2942542" cy="145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Flutter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627BCBE-42BD-1F0B-7B4B-C7FB7A6E1B2C}"/>
              </a:ext>
            </a:extLst>
          </p:cNvPr>
          <p:cNvSpPr txBox="1">
            <a:spLocks/>
          </p:cNvSpPr>
          <p:nvPr/>
        </p:nvSpPr>
        <p:spPr>
          <a:xfrm>
            <a:off x="6886583" y="5022602"/>
            <a:ext cx="2942542" cy="145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</a:rPr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14703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EB824B4-E7B1-A4FA-1640-2D6D4D5B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Ideia</a:t>
            </a:r>
            <a:r>
              <a:rPr lang="en-US" dirty="0"/>
              <a:t> Principal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16070F-57CD-7089-3680-208786E5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18" y="1872549"/>
            <a:ext cx="2585989" cy="4564137"/>
          </a:xfrm>
          <a:prstGeom prst="rect">
            <a:avLst/>
          </a:prstGeom>
        </p:spPr>
      </p:pic>
      <p:pic>
        <p:nvPicPr>
          <p:cNvPr id="14" name="Picture 13" descr="A close-up of a sewing machine&#10;&#10;Description automatically generated with medium confidence">
            <a:extLst>
              <a:ext uri="{FF2B5EF4-FFF2-40B4-BE49-F238E27FC236}">
                <a16:creationId xmlns:a16="http://schemas.microsoft.com/office/drawing/2014/main" id="{1EFA6343-92D8-C1C6-6D95-B145EAFF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5" y="3464181"/>
            <a:ext cx="1531864" cy="1531864"/>
          </a:xfrm>
          <a:prstGeom prst="rect">
            <a:avLst/>
          </a:prstGeom>
        </p:spPr>
      </p:pic>
      <p:pic>
        <p:nvPicPr>
          <p:cNvPr id="20" name="Picture 19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EE0471C1-CCFC-3F4B-FE18-5B2632171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28" y="2676088"/>
            <a:ext cx="2486637" cy="248663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5F5CC97-D47F-0A75-84DA-E5B05E44F21F}"/>
              </a:ext>
            </a:extLst>
          </p:cNvPr>
          <p:cNvSpPr/>
          <p:nvPr/>
        </p:nvSpPr>
        <p:spPr>
          <a:xfrm>
            <a:off x="4110607" y="3429000"/>
            <a:ext cx="729842" cy="729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white video game controller&#10;&#10;Description automatically generated with medium confidence">
            <a:extLst>
              <a:ext uri="{FF2B5EF4-FFF2-40B4-BE49-F238E27FC236}">
                <a16:creationId xmlns:a16="http://schemas.microsoft.com/office/drawing/2014/main" id="{28F1D31C-F626-79F9-4764-BA0539050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52" y="1592878"/>
            <a:ext cx="1654182" cy="1614090"/>
          </a:xfrm>
          <a:prstGeom prst="rect">
            <a:avLst/>
          </a:prstGeom>
        </p:spPr>
      </p:pic>
      <p:pic>
        <p:nvPicPr>
          <p:cNvPr id="24" name="Picture 23" descr="A computer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9766621C-9316-2286-A871-2B2153248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340" y="5368448"/>
            <a:ext cx="2383283" cy="1489552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8230EC50-EAC6-A4D8-D79A-CD03B622715B}"/>
              </a:ext>
            </a:extLst>
          </p:cNvPr>
          <p:cNvSpPr/>
          <p:nvPr/>
        </p:nvSpPr>
        <p:spPr>
          <a:xfrm rot="20327163">
            <a:off x="7342620" y="2742733"/>
            <a:ext cx="1325461" cy="604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A3FF74F-DFB5-4F2D-A462-39CEB01E412F}"/>
              </a:ext>
            </a:extLst>
          </p:cNvPr>
          <p:cNvSpPr/>
          <p:nvPr/>
        </p:nvSpPr>
        <p:spPr>
          <a:xfrm>
            <a:off x="7532827" y="3813014"/>
            <a:ext cx="1199625" cy="58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F8FCF70-12BD-E527-90C0-CC82BDEC615B}"/>
              </a:ext>
            </a:extLst>
          </p:cNvPr>
          <p:cNvSpPr/>
          <p:nvPr/>
        </p:nvSpPr>
        <p:spPr>
          <a:xfrm rot="1961019">
            <a:off x="7036842" y="4918301"/>
            <a:ext cx="1454203" cy="7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673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171</TotalTime>
  <Words>67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Depth</vt:lpstr>
      <vt:lpstr>Trabalho sobre MQTT </vt:lpstr>
      <vt:lpstr>Ideia Principal</vt:lpstr>
      <vt:lpstr>Dispositivos e Sensores </vt:lpstr>
      <vt:lpstr>Dispositivos e Sensores </vt:lpstr>
      <vt:lpstr>Dispositivos e Sensores </vt:lpstr>
      <vt:lpstr>Dispositivos e Sensores </vt:lpstr>
      <vt:lpstr>Soluções Similares</vt:lpstr>
      <vt:lpstr>Tecnologias Envolvidas</vt:lpstr>
      <vt:lpstr>Ideia Principal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sobre MQTT </dc:title>
  <dc:creator>Rubens Cividati</dc:creator>
  <cp:lastModifiedBy>Rubens Cividati</cp:lastModifiedBy>
  <cp:revision>3</cp:revision>
  <dcterms:created xsi:type="dcterms:W3CDTF">2022-06-12T23:40:20Z</dcterms:created>
  <dcterms:modified xsi:type="dcterms:W3CDTF">2022-06-13T13:35:23Z</dcterms:modified>
</cp:coreProperties>
</file>