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13958-CB3D-6F4B-B9FB-E2B4306AA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F41CAA-E179-BAB2-1CE3-B2B0817B8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670C23-455B-C00C-63AB-4C878288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DD2-9758-4B20-BAB7-933AB52A42E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E25D8-03C4-5F22-A9A4-D9694307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E506DA-F514-9DDD-1309-F3A96EAC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0E2-D472-4026-AE7F-D3477932E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85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FB923-FE30-E9EC-C394-93E4508E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4C8C84-77AD-0588-F1CD-6A57A7BFD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10F40D-E5F9-7F4A-B976-F40B3129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DD2-9758-4B20-BAB7-933AB52A42E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BFAC5B-C6CB-699A-34AF-1E751FEA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1305FE-CAA5-31AC-3596-A0F94EC7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0E2-D472-4026-AE7F-D3477932E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8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5A4E73-0B58-D22F-453B-0333B12E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9F450B-3EAD-B6BB-2FA6-E259F15B0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6FF6D8-2481-5AD5-9A2C-1B55A85E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DD2-9758-4B20-BAB7-933AB52A42E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0D70E-BBDB-B031-DBAD-D3D81FC4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66F4C-2848-D1BA-94F2-8DBBFA96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0E2-D472-4026-AE7F-D3477932E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47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69323-7E6D-247A-E2B7-B7AD1EB3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530C1-3248-8209-9D83-4E7F0B30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C9386-E91C-3E02-474E-2661B603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DD2-9758-4B20-BAB7-933AB52A42E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663D79-0458-58FE-DC73-1155EEC5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C631B-7B53-02F0-7844-E3FCD20D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0E2-D472-4026-AE7F-D3477932E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1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D7B7F-DF91-C6E5-66C9-F029D66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52236A-D840-218A-64B3-4369CC7D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E82456-4C88-7554-CA2A-EC59E4FA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DD2-9758-4B20-BAB7-933AB52A42E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E6A6E7-FF11-B355-6AB0-A4B47B41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F442-007C-4359-5843-69E9148C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0E2-D472-4026-AE7F-D3477932E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9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B7E60-00F0-553C-3AD8-C598269C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6D6E6-982E-4E77-7376-27176A8AE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C7A30D-78CB-584B-9EA8-1010903FB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53677D-3E45-2949-FCDF-6A41701A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DD2-9758-4B20-BAB7-933AB52A42E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3049ED-8752-4FB3-8194-FADAC0CF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70CDD7-0420-2347-1C19-84B1148C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0E2-D472-4026-AE7F-D3477932E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24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EFBB7-3901-50AF-5DC9-DF669531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3BDFC9-BC30-AE54-DB26-33C37C9E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DAEFFF-8464-D404-9B61-AE1E342AD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9CF109-3DCB-BC95-804E-97E095703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214BB5-9BBE-B4E9-F6B0-1A52290DB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8689A2-1DFA-DE6F-03DF-F0F761DD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DD2-9758-4B20-BAB7-933AB52A42E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45729D-A934-6CE2-8831-AC303D71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9948B6-780F-2689-BB4D-AC5F9ACC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0E2-D472-4026-AE7F-D3477932E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97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803BF-F80F-8E00-B677-57B3912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91F822-AFA5-6D77-8CBF-6969F9CE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DD2-9758-4B20-BAB7-933AB52A42E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E38F4A-6F68-9B4C-D73E-9675D306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B2E64F-1143-2B27-B2FD-DA689105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0E2-D472-4026-AE7F-D3477932E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96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7CAC5A-8FBD-0916-738C-327244A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DD2-9758-4B20-BAB7-933AB52A42E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99AEB4-7A14-009E-D41B-3D50073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50D63F-E18D-1D34-9C71-D4FEE234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0E2-D472-4026-AE7F-D3477932E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8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4032C-117F-3924-35F4-4532356A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1B1AA-F443-187C-8A5F-7C0F7509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FA5932-69DA-47E3-26F2-122417AA6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F892EA-6A8B-5D31-4279-128945C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DD2-9758-4B20-BAB7-933AB52A42E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D1BFF2-9F7F-62A2-B80D-9496BA18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692556-2F85-83BC-4299-8E980A6F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0E2-D472-4026-AE7F-D3477932E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9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AE2EB-B437-A087-B346-4F7838F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21B8A2-ECFD-F02F-E2B6-AA69E4BC5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4B01CD-8FDA-50EB-7947-E74A8558C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8C3CDF-2FED-563F-8E12-1C4E0633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DD2-9758-4B20-BAB7-933AB52A42E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69DE8F-D383-C724-D0BE-1BCDA611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0C615C-CADF-55F1-85C3-C203453F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E0E2-D472-4026-AE7F-D3477932E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24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266542-A446-4D4C-1EA8-69007C3A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90BE9A-569B-5CBD-6FA9-CBEE02CA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1E6A2-8B17-C75E-B68E-58CDE72B4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BDD2-9758-4B20-BAB7-933AB52A42E2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D1B6AD-0FBF-FB38-7ABD-55CD3E1B6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54835E-ED09-CBC2-C985-06290A2FE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E0E2-D472-4026-AE7F-D3477932E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35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29B0E6D5-3394-1829-F39C-A2298ECC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5334" y="1283348"/>
            <a:ext cx="4197999" cy="4197999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92DE1089-EDB3-7D9D-1655-AB180CF2F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8667" y="1283348"/>
            <a:ext cx="4197999" cy="419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1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鍵アイコンのイラスト - ONWAイラスト">
            <a:extLst>
              <a:ext uri="{FF2B5EF4-FFF2-40B4-BE49-F238E27FC236}">
                <a16:creationId xmlns:a16="http://schemas.microsoft.com/office/drawing/2014/main" id="{A11E6EFC-A8BD-3AB6-1097-B746EBB0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01" y="581918"/>
            <a:ext cx="1859707" cy="18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177CF3B-2302-EB89-1B1A-01A753B2CB3D}"/>
              </a:ext>
            </a:extLst>
          </p:cNvPr>
          <p:cNvGrpSpPr/>
          <p:nvPr/>
        </p:nvGrpSpPr>
        <p:grpSpPr>
          <a:xfrm>
            <a:off x="8009940" y="3211463"/>
            <a:ext cx="3138585" cy="3138585"/>
            <a:chOff x="7155026" y="1408922"/>
            <a:chExt cx="4422710" cy="4422710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175830BD-7B2B-2FEF-3AA8-3E3D8EB13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85231" y="2039127"/>
              <a:ext cx="3162300" cy="3162300"/>
            </a:xfrm>
            <a:prstGeom prst="rect">
              <a:avLst/>
            </a:prstGeom>
          </p:spPr>
        </p:pic>
        <p:pic>
          <p:nvPicPr>
            <p:cNvPr id="1026" name="Picture 2" descr="禁止マークのイラスト">
              <a:extLst>
                <a:ext uri="{FF2B5EF4-FFF2-40B4-BE49-F238E27FC236}">
                  <a16:creationId xmlns:a16="http://schemas.microsoft.com/office/drawing/2014/main" id="{BB91B73D-9788-C19F-A2D0-1DBAF2697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5026" y="1408922"/>
              <a:ext cx="4422710" cy="4422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F61C9D6D-748E-EAEE-2159-6D70571844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667" y="3490068"/>
            <a:ext cx="2581373" cy="2581373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EE07922-E7C6-9E93-F537-1B2706B250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79233" y="1180730"/>
            <a:ext cx="1260895" cy="1260895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E18221F8-27E9-224F-4C50-3410236169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73577" y="4780756"/>
            <a:ext cx="1804988" cy="1804988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1B43873E-203A-28EF-79F6-B2CAF2585F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73389" y="2908595"/>
            <a:ext cx="1500188" cy="1500188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2302C809-5AF3-E9A9-16CA-68B0285B5C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72183" y="326832"/>
            <a:ext cx="2369877" cy="23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6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5F7476C-E99D-9575-DD71-571268CA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12" y="1087293"/>
            <a:ext cx="11641175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6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62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嵩大 藤條</dc:creator>
  <cp:lastModifiedBy>嵩大 藤條</cp:lastModifiedBy>
  <cp:revision>5</cp:revision>
  <dcterms:created xsi:type="dcterms:W3CDTF">2023-08-27T11:33:23Z</dcterms:created>
  <dcterms:modified xsi:type="dcterms:W3CDTF">2023-08-27T12:29:59Z</dcterms:modified>
</cp:coreProperties>
</file>