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13E98-ADE7-BDFC-B4EE-050176EEB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F26FEB-1558-ACF2-154D-FF54F0A72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7CABA-242C-A5AB-7A5A-E9684FF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F0604E-F516-208E-1268-6B496F19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24C8F-52CE-88CA-36DF-97345E88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9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F599B-D80D-C354-D604-6869C1CA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0809FD-F5B5-EB49-05DD-537A3127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BC97E-D31D-2A84-D4FD-E415B545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907C4-27FD-FE5B-F753-1F6EEEA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DD052D-D1FB-A7C2-A131-511EF709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7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7128A-6BF0-F95B-B872-2A60382E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677DB3-A3BE-5094-1811-C93CF786E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5A46B5-D3BD-437D-58F3-91D9130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043DB-BFE2-9C24-BA64-FDF45F5E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70AA8-A11B-E2E5-F1DD-1CF69B08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2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90A70-3570-317D-316E-65DC16BC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1F8042-FA79-C3A1-C275-4B9BD7F2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5DDB0-FE2A-CD18-F886-A413225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614EAE-F78F-3494-A5BE-332EF2B3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8F788-360C-C293-28D4-6C197C9E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99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F3823-B461-2047-754F-D45E665B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2494D-3B7B-438F-F61C-9F410E69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34B16-797A-A64C-E07D-9B3F9D5E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AB1E2F-520A-4F57-4D50-95C1DA4C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BDA93-848E-9425-61BC-B8787616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8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B4E1A-C2D6-D1AB-D396-1944242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6388CD-BB54-6520-D0BF-FE0D19AD8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2B5EFF-6185-BD28-CBD8-36328E87F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4B546A-BB30-64B7-22EA-5E97F75E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046A3-AF9D-E907-ED67-05980B52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0A5666-8E0B-7CD8-BA1F-730C3DE1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8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29123-1370-2BF2-2ED6-0A3E6580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9B4856-F649-9E42-6E05-6344C05B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27846-4CF8-FFED-1806-9DE3DB6E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A4C79B-8780-B123-7FF3-A2E831FDA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880CF-74B0-F952-61C1-D7A89FEE9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0B7B08-AE64-50DA-E93D-8E595404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84C116-CFE5-9B2B-9DE4-970B3DCC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1F6A10-A50B-9DD1-1177-B0EB3019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8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5ED76-73CD-91C5-9478-328B84D5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BDF25E-62B1-9640-C59D-B4000F07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FF59F7-BB35-0947-1577-0706DDAA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8A4AF6-B32D-3D79-6FF5-9C250D51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23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761194-74DD-68E1-C75E-E63AF77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3AB316-CECC-626B-ED69-6ECD4366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B2C9FE-D292-3DFD-37F4-A0CAD7A7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A4B99-0E43-B7AF-D316-C728980E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D1573C-B2C8-9DF1-0DA5-18AF5DBE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321E6C-F30A-286B-21BB-9C2EF1257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03B637-737F-3DE4-AF98-013332B3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66DEB-8514-1BE8-E92C-FEEE89BA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CF808-AFDE-8D37-3AE4-994ABAB2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27449-09E8-35AD-55EA-26F159A9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82A652-5B9D-6686-0842-A50FF318C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5355B3-F314-CA97-6234-70025CCD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BC064C-5B3B-FCE0-69EA-FAE76DB8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58D6E5-6EF9-2319-0096-9B8CEB69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65FB34-F537-8DC8-6C4B-FC1BB9E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3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C37641-4AA1-950B-7AE8-006DA96E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09C4D-51FD-B4D8-DD5A-C49B785C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D37379-C7E8-418F-EC33-CF57B9AE2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689D-4CD2-4324-9A72-69FDB5D73BA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03107-0386-42FE-95A6-3B7394B3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27CD4-3C93-5461-C20E-25A3249F1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640F-3EF5-4DCF-9A26-C600C696D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86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95A914D-37C3-1860-CC2C-F15DD26B087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600" dirty="0">
                <a:solidFill>
                  <a:schemeClr val="bg1">
                    <a:lumMod val="95000"/>
                  </a:schemeClr>
                </a:solidFill>
              </a:rPr>
              <a:t>@CivilT_T</a:t>
            </a:r>
            <a:endParaRPr kumimoji="1" lang="ja-JP" altLang="en-US" sz="166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DAA59BE-9EA3-2A27-DEBF-2A74D0F0D00B}"/>
              </a:ext>
            </a:extLst>
          </p:cNvPr>
          <p:cNvGrpSpPr/>
          <p:nvPr/>
        </p:nvGrpSpPr>
        <p:grpSpPr>
          <a:xfrm>
            <a:off x="0" y="1983618"/>
            <a:ext cx="2189018" cy="2828129"/>
            <a:chOff x="0" y="1983618"/>
            <a:chExt cx="2189018" cy="2828129"/>
          </a:xfrm>
        </p:grpSpPr>
        <p:grpSp>
          <p:nvGrpSpPr>
            <p:cNvPr id="6" name="グラフィックス 4" descr="ユーザー 単色塗りつぶし">
              <a:extLst>
                <a:ext uri="{FF2B5EF4-FFF2-40B4-BE49-F238E27FC236}">
                  <a16:creationId xmlns:a16="http://schemas.microsoft.com/office/drawing/2014/main" id="{620C6E87-76E9-6EFA-8232-C550A5F5647E}"/>
                </a:ext>
              </a:extLst>
            </p:cNvPr>
            <p:cNvGrpSpPr/>
            <p:nvPr/>
          </p:nvGrpSpPr>
          <p:grpSpPr>
            <a:xfrm>
              <a:off x="416955" y="1983618"/>
              <a:ext cx="1355107" cy="1439801"/>
              <a:chOff x="694752" y="691848"/>
              <a:chExt cx="1355107" cy="1439801"/>
            </a:xfrm>
            <a:solidFill>
              <a:schemeClr val="accent6"/>
            </a:solidFill>
          </p:grpSpPr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2546D14E-BB90-7BE7-5205-1B3BFE4C9D9E}"/>
                  </a:ext>
                </a:extLst>
              </p:cNvPr>
              <p:cNvSpPr/>
              <p:nvPr/>
            </p:nvSpPr>
            <p:spPr>
              <a:xfrm>
                <a:off x="1033529" y="691848"/>
                <a:ext cx="677553" cy="677553"/>
              </a:xfrm>
              <a:custGeom>
                <a:avLst/>
                <a:gdLst>
                  <a:gd name="connsiteX0" fmla="*/ 677554 w 677553"/>
                  <a:gd name="connsiteY0" fmla="*/ 338777 h 677553"/>
                  <a:gd name="connsiteX1" fmla="*/ 338777 w 677553"/>
                  <a:gd name="connsiteY1" fmla="*/ 677554 h 677553"/>
                  <a:gd name="connsiteX2" fmla="*/ 0 w 677553"/>
                  <a:gd name="connsiteY2" fmla="*/ 338777 h 677553"/>
                  <a:gd name="connsiteX3" fmla="*/ 338777 w 677553"/>
                  <a:gd name="connsiteY3" fmla="*/ 0 h 677553"/>
                  <a:gd name="connsiteX4" fmla="*/ 677554 w 677553"/>
                  <a:gd name="connsiteY4" fmla="*/ 338777 h 67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553" h="677553">
                    <a:moveTo>
                      <a:pt x="677554" y="338777"/>
                    </a:moveTo>
                    <a:cubicBezTo>
                      <a:pt x="677554" y="525878"/>
                      <a:pt x="525878" y="677554"/>
                      <a:pt x="338777" y="677554"/>
                    </a:cubicBezTo>
                    <a:cubicBezTo>
                      <a:pt x="151676" y="677554"/>
                      <a:pt x="0" y="525878"/>
                      <a:pt x="0" y="338777"/>
                    </a:cubicBezTo>
                    <a:cubicBezTo>
                      <a:pt x="0" y="151676"/>
                      <a:pt x="151676" y="0"/>
                      <a:pt x="338777" y="0"/>
                    </a:cubicBezTo>
                    <a:cubicBezTo>
                      <a:pt x="525878" y="0"/>
                      <a:pt x="677554" y="151676"/>
                      <a:pt x="677554" y="33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E3E1AC55-9996-31A5-1936-5E8E2E75AEEC}"/>
                  </a:ext>
                </a:extLst>
              </p:cNvPr>
              <p:cNvSpPr/>
              <p:nvPr/>
            </p:nvSpPr>
            <p:spPr>
              <a:xfrm>
                <a:off x="694752" y="1454096"/>
                <a:ext cx="1355107" cy="677553"/>
              </a:xfrm>
              <a:custGeom>
                <a:avLst/>
                <a:gdLst>
                  <a:gd name="connsiteX0" fmla="*/ 1355107 w 1355107"/>
                  <a:gd name="connsiteY0" fmla="*/ 677554 h 677553"/>
                  <a:gd name="connsiteX1" fmla="*/ 1355107 w 1355107"/>
                  <a:gd name="connsiteY1" fmla="*/ 338777 h 677553"/>
                  <a:gd name="connsiteX2" fmla="*/ 1287352 w 1355107"/>
                  <a:gd name="connsiteY2" fmla="*/ 203266 h 677553"/>
                  <a:gd name="connsiteX3" fmla="*/ 957045 w 1355107"/>
                  <a:gd name="connsiteY3" fmla="*/ 42347 h 677553"/>
                  <a:gd name="connsiteX4" fmla="*/ 677554 w 1355107"/>
                  <a:gd name="connsiteY4" fmla="*/ 0 h 677553"/>
                  <a:gd name="connsiteX5" fmla="*/ 398063 w 1355107"/>
                  <a:gd name="connsiteY5" fmla="*/ 42347 h 677553"/>
                  <a:gd name="connsiteX6" fmla="*/ 67755 w 1355107"/>
                  <a:gd name="connsiteY6" fmla="*/ 203266 h 677553"/>
                  <a:gd name="connsiteX7" fmla="*/ 0 w 1355107"/>
                  <a:gd name="connsiteY7" fmla="*/ 338777 h 677553"/>
                  <a:gd name="connsiteX8" fmla="*/ 0 w 1355107"/>
                  <a:gd name="connsiteY8" fmla="*/ 677554 h 677553"/>
                  <a:gd name="connsiteX9" fmla="*/ 1355107 w 1355107"/>
                  <a:gd name="connsiteY9" fmla="*/ 677554 h 67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107" h="677553">
                    <a:moveTo>
                      <a:pt x="1355107" y="677554"/>
                    </a:moveTo>
                    <a:lnTo>
                      <a:pt x="1355107" y="338777"/>
                    </a:lnTo>
                    <a:cubicBezTo>
                      <a:pt x="1355107" y="287960"/>
                      <a:pt x="1329699" y="237144"/>
                      <a:pt x="1287352" y="203266"/>
                    </a:cubicBezTo>
                    <a:cubicBezTo>
                      <a:pt x="1194188" y="127041"/>
                      <a:pt x="1075617" y="76225"/>
                      <a:pt x="957045" y="42347"/>
                    </a:cubicBezTo>
                    <a:cubicBezTo>
                      <a:pt x="872350" y="16939"/>
                      <a:pt x="779187" y="0"/>
                      <a:pt x="677554" y="0"/>
                    </a:cubicBezTo>
                    <a:cubicBezTo>
                      <a:pt x="584390" y="0"/>
                      <a:pt x="491226" y="16939"/>
                      <a:pt x="398063" y="42347"/>
                    </a:cubicBezTo>
                    <a:cubicBezTo>
                      <a:pt x="279491" y="76225"/>
                      <a:pt x="160919" y="135511"/>
                      <a:pt x="67755" y="203266"/>
                    </a:cubicBezTo>
                    <a:cubicBezTo>
                      <a:pt x="25408" y="237144"/>
                      <a:pt x="0" y="287960"/>
                      <a:pt x="0" y="338777"/>
                    </a:cubicBezTo>
                    <a:lnTo>
                      <a:pt x="0" y="677554"/>
                    </a:lnTo>
                    <a:lnTo>
                      <a:pt x="1355107" y="677554"/>
                    </a:lnTo>
                    <a:close/>
                  </a:path>
                </a:pathLst>
              </a:custGeom>
              <a:solidFill>
                <a:schemeClr val="accent2"/>
              </a:solidFill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190BFC5-7335-2623-8A79-2C7BB890EA7C}"/>
                </a:ext>
              </a:extLst>
            </p:cNvPr>
            <p:cNvSpPr txBox="1"/>
            <p:nvPr/>
          </p:nvSpPr>
          <p:spPr>
            <a:xfrm>
              <a:off x="0" y="3611418"/>
              <a:ext cx="21890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外部の</a:t>
              </a:r>
              <a:br>
                <a:rPr lang="en-US" altLang="ja-JP" sz="2400" dirty="0">
                  <a:solidFill>
                    <a:schemeClr val="accent2">
                      <a:lumMod val="75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</a:br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プレイヤー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  <a:p>
              <a:pPr algn="ctr"/>
              <a:r>
                <a:rPr kumimoji="1" lang="ja-JP" altLang="en-US" sz="2400" dirty="0">
                  <a:solidFill>
                    <a:schemeClr val="accent2">
                      <a:lumMod val="75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（友人など）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8970EDC-F8A9-B092-E2FA-914521BC1913}"/>
              </a:ext>
            </a:extLst>
          </p:cNvPr>
          <p:cNvGrpSpPr/>
          <p:nvPr/>
        </p:nvGrpSpPr>
        <p:grpSpPr>
          <a:xfrm>
            <a:off x="2105890" y="2437160"/>
            <a:ext cx="4359567" cy="1963279"/>
            <a:chOff x="1966767" y="2437160"/>
            <a:chExt cx="4359567" cy="1963279"/>
          </a:xfrm>
        </p:grpSpPr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B1765DA0-3BF6-4F25-D05A-D4F38BABF059}"/>
                </a:ext>
              </a:extLst>
            </p:cNvPr>
            <p:cNvSpPr/>
            <p:nvPr/>
          </p:nvSpPr>
          <p:spPr>
            <a:xfrm>
              <a:off x="1966767" y="3080024"/>
              <a:ext cx="4359567" cy="677553"/>
            </a:xfrm>
            <a:prstGeom prst="rightArrow">
              <a:avLst>
                <a:gd name="adj1" fmla="val 50000"/>
                <a:gd name="adj2" fmla="val 90896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266624B-0E67-CD45-1707-7A5DF6E50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7189" y="2437160"/>
              <a:ext cx="1963279" cy="1963279"/>
            </a:xfrm>
            <a:prstGeom prst="rect">
              <a:avLst/>
            </a:prstGeom>
          </p:spPr>
        </p:pic>
      </p:grpSp>
      <p:sp>
        <p:nvSpPr>
          <p:cNvPr id="37" name="矢印: 右 36">
            <a:extLst>
              <a:ext uri="{FF2B5EF4-FFF2-40B4-BE49-F238E27FC236}">
                <a16:creationId xmlns:a16="http://schemas.microsoft.com/office/drawing/2014/main" id="{435B60A9-EEA0-95B9-C7E0-74A1968B8809}"/>
              </a:ext>
            </a:extLst>
          </p:cNvPr>
          <p:cNvSpPr/>
          <p:nvPr/>
        </p:nvSpPr>
        <p:spPr>
          <a:xfrm rot="16200000">
            <a:off x="5602888" y="80858"/>
            <a:ext cx="5806288" cy="6538030"/>
          </a:xfrm>
          <a:prstGeom prst="rightArrow">
            <a:avLst>
              <a:gd name="adj1" fmla="val 72550"/>
              <a:gd name="adj2" fmla="val 36050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336C0BE-C21A-2BDB-460E-285798C5446C}"/>
              </a:ext>
            </a:extLst>
          </p:cNvPr>
          <p:cNvGrpSpPr/>
          <p:nvPr/>
        </p:nvGrpSpPr>
        <p:grpSpPr>
          <a:xfrm>
            <a:off x="6540597" y="1978340"/>
            <a:ext cx="1430562" cy="2113393"/>
            <a:chOff x="6540597" y="1978340"/>
            <a:chExt cx="1430562" cy="2113393"/>
          </a:xfrm>
        </p:grpSpPr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3582759A-7B6A-8422-D318-A07454BAB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0597" y="2661171"/>
              <a:ext cx="1430562" cy="1430562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ED908836-37FA-80A3-C7E2-134819909A15}"/>
                </a:ext>
              </a:extLst>
            </p:cNvPr>
            <p:cNvSpPr txBox="1"/>
            <p:nvPr/>
          </p:nvSpPr>
          <p:spPr>
            <a:xfrm>
              <a:off x="6540597" y="1978340"/>
              <a:ext cx="1430562" cy="83099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ルーター</a:t>
              </a:r>
            </a:p>
          </p:txBody>
        </p:sp>
      </p:grpSp>
      <p:sp>
        <p:nvSpPr>
          <p:cNvPr id="41" name="矢印: 右 40">
            <a:extLst>
              <a:ext uri="{FF2B5EF4-FFF2-40B4-BE49-F238E27FC236}">
                <a16:creationId xmlns:a16="http://schemas.microsoft.com/office/drawing/2014/main" id="{37B8471D-730A-BB23-C80B-4FB159B30F45}"/>
              </a:ext>
            </a:extLst>
          </p:cNvPr>
          <p:cNvSpPr/>
          <p:nvPr/>
        </p:nvSpPr>
        <p:spPr>
          <a:xfrm>
            <a:off x="8046299" y="3080024"/>
            <a:ext cx="1249389" cy="677553"/>
          </a:xfrm>
          <a:prstGeom prst="rightArrow">
            <a:avLst>
              <a:gd name="adj1" fmla="val 50000"/>
              <a:gd name="adj2" fmla="val 5954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8E3CCAD1-1268-062C-D257-C215D1D86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0828" y="2809335"/>
            <a:ext cx="1228168" cy="1228168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5F5D589-A03B-5745-E70C-7FC6EC2758C9}"/>
              </a:ext>
            </a:extLst>
          </p:cNvPr>
          <p:cNvSpPr txBox="1"/>
          <p:nvPr/>
        </p:nvSpPr>
        <p:spPr>
          <a:xfrm>
            <a:off x="8920488" y="1983618"/>
            <a:ext cx="212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セキュリティ</a:t>
            </a:r>
            <a:br>
              <a:rPr kumimoji="1" lang="en-US" altLang="ja-JP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ソフト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66525C4B-3665-1375-09C6-AD36F6AF064B}"/>
              </a:ext>
            </a:extLst>
          </p:cNvPr>
          <p:cNvSpPr/>
          <p:nvPr/>
        </p:nvSpPr>
        <p:spPr>
          <a:xfrm rot="5400000">
            <a:off x="9772484" y="3965383"/>
            <a:ext cx="424851" cy="677553"/>
          </a:xfrm>
          <a:prstGeom prst="rightArrow">
            <a:avLst>
              <a:gd name="adj1" fmla="val 50000"/>
              <a:gd name="adj2" fmla="val 4045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36E3EA2-EF2B-D5E9-95F5-A92D3F0B30DF}"/>
              </a:ext>
            </a:extLst>
          </p:cNvPr>
          <p:cNvGrpSpPr/>
          <p:nvPr/>
        </p:nvGrpSpPr>
        <p:grpSpPr>
          <a:xfrm>
            <a:off x="9269628" y="4570816"/>
            <a:ext cx="1430562" cy="1647739"/>
            <a:chOff x="9370828" y="4605336"/>
            <a:chExt cx="1430562" cy="1647739"/>
          </a:xfrm>
        </p:grpSpPr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5DCC6349-4BB7-0A08-21DC-461ED43D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66118" y="4605336"/>
              <a:ext cx="1239982" cy="1239982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AEC2CBA-17E2-AB60-DDEC-1754DB48FFBD}"/>
                </a:ext>
              </a:extLst>
            </p:cNvPr>
            <p:cNvSpPr txBox="1"/>
            <p:nvPr/>
          </p:nvSpPr>
          <p:spPr>
            <a:xfrm>
              <a:off x="9370828" y="5828224"/>
              <a:ext cx="1430562" cy="42485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サーバー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41C5DA2-5097-62C5-C581-61E2496DEB73}"/>
              </a:ext>
            </a:extLst>
          </p:cNvPr>
          <p:cNvGrpSpPr/>
          <p:nvPr/>
        </p:nvGrpSpPr>
        <p:grpSpPr>
          <a:xfrm>
            <a:off x="6665365" y="4303015"/>
            <a:ext cx="1193566" cy="1840380"/>
            <a:chOff x="416954" y="1983618"/>
            <a:chExt cx="1355108" cy="2089465"/>
          </a:xfrm>
        </p:grpSpPr>
        <p:grpSp>
          <p:nvGrpSpPr>
            <p:cNvPr id="51" name="グラフィックス 4" descr="ユーザー 単色塗りつぶし">
              <a:extLst>
                <a:ext uri="{FF2B5EF4-FFF2-40B4-BE49-F238E27FC236}">
                  <a16:creationId xmlns:a16="http://schemas.microsoft.com/office/drawing/2014/main" id="{D0401626-D166-71AF-B03F-286D9E8B2ABE}"/>
                </a:ext>
              </a:extLst>
            </p:cNvPr>
            <p:cNvGrpSpPr/>
            <p:nvPr/>
          </p:nvGrpSpPr>
          <p:grpSpPr>
            <a:xfrm>
              <a:off x="416955" y="1983618"/>
              <a:ext cx="1355107" cy="1439801"/>
              <a:chOff x="694752" y="691848"/>
              <a:chExt cx="1355107" cy="1439801"/>
            </a:xfrm>
            <a:solidFill>
              <a:schemeClr val="accent6"/>
            </a:solidFill>
          </p:grpSpPr>
          <p:sp>
            <p:nvSpPr>
              <p:cNvPr id="53" name="フリーフォーム: 図形 52">
                <a:extLst>
                  <a:ext uri="{FF2B5EF4-FFF2-40B4-BE49-F238E27FC236}">
                    <a16:creationId xmlns:a16="http://schemas.microsoft.com/office/drawing/2014/main" id="{2E8C0920-9B83-9348-FFC4-E13D9C44BD52}"/>
                  </a:ext>
                </a:extLst>
              </p:cNvPr>
              <p:cNvSpPr/>
              <p:nvPr/>
            </p:nvSpPr>
            <p:spPr>
              <a:xfrm>
                <a:off x="1033529" y="691848"/>
                <a:ext cx="677553" cy="677553"/>
              </a:xfrm>
              <a:custGeom>
                <a:avLst/>
                <a:gdLst>
                  <a:gd name="connsiteX0" fmla="*/ 677554 w 677553"/>
                  <a:gd name="connsiteY0" fmla="*/ 338777 h 677553"/>
                  <a:gd name="connsiteX1" fmla="*/ 338777 w 677553"/>
                  <a:gd name="connsiteY1" fmla="*/ 677554 h 677553"/>
                  <a:gd name="connsiteX2" fmla="*/ 0 w 677553"/>
                  <a:gd name="connsiteY2" fmla="*/ 338777 h 677553"/>
                  <a:gd name="connsiteX3" fmla="*/ 338777 w 677553"/>
                  <a:gd name="connsiteY3" fmla="*/ 0 h 677553"/>
                  <a:gd name="connsiteX4" fmla="*/ 677554 w 677553"/>
                  <a:gd name="connsiteY4" fmla="*/ 338777 h 67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553" h="677553">
                    <a:moveTo>
                      <a:pt x="677554" y="338777"/>
                    </a:moveTo>
                    <a:cubicBezTo>
                      <a:pt x="677554" y="525878"/>
                      <a:pt x="525878" y="677554"/>
                      <a:pt x="338777" y="677554"/>
                    </a:cubicBezTo>
                    <a:cubicBezTo>
                      <a:pt x="151676" y="677554"/>
                      <a:pt x="0" y="525878"/>
                      <a:pt x="0" y="338777"/>
                    </a:cubicBezTo>
                    <a:cubicBezTo>
                      <a:pt x="0" y="151676"/>
                      <a:pt x="151676" y="0"/>
                      <a:pt x="338777" y="0"/>
                    </a:cubicBezTo>
                    <a:cubicBezTo>
                      <a:pt x="525878" y="0"/>
                      <a:pt x="677554" y="151676"/>
                      <a:pt x="677554" y="338777"/>
                    </a:cubicBez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F8C1D979-2F55-893C-2FC1-984DE2C8E5DB}"/>
                  </a:ext>
                </a:extLst>
              </p:cNvPr>
              <p:cNvSpPr/>
              <p:nvPr/>
            </p:nvSpPr>
            <p:spPr>
              <a:xfrm>
                <a:off x="694752" y="1454096"/>
                <a:ext cx="1355107" cy="677553"/>
              </a:xfrm>
              <a:custGeom>
                <a:avLst/>
                <a:gdLst>
                  <a:gd name="connsiteX0" fmla="*/ 1355107 w 1355107"/>
                  <a:gd name="connsiteY0" fmla="*/ 677554 h 677553"/>
                  <a:gd name="connsiteX1" fmla="*/ 1355107 w 1355107"/>
                  <a:gd name="connsiteY1" fmla="*/ 338777 h 677553"/>
                  <a:gd name="connsiteX2" fmla="*/ 1287352 w 1355107"/>
                  <a:gd name="connsiteY2" fmla="*/ 203266 h 677553"/>
                  <a:gd name="connsiteX3" fmla="*/ 957045 w 1355107"/>
                  <a:gd name="connsiteY3" fmla="*/ 42347 h 677553"/>
                  <a:gd name="connsiteX4" fmla="*/ 677554 w 1355107"/>
                  <a:gd name="connsiteY4" fmla="*/ 0 h 677553"/>
                  <a:gd name="connsiteX5" fmla="*/ 398063 w 1355107"/>
                  <a:gd name="connsiteY5" fmla="*/ 42347 h 677553"/>
                  <a:gd name="connsiteX6" fmla="*/ 67755 w 1355107"/>
                  <a:gd name="connsiteY6" fmla="*/ 203266 h 677553"/>
                  <a:gd name="connsiteX7" fmla="*/ 0 w 1355107"/>
                  <a:gd name="connsiteY7" fmla="*/ 338777 h 677553"/>
                  <a:gd name="connsiteX8" fmla="*/ 0 w 1355107"/>
                  <a:gd name="connsiteY8" fmla="*/ 677554 h 677553"/>
                  <a:gd name="connsiteX9" fmla="*/ 1355107 w 1355107"/>
                  <a:gd name="connsiteY9" fmla="*/ 677554 h 67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107" h="677553">
                    <a:moveTo>
                      <a:pt x="1355107" y="677554"/>
                    </a:moveTo>
                    <a:lnTo>
                      <a:pt x="1355107" y="338777"/>
                    </a:lnTo>
                    <a:cubicBezTo>
                      <a:pt x="1355107" y="287960"/>
                      <a:pt x="1329699" y="237144"/>
                      <a:pt x="1287352" y="203266"/>
                    </a:cubicBezTo>
                    <a:cubicBezTo>
                      <a:pt x="1194188" y="127041"/>
                      <a:pt x="1075617" y="76225"/>
                      <a:pt x="957045" y="42347"/>
                    </a:cubicBezTo>
                    <a:cubicBezTo>
                      <a:pt x="872350" y="16939"/>
                      <a:pt x="779187" y="0"/>
                      <a:pt x="677554" y="0"/>
                    </a:cubicBezTo>
                    <a:cubicBezTo>
                      <a:pt x="584390" y="0"/>
                      <a:pt x="491226" y="16939"/>
                      <a:pt x="398063" y="42347"/>
                    </a:cubicBezTo>
                    <a:cubicBezTo>
                      <a:pt x="279491" y="76225"/>
                      <a:pt x="160919" y="135511"/>
                      <a:pt x="67755" y="203266"/>
                    </a:cubicBezTo>
                    <a:cubicBezTo>
                      <a:pt x="25408" y="237144"/>
                      <a:pt x="0" y="287960"/>
                      <a:pt x="0" y="338777"/>
                    </a:cubicBezTo>
                    <a:lnTo>
                      <a:pt x="0" y="677554"/>
                    </a:lnTo>
                    <a:lnTo>
                      <a:pt x="1355107" y="677554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74D43C6-0279-300C-90DA-99E6DA8C2C83}"/>
                </a:ext>
              </a:extLst>
            </p:cNvPr>
            <p:cNvSpPr txBox="1"/>
            <p:nvPr/>
          </p:nvSpPr>
          <p:spPr>
            <a:xfrm>
              <a:off x="416954" y="3611418"/>
              <a:ext cx="135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管理者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56" name="矢印: 右 55">
            <a:extLst>
              <a:ext uri="{FF2B5EF4-FFF2-40B4-BE49-F238E27FC236}">
                <a16:creationId xmlns:a16="http://schemas.microsoft.com/office/drawing/2014/main" id="{AFC6D34D-039B-260B-6D60-25632BC336BB}"/>
              </a:ext>
            </a:extLst>
          </p:cNvPr>
          <p:cNvSpPr/>
          <p:nvPr/>
        </p:nvSpPr>
        <p:spPr>
          <a:xfrm>
            <a:off x="8067884" y="4901002"/>
            <a:ext cx="1249389" cy="677553"/>
          </a:xfrm>
          <a:prstGeom prst="rightArrow">
            <a:avLst>
              <a:gd name="adj1" fmla="val 50000"/>
              <a:gd name="adj2" fmla="val 5954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B9E0A8D-2E42-5FE7-B802-1DD123D4EAF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600" dirty="0">
                <a:solidFill>
                  <a:schemeClr val="bg1">
                    <a:lumMod val="95000"/>
                  </a:schemeClr>
                </a:solidFill>
              </a:rPr>
              <a:t>@CivilT_T</a:t>
            </a:r>
            <a:endParaRPr kumimoji="1" lang="ja-JP" altLang="en-US" sz="1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A48F8DF-2654-40B5-B1FB-F1EA2C3A49B7}"/>
              </a:ext>
            </a:extLst>
          </p:cNvPr>
          <p:cNvSpPr/>
          <p:nvPr/>
        </p:nvSpPr>
        <p:spPr>
          <a:xfrm>
            <a:off x="8316600" y="1268708"/>
            <a:ext cx="2195792" cy="387314"/>
          </a:xfrm>
          <a:prstGeom prst="rightArrow">
            <a:avLst>
              <a:gd name="adj1" fmla="val 50000"/>
              <a:gd name="adj2" fmla="val 90896"/>
            </a:avLst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AB0F225-1C54-7547-FAF9-9175E491662E}"/>
              </a:ext>
            </a:extLst>
          </p:cNvPr>
          <p:cNvSpPr/>
          <p:nvPr/>
        </p:nvSpPr>
        <p:spPr>
          <a:xfrm>
            <a:off x="8316600" y="3232485"/>
            <a:ext cx="2212611" cy="387314"/>
          </a:xfrm>
          <a:prstGeom prst="rightArrow">
            <a:avLst>
              <a:gd name="adj1" fmla="val 50000"/>
              <a:gd name="adj2" fmla="val 908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CE0E6B6F-BE74-BC52-7D8C-BE34012EC6FC}"/>
              </a:ext>
            </a:extLst>
          </p:cNvPr>
          <p:cNvSpPr/>
          <p:nvPr/>
        </p:nvSpPr>
        <p:spPr>
          <a:xfrm rot="1854029" flipV="1">
            <a:off x="1235733" y="4506121"/>
            <a:ext cx="2799258" cy="387314"/>
          </a:xfrm>
          <a:prstGeom prst="rightArrow">
            <a:avLst>
              <a:gd name="adj1" fmla="val 50000"/>
              <a:gd name="adj2" fmla="val 908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686C8EE-00A6-80A1-7422-1D37487E89AB}"/>
              </a:ext>
            </a:extLst>
          </p:cNvPr>
          <p:cNvSpPr/>
          <p:nvPr/>
        </p:nvSpPr>
        <p:spPr>
          <a:xfrm>
            <a:off x="4558782" y="339337"/>
            <a:ext cx="3749963" cy="6040581"/>
          </a:xfrm>
          <a:prstGeom prst="roundRect">
            <a:avLst>
              <a:gd name="adj" fmla="val 6232"/>
            </a:avLst>
          </a:prstGeom>
          <a:solidFill>
            <a:schemeClr val="bg1">
              <a:lumMod val="95000"/>
              <a:alpha val="4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ラフィックス 62">
            <a:extLst>
              <a:ext uri="{FF2B5EF4-FFF2-40B4-BE49-F238E27FC236}">
                <a16:creationId xmlns:a16="http://schemas.microsoft.com/office/drawing/2014/main" id="{F105F75E-B686-B00C-4FF8-739E48620007}"/>
              </a:ext>
            </a:extLst>
          </p:cNvPr>
          <p:cNvGrpSpPr/>
          <p:nvPr/>
        </p:nvGrpSpPr>
        <p:grpSpPr>
          <a:xfrm>
            <a:off x="3832926" y="600363"/>
            <a:ext cx="1219780" cy="1464666"/>
            <a:chOff x="2074419" y="3356018"/>
            <a:chExt cx="2321339" cy="2787376"/>
          </a:xfrm>
          <a:solidFill>
            <a:srgbClr val="4B4B4B"/>
          </a:solidFill>
          <a:scene3d>
            <a:camera prst="isometricOffAxis1Left"/>
            <a:lightRig rig="threePt" dir="t"/>
          </a:scene3d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5BFDD8A6-FA69-6AE9-0E7C-00D751D92E38}"/>
                </a:ext>
              </a:extLst>
            </p:cNvPr>
            <p:cNvSpPr/>
            <p:nvPr/>
          </p:nvSpPr>
          <p:spPr>
            <a:xfrm>
              <a:off x="2074419" y="3356018"/>
              <a:ext cx="2321339" cy="2787376"/>
            </a:xfrm>
            <a:custGeom>
              <a:avLst/>
              <a:gdLst>
                <a:gd name="connsiteX0" fmla="*/ 1981351 w 2321339"/>
                <a:gd name="connsiteY0" fmla="*/ 339951 h 2787376"/>
                <a:gd name="connsiteX1" fmla="*/ 1160670 w 2321339"/>
                <a:gd name="connsiteY1" fmla="*/ 0 h 2787376"/>
                <a:gd name="connsiteX2" fmla="*/ 339995 w 2321339"/>
                <a:gd name="connsiteY2" fmla="*/ 339951 h 2787376"/>
                <a:gd name="connsiteX3" fmla="*/ 0 w 2321339"/>
                <a:gd name="connsiteY3" fmla="*/ 1160626 h 2787376"/>
                <a:gd name="connsiteX4" fmla="*/ 0 w 2321339"/>
                <a:gd name="connsiteY4" fmla="*/ 2787376 h 2787376"/>
                <a:gd name="connsiteX5" fmla="*/ 2321340 w 2321339"/>
                <a:gd name="connsiteY5" fmla="*/ 2787376 h 2787376"/>
                <a:gd name="connsiteX6" fmla="*/ 2321340 w 2321339"/>
                <a:gd name="connsiteY6" fmla="*/ 2696013 h 2787376"/>
                <a:gd name="connsiteX7" fmla="*/ 2321340 w 2321339"/>
                <a:gd name="connsiteY7" fmla="*/ 1160626 h 2787376"/>
                <a:gd name="connsiteX8" fmla="*/ 1981351 w 2321339"/>
                <a:gd name="connsiteY8" fmla="*/ 339951 h 2787376"/>
                <a:gd name="connsiteX9" fmla="*/ 2138527 w 2321339"/>
                <a:gd name="connsiteY9" fmla="*/ 2604564 h 2787376"/>
                <a:gd name="connsiteX10" fmla="*/ 182807 w 2321339"/>
                <a:gd name="connsiteY10" fmla="*/ 2604564 h 2787376"/>
                <a:gd name="connsiteX11" fmla="*/ 182807 w 2321339"/>
                <a:gd name="connsiteY11" fmla="*/ 1160626 h 2787376"/>
                <a:gd name="connsiteX12" fmla="*/ 469237 w 2321339"/>
                <a:gd name="connsiteY12" fmla="*/ 469199 h 2787376"/>
                <a:gd name="connsiteX13" fmla="*/ 1160670 w 2321339"/>
                <a:gd name="connsiteY13" fmla="*/ 182769 h 2787376"/>
                <a:gd name="connsiteX14" fmla="*/ 1852103 w 2321339"/>
                <a:gd name="connsiteY14" fmla="*/ 469205 h 2787376"/>
                <a:gd name="connsiteX15" fmla="*/ 2138533 w 2321339"/>
                <a:gd name="connsiteY15" fmla="*/ 1160632 h 2787376"/>
                <a:gd name="connsiteX16" fmla="*/ 2138533 w 2321339"/>
                <a:gd name="connsiteY16" fmla="*/ 2604564 h 278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1339" h="2787376">
                  <a:moveTo>
                    <a:pt x="1981351" y="339951"/>
                  </a:moveTo>
                  <a:cubicBezTo>
                    <a:pt x="1771633" y="130059"/>
                    <a:pt x="1480930" y="-82"/>
                    <a:pt x="1160670" y="0"/>
                  </a:cubicBezTo>
                  <a:cubicBezTo>
                    <a:pt x="840410" y="-82"/>
                    <a:pt x="549712" y="130059"/>
                    <a:pt x="339995" y="339951"/>
                  </a:cubicBezTo>
                  <a:cubicBezTo>
                    <a:pt x="130103" y="549712"/>
                    <a:pt x="0" y="840416"/>
                    <a:pt x="0" y="1160626"/>
                  </a:cubicBezTo>
                  <a:lnTo>
                    <a:pt x="0" y="2787376"/>
                  </a:lnTo>
                  <a:lnTo>
                    <a:pt x="2321340" y="2787376"/>
                  </a:lnTo>
                  <a:lnTo>
                    <a:pt x="2321340" y="2696013"/>
                  </a:lnTo>
                  <a:lnTo>
                    <a:pt x="2321340" y="1160626"/>
                  </a:lnTo>
                  <a:cubicBezTo>
                    <a:pt x="2321340" y="840416"/>
                    <a:pt x="2191237" y="549712"/>
                    <a:pt x="1981351" y="339951"/>
                  </a:cubicBezTo>
                  <a:close/>
                  <a:moveTo>
                    <a:pt x="2138527" y="2604564"/>
                  </a:moveTo>
                  <a:lnTo>
                    <a:pt x="182807" y="2604564"/>
                  </a:lnTo>
                  <a:lnTo>
                    <a:pt x="182807" y="1160626"/>
                  </a:lnTo>
                  <a:cubicBezTo>
                    <a:pt x="182807" y="890343"/>
                    <a:pt x="292152" y="646454"/>
                    <a:pt x="469237" y="469199"/>
                  </a:cubicBezTo>
                  <a:cubicBezTo>
                    <a:pt x="646497" y="292108"/>
                    <a:pt x="890387" y="182856"/>
                    <a:pt x="1160670" y="182769"/>
                  </a:cubicBezTo>
                  <a:cubicBezTo>
                    <a:pt x="1430958" y="182856"/>
                    <a:pt x="1674843" y="292114"/>
                    <a:pt x="1852103" y="469205"/>
                  </a:cubicBezTo>
                  <a:cubicBezTo>
                    <a:pt x="2029275" y="646459"/>
                    <a:pt x="2138533" y="890349"/>
                    <a:pt x="2138533" y="1160632"/>
                  </a:cubicBezTo>
                  <a:lnTo>
                    <a:pt x="2138533" y="2604564"/>
                  </a:lnTo>
                  <a:close/>
                </a:path>
              </a:pathLst>
            </a:custGeom>
            <a:solidFill>
              <a:schemeClr val="accent6"/>
            </a:solidFill>
            <a:ln w="5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9C0971B4-0868-E536-B8A8-6029D0E6D559}"/>
                </a:ext>
              </a:extLst>
            </p:cNvPr>
            <p:cNvSpPr/>
            <p:nvPr/>
          </p:nvSpPr>
          <p:spPr>
            <a:xfrm>
              <a:off x="2485649" y="4726879"/>
              <a:ext cx="539210" cy="539199"/>
            </a:xfrm>
            <a:custGeom>
              <a:avLst/>
              <a:gdLst>
                <a:gd name="connsiteX0" fmla="*/ 269695 w 539210"/>
                <a:gd name="connsiteY0" fmla="*/ 0 h 539199"/>
                <a:gd name="connsiteX1" fmla="*/ 79021 w 539210"/>
                <a:gd name="connsiteY1" fmla="*/ 78977 h 539199"/>
                <a:gd name="connsiteX2" fmla="*/ 0 w 539210"/>
                <a:gd name="connsiteY2" fmla="*/ 269602 h 539199"/>
                <a:gd name="connsiteX3" fmla="*/ 79021 w 539210"/>
                <a:gd name="connsiteY3" fmla="*/ 460222 h 539199"/>
                <a:gd name="connsiteX4" fmla="*/ 269695 w 539210"/>
                <a:gd name="connsiteY4" fmla="*/ 539199 h 539199"/>
                <a:gd name="connsiteX5" fmla="*/ 460276 w 539210"/>
                <a:gd name="connsiteY5" fmla="*/ 460222 h 539199"/>
                <a:gd name="connsiteX6" fmla="*/ 539210 w 539210"/>
                <a:gd name="connsiteY6" fmla="*/ 269602 h 539199"/>
                <a:gd name="connsiteX7" fmla="*/ 460276 w 539210"/>
                <a:gd name="connsiteY7" fmla="*/ 78977 h 539199"/>
                <a:gd name="connsiteX8" fmla="*/ 269695 w 539210"/>
                <a:gd name="connsiteY8" fmla="*/ 0 h 539199"/>
                <a:gd name="connsiteX9" fmla="*/ 369812 w 539210"/>
                <a:gd name="connsiteY9" fmla="*/ 369714 h 539199"/>
                <a:gd name="connsiteX10" fmla="*/ 269695 w 539210"/>
                <a:gd name="connsiteY10" fmla="*/ 411231 h 539199"/>
                <a:gd name="connsiteX11" fmla="*/ 169486 w 539210"/>
                <a:gd name="connsiteY11" fmla="*/ 369714 h 539199"/>
                <a:gd name="connsiteX12" fmla="*/ 127969 w 539210"/>
                <a:gd name="connsiteY12" fmla="*/ 269597 h 539199"/>
                <a:gd name="connsiteX13" fmla="*/ 169486 w 539210"/>
                <a:gd name="connsiteY13" fmla="*/ 169437 h 539199"/>
                <a:gd name="connsiteX14" fmla="*/ 269695 w 539210"/>
                <a:gd name="connsiteY14" fmla="*/ 127920 h 539199"/>
                <a:gd name="connsiteX15" fmla="*/ 369812 w 539210"/>
                <a:gd name="connsiteY15" fmla="*/ 169437 h 539199"/>
                <a:gd name="connsiteX16" fmla="*/ 411329 w 539210"/>
                <a:gd name="connsiteY16" fmla="*/ 269597 h 539199"/>
                <a:gd name="connsiteX17" fmla="*/ 369812 w 539210"/>
                <a:gd name="connsiteY17" fmla="*/ 369714 h 5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9210" h="539199">
                  <a:moveTo>
                    <a:pt x="269695" y="0"/>
                  </a:moveTo>
                  <a:cubicBezTo>
                    <a:pt x="195372" y="-44"/>
                    <a:pt x="127631" y="30280"/>
                    <a:pt x="79021" y="78977"/>
                  </a:cubicBezTo>
                  <a:cubicBezTo>
                    <a:pt x="30329" y="127539"/>
                    <a:pt x="0" y="195367"/>
                    <a:pt x="0" y="269602"/>
                  </a:cubicBezTo>
                  <a:cubicBezTo>
                    <a:pt x="0" y="343833"/>
                    <a:pt x="30329" y="411617"/>
                    <a:pt x="79021" y="460222"/>
                  </a:cubicBezTo>
                  <a:cubicBezTo>
                    <a:pt x="127626" y="508914"/>
                    <a:pt x="195367" y="539199"/>
                    <a:pt x="269695" y="539199"/>
                  </a:cubicBezTo>
                  <a:cubicBezTo>
                    <a:pt x="343844" y="539199"/>
                    <a:pt x="411672" y="508914"/>
                    <a:pt x="460276" y="460222"/>
                  </a:cubicBezTo>
                  <a:cubicBezTo>
                    <a:pt x="508968" y="411617"/>
                    <a:pt x="539292" y="343833"/>
                    <a:pt x="539210" y="269602"/>
                  </a:cubicBezTo>
                  <a:cubicBezTo>
                    <a:pt x="539297" y="195367"/>
                    <a:pt x="508974" y="127539"/>
                    <a:pt x="460276" y="78977"/>
                  </a:cubicBezTo>
                  <a:cubicBezTo>
                    <a:pt x="411672" y="30280"/>
                    <a:pt x="343844" y="-44"/>
                    <a:pt x="269695" y="0"/>
                  </a:cubicBezTo>
                  <a:close/>
                  <a:moveTo>
                    <a:pt x="369812" y="369714"/>
                  </a:moveTo>
                  <a:cubicBezTo>
                    <a:pt x="343925" y="395470"/>
                    <a:pt x="308990" y="411192"/>
                    <a:pt x="269695" y="411231"/>
                  </a:cubicBezTo>
                  <a:cubicBezTo>
                    <a:pt x="230312" y="411192"/>
                    <a:pt x="195285" y="395470"/>
                    <a:pt x="169486" y="369714"/>
                  </a:cubicBezTo>
                  <a:cubicBezTo>
                    <a:pt x="143779" y="343920"/>
                    <a:pt x="128056" y="308936"/>
                    <a:pt x="127969" y="269597"/>
                  </a:cubicBezTo>
                  <a:cubicBezTo>
                    <a:pt x="128056" y="230258"/>
                    <a:pt x="143779" y="195274"/>
                    <a:pt x="169486" y="169437"/>
                  </a:cubicBezTo>
                  <a:cubicBezTo>
                    <a:pt x="195285" y="143681"/>
                    <a:pt x="230312" y="127964"/>
                    <a:pt x="269695" y="127920"/>
                  </a:cubicBezTo>
                  <a:cubicBezTo>
                    <a:pt x="308990" y="127964"/>
                    <a:pt x="343925" y="143681"/>
                    <a:pt x="369812" y="169437"/>
                  </a:cubicBezTo>
                  <a:cubicBezTo>
                    <a:pt x="395524" y="195274"/>
                    <a:pt x="411241" y="230258"/>
                    <a:pt x="411329" y="269597"/>
                  </a:cubicBezTo>
                  <a:cubicBezTo>
                    <a:pt x="411241" y="308936"/>
                    <a:pt x="395524" y="343920"/>
                    <a:pt x="369812" y="369714"/>
                  </a:cubicBezTo>
                  <a:close/>
                </a:path>
              </a:pathLst>
            </a:custGeom>
            <a:solidFill>
              <a:schemeClr val="accent6"/>
            </a:solidFill>
            <a:ln w="5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3" name="グラフィックス 62">
            <a:extLst>
              <a:ext uri="{FF2B5EF4-FFF2-40B4-BE49-F238E27FC236}">
                <a16:creationId xmlns:a16="http://schemas.microsoft.com/office/drawing/2014/main" id="{4AEC75B3-9A86-5406-AD02-331A651ED87B}"/>
              </a:ext>
            </a:extLst>
          </p:cNvPr>
          <p:cNvGrpSpPr/>
          <p:nvPr/>
        </p:nvGrpSpPr>
        <p:grpSpPr>
          <a:xfrm>
            <a:off x="3832926" y="2639290"/>
            <a:ext cx="1219780" cy="1464666"/>
            <a:chOff x="2074419" y="3356018"/>
            <a:chExt cx="2321339" cy="2787376"/>
          </a:xfrm>
          <a:solidFill>
            <a:srgbClr val="4B4B4B"/>
          </a:solidFill>
          <a:scene3d>
            <a:camera prst="isometricOffAxis1Left"/>
            <a:lightRig rig="threePt" dir="t"/>
          </a:scene3d>
        </p:grpSpPr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DD15382A-BD57-29DA-3CD5-92A2B22AE6C6}"/>
                </a:ext>
              </a:extLst>
            </p:cNvPr>
            <p:cNvSpPr/>
            <p:nvPr/>
          </p:nvSpPr>
          <p:spPr>
            <a:xfrm>
              <a:off x="2074419" y="3356018"/>
              <a:ext cx="2321339" cy="2787376"/>
            </a:xfrm>
            <a:custGeom>
              <a:avLst/>
              <a:gdLst>
                <a:gd name="connsiteX0" fmla="*/ 1981351 w 2321339"/>
                <a:gd name="connsiteY0" fmla="*/ 339951 h 2787376"/>
                <a:gd name="connsiteX1" fmla="*/ 1160670 w 2321339"/>
                <a:gd name="connsiteY1" fmla="*/ 0 h 2787376"/>
                <a:gd name="connsiteX2" fmla="*/ 339995 w 2321339"/>
                <a:gd name="connsiteY2" fmla="*/ 339951 h 2787376"/>
                <a:gd name="connsiteX3" fmla="*/ 0 w 2321339"/>
                <a:gd name="connsiteY3" fmla="*/ 1160626 h 2787376"/>
                <a:gd name="connsiteX4" fmla="*/ 0 w 2321339"/>
                <a:gd name="connsiteY4" fmla="*/ 2787376 h 2787376"/>
                <a:gd name="connsiteX5" fmla="*/ 2321340 w 2321339"/>
                <a:gd name="connsiteY5" fmla="*/ 2787376 h 2787376"/>
                <a:gd name="connsiteX6" fmla="*/ 2321340 w 2321339"/>
                <a:gd name="connsiteY6" fmla="*/ 2696013 h 2787376"/>
                <a:gd name="connsiteX7" fmla="*/ 2321340 w 2321339"/>
                <a:gd name="connsiteY7" fmla="*/ 1160626 h 2787376"/>
                <a:gd name="connsiteX8" fmla="*/ 1981351 w 2321339"/>
                <a:gd name="connsiteY8" fmla="*/ 339951 h 2787376"/>
                <a:gd name="connsiteX9" fmla="*/ 2138527 w 2321339"/>
                <a:gd name="connsiteY9" fmla="*/ 2604564 h 2787376"/>
                <a:gd name="connsiteX10" fmla="*/ 182807 w 2321339"/>
                <a:gd name="connsiteY10" fmla="*/ 2604564 h 2787376"/>
                <a:gd name="connsiteX11" fmla="*/ 182807 w 2321339"/>
                <a:gd name="connsiteY11" fmla="*/ 1160626 h 2787376"/>
                <a:gd name="connsiteX12" fmla="*/ 469237 w 2321339"/>
                <a:gd name="connsiteY12" fmla="*/ 469199 h 2787376"/>
                <a:gd name="connsiteX13" fmla="*/ 1160670 w 2321339"/>
                <a:gd name="connsiteY13" fmla="*/ 182769 h 2787376"/>
                <a:gd name="connsiteX14" fmla="*/ 1852103 w 2321339"/>
                <a:gd name="connsiteY14" fmla="*/ 469205 h 2787376"/>
                <a:gd name="connsiteX15" fmla="*/ 2138533 w 2321339"/>
                <a:gd name="connsiteY15" fmla="*/ 1160632 h 2787376"/>
                <a:gd name="connsiteX16" fmla="*/ 2138533 w 2321339"/>
                <a:gd name="connsiteY16" fmla="*/ 2604564 h 278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1339" h="2787376">
                  <a:moveTo>
                    <a:pt x="1981351" y="339951"/>
                  </a:moveTo>
                  <a:cubicBezTo>
                    <a:pt x="1771633" y="130059"/>
                    <a:pt x="1480930" y="-82"/>
                    <a:pt x="1160670" y="0"/>
                  </a:cubicBezTo>
                  <a:cubicBezTo>
                    <a:pt x="840410" y="-82"/>
                    <a:pt x="549712" y="130059"/>
                    <a:pt x="339995" y="339951"/>
                  </a:cubicBezTo>
                  <a:cubicBezTo>
                    <a:pt x="130103" y="549712"/>
                    <a:pt x="0" y="840416"/>
                    <a:pt x="0" y="1160626"/>
                  </a:cubicBezTo>
                  <a:lnTo>
                    <a:pt x="0" y="2787376"/>
                  </a:lnTo>
                  <a:lnTo>
                    <a:pt x="2321340" y="2787376"/>
                  </a:lnTo>
                  <a:lnTo>
                    <a:pt x="2321340" y="2696013"/>
                  </a:lnTo>
                  <a:lnTo>
                    <a:pt x="2321340" y="1160626"/>
                  </a:lnTo>
                  <a:cubicBezTo>
                    <a:pt x="2321340" y="840416"/>
                    <a:pt x="2191237" y="549712"/>
                    <a:pt x="1981351" y="339951"/>
                  </a:cubicBezTo>
                  <a:close/>
                  <a:moveTo>
                    <a:pt x="2138527" y="2604564"/>
                  </a:moveTo>
                  <a:lnTo>
                    <a:pt x="182807" y="2604564"/>
                  </a:lnTo>
                  <a:lnTo>
                    <a:pt x="182807" y="1160626"/>
                  </a:lnTo>
                  <a:cubicBezTo>
                    <a:pt x="182807" y="890343"/>
                    <a:pt x="292152" y="646454"/>
                    <a:pt x="469237" y="469199"/>
                  </a:cubicBezTo>
                  <a:cubicBezTo>
                    <a:pt x="646497" y="292108"/>
                    <a:pt x="890387" y="182856"/>
                    <a:pt x="1160670" y="182769"/>
                  </a:cubicBezTo>
                  <a:cubicBezTo>
                    <a:pt x="1430958" y="182856"/>
                    <a:pt x="1674843" y="292114"/>
                    <a:pt x="1852103" y="469205"/>
                  </a:cubicBezTo>
                  <a:cubicBezTo>
                    <a:pt x="2029275" y="646459"/>
                    <a:pt x="2138533" y="890349"/>
                    <a:pt x="2138533" y="1160632"/>
                  </a:cubicBezTo>
                  <a:lnTo>
                    <a:pt x="2138533" y="2604564"/>
                  </a:lnTo>
                  <a:close/>
                </a:path>
              </a:pathLst>
            </a:custGeom>
            <a:solidFill>
              <a:schemeClr val="accent6"/>
            </a:solidFill>
            <a:ln w="5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1883D0BA-AA58-8D76-B526-7744C27F2EE0}"/>
                </a:ext>
              </a:extLst>
            </p:cNvPr>
            <p:cNvSpPr/>
            <p:nvPr/>
          </p:nvSpPr>
          <p:spPr>
            <a:xfrm>
              <a:off x="2485649" y="4726879"/>
              <a:ext cx="539210" cy="539199"/>
            </a:xfrm>
            <a:custGeom>
              <a:avLst/>
              <a:gdLst>
                <a:gd name="connsiteX0" fmla="*/ 269695 w 539210"/>
                <a:gd name="connsiteY0" fmla="*/ 0 h 539199"/>
                <a:gd name="connsiteX1" fmla="*/ 79021 w 539210"/>
                <a:gd name="connsiteY1" fmla="*/ 78977 h 539199"/>
                <a:gd name="connsiteX2" fmla="*/ 0 w 539210"/>
                <a:gd name="connsiteY2" fmla="*/ 269602 h 539199"/>
                <a:gd name="connsiteX3" fmla="*/ 79021 w 539210"/>
                <a:gd name="connsiteY3" fmla="*/ 460222 h 539199"/>
                <a:gd name="connsiteX4" fmla="*/ 269695 w 539210"/>
                <a:gd name="connsiteY4" fmla="*/ 539199 h 539199"/>
                <a:gd name="connsiteX5" fmla="*/ 460276 w 539210"/>
                <a:gd name="connsiteY5" fmla="*/ 460222 h 539199"/>
                <a:gd name="connsiteX6" fmla="*/ 539210 w 539210"/>
                <a:gd name="connsiteY6" fmla="*/ 269602 h 539199"/>
                <a:gd name="connsiteX7" fmla="*/ 460276 w 539210"/>
                <a:gd name="connsiteY7" fmla="*/ 78977 h 539199"/>
                <a:gd name="connsiteX8" fmla="*/ 269695 w 539210"/>
                <a:gd name="connsiteY8" fmla="*/ 0 h 539199"/>
                <a:gd name="connsiteX9" fmla="*/ 369812 w 539210"/>
                <a:gd name="connsiteY9" fmla="*/ 369714 h 539199"/>
                <a:gd name="connsiteX10" fmla="*/ 269695 w 539210"/>
                <a:gd name="connsiteY10" fmla="*/ 411231 h 539199"/>
                <a:gd name="connsiteX11" fmla="*/ 169486 w 539210"/>
                <a:gd name="connsiteY11" fmla="*/ 369714 h 539199"/>
                <a:gd name="connsiteX12" fmla="*/ 127969 w 539210"/>
                <a:gd name="connsiteY12" fmla="*/ 269597 h 539199"/>
                <a:gd name="connsiteX13" fmla="*/ 169486 w 539210"/>
                <a:gd name="connsiteY13" fmla="*/ 169437 h 539199"/>
                <a:gd name="connsiteX14" fmla="*/ 269695 w 539210"/>
                <a:gd name="connsiteY14" fmla="*/ 127920 h 539199"/>
                <a:gd name="connsiteX15" fmla="*/ 369812 w 539210"/>
                <a:gd name="connsiteY15" fmla="*/ 169437 h 539199"/>
                <a:gd name="connsiteX16" fmla="*/ 411329 w 539210"/>
                <a:gd name="connsiteY16" fmla="*/ 269597 h 539199"/>
                <a:gd name="connsiteX17" fmla="*/ 369812 w 539210"/>
                <a:gd name="connsiteY17" fmla="*/ 369714 h 5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9210" h="539199">
                  <a:moveTo>
                    <a:pt x="269695" y="0"/>
                  </a:moveTo>
                  <a:cubicBezTo>
                    <a:pt x="195372" y="-44"/>
                    <a:pt x="127631" y="30280"/>
                    <a:pt x="79021" y="78977"/>
                  </a:cubicBezTo>
                  <a:cubicBezTo>
                    <a:pt x="30329" y="127539"/>
                    <a:pt x="0" y="195367"/>
                    <a:pt x="0" y="269602"/>
                  </a:cubicBezTo>
                  <a:cubicBezTo>
                    <a:pt x="0" y="343833"/>
                    <a:pt x="30329" y="411617"/>
                    <a:pt x="79021" y="460222"/>
                  </a:cubicBezTo>
                  <a:cubicBezTo>
                    <a:pt x="127626" y="508914"/>
                    <a:pt x="195367" y="539199"/>
                    <a:pt x="269695" y="539199"/>
                  </a:cubicBezTo>
                  <a:cubicBezTo>
                    <a:pt x="343844" y="539199"/>
                    <a:pt x="411672" y="508914"/>
                    <a:pt x="460276" y="460222"/>
                  </a:cubicBezTo>
                  <a:cubicBezTo>
                    <a:pt x="508968" y="411617"/>
                    <a:pt x="539292" y="343833"/>
                    <a:pt x="539210" y="269602"/>
                  </a:cubicBezTo>
                  <a:cubicBezTo>
                    <a:pt x="539297" y="195367"/>
                    <a:pt x="508974" y="127539"/>
                    <a:pt x="460276" y="78977"/>
                  </a:cubicBezTo>
                  <a:cubicBezTo>
                    <a:pt x="411672" y="30280"/>
                    <a:pt x="343844" y="-44"/>
                    <a:pt x="269695" y="0"/>
                  </a:cubicBezTo>
                  <a:close/>
                  <a:moveTo>
                    <a:pt x="369812" y="369714"/>
                  </a:moveTo>
                  <a:cubicBezTo>
                    <a:pt x="343925" y="395470"/>
                    <a:pt x="308990" y="411192"/>
                    <a:pt x="269695" y="411231"/>
                  </a:cubicBezTo>
                  <a:cubicBezTo>
                    <a:pt x="230312" y="411192"/>
                    <a:pt x="195285" y="395470"/>
                    <a:pt x="169486" y="369714"/>
                  </a:cubicBezTo>
                  <a:cubicBezTo>
                    <a:pt x="143779" y="343920"/>
                    <a:pt x="128056" y="308936"/>
                    <a:pt x="127969" y="269597"/>
                  </a:cubicBezTo>
                  <a:cubicBezTo>
                    <a:pt x="128056" y="230258"/>
                    <a:pt x="143779" y="195274"/>
                    <a:pt x="169486" y="169437"/>
                  </a:cubicBezTo>
                  <a:cubicBezTo>
                    <a:pt x="195285" y="143681"/>
                    <a:pt x="230312" y="127964"/>
                    <a:pt x="269695" y="127920"/>
                  </a:cubicBezTo>
                  <a:cubicBezTo>
                    <a:pt x="308990" y="127964"/>
                    <a:pt x="343925" y="143681"/>
                    <a:pt x="369812" y="169437"/>
                  </a:cubicBezTo>
                  <a:cubicBezTo>
                    <a:pt x="395524" y="195274"/>
                    <a:pt x="411241" y="230258"/>
                    <a:pt x="411329" y="269597"/>
                  </a:cubicBezTo>
                  <a:cubicBezTo>
                    <a:pt x="411241" y="308936"/>
                    <a:pt x="395524" y="343920"/>
                    <a:pt x="369812" y="369714"/>
                  </a:cubicBezTo>
                  <a:close/>
                </a:path>
              </a:pathLst>
            </a:custGeom>
            <a:solidFill>
              <a:schemeClr val="accent6"/>
            </a:solidFill>
            <a:ln w="5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" name="グラフィックス 62">
            <a:extLst>
              <a:ext uri="{FF2B5EF4-FFF2-40B4-BE49-F238E27FC236}">
                <a16:creationId xmlns:a16="http://schemas.microsoft.com/office/drawing/2014/main" id="{D320A685-3E52-48DB-F09E-2C0DA8C10789}"/>
              </a:ext>
            </a:extLst>
          </p:cNvPr>
          <p:cNvGrpSpPr/>
          <p:nvPr/>
        </p:nvGrpSpPr>
        <p:grpSpPr>
          <a:xfrm>
            <a:off x="3832926" y="4678218"/>
            <a:ext cx="1219780" cy="1464666"/>
            <a:chOff x="2074419" y="3356018"/>
            <a:chExt cx="2321339" cy="2787376"/>
          </a:xfrm>
          <a:solidFill>
            <a:srgbClr val="4B4B4B"/>
          </a:solidFill>
          <a:scene3d>
            <a:camera prst="isometricOffAxis1Left"/>
            <a:lightRig rig="threePt" dir="t"/>
          </a:scene3d>
        </p:grpSpPr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45CACA01-92D1-699B-CCC9-74DEF4E9B5FB}"/>
                </a:ext>
              </a:extLst>
            </p:cNvPr>
            <p:cNvSpPr/>
            <p:nvPr/>
          </p:nvSpPr>
          <p:spPr>
            <a:xfrm>
              <a:off x="2074419" y="3356018"/>
              <a:ext cx="2321339" cy="2787376"/>
            </a:xfrm>
            <a:custGeom>
              <a:avLst/>
              <a:gdLst>
                <a:gd name="connsiteX0" fmla="*/ 1981351 w 2321339"/>
                <a:gd name="connsiteY0" fmla="*/ 339951 h 2787376"/>
                <a:gd name="connsiteX1" fmla="*/ 1160670 w 2321339"/>
                <a:gd name="connsiteY1" fmla="*/ 0 h 2787376"/>
                <a:gd name="connsiteX2" fmla="*/ 339995 w 2321339"/>
                <a:gd name="connsiteY2" fmla="*/ 339951 h 2787376"/>
                <a:gd name="connsiteX3" fmla="*/ 0 w 2321339"/>
                <a:gd name="connsiteY3" fmla="*/ 1160626 h 2787376"/>
                <a:gd name="connsiteX4" fmla="*/ 0 w 2321339"/>
                <a:gd name="connsiteY4" fmla="*/ 2787376 h 2787376"/>
                <a:gd name="connsiteX5" fmla="*/ 2321340 w 2321339"/>
                <a:gd name="connsiteY5" fmla="*/ 2787376 h 2787376"/>
                <a:gd name="connsiteX6" fmla="*/ 2321340 w 2321339"/>
                <a:gd name="connsiteY6" fmla="*/ 2696013 h 2787376"/>
                <a:gd name="connsiteX7" fmla="*/ 2321340 w 2321339"/>
                <a:gd name="connsiteY7" fmla="*/ 1160626 h 2787376"/>
                <a:gd name="connsiteX8" fmla="*/ 1981351 w 2321339"/>
                <a:gd name="connsiteY8" fmla="*/ 339951 h 2787376"/>
                <a:gd name="connsiteX9" fmla="*/ 2138527 w 2321339"/>
                <a:gd name="connsiteY9" fmla="*/ 2604564 h 2787376"/>
                <a:gd name="connsiteX10" fmla="*/ 182807 w 2321339"/>
                <a:gd name="connsiteY10" fmla="*/ 2604564 h 2787376"/>
                <a:gd name="connsiteX11" fmla="*/ 182807 w 2321339"/>
                <a:gd name="connsiteY11" fmla="*/ 1160626 h 2787376"/>
                <a:gd name="connsiteX12" fmla="*/ 469237 w 2321339"/>
                <a:gd name="connsiteY12" fmla="*/ 469199 h 2787376"/>
                <a:gd name="connsiteX13" fmla="*/ 1160670 w 2321339"/>
                <a:gd name="connsiteY13" fmla="*/ 182769 h 2787376"/>
                <a:gd name="connsiteX14" fmla="*/ 1852103 w 2321339"/>
                <a:gd name="connsiteY14" fmla="*/ 469205 h 2787376"/>
                <a:gd name="connsiteX15" fmla="*/ 2138533 w 2321339"/>
                <a:gd name="connsiteY15" fmla="*/ 1160632 h 2787376"/>
                <a:gd name="connsiteX16" fmla="*/ 2138533 w 2321339"/>
                <a:gd name="connsiteY16" fmla="*/ 2604564 h 278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1339" h="2787376">
                  <a:moveTo>
                    <a:pt x="1981351" y="339951"/>
                  </a:moveTo>
                  <a:cubicBezTo>
                    <a:pt x="1771633" y="130059"/>
                    <a:pt x="1480930" y="-82"/>
                    <a:pt x="1160670" y="0"/>
                  </a:cubicBezTo>
                  <a:cubicBezTo>
                    <a:pt x="840410" y="-82"/>
                    <a:pt x="549712" y="130059"/>
                    <a:pt x="339995" y="339951"/>
                  </a:cubicBezTo>
                  <a:cubicBezTo>
                    <a:pt x="130103" y="549712"/>
                    <a:pt x="0" y="840416"/>
                    <a:pt x="0" y="1160626"/>
                  </a:cubicBezTo>
                  <a:lnTo>
                    <a:pt x="0" y="2787376"/>
                  </a:lnTo>
                  <a:lnTo>
                    <a:pt x="2321340" y="2787376"/>
                  </a:lnTo>
                  <a:lnTo>
                    <a:pt x="2321340" y="2696013"/>
                  </a:lnTo>
                  <a:lnTo>
                    <a:pt x="2321340" y="1160626"/>
                  </a:lnTo>
                  <a:cubicBezTo>
                    <a:pt x="2321340" y="840416"/>
                    <a:pt x="2191237" y="549712"/>
                    <a:pt x="1981351" y="339951"/>
                  </a:cubicBezTo>
                  <a:close/>
                  <a:moveTo>
                    <a:pt x="2138527" y="2604564"/>
                  </a:moveTo>
                  <a:lnTo>
                    <a:pt x="182807" y="2604564"/>
                  </a:lnTo>
                  <a:lnTo>
                    <a:pt x="182807" y="1160626"/>
                  </a:lnTo>
                  <a:cubicBezTo>
                    <a:pt x="182807" y="890343"/>
                    <a:pt x="292152" y="646454"/>
                    <a:pt x="469237" y="469199"/>
                  </a:cubicBezTo>
                  <a:cubicBezTo>
                    <a:pt x="646497" y="292108"/>
                    <a:pt x="890387" y="182856"/>
                    <a:pt x="1160670" y="182769"/>
                  </a:cubicBezTo>
                  <a:cubicBezTo>
                    <a:pt x="1430958" y="182856"/>
                    <a:pt x="1674843" y="292114"/>
                    <a:pt x="1852103" y="469205"/>
                  </a:cubicBezTo>
                  <a:cubicBezTo>
                    <a:pt x="2029275" y="646459"/>
                    <a:pt x="2138533" y="890349"/>
                    <a:pt x="2138533" y="1160632"/>
                  </a:cubicBezTo>
                  <a:lnTo>
                    <a:pt x="2138533" y="2604564"/>
                  </a:lnTo>
                  <a:close/>
                </a:path>
              </a:pathLst>
            </a:custGeom>
            <a:solidFill>
              <a:srgbClr val="FF0000"/>
            </a:solidFill>
            <a:ln w="5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595177B8-F983-7F94-8AD8-517C48A962E4}"/>
                </a:ext>
              </a:extLst>
            </p:cNvPr>
            <p:cNvSpPr/>
            <p:nvPr/>
          </p:nvSpPr>
          <p:spPr>
            <a:xfrm>
              <a:off x="2485649" y="4726879"/>
              <a:ext cx="539210" cy="539199"/>
            </a:xfrm>
            <a:custGeom>
              <a:avLst/>
              <a:gdLst>
                <a:gd name="connsiteX0" fmla="*/ 269695 w 539210"/>
                <a:gd name="connsiteY0" fmla="*/ 0 h 539199"/>
                <a:gd name="connsiteX1" fmla="*/ 79021 w 539210"/>
                <a:gd name="connsiteY1" fmla="*/ 78977 h 539199"/>
                <a:gd name="connsiteX2" fmla="*/ 0 w 539210"/>
                <a:gd name="connsiteY2" fmla="*/ 269602 h 539199"/>
                <a:gd name="connsiteX3" fmla="*/ 79021 w 539210"/>
                <a:gd name="connsiteY3" fmla="*/ 460222 h 539199"/>
                <a:gd name="connsiteX4" fmla="*/ 269695 w 539210"/>
                <a:gd name="connsiteY4" fmla="*/ 539199 h 539199"/>
                <a:gd name="connsiteX5" fmla="*/ 460276 w 539210"/>
                <a:gd name="connsiteY5" fmla="*/ 460222 h 539199"/>
                <a:gd name="connsiteX6" fmla="*/ 539210 w 539210"/>
                <a:gd name="connsiteY6" fmla="*/ 269602 h 539199"/>
                <a:gd name="connsiteX7" fmla="*/ 460276 w 539210"/>
                <a:gd name="connsiteY7" fmla="*/ 78977 h 539199"/>
                <a:gd name="connsiteX8" fmla="*/ 269695 w 539210"/>
                <a:gd name="connsiteY8" fmla="*/ 0 h 539199"/>
                <a:gd name="connsiteX9" fmla="*/ 369812 w 539210"/>
                <a:gd name="connsiteY9" fmla="*/ 369714 h 539199"/>
                <a:gd name="connsiteX10" fmla="*/ 269695 w 539210"/>
                <a:gd name="connsiteY10" fmla="*/ 411231 h 539199"/>
                <a:gd name="connsiteX11" fmla="*/ 169486 w 539210"/>
                <a:gd name="connsiteY11" fmla="*/ 369714 h 539199"/>
                <a:gd name="connsiteX12" fmla="*/ 127969 w 539210"/>
                <a:gd name="connsiteY12" fmla="*/ 269597 h 539199"/>
                <a:gd name="connsiteX13" fmla="*/ 169486 w 539210"/>
                <a:gd name="connsiteY13" fmla="*/ 169437 h 539199"/>
                <a:gd name="connsiteX14" fmla="*/ 269695 w 539210"/>
                <a:gd name="connsiteY14" fmla="*/ 127920 h 539199"/>
                <a:gd name="connsiteX15" fmla="*/ 369812 w 539210"/>
                <a:gd name="connsiteY15" fmla="*/ 169437 h 539199"/>
                <a:gd name="connsiteX16" fmla="*/ 411329 w 539210"/>
                <a:gd name="connsiteY16" fmla="*/ 269597 h 539199"/>
                <a:gd name="connsiteX17" fmla="*/ 369812 w 539210"/>
                <a:gd name="connsiteY17" fmla="*/ 369714 h 5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9210" h="539199">
                  <a:moveTo>
                    <a:pt x="269695" y="0"/>
                  </a:moveTo>
                  <a:cubicBezTo>
                    <a:pt x="195372" y="-44"/>
                    <a:pt x="127631" y="30280"/>
                    <a:pt x="79021" y="78977"/>
                  </a:cubicBezTo>
                  <a:cubicBezTo>
                    <a:pt x="30329" y="127539"/>
                    <a:pt x="0" y="195367"/>
                    <a:pt x="0" y="269602"/>
                  </a:cubicBezTo>
                  <a:cubicBezTo>
                    <a:pt x="0" y="343833"/>
                    <a:pt x="30329" y="411617"/>
                    <a:pt x="79021" y="460222"/>
                  </a:cubicBezTo>
                  <a:cubicBezTo>
                    <a:pt x="127626" y="508914"/>
                    <a:pt x="195367" y="539199"/>
                    <a:pt x="269695" y="539199"/>
                  </a:cubicBezTo>
                  <a:cubicBezTo>
                    <a:pt x="343844" y="539199"/>
                    <a:pt x="411672" y="508914"/>
                    <a:pt x="460276" y="460222"/>
                  </a:cubicBezTo>
                  <a:cubicBezTo>
                    <a:pt x="508968" y="411617"/>
                    <a:pt x="539292" y="343833"/>
                    <a:pt x="539210" y="269602"/>
                  </a:cubicBezTo>
                  <a:cubicBezTo>
                    <a:pt x="539297" y="195367"/>
                    <a:pt x="508974" y="127539"/>
                    <a:pt x="460276" y="78977"/>
                  </a:cubicBezTo>
                  <a:cubicBezTo>
                    <a:pt x="411672" y="30280"/>
                    <a:pt x="343844" y="-44"/>
                    <a:pt x="269695" y="0"/>
                  </a:cubicBezTo>
                  <a:close/>
                  <a:moveTo>
                    <a:pt x="369812" y="369714"/>
                  </a:moveTo>
                  <a:cubicBezTo>
                    <a:pt x="343925" y="395470"/>
                    <a:pt x="308990" y="411192"/>
                    <a:pt x="269695" y="411231"/>
                  </a:cubicBezTo>
                  <a:cubicBezTo>
                    <a:pt x="230312" y="411192"/>
                    <a:pt x="195285" y="395470"/>
                    <a:pt x="169486" y="369714"/>
                  </a:cubicBezTo>
                  <a:cubicBezTo>
                    <a:pt x="143779" y="343920"/>
                    <a:pt x="128056" y="308936"/>
                    <a:pt x="127969" y="269597"/>
                  </a:cubicBezTo>
                  <a:cubicBezTo>
                    <a:pt x="128056" y="230258"/>
                    <a:pt x="143779" y="195274"/>
                    <a:pt x="169486" y="169437"/>
                  </a:cubicBezTo>
                  <a:cubicBezTo>
                    <a:pt x="195285" y="143681"/>
                    <a:pt x="230312" y="127964"/>
                    <a:pt x="269695" y="127920"/>
                  </a:cubicBezTo>
                  <a:cubicBezTo>
                    <a:pt x="308990" y="127964"/>
                    <a:pt x="343925" y="143681"/>
                    <a:pt x="369812" y="169437"/>
                  </a:cubicBezTo>
                  <a:cubicBezTo>
                    <a:pt x="395524" y="195274"/>
                    <a:pt x="411241" y="230258"/>
                    <a:pt x="411329" y="269597"/>
                  </a:cubicBezTo>
                  <a:cubicBezTo>
                    <a:pt x="411241" y="308936"/>
                    <a:pt x="395524" y="343920"/>
                    <a:pt x="369812" y="369714"/>
                  </a:cubicBezTo>
                  <a:close/>
                </a:path>
              </a:pathLst>
            </a:custGeom>
            <a:solidFill>
              <a:srgbClr val="FF0000"/>
            </a:solidFill>
            <a:ln w="5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C88EC7-68C6-1DD9-6C46-A70D772E0686}"/>
              </a:ext>
            </a:extLst>
          </p:cNvPr>
          <p:cNvSpPr txBox="1"/>
          <p:nvPr/>
        </p:nvSpPr>
        <p:spPr>
          <a:xfrm>
            <a:off x="4597003" y="535398"/>
            <a:ext cx="3711741" cy="83099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Aft>
                <a:spcPts val="1200"/>
              </a:spcAft>
            </a:pPr>
            <a:r>
              <a:rPr kumimoji="1"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ルーター</a:t>
            </a: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A02019D-A120-04D4-2676-17F1731C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499" y="1046866"/>
            <a:ext cx="1464667" cy="146466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13DD53E-9F5B-4F29-DB69-D62DF47C591F}"/>
              </a:ext>
            </a:extLst>
          </p:cNvPr>
          <p:cNvSpPr txBox="1"/>
          <p:nvPr/>
        </p:nvSpPr>
        <p:spPr>
          <a:xfrm>
            <a:off x="4556797" y="2830082"/>
            <a:ext cx="3746693" cy="83099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Aft>
                <a:spcPts val="1200"/>
              </a:spcAft>
            </a:pPr>
            <a:r>
              <a:rPr kumimoji="1" lang="en-US" altLang="ja-JP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or</a:t>
            </a:r>
            <a:endParaRPr kumimoji="1" lang="ja-JP" altLang="en-US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AD652C-F95D-0985-79FF-F6511D4A503C}"/>
              </a:ext>
            </a:extLst>
          </p:cNvPr>
          <p:cNvSpPr txBox="1"/>
          <p:nvPr/>
        </p:nvSpPr>
        <p:spPr>
          <a:xfrm>
            <a:off x="4550927" y="3914808"/>
            <a:ext cx="3746692" cy="83099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Aft>
                <a:spcPts val="1200"/>
              </a:spcAft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セキュリティソフト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ACD4487-C3CE-7B74-95BB-1603D73AC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1938" y="4702857"/>
            <a:ext cx="1464667" cy="1464667"/>
          </a:xfrm>
          <a:prstGeom prst="rect">
            <a:avLst/>
          </a:prstGeom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1C53802-258D-6AB9-2C61-ED4275FD4A94}"/>
              </a:ext>
            </a:extLst>
          </p:cNvPr>
          <p:cNvGrpSpPr/>
          <p:nvPr/>
        </p:nvGrpSpPr>
        <p:grpSpPr>
          <a:xfrm>
            <a:off x="286601" y="5842139"/>
            <a:ext cx="3130299" cy="830996"/>
            <a:chOff x="286601" y="5842139"/>
            <a:chExt cx="3130299" cy="830996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B6369A5-F09F-994B-FC6B-8FB161DD1314}"/>
                </a:ext>
              </a:extLst>
            </p:cNvPr>
            <p:cNvSpPr txBox="1"/>
            <p:nvPr/>
          </p:nvSpPr>
          <p:spPr>
            <a:xfrm>
              <a:off x="286601" y="5842139"/>
              <a:ext cx="3130299" cy="83099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kumimoji="1" lang="en-US" altLang="ja-JP" sz="32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WAN</a:t>
              </a:r>
              <a:r>
                <a:rPr kumimoji="1" lang="ja-JP" altLang="en-US" sz="32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側</a:t>
              </a:r>
            </a:p>
          </p:txBody>
        </p:sp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17770750-9535-C30B-C505-CEDC462EC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48500" y="5960718"/>
              <a:ext cx="601296" cy="601296"/>
            </a:xfrm>
            <a:prstGeom prst="rect">
              <a:avLst/>
            </a:prstGeom>
          </p:spPr>
        </p:pic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86BBE57E-9C2F-0780-9DDA-4041C9E7D1FE}"/>
              </a:ext>
            </a:extLst>
          </p:cNvPr>
          <p:cNvGrpSpPr/>
          <p:nvPr/>
        </p:nvGrpSpPr>
        <p:grpSpPr>
          <a:xfrm>
            <a:off x="8774110" y="5846335"/>
            <a:ext cx="2696971" cy="830996"/>
            <a:chOff x="8235096" y="5649933"/>
            <a:chExt cx="2696971" cy="830996"/>
          </a:xfrm>
        </p:grpSpPr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B28F8F12-9773-0C08-3BBC-FFD7F55447B3}"/>
                </a:ext>
              </a:extLst>
            </p:cNvPr>
            <p:cNvSpPr/>
            <p:nvPr/>
          </p:nvSpPr>
          <p:spPr>
            <a:xfrm rot="16200000">
              <a:off x="10258021" y="5708431"/>
              <a:ext cx="634090" cy="714002"/>
            </a:xfrm>
            <a:prstGeom prst="rightArrow">
              <a:avLst>
                <a:gd name="adj1" fmla="val 72550"/>
                <a:gd name="adj2" fmla="val 36050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47B5D52-D912-DF54-E9B3-139D8120434F}"/>
                </a:ext>
              </a:extLst>
            </p:cNvPr>
            <p:cNvSpPr txBox="1"/>
            <p:nvPr/>
          </p:nvSpPr>
          <p:spPr>
            <a:xfrm>
              <a:off x="8235096" y="5649933"/>
              <a:ext cx="2506795" cy="83099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kumimoji="1" lang="en-US" altLang="ja-JP" sz="32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LAN</a:t>
              </a:r>
              <a:r>
                <a:rPr kumimoji="1" lang="ja-JP" altLang="en-US" sz="32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側</a:t>
              </a: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BD60C8-3AAF-A544-A4DE-DAB93EE66A35}"/>
              </a:ext>
            </a:extLst>
          </p:cNvPr>
          <p:cNvSpPr txBox="1"/>
          <p:nvPr/>
        </p:nvSpPr>
        <p:spPr>
          <a:xfrm>
            <a:off x="2822096" y="658862"/>
            <a:ext cx="1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u="sng" dirty="0"/>
              <a:t>80</a:t>
            </a:r>
            <a:r>
              <a:rPr kumimoji="1" lang="ja-JP" altLang="en-US" sz="2000" u="sng" dirty="0"/>
              <a:t>番</a:t>
            </a:r>
            <a:endParaRPr kumimoji="1" lang="en-US" altLang="ja-JP" sz="2000" u="sng" dirty="0"/>
          </a:p>
          <a:p>
            <a:pPr algn="r"/>
            <a:r>
              <a:rPr kumimoji="1" lang="ja-JP" altLang="en-US" sz="2000" b="1" dirty="0">
                <a:solidFill>
                  <a:schemeClr val="accent6">
                    <a:lumMod val="75000"/>
                  </a:schemeClr>
                </a:solidFill>
              </a:rPr>
              <a:t>解放中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FC07A2-E52C-8415-31A4-F0D4D32365A6}"/>
              </a:ext>
            </a:extLst>
          </p:cNvPr>
          <p:cNvSpPr txBox="1"/>
          <p:nvPr/>
        </p:nvSpPr>
        <p:spPr>
          <a:xfrm>
            <a:off x="2820111" y="2523540"/>
            <a:ext cx="1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u="sng" dirty="0"/>
              <a:t>25565</a:t>
            </a:r>
            <a:r>
              <a:rPr kumimoji="1" lang="ja-JP" altLang="en-US" sz="2000" u="sng" dirty="0"/>
              <a:t>番</a:t>
            </a:r>
            <a:endParaRPr kumimoji="1" lang="en-US" altLang="ja-JP" sz="2000" u="sng" dirty="0"/>
          </a:p>
          <a:p>
            <a:pPr algn="r"/>
            <a:r>
              <a:rPr kumimoji="1" lang="ja-JP" altLang="en-US" sz="2000" b="1" dirty="0">
                <a:solidFill>
                  <a:schemeClr val="accent6">
                    <a:lumMod val="75000"/>
                  </a:schemeClr>
                </a:solidFill>
              </a:rPr>
              <a:t>解放中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129C99-FCA0-C0D0-EE06-DF5410842A10}"/>
              </a:ext>
            </a:extLst>
          </p:cNvPr>
          <p:cNvSpPr txBox="1"/>
          <p:nvPr/>
        </p:nvSpPr>
        <p:spPr>
          <a:xfrm>
            <a:off x="2820111" y="4413464"/>
            <a:ext cx="1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u="sng" dirty="0"/>
              <a:t>30001</a:t>
            </a:r>
            <a:r>
              <a:rPr kumimoji="1" lang="ja-JP" altLang="en-US" sz="2000" u="sng" dirty="0"/>
              <a:t>番</a:t>
            </a:r>
            <a:endParaRPr kumimoji="1" lang="en-US" altLang="ja-JP" sz="2000" u="sng" dirty="0"/>
          </a:p>
          <a:p>
            <a:pPr algn="r"/>
            <a:r>
              <a:rPr kumimoji="1" lang="ja-JP" altLang="en-US" sz="2000" b="1" dirty="0">
                <a:solidFill>
                  <a:srgbClr val="FF0000"/>
                </a:solidFill>
              </a:rPr>
              <a:t>閉鎖中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00474AF-B329-4806-5767-88928BFFAB85}"/>
              </a:ext>
            </a:extLst>
          </p:cNvPr>
          <p:cNvGrpSpPr/>
          <p:nvPr/>
        </p:nvGrpSpPr>
        <p:grpSpPr>
          <a:xfrm>
            <a:off x="217550" y="2639290"/>
            <a:ext cx="1071425" cy="1138389"/>
            <a:chOff x="217550" y="2639290"/>
            <a:chExt cx="1355107" cy="1439801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E36390EB-B7BD-E7E5-BA40-D7AAB8354373}"/>
                </a:ext>
              </a:extLst>
            </p:cNvPr>
            <p:cNvSpPr/>
            <p:nvPr/>
          </p:nvSpPr>
          <p:spPr>
            <a:xfrm>
              <a:off x="556327" y="2639290"/>
              <a:ext cx="677553" cy="677553"/>
            </a:xfrm>
            <a:custGeom>
              <a:avLst/>
              <a:gdLst>
                <a:gd name="connsiteX0" fmla="*/ 677554 w 677553"/>
                <a:gd name="connsiteY0" fmla="*/ 338777 h 677553"/>
                <a:gd name="connsiteX1" fmla="*/ 338777 w 677553"/>
                <a:gd name="connsiteY1" fmla="*/ 677554 h 677553"/>
                <a:gd name="connsiteX2" fmla="*/ 0 w 677553"/>
                <a:gd name="connsiteY2" fmla="*/ 338777 h 677553"/>
                <a:gd name="connsiteX3" fmla="*/ 338777 w 677553"/>
                <a:gd name="connsiteY3" fmla="*/ 0 h 677553"/>
                <a:gd name="connsiteX4" fmla="*/ 677554 w 677553"/>
                <a:gd name="connsiteY4" fmla="*/ 338777 h 6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553" h="677553">
                  <a:moveTo>
                    <a:pt x="677554" y="338777"/>
                  </a:moveTo>
                  <a:cubicBezTo>
                    <a:pt x="677554" y="525878"/>
                    <a:pt x="525878" y="677554"/>
                    <a:pt x="338777" y="677554"/>
                  </a:cubicBezTo>
                  <a:cubicBezTo>
                    <a:pt x="151676" y="677554"/>
                    <a:pt x="0" y="525878"/>
                    <a:pt x="0" y="338777"/>
                  </a:cubicBezTo>
                  <a:cubicBezTo>
                    <a:pt x="0" y="151676"/>
                    <a:pt x="151676" y="0"/>
                    <a:pt x="338777" y="0"/>
                  </a:cubicBezTo>
                  <a:cubicBezTo>
                    <a:pt x="525878" y="0"/>
                    <a:pt x="677554" y="151676"/>
                    <a:pt x="677554" y="338777"/>
                  </a:cubicBezTo>
                  <a:close/>
                </a:path>
              </a:pathLst>
            </a:custGeom>
            <a:solidFill>
              <a:schemeClr val="accent2"/>
            </a:solidFill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5109E97E-EAC7-9AAC-91B4-8F976891CBD9}"/>
                </a:ext>
              </a:extLst>
            </p:cNvPr>
            <p:cNvSpPr/>
            <p:nvPr/>
          </p:nvSpPr>
          <p:spPr>
            <a:xfrm>
              <a:off x="217550" y="3401538"/>
              <a:ext cx="1355107" cy="677553"/>
            </a:xfrm>
            <a:custGeom>
              <a:avLst/>
              <a:gdLst>
                <a:gd name="connsiteX0" fmla="*/ 1355107 w 1355107"/>
                <a:gd name="connsiteY0" fmla="*/ 677554 h 677553"/>
                <a:gd name="connsiteX1" fmla="*/ 1355107 w 1355107"/>
                <a:gd name="connsiteY1" fmla="*/ 338777 h 677553"/>
                <a:gd name="connsiteX2" fmla="*/ 1287352 w 1355107"/>
                <a:gd name="connsiteY2" fmla="*/ 203266 h 677553"/>
                <a:gd name="connsiteX3" fmla="*/ 957045 w 1355107"/>
                <a:gd name="connsiteY3" fmla="*/ 42347 h 677553"/>
                <a:gd name="connsiteX4" fmla="*/ 677554 w 1355107"/>
                <a:gd name="connsiteY4" fmla="*/ 0 h 677553"/>
                <a:gd name="connsiteX5" fmla="*/ 398063 w 1355107"/>
                <a:gd name="connsiteY5" fmla="*/ 42347 h 677553"/>
                <a:gd name="connsiteX6" fmla="*/ 67755 w 1355107"/>
                <a:gd name="connsiteY6" fmla="*/ 203266 h 677553"/>
                <a:gd name="connsiteX7" fmla="*/ 0 w 1355107"/>
                <a:gd name="connsiteY7" fmla="*/ 338777 h 677553"/>
                <a:gd name="connsiteX8" fmla="*/ 0 w 1355107"/>
                <a:gd name="connsiteY8" fmla="*/ 677554 h 677553"/>
                <a:gd name="connsiteX9" fmla="*/ 1355107 w 1355107"/>
                <a:gd name="connsiteY9" fmla="*/ 677554 h 6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107" h="677553">
                  <a:moveTo>
                    <a:pt x="1355107" y="677554"/>
                  </a:moveTo>
                  <a:lnTo>
                    <a:pt x="1355107" y="338777"/>
                  </a:lnTo>
                  <a:cubicBezTo>
                    <a:pt x="1355107" y="287960"/>
                    <a:pt x="1329699" y="237144"/>
                    <a:pt x="1287352" y="203266"/>
                  </a:cubicBezTo>
                  <a:cubicBezTo>
                    <a:pt x="1194188" y="127041"/>
                    <a:pt x="1075617" y="76225"/>
                    <a:pt x="957045" y="42347"/>
                  </a:cubicBezTo>
                  <a:cubicBezTo>
                    <a:pt x="872350" y="16939"/>
                    <a:pt x="779187" y="0"/>
                    <a:pt x="677554" y="0"/>
                  </a:cubicBezTo>
                  <a:cubicBezTo>
                    <a:pt x="584390" y="0"/>
                    <a:pt x="491226" y="16939"/>
                    <a:pt x="398063" y="42347"/>
                  </a:cubicBezTo>
                  <a:cubicBezTo>
                    <a:pt x="279491" y="76225"/>
                    <a:pt x="160919" y="135511"/>
                    <a:pt x="67755" y="203266"/>
                  </a:cubicBezTo>
                  <a:cubicBezTo>
                    <a:pt x="25408" y="237144"/>
                    <a:pt x="0" y="287960"/>
                    <a:pt x="0" y="338777"/>
                  </a:cubicBezTo>
                  <a:lnTo>
                    <a:pt x="0" y="677554"/>
                  </a:lnTo>
                  <a:lnTo>
                    <a:pt x="1355107" y="677554"/>
                  </a:lnTo>
                  <a:close/>
                </a:path>
              </a:pathLst>
            </a:custGeom>
            <a:solidFill>
              <a:schemeClr val="accent2"/>
            </a:solidFill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39" name="矢印: 右 38">
            <a:extLst>
              <a:ext uri="{FF2B5EF4-FFF2-40B4-BE49-F238E27FC236}">
                <a16:creationId xmlns:a16="http://schemas.microsoft.com/office/drawing/2014/main" id="{7FBE6416-0B13-6041-B749-F85862859B11}"/>
              </a:ext>
            </a:extLst>
          </p:cNvPr>
          <p:cNvSpPr/>
          <p:nvPr/>
        </p:nvSpPr>
        <p:spPr>
          <a:xfrm rot="19745971">
            <a:off x="1273954" y="1897527"/>
            <a:ext cx="2799258" cy="387314"/>
          </a:xfrm>
          <a:prstGeom prst="rightArrow">
            <a:avLst>
              <a:gd name="adj1" fmla="val 50000"/>
              <a:gd name="adj2" fmla="val 908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F6FAF11D-32F4-3DE3-1A00-8A72A23AFA6B}"/>
              </a:ext>
            </a:extLst>
          </p:cNvPr>
          <p:cNvSpPr/>
          <p:nvPr/>
        </p:nvSpPr>
        <p:spPr>
          <a:xfrm>
            <a:off x="1467149" y="3232485"/>
            <a:ext cx="2365777" cy="387314"/>
          </a:xfrm>
          <a:prstGeom prst="rightArrow">
            <a:avLst>
              <a:gd name="adj1" fmla="val 50000"/>
              <a:gd name="adj2" fmla="val 908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乗算記号 41">
            <a:extLst>
              <a:ext uri="{FF2B5EF4-FFF2-40B4-BE49-F238E27FC236}">
                <a16:creationId xmlns:a16="http://schemas.microsoft.com/office/drawing/2014/main" id="{D2636750-84BB-192C-5E25-ACFD7F0569A1}"/>
              </a:ext>
            </a:extLst>
          </p:cNvPr>
          <p:cNvSpPr/>
          <p:nvPr/>
        </p:nvSpPr>
        <p:spPr>
          <a:xfrm>
            <a:off x="2001348" y="4060563"/>
            <a:ext cx="1235310" cy="1235310"/>
          </a:xfrm>
          <a:prstGeom prst="mathMultiply">
            <a:avLst>
              <a:gd name="adj1" fmla="val 85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0022E08-0AF1-112B-4B2A-ED93148A6AFC}"/>
              </a:ext>
            </a:extLst>
          </p:cNvPr>
          <p:cNvSpPr txBox="1"/>
          <p:nvPr/>
        </p:nvSpPr>
        <p:spPr>
          <a:xfrm>
            <a:off x="101244" y="3804260"/>
            <a:ext cx="130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外部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F5715A0-AD26-6C11-C332-946144A1A239}"/>
              </a:ext>
            </a:extLst>
          </p:cNvPr>
          <p:cNvSpPr txBox="1"/>
          <p:nvPr/>
        </p:nvSpPr>
        <p:spPr>
          <a:xfrm>
            <a:off x="10493257" y="1046866"/>
            <a:ext cx="181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待機ソフトなし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77F2DCA8-DBB9-7BF0-B5EF-7D06A42208DC}"/>
              </a:ext>
            </a:extLst>
          </p:cNvPr>
          <p:cNvGrpSpPr/>
          <p:nvPr/>
        </p:nvGrpSpPr>
        <p:grpSpPr>
          <a:xfrm>
            <a:off x="10684376" y="2762623"/>
            <a:ext cx="1430562" cy="1647739"/>
            <a:chOff x="9370828" y="4605336"/>
            <a:chExt cx="1430562" cy="1647739"/>
          </a:xfrm>
        </p:grpSpPr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647B7BC4-3A32-E7F0-88F7-BFB4B361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66118" y="4605336"/>
              <a:ext cx="1239982" cy="1239982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8F45554-0619-F321-95D3-145732FA831F}"/>
                </a:ext>
              </a:extLst>
            </p:cNvPr>
            <p:cNvSpPr txBox="1"/>
            <p:nvPr/>
          </p:nvSpPr>
          <p:spPr>
            <a:xfrm>
              <a:off x="9370828" y="5828224"/>
              <a:ext cx="1430562" cy="42485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サーバー</a:t>
              </a:r>
            </a:p>
          </p:txBody>
        </p:sp>
      </p:grpSp>
      <p:sp>
        <p:nvSpPr>
          <p:cNvPr id="51" name="乗算記号 50">
            <a:extLst>
              <a:ext uri="{FF2B5EF4-FFF2-40B4-BE49-F238E27FC236}">
                <a16:creationId xmlns:a16="http://schemas.microsoft.com/office/drawing/2014/main" id="{6DD14956-5611-4799-05D8-3E807172AAE0}"/>
              </a:ext>
            </a:extLst>
          </p:cNvPr>
          <p:cNvSpPr/>
          <p:nvPr/>
        </p:nvSpPr>
        <p:spPr>
          <a:xfrm>
            <a:off x="8775916" y="829719"/>
            <a:ext cx="1235310" cy="1235310"/>
          </a:xfrm>
          <a:prstGeom prst="mathMultiply">
            <a:avLst>
              <a:gd name="adj1" fmla="val 85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96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43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藤條　嵩大</dc:creator>
  <cp:lastModifiedBy>藤條　嵩大</cp:lastModifiedBy>
  <cp:revision>3</cp:revision>
  <dcterms:created xsi:type="dcterms:W3CDTF">2023-01-03T02:38:19Z</dcterms:created>
  <dcterms:modified xsi:type="dcterms:W3CDTF">2023-01-03T06:13:56Z</dcterms:modified>
</cp:coreProperties>
</file>