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41FA-DD34-AD4D-8567-776188CF2EAD}" type="datetimeFigureOut">
              <a:rPr kumimoji="1" lang="zh-CN" altLang="en-US" smtClean="0"/>
              <a:t>2017/6/9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E3777-3DBF-F941-88DB-1678340A0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07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../Documents/valentin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&#21160;&#30011;&#25928;&#26524;/src/scale/index.html" TargetMode="External"/><Relationship Id="rId4" Type="http://schemas.openxmlformats.org/officeDocument/2006/relationships/hyperlink" Target="../Documents/&#21160;&#30011;&#25928;&#26524;/src/skew/index.html" TargetMode="External"/><Relationship Id="rId5" Type="http://schemas.openxmlformats.org/officeDocument/2006/relationships/hyperlink" Target="../Documents/&#21160;&#30011;&#25928;&#26524;/src/translat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../Documents/&#21160;&#30011;&#25928;&#26524;/src/rotate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.csdn.net/base/javascript" TargetMode="External"/><Relationship Id="rId3" Type="http://schemas.openxmlformats.org/officeDocument/2006/relationships/hyperlink" Target="http://www.kirupa.com/html5/css3_animations_vs_transition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 action="ppaction://hlinkfile"/>
              </a:rPr>
              <a:t>七夕快乐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动画制作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mtClean="0">
                <a:solidFill>
                  <a:schemeClr val="bg1"/>
                </a:solidFill>
              </a:rPr>
              <a:t>1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2563" y="545413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n>
                  <a:solidFill>
                    <a:schemeClr val="bg1"/>
                  </a:solidFill>
                </a:ln>
              </a:rPr>
              <a:t>Lemon</a:t>
            </a:r>
            <a:endParaRPr kumimoji="1" lang="zh-CN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48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主要知识点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486025"/>
            <a:ext cx="8825659" cy="3533775"/>
          </a:xfrm>
        </p:spPr>
        <p:txBody>
          <a:bodyPr/>
          <a:lstStyle/>
          <a:p>
            <a:r>
              <a:rPr kumimoji="1" lang="en-US" altLang="zh-CN" dirty="0" smtClean="0"/>
              <a:t>transform</a:t>
            </a:r>
          </a:p>
          <a:p>
            <a:r>
              <a:rPr kumimoji="1" lang="en-US" altLang="zh-CN" dirty="0" smtClean="0"/>
              <a:t>transition</a:t>
            </a:r>
          </a:p>
          <a:p>
            <a:r>
              <a:rPr kumimoji="1" lang="en-US" altLang="zh-CN" dirty="0" smtClean="0"/>
              <a:t>animation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2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712257"/>
          </a:xfrm>
        </p:spPr>
        <p:txBody>
          <a:bodyPr/>
          <a:lstStyle/>
          <a:p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3" y="2371725"/>
            <a:ext cx="10202857" cy="3692191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 smtClean="0"/>
              <a:t>Transform</a:t>
            </a:r>
            <a:r>
              <a:rPr lang="zh-CN" altLang="en-US" sz="2000" dirty="0" smtClean="0"/>
              <a:t>字面上就是变形，改变的意思。主要包含以下几种属性：旋转</a:t>
            </a:r>
            <a:r>
              <a:rPr lang="en-US" altLang="zh-CN" sz="2000" dirty="0" smtClean="0"/>
              <a:t>rotate</a:t>
            </a:r>
            <a:r>
              <a:rPr lang="zh-CN" altLang="en-US" sz="2000" dirty="0" smtClean="0"/>
              <a:t>、扭曲</a:t>
            </a:r>
            <a:r>
              <a:rPr lang="en-US" altLang="zh-CN" sz="2000" dirty="0" smtClean="0"/>
              <a:t>skew</a:t>
            </a:r>
            <a:r>
              <a:rPr lang="zh-CN" altLang="en-US" sz="2000" dirty="0" smtClean="0"/>
              <a:t>、缩放</a:t>
            </a:r>
            <a:r>
              <a:rPr lang="en-US" altLang="zh-CN" sz="2000" dirty="0" smtClean="0"/>
              <a:t>scale</a:t>
            </a:r>
            <a:r>
              <a:rPr lang="zh-CN" altLang="en-US" sz="2000" dirty="0" smtClean="0"/>
              <a:t>和移动</a:t>
            </a:r>
            <a:r>
              <a:rPr lang="en-US" altLang="zh-CN" sz="2000" dirty="0" smtClean="0"/>
              <a:t>translate</a:t>
            </a:r>
            <a:r>
              <a:rPr lang="zh-CN" altLang="en-US" sz="2000" dirty="0" smtClean="0"/>
              <a:t>以及矩阵</a:t>
            </a:r>
            <a:r>
              <a:rPr lang="en-US" altLang="zh-CN" sz="2000" dirty="0" smtClean="0"/>
              <a:t>matrix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transform </a:t>
            </a:r>
            <a:r>
              <a:rPr lang="zh-CN" altLang="en-US" sz="2000" dirty="0"/>
              <a:t>： </a:t>
            </a:r>
            <a:r>
              <a:rPr lang="en-US" altLang="zh-CN" sz="2000" dirty="0"/>
              <a:t>none | &lt;transform-function&gt; [ &lt;transform-function&gt; ]* 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sz="2000" dirty="0" smtClean="0"/>
              <a:t>也</a:t>
            </a:r>
            <a:r>
              <a:rPr lang="zh-CN" altLang="en-US" sz="2000" dirty="0"/>
              <a:t>就</a:t>
            </a:r>
            <a:r>
              <a:rPr lang="zh-CN" altLang="en-US" sz="2000" dirty="0" smtClean="0"/>
              <a:t>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 smtClean="0"/>
              <a:t>transform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2"/>
              </a:rPr>
              <a:t>rotate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hlinkClick r:id="rId3"/>
              </a:rPr>
              <a:t>scale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hlinkClick r:id="rId4"/>
              </a:rPr>
              <a:t>skew </a:t>
            </a:r>
            <a:r>
              <a:rPr lang="en-US" altLang="zh-CN" sz="2000" dirty="0" smtClean="0"/>
              <a:t>| </a:t>
            </a:r>
            <a:r>
              <a:rPr lang="en-US" altLang="zh-CN" sz="2000" dirty="0" smtClean="0">
                <a:hlinkClick r:id="rId5"/>
              </a:rPr>
              <a:t>translate </a:t>
            </a:r>
            <a:r>
              <a:rPr lang="en-US" altLang="zh-CN" sz="2000" dirty="0" smtClean="0"/>
              <a:t>|matrix;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none: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不进么变换；</a:t>
            </a:r>
            <a:r>
              <a:rPr lang="en-US" altLang="zh-CN" sz="2000" dirty="0"/>
              <a:t>&lt;transform-function&gt;</a:t>
            </a:r>
            <a:r>
              <a:rPr lang="zh-CN" altLang="en-US" sz="2000" dirty="0"/>
              <a:t>表示一个或多个变换函数，以空格</a:t>
            </a:r>
            <a:r>
              <a:rPr lang="zh-CN" altLang="en-US" sz="2000" dirty="0" smtClean="0"/>
              <a:t>分开；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z="2000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 smtClean="0"/>
              <a:t>transform-origin:  X, 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用</a:t>
            </a:r>
            <a:r>
              <a:rPr lang="zh-CN" altLang="en-US" sz="2000" dirty="0"/>
              <a:t>来设置元素的运动的基点（参照点）。默认点是元素的中心点。其中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的值可以是百分值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em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px</a:t>
            </a:r>
            <a:r>
              <a:rPr lang="zh-CN" altLang="en-US" sz="2000" dirty="0"/>
              <a:t>，其中</a:t>
            </a:r>
            <a:r>
              <a:rPr lang="en-US" altLang="zh-CN" sz="2000" dirty="0"/>
              <a:t>X</a:t>
            </a:r>
            <a:r>
              <a:rPr lang="zh-CN" altLang="en-US" sz="2000" dirty="0"/>
              <a:t>也可以是字符参数值</a:t>
            </a:r>
            <a:r>
              <a:rPr lang="en-US" altLang="zh-CN" sz="2000" dirty="0"/>
              <a:t>left</a:t>
            </a:r>
            <a:r>
              <a:rPr lang="en-US" altLang="zh-CN" sz="2000" dirty="0" smtClean="0"/>
              <a:t>, center, right</a:t>
            </a:r>
            <a:r>
              <a:rPr lang="zh-CN" altLang="en-US" sz="2000" dirty="0"/>
              <a:t>；</a:t>
            </a:r>
            <a:r>
              <a:rPr lang="en-US" altLang="zh-CN" sz="2000" dirty="0"/>
              <a:t>Y</a:t>
            </a:r>
            <a:r>
              <a:rPr lang="zh-CN" altLang="en-US" sz="2000" dirty="0"/>
              <a:t>和</a:t>
            </a:r>
            <a:r>
              <a:rPr lang="en-US" altLang="zh-CN" sz="2000" dirty="0"/>
              <a:t>X</a:t>
            </a:r>
            <a:r>
              <a:rPr lang="zh-CN" altLang="en-US" sz="2000" dirty="0"/>
              <a:t>一样除了百分值外还可以设置字符值</a:t>
            </a:r>
            <a:r>
              <a:rPr lang="en-US" altLang="zh-CN" sz="2000" dirty="0"/>
              <a:t>top</a:t>
            </a:r>
            <a:r>
              <a:rPr lang="en-US" altLang="zh-CN" sz="2000" dirty="0" smtClean="0"/>
              <a:t>, center, bottom</a:t>
            </a:r>
            <a:r>
              <a:rPr lang="zh-CN" altLang="en-US" sz="2000" dirty="0"/>
              <a:t>，这个看上去有点像我们</a:t>
            </a:r>
            <a:r>
              <a:rPr lang="en-US" altLang="zh-CN" sz="2000" dirty="0"/>
              <a:t>background-position</a:t>
            </a:r>
            <a:r>
              <a:rPr lang="zh-CN" altLang="en-US" sz="2000" dirty="0"/>
              <a:t>设置一样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bg1"/>
                </a:solidFill>
              </a:rPr>
              <a:t>3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712257"/>
          </a:xfrm>
        </p:spPr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ransition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371725"/>
            <a:ext cx="10003584" cy="3128963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/>
              <a:t>W3C</a:t>
            </a:r>
            <a:r>
              <a:rPr lang="zh-CN" altLang="en-US" sz="2000" dirty="0"/>
              <a:t>标准中对</a:t>
            </a:r>
            <a:r>
              <a:rPr lang="en-US" altLang="zh-CN" sz="2000" dirty="0"/>
              <a:t>CSS3</a:t>
            </a:r>
            <a:r>
              <a:rPr lang="zh-CN" altLang="en-US" sz="2000" dirty="0"/>
              <a:t>的</a:t>
            </a:r>
            <a:r>
              <a:rPr lang="en-US" altLang="zh-CN" sz="2000" dirty="0"/>
              <a:t>transition</a:t>
            </a:r>
            <a:r>
              <a:rPr lang="zh-CN" altLang="en-US" sz="2000" dirty="0"/>
              <a:t>这是样描述的</a:t>
            </a:r>
            <a:r>
              <a:rPr lang="en-US" altLang="zh-CN" sz="2000" dirty="0" smtClean="0"/>
              <a:t>: CSS</a:t>
            </a:r>
            <a:r>
              <a:rPr lang="zh-CN" altLang="en-US" sz="2000" dirty="0"/>
              <a:t>的</a:t>
            </a:r>
            <a:r>
              <a:rPr lang="en-US" altLang="zh-CN" sz="2000" dirty="0"/>
              <a:t>transition</a:t>
            </a:r>
            <a:r>
              <a:rPr lang="zh-CN" altLang="en-US" sz="2000" dirty="0"/>
              <a:t>允许</a:t>
            </a:r>
            <a:r>
              <a:rPr lang="en-US" altLang="zh-CN" sz="2000" dirty="0"/>
              <a:t>CSS</a:t>
            </a:r>
            <a:r>
              <a:rPr lang="zh-CN" altLang="en-US" sz="2000" dirty="0"/>
              <a:t>的属性值在一定的时间区间内平滑地过渡。这种效果可以在鼠标单击、获得焦点、被点击或对元素任何改变中</a:t>
            </a:r>
            <a:r>
              <a:rPr lang="zh-CN" altLang="en-US" sz="2000" dirty="0" smtClean="0"/>
              <a:t>触发。 </a:t>
            </a:r>
            <a:endParaRPr lang="en-US" altLang="zh-CN" sz="20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lang="en-US" altLang="zh-CN" sz="2000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2000" dirty="0" smtClean="0"/>
              <a:t>transition</a:t>
            </a:r>
            <a:r>
              <a:rPr lang="zh-CN" altLang="en-US" sz="2000" dirty="0"/>
              <a:t>有下面些具体属性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sz="2000" dirty="0" smtClean="0"/>
              <a:t>transition-property : all </a:t>
            </a:r>
            <a:r>
              <a:rPr lang="en-US" altLang="zh-CN" sz="2000" dirty="0"/>
              <a:t>//</a:t>
            </a:r>
            <a:r>
              <a:rPr lang="zh-CN" altLang="en-US" sz="2000" dirty="0"/>
              <a:t>指定过渡的性质，比如</a:t>
            </a:r>
            <a:r>
              <a:rPr lang="en-US" altLang="zh-CN" sz="2000" dirty="0" err="1" smtClean="0"/>
              <a:t>transition-property:background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就是指</a:t>
            </a:r>
            <a:r>
              <a:rPr lang="en-US" altLang="zh-CN" sz="2000" dirty="0" smtClean="0"/>
              <a:t>background</a:t>
            </a:r>
            <a:r>
              <a:rPr lang="zh-CN" altLang="en-US" sz="2000" dirty="0"/>
              <a:t>参与这个</a:t>
            </a:r>
            <a:r>
              <a:rPr lang="zh-CN" altLang="en-US" sz="2000" dirty="0" smtClean="0"/>
              <a:t>过渡；</a:t>
            </a:r>
            <a:endParaRPr lang="en-US" altLang="zh-CN" sz="2000" dirty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sz="2000" dirty="0" smtClean="0"/>
              <a:t>transition-duration</a:t>
            </a:r>
            <a:r>
              <a:rPr lang="en-US" altLang="zh-CN" sz="2000" dirty="0"/>
              <a:t>:*//</a:t>
            </a:r>
            <a:r>
              <a:rPr lang="zh-CN" altLang="en-US" sz="2000" dirty="0"/>
              <a:t>指定这个过渡的持续</a:t>
            </a:r>
            <a:r>
              <a:rPr lang="zh-CN" altLang="en-US" sz="2000" dirty="0" smtClean="0"/>
              <a:t>时间；</a:t>
            </a:r>
            <a:endParaRPr lang="en-US" altLang="zh-CN" sz="2000" dirty="0" smtClean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sz="2000" dirty="0" smtClean="0"/>
              <a:t>transition-delay</a:t>
            </a:r>
            <a:r>
              <a:rPr lang="en-US" altLang="zh-CN" sz="2000" dirty="0"/>
              <a:t>:* //</a:t>
            </a:r>
            <a:r>
              <a:rPr lang="zh-CN" altLang="en-US" sz="2000" dirty="0"/>
              <a:t>延迟过渡</a:t>
            </a:r>
            <a:r>
              <a:rPr lang="zh-CN" altLang="en-US" sz="2000" dirty="0" smtClean="0"/>
              <a:t>时间；</a:t>
            </a:r>
            <a:endParaRPr lang="en-US" altLang="zh-CN" sz="2000" dirty="0" smtClean="0"/>
          </a:p>
          <a:p>
            <a:pPr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sz="2000" dirty="0" smtClean="0"/>
              <a:t>transition-timing-function</a:t>
            </a:r>
            <a:r>
              <a:rPr lang="en-US" altLang="zh-CN" sz="2000" dirty="0"/>
              <a:t>:*//</a:t>
            </a:r>
            <a:r>
              <a:rPr lang="zh-CN" altLang="en-US" sz="2000" dirty="0"/>
              <a:t>指定过渡类型，有</a:t>
            </a:r>
            <a:r>
              <a:rPr lang="en-US" altLang="zh-CN" sz="2000" dirty="0"/>
              <a:t>ease | linear | ease-in | ease-out | ease-in-out | </a:t>
            </a:r>
            <a:r>
              <a:rPr lang="en-US" altLang="zh-CN" sz="2000" dirty="0" smtClean="0"/>
              <a:t>cubic-</a:t>
            </a:r>
            <a:r>
              <a:rPr lang="en-US" altLang="zh-CN" sz="2000" dirty="0" err="1" smtClean="0"/>
              <a:t>bezier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4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432049"/>
            <a:ext cx="9803559" cy="3954463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/>
              <a:t>顾名思义为动画的意思。</a:t>
            </a:r>
            <a:r>
              <a:rPr lang="en-US" altLang="zh-CN" dirty="0"/>
              <a:t>Animation</a:t>
            </a:r>
            <a:r>
              <a:rPr lang="zh-CN" altLang="en-US" dirty="0"/>
              <a:t>应用在页面</a:t>
            </a:r>
            <a:r>
              <a:rPr lang="en-US" altLang="zh-CN" dirty="0"/>
              <a:t>DOM</a:t>
            </a:r>
            <a:r>
              <a:rPr lang="zh-CN" altLang="en-US" dirty="0"/>
              <a:t>上 使其产生动画的效果</a:t>
            </a:r>
            <a:r>
              <a:rPr lang="zh-CN" altLang="en-US" dirty="0" smtClean="0"/>
              <a:t>。</a:t>
            </a:r>
            <a:r>
              <a:rPr lang="zh-CN" altLang="en-US" dirty="0"/>
              <a:t>做过</a:t>
            </a:r>
            <a:r>
              <a:rPr lang="en-US" altLang="zh-CN" dirty="0"/>
              <a:t>Flash</a:t>
            </a:r>
            <a:r>
              <a:rPr lang="zh-CN" altLang="en-US" dirty="0"/>
              <a:t>动画的人都会知道，</a:t>
            </a:r>
            <a:r>
              <a:rPr lang="en-US" altLang="zh-CN" dirty="0"/>
              <a:t>Flash</a:t>
            </a:r>
            <a:r>
              <a:rPr lang="zh-CN" altLang="en-US" dirty="0"/>
              <a:t>里面有两个基础武器：时间轴和关键帧。而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keyframes</a:t>
            </a:r>
            <a:r>
              <a:rPr lang="zh-CN" altLang="en-US" dirty="0"/>
              <a:t>的出现，则是提供了</a:t>
            </a:r>
            <a:r>
              <a:rPr lang="en-US" altLang="zh-CN" dirty="0"/>
              <a:t>flash</a:t>
            </a:r>
            <a:r>
              <a:rPr lang="zh-CN" altLang="en-US" dirty="0"/>
              <a:t>世界里面的这两</a:t>
            </a:r>
            <a:r>
              <a:rPr lang="zh-CN" altLang="en-US" dirty="0" smtClean="0"/>
              <a:t>个属性</a:t>
            </a:r>
            <a:r>
              <a:rPr lang="zh-CN" altLang="en-US" dirty="0"/>
              <a:t>的合集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为默认值，将没有任何动画效果，其可以用来覆盖任何动画 </a:t>
            </a:r>
            <a:endParaRPr lang="en-US" altLang="zh-CN" dirty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animation-duration</a:t>
            </a:r>
            <a:r>
              <a:rPr lang="zh-CN" altLang="en-US" dirty="0" smtClean="0"/>
              <a:t>：默认值为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，意味着动画周期为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，也就是没有任何动画效果 </a:t>
            </a:r>
            <a:endParaRPr lang="en-US" altLang="zh-CN" dirty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animation-timing-function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transition-timing-function</a:t>
            </a:r>
            <a:r>
              <a:rPr lang="zh-CN" altLang="en-US" dirty="0" smtClean="0"/>
              <a:t>一样 </a:t>
            </a:r>
            <a:endParaRPr lang="en-US" altLang="zh-CN" dirty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animation-delay</a:t>
            </a:r>
            <a:r>
              <a:rPr lang="zh-CN" altLang="en-US" dirty="0" smtClean="0"/>
              <a:t>：在开始执行动画时需要等待的时间 </a:t>
            </a:r>
            <a:endParaRPr lang="en-US" altLang="zh-CN" dirty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animation-iteration-count</a:t>
            </a:r>
            <a:r>
              <a:rPr lang="zh-CN" altLang="en-US" dirty="0" smtClean="0"/>
              <a:t>：定义动画的播放次数，默认为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，如果为</a:t>
            </a:r>
            <a:r>
              <a:rPr lang="en-US" altLang="zh-CN" dirty="0" smtClean="0"/>
              <a:t>infinite</a:t>
            </a:r>
            <a:r>
              <a:rPr lang="zh-CN" altLang="en-US" dirty="0" smtClean="0"/>
              <a:t>，则无限次循环播放 </a:t>
            </a:r>
            <a:endParaRPr lang="en-US" altLang="zh-CN" dirty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animation-direction</a:t>
            </a:r>
            <a:r>
              <a:rPr lang="zh-CN" altLang="en-US" dirty="0" smtClean="0"/>
              <a:t>：默认为</a:t>
            </a:r>
            <a:r>
              <a:rPr lang="en-US" altLang="zh-CN" dirty="0" err="1" smtClean="0"/>
              <a:t>nomal</a:t>
            </a:r>
            <a:r>
              <a:rPr lang="zh-CN" altLang="en-US" dirty="0" smtClean="0"/>
              <a:t>，每次循环都是向前</a:t>
            </a:r>
            <a:r>
              <a:rPr lang="zh-CN" altLang="en-US" dirty="0" smtClean="0"/>
              <a:t>播放</a:t>
            </a:r>
            <a:r>
              <a:rPr lang="zh-CN" altLang="en-US" dirty="0"/>
              <a:t>；</a:t>
            </a:r>
            <a:r>
              <a:rPr lang="en-US" altLang="zh-CN" dirty="0" smtClean="0"/>
              <a:t>reverse </a:t>
            </a:r>
            <a:r>
              <a:rPr lang="zh-CN" altLang="en-US" dirty="0" smtClean="0"/>
              <a:t>向后播放；另</a:t>
            </a:r>
            <a:r>
              <a:rPr lang="zh-CN" altLang="en-US" dirty="0" smtClean="0"/>
              <a:t>两</a:t>
            </a:r>
            <a:r>
              <a:rPr lang="zh-CN" altLang="en-US" dirty="0" smtClean="0"/>
              <a:t>个值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alternate</a:t>
            </a:r>
            <a:r>
              <a:rPr lang="zh-CN" altLang="en-US" dirty="0"/>
              <a:t>，如果为奇数就正常</a:t>
            </a:r>
            <a:r>
              <a:rPr lang="zh-CN" altLang="en-US" dirty="0" smtClean="0"/>
              <a:t>播放，动画播放为偶数次则反向播放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alternate-reverse</a:t>
            </a:r>
            <a:r>
              <a:rPr lang="zh-CN" altLang="en-US" dirty="0" smtClean="0"/>
              <a:t>则相反；</a:t>
            </a:r>
            <a:endParaRPr lang="en-US" altLang="zh-CN" dirty="0" smtClean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animation-state</a:t>
            </a:r>
            <a:r>
              <a:rPr lang="zh-CN" altLang="en-US" dirty="0" smtClean="0"/>
              <a:t>：默认为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，播放，</a:t>
            </a:r>
            <a:r>
              <a:rPr lang="en-US" altLang="zh-CN" dirty="0" smtClean="0"/>
              <a:t>paused</a:t>
            </a:r>
            <a:r>
              <a:rPr lang="zh-CN" altLang="en-US" dirty="0" smtClean="0"/>
              <a:t>，暂停 </a:t>
            </a:r>
            <a:endParaRPr lang="en-US" altLang="zh-CN" dirty="0" smtClean="0"/>
          </a:p>
          <a:p>
            <a:pPr lvl="0" defTabSz="914400">
              <a:spcBef>
                <a:spcPts val="0"/>
              </a:spcBef>
              <a:buClrTx/>
              <a:buSzTx/>
              <a:buFont typeface="Wingdings" charset="2"/>
              <a:buChar char="l"/>
            </a:pPr>
            <a:r>
              <a:rPr lang="en-US" altLang="zh-CN" dirty="0" smtClean="0"/>
              <a:t>animation-fill-mode</a:t>
            </a:r>
            <a:r>
              <a:rPr lang="zh-CN" altLang="en-US" dirty="0" smtClean="0"/>
              <a:t>：定义动画开始之前和结束之后发生的操作，默认值为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，动画结束时回到动画没开始时的状态；</a:t>
            </a:r>
            <a:r>
              <a:rPr lang="en-US" altLang="zh-CN" dirty="0" smtClean="0"/>
              <a:t>forwards</a:t>
            </a:r>
            <a:r>
              <a:rPr lang="zh-CN" altLang="en-US" dirty="0" smtClean="0"/>
              <a:t>，动画结束后继续应用最后关键帧的位置，即保存在结束状态；</a:t>
            </a:r>
            <a:r>
              <a:rPr lang="en-US" altLang="zh-CN" dirty="0" smtClean="0"/>
              <a:t>backwards</a:t>
            </a:r>
            <a:r>
              <a:rPr lang="zh-CN" altLang="en-US" dirty="0" smtClean="0"/>
              <a:t>，让动画回到第一帧的状态；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：轮流应用</a:t>
            </a:r>
            <a:r>
              <a:rPr lang="en-US" altLang="zh-CN" dirty="0" smtClean="0"/>
              <a:t>forwards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backwards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5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28" y="2644107"/>
            <a:ext cx="8825659" cy="3416300"/>
          </a:xfrm>
        </p:spPr>
        <p:txBody>
          <a:bodyPr/>
          <a:lstStyle/>
          <a:p>
            <a:r>
              <a:rPr lang="zh-CN" altLang="en-US" dirty="0" smtClean="0"/>
              <a:t>触发</a:t>
            </a:r>
            <a:r>
              <a:rPr lang="zh-CN" altLang="en-US" dirty="0"/>
              <a:t>条件不同。</a:t>
            </a:r>
            <a:r>
              <a:rPr lang="en-US" altLang="zh-CN" dirty="0"/>
              <a:t>transition</a:t>
            </a:r>
            <a:r>
              <a:rPr lang="zh-CN" altLang="en-US" dirty="0"/>
              <a:t>通常和</a:t>
            </a:r>
            <a:r>
              <a:rPr lang="en-US" altLang="zh-CN" dirty="0"/>
              <a:t>hover</a:t>
            </a:r>
            <a:r>
              <a:rPr lang="zh-CN" altLang="en-US" dirty="0"/>
              <a:t>等事件配合使用，由事件触发。</a:t>
            </a:r>
            <a:r>
              <a:rPr lang="en-US" altLang="zh-CN" dirty="0"/>
              <a:t>animation</a:t>
            </a:r>
            <a:r>
              <a:rPr lang="zh-CN" altLang="en-US" dirty="0"/>
              <a:t>则和</a:t>
            </a:r>
            <a:r>
              <a:rPr lang="en-US" altLang="zh-CN" dirty="0"/>
              <a:t>gif</a:t>
            </a:r>
            <a:r>
              <a:rPr lang="zh-CN" altLang="en-US" dirty="0"/>
              <a:t>动态图差不多，立即播放。</a:t>
            </a:r>
          </a:p>
          <a:p>
            <a:r>
              <a:rPr lang="zh-CN" altLang="en-US" dirty="0" smtClean="0"/>
              <a:t>循环</a:t>
            </a:r>
            <a:r>
              <a:rPr lang="zh-CN" altLang="en-US" dirty="0"/>
              <a:t>。 </a:t>
            </a:r>
            <a:r>
              <a:rPr lang="en-US" altLang="zh-CN" dirty="0"/>
              <a:t>animation</a:t>
            </a:r>
            <a:r>
              <a:rPr lang="zh-CN" altLang="en-US" dirty="0"/>
              <a:t>可以设定循环次数。</a:t>
            </a:r>
          </a:p>
          <a:p>
            <a:r>
              <a:rPr lang="zh-CN" altLang="en-US" dirty="0" smtClean="0"/>
              <a:t>精确性</a:t>
            </a:r>
            <a:r>
              <a:rPr lang="zh-CN" altLang="en-US" dirty="0"/>
              <a:t>。 </a:t>
            </a:r>
            <a:r>
              <a:rPr lang="en-US" altLang="zh-CN" dirty="0"/>
              <a:t>animation</a:t>
            </a:r>
            <a:r>
              <a:rPr lang="zh-CN" altLang="en-US" dirty="0"/>
              <a:t>可以设定每一帧的样式和时间。</a:t>
            </a:r>
            <a:r>
              <a:rPr lang="en-US" altLang="zh-CN" dirty="0" err="1"/>
              <a:t>tranistion</a:t>
            </a:r>
            <a:r>
              <a:rPr lang="en-US" altLang="zh-CN" dirty="0"/>
              <a:t> </a:t>
            </a:r>
            <a:r>
              <a:rPr lang="zh-CN" altLang="en-US" dirty="0"/>
              <a:t>只能设定头尾。 </a:t>
            </a:r>
            <a:r>
              <a:rPr lang="en-US" altLang="zh-CN" dirty="0"/>
              <a:t>animation</a:t>
            </a:r>
            <a:r>
              <a:rPr lang="zh-CN" altLang="en-US" dirty="0"/>
              <a:t>中可以设置每一帧需要单独变化的样式属性， </a:t>
            </a:r>
            <a:r>
              <a:rPr lang="en-US" altLang="zh-CN" dirty="0"/>
              <a:t>transition</a:t>
            </a:r>
            <a:r>
              <a:rPr lang="zh-CN" altLang="en-US" dirty="0"/>
              <a:t>中所有样式属性都要一起变化。</a:t>
            </a:r>
          </a:p>
          <a:p>
            <a:r>
              <a:rPr lang="zh-CN" altLang="en-US" dirty="0" smtClean="0"/>
              <a:t>与</a:t>
            </a:r>
            <a:r>
              <a:rPr lang="en-US" altLang="zh-CN" b="1" dirty="0">
                <a:hlinkClick r:id="rId2" tooltip="JavaScript知识库"/>
              </a:rPr>
              <a:t>JavaScript</a:t>
            </a:r>
            <a:r>
              <a:rPr lang="zh-CN" altLang="en-US" dirty="0"/>
              <a:t>的交互。</a:t>
            </a:r>
            <a:r>
              <a:rPr lang="en-US" altLang="zh-CN" dirty="0"/>
              <a:t>animation</a:t>
            </a:r>
            <a:r>
              <a:rPr lang="zh-CN" altLang="en-US" dirty="0"/>
              <a:t>与</a:t>
            </a:r>
            <a:r>
              <a:rPr lang="en-US" altLang="zh-CN" dirty="0" err="1"/>
              <a:t>js</a:t>
            </a:r>
            <a:r>
              <a:rPr lang="zh-CN" altLang="en-US" dirty="0"/>
              <a:t>的交互不是很紧密。</a:t>
            </a:r>
            <a:r>
              <a:rPr lang="en-US" altLang="zh-CN" dirty="0" err="1"/>
              <a:t>tranistion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的结合更强大。</a:t>
            </a:r>
            <a:r>
              <a:rPr lang="en-US" altLang="zh-CN" dirty="0" err="1"/>
              <a:t>js</a:t>
            </a:r>
            <a:r>
              <a:rPr lang="zh-CN" altLang="en-US" dirty="0"/>
              <a:t>设定要变化的样式，</a:t>
            </a:r>
            <a:r>
              <a:rPr lang="en-US" altLang="zh-CN" dirty="0"/>
              <a:t>transition</a:t>
            </a:r>
            <a:r>
              <a:rPr lang="zh-CN" altLang="en-US" dirty="0"/>
              <a:t>负责动画效果，天作之合，比之前只能用</a:t>
            </a:r>
            <a:r>
              <a:rPr lang="en-US" altLang="zh-CN" dirty="0" err="1"/>
              <a:t>js</a:t>
            </a:r>
            <a:r>
              <a:rPr lang="zh-CN" altLang="en-US" dirty="0"/>
              <a:t>时爽太</a:t>
            </a:r>
            <a:r>
              <a:rPr lang="zh-CN" altLang="en-US" dirty="0" smtClean="0"/>
              <a:t>多。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805311" y="5863709"/>
            <a:ext cx="746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http://www.kirupa.com/html5/css3_animations_vs_transitions.htm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6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786063"/>
            <a:ext cx="8825659" cy="326231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如果要灵活定制多个帧以及循环，用</a:t>
            </a:r>
            <a:r>
              <a:rPr lang="en-US" altLang="zh-CN" dirty="0"/>
              <a:t>animation.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如果要简单的</a:t>
            </a:r>
            <a:r>
              <a:rPr lang="en-US" altLang="zh-CN" dirty="0"/>
              <a:t>from to </a:t>
            </a:r>
            <a:r>
              <a:rPr lang="zh-CN" altLang="en-US" dirty="0"/>
              <a:t>效果，用 </a:t>
            </a:r>
            <a:r>
              <a:rPr lang="en-US" altLang="zh-CN" dirty="0"/>
              <a:t>transition.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如果要使用</a:t>
            </a:r>
            <a:r>
              <a:rPr lang="en-US" altLang="zh-CN" dirty="0" err="1"/>
              <a:t>js</a:t>
            </a:r>
            <a:r>
              <a:rPr lang="zh-CN" altLang="en-US" dirty="0"/>
              <a:t>灵活设定动画属性，用</a:t>
            </a:r>
            <a:r>
              <a:rPr lang="en-US" altLang="zh-CN" dirty="0"/>
              <a:t>transition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529888" y="14287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</a:rPr>
              <a:t>7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841</TotalTime>
  <Words>561</Words>
  <Application>Microsoft Macintosh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Century Gothic</vt:lpstr>
      <vt:lpstr>DengXian</vt:lpstr>
      <vt:lpstr>Wingdings</vt:lpstr>
      <vt:lpstr>Wingdings 3</vt:lpstr>
      <vt:lpstr>宋体</vt:lpstr>
      <vt:lpstr>Arial</vt:lpstr>
      <vt:lpstr>离子会议室</vt:lpstr>
      <vt:lpstr>七夕快乐</vt:lpstr>
      <vt:lpstr> 主要知识点</vt:lpstr>
      <vt:lpstr>transform</vt:lpstr>
      <vt:lpstr>transition</vt:lpstr>
      <vt:lpstr>animation</vt:lpstr>
      <vt:lpstr>transition与animation的比较</vt:lpstr>
      <vt:lpstr>结论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七夕快乐</dc:title>
  <dc:creator>Microsoft Office 用户</dc:creator>
  <cp:lastModifiedBy>Microsoft Office 用户</cp:lastModifiedBy>
  <cp:revision>36</cp:revision>
  <dcterms:created xsi:type="dcterms:W3CDTF">2017-05-30T14:48:39Z</dcterms:created>
  <dcterms:modified xsi:type="dcterms:W3CDTF">2017-06-09T12:30:33Z</dcterms:modified>
</cp:coreProperties>
</file>