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07BA-56D3-4024-9163-88DBCB07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BE3F0-ED4A-4278-A8BB-A14E2657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0B54-09E1-4165-92AE-0424ECE8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58AF2-6923-4088-8240-E7F99012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5D33E-04E0-4A4C-89FD-8740C313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5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0BC32-BFDE-4BC2-BADE-F8F88DF9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8AD3A-9C79-4210-B3F5-B2A49F1B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92AA1-E3B8-4120-9C11-6EC2272D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EB3B5-DFC6-44D8-9E6B-2DF7ECF9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91EE4-A650-4BD6-89D5-FDC19BCB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435DF-C1FC-4F1D-88D5-494AE188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5ABD9-0342-4878-8D7C-64931893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7A6D3-5DE3-4793-A9C1-6EFB0380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66CAE-B014-4606-BA89-4791B120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A7A6-D5C5-41A4-9C95-04C78E7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1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FD1D7-E0C7-4592-93A5-07AFE4C9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CE411-494E-4748-B72D-7B7F17E5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2B383-F319-4049-A657-2B096086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D7CDA-7C18-451D-8109-FACC66F0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0B910-459E-4CAB-BD97-55715295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C33CC-C609-4BEE-A6A1-76263C4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D1350-5BBC-4FBE-8391-D58FA17E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BB6D7-B087-46E4-A92A-E42A1996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7BA4C-5072-4A17-82CE-392E22C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3D48D-D285-40BD-A8B8-9441B24F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B72-EC49-44CB-8B50-31067870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E629-AFCA-4DB8-BDD1-4E600510D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FB2CE-F91D-4753-B80E-0607E017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DCC42-15A2-4052-A3B9-7C283FCD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BBBBE-6020-4E88-AD61-E2DC7046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D2431-59CF-44AD-A499-1CDBA05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963F8-8046-4C5D-9EFD-44294EA0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67C9-2196-40AC-B97B-F99E49B9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7C6B6-D36D-4392-8892-1F2EA10B6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37642-3F81-45DC-A315-552C566D9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81030-1321-47C4-813F-23F7368C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D192A5-47EA-42D7-A5EB-7514FCA9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5DD00-186A-4892-A8BA-2BF7BA74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8FED6-1824-4DD1-8500-500F2838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0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B028-36CA-421B-83DE-B6B15D04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04AA57-3E90-44BB-B622-13BC0773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CCC69-9E8F-49B6-BE03-3CA56234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442FF-5C2B-4568-A803-12BFB644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FE4490-D7CF-4282-A3CC-20A8DF0B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69BB97-45EF-4213-ACED-4053677D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81278-72F4-4BFB-A5E3-91D55D9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0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38EE7-D67B-4A47-BA3B-36CBFF6D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178C-5A07-4CBB-B2B0-050CC960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A0831-751D-4BB5-BBDC-663CC15E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8B3EF-4467-467E-BDC5-17EC3ADE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EAE95-B2B6-460A-B538-3F810211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14144-B21A-40CD-99DE-BA0ACCBC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CF4E9-18A3-4846-99FD-62E8AD41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8E66D-1319-4E64-BF8E-0D64884CC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6B39F-F339-4291-A38D-376FC979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66408-2C38-4372-B621-67A78430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50D7D-AE07-43E5-8020-CF52BCB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F3457-150A-4E81-9765-28A34B41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DD554-3A5E-416B-8A5D-D187C32C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6AA3-4737-4AA0-85F0-1BD73529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62EDC-D7DF-482A-AC6B-3DA9E255B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126-AA83-4A8C-B65B-8AB5A8B5B53C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4A984-6082-4090-9D1D-4AE402F14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3E318-3F32-4591-A592-FC63B60B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F717-1A67-4B2B-8A9C-14AB2AE51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973CD0-0AE5-45F4-B7F3-79B53B56A2A7}"/>
              </a:ext>
            </a:extLst>
          </p:cNvPr>
          <p:cNvSpPr/>
          <p:nvPr/>
        </p:nvSpPr>
        <p:spPr>
          <a:xfrm>
            <a:off x="1945344" y="768783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B58684-07EC-4062-B497-A50DBF0E83EF}"/>
              </a:ext>
            </a:extLst>
          </p:cNvPr>
          <p:cNvSpPr/>
          <p:nvPr/>
        </p:nvSpPr>
        <p:spPr>
          <a:xfrm>
            <a:off x="2752167" y="768783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5780C2-D247-4899-845B-EDAE24737FB8}"/>
              </a:ext>
            </a:extLst>
          </p:cNvPr>
          <p:cNvSpPr/>
          <p:nvPr/>
        </p:nvSpPr>
        <p:spPr>
          <a:xfrm>
            <a:off x="4323144" y="768783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46B642-A366-4067-BA76-7C08C771725C}"/>
              </a:ext>
            </a:extLst>
          </p:cNvPr>
          <p:cNvSpPr/>
          <p:nvPr/>
        </p:nvSpPr>
        <p:spPr>
          <a:xfrm>
            <a:off x="5129967" y="768783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0CD7C-30B8-4F6B-8E95-C543367917FD}"/>
              </a:ext>
            </a:extLst>
          </p:cNvPr>
          <p:cNvSpPr/>
          <p:nvPr/>
        </p:nvSpPr>
        <p:spPr>
          <a:xfrm>
            <a:off x="4363784" y="1851258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B77D98-E396-49F5-B93C-BD4F45C4EF9D}"/>
              </a:ext>
            </a:extLst>
          </p:cNvPr>
          <p:cNvSpPr/>
          <p:nvPr/>
        </p:nvSpPr>
        <p:spPr>
          <a:xfrm>
            <a:off x="5170607" y="1851258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63ED56-D380-4302-9ECF-AD4C8613A06B}"/>
              </a:ext>
            </a:extLst>
          </p:cNvPr>
          <p:cNvSpPr/>
          <p:nvPr/>
        </p:nvSpPr>
        <p:spPr>
          <a:xfrm>
            <a:off x="5289177" y="2935942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4B0B54-F1D3-49C8-85DD-D7CE8E89F521}"/>
              </a:ext>
            </a:extLst>
          </p:cNvPr>
          <p:cNvSpPr/>
          <p:nvPr/>
        </p:nvSpPr>
        <p:spPr>
          <a:xfrm>
            <a:off x="6096000" y="2935942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FBDC4B-C7EC-4D5D-838B-0F408DFFBE2C}"/>
              </a:ext>
            </a:extLst>
          </p:cNvPr>
          <p:cNvSpPr/>
          <p:nvPr/>
        </p:nvSpPr>
        <p:spPr>
          <a:xfrm>
            <a:off x="5289176" y="4100493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8DB27F-2AE3-4D56-8E3A-3D5752F2D552}"/>
              </a:ext>
            </a:extLst>
          </p:cNvPr>
          <p:cNvSpPr/>
          <p:nvPr/>
        </p:nvSpPr>
        <p:spPr>
          <a:xfrm>
            <a:off x="6095999" y="4100493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200A92-1C42-4641-8B57-5B7A871B6899}"/>
              </a:ext>
            </a:extLst>
          </p:cNvPr>
          <p:cNvSpPr/>
          <p:nvPr/>
        </p:nvSpPr>
        <p:spPr>
          <a:xfrm>
            <a:off x="6218878" y="5265044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6E1E8F-5ED1-4D28-9DA2-AE70F58C7610}"/>
              </a:ext>
            </a:extLst>
          </p:cNvPr>
          <p:cNvSpPr/>
          <p:nvPr/>
        </p:nvSpPr>
        <p:spPr>
          <a:xfrm>
            <a:off x="7025701" y="5265044"/>
            <a:ext cx="806823" cy="49305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374972-7D41-4677-81E6-2D289345F858}"/>
              </a:ext>
            </a:extLst>
          </p:cNvPr>
          <p:cNvCxnSpPr>
            <a:cxnSpLocks/>
          </p:cNvCxnSpPr>
          <p:nvPr/>
        </p:nvCxnSpPr>
        <p:spPr>
          <a:xfrm>
            <a:off x="2348756" y="1073582"/>
            <a:ext cx="11100" cy="711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8C09D9-F6E7-413F-8971-49C27404C4AF}"/>
              </a:ext>
            </a:extLst>
          </p:cNvPr>
          <p:cNvCxnSpPr>
            <a:cxnSpLocks/>
          </p:cNvCxnSpPr>
          <p:nvPr/>
        </p:nvCxnSpPr>
        <p:spPr>
          <a:xfrm>
            <a:off x="3236260" y="1048163"/>
            <a:ext cx="9771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4DB5F02-1096-45F7-A8E1-F5C5E25F3DAC}"/>
              </a:ext>
            </a:extLst>
          </p:cNvPr>
          <p:cNvCxnSpPr>
            <a:cxnSpLocks/>
          </p:cNvCxnSpPr>
          <p:nvPr/>
        </p:nvCxnSpPr>
        <p:spPr>
          <a:xfrm>
            <a:off x="4778194" y="2212163"/>
            <a:ext cx="0" cy="66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88E7EF-76C1-4927-B2A8-EE3AA46A0BEC}"/>
              </a:ext>
            </a:extLst>
          </p:cNvPr>
          <p:cNvCxnSpPr>
            <a:cxnSpLocks/>
          </p:cNvCxnSpPr>
          <p:nvPr/>
        </p:nvCxnSpPr>
        <p:spPr>
          <a:xfrm>
            <a:off x="5574018" y="2188555"/>
            <a:ext cx="10999" cy="689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6D004D8-5EB2-4785-B17F-6A41D687AC2E}"/>
              </a:ext>
            </a:extLst>
          </p:cNvPr>
          <p:cNvCxnSpPr>
            <a:cxnSpLocks/>
          </p:cNvCxnSpPr>
          <p:nvPr/>
        </p:nvCxnSpPr>
        <p:spPr>
          <a:xfrm>
            <a:off x="5626208" y="3319890"/>
            <a:ext cx="0" cy="721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C1FA364-AE86-4897-A617-09AD5A075141}"/>
              </a:ext>
            </a:extLst>
          </p:cNvPr>
          <p:cNvSpPr txBox="1"/>
          <p:nvPr/>
        </p:nvSpPr>
        <p:spPr>
          <a:xfrm>
            <a:off x="2177690" y="17717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C6F08E-1452-4326-AC5B-CF96FF76151D}"/>
              </a:ext>
            </a:extLst>
          </p:cNvPr>
          <p:cNvCxnSpPr>
            <a:cxnSpLocks/>
          </p:cNvCxnSpPr>
          <p:nvPr/>
        </p:nvCxnSpPr>
        <p:spPr>
          <a:xfrm flipH="1">
            <a:off x="5129967" y="777736"/>
            <a:ext cx="806823" cy="484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C381636-F604-4476-AB7D-E864D2445A09}"/>
              </a:ext>
            </a:extLst>
          </p:cNvPr>
          <p:cNvCxnSpPr>
            <a:cxnSpLocks/>
          </p:cNvCxnSpPr>
          <p:nvPr/>
        </p:nvCxnSpPr>
        <p:spPr>
          <a:xfrm flipH="1">
            <a:off x="4769222" y="1092070"/>
            <a:ext cx="1" cy="69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530866E-D4EB-43A1-8249-2E0412247172}"/>
              </a:ext>
            </a:extLst>
          </p:cNvPr>
          <p:cNvSpPr txBox="1"/>
          <p:nvPr/>
        </p:nvSpPr>
        <p:spPr>
          <a:xfrm>
            <a:off x="4597918" y="28687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D97D051-250D-4548-858A-1C22AFE2F11C}"/>
              </a:ext>
            </a:extLst>
          </p:cNvPr>
          <p:cNvCxnSpPr>
            <a:cxnSpLocks/>
          </p:cNvCxnSpPr>
          <p:nvPr/>
        </p:nvCxnSpPr>
        <p:spPr>
          <a:xfrm flipH="1">
            <a:off x="6095999" y="2931449"/>
            <a:ext cx="806823" cy="484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90122BB-D5A1-45F7-9848-5778CE65DD6A}"/>
              </a:ext>
            </a:extLst>
          </p:cNvPr>
          <p:cNvCxnSpPr>
            <a:cxnSpLocks/>
          </p:cNvCxnSpPr>
          <p:nvPr/>
        </p:nvCxnSpPr>
        <p:spPr>
          <a:xfrm>
            <a:off x="5649919" y="4444644"/>
            <a:ext cx="0" cy="740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BF303-A058-4CAA-9A2C-D4628D4C6642}"/>
              </a:ext>
            </a:extLst>
          </p:cNvPr>
          <p:cNvSpPr txBox="1"/>
          <p:nvPr/>
        </p:nvSpPr>
        <p:spPr>
          <a:xfrm>
            <a:off x="5488505" y="51532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EC0F3ED-956B-40A0-934F-95C85F4C0F79}"/>
              </a:ext>
            </a:extLst>
          </p:cNvPr>
          <p:cNvCxnSpPr>
            <a:cxnSpLocks/>
          </p:cNvCxnSpPr>
          <p:nvPr/>
        </p:nvCxnSpPr>
        <p:spPr>
          <a:xfrm>
            <a:off x="6472046" y="4431549"/>
            <a:ext cx="0" cy="753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12E7FC-FC82-4FB5-ABBF-1E91723C465B}"/>
              </a:ext>
            </a:extLst>
          </p:cNvPr>
          <p:cNvCxnSpPr>
            <a:cxnSpLocks/>
          </p:cNvCxnSpPr>
          <p:nvPr/>
        </p:nvCxnSpPr>
        <p:spPr>
          <a:xfrm>
            <a:off x="6622289" y="5511573"/>
            <a:ext cx="11593" cy="709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974932E-BDF4-48F5-B6B2-E449009BF178}"/>
              </a:ext>
            </a:extLst>
          </p:cNvPr>
          <p:cNvSpPr txBox="1"/>
          <p:nvPr/>
        </p:nvSpPr>
        <p:spPr>
          <a:xfrm>
            <a:off x="6464605" y="623688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A05EA75-1C10-40B2-8F60-EAB8F98A741F}"/>
              </a:ext>
            </a:extLst>
          </p:cNvPr>
          <p:cNvCxnSpPr>
            <a:cxnSpLocks/>
          </p:cNvCxnSpPr>
          <p:nvPr/>
        </p:nvCxnSpPr>
        <p:spPr>
          <a:xfrm flipH="1">
            <a:off x="7025701" y="5265129"/>
            <a:ext cx="806823" cy="484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7533C2-3E5E-44F0-95F7-64FC4644C3B4}"/>
              </a:ext>
            </a:extLst>
          </p:cNvPr>
          <p:cNvSpPr txBox="1"/>
          <p:nvPr/>
        </p:nvSpPr>
        <p:spPr>
          <a:xfrm>
            <a:off x="4696258" y="386080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(2 (3 4)))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804856-E16B-4E9F-88E9-ED51E3C34B17}"/>
              </a:ext>
            </a:extLst>
          </p:cNvPr>
          <p:cNvCxnSpPr/>
          <p:nvPr/>
        </p:nvCxnSpPr>
        <p:spPr>
          <a:xfrm flipH="1">
            <a:off x="4696258" y="786190"/>
            <a:ext cx="404062" cy="99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B0AA8A4-6DE2-4FBD-9E4E-551F2498368F}"/>
              </a:ext>
            </a:extLst>
          </p:cNvPr>
          <p:cNvSpPr txBox="1"/>
          <p:nvPr/>
        </p:nvSpPr>
        <p:spPr>
          <a:xfrm>
            <a:off x="4543011" y="18087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121C971-6E72-4666-98C2-88C8C7667278}"/>
              </a:ext>
            </a:extLst>
          </p:cNvPr>
          <p:cNvCxnSpPr>
            <a:cxnSpLocks/>
          </p:cNvCxnSpPr>
          <p:nvPr/>
        </p:nvCxnSpPr>
        <p:spPr>
          <a:xfrm>
            <a:off x="5586356" y="743615"/>
            <a:ext cx="418204" cy="1034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6F1546A-10AC-4C5D-91A5-5611E1ED09A0}"/>
              </a:ext>
            </a:extLst>
          </p:cNvPr>
          <p:cNvSpPr txBox="1"/>
          <p:nvPr/>
        </p:nvSpPr>
        <p:spPr>
          <a:xfrm>
            <a:off x="5615192" y="1809076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(3 4))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5FC2491-A680-4725-8B49-75436C7F35E4}"/>
              </a:ext>
            </a:extLst>
          </p:cNvPr>
          <p:cNvCxnSpPr/>
          <p:nvPr/>
        </p:nvCxnSpPr>
        <p:spPr>
          <a:xfrm flipH="1">
            <a:off x="5441633" y="2208888"/>
            <a:ext cx="404062" cy="99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880B4E6-1AAA-414C-8462-7ECF5BDAE003}"/>
              </a:ext>
            </a:extLst>
          </p:cNvPr>
          <p:cNvSpPr txBox="1"/>
          <p:nvPr/>
        </p:nvSpPr>
        <p:spPr>
          <a:xfrm>
            <a:off x="5263984" y="3247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4A29540-9050-4229-A0A0-A957D39E51CC}"/>
              </a:ext>
            </a:extLst>
          </p:cNvPr>
          <p:cNvCxnSpPr>
            <a:cxnSpLocks/>
          </p:cNvCxnSpPr>
          <p:nvPr/>
        </p:nvCxnSpPr>
        <p:spPr>
          <a:xfrm>
            <a:off x="6329076" y="2225934"/>
            <a:ext cx="339262" cy="102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45FF476-E3C2-46F6-BE03-5A87A6BF6EA0}"/>
              </a:ext>
            </a:extLst>
          </p:cNvPr>
          <p:cNvSpPr txBox="1"/>
          <p:nvPr/>
        </p:nvSpPr>
        <p:spPr>
          <a:xfrm>
            <a:off x="6514900" y="326407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(3 4)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6DC8BCF-F862-461D-BEE2-8AE3C67A7905}"/>
              </a:ext>
            </a:extLst>
          </p:cNvPr>
          <p:cNvCxnSpPr/>
          <p:nvPr/>
        </p:nvCxnSpPr>
        <p:spPr>
          <a:xfrm flipH="1">
            <a:off x="6278123" y="3680937"/>
            <a:ext cx="404062" cy="99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E64F100-0EB9-4FA6-88BF-A225C668D9BD}"/>
              </a:ext>
            </a:extLst>
          </p:cNvPr>
          <p:cNvCxnSpPr>
            <a:cxnSpLocks/>
          </p:cNvCxnSpPr>
          <p:nvPr/>
        </p:nvCxnSpPr>
        <p:spPr>
          <a:xfrm>
            <a:off x="7020454" y="3680937"/>
            <a:ext cx="339262" cy="102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024C6BA-D562-4D29-B59C-BC79325D77A9}"/>
              </a:ext>
            </a:extLst>
          </p:cNvPr>
          <p:cNvSpPr txBox="1"/>
          <p:nvPr/>
        </p:nvSpPr>
        <p:spPr>
          <a:xfrm>
            <a:off x="6096000" y="47190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6B6CFAA-EBC2-45DE-9B24-E631E91300FE}"/>
              </a:ext>
            </a:extLst>
          </p:cNvPr>
          <p:cNvSpPr txBox="1"/>
          <p:nvPr/>
        </p:nvSpPr>
        <p:spPr>
          <a:xfrm>
            <a:off x="7203263" y="47190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6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森</dc:creator>
  <cp:lastModifiedBy>胡 森</cp:lastModifiedBy>
  <cp:revision>6</cp:revision>
  <dcterms:created xsi:type="dcterms:W3CDTF">2021-08-22T07:47:23Z</dcterms:created>
  <dcterms:modified xsi:type="dcterms:W3CDTF">2021-08-22T08:03:09Z</dcterms:modified>
</cp:coreProperties>
</file>