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93E46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B420-CA69-424D-ADD3-9D0ED5DC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9529EB-913C-4AAD-ADB5-C0A4994C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39461-93F6-4A68-9883-D97AA86D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5C8B0-6897-48C9-AA54-68F0282C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538A1-0975-4558-8819-BB98BA8D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95E6-38D7-49AE-A306-1893015A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2F09-8307-470E-AD9F-3DC6F6AAA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58394-5A8C-4399-9C16-4516E6D6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46BC-CACD-4744-9C8C-5627436F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45D0F-0524-42C6-8327-40A902A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3B62E3-C256-4CD3-B01E-D1E5E4C66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7519D-70AE-4374-89C1-48672CF7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35826-2C7C-4013-8E31-AD7E314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AA469-9825-4BA7-B6AC-30E51CA1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A546E-9CCD-4662-AFEF-77492D9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2188-BBBD-4A86-9FD5-A68A6536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C7E3C-AF4A-403F-A5D5-11D177AD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A5541-8EB9-4993-A2FC-E6BF915F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06D94-D24E-4243-B93E-E7AB21C6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09509-D1C8-408C-AABE-BA4F0CF2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7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2901-C4E8-4344-8B2E-A396CD4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0C1E4-A3EF-4647-B92F-3E321B22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3B38C-EDBB-4645-A9D2-CA996FB1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04CC4-A352-4C20-87F3-6E232F19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9B23C-08DB-412E-A475-B06920AD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2FABD-5163-469C-8A54-D0CB457E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7E12C-2076-4B80-AF85-2B74680EE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99CC3-2756-4327-A546-6CDF8957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106A2-DF35-46B6-AB8C-AF09652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F859C-C714-408E-97D6-819C7FD3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B0328-F619-4595-98A9-6840C7BD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E5EE-58E2-4BC0-90EF-170D5C9E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D5036-031B-4093-8995-BA90242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DD51C-A10D-4DE7-B8BA-954055A7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1C6EA-E772-4C9A-824F-21CF021A3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6E694-525E-4503-A3FD-CA49B66E6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5C9E9-389C-45F9-91C7-0FEAC90B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63350-CC5B-4E19-BFB6-1E0CC98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F5055A-FA29-4914-9F9B-05F30D8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6BAA-A537-4D5C-86FB-F5B4F67D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52871-EA4A-4386-B657-1FE27B18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CA2D1-A8D1-48A7-A8FB-A734874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C7E44E-388F-4AC5-A8FE-83B42283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ABBA9-5126-468B-A04F-1C5CAA7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40E14-4B16-4E8C-8164-CE5EBEA6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DFEE1-126C-48EA-83A8-5D47EB3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3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D3FF8-818D-44C6-925C-695D4198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91C74-4EC3-4EE2-ACB0-7ECDBEC1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6D0C6-F40D-496D-9764-EBED55B8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9F2C4-D04E-4792-A173-3D5DE66E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ED636-27EF-416D-A391-58DA5EFB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FFFD2-E3AA-4376-97D3-EA31F79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4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F780-753E-47B6-B171-5D6E10EE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7A3F7-1025-42D0-A097-687B24BFF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BC2D3-F26F-4C72-B3AC-C418FDC9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9B9F8-A262-44A7-934F-87ABA6CA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6C82-C266-4819-92F5-14D078C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CE4E9-170B-4F42-AF8B-E6CE49B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8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AFFD6-D53B-406D-9F6C-BE621BBB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8B7B-5526-4A7D-9FB1-E9C9DAA9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4DB10-BA6D-452E-B93F-F995AEB4F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0FDC-5295-49E0-A6D4-EFC535E8AEA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82FC-DC2F-4EAA-8AEC-98C815767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2DDCB-7A8D-4F11-897C-351784907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654C-D1D9-40D2-A89A-771D9658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D00C4A-FADA-4158-A44E-8CBC9589AF80}"/>
              </a:ext>
            </a:extLst>
          </p:cNvPr>
          <p:cNvSpPr txBox="1"/>
          <p:nvPr/>
        </p:nvSpPr>
        <p:spPr>
          <a:xfrm>
            <a:off x="1114426" y="1536174"/>
            <a:ext cx="789622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REGULAR EXPRESSION</a:t>
            </a:r>
          </a:p>
          <a:p>
            <a:r>
              <a:rPr lang="zh-CN" altLang="en-US" sz="88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正则表达式</a:t>
            </a:r>
            <a:endParaRPr lang="zh-CN" altLang="en-US" sz="88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邮箱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2591784"/>
            <a:ext cx="5191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qokuve.vdnaftvpt@265.com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sotvkh@eyou.com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wvvbbuw@sohu.com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lsbwdrbn@sogou.com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faclcgjaebdhp@35.com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hmshsbtoulnriw@hotmail.com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weela@xinhuanet.net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jquvvfafp@21cn.com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nrlrauj@263.net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Charl.Brian@whu.edu.cn</a:t>
            </a:r>
            <a:endParaRPr lang="en-US" altLang="zh-CN" sz="2400" b="1" dirty="0">
              <a:solidFill>
                <a:srgbClr val="C000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DF7303-DD20-4FFB-A125-8FFCCF5B91F7}"/>
              </a:ext>
            </a:extLst>
          </p:cNvPr>
          <p:cNvSpPr txBox="1"/>
          <p:nvPr/>
        </p:nvSpPr>
        <p:spPr>
          <a:xfrm>
            <a:off x="6324600" y="2506059"/>
            <a:ext cx="519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获取邮箱中的用户名和域名？</a:t>
            </a:r>
            <a:endParaRPr lang="en-US" altLang="zh-CN" sz="2800" b="1" dirty="0">
              <a:solidFill>
                <a:srgbClr val="C000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经纬度匹配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2801334"/>
            <a:ext cx="5191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Fira Code" panose="020B0809050000020004" pitchFamily="49" charset="0"/>
                <a:ea typeface="Fira Code" panose="020B0809050000020004" pitchFamily="49" charset="0"/>
              </a:rPr>
              <a:t>匹配</a:t>
            </a:r>
            <a:r>
              <a:rPr lang="en-US" altLang="zh-CN" sz="2400" b="1" dirty="0">
                <a:latin typeface="Fira Code" panose="020B0809050000020004" pitchFamily="49" charset="0"/>
                <a:ea typeface="Fira Code" panose="020B0809050000020004" pitchFamily="49" charset="0"/>
              </a:rPr>
              <a:t>GeoJSON</a:t>
            </a:r>
            <a:r>
              <a:rPr lang="zh-CN" altLang="en-US" sz="2400" b="1" dirty="0">
                <a:latin typeface="Fira Code" panose="020B0809050000020004" pitchFamily="49" charset="0"/>
                <a:ea typeface="Fira Code" panose="020B0809050000020004" pitchFamily="49" charset="0"/>
              </a:rPr>
              <a:t>字符串中的所有经纬度？</a:t>
            </a:r>
            <a:endParaRPr lang="en-US" altLang="zh-CN" sz="2400" b="1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9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D00C4A-FADA-4158-A44E-8CBC9589AF80}"/>
              </a:ext>
            </a:extLst>
          </p:cNvPr>
          <p:cNvSpPr txBox="1"/>
          <p:nvPr/>
        </p:nvSpPr>
        <p:spPr>
          <a:xfrm>
            <a:off x="1028701" y="2402949"/>
            <a:ext cx="789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THANKS</a:t>
            </a:r>
            <a:endParaRPr lang="zh-CN" altLang="en-US" sz="88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0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5372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正则表达式在线解析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3429000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https://regex101.com/</a:t>
            </a:r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元字符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057276" y="2961116"/>
            <a:ext cx="789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匹配所有字符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GB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\s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用于匹配空格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用于匹配非空格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用于匹配阿拉伯数字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用于匹配非阿拉伯数字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3BD895-0353-41D6-83BF-D2731B013F17}"/>
              </a:ext>
            </a:extLst>
          </p:cNvPr>
          <p:cNvSpPr txBox="1"/>
          <p:nvPr/>
        </p:nvSpPr>
        <p:spPr>
          <a:xfrm>
            <a:off x="6096000" y="2628900"/>
            <a:ext cx="560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用于匹配字母、数字或下划线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用于匹配非字母、数字或下划线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用于匹配纵向空白字符</a:t>
            </a: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 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用于转义</a:t>
            </a:r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1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字符组合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2961116"/>
            <a:ext cx="7896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GB" altLang="zh-CN" sz="2400" b="1" dirty="0" err="1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abc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]  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匹配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</a:p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</a:p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[^</a:t>
            </a:r>
            <a:r>
              <a:rPr lang="en-GB" altLang="zh-CN" sz="2400" b="1" dirty="0" err="1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abc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] 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匹配非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</a:p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[a-z]  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匹配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到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z     </a:t>
            </a:r>
          </a:p>
          <a:p>
            <a:endParaRPr lang="en-GB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altLang="zh-CN" sz="2400" b="1" dirty="0" err="1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a|b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匹配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     </a:t>
            </a:r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2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数量词修饰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3170666"/>
            <a:ext cx="519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*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星号表示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个或多个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问号表示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个或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个</a:t>
            </a: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加号表示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个或多个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E84526-6720-4E03-993E-2D13C0011AE8}"/>
              </a:ext>
            </a:extLst>
          </p:cNvPr>
          <p:cNvSpPr txBox="1"/>
          <p:nvPr/>
        </p:nvSpPr>
        <p:spPr>
          <a:xfrm>
            <a:off x="6238875" y="3179032"/>
            <a:ext cx="4608954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{n}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表示出现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次</a:t>
            </a: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{a,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b}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：表示出现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至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次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94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开始 与 结尾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3132566"/>
            <a:ext cx="519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^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用于匹配字符串的开始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zh-CN" altLang="en-US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或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GB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Z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用于匹配字符串的结尾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7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分组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3132566"/>
            <a:ext cx="5191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将正则表达式规则分组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匹配模式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2865866"/>
            <a:ext cx="519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全局模式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多行模式</a:t>
            </a: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 err="1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不区分大小写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738264-B0EE-4BB6-82D2-AA625277A43E}"/>
              </a:ext>
            </a:extLst>
          </p:cNvPr>
          <p:cNvSpPr txBox="1"/>
          <p:nvPr/>
        </p:nvSpPr>
        <p:spPr>
          <a:xfrm>
            <a:off x="6324600" y="2865866"/>
            <a:ext cx="519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单行模式</a:t>
            </a: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 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支持 </a:t>
            </a:r>
            <a:r>
              <a:rPr lang="en-US" altLang="zh-CN" sz="2400" b="1" dirty="0" err="1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unicode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字符</a:t>
            </a:r>
          </a:p>
          <a:p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仅支持 </a:t>
            </a:r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ascii </a:t>
            </a:r>
            <a:r>
              <a:rPr lang="zh-CN" altLang="en-US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字符</a:t>
            </a:r>
            <a:endParaRPr lang="en-US" altLang="zh-CN" sz="2400" b="1" dirty="0">
              <a:solidFill>
                <a:srgbClr val="393E4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5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ACA569-AC86-45DC-BCD8-6DA26A93E33A}"/>
              </a:ext>
            </a:extLst>
          </p:cNvPr>
          <p:cNvSpPr txBox="1"/>
          <p:nvPr/>
        </p:nvSpPr>
        <p:spPr>
          <a:xfrm>
            <a:off x="1133476" y="1603950"/>
            <a:ext cx="74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ADB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电话</a:t>
            </a:r>
            <a:endParaRPr lang="zh-CN" altLang="en-US" sz="4400" b="1" dirty="0">
              <a:solidFill>
                <a:srgbClr val="00ADB5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F49DA-2085-4746-8A20-240BB6BEABFE}"/>
              </a:ext>
            </a:extLst>
          </p:cNvPr>
          <p:cNvSpPr txBox="1"/>
          <p:nvPr/>
        </p:nvSpPr>
        <p:spPr>
          <a:xfrm>
            <a:off x="1133476" y="2865866"/>
            <a:ext cx="5191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13482677636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01013421984671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13496851339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13489547460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13423305780</a:t>
            </a:r>
          </a:p>
          <a:p>
            <a:r>
              <a:rPr lang="en-US" altLang="zh-CN" sz="24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13417379430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13565732107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DF7303-DD20-4FFB-A125-8FFCCF5B91F7}"/>
              </a:ext>
            </a:extLst>
          </p:cNvPr>
          <p:cNvSpPr txBox="1"/>
          <p:nvPr/>
        </p:nvSpPr>
        <p:spPr>
          <a:xfrm>
            <a:off x="5286376" y="2761091"/>
            <a:ext cx="583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获取所有以</a:t>
            </a:r>
            <a:r>
              <a:rPr lang="en-US" altLang="zh-CN" sz="28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134</a:t>
            </a:r>
            <a:r>
              <a:rPr lang="zh-CN" altLang="en-US" sz="2800" b="1" dirty="0">
                <a:solidFill>
                  <a:srgbClr val="393E4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开头的合法电话号码？</a:t>
            </a:r>
            <a:endParaRPr lang="en-US" altLang="zh-CN" sz="2800" b="1" dirty="0">
              <a:solidFill>
                <a:srgbClr val="C000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5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295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森</dc:creator>
  <cp:lastModifiedBy>胡 森</cp:lastModifiedBy>
  <cp:revision>34</cp:revision>
  <cp:lastPrinted>2021-09-07T08:32:57Z</cp:lastPrinted>
  <dcterms:created xsi:type="dcterms:W3CDTF">2021-09-07T06:36:19Z</dcterms:created>
  <dcterms:modified xsi:type="dcterms:W3CDTF">2021-09-07T08:46:31Z</dcterms:modified>
</cp:coreProperties>
</file>