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sldIdLst>
    <p:sldId id="256" r:id="rId5"/>
    <p:sldId id="310" r:id="rId6"/>
    <p:sldId id="309" r:id="rId7"/>
    <p:sldId id="308" r:id="rId8"/>
    <p:sldId id="350" r:id="rId9"/>
    <p:sldId id="337" r:id="rId10"/>
    <p:sldId id="347" r:id="rId11"/>
    <p:sldId id="274" r:id="rId12"/>
    <p:sldId id="29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4F5"/>
    <a:srgbClr val="3C3D43"/>
    <a:srgbClr val="0A6EFA"/>
    <a:srgbClr val="212029"/>
    <a:srgbClr val="A2308B"/>
    <a:srgbClr val="3E3E47"/>
    <a:srgbClr val="FFCDF5"/>
    <a:srgbClr val="FF530E"/>
    <a:srgbClr val="499CC6"/>
    <a:srgbClr val="0E8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122" autoAdjust="0"/>
  </p:normalViewPr>
  <p:slideViewPr>
    <p:cSldViewPr snapToGrid="0" snapToObjects="1">
      <p:cViewPr varScale="1">
        <p:scale>
          <a:sx n="62" d="100"/>
          <a:sy n="62" d="100"/>
        </p:scale>
        <p:origin x="820" y="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5" d="100"/>
          <a:sy n="125" d="100"/>
        </p:scale>
        <p:origin x="442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48A09-B9E6-4C4D-A807-A169CFDBE7EF}" type="datetimeFigureOut">
              <a:rPr lang="zh-CN" altLang="en-US" smtClean="0"/>
              <a:t>2019/12/10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584DD-5604-4DED-B8D6-A28E3F71D8B2}" type="slidenum">
              <a:rPr lang="zh-CN" altLang="en-US" smtClean="0"/>
              <a:t>‹#›</a:t>
            </a:fld>
            <a:endParaRPr lang="zh-CN" altLang="en-US" dirty="0"/>
          </a:p>
        </p:txBody>
      </p:sp>
    </p:spTree>
    <p:extLst>
      <p:ext uri="{BB962C8B-B14F-4D97-AF65-F5344CB8AC3E}">
        <p14:creationId xmlns:p14="http://schemas.microsoft.com/office/powerpoint/2010/main" val="161082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envision-digital.com/meet-eno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14215A9-3BC9-4B94-9650-9C4B3A077C6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id="{A34E9E28-8669-6943-94EA-65102E408D8E}"/>
              </a:ext>
            </a:extLst>
          </p:cNvPr>
          <p:cNvPicPr>
            <a:picLocks noChangeAspect="1"/>
          </p:cNvPicPr>
          <p:nvPr userDrawn="1"/>
        </p:nvPicPr>
        <p:blipFill>
          <a:blip r:embed="rId3"/>
          <a:stretch>
            <a:fillRect/>
          </a:stretch>
        </p:blipFill>
        <p:spPr>
          <a:xfrm>
            <a:off x="3921369" y="0"/>
            <a:ext cx="8393723" cy="6295292"/>
          </a:xfrm>
          <a:prstGeom prst="rect">
            <a:avLst/>
          </a:prstGeom>
        </p:spPr>
      </p:pic>
      <p:pic>
        <p:nvPicPr>
          <p:cNvPr id="8" name="图片 7">
            <a:extLst>
              <a:ext uri="{FF2B5EF4-FFF2-40B4-BE49-F238E27FC236}">
                <a16:creationId xmlns:a16="http://schemas.microsoft.com/office/drawing/2014/main" id="{6C57F3EC-257A-3747-95FB-56E71B88425A}"/>
              </a:ext>
            </a:extLst>
          </p:cNvPr>
          <p:cNvPicPr>
            <a:picLocks noChangeAspect="1"/>
          </p:cNvPicPr>
          <p:nvPr userDrawn="1"/>
        </p:nvPicPr>
        <p:blipFill>
          <a:blip r:embed="rId4"/>
          <a:stretch>
            <a:fillRect/>
          </a:stretch>
        </p:blipFill>
        <p:spPr>
          <a:xfrm>
            <a:off x="-4463" y="17569876"/>
            <a:ext cx="12187541" cy="443804"/>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p:ph type="ctrTitle" hasCustomPrompt="1"/>
          </p:nvPr>
        </p:nvSpPr>
        <p:spPr>
          <a:xfrm>
            <a:off x="381874" y="1782763"/>
            <a:ext cx="10971925" cy="2387600"/>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sp>
        <p:nvSpPr>
          <p:cNvPr id="11" name="矩形 10">
            <a:extLst>
              <a:ext uri="{FF2B5EF4-FFF2-40B4-BE49-F238E27FC236}">
                <a16:creationId xmlns:a16="http://schemas.microsoft.com/office/drawing/2014/main" id="{4B314F78-FF06-4B37-96E0-457F7519E2E3}"/>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形 11">
            <a:extLst>
              <a:ext uri="{FF2B5EF4-FFF2-40B4-BE49-F238E27FC236}">
                <a16:creationId xmlns:a16="http://schemas.microsoft.com/office/drawing/2014/main" id="{48351710-1259-40F4-ACC3-B78EB9203C92}"/>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3" name="矩形 12">
            <a:extLst>
              <a:ext uri="{FF2B5EF4-FFF2-40B4-BE49-F238E27FC236}">
                <a16:creationId xmlns:a16="http://schemas.microsoft.com/office/drawing/2014/main" id="{039FCB3B-A058-4641-BB84-7F353516EFB2}"/>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7" name="灯片编号占位符 6">
            <a:extLst>
              <a:ext uri="{FF2B5EF4-FFF2-40B4-BE49-F238E27FC236}">
                <a16:creationId xmlns:a16="http://schemas.microsoft.com/office/drawing/2014/main" id="{E74A45DD-DBCD-4444-BA41-D7937B3078D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9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mp; 2 Column Contents">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a:xfrm>
            <a:off x="6095999" y="1460500"/>
            <a:ext cx="5676899" cy="4725988"/>
          </a:xfrm>
        </p:spPr>
        <p:txBody>
          <a:bodyPr/>
          <a:lstStyle>
            <a:lvl1pPr>
              <a:defRPr/>
            </a:lvl1pPr>
          </a:lstStyle>
          <a:p>
            <a:pPr lvl="0"/>
            <a:r>
              <a:rPr kumimoji="1" lang="en-US" altLang="zh-CN" dirty="0"/>
              <a:t>Right side content</a:t>
            </a:r>
            <a:endParaRPr kumimoji="1" lang="zh-CN" altLang="en-US" dirty="0"/>
          </a:p>
        </p:txBody>
      </p:sp>
      <p:sp>
        <p:nvSpPr>
          <p:cNvPr id="4" name="内容占位符 2">
            <a:extLst>
              <a:ext uri="{FF2B5EF4-FFF2-40B4-BE49-F238E27FC236}">
                <a16:creationId xmlns:a16="http://schemas.microsoft.com/office/drawing/2014/main" id="{546CFD49-3ABE-6B4B-8A61-151AC5CFCB9B}"/>
              </a:ext>
            </a:extLst>
          </p:cNvPr>
          <p:cNvSpPr>
            <a:spLocks noGrp="1"/>
          </p:cNvSpPr>
          <p:nvPr>
            <p:ph idx="10" hasCustomPrompt="1"/>
          </p:nvPr>
        </p:nvSpPr>
        <p:spPr>
          <a:xfrm>
            <a:off x="318375" y="1460500"/>
            <a:ext cx="5676899" cy="4725988"/>
          </a:xfrm>
        </p:spPr>
        <p:txBody>
          <a:bodyPr/>
          <a:lstStyle>
            <a:lvl1pPr>
              <a:defRPr/>
            </a:lvl1pPr>
          </a:lstStyle>
          <a:p>
            <a:pPr lvl="0"/>
            <a:r>
              <a:rPr kumimoji="1" lang="en-US" altLang="zh-CN" dirty="0"/>
              <a:t>Left side content</a:t>
            </a:r>
            <a:endParaRPr kumimoji="1" lang="zh-CN" altLang="en-US" dirty="0"/>
          </a:p>
        </p:txBody>
      </p:sp>
    </p:spTree>
    <p:extLst>
      <p:ext uri="{BB962C8B-B14F-4D97-AF65-F5344CB8AC3E}">
        <p14:creationId xmlns:p14="http://schemas.microsoft.com/office/powerpoint/2010/main" val="36015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1016000"/>
          </a:xfrm>
          <a:prstGeom prst="rect">
            <a:avLst/>
          </a:prstGeom>
        </p:spPr>
        <p:txBody>
          <a:bodyPr vert="horz" lIns="91440" tIns="45720" rIns="91440" bIns="45720" rtlCol="0" anchor="ctr">
            <a:normAutofit/>
          </a:bodyPr>
          <a:lstStyle>
            <a:lvl1pPr>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0030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60622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sp>
        <p:nvSpPr>
          <p:cNvPr id="7" name="文本占位符 6">
            <a:extLst>
              <a:ext uri="{FF2B5EF4-FFF2-40B4-BE49-F238E27FC236}">
                <a16:creationId xmlns:a16="http://schemas.microsoft.com/office/drawing/2014/main" id="{991156A2-479F-904D-86CA-B870B3E5BBA2}"/>
              </a:ext>
            </a:extLst>
          </p:cNvPr>
          <p:cNvSpPr>
            <a:spLocks noGrp="1"/>
          </p:cNvSpPr>
          <p:nvPr>
            <p:ph type="body" sz="quarter" idx="10" hasCustomPrompt="1"/>
          </p:nvPr>
        </p:nvSpPr>
        <p:spPr>
          <a:xfrm>
            <a:off x="318374" y="822121"/>
            <a:ext cx="11454525" cy="409780"/>
          </a:xfrm>
        </p:spPr>
        <p:txBody>
          <a:bodyPr anchor="ctr">
            <a:normAutofit/>
          </a:bodyPr>
          <a:lstStyle>
            <a:lvl1pPr marL="0" indent="0">
              <a:buNone/>
              <a:defRPr sz="2000" b="0" i="0">
                <a:solidFill>
                  <a:schemeClr val="tx1">
                    <a:lumMod val="50000"/>
                    <a:lumOff val="50000"/>
                  </a:schemeClr>
                </a:solidFill>
                <a:latin typeface="Microsoft YaHei Light" panose="020B0502040204020203" pitchFamily="34" charset="-122"/>
                <a:ea typeface="Microsoft YaHei Light" panose="020B0502040204020203" pitchFamily="34" charset="-122"/>
              </a:defRPr>
            </a:lvl1pPr>
          </a:lstStyle>
          <a:p>
            <a:pPr lvl="0"/>
            <a:r>
              <a:rPr kumimoji="1" lang="en-US" altLang="zh-CN" dirty="0"/>
              <a:t>Subtitle</a:t>
            </a:r>
            <a:endParaRPr kumimoji="1" lang="zh-CN" altLang="en-US" dirty="0"/>
          </a:p>
        </p:txBody>
      </p:sp>
    </p:spTree>
    <p:extLst>
      <p:ext uri="{BB962C8B-B14F-4D97-AF65-F5344CB8AC3E}">
        <p14:creationId xmlns:p14="http://schemas.microsoft.com/office/powerpoint/2010/main" val="2959847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ize Background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9CEBB8-FF52-554B-B8DC-0EFB06D8113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图片占位符 9">
            <a:extLst>
              <a:ext uri="{FF2B5EF4-FFF2-40B4-BE49-F238E27FC236}">
                <a16:creationId xmlns:a16="http://schemas.microsoft.com/office/drawing/2014/main" id="{4DF81D8B-7E7C-6C4D-9F3A-319236EBCAC9}"/>
              </a:ext>
            </a:extLst>
          </p:cNvPr>
          <p:cNvSpPr>
            <a:spLocks noGrp="1"/>
          </p:cNvSpPr>
          <p:nvPr>
            <p:ph type="pic" sz="quarter" idx="11" hasCustomPrompt="1"/>
          </p:nvPr>
        </p:nvSpPr>
        <p:spPr>
          <a:xfrm>
            <a:off x="1" y="0"/>
            <a:ext cx="12192000" cy="6858000"/>
          </a:xfrm>
        </p:spPr>
        <p:txBody>
          <a:bodyPr anchor="ctr"/>
          <a:lstStyle>
            <a:lvl1pPr marL="0" indent="0" algn="r">
              <a:buNone/>
              <a:defRPr/>
            </a:lvl1pPr>
          </a:lstStyle>
          <a:p>
            <a:r>
              <a:rPr kumimoji="1" lang="en-US" altLang="zh-CN" dirty="0"/>
              <a:t>Insert Image </a:t>
            </a:r>
            <a:endParaRPr kumimoji="1" lang="zh-CN" altLang="en-US" dirty="0"/>
          </a:p>
        </p:txBody>
      </p:sp>
      <p:sp>
        <p:nvSpPr>
          <p:cNvPr id="16" name="标题 12">
            <a:extLst>
              <a:ext uri="{FF2B5EF4-FFF2-40B4-BE49-F238E27FC236}">
                <a16:creationId xmlns:a16="http://schemas.microsoft.com/office/drawing/2014/main" id="{29EC06F3-B4B1-4B4C-9A18-9B85B25476E1}"/>
              </a:ext>
            </a:extLst>
          </p:cNvPr>
          <p:cNvSpPr>
            <a:spLocks noGrp="1"/>
          </p:cNvSpPr>
          <p:nvPr>
            <p:ph type="title" hasCustomPrompt="1"/>
          </p:nvPr>
        </p:nvSpPr>
        <p:spPr>
          <a:xfrm>
            <a:off x="1169302" y="859123"/>
            <a:ext cx="5760000" cy="1167576"/>
          </a:xfrm>
        </p:spPr>
        <p:txBody>
          <a:bodyPr anchor="ctr">
            <a:normAutofit/>
          </a:bodyPr>
          <a:lstStyle>
            <a:lvl1pPr>
              <a:defRPr sz="4000"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Insert Title</a:t>
            </a:r>
            <a:endParaRPr kumimoji="1" lang="zh-CN" altLang="en-US" dirty="0"/>
          </a:p>
        </p:txBody>
      </p:sp>
      <p:sp>
        <p:nvSpPr>
          <p:cNvPr id="17" name="内容占位符 6">
            <a:extLst>
              <a:ext uri="{FF2B5EF4-FFF2-40B4-BE49-F238E27FC236}">
                <a16:creationId xmlns:a16="http://schemas.microsoft.com/office/drawing/2014/main" id="{E07AA9F7-A654-C940-9CA9-E57BD755DD6E}"/>
              </a:ext>
            </a:extLst>
          </p:cNvPr>
          <p:cNvSpPr>
            <a:spLocks noGrp="1"/>
          </p:cNvSpPr>
          <p:nvPr>
            <p:ph sz="quarter" idx="10" hasCustomPrompt="1"/>
          </p:nvPr>
        </p:nvSpPr>
        <p:spPr>
          <a:xfrm>
            <a:off x="1169076" y="2481943"/>
            <a:ext cx="5760000" cy="3480935"/>
          </a:xfrm>
        </p:spPr>
        <p:txBody>
          <a:bodyPr/>
          <a:lstStyle/>
          <a:p>
            <a:pPr lvl="0"/>
            <a:r>
              <a:rPr kumimoji="1" lang="en-US" altLang="zh-CN" dirty="0"/>
              <a:t>Content</a:t>
            </a:r>
            <a:endParaRPr kumimoji="1" lang="zh-CN" altLang="en-US" dirty="0"/>
          </a:p>
        </p:txBody>
      </p:sp>
      <p:sp>
        <p:nvSpPr>
          <p:cNvPr id="18" name="矩形 17">
            <a:extLst>
              <a:ext uri="{FF2B5EF4-FFF2-40B4-BE49-F238E27FC236}">
                <a16:creationId xmlns:a16="http://schemas.microsoft.com/office/drawing/2014/main" id="{E5A144F6-FE53-6640-AFAE-55882A7C7102}"/>
              </a:ext>
            </a:extLst>
          </p:cNvPr>
          <p:cNvSpPr/>
          <p:nvPr userDrawn="1"/>
        </p:nvSpPr>
        <p:spPr>
          <a:xfrm>
            <a:off x="1169076" y="2245321"/>
            <a:ext cx="5760000" cy="1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2214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FD6D00-53DC-634B-9109-DAD3E18AE23C}"/>
              </a:ext>
            </a:extLst>
          </p:cNvPr>
          <p:cNvSpPr/>
          <p:nvPr userDrawn="1"/>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2216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screen Title - Thank You">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93A65E-1D4D-42C2-87E7-EAECC2DE235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57FB964D-4033-2C44-B9A6-63C033E74E49}"/>
              </a:ext>
            </a:extLst>
          </p:cNvPr>
          <p:cNvPicPr>
            <a:picLocks noChangeAspect="1"/>
          </p:cNvPicPr>
          <p:nvPr userDrawn="1"/>
        </p:nvPicPr>
        <p:blipFill>
          <a:blip r:embed="rId3"/>
          <a:stretch>
            <a:fillRect/>
          </a:stretch>
        </p:blipFill>
        <p:spPr>
          <a:xfrm>
            <a:off x="3921369" y="281354"/>
            <a:ext cx="8393723" cy="6295292"/>
          </a:xfrm>
          <a:prstGeom prst="rect">
            <a:avLst/>
          </a:prstGeom>
        </p:spPr>
      </p:pic>
      <p:sp>
        <p:nvSpPr>
          <p:cNvPr id="2" name="标题 1">
            <a:extLst>
              <a:ext uri="{FF2B5EF4-FFF2-40B4-BE49-F238E27FC236}">
                <a16:creationId xmlns:a16="http://schemas.microsoft.com/office/drawing/2014/main" id="{4D100D28-176B-4C7A-ABE2-3DF04CBCEDCB}"/>
              </a:ext>
            </a:extLst>
          </p:cNvPr>
          <p:cNvSpPr>
            <a:spLocks noGrp="1"/>
          </p:cNvSpPr>
          <p:nvPr>
            <p:ph type="title" hasCustomPrompt="1"/>
          </p:nvPr>
        </p:nvSpPr>
        <p:spPr>
          <a:xfrm>
            <a:off x="914401" y="4343401"/>
            <a:ext cx="10363199" cy="1016000"/>
          </a:xfrm>
        </p:spPr>
        <p:txBody>
          <a:bodyPr/>
          <a:lstStyle>
            <a:lvl1pPr>
              <a:defRPr>
                <a:solidFill>
                  <a:schemeClr val="bg1"/>
                </a:solidFill>
              </a:defRPr>
            </a:lvl1pPr>
          </a:lstStyle>
          <a:p>
            <a:r>
              <a:rPr lang="en-US" altLang="zh-CN" dirty="0"/>
              <a:t>THANK YOU</a:t>
            </a:r>
            <a:endParaRPr lang="zh-CN" altLang="en-US" dirty="0"/>
          </a:p>
        </p:txBody>
      </p:sp>
    </p:spTree>
    <p:extLst>
      <p:ext uri="{BB962C8B-B14F-4D97-AF65-F5344CB8AC3E}">
        <p14:creationId xmlns:p14="http://schemas.microsoft.com/office/powerpoint/2010/main" val="49238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ckCover">
    <p:spTree>
      <p:nvGrpSpPr>
        <p:cNvPr id="1" name=""/>
        <p:cNvGrpSpPr/>
        <p:nvPr/>
      </p:nvGrpSpPr>
      <p:grpSpPr>
        <a:xfrm>
          <a:off x="0" y="0"/>
          <a:ext cx="0" cy="0"/>
          <a:chOff x="0" y="0"/>
          <a:chExt cx="0" cy="0"/>
        </a:xfrm>
      </p:grpSpPr>
      <p:pic>
        <p:nvPicPr>
          <p:cNvPr id="3" name="图片 2" descr="图片包含 天空, 户外, 水, 海滩&#10;&#10;描述已自动生成">
            <a:extLst>
              <a:ext uri="{FF2B5EF4-FFF2-40B4-BE49-F238E27FC236}">
                <a16:creationId xmlns:a16="http://schemas.microsoft.com/office/drawing/2014/main" id="{CC8AFEEE-683B-6649-9C7C-7E372289186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7" name="图片 6">
            <a:extLst>
              <a:ext uri="{FF2B5EF4-FFF2-40B4-BE49-F238E27FC236}">
                <a16:creationId xmlns:a16="http://schemas.microsoft.com/office/drawing/2014/main" id="{BFAC2BE7-41BB-9B49-9CB0-5642EEEC80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
        <p:nvSpPr>
          <p:cNvPr id="8" name="标题 7">
            <a:extLst>
              <a:ext uri="{FF2B5EF4-FFF2-40B4-BE49-F238E27FC236}">
                <a16:creationId xmlns:a16="http://schemas.microsoft.com/office/drawing/2014/main" id="{2B75B75E-EBE3-FE43-90FA-A4EF7EB48A9B}"/>
              </a:ext>
            </a:extLst>
          </p:cNvPr>
          <p:cNvSpPr>
            <a:spLocks noGrp="1"/>
          </p:cNvSpPr>
          <p:nvPr>
            <p:ph type="title" hasCustomPrompt="1"/>
          </p:nvPr>
        </p:nvSpPr>
        <p:spPr>
          <a:xfrm>
            <a:off x="927671" y="3712977"/>
            <a:ext cx="9877862" cy="679756"/>
          </a:xfrm>
        </p:spPr>
        <p:txBody>
          <a:bodyPr>
            <a:normAutofit/>
          </a:bodyPr>
          <a:lstStyle>
            <a:lvl1pPr>
              <a:defRPr kumimoji="1" lang="zh-CN" altLang="en-US" sz="3200" b="1" i="0" kern="1200" baseline="0" dirty="0">
                <a:solidFill>
                  <a:srgbClr val="393C43"/>
                </a:solidFill>
                <a:latin typeface="+mj-ea"/>
                <a:ea typeface="+mj-ea"/>
                <a:cs typeface="+mj-cs"/>
              </a:defRPr>
            </a:lvl1pPr>
          </a:lstStyle>
          <a:p>
            <a:pPr marL="0" lvl="0" algn="l" defTabSz="914400" rtl="0" eaLnBrk="1" latinLnBrk="0" hangingPunct="1">
              <a:lnSpc>
                <a:spcPct val="90000"/>
              </a:lnSpc>
              <a:spcBef>
                <a:spcPct val="0"/>
              </a:spcBef>
              <a:buNone/>
            </a:pPr>
            <a:r>
              <a:rPr kumimoji="1" lang="en-US" altLang="zh-CN" dirty="0"/>
              <a:t>Slogan</a:t>
            </a:r>
            <a:endParaRPr kumimoji="1" lang="zh-CN" altLang="en-US" dirty="0"/>
          </a:p>
        </p:txBody>
      </p:sp>
    </p:spTree>
    <p:extLst>
      <p:ext uri="{BB962C8B-B14F-4D97-AF65-F5344CB8AC3E}">
        <p14:creationId xmlns:p14="http://schemas.microsoft.com/office/powerpoint/2010/main" val="210571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a:bodyPr>
          <a:lstStyle/>
          <a:p>
            <a:pPr lvl="0" algn="l">
              <a:lnSpc>
                <a:spcPct val="90000"/>
              </a:lnSpc>
              <a:spcBef>
                <a:spcPct val="0"/>
              </a:spcBef>
              <a:buNone/>
            </a:pPr>
            <a:r>
              <a:rPr kumimoji="1" lang="zh-CN" altLang="en-US" sz="3200" b="1" i="0" baseline="0" dirty="0">
                <a:solidFill>
                  <a:srgbClr val="393C43"/>
                </a:solidFill>
                <a:latin typeface="+mj-ea"/>
                <a:ea typeface="+mj-ea"/>
                <a:cs typeface="+mj-cs"/>
              </a:rPr>
              <a:t>为人类的可持续未来解决挑战</a:t>
            </a: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07156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fontScale="92500"/>
          </a:bodyPr>
          <a:lstStyle/>
          <a:p>
            <a:pPr lvl="0" algn="l">
              <a:lnSpc>
                <a:spcPct val="90000"/>
              </a:lnSpc>
              <a:spcBef>
                <a:spcPct val="0"/>
              </a:spcBef>
              <a:buNone/>
            </a:pPr>
            <a:r>
              <a:rPr kumimoji="1" lang="en" altLang="zh-CN" sz="3200" b="1" i="0" baseline="0" dirty="0">
                <a:solidFill>
                  <a:srgbClr val="393C43"/>
                </a:solidFill>
                <a:latin typeface="+mn-lt"/>
                <a:ea typeface="+mj-ea"/>
                <a:cs typeface="+mj-cs"/>
              </a:rPr>
              <a:t>Solving the Challenges for a Sustainable Future</a:t>
            </a:r>
            <a:endParaRPr kumimoji="1" lang="zh-CN" altLang="en-US" sz="3200" b="1" i="0" baseline="0" dirty="0">
              <a:solidFill>
                <a:srgbClr val="393C43"/>
              </a:solidFill>
              <a:latin typeface="+mn-lt"/>
              <a:ea typeface="+mj-ea"/>
              <a:cs typeface="+mj-cs"/>
            </a:endParaRP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70034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0ED260-F03D-F04D-9300-D73F53A84E75}"/>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030"/>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5" name="文本占位符 2">
            <a:extLst>
              <a:ext uri="{FF2B5EF4-FFF2-40B4-BE49-F238E27FC236}">
                <a16:creationId xmlns:a16="http://schemas.microsoft.com/office/drawing/2014/main" id="{C8D8BB71-08C1-7842-9DE5-0EDA73626B38}"/>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r>
              <a:rPr lang="en-US" altLang="zh-CN" sz="1400" dirty="0">
                <a:solidFill>
                  <a:schemeClr val="bg1">
                    <a:lumMod val="50000"/>
                  </a:schemeClr>
                </a:solidFill>
                <a:latin typeface="+mj-lt"/>
                <a:cs typeface="Arial" panose="020B0604020202020204" pitchFamily="34" charset="0"/>
              </a:rPr>
              <a:t>Envision Digital is a global AIoT technology leader, headquartered in Singapore, committed to accelerating the digital transformation and ecosystem development for industries and cities.</a:t>
            </a:r>
          </a:p>
          <a:p>
            <a:pPr algn="just" defTabSz="457200"/>
            <a:r>
              <a:rPr lang="en-US" altLang="zh-CN" sz="1400" dirty="0">
                <a:solidFill>
                  <a:schemeClr val="bg1">
                    <a:lumMod val="50000"/>
                  </a:schemeClr>
                </a:solidFill>
                <a:latin typeface="+mj-lt"/>
                <a:cs typeface="Arial" panose="020B0604020202020204" pitchFamily="34" charset="0"/>
              </a:rPr>
              <a:t>Envision Digital owns the world's leading AIoT operating system, EnOS™, which currently connects and manages over 50 million smart devices and over 100GW of energy assets globally. Based on EnOS™, Envision Digital offers integrated products and solutions for Smart Energy, Smart Building, Smart Industrial, Smart Mobility, Smart City, and other domains, which serve global energy utility, industrial and city government clients. Envision Digital is now partnering with Government Technology Agency of Singapore to host and operate the Device Management Control and Data Acquisition System (DECADA) , powered by EnOS™.</a:t>
            </a:r>
          </a:p>
          <a:p>
            <a:pPr algn="just" defTabSz="457200">
              <a:buClr>
                <a:schemeClr val="tx1">
                  <a:lumMod val="50000"/>
                  <a:lumOff val="50000"/>
                </a:schemeClr>
              </a:buClr>
            </a:pPr>
            <a:r>
              <a:rPr lang="en-US" altLang="zh-CN" sz="1400" dirty="0">
                <a:solidFill>
                  <a:schemeClr val="bg1">
                    <a:lumMod val="50000"/>
                  </a:schemeClr>
                </a:solidFill>
                <a:latin typeface="+mj-lt"/>
                <a:cs typeface="Arial" panose="020B0604020202020204" pitchFamily="34" charset="0"/>
              </a:rPr>
              <a:t>Envision Digital is proactively building a comprehensive AIoT and Smart City ecosystem with partners around the world including Microsoft, Keppel, Sonnen, ChargePoint, </a:t>
            </a:r>
            <a:r>
              <a:rPr lang="en-US" altLang="zh-CN" sz="1400" dirty="0" err="1">
                <a:solidFill>
                  <a:schemeClr val="bg1">
                    <a:lumMod val="50000"/>
                  </a:schemeClr>
                </a:solidFill>
                <a:latin typeface="+mj-lt"/>
                <a:cs typeface="Arial" panose="020B0604020202020204" pitchFamily="34" charset="0"/>
              </a:rPr>
              <a:t>Protectwise</a:t>
            </a:r>
            <a:r>
              <a:rPr lang="en-US" altLang="zh-CN" sz="1400" dirty="0">
                <a:solidFill>
                  <a:schemeClr val="bg1">
                    <a:lumMod val="50000"/>
                  </a:schemeClr>
                </a:solidFill>
                <a:latin typeface="+mj-lt"/>
                <a:cs typeface="Arial" panose="020B0604020202020204" pitchFamily="34" charset="0"/>
              </a:rPr>
              <a:t> and others.</a:t>
            </a: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defTabSz="457200">
              <a:buNone/>
            </a:pPr>
            <a:r>
              <a:rPr lang="en-US" altLang="zh-CN" sz="1400" b="1" dirty="0">
                <a:solidFill>
                  <a:schemeClr val="tx1"/>
                </a:solidFill>
                <a:latin typeface="+mj-lt"/>
                <a:cs typeface="Arial" panose="020B0604020202020204" pitchFamily="34" charset="0"/>
              </a:rPr>
              <a:t>For more information</a:t>
            </a:r>
          </a:p>
          <a:p>
            <a:pPr marL="230400" indent="0" defTabSz="457200">
              <a:buNone/>
            </a:pPr>
            <a:r>
              <a:rPr lang="en-US" altLang="zh-CN" sz="1200" dirty="0">
                <a:solidFill>
                  <a:schemeClr val="bg1">
                    <a:lumMod val="50000"/>
                  </a:schemeClr>
                </a:solidFill>
                <a:latin typeface="+mj-lt"/>
                <a:cs typeface="Arial" panose="020B0604020202020204" pitchFamily="34" charset="0"/>
              </a:rPr>
              <a:t>To learn more about EnOS, contact your Envision sales representative or your Envision Business Partner, or visit the following website:</a:t>
            </a:r>
          </a:p>
          <a:p>
            <a:pPr marL="230400" indent="0">
              <a:buNone/>
            </a:pPr>
            <a:r>
              <a:rPr lang="en-US" altLang="zh-CN" sz="1200" dirty="0">
                <a:solidFill>
                  <a:schemeClr val="bg1">
                    <a:lumMod val="50000"/>
                  </a:schemeClr>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t>http://www.envision-digital.com/meet-enos/</a:t>
            </a:r>
            <a:endParaRPr lang="zh-CN" altLang="en-US" sz="1200" dirty="0">
              <a:solidFill>
                <a:schemeClr val="bg1">
                  <a:lumMod val="50000"/>
                </a:schemeClr>
              </a:solidFill>
              <a:latin typeface="+mj-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grpSp>
        <p:nvGrpSpPr>
          <p:cNvPr id="6" name="组合 5">
            <a:extLst>
              <a:ext uri="{FF2B5EF4-FFF2-40B4-BE49-F238E27FC236}">
                <a16:creationId xmlns:a16="http://schemas.microsoft.com/office/drawing/2014/main" id="{AEEC5726-76B2-CF4A-83E7-CD227A0CDC68}"/>
              </a:ext>
            </a:extLst>
          </p:cNvPr>
          <p:cNvGrpSpPr/>
          <p:nvPr userDrawn="1"/>
        </p:nvGrpSpPr>
        <p:grpSpPr>
          <a:xfrm>
            <a:off x="524191" y="5793654"/>
            <a:ext cx="11143619" cy="872529"/>
            <a:chOff x="766730" y="5530576"/>
            <a:chExt cx="11143619" cy="872529"/>
          </a:xfrm>
        </p:grpSpPr>
        <p:sp>
          <p:nvSpPr>
            <p:cNvPr id="7" name="TextBox 37">
              <a:extLst>
                <a:ext uri="{FF2B5EF4-FFF2-40B4-BE49-F238E27FC236}">
                  <a16:creationId xmlns:a16="http://schemas.microsoft.com/office/drawing/2014/main" id="{E4117994-C80D-C64C-AEB3-BEE6FF4FBB9E}"/>
                </a:ext>
              </a:extLst>
            </p:cNvPr>
            <p:cNvSpPr txBox="1"/>
            <p:nvPr/>
          </p:nvSpPr>
          <p:spPr>
            <a:xfrm>
              <a:off x="766730" y="5779601"/>
              <a:ext cx="11143619" cy="623504"/>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800" dirty="0">
                  <a:solidFill>
                    <a:schemeClr val="bg1">
                      <a:lumMod val="50000"/>
                    </a:schemeClr>
                  </a:solidFill>
                  <a:latin typeface="Arial" panose="020B0604020202020204" pitchFamily="34" charset="0"/>
                  <a:cs typeface="Arial" panose="020B0604020202020204" pitchFamily="34" charset="0"/>
                </a:rPr>
                <a:t>THE INFORMATION IN THIS DOCUMENT IS </a:t>
              </a:r>
              <a:r>
                <a:rPr lang="en-US" altLang="zh-CN" sz="800" dirty="0">
                  <a:solidFill>
                    <a:schemeClr val="bg1">
                      <a:lumMod val="50000"/>
                    </a:schemeClr>
                  </a:solidFill>
                  <a:latin typeface="Arial" panose="020B0604020202020204" pitchFamily="34" charset="0"/>
                  <a:cs typeface="Arial" panose="020B060402020202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DCE4C778-CD91-F846-BBD3-57C17DB036EB}"/>
                </a:ext>
              </a:extLst>
            </p:cNvPr>
            <p:cNvSpPr/>
            <p:nvPr/>
          </p:nvSpPr>
          <p:spPr>
            <a:xfrm>
              <a:off x="766730" y="5530576"/>
              <a:ext cx="3853889" cy="253916"/>
            </a:xfrm>
            <a:prstGeom prst="rect">
              <a:avLst/>
            </a:prstGeom>
          </p:spPr>
          <p:txBody>
            <a:bodyPr wrap="square">
              <a:spAutoFit/>
            </a:bodyPr>
            <a:lstStyle/>
            <a:p>
              <a:r>
                <a:rPr lang="en-US" altLang="zh-CN" sz="1050" b="1" dirty="0">
                  <a:solidFill>
                    <a:schemeClr val="bg2"/>
                  </a:solidFill>
                  <a:latin typeface="Arial" panose="020B0604020202020204" pitchFamily="34" charset="0"/>
                  <a:cs typeface="Arial" panose="020B0604020202020204" pitchFamily="34" charset="0"/>
                </a:rPr>
                <a:t>© 2019 Envision Digital. All Rights Reserved.</a:t>
              </a:r>
            </a:p>
          </p:txBody>
        </p:sp>
      </p:gr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spTree>
    <p:extLst>
      <p:ext uri="{BB962C8B-B14F-4D97-AF65-F5344CB8AC3E}">
        <p14:creationId xmlns:p14="http://schemas.microsoft.com/office/powerpoint/2010/main" val="101808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EnOS Cover Pag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637833-6886-404A-A11F-C06F29FE5F2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F7210ED8-3C0F-9B49-84C8-5371BFA6EEBC}"/>
              </a:ext>
            </a:extLst>
          </p:cNvPr>
          <p:cNvPicPr>
            <a:picLocks noChangeAspect="1"/>
          </p:cNvPicPr>
          <p:nvPr userDrawn="1"/>
        </p:nvPicPr>
        <p:blipFill>
          <a:blip r:embed="rId3"/>
          <a:stretch>
            <a:fillRect/>
          </a:stretch>
        </p:blipFill>
        <p:spPr>
          <a:xfrm>
            <a:off x="3921369" y="0"/>
            <a:ext cx="8393723" cy="6295292"/>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userDrawn="1">
            <p:ph type="ctrTitle" hasCustomPrompt="1"/>
          </p:nvPr>
        </p:nvSpPr>
        <p:spPr>
          <a:xfrm>
            <a:off x="381874" y="3429000"/>
            <a:ext cx="10971925" cy="741362"/>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userDrawn="1">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pic>
        <p:nvPicPr>
          <p:cNvPr id="6" name="图片 5">
            <a:extLst>
              <a:ext uri="{FF2B5EF4-FFF2-40B4-BE49-F238E27FC236}">
                <a16:creationId xmlns:a16="http://schemas.microsoft.com/office/drawing/2014/main" id="{53DFF9EF-335B-124E-B16A-E615CDE262E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81874" y="1873742"/>
            <a:ext cx="1840626" cy="1555258"/>
          </a:xfrm>
          <a:prstGeom prst="rect">
            <a:avLst/>
          </a:prstGeom>
        </p:spPr>
      </p:pic>
      <p:sp>
        <p:nvSpPr>
          <p:cNvPr id="163" name="矩形 162">
            <a:extLst>
              <a:ext uri="{FF2B5EF4-FFF2-40B4-BE49-F238E27FC236}">
                <a16:creationId xmlns:a16="http://schemas.microsoft.com/office/drawing/2014/main" id="{8149530E-CF1C-4F3A-8552-FC0F61BB3DDD}"/>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4" name="图形 163">
            <a:extLst>
              <a:ext uri="{FF2B5EF4-FFF2-40B4-BE49-F238E27FC236}">
                <a16:creationId xmlns:a16="http://schemas.microsoft.com/office/drawing/2014/main" id="{0675460F-596E-4A5D-90C0-E0F38E8B6FFF}"/>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65" name="矩形 164">
            <a:extLst>
              <a:ext uri="{FF2B5EF4-FFF2-40B4-BE49-F238E27FC236}">
                <a16:creationId xmlns:a16="http://schemas.microsoft.com/office/drawing/2014/main" id="{C9CCC4C1-F3E2-48C8-931D-97E47E6983E7}"/>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2" name="灯片编号占位符 6">
            <a:extLst>
              <a:ext uri="{FF2B5EF4-FFF2-40B4-BE49-F238E27FC236}">
                <a16:creationId xmlns:a16="http://schemas.microsoft.com/office/drawing/2014/main" id="{561E5E6B-7963-2F4D-8811-5C83F2A76BC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6455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26F0129-0BA9-5F4D-9DB6-138909AD26C5}"/>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3" name="内容占位符 2">
            <a:extLst>
              <a:ext uri="{FF2B5EF4-FFF2-40B4-BE49-F238E27FC236}">
                <a16:creationId xmlns:a16="http://schemas.microsoft.com/office/drawing/2014/main" id="{04EC77A0-D7A3-7E4C-91CF-2DBF08B12D34}"/>
              </a:ext>
            </a:extLst>
          </p:cNvPr>
          <p:cNvSpPr>
            <a:spLocks noGrp="1"/>
          </p:cNvSpPr>
          <p:nvPr>
            <p:ph idx="1" hasCustomPrompt="1"/>
          </p:nvPr>
        </p:nvSpPr>
        <p:spPr/>
        <p:txBody>
          <a:bodyPr>
            <a:normAutofit/>
          </a:bodyPr>
          <a:lstStyle>
            <a:lvl1pPr>
              <a:defRPr sz="2400" baseline="0">
                <a:solidFill>
                  <a:schemeClr val="tx2"/>
                </a:solidFill>
                <a:latin typeface="Arial" panose="020B0604020202020204" pitchFamily="34" charset="0"/>
              </a:defRPr>
            </a:lvl1pPr>
            <a:lvl2pPr>
              <a:defRPr sz="2000" baseline="0">
                <a:solidFill>
                  <a:schemeClr val="tx2"/>
                </a:solidFill>
                <a:latin typeface="Arial" panose="020B0604020202020204" pitchFamily="34" charset="0"/>
              </a:defRPr>
            </a:lvl2pPr>
            <a:lvl3pPr>
              <a:defRPr sz="1800" baseline="0">
                <a:solidFill>
                  <a:schemeClr val="tx2"/>
                </a:solidFill>
                <a:latin typeface="Arial" panose="020B0604020202020204" pitchFamily="34" charset="0"/>
              </a:defRPr>
            </a:lvl3pPr>
            <a:lvl4pPr>
              <a:defRPr sz="1600" baseline="0">
                <a:solidFill>
                  <a:schemeClr val="tx2"/>
                </a:solidFill>
                <a:latin typeface="Arial" panose="020B0604020202020204" pitchFamily="34" charset="0"/>
              </a:defRPr>
            </a:lvl4pPr>
            <a:lvl5pPr>
              <a:defRPr sz="1600" baseline="0">
                <a:solidFill>
                  <a:schemeClr val="tx2"/>
                </a:solidFill>
                <a:latin typeface="Arial" panose="020B0604020202020204" pitchFamily="34" charset="0"/>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
        <p:nvSpPr>
          <p:cNvPr id="4" name="文本框 3">
            <a:extLst>
              <a:ext uri="{FF2B5EF4-FFF2-40B4-BE49-F238E27FC236}">
                <a16:creationId xmlns:a16="http://schemas.microsoft.com/office/drawing/2014/main" id="{3546609D-3046-E949-BD36-E8E218D37411}"/>
              </a:ext>
            </a:extLst>
          </p:cNvPr>
          <p:cNvSpPr txBox="1"/>
          <p:nvPr userDrawn="1"/>
        </p:nvSpPr>
        <p:spPr>
          <a:xfrm>
            <a:off x="13671755" y="-1047135"/>
            <a:ext cx="184731" cy="369332"/>
          </a:xfrm>
          <a:prstGeom prst="rect">
            <a:avLst/>
          </a:prstGeom>
          <a:noFill/>
        </p:spPr>
        <p:txBody>
          <a:bodyPr wrap="none" rtlCol="0">
            <a:spAutoFit/>
          </a:bodyPr>
          <a:lstStyle/>
          <a:p>
            <a:endParaRPr kumimoji="1" lang="zh-CN" altLang="en-US" dirty="0"/>
          </a:p>
        </p:txBody>
      </p:sp>
      <p:sp>
        <p:nvSpPr>
          <p:cNvPr id="5" name="标题 1">
            <a:extLst>
              <a:ext uri="{FF2B5EF4-FFF2-40B4-BE49-F238E27FC236}">
                <a16:creationId xmlns:a16="http://schemas.microsoft.com/office/drawing/2014/main" id="{975D2B0B-5D85-264E-8A51-96BA0CAB8F65}"/>
              </a:ext>
            </a:extLst>
          </p:cNvPr>
          <p:cNvSpPr>
            <a:spLocks noGrp="1"/>
          </p:cNvSpPr>
          <p:nvPr>
            <p:ph type="title" hasCustomPrompt="1"/>
          </p:nvPr>
        </p:nvSpPr>
        <p:spPr>
          <a:xfrm>
            <a:off x="670451" y="175940"/>
            <a:ext cx="10939163" cy="836432"/>
          </a:xfrm>
        </p:spPr>
        <p:txBody>
          <a:bodyPr>
            <a:normAutofit/>
          </a:bodyPr>
          <a:lstStyle>
            <a:lvl1pPr>
              <a:defRPr sz="2800" b="1" i="0" baseline="0">
                <a:latin typeface="D-DIN" panose="020B0504030202030204" pitchFamily="34" charset="0"/>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93211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DA7C45-20A3-A049-9C9D-C9DEAB5B8901}"/>
              </a:ext>
            </a:extLst>
          </p:cNvPr>
          <p:cNvSpPr/>
          <p:nvPr userDrawn="1"/>
        </p:nvSpPr>
        <p:spPr>
          <a:xfrm>
            <a:off x="5227292" y="1678500"/>
            <a:ext cx="72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2">
            <a:extLst>
              <a:ext uri="{FF2B5EF4-FFF2-40B4-BE49-F238E27FC236}">
                <a16:creationId xmlns:a16="http://schemas.microsoft.com/office/drawing/2014/main" id="{1C019104-8709-6F4B-BC95-2EE0678F3622}"/>
              </a:ext>
            </a:extLst>
          </p:cNvPr>
          <p:cNvSpPr>
            <a:spLocks noGrp="1"/>
          </p:cNvSpPr>
          <p:nvPr>
            <p:ph type="title" hasCustomPrompt="1"/>
          </p:nvPr>
        </p:nvSpPr>
        <p:spPr>
          <a:xfrm>
            <a:off x="5099276" y="586749"/>
            <a:ext cx="6464074" cy="732097"/>
          </a:xfrm>
        </p:spPr>
        <p:txBody>
          <a:bodyPr anchor="b"/>
          <a:lstStyle>
            <a:lvl1pPr>
              <a:defRPr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5" name="文本占位符 16">
            <a:extLst>
              <a:ext uri="{FF2B5EF4-FFF2-40B4-BE49-F238E27FC236}">
                <a16:creationId xmlns:a16="http://schemas.microsoft.com/office/drawing/2014/main" id="{2EC0BDF4-1542-A34E-AEDE-593E80CA49E9}"/>
              </a:ext>
            </a:extLst>
          </p:cNvPr>
          <p:cNvSpPr>
            <a:spLocks noGrp="1"/>
          </p:cNvSpPr>
          <p:nvPr>
            <p:ph type="body" sz="quarter" idx="10" hasCustomPrompt="1"/>
          </p:nvPr>
        </p:nvSpPr>
        <p:spPr>
          <a:xfrm>
            <a:off x="5099050" y="2110154"/>
            <a:ext cx="6464300" cy="3956595"/>
          </a:xfrm>
        </p:spPr>
        <p:txBody>
          <a:bodyPr/>
          <a:lstStyle>
            <a:lvl1pPr marL="285750" marR="0" indent="-285750" algn="l" defTabSz="914400" rtl="0" eaLnBrk="1" fontAlgn="auto" latinLnBrk="0" hangingPunct="1">
              <a:lnSpc>
                <a:spcPct val="90000"/>
              </a:lnSpc>
              <a:spcBef>
                <a:spcPts val="2800"/>
              </a:spcBef>
              <a:spcAft>
                <a:spcPts val="0"/>
              </a:spcAft>
              <a:buClr>
                <a:srgbClr val="0E8DE8"/>
              </a:buClr>
              <a:buSzTx/>
              <a:buFont typeface="Arial" panose="020B0604020202020204" pitchFamily="34" charset="0"/>
              <a:buChar char="•"/>
              <a:tabLst/>
              <a:defRPr kumimoji="1" lang="en-US" altLang="zh-CN" sz="1600" b="0" i="0" kern="1200" baseline="0" dirty="0" smtClean="0">
                <a:solidFill>
                  <a:schemeClr val="tx2"/>
                </a:solidFill>
                <a:latin typeface="Arial" panose="020B0604020202020204" pitchFamily="34" charset="0"/>
                <a:ea typeface="微软雅黑" panose="020B0503020204020204" pitchFamily="34" charset="-122"/>
                <a:cs typeface="Arial" charset="0"/>
              </a:defRPr>
            </a:lvl1pPr>
          </a:lstStyle>
          <a:p>
            <a:pPr lvl="0"/>
            <a:r>
              <a:rPr kumimoji="1" lang="en-US" altLang="zh-CN" dirty="0"/>
              <a:t>Title</a:t>
            </a:r>
            <a:r>
              <a:rPr kumimoji="1" lang="zh-CN" altLang="en-US" dirty="0"/>
              <a:t> </a:t>
            </a:r>
            <a:r>
              <a:rPr kumimoji="1" lang="en-US" altLang="zh-CN" dirty="0"/>
              <a:t>1</a:t>
            </a:r>
            <a:endParaRPr kumimoji="1" lang="zh-CN" altLang="en-US" dirty="0"/>
          </a:p>
          <a:p>
            <a:pPr lvl="0"/>
            <a:r>
              <a:rPr kumimoji="1" lang="en-US" altLang="zh-CN" dirty="0"/>
              <a:t>Title</a:t>
            </a:r>
            <a:r>
              <a:rPr kumimoji="1" lang="zh-CN" altLang="en-US" dirty="0"/>
              <a:t> </a:t>
            </a:r>
            <a:r>
              <a:rPr kumimoji="1" lang="en-US" altLang="zh-CN" dirty="0"/>
              <a:t>2</a:t>
            </a:r>
            <a:endParaRPr kumimoji="1" lang="zh-CN" altLang="en-US" dirty="0"/>
          </a:p>
          <a:p>
            <a:pPr lvl="0"/>
            <a:r>
              <a:rPr kumimoji="1" lang="en-US" altLang="zh-CN" dirty="0"/>
              <a:t>Title</a:t>
            </a:r>
            <a:r>
              <a:rPr kumimoji="1" lang="zh-CN" altLang="en-US" dirty="0"/>
              <a:t> </a:t>
            </a:r>
            <a:r>
              <a:rPr kumimoji="1" lang="en-US" altLang="zh-CN" dirty="0"/>
              <a:t>3</a:t>
            </a:r>
            <a:endParaRPr kumimoji="1" lang="zh-CN" altLang="en-US" dirty="0"/>
          </a:p>
          <a:p>
            <a:pPr lvl="0"/>
            <a:r>
              <a:rPr kumimoji="1" lang="en-US" altLang="zh-CN" dirty="0"/>
              <a:t>Title</a:t>
            </a:r>
            <a:r>
              <a:rPr kumimoji="1" lang="zh-CN" altLang="en-US" dirty="0"/>
              <a:t> </a:t>
            </a:r>
            <a:r>
              <a:rPr kumimoji="1" lang="en-US" altLang="zh-CN" dirty="0"/>
              <a:t>4</a:t>
            </a:r>
            <a:endParaRPr kumimoji="1" lang="zh-CN" altLang="en-US" dirty="0"/>
          </a:p>
        </p:txBody>
      </p:sp>
      <p:sp>
        <p:nvSpPr>
          <p:cNvPr id="6" name="图片占位符 2">
            <a:extLst>
              <a:ext uri="{FF2B5EF4-FFF2-40B4-BE49-F238E27FC236}">
                <a16:creationId xmlns:a16="http://schemas.microsoft.com/office/drawing/2014/main" id="{67CB6E9C-760D-9F4D-8755-3EA354356FF5}"/>
              </a:ext>
            </a:extLst>
          </p:cNvPr>
          <p:cNvSpPr>
            <a:spLocks noGrp="1"/>
          </p:cNvSpPr>
          <p:nvPr>
            <p:ph type="pic" sz="quarter" idx="11" hasCustomPrompt="1"/>
          </p:nvPr>
        </p:nvSpPr>
        <p:spPr>
          <a:xfrm>
            <a:off x="0" y="0"/>
            <a:ext cx="4659313" cy="6411600"/>
          </a:xfrm>
        </p:spPr>
        <p:txBody>
          <a:bodyPr/>
          <a:lstStyle>
            <a:lvl1pPr>
              <a:defRPr baseline="0"/>
            </a:lvl1pPr>
          </a:lstStyle>
          <a:p>
            <a:r>
              <a:rPr kumimoji="1" lang="en-US" altLang="zh-CN" dirty="0"/>
              <a:t>Insert Picture Here</a:t>
            </a:r>
            <a:endParaRPr kumimoji="1" lang="zh-CN" altLang="en-US" dirty="0"/>
          </a:p>
        </p:txBody>
      </p:sp>
    </p:spTree>
    <p:extLst>
      <p:ext uri="{BB962C8B-B14F-4D97-AF65-F5344CB8AC3E}">
        <p14:creationId xmlns:p14="http://schemas.microsoft.com/office/powerpoint/2010/main" val="254927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Page">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D4B38C-61D2-684A-9EFB-8D2FB29C5C9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AA14921A-C4AC-7D44-8820-238BDBAE08B9}"/>
              </a:ext>
            </a:extLst>
          </p:cNvPr>
          <p:cNvPicPr>
            <a:picLocks noChangeAspect="1"/>
          </p:cNvPicPr>
          <p:nvPr userDrawn="1"/>
        </p:nvPicPr>
        <p:blipFill>
          <a:blip r:embed="rId2"/>
          <a:stretch>
            <a:fillRect/>
          </a:stretch>
        </p:blipFill>
        <p:spPr>
          <a:xfrm>
            <a:off x="0" y="0"/>
            <a:ext cx="4528460" cy="6858000"/>
          </a:xfrm>
          <a:prstGeom prst="rect">
            <a:avLst/>
          </a:prstGeom>
        </p:spPr>
      </p:pic>
      <p:sp>
        <p:nvSpPr>
          <p:cNvPr id="7" name="内容占位符 6">
            <a:extLst>
              <a:ext uri="{FF2B5EF4-FFF2-40B4-BE49-F238E27FC236}">
                <a16:creationId xmlns:a16="http://schemas.microsoft.com/office/drawing/2014/main" id="{DC064C82-19B4-D549-9956-F5D3DEB057F8}"/>
              </a:ext>
            </a:extLst>
          </p:cNvPr>
          <p:cNvSpPr>
            <a:spLocks noGrp="1"/>
          </p:cNvSpPr>
          <p:nvPr>
            <p:ph sz="quarter" idx="10" hasCustomPrompt="1"/>
          </p:nvPr>
        </p:nvSpPr>
        <p:spPr>
          <a:xfrm>
            <a:off x="4796023" y="286544"/>
            <a:ext cx="7262813" cy="6284913"/>
          </a:xfrm>
        </p:spPr>
        <p:txBody>
          <a:bodyPr/>
          <a:lstStyle>
            <a:lvl1pPr>
              <a:defRPr/>
            </a:lvl1pPr>
          </a:lstStyle>
          <a:p>
            <a:pPr lvl="0"/>
            <a:r>
              <a:rPr kumimoji="1" lang="en-US" altLang="zh-CN" dirty="0"/>
              <a:t>Content</a:t>
            </a:r>
            <a:endParaRPr kumimoji="1" lang="zh-CN" altLang="en-US" dirty="0"/>
          </a:p>
        </p:txBody>
      </p:sp>
      <p:pic>
        <p:nvPicPr>
          <p:cNvPr id="12" name="图片 11">
            <a:extLst>
              <a:ext uri="{FF2B5EF4-FFF2-40B4-BE49-F238E27FC236}">
                <a16:creationId xmlns:a16="http://schemas.microsoft.com/office/drawing/2014/main" id="{50E13D0B-D200-A241-BF29-3DF8843DEB32}"/>
              </a:ext>
            </a:extLst>
          </p:cNvPr>
          <p:cNvPicPr>
            <a:picLocks noChangeAspect="1"/>
          </p:cNvPicPr>
          <p:nvPr userDrawn="1"/>
        </p:nvPicPr>
        <p:blipFill>
          <a:blip r:embed="rId3"/>
          <a:stretch>
            <a:fillRect/>
          </a:stretch>
        </p:blipFill>
        <p:spPr>
          <a:xfrm>
            <a:off x="-4081627" y="1326776"/>
            <a:ext cx="8393723" cy="6295292"/>
          </a:xfrm>
          <a:prstGeom prst="rect">
            <a:avLst/>
          </a:prstGeom>
        </p:spPr>
      </p:pic>
      <p:sp>
        <p:nvSpPr>
          <p:cNvPr id="13" name="标题 1">
            <a:extLst>
              <a:ext uri="{FF2B5EF4-FFF2-40B4-BE49-F238E27FC236}">
                <a16:creationId xmlns:a16="http://schemas.microsoft.com/office/drawing/2014/main" id="{A5CC5A70-9963-7E41-9F80-452A4E891C43}"/>
              </a:ext>
            </a:extLst>
          </p:cNvPr>
          <p:cNvSpPr>
            <a:spLocks noGrp="1"/>
          </p:cNvSpPr>
          <p:nvPr>
            <p:ph type="title" hasCustomPrompt="1"/>
          </p:nvPr>
        </p:nvSpPr>
        <p:spPr>
          <a:xfrm>
            <a:off x="539586" y="2956006"/>
            <a:ext cx="3588147" cy="3544807"/>
          </a:xfrm>
        </p:spPr>
        <p:txBody>
          <a:bodyPr anchor="b">
            <a:normAutofit/>
          </a:bodyPr>
          <a:lstStyle>
            <a:lvl1pPr>
              <a:lnSpc>
                <a:spcPct val="150000"/>
              </a:lnSpc>
              <a:defRPr sz="3600" b="0" i="0">
                <a:solidFill>
                  <a:schemeClr val="bg1"/>
                </a:solidFill>
                <a:latin typeface="Microsoft YaHei Light" panose="020B0502040204020203" pitchFamily="34" charset="-122"/>
                <a:ea typeface="Microsoft YaHei Light" panose="020B0502040204020203" pitchFamily="34" charset="-122"/>
              </a:defRPr>
            </a:lvl1pPr>
          </a:lstStyle>
          <a:p>
            <a:r>
              <a:rPr kumimoji="1" lang="en-US" altLang="zh-CN" dirty="0"/>
              <a:t>Insert Title</a:t>
            </a:r>
            <a:endParaRPr kumimoji="1" lang="zh-CN" altLang="en-US" dirty="0"/>
          </a:p>
        </p:txBody>
      </p:sp>
    </p:spTree>
    <p:extLst>
      <p:ext uri="{BB962C8B-B14F-4D97-AF65-F5344CB8AC3E}">
        <p14:creationId xmlns:p14="http://schemas.microsoft.com/office/powerpoint/2010/main" val="62720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B82390-E4B1-D045-82A2-B7862709765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800" dirty="0">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8205F3CC-D14E-D64A-90BA-E1069DA1E4A7}"/>
              </a:ext>
            </a:extLst>
          </p:cNvPr>
          <p:cNvPicPr>
            <a:picLocks noChangeAspect="1"/>
          </p:cNvPicPr>
          <p:nvPr userDrawn="1"/>
        </p:nvPicPr>
        <p:blipFill>
          <a:blip r:embed="rId2"/>
          <a:stretch>
            <a:fillRect/>
          </a:stretch>
        </p:blipFill>
        <p:spPr>
          <a:xfrm>
            <a:off x="3921369" y="305433"/>
            <a:ext cx="8393723" cy="6295292"/>
          </a:xfrm>
          <a:prstGeom prst="rect">
            <a:avLst/>
          </a:prstGeom>
        </p:spPr>
      </p:pic>
      <p:pic>
        <p:nvPicPr>
          <p:cNvPr id="4" name="图片 3">
            <a:extLst>
              <a:ext uri="{FF2B5EF4-FFF2-40B4-BE49-F238E27FC236}">
                <a16:creationId xmlns:a16="http://schemas.microsoft.com/office/drawing/2014/main" id="{330BA77A-C1A6-B54C-8836-0B5342BD30E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3397" y="2227291"/>
            <a:ext cx="3173208" cy="933958"/>
          </a:xfrm>
          <a:prstGeom prst="rect">
            <a:avLst/>
          </a:prstGeom>
        </p:spPr>
      </p:pic>
      <p:sp>
        <p:nvSpPr>
          <p:cNvPr id="6" name="标题 1">
            <a:extLst>
              <a:ext uri="{FF2B5EF4-FFF2-40B4-BE49-F238E27FC236}">
                <a16:creationId xmlns:a16="http://schemas.microsoft.com/office/drawing/2014/main" id="{3A6B9C28-24B2-A448-A952-938E875D8848}"/>
              </a:ext>
            </a:extLst>
          </p:cNvPr>
          <p:cNvSpPr>
            <a:spLocks noGrp="1"/>
          </p:cNvSpPr>
          <p:nvPr>
            <p:ph type="title" hasCustomPrompt="1"/>
          </p:nvPr>
        </p:nvSpPr>
        <p:spPr>
          <a:xfrm>
            <a:off x="4747097" y="3453079"/>
            <a:ext cx="6855943" cy="2539160"/>
          </a:xfrm>
        </p:spPr>
        <p:txBody>
          <a:bodyPr anchor="t">
            <a:normAutofit/>
          </a:bodyPr>
          <a:lstStyle>
            <a:lvl1pPr marL="0" algn="l" defTabSz="914400" rtl="0" eaLnBrk="1" latinLnBrk="0" hangingPunct="1">
              <a:lnSpc>
                <a:spcPct val="90000"/>
              </a:lnSpc>
              <a:spcBef>
                <a:spcPct val="0"/>
              </a:spcBef>
              <a:buNone/>
              <a:defRPr kumimoji="1" lang="zh-CN" altLang="en-US" sz="4400" b="1" i="0" kern="1200" baseline="0" dirty="0">
                <a:solidFill>
                  <a:srgbClr val="3C3D43"/>
                </a:solidFill>
                <a:latin typeface="Microsoft YaHei" panose="020B0503020204020204" pitchFamily="34" charset="-122"/>
                <a:ea typeface="Microsoft YaHei" panose="020B0503020204020204" pitchFamily="34" charset="-122"/>
                <a:cs typeface="+mj-cs"/>
              </a:defRPr>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8822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799A0A-52F7-2349-8E72-B840D405C33A}"/>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2465916"/>
            <a:ext cx="10536766" cy="1926168"/>
          </a:xfrm>
        </p:spPr>
        <p:txBody>
          <a:bodyPr>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4637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6649D1-1443-7D4F-9E47-5FAAB72CC632}"/>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5520266" y="2777067"/>
            <a:ext cx="5403850" cy="3132059"/>
          </a:xfrm>
        </p:spPr>
        <p:txBody>
          <a:bodyPr anchor="t">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
        <p:nvSpPr>
          <p:cNvPr id="6" name="文本占位符 12">
            <a:extLst>
              <a:ext uri="{FF2B5EF4-FFF2-40B4-BE49-F238E27FC236}">
                <a16:creationId xmlns:a16="http://schemas.microsoft.com/office/drawing/2014/main" id="{24939A00-8B15-D640-BA9F-BFE81D8F0BBA}"/>
              </a:ext>
            </a:extLst>
          </p:cNvPr>
          <p:cNvSpPr>
            <a:spLocks noGrp="1"/>
          </p:cNvSpPr>
          <p:nvPr>
            <p:ph type="body" sz="quarter" idx="12" hasCustomPrompt="1"/>
          </p:nvPr>
        </p:nvSpPr>
        <p:spPr>
          <a:xfrm>
            <a:off x="1746901" y="971887"/>
            <a:ext cx="2691227" cy="1685120"/>
          </a:xfrm>
        </p:spPr>
        <p:txBody>
          <a:bodyPr/>
          <a:lstStyle>
            <a:lvl1pPr marL="0" indent="0">
              <a:buNone/>
              <a:defRPr kumimoji="0" lang="zh-CN" altLang="en-US" sz="11000" u="none" strike="noStrike" kern="1200" cap="none" spc="0" normalizeH="0" baseline="0" dirty="0" smtClean="0">
                <a:ln>
                  <a:noFill/>
                </a:ln>
                <a:solidFill>
                  <a:schemeClr val="tx1">
                    <a:lumMod val="95000"/>
                    <a:lumOff val="5000"/>
                  </a:schemeClr>
                </a:solidFill>
                <a:effectLst/>
                <a:uLnTx/>
                <a:uFillTx/>
                <a:latin typeface="D-DIN" panose="020B0504030202030204" pitchFamily="34" charset="0"/>
                <a:ea typeface="Helvetica Neue Thin" charset="0"/>
                <a:cs typeface="Helvetica Neue Thin"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
        <p:nvSpPr>
          <p:cNvPr id="7" name="矩形 6">
            <a:extLst>
              <a:ext uri="{FF2B5EF4-FFF2-40B4-BE49-F238E27FC236}">
                <a16:creationId xmlns:a16="http://schemas.microsoft.com/office/drawing/2014/main" id="{637F6566-F0BF-D24C-8132-C428E8C8A116}"/>
              </a:ext>
            </a:extLst>
          </p:cNvPr>
          <p:cNvSpPr/>
          <p:nvPr userDrawn="1"/>
        </p:nvSpPr>
        <p:spPr>
          <a:xfrm>
            <a:off x="1746901" y="2657007"/>
            <a:ext cx="144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98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Title with Sub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18711C-F5F7-2D4B-97F0-C292D492BC58}"/>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1211002"/>
            <a:ext cx="10536766" cy="2504964"/>
          </a:xfrm>
        </p:spPr>
        <p:txBody>
          <a:bodyPr anchor="b">
            <a:normAutofit/>
          </a:bodyPr>
          <a:lstStyle>
            <a:lvl1pPr>
              <a:lnSpc>
                <a:spcPct val="150000"/>
              </a:lnSpc>
              <a:defRPr sz="4000"/>
            </a:lvl1pPr>
          </a:lstStyle>
          <a:p>
            <a:r>
              <a:rPr kumimoji="1" lang="en-US" altLang="zh-CN" dirty="0"/>
              <a:t>Chapter Title or Quotes</a:t>
            </a:r>
            <a:endParaRPr kumimoji="1" lang="zh-CN" altLang="en-US" dirty="0"/>
          </a:p>
        </p:txBody>
      </p:sp>
      <p:sp>
        <p:nvSpPr>
          <p:cNvPr id="6" name="文本占位符 2">
            <a:extLst>
              <a:ext uri="{FF2B5EF4-FFF2-40B4-BE49-F238E27FC236}">
                <a16:creationId xmlns:a16="http://schemas.microsoft.com/office/drawing/2014/main" id="{0C8DA6FE-2534-F742-B651-65AACC41CFEF}"/>
              </a:ext>
            </a:extLst>
          </p:cNvPr>
          <p:cNvSpPr>
            <a:spLocks noGrp="1"/>
          </p:cNvSpPr>
          <p:nvPr>
            <p:ph type="body" idx="1" hasCustomPrompt="1"/>
          </p:nvPr>
        </p:nvSpPr>
        <p:spPr>
          <a:xfrm>
            <a:off x="831849" y="3885104"/>
            <a:ext cx="10532533" cy="1500187"/>
          </a:xfrm>
        </p:spPr>
        <p:txBody>
          <a:bodyPr>
            <a:normAutofit/>
          </a:bodyPr>
          <a:lstStyle>
            <a:lvl1pPr marL="0" indent="0" algn="l" defTabSz="914400" rtl="0" eaLnBrk="1" latinLnBrk="0" hangingPunct="1">
              <a:lnSpc>
                <a:spcPct val="90000"/>
              </a:lnSpc>
              <a:spcBef>
                <a:spcPct val="0"/>
              </a:spcBef>
              <a:buNone/>
              <a:defRPr kumimoji="1" lang="zh-CN" altLang="en-US" sz="2800" b="0" i="0" kern="1200" dirty="0">
                <a:solidFill>
                  <a:schemeClr val="bg1">
                    <a:lumMod val="50000"/>
                  </a:schemeClr>
                </a:solidFill>
                <a:latin typeface="Microsoft YaHei Light" panose="020B0502040204020203" pitchFamily="34" charset="-122"/>
                <a:ea typeface="Microsoft YaHei Light" panose="020B0502040204020203" pitchFamily="34" charset="-122"/>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69375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p:txBody>
          <a:bodyPr/>
          <a:lstStyle/>
          <a:p>
            <a:pPr lvl="0"/>
            <a:r>
              <a:rPr kumimoji="1" lang="en-US" altLang="zh-CN" dirty="0"/>
              <a:t>Content</a:t>
            </a:r>
            <a:endParaRPr kumimoji="1" lang="zh-CN" altLang="en-US" dirty="0"/>
          </a:p>
        </p:txBody>
      </p:sp>
    </p:spTree>
    <p:extLst>
      <p:ext uri="{BB962C8B-B14F-4D97-AF65-F5344CB8AC3E}">
        <p14:creationId xmlns:p14="http://schemas.microsoft.com/office/powerpoint/2010/main" val="101825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emf"/><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image" Target="../media/image1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emf"/><Relationship Id="rId33" Type="http://schemas.openxmlformats.org/officeDocument/2006/relationships/image" Target="../media/image1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8.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32" Type="http://schemas.openxmlformats.org/officeDocument/2006/relationships/image" Target="../media/image1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28" Type="http://schemas.openxmlformats.org/officeDocument/2006/relationships/image" Target="../media/image7.emf"/><Relationship Id="rId36" Type="http://schemas.openxmlformats.org/officeDocument/2006/relationships/image" Target="../media/image15.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0.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 Id="rId27" Type="http://schemas.openxmlformats.org/officeDocument/2006/relationships/image" Target="../media/image6.emf"/><Relationship Id="rId30" Type="http://schemas.openxmlformats.org/officeDocument/2006/relationships/image" Target="../media/image9.emf"/><Relationship Id="rId35" Type="http://schemas.openxmlformats.org/officeDocument/2006/relationships/image" Target="../media/image1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D4116C-CD73-B04C-A2AC-AFF59AEF8224}"/>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a:extLst>
              <a:ext uri="{FF2B5EF4-FFF2-40B4-BE49-F238E27FC236}">
                <a16:creationId xmlns:a16="http://schemas.microsoft.com/office/drawing/2014/main" id="{8FAB780A-113F-F546-A10A-6BB93D1B7324}"/>
              </a:ext>
            </a:extLst>
          </p:cNvPr>
          <p:cNvSpPr>
            <a:spLocks noGrp="1"/>
          </p:cNvSpPr>
          <p:nvPr>
            <p:ph type="body" idx="1"/>
          </p:nvPr>
        </p:nvSpPr>
        <p:spPr>
          <a:xfrm>
            <a:off x="318374" y="1460500"/>
            <a:ext cx="11454525" cy="4725988"/>
          </a:xfrm>
          <a:prstGeom prst="rect">
            <a:avLst/>
          </a:prstGeom>
        </p:spPr>
        <p:txBody>
          <a:bodyPr vert="horz" lIns="91440" tIns="45720" rIns="91440" bIns="45720" rtlCol="0">
            <a:normAutofit/>
          </a:bodyPr>
          <a:lstStyle/>
          <a:p>
            <a:pPr lvl="0"/>
            <a:r>
              <a:rPr kumimoji="1" lang="en-US" altLang="zh-CN" dirty="0"/>
              <a:t>Content</a:t>
            </a:r>
            <a:endParaRPr kumimoji="1" lang="zh-CN" altLang="en-US" dirty="0"/>
          </a:p>
        </p:txBody>
      </p:sp>
      <p:sp>
        <p:nvSpPr>
          <p:cNvPr id="8" name="标题占位符 1">
            <a:extLst>
              <a:ext uri="{FF2B5EF4-FFF2-40B4-BE49-F238E27FC236}">
                <a16:creationId xmlns:a16="http://schemas.microsoft.com/office/drawing/2014/main" id="{41B78CD4-1092-BA42-AEE5-776F73D5EF97}"/>
              </a:ext>
            </a:extLst>
          </p:cNvPr>
          <p:cNvSpPr>
            <a:spLocks noGrp="1"/>
          </p:cNvSpPr>
          <p:nvPr>
            <p:ph type="title"/>
          </p:nvPr>
        </p:nvSpPr>
        <p:spPr>
          <a:xfrm>
            <a:off x="318374" y="215901"/>
            <a:ext cx="11454525" cy="101600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pic>
        <p:nvPicPr>
          <p:cNvPr id="4" name="图形 3">
            <a:extLst>
              <a:ext uri="{FF2B5EF4-FFF2-40B4-BE49-F238E27FC236}">
                <a16:creationId xmlns:a16="http://schemas.microsoft.com/office/drawing/2014/main" id="{1D8F091E-671D-1148-B82F-D74E211748AB}"/>
              </a:ext>
            </a:extLst>
          </p:cNvPr>
          <p:cNvPicPr>
            <a:picLocks noChangeAspect="1"/>
          </p:cNvPicPr>
          <p:nvPr userDrawn="1"/>
        </p:nvPicPr>
        <p:blipFill>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318374" y="6492255"/>
            <a:ext cx="956147" cy="299687"/>
          </a:xfrm>
          <a:prstGeom prst="rect">
            <a:avLst/>
          </a:prstGeom>
        </p:spPr>
      </p:pic>
      <p:sp>
        <p:nvSpPr>
          <p:cNvPr id="7" name="矩形 6">
            <a:extLst>
              <a:ext uri="{FF2B5EF4-FFF2-40B4-BE49-F238E27FC236}">
                <a16:creationId xmlns:a16="http://schemas.microsoft.com/office/drawing/2014/main" id="{16E65478-F63D-E549-B6CE-D8A6AFAB2ED3}"/>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grpSp>
        <p:nvGrpSpPr>
          <p:cNvPr id="5" name="组合 4">
            <a:extLst>
              <a:ext uri="{FF2B5EF4-FFF2-40B4-BE49-F238E27FC236}">
                <a16:creationId xmlns:a16="http://schemas.microsoft.com/office/drawing/2014/main" id="{2391F156-780B-4AEF-9811-DE2C597BEC58}"/>
              </a:ext>
            </a:extLst>
          </p:cNvPr>
          <p:cNvGrpSpPr/>
          <p:nvPr userDrawn="1"/>
        </p:nvGrpSpPr>
        <p:grpSpPr>
          <a:xfrm>
            <a:off x="12302861" y="0"/>
            <a:ext cx="725496" cy="3746500"/>
            <a:chOff x="12349880" y="0"/>
            <a:chExt cx="1654450" cy="8543668"/>
          </a:xfrm>
        </p:grpSpPr>
        <p:pic>
          <p:nvPicPr>
            <p:cNvPr id="9" name="图片 8">
              <a:extLst>
                <a:ext uri="{FF2B5EF4-FFF2-40B4-BE49-F238E27FC236}">
                  <a16:creationId xmlns:a16="http://schemas.microsoft.com/office/drawing/2014/main" id="{713FCBAC-DC0B-43A9-8FB8-6BB26EC48EA6}"/>
                </a:ext>
              </a:extLst>
            </p:cNvPr>
            <p:cNvPicPr>
              <a:picLocks noChangeAspect="1"/>
            </p:cNvPicPr>
            <p:nvPr userDrawn="1"/>
          </p:nvPicPr>
          <p:blipFill>
            <a:blip r:embed="rId24"/>
            <a:stretch>
              <a:fillRect/>
            </a:stretch>
          </p:blipFill>
          <p:spPr>
            <a:xfrm>
              <a:off x="12349880" y="0"/>
              <a:ext cx="720000" cy="736000"/>
            </a:xfrm>
            <a:prstGeom prst="rect">
              <a:avLst/>
            </a:prstGeom>
          </p:spPr>
        </p:pic>
        <p:pic>
          <p:nvPicPr>
            <p:cNvPr id="10" name="图片 9">
              <a:extLst>
                <a:ext uri="{FF2B5EF4-FFF2-40B4-BE49-F238E27FC236}">
                  <a16:creationId xmlns:a16="http://schemas.microsoft.com/office/drawing/2014/main" id="{D26B9255-B180-4C1D-961A-F8E89B0D6F27}"/>
                </a:ext>
              </a:extLst>
            </p:cNvPr>
            <p:cNvPicPr>
              <a:picLocks noChangeAspect="1"/>
            </p:cNvPicPr>
            <p:nvPr userDrawn="1"/>
          </p:nvPicPr>
          <p:blipFill>
            <a:blip r:embed="rId25"/>
            <a:stretch>
              <a:fillRect/>
            </a:stretch>
          </p:blipFill>
          <p:spPr>
            <a:xfrm>
              <a:off x="12349880" y="855075"/>
              <a:ext cx="720000" cy="736000"/>
            </a:xfrm>
            <a:prstGeom prst="rect">
              <a:avLst/>
            </a:prstGeom>
          </p:spPr>
        </p:pic>
        <p:pic>
          <p:nvPicPr>
            <p:cNvPr id="11" name="图片 10">
              <a:extLst>
                <a:ext uri="{FF2B5EF4-FFF2-40B4-BE49-F238E27FC236}">
                  <a16:creationId xmlns:a16="http://schemas.microsoft.com/office/drawing/2014/main" id="{E30C610D-8AF4-4877-9802-70A1533793F1}"/>
                </a:ext>
              </a:extLst>
            </p:cNvPr>
            <p:cNvPicPr>
              <a:picLocks noChangeAspect="1"/>
            </p:cNvPicPr>
            <p:nvPr userDrawn="1"/>
          </p:nvPicPr>
          <p:blipFill>
            <a:blip r:embed="rId26"/>
            <a:stretch>
              <a:fillRect/>
            </a:stretch>
          </p:blipFill>
          <p:spPr>
            <a:xfrm>
              <a:off x="12349880" y="1726149"/>
              <a:ext cx="720000" cy="736000"/>
            </a:xfrm>
            <a:prstGeom prst="rect">
              <a:avLst/>
            </a:prstGeom>
          </p:spPr>
        </p:pic>
        <p:pic>
          <p:nvPicPr>
            <p:cNvPr id="12" name="图片 11">
              <a:extLst>
                <a:ext uri="{FF2B5EF4-FFF2-40B4-BE49-F238E27FC236}">
                  <a16:creationId xmlns:a16="http://schemas.microsoft.com/office/drawing/2014/main" id="{B116B456-97DB-4868-8A87-09A5E5BE47AA}"/>
                </a:ext>
              </a:extLst>
            </p:cNvPr>
            <p:cNvPicPr>
              <a:picLocks noChangeAspect="1"/>
            </p:cNvPicPr>
            <p:nvPr userDrawn="1"/>
          </p:nvPicPr>
          <p:blipFill>
            <a:blip r:embed="rId27"/>
            <a:stretch>
              <a:fillRect/>
            </a:stretch>
          </p:blipFill>
          <p:spPr>
            <a:xfrm>
              <a:off x="12349880" y="2597223"/>
              <a:ext cx="720000" cy="736000"/>
            </a:xfrm>
            <a:prstGeom prst="rect">
              <a:avLst/>
            </a:prstGeom>
          </p:spPr>
        </p:pic>
        <p:pic>
          <p:nvPicPr>
            <p:cNvPr id="13" name="图片 12">
              <a:extLst>
                <a:ext uri="{FF2B5EF4-FFF2-40B4-BE49-F238E27FC236}">
                  <a16:creationId xmlns:a16="http://schemas.microsoft.com/office/drawing/2014/main" id="{027C29A8-6875-4C54-9783-7AD807413C64}"/>
                </a:ext>
              </a:extLst>
            </p:cNvPr>
            <p:cNvPicPr>
              <a:picLocks noChangeAspect="1"/>
            </p:cNvPicPr>
            <p:nvPr userDrawn="1"/>
          </p:nvPicPr>
          <p:blipFill>
            <a:blip r:embed="rId28"/>
            <a:stretch>
              <a:fillRect/>
            </a:stretch>
          </p:blipFill>
          <p:spPr>
            <a:xfrm>
              <a:off x="12349880" y="3468297"/>
              <a:ext cx="720000" cy="736000"/>
            </a:xfrm>
            <a:prstGeom prst="rect">
              <a:avLst/>
            </a:prstGeom>
          </p:spPr>
        </p:pic>
        <p:pic>
          <p:nvPicPr>
            <p:cNvPr id="14" name="图片 13">
              <a:extLst>
                <a:ext uri="{FF2B5EF4-FFF2-40B4-BE49-F238E27FC236}">
                  <a16:creationId xmlns:a16="http://schemas.microsoft.com/office/drawing/2014/main" id="{36C828F9-8D34-4A8B-A0D3-938896777315}"/>
                </a:ext>
              </a:extLst>
            </p:cNvPr>
            <p:cNvPicPr>
              <a:picLocks noChangeAspect="1"/>
            </p:cNvPicPr>
            <p:nvPr userDrawn="1"/>
          </p:nvPicPr>
          <p:blipFill>
            <a:blip r:embed="rId29"/>
            <a:stretch>
              <a:fillRect/>
            </a:stretch>
          </p:blipFill>
          <p:spPr>
            <a:xfrm>
              <a:off x="12349880" y="4339371"/>
              <a:ext cx="720000" cy="736000"/>
            </a:xfrm>
            <a:prstGeom prst="rect">
              <a:avLst/>
            </a:prstGeom>
          </p:spPr>
        </p:pic>
        <p:pic>
          <p:nvPicPr>
            <p:cNvPr id="15" name="图片 14">
              <a:extLst>
                <a:ext uri="{FF2B5EF4-FFF2-40B4-BE49-F238E27FC236}">
                  <a16:creationId xmlns:a16="http://schemas.microsoft.com/office/drawing/2014/main" id="{4AF11A01-861D-4253-9271-504D5A4AC898}"/>
                </a:ext>
              </a:extLst>
            </p:cNvPr>
            <p:cNvPicPr>
              <a:picLocks noChangeAspect="1"/>
            </p:cNvPicPr>
            <p:nvPr userDrawn="1"/>
          </p:nvPicPr>
          <p:blipFill>
            <a:blip r:embed="rId30"/>
            <a:stretch>
              <a:fillRect/>
            </a:stretch>
          </p:blipFill>
          <p:spPr>
            <a:xfrm>
              <a:off x="12349880" y="5210445"/>
              <a:ext cx="720000" cy="736000"/>
            </a:xfrm>
            <a:prstGeom prst="rect">
              <a:avLst/>
            </a:prstGeom>
          </p:spPr>
        </p:pic>
        <p:pic>
          <p:nvPicPr>
            <p:cNvPr id="16" name="图片 15">
              <a:extLst>
                <a:ext uri="{FF2B5EF4-FFF2-40B4-BE49-F238E27FC236}">
                  <a16:creationId xmlns:a16="http://schemas.microsoft.com/office/drawing/2014/main" id="{649ED853-3055-41BC-944B-BD523BB621D9}"/>
                </a:ext>
              </a:extLst>
            </p:cNvPr>
            <p:cNvPicPr>
              <a:picLocks noChangeAspect="1"/>
            </p:cNvPicPr>
            <p:nvPr userDrawn="1"/>
          </p:nvPicPr>
          <p:blipFill>
            <a:blip r:embed="rId31"/>
            <a:stretch>
              <a:fillRect/>
            </a:stretch>
          </p:blipFill>
          <p:spPr>
            <a:xfrm>
              <a:off x="12349880" y="6081519"/>
              <a:ext cx="720000" cy="736000"/>
            </a:xfrm>
            <a:prstGeom prst="rect">
              <a:avLst/>
            </a:prstGeom>
          </p:spPr>
        </p:pic>
        <p:pic>
          <p:nvPicPr>
            <p:cNvPr id="17" name="图片 16">
              <a:extLst>
                <a:ext uri="{FF2B5EF4-FFF2-40B4-BE49-F238E27FC236}">
                  <a16:creationId xmlns:a16="http://schemas.microsoft.com/office/drawing/2014/main" id="{AE344FFF-7060-46DB-9817-D9634AE3455D}"/>
                </a:ext>
              </a:extLst>
            </p:cNvPr>
            <p:cNvPicPr>
              <a:picLocks noChangeAspect="1"/>
            </p:cNvPicPr>
            <p:nvPr userDrawn="1"/>
          </p:nvPicPr>
          <p:blipFill>
            <a:blip r:embed="rId32"/>
            <a:stretch>
              <a:fillRect/>
            </a:stretch>
          </p:blipFill>
          <p:spPr>
            <a:xfrm>
              <a:off x="12349880" y="6952593"/>
              <a:ext cx="720000" cy="736000"/>
            </a:xfrm>
            <a:prstGeom prst="rect">
              <a:avLst/>
            </a:prstGeom>
          </p:spPr>
        </p:pic>
        <p:pic>
          <p:nvPicPr>
            <p:cNvPr id="18" name="图片 17">
              <a:extLst>
                <a:ext uri="{FF2B5EF4-FFF2-40B4-BE49-F238E27FC236}">
                  <a16:creationId xmlns:a16="http://schemas.microsoft.com/office/drawing/2014/main" id="{1E145253-40F0-4678-835F-A5C110E32ADF}"/>
                </a:ext>
              </a:extLst>
            </p:cNvPr>
            <p:cNvPicPr>
              <a:picLocks noChangeAspect="1"/>
            </p:cNvPicPr>
            <p:nvPr userDrawn="1"/>
          </p:nvPicPr>
          <p:blipFill>
            <a:blip r:embed="rId33"/>
            <a:stretch>
              <a:fillRect/>
            </a:stretch>
          </p:blipFill>
          <p:spPr>
            <a:xfrm>
              <a:off x="12349880" y="7807668"/>
              <a:ext cx="720000" cy="736000"/>
            </a:xfrm>
            <a:prstGeom prst="rect">
              <a:avLst/>
            </a:prstGeom>
          </p:spPr>
        </p:pic>
        <p:pic>
          <p:nvPicPr>
            <p:cNvPr id="19" name="图片 18">
              <a:extLst>
                <a:ext uri="{FF2B5EF4-FFF2-40B4-BE49-F238E27FC236}">
                  <a16:creationId xmlns:a16="http://schemas.microsoft.com/office/drawing/2014/main" id="{F652219F-8278-4C76-8064-800DF53C0E42}"/>
                </a:ext>
              </a:extLst>
            </p:cNvPr>
            <p:cNvPicPr>
              <a:picLocks noChangeAspect="1"/>
            </p:cNvPicPr>
            <p:nvPr userDrawn="1"/>
          </p:nvPicPr>
          <p:blipFill>
            <a:blip r:embed="rId34"/>
            <a:stretch>
              <a:fillRect/>
            </a:stretch>
          </p:blipFill>
          <p:spPr>
            <a:xfrm>
              <a:off x="13284330" y="0"/>
              <a:ext cx="720000" cy="736000"/>
            </a:xfrm>
            <a:prstGeom prst="rect">
              <a:avLst/>
            </a:prstGeom>
          </p:spPr>
        </p:pic>
        <p:pic>
          <p:nvPicPr>
            <p:cNvPr id="20" name="图片 19">
              <a:extLst>
                <a:ext uri="{FF2B5EF4-FFF2-40B4-BE49-F238E27FC236}">
                  <a16:creationId xmlns:a16="http://schemas.microsoft.com/office/drawing/2014/main" id="{1A9DABB8-0398-4452-93B0-A1C19BAE3A17}"/>
                </a:ext>
              </a:extLst>
            </p:cNvPr>
            <p:cNvPicPr>
              <a:picLocks noChangeAspect="1"/>
            </p:cNvPicPr>
            <p:nvPr userDrawn="1"/>
          </p:nvPicPr>
          <p:blipFill>
            <a:blip r:embed="rId35"/>
            <a:stretch>
              <a:fillRect/>
            </a:stretch>
          </p:blipFill>
          <p:spPr>
            <a:xfrm>
              <a:off x="13284330" y="861649"/>
              <a:ext cx="704348" cy="720000"/>
            </a:xfrm>
            <a:prstGeom prst="rect">
              <a:avLst/>
            </a:prstGeom>
          </p:spPr>
        </p:pic>
        <p:pic>
          <p:nvPicPr>
            <p:cNvPr id="21" name="图片 20">
              <a:extLst>
                <a:ext uri="{FF2B5EF4-FFF2-40B4-BE49-F238E27FC236}">
                  <a16:creationId xmlns:a16="http://schemas.microsoft.com/office/drawing/2014/main" id="{A3065C71-EB08-41CB-9D91-0F39D6736B3F}"/>
                </a:ext>
              </a:extLst>
            </p:cNvPr>
            <p:cNvPicPr>
              <a:picLocks noChangeAspect="1"/>
            </p:cNvPicPr>
            <p:nvPr userDrawn="1"/>
          </p:nvPicPr>
          <p:blipFill>
            <a:blip r:embed="rId36"/>
            <a:stretch>
              <a:fillRect/>
            </a:stretch>
          </p:blipFill>
          <p:spPr>
            <a:xfrm>
              <a:off x="13284330" y="1726149"/>
              <a:ext cx="704348" cy="720000"/>
            </a:xfrm>
            <a:prstGeom prst="rect">
              <a:avLst/>
            </a:prstGeom>
          </p:spPr>
        </p:pic>
      </p:grpSp>
      <p:sp>
        <p:nvSpPr>
          <p:cNvPr id="28" name="灯片编号占位符 6">
            <a:extLst>
              <a:ext uri="{FF2B5EF4-FFF2-40B4-BE49-F238E27FC236}">
                <a16:creationId xmlns:a16="http://schemas.microsoft.com/office/drawing/2014/main" id="{E3283880-11CF-3449-B84B-338728210D83}"/>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04067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5" r:id="rId5"/>
    <p:sldLayoutId id="2147483665" r:id="rId6"/>
    <p:sldLayoutId id="2147483666" r:id="rId7"/>
    <p:sldLayoutId id="2147483667" r:id="rId8"/>
    <p:sldLayoutId id="2147483650" r:id="rId9"/>
    <p:sldLayoutId id="2147483663" r:id="rId10"/>
    <p:sldLayoutId id="2147483654" r:id="rId11"/>
    <p:sldLayoutId id="2147483661" r:id="rId12"/>
    <p:sldLayoutId id="2147483672" r:id="rId13"/>
    <p:sldLayoutId id="2147483673" r:id="rId14"/>
    <p:sldLayoutId id="2147483674" r:id="rId15"/>
    <p:sldLayoutId id="2147483676" r:id="rId16"/>
    <p:sldLayoutId id="2147483677" r:id="rId17"/>
    <p:sldLayoutId id="2147483678" r:id="rId18"/>
    <p:sldLayoutId id="2147483675" r:id="rId19"/>
    <p:sldLayoutId id="2147483679" r:id="rId20"/>
  </p:sldLayoutIdLst>
  <p:hf hdr="0" ftr="0" dt="0"/>
  <p:txStyles>
    <p:titleStyle>
      <a:lvl1pPr algn="l" defTabSz="914400" rtl="0" eaLnBrk="1" latinLnBrk="0" hangingPunct="1">
        <a:lnSpc>
          <a:spcPct val="90000"/>
        </a:lnSpc>
        <a:spcBef>
          <a:spcPct val="0"/>
        </a:spcBef>
        <a:buNone/>
        <a:defRPr kumimoji="1" lang="zh-CN" altLang="en-US" sz="3000" b="1" kern="1200" dirty="0" smtClean="0">
          <a:solidFill>
            <a:srgbClr val="3C3D43"/>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a:extLst>
              <a:ext uri="{FF2B5EF4-FFF2-40B4-BE49-F238E27FC236}">
                <a16:creationId xmlns:a16="http://schemas.microsoft.com/office/drawing/2014/main" id="{8D366A71-35F9-274C-A89C-36345684299F}"/>
              </a:ext>
            </a:extLst>
          </p:cNvPr>
          <p:cNvSpPr>
            <a:spLocks noGrp="1"/>
          </p:cNvSpPr>
          <p:nvPr>
            <p:ph type="subTitle" idx="1"/>
          </p:nvPr>
        </p:nvSpPr>
        <p:spPr>
          <a:xfrm>
            <a:off x="483326" y="5292726"/>
            <a:ext cx="10870473" cy="895898"/>
          </a:xfrm>
        </p:spPr>
        <p:txBody>
          <a:bodyPr/>
          <a:lstStyle/>
          <a:p>
            <a:r>
              <a:rPr kumimoji="1" lang="en-US" altLang="zh-CN" dirty="0"/>
              <a:t>EnOS Academy</a:t>
            </a:r>
          </a:p>
        </p:txBody>
      </p:sp>
      <p:sp>
        <p:nvSpPr>
          <p:cNvPr id="4" name="标题 1">
            <a:extLst>
              <a:ext uri="{FF2B5EF4-FFF2-40B4-BE49-F238E27FC236}">
                <a16:creationId xmlns:a16="http://schemas.microsoft.com/office/drawing/2014/main" id="{48D1A61E-0728-4598-B3B5-A06E30F2AEB8}"/>
              </a:ext>
            </a:extLst>
          </p:cNvPr>
          <p:cNvSpPr txBox="1">
            <a:spLocks/>
          </p:cNvSpPr>
          <p:nvPr/>
        </p:nvSpPr>
        <p:spPr>
          <a:xfrm>
            <a:off x="432599" y="3819275"/>
            <a:ext cx="10971925" cy="7413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lang="zh-CN" altLang="en-US" sz="3600" b="1" kern="12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lang="en-US" altLang="zh-CN" dirty="0"/>
              <a:t>305 - Edge Connectivity Lab Overview</a:t>
            </a:r>
            <a:endParaRPr lang="en-US" dirty="0"/>
          </a:p>
        </p:txBody>
      </p:sp>
    </p:spTree>
    <p:extLst>
      <p:ext uri="{BB962C8B-B14F-4D97-AF65-F5344CB8AC3E}">
        <p14:creationId xmlns:p14="http://schemas.microsoft.com/office/powerpoint/2010/main" val="247365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kumimoji="1" lang="zh-CN" altLang="en-US" dirty="0"/>
              <a:t>准备与前提条件 </a:t>
            </a:r>
            <a:r>
              <a:rPr lang="en-US" altLang="zh-CN" dirty="0"/>
              <a:t>/ Preparations &amp; Prerequisites</a:t>
            </a:r>
            <a:endParaRPr kumimoji="1" lang="zh-CN" altLang="en-US" dirty="0"/>
          </a:p>
        </p:txBody>
      </p:sp>
      <p:sp>
        <p:nvSpPr>
          <p:cNvPr id="9" name="文本框 8">
            <a:extLst>
              <a:ext uri="{FF2B5EF4-FFF2-40B4-BE49-F238E27FC236}">
                <a16:creationId xmlns:a16="http://schemas.microsoft.com/office/drawing/2014/main" id="{B7FF3635-7631-41C9-BC13-086CEFD67EF9}"/>
              </a:ext>
            </a:extLst>
          </p:cNvPr>
          <p:cNvSpPr txBox="1"/>
          <p:nvPr/>
        </p:nvSpPr>
        <p:spPr>
          <a:xfrm>
            <a:off x="318374" y="1208287"/>
            <a:ext cx="5172892" cy="369332"/>
          </a:xfrm>
          <a:prstGeom prst="rect">
            <a:avLst/>
          </a:prstGeom>
          <a:noFill/>
        </p:spPr>
        <p:txBody>
          <a:bodyPr wrap="square" rtlCol="0">
            <a:spAutoFit/>
          </a:bodyPr>
          <a:lstStyle/>
          <a:p>
            <a:r>
              <a:rPr lang="zh-CN" altLang="en-US" dirty="0"/>
              <a:t>在开始该</a:t>
            </a:r>
            <a:r>
              <a:rPr lang="en-US" altLang="zh-CN" dirty="0"/>
              <a:t>Lab</a:t>
            </a:r>
            <a:r>
              <a:rPr lang="zh-CN" altLang="en-US" dirty="0"/>
              <a:t>前，你需要完成以下准备：</a:t>
            </a:r>
          </a:p>
        </p:txBody>
      </p:sp>
      <p:sp>
        <p:nvSpPr>
          <p:cNvPr id="4" name="矩形 3">
            <a:extLst>
              <a:ext uri="{FF2B5EF4-FFF2-40B4-BE49-F238E27FC236}">
                <a16:creationId xmlns:a16="http://schemas.microsoft.com/office/drawing/2014/main" id="{D4EC8B22-2CBA-46DB-A408-BBB55E24C00F}"/>
              </a:ext>
            </a:extLst>
          </p:cNvPr>
          <p:cNvSpPr/>
          <p:nvPr/>
        </p:nvSpPr>
        <p:spPr>
          <a:xfrm>
            <a:off x="318373" y="2044005"/>
            <a:ext cx="11454525" cy="1200329"/>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12029"/>
                </a:solidFill>
              </a:rPr>
              <a:t>完成</a:t>
            </a:r>
            <a:r>
              <a:rPr lang="en-US" altLang="zh-CN" dirty="0" err="1">
                <a:solidFill>
                  <a:srgbClr val="212029"/>
                </a:solidFill>
              </a:rPr>
              <a:t>EnOS</a:t>
            </a:r>
            <a:r>
              <a:rPr lang="en-US" altLang="zh-CN" dirty="0">
                <a:solidFill>
                  <a:srgbClr val="212029"/>
                </a:solidFill>
              </a:rPr>
              <a:t> Edge</a:t>
            </a:r>
            <a:r>
              <a:rPr lang="zh-CN" altLang="en-US" dirty="0">
                <a:solidFill>
                  <a:srgbClr val="212029"/>
                </a:solidFill>
              </a:rPr>
              <a:t>接入设备技术背景</a:t>
            </a:r>
            <a:r>
              <a:rPr lang="en-US" altLang="zh-CN" dirty="0">
                <a:solidFill>
                  <a:srgbClr val="212029"/>
                </a:solidFill>
              </a:rPr>
              <a:t>PPT</a:t>
            </a:r>
            <a:r>
              <a:rPr lang="zh-CN" altLang="en-US" dirty="0">
                <a:solidFill>
                  <a:srgbClr val="212029"/>
                </a:solidFill>
              </a:rPr>
              <a:t>学习</a:t>
            </a:r>
            <a:endParaRPr lang="en-US" altLang="zh-CN" dirty="0">
              <a:solidFill>
                <a:srgbClr val="212029"/>
              </a:solidFill>
            </a:endParaRPr>
          </a:p>
          <a:p>
            <a:pPr marL="285750" indent="-285750">
              <a:buFont typeface="Arial" panose="020B0604020202020204" pitchFamily="34" charset="0"/>
              <a:buChar char="•"/>
            </a:pPr>
            <a:r>
              <a:rPr lang="zh-CN" altLang="en-US" dirty="0">
                <a:solidFill>
                  <a:srgbClr val="212029"/>
                </a:solidFill>
              </a:rPr>
              <a:t>完成</a:t>
            </a:r>
            <a:r>
              <a:rPr lang="en-US" altLang="zh-CN" dirty="0" err="1">
                <a:solidFill>
                  <a:srgbClr val="212029"/>
                </a:solidFill>
              </a:rPr>
              <a:t>EnOS</a:t>
            </a:r>
            <a:r>
              <a:rPr lang="en-US" altLang="zh-CN" dirty="0">
                <a:solidFill>
                  <a:srgbClr val="212029"/>
                </a:solidFill>
              </a:rPr>
              <a:t> Edge</a:t>
            </a:r>
            <a:r>
              <a:rPr lang="zh-CN" altLang="en-US" dirty="0">
                <a:solidFill>
                  <a:srgbClr val="212029"/>
                </a:solidFill>
              </a:rPr>
              <a:t>接入设备实验教程阅读</a:t>
            </a:r>
            <a:endParaRPr lang="en-US" altLang="zh-CN" dirty="0">
              <a:solidFill>
                <a:srgbClr val="212029"/>
              </a:solidFill>
            </a:endParaRPr>
          </a:p>
          <a:p>
            <a:pPr marL="285750" indent="-285750">
              <a:buFont typeface="Arial" panose="020B0604020202020204" pitchFamily="34" charset="0"/>
              <a:buChar char="•"/>
            </a:pPr>
            <a:r>
              <a:rPr lang="zh-CN" altLang="en-US" dirty="0">
                <a:solidFill>
                  <a:srgbClr val="212029"/>
                </a:solidFill>
              </a:rPr>
              <a:t>完成</a:t>
            </a:r>
            <a:r>
              <a:rPr lang="en-US" altLang="zh-CN" dirty="0" err="1">
                <a:solidFill>
                  <a:srgbClr val="212029"/>
                </a:solidFill>
              </a:rPr>
              <a:t>EnOS</a:t>
            </a:r>
            <a:r>
              <a:rPr lang="zh-CN" altLang="en-US" dirty="0">
                <a:solidFill>
                  <a:srgbClr val="212029"/>
                </a:solidFill>
              </a:rPr>
              <a:t>某个环境账号申请</a:t>
            </a:r>
            <a:endParaRPr lang="en-US" altLang="zh-CN" dirty="0">
              <a:solidFill>
                <a:srgbClr val="212029"/>
              </a:solidFill>
            </a:endParaRPr>
          </a:p>
          <a:p>
            <a:pPr marL="285750" indent="-285750">
              <a:buFont typeface="Arial" panose="020B0604020202020204" pitchFamily="34" charset="0"/>
              <a:buChar char="•"/>
            </a:pPr>
            <a:r>
              <a:rPr lang="zh-CN" altLang="en-US" dirty="0">
                <a:solidFill>
                  <a:srgbClr val="212029"/>
                </a:solidFill>
              </a:rPr>
              <a:t>获取</a:t>
            </a:r>
            <a:r>
              <a:rPr lang="en-US" altLang="zh-CN" dirty="0" err="1">
                <a:solidFill>
                  <a:srgbClr val="212029"/>
                </a:solidFill>
              </a:rPr>
              <a:t>EnOS</a:t>
            </a:r>
            <a:r>
              <a:rPr lang="zh-CN" altLang="en-US" dirty="0">
                <a:solidFill>
                  <a:srgbClr val="212029"/>
                </a:solidFill>
              </a:rPr>
              <a:t>某个</a:t>
            </a:r>
            <a:r>
              <a:rPr lang="en-US" altLang="zh-CN" dirty="0">
                <a:solidFill>
                  <a:srgbClr val="212029"/>
                </a:solidFill>
              </a:rPr>
              <a:t>OU</a:t>
            </a:r>
            <a:r>
              <a:rPr lang="zh-CN" altLang="en-US" dirty="0">
                <a:solidFill>
                  <a:srgbClr val="212029"/>
                </a:solidFill>
              </a:rPr>
              <a:t>权限</a:t>
            </a:r>
            <a:endParaRPr lang="zh-CN" altLang="en-US" dirty="0"/>
          </a:p>
        </p:txBody>
      </p:sp>
    </p:spTree>
    <p:extLst>
      <p:ext uri="{BB962C8B-B14F-4D97-AF65-F5344CB8AC3E}">
        <p14:creationId xmlns:p14="http://schemas.microsoft.com/office/powerpoint/2010/main" val="355325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318376" y="1460500"/>
            <a:ext cx="5063522" cy="390833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sz="1800" dirty="0"/>
              <a:t>使用</a:t>
            </a:r>
            <a:r>
              <a:rPr lang="en-US" altLang="zh-CN" sz="1800" dirty="0"/>
              <a:t>Modbus</a:t>
            </a:r>
            <a:r>
              <a:rPr lang="zh-CN" altLang="en-US" sz="1800" dirty="0"/>
              <a:t>规约模拟器，用一台笔记本电脑模拟出三个智能电池设备。</a:t>
            </a:r>
          </a:p>
          <a:p>
            <a:pPr algn="just"/>
            <a:r>
              <a:rPr lang="zh-CN" altLang="en-US" sz="1800" dirty="0"/>
              <a:t>配置</a:t>
            </a:r>
            <a:r>
              <a:rPr lang="en-US" altLang="zh-CN" sz="1800" dirty="0"/>
              <a:t>Edge</a:t>
            </a:r>
            <a:r>
              <a:rPr lang="zh-CN" altLang="en-US" sz="1800" dirty="0"/>
              <a:t>让其从模拟的电池设备处收集测点信息，然后发送至</a:t>
            </a:r>
            <a:r>
              <a:rPr lang="en-US" altLang="zh-CN" sz="1800" dirty="0" err="1"/>
              <a:t>EnOS</a:t>
            </a:r>
            <a:r>
              <a:rPr lang="zh-CN" altLang="en-US" sz="1800" dirty="0"/>
              <a:t>云端。</a:t>
            </a:r>
          </a:p>
          <a:p>
            <a:pPr algn="just"/>
            <a:r>
              <a:rPr lang="zh-CN" altLang="en-US" sz="1800" dirty="0"/>
              <a:t>使用笔记本电脑登录</a:t>
            </a:r>
            <a:r>
              <a:rPr lang="en-US" altLang="zh-CN" sz="1800" dirty="0" err="1"/>
              <a:t>EnOS</a:t>
            </a:r>
            <a:r>
              <a:rPr lang="zh-CN" altLang="en-US" sz="1800" dirty="0"/>
              <a:t>，在</a:t>
            </a:r>
            <a:r>
              <a:rPr lang="en-US" altLang="zh-CN" sz="1800" dirty="0" err="1"/>
              <a:t>EnOS</a:t>
            </a:r>
            <a:r>
              <a:rPr lang="zh-CN" altLang="en-US" sz="1800" dirty="0"/>
              <a:t>控制台观察模拟电池设备上报的数据。</a:t>
            </a:r>
            <a:endParaRPr lang="en-US" altLang="zh-CN" sz="1800" dirty="0"/>
          </a:p>
          <a:p>
            <a:pPr algn="just"/>
            <a:r>
              <a:rPr lang="zh-CN" altLang="en-US" sz="1800" dirty="0"/>
              <a:t>通过</a:t>
            </a:r>
            <a:r>
              <a:rPr lang="en-US" altLang="zh-CN" sz="1800" dirty="0"/>
              <a:t>Demo App</a:t>
            </a:r>
            <a:r>
              <a:rPr lang="zh-CN" altLang="en-US" sz="1800" dirty="0"/>
              <a:t>，在</a:t>
            </a:r>
            <a:r>
              <a:rPr lang="en-US" altLang="zh-CN" sz="1800" dirty="0"/>
              <a:t>App</a:t>
            </a:r>
            <a:r>
              <a:rPr lang="zh-CN" altLang="en-US" sz="1800" dirty="0"/>
              <a:t>中查看模拟电池设备上送的数据。</a:t>
            </a:r>
          </a:p>
        </p:txBody>
      </p:sp>
      <p:sp>
        <p:nvSpPr>
          <p:cNvPr id="6" name="矩形 5">
            <a:extLst>
              <a:ext uri="{FF2B5EF4-FFF2-40B4-BE49-F238E27FC236}">
                <a16:creationId xmlns:a16="http://schemas.microsoft.com/office/drawing/2014/main" id="{D6C44928-EEBD-4238-980E-02B53C5B841A}"/>
              </a:ext>
            </a:extLst>
          </p:cNvPr>
          <p:cNvSpPr/>
          <p:nvPr/>
        </p:nvSpPr>
        <p:spPr>
          <a:xfrm>
            <a:off x="6600008" y="1583033"/>
            <a:ext cx="5172891" cy="4066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19607573-EA46-4529-BC92-21BF8DCC2BB3}"/>
              </a:ext>
            </a:extLst>
          </p:cNvPr>
          <p:cNvSpPr/>
          <p:nvPr/>
        </p:nvSpPr>
        <p:spPr>
          <a:xfrm>
            <a:off x="318375" y="1583033"/>
            <a:ext cx="5172891" cy="4066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B7FF3635-7631-41C9-BC13-086CEFD67EF9}"/>
              </a:ext>
            </a:extLst>
          </p:cNvPr>
          <p:cNvSpPr txBox="1"/>
          <p:nvPr/>
        </p:nvSpPr>
        <p:spPr>
          <a:xfrm>
            <a:off x="318374" y="1208287"/>
            <a:ext cx="3665797" cy="369332"/>
          </a:xfrm>
          <a:prstGeom prst="rect">
            <a:avLst/>
          </a:prstGeom>
          <a:noFill/>
        </p:spPr>
        <p:txBody>
          <a:bodyPr wrap="square" rtlCol="0">
            <a:spAutoFit/>
          </a:bodyPr>
          <a:lstStyle/>
          <a:p>
            <a:r>
              <a:rPr lang="zh-CN" altLang="en-US" dirty="0"/>
              <a:t>本</a:t>
            </a:r>
            <a:r>
              <a:rPr lang="en-US" altLang="zh-CN" dirty="0"/>
              <a:t>Lab</a:t>
            </a:r>
            <a:r>
              <a:rPr lang="zh-CN" altLang="en-US" dirty="0"/>
              <a:t>中要实现的目标</a:t>
            </a:r>
          </a:p>
        </p:txBody>
      </p:sp>
      <p:sp>
        <p:nvSpPr>
          <p:cNvPr id="40" name="标题 2">
            <a:extLst>
              <a:ext uri="{FF2B5EF4-FFF2-40B4-BE49-F238E27FC236}">
                <a16:creationId xmlns:a16="http://schemas.microsoft.com/office/drawing/2014/main" id="{390A61CA-7C5B-47EC-A399-F4749A4C3C77}"/>
              </a:ext>
            </a:extLst>
          </p:cNvPr>
          <p:cNvSpPr txBox="1">
            <a:spLocks/>
          </p:cNvSpPr>
          <p:nvPr/>
        </p:nvSpPr>
        <p:spPr>
          <a:xfrm>
            <a:off x="318374" y="307080"/>
            <a:ext cx="10939163" cy="836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2800" dirty="0">
                <a:latin typeface="D-DIN" panose="020B0504030202030204"/>
              </a:rPr>
              <a:t>Lab</a:t>
            </a:r>
            <a:r>
              <a:rPr lang="zh-CN" altLang="en-US" sz="2800" dirty="0">
                <a:latin typeface="D-DIN" panose="020B0504030202030204"/>
              </a:rPr>
              <a:t>目标 </a:t>
            </a:r>
            <a:r>
              <a:rPr lang="en-US" altLang="zh-CN" sz="2800" dirty="0">
                <a:latin typeface="D-DIN" panose="020B0504030202030204"/>
              </a:rPr>
              <a:t>/ Lab Objectives</a:t>
            </a:r>
            <a:endParaRPr lang="en-US" sz="2800" dirty="0">
              <a:latin typeface="D-DIN" panose="020B0504030202030204"/>
            </a:endParaRPr>
          </a:p>
        </p:txBody>
      </p:sp>
      <p:sp>
        <p:nvSpPr>
          <p:cNvPr id="2" name="矩形 1">
            <a:extLst>
              <a:ext uri="{FF2B5EF4-FFF2-40B4-BE49-F238E27FC236}">
                <a16:creationId xmlns:a16="http://schemas.microsoft.com/office/drawing/2014/main" id="{EDBEF021-F6D0-4670-8D02-F65B538FB694}"/>
              </a:ext>
            </a:extLst>
          </p:cNvPr>
          <p:cNvSpPr/>
          <p:nvPr/>
        </p:nvSpPr>
        <p:spPr>
          <a:xfrm>
            <a:off x="6687954" y="4595615"/>
            <a:ext cx="97536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电池</a:t>
            </a:r>
            <a:r>
              <a:rPr lang="en-US" altLang="zh-CN" dirty="0"/>
              <a:t>1</a:t>
            </a:r>
            <a:endParaRPr lang="zh-CN" altLang="en-US" dirty="0"/>
          </a:p>
        </p:txBody>
      </p:sp>
      <p:sp>
        <p:nvSpPr>
          <p:cNvPr id="24" name="矩形 23">
            <a:extLst>
              <a:ext uri="{FF2B5EF4-FFF2-40B4-BE49-F238E27FC236}">
                <a16:creationId xmlns:a16="http://schemas.microsoft.com/office/drawing/2014/main" id="{80E00246-315A-4A77-B944-8E620F9BFD52}"/>
              </a:ext>
            </a:extLst>
          </p:cNvPr>
          <p:cNvSpPr/>
          <p:nvPr/>
        </p:nvSpPr>
        <p:spPr>
          <a:xfrm>
            <a:off x="10693272" y="4595615"/>
            <a:ext cx="97536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电池</a:t>
            </a:r>
            <a:r>
              <a:rPr lang="en-US" altLang="zh-CN" dirty="0"/>
              <a:t>3</a:t>
            </a:r>
            <a:endParaRPr lang="zh-CN" altLang="en-US" dirty="0"/>
          </a:p>
        </p:txBody>
      </p:sp>
      <p:sp>
        <p:nvSpPr>
          <p:cNvPr id="25" name="矩形 24">
            <a:extLst>
              <a:ext uri="{FF2B5EF4-FFF2-40B4-BE49-F238E27FC236}">
                <a16:creationId xmlns:a16="http://schemas.microsoft.com/office/drawing/2014/main" id="{8001EFEC-AAAD-4C7E-B192-C373DD92BF4A}"/>
              </a:ext>
            </a:extLst>
          </p:cNvPr>
          <p:cNvSpPr/>
          <p:nvPr/>
        </p:nvSpPr>
        <p:spPr>
          <a:xfrm>
            <a:off x="8715105" y="4573368"/>
            <a:ext cx="97536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电池</a:t>
            </a:r>
            <a:r>
              <a:rPr lang="en-US" altLang="zh-CN" dirty="0"/>
              <a:t>2</a:t>
            </a:r>
            <a:endParaRPr lang="zh-CN" altLang="en-US" dirty="0"/>
          </a:p>
        </p:txBody>
      </p:sp>
      <p:sp>
        <p:nvSpPr>
          <p:cNvPr id="28" name="矩形 27">
            <a:extLst>
              <a:ext uri="{FF2B5EF4-FFF2-40B4-BE49-F238E27FC236}">
                <a16:creationId xmlns:a16="http://schemas.microsoft.com/office/drawing/2014/main" id="{4F6C11A4-C220-45F0-A274-CC58BBE02417}"/>
              </a:ext>
            </a:extLst>
          </p:cNvPr>
          <p:cNvSpPr/>
          <p:nvPr/>
        </p:nvSpPr>
        <p:spPr>
          <a:xfrm>
            <a:off x="8715106" y="3303645"/>
            <a:ext cx="97536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Edge</a:t>
            </a:r>
            <a:endParaRPr lang="zh-CN" altLang="en-US" dirty="0"/>
          </a:p>
        </p:txBody>
      </p:sp>
      <p:cxnSp>
        <p:nvCxnSpPr>
          <p:cNvPr id="12" name="连接符: 肘形 11">
            <a:extLst>
              <a:ext uri="{FF2B5EF4-FFF2-40B4-BE49-F238E27FC236}">
                <a16:creationId xmlns:a16="http://schemas.microsoft.com/office/drawing/2014/main" id="{0A824518-A00F-48CD-A6F2-B34F54316827}"/>
              </a:ext>
            </a:extLst>
          </p:cNvPr>
          <p:cNvCxnSpPr>
            <a:cxnSpLocks/>
            <a:stCxn id="2" idx="0"/>
            <a:endCxn id="28" idx="2"/>
          </p:cNvCxnSpPr>
          <p:nvPr/>
        </p:nvCxnSpPr>
        <p:spPr>
          <a:xfrm rot="5400000" flipH="1" flipV="1">
            <a:off x="7797225" y="3190054"/>
            <a:ext cx="783970" cy="2027152"/>
          </a:xfrm>
          <a:prstGeom prst="bentConnector3">
            <a:avLst/>
          </a:prstGeom>
        </p:spPr>
        <p:style>
          <a:lnRef idx="1">
            <a:schemeClr val="dk1"/>
          </a:lnRef>
          <a:fillRef idx="0">
            <a:schemeClr val="dk1"/>
          </a:fillRef>
          <a:effectRef idx="0">
            <a:schemeClr val="dk1"/>
          </a:effectRef>
          <a:fontRef idx="minor">
            <a:schemeClr val="tx1"/>
          </a:fontRef>
        </p:style>
      </p:cxnSp>
      <p:cxnSp>
        <p:nvCxnSpPr>
          <p:cNvPr id="31" name="连接符: 肘形 30">
            <a:extLst>
              <a:ext uri="{FF2B5EF4-FFF2-40B4-BE49-F238E27FC236}">
                <a16:creationId xmlns:a16="http://schemas.microsoft.com/office/drawing/2014/main" id="{9FAC6105-6235-4C0E-BAFA-273340738BDC}"/>
              </a:ext>
            </a:extLst>
          </p:cNvPr>
          <p:cNvCxnSpPr>
            <a:cxnSpLocks/>
            <a:stCxn id="24" idx="0"/>
            <a:endCxn id="28" idx="2"/>
          </p:cNvCxnSpPr>
          <p:nvPr/>
        </p:nvCxnSpPr>
        <p:spPr>
          <a:xfrm rot="16200000" flipV="1">
            <a:off x="9799884" y="3214547"/>
            <a:ext cx="783970" cy="197816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3D8B4A1D-43F7-4AD0-8504-7D345D7F9DC2}"/>
              </a:ext>
            </a:extLst>
          </p:cNvPr>
          <p:cNvCxnSpPr>
            <a:cxnSpLocks/>
            <a:stCxn id="28" idx="2"/>
            <a:endCxn id="25" idx="0"/>
          </p:cNvCxnSpPr>
          <p:nvPr/>
        </p:nvCxnSpPr>
        <p:spPr>
          <a:xfrm flipH="1">
            <a:off x="9202785" y="3811645"/>
            <a:ext cx="1" cy="761723"/>
          </a:xfrm>
          <a:prstGeom prst="line">
            <a:avLst/>
          </a:prstGeom>
        </p:spPr>
        <p:style>
          <a:lnRef idx="1">
            <a:schemeClr val="dk1"/>
          </a:lnRef>
          <a:fillRef idx="0">
            <a:schemeClr val="dk1"/>
          </a:fillRef>
          <a:effectRef idx="0">
            <a:schemeClr val="dk1"/>
          </a:effectRef>
          <a:fontRef idx="minor">
            <a:schemeClr val="tx1"/>
          </a:fontRef>
        </p:style>
      </p:cxnSp>
      <p:sp>
        <p:nvSpPr>
          <p:cNvPr id="41" name="矩形 40">
            <a:extLst>
              <a:ext uri="{FF2B5EF4-FFF2-40B4-BE49-F238E27FC236}">
                <a16:creationId xmlns:a16="http://schemas.microsoft.com/office/drawing/2014/main" id="{679A074B-884B-4AD1-BA80-03F9ED57F01D}"/>
              </a:ext>
            </a:extLst>
          </p:cNvPr>
          <p:cNvSpPr/>
          <p:nvPr/>
        </p:nvSpPr>
        <p:spPr>
          <a:xfrm>
            <a:off x="7563033" y="2527226"/>
            <a:ext cx="3279504" cy="5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EnOS</a:t>
            </a:r>
            <a:endParaRPr lang="zh-CN" altLang="en-US" dirty="0"/>
          </a:p>
        </p:txBody>
      </p:sp>
      <p:cxnSp>
        <p:nvCxnSpPr>
          <p:cNvPr id="42" name="直接连接符 41">
            <a:extLst>
              <a:ext uri="{FF2B5EF4-FFF2-40B4-BE49-F238E27FC236}">
                <a16:creationId xmlns:a16="http://schemas.microsoft.com/office/drawing/2014/main" id="{D73DEEE4-3848-49D8-9641-D590EB95355A}"/>
              </a:ext>
            </a:extLst>
          </p:cNvPr>
          <p:cNvCxnSpPr>
            <a:cxnSpLocks/>
            <a:stCxn id="41" idx="2"/>
            <a:endCxn id="28" idx="0"/>
          </p:cNvCxnSpPr>
          <p:nvPr/>
        </p:nvCxnSpPr>
        <p:spPr>
          <a:xfrm>
            <a:off x="9202785" y="3097238"/>
            <a:ext cx="1" cy="206407"/>
          </a:xfrm>
          <a:prstGeom prst="line">
            <a:avLst/>
          </a:prstGeom>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6BB40096-A202-4584-9BBE-020B07DF9D92}"/>
              </a:ext>
            </a:extLst>
          </p:cNvPr>
          <p:cNvSpPr txBox="1"/>
          <p:nvPr/>
        </p:nvSpPr>
        <p:spPr>
          <a:xfrm>
            <a:off x="7111216" y="4173668"/>
            <a:ext cx="1106609" cy="369332"/>
          </a:xfrm>
          <a:prstGeom prst="rect">
            <a:avLst/>
          </a:prstGeom>
          <a:noFill/>
        </p:spPr>
        <p:txBody>
          <a:bodyPr wrap="square" rtlCol="0">
            <a:spAutoFit/>
          </a:bodyPr>
          <a:lstStyle/>
          <a:p>
            <a:r>
              <a:rPr lang="en-US" altLang="zh-CN" dirty="0"/>
              <a:t>Modbus</a:t>
            </a:r>
            <a:endParaRPr lang="zh-CN" altLang="en-US" dirty="0"/>
          </a:p>
        </p:txBody>
      </p:sp>
      <p:sp>
        <p:nvSpPr>
          <p:cNvPr id="53" name="文本框 52">
            <a:extLst>
              <a:ext uri="{FF2B5EF4-FFF2-40B4-BE49-F238E27FC236}">
                <a16:creationId xmlns:a16="http://schemas.microsoft.com/office/drawing/2014/main" id="{C3D6192A-F8C0-4708-BCB3-6076E8DFC1D0}"/>
              </a:ext>
            </a:extLst>
          </p:cNvPr>
          <p:cNvSpPr txBox="1"/>
          <p:nvPr/>
        </p:nvSpPr>
        <p:spPr>
          <a:xfrm>
            <a:off x="9144464" y="4192931"/>
            <a:ext cx="1167064" cy="369332"/>
          </a:xfrm>
          <a:prstGeom prst="rect">
            <a:avLst/>
          </a:prstGeom>
          <a:noFill/>
        </p:spPr>
        <p:txBody>
          <a:bodyPr wrap="square" rtlCol="0">
            <a:spAutoFit/>
          </a:bodyPr>
          <a:lstStyle/>
          <a:p>
            <a:r>
              <a:rPr lang="en-US" altLang="zh-CN" dirty="0"/>
              <a:t>Modbus</a:t>
            </a:r>
            <a:endParaRPr lang="zh-CN" altLang="en-US" dirty="0"/>
          </a:p>
        </p:txBody>
      </p:sp>
      <p:sp>
        <p:nvSpPr>
          <p:cNvPr id="54" name="文本框 53">
            <a:extLst>
              <a:ext uri="{FF2B5EF4-FFF2-40B4-BE49-F238E27FC236}">
                <a16:creationId xmlns:a16="http://schemas.microsoft.com/office/drawing/2014/main" id="{C0FBA603-2777-44DF-B2C1-D6F455A1D9B2}"/>
              </a:ext>
            </a:extLst>
          </p:cNvPr>
          <p:cNvSpPr txBox="1"/>
          <p:nvPr/>
        </p:nvSpPr>
        <p:spPr>
          <a:xfrm>
            <a:off x="10299563" y="4168511"/>
            <a:ext cx="1167061" cy="369332"/>
          </a:xfrm>
          <a:prstGeom prst="rect">
            <a:avLst/>
          </a:prstGeom>
          <a:noFill/>
        </p:spPr>
        <p:txBody>
          <a:bodyPr wrap="square" rtlCol="0">
            <a:spAutoFit/>
          </a:bodyPr>
          <a:lstStyle/>
          <a:p>
            <a:r>
              <a:rPr lang="en-US" altLang="zh-CN" dirty="0"/>
              <a:t>Modbus</a:t>
            </a:r>
            <a:endParaRPr lang="zh-CN" altLang="en-US" dirty="0"/>
          </a:p>
        </p:txBody>
      </p:sp>
      <p:sp>
        <p:nvSpPr>
          <p:cNvPr id="19" name="矩形 18">
            <a:extLst>
              <a:ext uri="{FF2B5EF4-FFF2-40B4-BE49-F238E27FC236}">
                <a16:creationId xmlns:a16="http://schemas.microsoft.com/office/drawing/2014/main" id="{56D0B9FE-B903-43CD-A60A-C4E819A02B9C}"/>
              </a:ext>
            </a:extLst>
          </p:cNvPr>
          <p:cNvSpPr/>
          <p:nvPr/>
        </p:nvSpPr>
        <p:spPr>
          <a:xfrm>
            <a:off x="8269195" y="1728809"/>
            <a:ext cx="1871397"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Demo App</a:t>
            </a:r>
            <a:endParaRPr lang="zh-CN" altLang="en-US" dirty="0"/>
          </a:p>
        </p:txBody>
      </p:sp>
      <p:cxnSp>
        <p:nvCxnSpPr>
          <p:cNvPr id="5" name="直接连接符 4">
            <a:extLst>
              <a:ext uri="{FF2B5EF4-FFF2-40B4-BE49-F238E27FC236}">
                <a16:creationId xmlns:a16="http://schemas.microsoft.com/office/drawing/2014/main" id="{BCDEEF5A-1A3C-4D76-B19D-0357291F0981}"/>
              </a:ext>
            </a:extLst>
          </p:cNvPr>
          <p:cNvCxnSpPr>
            <a:cxnSpLocks/>
            <a:stCxn id="19" idx="2"/>
            <a:endCxn id="41" idx="0"/>
          </p:cNvCxnSpPr>
          <p:nvPr/>
        </p:nvCxnSpPr>
        <p:spPr>
          <a:xfrm flipH="1">
            <a:off x="9202785" y="2236809"/>
            <a:ext cx="2109" cy="2904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47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C48CFFA-6FC3-4979-ACE9-C3AD2C82D029}"/>
              </a:ext>
            </a:extLst>
          </p:cNvPr>
          <p:cNvSpPr/>
          <p:nvPr/>
        </p:nvSpPr>
        <p:spPr>
          <a:xfrm>
            <a:off x="480935" y="1143512"/>
            <a:ext cx="4920405" cy="5021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dirty="0">
              <a:solidFill>
                <a:schemeClr val="tx1"/>
              </a:solidFill>
            </a:endParaRPr>
          </a:p>
          <a:p>
            <a:pPr algn="just"/>
            <a:r>
              <a:rPr lang="en-US" altLang="zh-CN" b="1" dirty="0">
                <a:solidFill>
                  <a:schemeClr val="tx1"/>
                </a:solidFill>
              </a:rPr>
              <a:t>Edge</a:t>
            </a:r>
            <a:r>
              <a:rPr lang="zh-CN" altLang="en-US" b="1" dirty="0">
                <a:solidFill>
                  <a:schemeClr val="tx1"/>
                </a:solidFill>
              </a:rPr>
              <a:t>使用预先创建的设备：</a:t>
            </a:r>
            <a:endParaRPr lang="en-US" altLang="zh-CN" b="1" dirty="0">
              <a:solidFill>
                <a:schemeClr val="tx1"/>
              </a:solidFill>
            </a:endParaRPr>
          </a:p>
          <a:p>
            <a:pPr algn="just"/>
            <a:r>
              <a:rPr lang="en-US" altLang="zh-CN" dirty="0">
                <a:solidFill>
                  <a:schemeClr val="tx1"/>
                </a:solidFill>
              </a:rPr>
              <a:t>EdgePlatform_B01</a:t>
            </a:r>
          </a:p>
          <a:p>
            <a:endParaRPr lang="en-US" altLang="zh-CN" b="1" dirty="0">
              <a:solidFill>
                <a:schemeClr val="tx1"/>
              </a:solidFill>
            </a:endParaRPr>
          </a:p>
          <a:p>
            <a:r>
              <a:rPr lang="zh-CN" altLang="en-US" b="1" dirty="0">
                <a:solidFill>
                  <a:schemeClr val="tx1"/>
                </a:solidFill>
              </a:rPr>
              <a:t>电池模型使用已创建的模型：</a:t>
            </a:r>
            <a:endParaRPr lang="en-US" altLang="zh-CN" b="1" dirty="0">
              <a:solidFill>
                <a:schemeClr val="tx1"/>
              </a:solidFill>
            </a:endParaRPr>
          </a:p>
          <a:p>
            <a:r>
              <a:rPr lang="en-US" altLang="zh-CN" dirty="0" err="1">
                <a:solidFill>
                  <a:schemeClr val="tx1"/>
                </a:solidFill>
              </a:rPr>
              <a:t>SmartBattery_Model</a:t>
            </a:r>
            <a:r>
              <a:rPr lang="en-US" altLang="zh-CN" dirty="0">
                <a:solidFill>
                  <a:schemeClr val="tx1"/>
                </a:solidFill>
              </a:rPr>
              <a:t>_&lt;</a:t>
            </a:r>
            <a:r>
              <a:rPr lang="zh-CN" altLang="en-US" dirty="0">
                <a:solidFill>
                  <a:schemeClr val="tx1"/>
                </a:solidFill>
              </a:rPr>
              <a:t>学员编号</a:t>
            </a:r>
            <a:r>
              <a:rPr lang="en-US" altLang="zh-CN" dirty="0">
                <a:solidFill>
                  <a:schemeClr val="tx1"/>
                </a:solidFill>
              </a:rPr>
              <a:t>&gt;</a:t>
            </a:r>
          </a:p>
          <a:p>
            <a:endParaRPr lang="en-US" altLang="zh-CN" b="1" dirty="0">
              <a:solidFill>
                <a:schemeClr val="tx1"/>
              </a:solidFill>
            </a:endParaRPr>
          </a:p>
          <a:p>
            <a:r>
              <a:rPr lang="zh-CN" altLang="en-US" b="1" dirty="0">
                <a:solidFill>
                  <a:schemeClr val="tx1"/>
                </a:solidFill>
              </a:rPr>
              <a:t>电池产品使用已创建的产品：</a:t>
            </a:r>
            <a:endParaRPr lang="en-US" altLang="zh-CN" b="1" dirty="0">
              <a:solidFill>
                <a:schemeClr val="tx1"/>
              </a:solidFill>
            </a:endParaRPr>
          </a:p>
          <a:p>
            <a:r>
              <a:rPr lang="en-US" altLang="zh-CN" dirty="0" err="1">
                <a:solidFill>
                  <a:schemeClr val="tx1"/>
                </a:solidFill>
              </a:rPr>
              <a:t>SmartBattery_Product</a:t>
            </a:r>
            <a:r>
              <a:rPr lang="en-US" altLang="zh-CN" dirty="0">
                <a:solidFill>
                  <a:schemeClr val="tx1"/>
                </a:solidFill>
              </a:rPr>
              <a:t>_&lt;</a:t>
            </a:r>
            <a:r>
              <a:rPr lang="zh-CN" altLang="en-US" dirty="0">
                <a:solidFill>
                  <a:schemeClr val="tx1"/>
                </a:solidFill>
              </a:rPr>
              <a:t>学员编号</a:t>
            </a:r>
            <a:r>
              <a:rPr lang="en-US" altLang="zh-CN" dirty="0">
                <a:solidFill>
                  <a:schemeClr val="tx1"/>
                </a:solidFill>
              </a:rPr>
              <a:t>&gt;</a:t>
            </a:r>
          </a:p>
          <a:p>
            <a:endParaRPr lang="en-US" altLang="zh-CN" b="1" dirty="0">
              <a:solidFill>
                <a:schemeClr val="tx1"/>
              </a:solidFill>
            </a:endParaRPr>
          </a:p>
          <a:p>
            <a:r>
              <a:rPr lang="zh-CN" altLang="en-US" b="1" dirty="0">
                <a:solidFill>
                  <a:schemeClr val="tx1"/>
                </a:solidFill>
              </a:rPr>
              <a:t>电池设备单独创建，命名为：</a:t>
            </a:r>
            <a:endParaRPr lang="en-US" altLang="zh-CN" b="1" dirty="0">
              <a:solidFill>
                <a:schemeClr val="tx1"/>
              </a:solidFill>
            </a:endParaRPr>
          </a:p>
          <a:p>
            <a:r>
              <a:rPr lang="en-US" altLang="zh-CN" dirty="0" err="1">
                <a:solidFill>
                  <a:schemeClr val="tx1"/>
                </a:solidFill>
              </a:rPr>
              <a:t>SmartBattery_SubDevice</a:t>
            </a:r>
            <a:r>
              <a:rPr lang="en-US" altLang="zh-CN" dirty="0">
                <a:solidFill>
                  <a:schemeClr val="tx1"/>
                </a:solidFill>
              </a:rPr>
              <a:t>_&lt;</a:t>
            </a:r>
            <a:r>
              <a:rPr lang="zh-CN" altLang="en-US" dirty="0">
                <a:solidFill>
                  <a:schemeClr val="tx1"/>
                </a:solidFill>
              </a:rPr>
              <a:t>学员编号</a:t>
            </a:r>
            <a:r>
              <a:rPr lang="en-US" altLang="zh-CN" dirty="0">
                <a:solidFill>
                  <a:schemeClr val="tx1"/>
                </a:solidFill>
              </a:rPr>
              <a:t>&gt;</a:t>
            </a:r>
          </a:p>
          <a:p>
            <a:endParaRPr lang="en-US" altLang="zh-CN" dirty="0">
              <a:solidFill>
                <a:schemeClr val="tx1"/>
              </a:solidFill>
            </a:endParaRPr>
          </a:p>
          <a:p>
            <a:r>
              <a:rPr lang="zh-CN" altLang="en-US" dirty="0">
                <a:solidFill>
                  <a:schemeClr val="tx1"/>
                </a:solidFill>
              </a:rPr>
              <a:t>学员编号为组号</a:t>
            </a:r>
            <a:r>
              <a:rPr lang="en-US" altLang="zh-CN" dirty="0">
                <a:solidFill>
                  <a:schemeClr val="tx1"/>
                </a:solidFill>
              </a:rPr>
              <a:t>+2</a:t>
            </a:r>
            <a:r>
              <a:rPr lang="zh-CN" altLang="en-US" dirty="0">
                <a:solidFill>
                  <a:schemeClr val="tx1"/>
                </a:solidFill>
              </a:rPr>
              <a:t>位数字，如</a:t>
            </a:r>
            <a:r>
              <a:rPr lang="en-US" altLang="zh-CN" dirty="0">
                <a:solidFill>
                  <a:schemeClr val="tx1"/>
                </a:solidFill>
              </a:rPr>
              <a:t>a01</a:t>
            </a:r>
          </a:p>
          <a:p>
            <a:endParaRPr lang="en-US" altLang="zh-CN" dirty="0">
              <a:solidFill>
                <a:schemeClr val="tx1"/>
              </a:solidFill>
            </a:endParaRPr>
          </a:p>
          <a:p>
            <a:r>
              <a:rPr lang="zh-CN" altLang="en-US" dirty="0">
                <a:solidFill>
                  <a:schemeClr val="tx1"/>
                </a:solidFill>
              </a:rPr>
              <a:t>每个学员新建一个电池设备，全部挂载在同一个</a:t>
            </a:r>
            <a:r>
              <a:rPr lang="en-US" altLang="zh-CN" dirty="0">
                <a:solidFill>
                  <a:schemeClr val="tx1"/>
                </a:solidFill>
              </a:rPr>
              <a:t>Edge</a:t>
            </a:r>
            <a:r>
              <a:rPr lang="zh-CN" altLang="en-US" dirty="0">
                <a:solidFill>
                  <a:schemeClr val="tx1"/>
                </a:solidFill>
              </a:rPr>
              <a:t>设备下面，如右图。</a:t>
            </a:r>
            <a:endParaRPr lang="en-US" altLang="zh-CN" dirty="0">
              <a:solidFill>
                <a:schemeClr val="tx1"/>
              </a:solidFill>
            </a:endParaRPr>
          </a:p>
          <a:p>
            <a:endParaRPr lang="zh-CN" altLang="en-US" dirty="0">
              <a:solidFill>
                <a:schemeClr val="tx1"/>
              </a:solidFill>
            </a:endParaRPr>
          </a:p>
          <a:p>
            <a:pPr algn="just"/>
            <a:endParaRPr lang="zh-CN" altLang="en-US" sz="1600" dirty="0">
              <a:solidFill>
                <a:schemeClr val="tx1"/>
              </a:solidFill>
            </a:endParaRPr>
          </a:p>
        </p:txBody>
      </p:sp>
      <p:sp>
        <p:nvSpPr>
          <p:cNvPr id="12" name="标题 2">
            <a:extLst>
              <a:ext uri="{FF2B5EF4-FFF2-40B4-BE49-F238E27FC236}">
                <a16:creationId xmlns:a16="http://schemas.microsoft.com/office/drawing/2014/main" id="{27380BB9-E715-4E86-BEAD-7609E2CE486C}"/>
              </a:ext>
            </a:extLst>
          </p:cNvPr>
          <p:cNvSpPr txBox="1">
            <a:spLocks/>
          </p:cNvSpPr>
          <p:nvPr/>
        </p:nvSpPr>
        <p:spPr>
          <a:xfrm>
            <a:off x="318374" y="307080"/>
            <a:ext cx="10939163" cy="836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zh-CN" altLang="en-US" dirty="0"/>
              <a:t>关于电池设备创建的约定</a:t>
            </a:r>
          </a:p>
        </p:txBody>
      </p:sp>
      <p:pic>
        <p:nvPicPr>
          <p:cNvPr id="3" name="图片 2">
            <a:extLst>
              <a:ext uri="{FF2B5EF4-FFF2-40B4-BE49-F238E27FC236}">
                <a16:creationId xmlns:a16="http://schemas.microsoft.com/office/drawing/2014/main" id="{915B842E-A15C-4924-B988-305780037B93}"/>
              </a:ext>
            </a:extLst>
          </p:cNvPr>
          <p:cNvPicPr>
            <a:picLocks noChangeAspect="1"/>
          </p:cNvPicPr>
          <p:nvPr/>
        </p:nvPicPr>
        <p:blipFill>
          <a:blip r:embed="rId2"/>
          <a:stretch>
            <a:fillRect/>
          </a:stretch>
        </p:blipFill>
        <p:spPr>
          <a:xfrm>
            <a:off x="7279596" y="648586"/>
            <a:ext cx="4178316" cy="5542664"/>
          </a:xfrm>
          <a:prstGeom prst="rect">
            <a:avLst/>
          </a:prstGeom>
        </p:spPr>
      </p:pic>
    </p:spTree>
    <p:extLst>
      <p:ext uri="{BB962C8B-B14F-4D97-AF65-F5344CB8AC3E}">
        <p14:creationId xmlns:p14="http://schemas.microsoft.com/office/powerpoint/2010/main" val="15404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C48CFFA-6FC3-4979-ACE9-C3AD2C82D029}"/>
              </a:ext>
            </a:extLst>
          </p:cNvPr>
          <p:cNvSpPr/>
          <p:nvPr/>
        </p:nvSpPr>
        <p:spPr>
          <a:xfrm>
            <a:off x="480935" y="1438383"/>
            <a:ext cx="9217869" cy="2208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chemeClr val="tx1"/>
                </a:solidFill>
              </a:rPr>
              <a:t>设备模板的命名：</a:t>
            </a:r>
            <a:endParaRPr lang="en-US" altLang="zh-CN" b="1" dirty="0">
              <a:solidFill>
                <a:schemeClr val="tx1"/>
              </a:solidFill>
            </a:endParaRPr>
          </a:p>
          <a:p>
            <a:pPr algn="just"/>
            <a:r>
              <a:rPr lang="en-US" altLang="zh-CN" dirty="0" err="1">
                <a:solidFill>
                  <a:schemeClr val="tx1"/>
                </a:solidFill>
              </a:rPr>
              <a:t>SmartBattery_Template</a:t>
            </a:r>
            <a:r>
              <a:rPr lang="en-US" altLang="zh-CN" dirty="0">
                <a:solidFill>
                  <a:schemeClr val="tx1"/>
                </a:solidFill>
              </a:rPr>
              <a:t>_&lt;</a:t>
            </a:r>
            <a:r>
              <a:rPr lang="zh-CN" altLang="en-US" dirty="0">
                <a:solidFill>
                  <a:schemeClr val="tx1"/>
                </a:solidFill>
              </a:rPr>
              <a:t>学员编号</a:t>
            </a:r>
            <a:r>
              <a:rPr lang="en-US" altLang="zh-CN" dirty="0">
                <a:solidFill>
                  <a:schemeClr val="tx1"/>
                </a:solidFill>
              </a:rPr>
              <a:t>&gt;</a:t>
            </a:r>
          </a:p>
          <a:p>
            <a:pPr algn="just"/>
            <a:endParaRPr lang="en-US" altLang="zh-CN" dirty="0">
              <a:solidFill>
                <a:schemeClr val="tx1"/>
              </a:solidFill>
            </a:endParaRPr>
          </a:p>
          <a:p>
            <a:r>
              <a:rPr lang="zh-CN" altLang="en-US" b="1" dirty="0">
                <a:solidFill>
                  <a:schemeClr val="tx1"/>
                </a:solidFill>
              </a:rPr>
              <a:t>关于连接命名：</a:t>
            </a:r>
            <a:endParaRPr lang="en-US" altLang="zh-CN" b="1" dirty="0">
              <a:solidFill>
                <a:schemeClr val="tx1"/>
              </a:solidFill>
            </a:endParaRPr>
          </a:p>
          <a:p>
            <a:r>
              <a:rPr lang="zh-CN" altLang="en-US" dirty="0">
                <a:solidFill>
                  <a:schemeClr val="tx1"/>
                </a:solidFill>
              </a:rPr>
              <a:t>每个学员新建一个</a:t>
            </a:r>
            <a:r>
              <a:rPr lang="en-US" altLang="zh-CN" dirty="0" err="1">
                <a:solidFill>
                  <a:schemeClr val="tx1"/>
                </a:solidFill>
              </a:rPr>
              <a:t>ModBus</a:t>
            </a:r>
            <a:r>
              <a:rPr lang="zh-CN" altLang="en-US" dirty="0">
                <a:solidFill>
                  <a:schemeClr val="tx1"/>
                </a:solidFill>
              </a:rPr>
              <a:t>连接：</a:t>
            </a:r>
            <a:r>
              <a:rPr lang="en-US" altLang="zh-CN" dirty="0" err="1">
                <a:solidFill>
                  <a:schemeClr val="tx1"/>
                </a:solidFill>
              </a:rPr>
              <a:t>Battery_Connection</a:t>
            </a:r>
            <a:r>
              <a:rPr lang="en-US" altLang="zh-CN" dirty="0">
                <a:solidFill>
                  <a:schemeClr val="tx1"/>
                </a:solidFill>
              </a:rPr>
              <a:t>_&lt;</a:t>
            </a:r>
            <a:r>
              <a:rPr lang="zh-CN" altLang="en-US" dirty="0">
                <a:solidFill>
                  <a:schemeClr val="tx1"/>
                </a:solidFill>
              </a:rPr>
              <a:t>学员编号</a:t>
            </a:r>
            <a:r>
              <a:rPr lang="en-US" altLang="zh-CN" dirty="0">
                <a:solidFill>
                  <a:schemeClr val="tx1"/>
                </a:solidFill>
              </a:rPr>
              <a:t>&gt;</a:t>
            </a:r>
          </a:p>
          <a:p>
            <a:r>
              <a:rPr lang="zh-CN" altLang="en-US" dirty="0">
                <a:solidFill>
                  <a:schemeClr val="tx1"/>
                </a:solidFill>
              </a:rPr>
              <a:t>所有学员的连接挂在同一个</a:t>
            </a:r>
            <a:r>
              <a:rPr lang="en-US" altLang="zh-CN" dirty="0">
                <a:solidFill>
                  <a:schemeClr val="tx1"/>
                </a:solidFill>
              </a:rPr>
              <a:t>Edge</a:t>
            </a:r>
            <a:r>
              <a:rPr lang="zh-CN" altLang="en-US" dirty="0">
                <a:solidFill>
                  <a:schemeClr val="tx1"/>
                </a:solidFill>
              </a:rPr>
              <a:t>设备下面：</a:t>
            </a:r>
            <a:r>
              <a:rPr lang="en-US" altLang="zh-CN" dirty="0">
                <a:solidFill>
                  <a:schemeClr val="tx1"/>
                </a:solidFill>
              </a:rPr>
              <a:t>EdgePlatform_B01</a:t>
            </a:r>
          </a:p>
          <a:p>
            <a:endParaRPr lang="en-US" altLang="zh-CN" dirty="0">
              <a:solidFill>
                <a:schemeClr val="tx1"/>
              </a:solidFill>
            </a:endParaRPr>
          </a:p>
          <a:p>
            <a:r>
              <a:rPr lang="zh-CN" altLang="en-US" b="1" dirty="0">
                <a:solidFill>
                  <a:schemeClr val="tx1"/>
                </a:solidFill>
              </a:rPr>
              <a:t>关于电池设备挂载：</a:t>
            </a:r>
            <a:endParaRPr lang="en-US" altLang="zh-CN" b="1" dirty="0">
              <a:solidFill>
                <a:schemeClr val="tx1"/>
              </a:solidFill>
            </a:endParaRPr>
          </a:p>
          <a:p>
            <a:r>
              <a:rPr lang="zh-CN" altLang="en-US" dirty="0">
                <a:solidFill>
                  <a:schemeClr val="tx1"/>
                </a:solidFill>
              </a:rPr>
              <a:t>每个学员自己的电池设备，挂载在自己创建的连接下面。</a:t>
            </a:r>
            <a:endParaRPr lang="en-US" altLang="zh-CN" dirty="0">
              <a:solidFill>
                <a:schemeClr val="tx1"/>
              </a:solidFill>
            </a:endParaRPr>
          </a:p>
          <a:p>
            <a:endParaRPr lang="zh-CN" altLang="en-US" dirty="0">
              <a:solidFill>
                <a:schemeClr val="tx1"/>
              </a:solidFill>
            </a:endParaRPr>
          </a:p>
          <a:p>
            <a:pPr algn="just"/>
            <a:endParaRPr lang="zh-CN" altLang="en-US" sz="1600" dirty="0">
              <a:solidFill>
                <a:schemeClr val="tx1"/>
              </a:solidFill>
            </a:endParaRPr>
          </a:p>
        </p:txBody>
      </p:sp>
      <p:sp>
        <p:nvSpPr>
          <p:cNvPr id="12" name="标题 2">
            <a:extLst>
              <a:ext uri="{FF2B5EF4-FFF2-40B4-BE49-F238E27FC236}">
                <a16:creationId xmlns:a16="http://schemas.microsoft.com/office/drawing/2014/main" id="{27380BB9-E715-4E86-BEAD-7609E2CE486C}"/>
              </a:ext>
            </a:extLst>
          </p:cNvPr>
          <p:cNvSpPr txBox="1">
            <a:spLocks/>
          </p:cNvSpPr>
          <p:nvPr/>
        </p:nvSpPr>
        <p:spPr>
          <a:xfrm>
            <a:off x="318374" y="307080"/>
            <a:ext cx="10939163" cy="8364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zh-CN" altLang="en-US" dirty="0"/>
              <a:t>关于</a:t>
            </a:r>
            <a:r>
              <a:rPr lang="en-US" altLang="zh-CN" dirty="0"/>
              <a:t>Edge</a:t>
            </a:r>
            <a:r>
              <a:rPr lang="zh-CN" altLang="en-US" dirty="0"/>
              <a:t>创建连接的约定</a:t>
            </a:r>
          </a:p>
        </p:txBody>
      </p:sp>
      <p:pic>
        <p:nvPicPr>
          <p:cNvPr id="4" name="图片 3">
            <a:extLst>
              <a:ext uri="{FF2B5EF4-FFF2-40B4-BE49-F238E27FC236}">
                <a16:creationId xmlns:a16="http://schemas.microsoft.com/office/drawing/2014/main" id="{41092BF6-2A29-4F8F-B356-369831B0C143}"/>
              </a:ext>
            </a:extLst>
          </p:cNvPr>
          <p:cNvPicPr>
            <a:picLocks noChangeAspect="1"/>
          </p:cNvPicPr>
          <p:nvPr/>
        </p:nvPicPr>
        <p:blipFill>
          <a:blip r:embed="rId2"/>
          <a:stretch>
            <a:fillRect/>
          </a:stretch>
        </p:blipFill>
        <p:spPr>
          <a:xfrm>
            <a:off x="480935" y="3571647"/>
            <a:ext cx="10034427" cy="2798332"/>
          </a:xfrm>
          <a:prstGeom prst="rect">
            <a:avLst/>
          </a:prstGeom>
        </p:spPr>
      </p:pic>
    </p:spTree>
    <p:extLst>
      <p:ext uri="{BB962C8B-B14F-4D97-AF65-F5344CB8AC3E}">
        <p14:creationId xmlns:p14="http://schemas.microsoft.com/office/powerpoint/2010/main" val="95077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a:extLst>
              <a:ext uri="{FF2B5EF4-FFF2-40B4-BE49-F238E27FC236}">
                <a16:creationId xmlns:a16="http://schemas.microsoft.com/office/drawing/2014/main" id="{2999D203-6253-457A-94F4-0FA0891156ED}"/>
              </a:ext>
            </a:extLst>
          </p:cNvPr>
          <p:cNvSpPr>
            <a:spLocks noGrp="1"/>
          </p:cNvSpPr>
          <p:nvPr>
            <p:ph type="title"/>
          </p:nvPr>
        </p:nvSpPr>
        <p:spPr>
          <a:xfrm>
            <a:off x="670451" y="175940"/>
            <a:ext cx="10939163" cy="836432"/>
          </a:xfrm>
        </p:spPr>
        <p:txBody>
          <a:bodyPr>
            <a:normAutofit/>
          </a:bodyPr>
          <a:lstStyle/>
          <a:p>
            <a:r>
              <a:rPr lang="zh-CN" altLang="en-US" dirty="0"/>
              <a:t>环境准备</a:t>
            </a:r>
            <a:r>
              <a:rPr lang="en-US" altLang="zh-CN" dirty="0"/>
              <a:t>-</a:t>
            </a:r>
            <a:r>
              <a:rPr lang="zh-CN" altLang="en-US" dirty="0"/>
              <a:t>安装</a:t>
            </a:r>
            <a:r>
              <a:rPr lang="en-US" altLang="zh-CN" dirty="0"/>
              <a:t>USR-VCOM</a:t>
            </a:r>
            <a:r>
              <a:rPr lang="zh-CN" altLang="en-US" dirty="0"/>
              <a:t>工具</a:t>
            </a:r>
          </a:p>
        </p:txBody>
      </p:sp>
      <p:sp>
        <p:nvSpPr>
          <p:cNvPr id="2" name="矩形 1">
            <a:extLst>
              <a:ext uri="{FF2B5EF4-FFF2-40B4-BE49-F238E27FC236}">
                <a16:creationId xmlns:a16="http://schemas.microsoft.com/office/drawing/2014/main" id="{DD49B646-1603-47C8-A967-8FBC850FB1D9}"/>
              </a:ext>
            </a:extLst>
          </p:cNvPr>
          <p:cNvSpPr/>
          <p:nvPr/>
        </p:nvSpPr>
        <p:spPr>
          <a:xfrm>
            <a:off x="670451" y="1012372"/>
            <a:ext cx="4651562" cy="2862322"/>
          </a:xfrm>
          <a:prstGeom prst="rect">
            <a:avLst/>
          </a:prstGeom>
        </p:spPr>
        <p:txBody>
          <a:bodyPr wrap="square">
            <a:spAutoFit/>
          </a:bodyPr>
          <a:lstStyle/>
          <a:p>
            <a:pPr marL="285750" indent="-285750">
              <a:buFont typeface="Arial" panose="020B0604020202020204" pitchFamily="34" charset="0"/>
              <a:buChar char="•"/>
            </a:pPr>
            <a:r>
              <a:rPr lang="zh-CN" altLang="en-US" dirty="0"/>
              <a:t>虚拟串口软件</a:t>
            </a:r>
            <a:r>
              <a:rPr lang="en-US" altLang="zh-CN" dirty="0"/>
              <a:t>USR-VCOM</a:t>
            </a:r>
            <a:r>
              <a:rPr lang="zh-CN" altLang="en-US" dirty="0"/>
              <a:t>可以将</a:t>
            </a:r>
            <a:r>
              <a:rPr lang="en-US" altLang="zh-CN" dirty="0"/>
              <a:t>TCP/IP</a:t>
            </a:r>
            <a:r>
              <a:rPr lang="zh-CN" altLang="en-US" dirty="0"/>
              <a:t>连接、</a:t>
            </a:r>
            <a:r>
              <a:rPr lang="en-US" altLang="zh-CN" dirty="0"/>
              <a:t>UDP</a:t>
            </a:r>
            <a:r>
              <a:rPr lang="zh-CN" altLang="en-US" dirty="0"/>
              <a:t>广播，映射成本机虚拟</a:t>
            </a:r>
            <a:r>
              <a:rPr lang="en-US" altLang="zh-CN" dirty="0"/>
              <a:t>COM</a:t>
            </a:r>
            <a:r>
              <a:rPr lang="zh-CN" altLang="en-US" dirty="0"/>
              <a:t>口，应用程序通过访问虚拟串口，就可以完成远程控制、数据传输等功能。</a:t>
            </a:r>
          </a:p>
          <a:p>
            <a:pPr marL="285750" indent="-285750">
              <a:buFont typeface="Arial" panose="020B0604020202020204" pitchFamily="34" charset="0"/>
              <a:buChar char="•"/>
            </a:pPr>
            <a:r>
              <a:rPr lang="en-US" altLang="zh-CN" dirty="0"/>
              <a:t>USR-VCOM</a:t>
            </a:r>
            <a:r>
              <a:rPr lang="zh-CN" altLang="en-US" dirty="0"/>
              <a:t>工具使用步骤：</a:t>
            </a:r>
          </a:p>
          <a:p>
            <a:pPr marL="800100" lvl="1" indent="-342900">
              <a:buFont typeface="+mj-lt"/>
              <a:buAutoNum type="arabicPeriod"/>
            </a:pPr>
            <a:r>
              <a:rPr lang="zh-CN" altLang="en-US" dirty="0"/>
              <a:t>打开</a:t>
            </a:r>
            <a:r>
              <a:rPr lang="en-US" altLang="zh-CN" dirty="0"/>
              <a:t>USR-VCOM</a:t>
            </a:r>
            <a:r>
              <a:rPr lang="zh-CN" altLang="en-US" dirty="0"/>
              <a:t>工具</a:t>
            </a:r>
          </a:p>
          <a:p>
            <a:pPr marL="800100" lvl="1" indent="-342900">
              <a:buFont typeface="+mj-lt"/>
              <a:buAutoNum type="arabicPeriod"/>
            </a:pPr>
            <a:r>
              <a:rPr lang="zh-CN" altLang="en-US" dirty="0"/>
              <a:t>添加</a:t>
            </a:r>
            <a:r>
              <a:rPr lang="en-US" altLang="zh-CN" dirty="0"/>
              <a:t>-</a:t>
            </a:r>
            <a:r>
              <a:rPr lang="zh-CN" altLang="en-US" dirty="0"/>
              <a:t>虚拟串口</a:t>
            </a:r>
          </a:p>
          <a:p>
            <a:pPr marL="800100" lvl="1" indent="-342900">
              <a:buFont typeface="+mj-lt"/>
              <a:buAutoNum type="arabicPeriod"/>
            </a:pPr>
            <a:r>
              <a:rPr lang="zh-CN" altLang="en-US" dirty="0"/>
              <a:t>本地</a:t>
            </a:r>
            <a:r>
              <a:rPr lang="en-US" altLang="zh-CN" dirty="0"/>
              <a:t>IP</a:t>
            </a:r>
            <a:r>
              <a:rPr lang="zh-CN" altLang="en-US" dirty="0"/>
              <a:t>：是工具所在的电脑的</a:t>
            </a:r>
            <a:r>
              <a:rPr lang="en-US" altLang="zh-CN" dirty="0"/>
              <a:t>IP</a:t>
            </a:r>
            <a:r>
              <a:rPr lang="zh-CN" altLang="en-US" dirty="0"/>
              <a:t>地址</a:t>
            </a:r>
          </a:p>
          <a:p>
            <a:pPr marL="800100" lvl="1" indent="-342900">
              <a:buFont typeface="+mj-lt"/>
              <a:buAutoNum type="arabicPeriod"/>
            </a:pPr>
            <a:r>
              <a:rPr lang="zh-CN" altLang="en-US" dirty="0"/>
              <a:t>本地端口：网页连接上配置的</a:t>
            </a:r>
            <a:r>
              <a:rPr lang="en-US" altLang="zh-CN" dirty="0"/>
              <a:t>IP port </a:t>
            </a:r>
          </a:p>
          <a:p>
            <a:endParaRPr lang="en-US" altLang="zh-CN" dirty="0">
              <a:solidFill>
                <a:srgbClr val="494952"/>
              </a:solidFill>
              <a:latin typeface="Helvetica Neue"/>
            </a:endParaRPr>
          </a:p>
        </p:txBody>
      </p:sp>
      <p:pic>
        <p:nvPicPr>
          <p:cNvPr id="4" name="图片 3">
            <a:extLst>
              <a:ext uri="{FF2B5EF4-FFF2-40B4-BE49-F238E27FC236}">
                <a16:creationId xmlns:a16="http://schemas.microsoft.com/office/drawing/2014/main" id="{4E87C267-4EFF-4CA6-B4EA-0A78B4498A74}"/>
              </a:ext>
            </a:extLst>
          </p:cNvPr>
          <p:cNvPicPr>
            <a:picLocks noChangeAspect="1"/>
          </p:cNvPicPr>
          <p:nvPr/>
        </p:nvPicPr>
        <p:blipFill>
          <a:blip r:embed="rId2"/>
          <a:stretch>
            <a:fillRect/>
          </a:stretch>
        </p:blipFill>
        <p:spPr>
          <a:xfrm>
            <a:off x="5989833" y="1363895"/>
            <a:ext cx="6048059" cy="3444411"/>
          </a:xfrm>
          <a:prstGeom prst="rect">
            <a:avLst/>
          </a:prstGeom>
        </p:spPr>
      </p:pic>
    </p:spTree>
    <p:extLst>
      <p:ext uri="{BB962C8B-B14F-4D97-AF65-F5344CB8AC3E}">
        <p14:creationId xmlns:p14="http://schemas.microsoft.com/office/powerpoint/2010/main" val="328840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a:extLst>
              <a:ext uri="{FF2B5EF4-FFF2-40B4-BE49-F238E27FC236}">
                <a16:creationId xmlns:a16="http://schemas.microsoft.com/office/drawing/2014/main" id="{2999D203-6253-457A-94F4-0FA0891156ED}"/>
              </a:ext>
            </a:extLst>
          </p:cNvPr>
          <p:cNvSpPr>
            <a:spLocks noGrp="1"/>
          </p:cNvSpPr>
          <p:nvPr>
            <p:ph type="title"/>
          </p:nvPr>
        </p:nvSpPr>
        <p:spPr>
          <a:xfrm>
            <a:off x="670451" y="175940"/>
            <a:ext cx="10939163" cy="836432"/>
          </a:xfrm>
        </p:spPr>
        <p:txBody>
          <a:bodyPr>
            <a:normAutofit/>
          </a:bodyPr>
          <a:lstStyle/>
          <a:p>
            <a:r>
              <a:rPr lang="zh-CN" altLang="en-US" dirty="0"/>
              <a:t>环境准备</a:t>
            </a:r>
            <a:r>
              <a:rPr lang="en-US" altLang="zh-CN" dirty="0"/>
              <a:t>-</a:t>
            </a:r>
            <a:r>
              <a:rPr lang="zh-CN" altLang="en-US" dirty="0"/>
              <a:t>下载</a:t>
            </a:r>
            <a:r>
              <a:rPr lang="en-US" altLang="zh-CN" dirty="0" err="1"/>
              <a:t>Modsim</a:t>
            </a:r>
            <a:r>
              <a:rPr lang="en-US" altLang="zh-CN" dirty="0"/>
              <a:t> </a:t>
            </a:r>
            <a:r>
              <a:rPr lang="zh-CN" altLang="en-US" dirty="0"/>
              <a:t>工具及其配置文件</a:t>
            </a:r>
          </a:p>
        </p:txBody>
      </p:sp>
      <p:sp>
        <p:nvSpPr>
          <p:cNvPr id="3" name="矩形 2">
            <a:extLst>
              <a:ext uri="{FF2B5EF4-FFF2-40B4-BE49-F238E27FC236}">
                <a16:creationId xmlns:a16="http://schemas.microsoft.com/office/drawing/2014/main" id="{FCF3F6A8-64C8-4FF0-9487-719D1E72EF30}"/>
              </a:ext>
            </a:extLst>
          </p:cNvPr>
          <p:cNvSpPr/>
          <p:nvPr/>
        </p:nvSpPr>
        <p:spPr>
          <a:xfrm>
            <a:off x="670451" y="1435957"/>
            <a:ext cx="4496973" cy="1200329"/>
          </a:xfrm>
          <a:prstGeom prst="rect">
            <a:avLst/>
          </a:prstGeom>
        </p:spPr>
        <p:txBody>
          <a:bodyPr wrap="square">
            <a:spAutoFit/>
          </a:bodyPr>
          <a:lstStyle/>
          <a:p>
            <a:pPr marL="285750" indent="-285750" algn="just">
              <a:buFont typeface="Arial" panose="020B0604020202020204" pitchFamily="34" charset="0"/>
              <a:buChar char="•"/>
            </a:pPr>
            <a:r>
              <a:rPr lang="zh-CN" altLang="en-US" dirty="0"/>
              <a:t>下载安装包，解压</a:t>
            </a:r>
            <a:r>
              <a:rPr lang="en-US" altLang="zh-CN" dirty="0"/>
              <a:t>zip</a:t>
            </a:r>
            <a:r>
              <a:rPr lang="zh-CN" altLang="en-US" dirty="0"/>
              <a:t>包，直接打开</a:t>
            </a:r>
            <a:r>
              <a:rPr lang="en-US" altLang="zh-CN" dirty="0"/>
              <a:t>ModSim32.exe</a:t>
            </a:r>
            <a:r>
              <a:rPr lang="zh-CN" altLang="en-US" dirty="0"/>
              <a:t>文件进行使用。</a:t>
            </a:r>
          </a:p>
          <a:p>
            <a:pPr marL="285750" indent="-285750" algn="just">
              <a:buFont typeface="Arial" panose="020B0604020202020204" pitchFamily="34" charset="0"/>
              <a:buChar char="•"/>
            </a:pPr>
            <a:r>
              <a:rPr lang="zh-CN" altLang="en-US" dirty="0"/>
              <a:t>程序目录下的</a:t>
            </a:r>
            <a:r>
              <a:rPr lang="en-US" altLang="zh-CN" dirty="0" err="1"/>
              <a:t>configfile</a:t>
            </a:r>
            <a:r>
              <a:rPr lang="en-US" altLang="zh-CN" dirty="0"/>
              <a:t>\battery</a:t>
            </a:r>
            <a:r>
              <a:rPr lang="zh-CN" altLang="en-US" dirty="0"/>
              <a:t>目录下有</a:t>
            </a:r>
            <a:r>
              <a:rPr lang="en-US" altLang="zh-CN" dirty="0"/>
              <a:t>3</a:t>
            </a:r>
            <a:r>
              <a:rPr lang="zh-CN" altLang="en-US" dirty="0"/>
              <a:t>个配置文件，可以方便加载使用。</a:t>
            </a:r>
          </a:p>
        </p:txBody>
      </p:sp>
      <p:pic>
        <p:nvPicPr>
          <p:cNvPr id="8" name="图片 7">
            <a:extLst>
              <a:ext uri="{FF2B5EF4-FFF2-40B4-BE49-F238E27FC236}">
                <a16:creationId xmlns:a16="http://schemas.microsoft.com/office/drawing/2014/main" id="{4394F8C1-1745-4E3F-9891-1B880C9E0C68}"/>
              </a:ext>
            </a:extLst>
          </p:cNvPr>
          <p:cNvPicPr>
            <a:picLocks noChangeAspect="1"/>
          </p:cNvPicPr>
          <p:nvPr/>
        </p:nvPicPr>
        <p:blipFill>
          <a:blip r:embed="rId2"/>
          <a:stretch>
            <a:fillRect/>
          </a:stretch>
        </p:blipFill>
        <p:spPr>
          <a:xfrm>
            <a:off x="5541404" y="1281163"/>
            <a:ext cx="6173587" cy="2330783"/>
          </a:xfrm>
          <a:prstGeom prst="rect">
            <a:avLst/>
          </a:prstGeom>
        </p:spPr>
      </p:pic>
      <p:pic>
        <p:nvPicPr>
          <p:cNvPr id="9" name="图片 8">
            <a:extLst>
              <a:ext uri="{FF2B5EF4-FFF2-40B4-BE49-F238E27FC236}">
                <a16:creationId xmlns:a16="http://schemas.microsoft.com/office/drawing/2014/main" id="{488F1E14-9F50-4A6A-BE00-E2FA9CF161E9}"/>
              </a:ext>
            </a:extLst>
          </p:cNvPr>
          <p:cNvPicPr>
            <a:picLocks noChangeAspect="1"/>
          </p:cNvPicPr>
          <p:nvPr/>
        </p:nvPicPr>
        <p:blipFill>
          <a:blip r:embed="rId3"/>
          <a:stretch>
            <a:fillRect/>
          </a:stretch>
        </p:blipFill>
        <p:spPr>
          <a:xfrm>
            <a:off x="1172693" y="4165787"/>
            <a:ext cx="9915525" cy="1657350"/>
          </a:xfrm>
          <a:prstGeom prst="rect">
            <a:avLst/>
          </a:prstGeom>
        </p:spPr>
      </p:pic>
    </p:spTree>
    <p:extLst>
      <p:ext uri="{BB962C8B-B14F-4D97-AF65-F5344CB8AC3E}">
        <p14:creationId xmlns:p14="http://schemas.microsoft.com/office/powerpoint/2010/main" val="132575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645B1-1382-FF40-8485-F91291E90D37}"/>
              </a:ext>
            </a:extLst>
          </p:cNvPr>
          <p:cNvSpPr>
            <a:spLocks noGrp="1"/>
          </p:cNvSpPr>
          <p:nvPr>
            <p:ph type="title"/>
          </p:nvPr>
        </p:nvSpPr>
        <p:spPr>
          <a:xfrm>
            <a:off x="883578" y="586749"/>
            <a:ext cx="10679772" cy="732097"/>
          </a:xfrm>
        </p:spPr>
        <p:txBody>
          <a:bodyPr/>
          <a:lstStyle/>
          <a:p>
            <a:r>
              <a:rPr lang="zh-CN" altLang="en-US" dirty="0"/>
              <a:t>将要进行的</a:t>
            </a:r>
            <a:r>
              <a:rPr lang="en-US" altLang="zh-CN" dirty="0"/>
              <a:t>Lab</a:t>
            </a:r>
            <a:r>
              <a:rPr lang="zh-CN" altLang="en-US" dirty="0"/>
              <a:t>任务分解</a:t>
            </a:r>
            <a:endParaRPr kumimoji="1" lang="zh-CN" altLang="en-US" dirty="0"/>
          </a:p>
        </p:txBody>
      </p:sp>
      <p:sp>
        <p:nvSpPr>
          <p:cNvPr id="3" name="文本占位符 2">
            <a:extLst>
              <a:ext uri="{FF2B5EF4-FFF2-40B4-BE49-F238E27FC236}">
                <a16:creationId xmlns:a16="http://schemas.microsoft.com/office/drawing/2014/main" id="{311CF3FD-F030-2346-B929-88CF324DC6B8}"/>
              </a:ext>
            </a:extLst>
          </p:cNvPr>
          <p:cNvSpPr>
            <a:spLocks noGrp="1"/>
          </p:cNvSpPr>
          <p:nvPr>
            <p:ph type="body" sz="quarter" idx="10"/>
          </p:nvPr>
        </p:nvSpPr>
        <p:spPr>
          <a:xfrm>
            <a:off x="1037690" y="2091063"/>
            <a:ext cx="10525660" cy="3956595"/>
          </a:xfrm>
        </p:spPr>
        <p:txBody>
          <a:bodyPr>
            <a:normAutofit/>
          </a:bodyPr>
          <a:lstStyle/>
          <a:p>
            <a:pPr>
              <a:lnSpc>
                <a:spcPts val="2500"/>
              </a:lnSpc>
              <a:spcBef>
                <a:spcPts val="0"/>
              </a:spcBef>
            </a:pPr>
            <a:r>
              <a:rPr lang="zh-CN" altLang="en-US" sz="1800" dirty="0"/>
              <a:t>任务</a:t>
            </a:r>
            <a:r>
              <a:rPr lang="en-US" altLang="zh-CN" sz="1800" dirty="0"/>
              <a:t>1</a:t>
            </a:r>
            <a:r>
              <a:rPr lang="zh-CN" altLang="en-US" sz="1800" dirty="0"/>
              <a:t>：定义模型</a:t>
            </a:r>
            <a:endParaRPr lang="en-US" altLang="zh-CN" sz="1800" dirty="0"/>
          </a:p>
          <a:p>
            <a:pPr>
              <a:lnSpc>
                <a:spcPts val="2500"/>
              </a:lnSpc>
              <a:spcBef>
                <a:spcPts val="0"/>
              </a:spcBef>
            </a:pPr>
            <a:r>
              <a:rPr lang="zh-CN" altLang="en-US" sz="1800" dirty="0"/>
              <a:t>任务</a:t>
            </a:r>
            <a:r>
              <a:rPr lang="en-US" altLang="zh-CN" sz="1800" dirty="0"/>
              <a:t>2</a:t>
            </a:r>
            <a:r>
              <a:rPr lang="zh-CN" altLang="en-US" sz="1800" dirty="0"/>
              <a:t>：创建产品</a:t>
            </a:r>
            <a:endParaRPr lang="en-US" altLang="zh-CN" sz="1800" dirty="0"/>
          </a:p>
          <a:p>
            <a:pPr>
              <a:lnSpc>
                <a:spcPts val="2500"/>
              </a:lnSpc>
              <a:spcBef>
                <a:spcPts val="0"/>
              </a:spcBef>
            </a:pPr>
            <a:r>
              <a:rPr lang="zh-CN" altLang="en-US" sz="1800" dirty="0"/>
              <a:t>任务</a:t>
            </a:r>
            <a:r>
              <a:rPr lang="en-US" altLang="zh-CN" sz="1800" dirty="0"/>
              <a:t>3</a:t>
            </a:r>
            <a:r>
              <a:rPr lang="zh-CN" altLang="en-US" sz="1800" dirty="0">
                <a:sym typeface="Wingdings" panose="05000000000000000000" pitchFamily="2" charset="2"/>
              </a:rPr>
              <a:t>：</a:t>
            </a:r>
            <a:r>
              <a:rPr lang="zh-CN" altLang="en-US" sz="1800" dirty="0"/>
              <a:t>创建设备</a:t>
            </a:r>
            <a:endParaRPr lang="en-US" altLang="zh-CN" sz="1800" dirty="0"/>
          </a:p>
          <a:p>
            <a:pPr>
              <a:lnSpc>
                <a:spcPts val="2500"/>
              </a:lnSpc>
              <a:spcBef>
                <a:spcPts val="0"/>
              </a:spcBef>
            </a:pPr>
            <a:r>
              <a:rPr lang="zh-CN" altLang="en-US" sz="1800" dirty="0"/>
              <a:t>任务</a:t>
            </a:r>
            <a:r>
              <a:rPr lang="en-US" altLang="zh-CN" sz="1800" dirty="0"/>
              <a:t>4</a:t>
            </a:r>
            <a:r>
              <a:rPr lang="zh-CN" altLang="en-US" sz="1800" dirty="0">
                <a:sym typeface="Wingdings" panose="05000000000000000000" pitchFamily="2" charset="2"/>
              </a:rPr>
              <a:t>：</a:t>
            </a:r>
            <a:r>
              <a:rPr lang="zh-CN" altLang="en-US" sz="1800" dirty="0"/>
              <a:t>为</a:t>
            </a:r>
            <a:r>
              <a:rPr lang="en-US" altLang="zh-CN" sz="1800" dirty="0"/>
              <a:t>Edge</a:t>
            </a:r>
            <a:r>
              <a:rPr lang="zh-CN" altLang="en-US" sz="1800" dirty="0"/>
              <a:t>创建资产树与资产</a:t>
            </a:r>
            <a:endParaRPr lang="en-US" altLang="zh-CN" sz="1800" dirty="0"/>
          </a:p>
          <a:p>
            <a:pPr>
              <a:lnSpc>
                <a:spcPts val="2500"/>
              </a:lnSpc>
              <a:spcBef>
                <a:spcPts val="0"/>
              </a:spcBef>
            </a:pPr>
            <a:r>
              <a:rPr lang="zh-CN" altLang="en-US" sz="1800" dirty="0"/>
              <a:t>任务</a:t>
            </a:r>
            <a:r>
              <a:rPr lang="en-US" altLang="zh-CN" sz="1800" dirty="0"/>
              <a:t>5</a:t>
            </a:r>
            <a:r>
              <a:rPr lang="zh-CN" altLang="en-US" sz="1800" dirty="0">
                <a:sym typeface="Wingdings" panose="05000000000000000000" pitchFamily="2" charset="2"/>
              </a:rPr>
              <a:t>：</a:t>
            </a:r>
            <a:r>
              <a:rPr lang="zh-CN" altLang="en-US" sz="1800" dirty="0"/>
              <a:t>创建设备模板以映射数据点</a:t>
            </a:r>
            <a:endParaRPr lang="en-US" altLang="zh-CN" sz="1800" dirty="0"/>
          </a:p>
          <a:p>
            <a:pPr>
              <a:lnSpc>
                <a:spcPts val="2500"/>
              </a:lnSpc>
              <a:spcBef>
                <a:spcPts val="0"/>
              </a:spcBef>
            </a:pPr>
            <a:r>
              <a:rPr lang="zh-CN" altLang="en-US" sz="1800" dirty="0"/>
              <a:t>任务</a:t>
            </a:r>
            <a:r>
              <a:rPr lang="en-US" altLang="zh-CN" sz="1800" dirty="0"/>
              <a:t>6</a:t>
            </a:r>
            <a:r>
              <a:rPr lang="zh-CN" altLang="en-US" sz="1800" dirty="0">
                <a:sym typeface="Wingdings" panose="05000000000000000000" pitchFamily="2" charset="2"/>
              </a:rPr>
              <a:t>：</a:t>
            </a:r>
            <a:r>
              <a:rPr lang="zh-CN" altLang="en-US" sz="1800" dirty="0"/>
              <a:t>配置</a:t>
            </a:r>
            <a:r>
              <a:rPr lang="en-US" altLang="zh-CN" sz="1800" dirty="0"/>
              <a:t>Edge</a:t>
            </a:r>
          </a:p>
          <a:p>
            <a:pPr>
              <a:lnSpc>
                <a:spcPts val="2500"/>
              </a:lnSpc>
              <a:spcBef>
                <a:spcPts val="0"/>
              </a:spcBef>
            </a:pPr>
            <a:r>
              <a:rPr lang="zh-CN" altLang="en-US" sz="1800" dirty="0"/>
              <a:t>任务</a:t>
            </a:r>
            <a:r>
              <a:rPr lang="en-US" altLang="zh-CN" sz="1800" dirty="0"/>
              <a:t>7</a:t>
            </a:r>
            <a:r>
              <a:rPr lang="zh-CN" altLang="en-US" sz="1800" dirty="0"/>
              <a:t>：安装及配置</a:t>
            </a:r>
            <a:r>
              <a:rPr lang="en-US" altLang="zh-CN" sz="1800" dirty="0"/>
              <a:t>Modbus</a:t>
            </a:r>
            <a:r>
              <a:rPr lang="zh-CN" altLang="en-US" sz="1800" dirty="0"/>
              <a:t>规约模拟器</a:t>
            </a:r>
            <a:endParaRPr lang="en-US" altLang="zh-CN" sz="1800" dirty="0"/>
          </a:p>
          <a:p>
            <a:pPr>
              <a:lnSpc>
                <a:spcPts val="2500"/>
              </a:lnSpc>
              <a:spcBef>
                <a:spcPts val="0"/>
              </a:spcBef>
            </a:pPr>
            <a:r>
              <a:rPr lang="zh-CN" altLang="en-US" sz="1800" dirty="0"/>
              <a:t>任务</a:t>
            </a:r>
            <a:r>
              <a:rPr lang="en-US" altLang="zh-CN" sz="1800" dirty="0"/>
              <a:t>8</a:t>
            </a:r>
            <a:r>
              <a:rPr lang="zh-CN" altLang="en-US" sz="1800" dirty="0"/>
              <a:t>：在</a:t>
            </a:r>
            <a:r>
              <a:rPr lang="en-US" altLang="zh-CN" sz="1800" dirty="0" err="1"/>
              <a:t>EnOS</a:t>
            </a:r>
            <a:r>
              <a:rPr lang="zh-CN" altLang="en-US" sz="1800" dirty="0"/>
              <a:t>控制台查看数据</a:t>
            </a:r>
            <a:endParaRPr lang="en-US" altLang="zh-CN" sz="1800" dirty="0"/>
          </a:p>
          <a:p>
            <a:pPr>
              <a:lnSpc>
                <a:spcPts val="2500"/>
              </a:lnSpc>
              <a:spcBef>
                <a:spcPts val="0"/>
              </a:spcBef>
            </a:pPr>
            <a:r>
              <a:rPr lang="zh-CN" altLang="en-US" sz="1800" dirty="0"/>
              <a:t>任务</a:t>
            </a:r>
            <a:r>
              <a:rPr lang="en-US" altLang="zh-CN" sz="1800" dirty="0"/>
              <a:t>9</a:t>
            </a:r>
            <a:r>
              <a:rPr lang="zh-CN" altLang="en-US" sz="1800" dirty="0"/>
              <a:t>：在</a:t>
            </a:r>
            <a:r>
              <a:rPr lang="en-US" altLang="zh-CN" sz="1800" dirty="0"/>
              <a:t>Demo App</a:t>
            </a:r>
            <a:r>
              <a:rPr lang="zh-CN" altLang="en-US" sz="1800" dirty="0"/>
              <a:t>中查看</a:t>
            </a:r>
            <a:r>
              <a:rPr lang="en-US" altLang="zh-CN" sz="1800" dirty="0"/>
              <a:t>Edge</a:t>
            </a:r>
            <a:r>
              <a:rPr lang="zh-CN" altLang="en-US" sz="1800" dirty="0"/>
              <a:t>接入的数据</a:t>
            </a:r>
            <a:endParaRPr lang="en-US" altLang="zh-CN" sz="1800" dirty="0"/>
          </a:p>
        </p:txBody>
      </p:sp>
    </p:spTree>
    <p:extLst>
      <p:ext uri="{BB962C8B-B14F-4D97-AF65-F5344CB8AC3E}">
        <p14:creationId xmlns:p14="http://schemas.microsoft.com/office/powerpoint/2010/main" val="71071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32476"/>
      </p:ext>
    </p:extLst>
  </p:cSld>
  <p:clrMapOvr>
    <a:masterClrMapping/>
  </p:clrMapOvr>
</p:sld>
</file>

<file path=ppt/theme/theme1.xml><?xml version="1.0" encoding="utf-8"?>
<a:theme xmlns:a="http://schemas.openxmlformats.org/drawingml/2006/main" name="Envision Digital - Light">
  <a:themeElements>
    <a:clrScheme name="EnOS">
      <a:dk1>
        <a:sysClr val="windowText" lastClr="000000"/>
      </a:dk1>
      <a:lt1>
        <a:sysClr val="window" lastClr="FFFFFF"/>
      </a:lt1>
      <a:dk2>
        <a:srgbClr val="00293A"/>
      </a:dk2>
      <a:lt2>
        <a:srgbClr val="E7E6E6"/>
      </a:lt2>
      <a:accent1>
        <a:srgbClr val="4CA8FF"/>
      </a:accent1>
      <a:accent2>
        <a:srgbClr val="01CB90"/>
      </a:accent2>
      <a:accent3>
        <a:srgbClr val="DE5145"/>
      </a:accent3>
      <a:accent4>
        <a:srgbClr val="FFC000"/>
      </a:accent4>
      <a:accent5>
        <a:srgbClr val="964FFF"/>
      </a:accent5>
      <a:accent6>
        <a:srgbClr val="DF397F"/>
      </a:accent6>
      <a:hlink>
        <a:srgbClr val="4CA8FF"/>
      </a:hlink>
      <a:folHlink>
        <a:srgbClr val="A5A5A5"/>
      </a:folHlink>
    </a:clrScheme>
    <a:fontScheme name="Envision">
      <a:majorFont>
        <a:latin typeface="Calibri"/>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13534CFE8974A14A9FC50A1A398C59C8" ma:contentTypeVersion="2" ma:contentTypeDescription="新建文档。" ma:contentTypeScope="" ma:versionID="e5505366652b0645e0eca016a9abe3bb">
  <xsd:schema xmlns:xsd="http://www.w3.org/2001/XMLSchema" xmlns:xs="http://www.w3.org/2001/XMLSchema" xmlns:p="http://schemas.microsoft.com/office/2006/metadata/properties" xmlns:ns2="395017d7-a4e9-4d8a-a557-eab11a286977" targetNamespace="http://schemas.microsoft.com/office/2006/metadata/properties" ma:root="true" ma:fieldsID="c9a74802eca203c40d661b5660ffe3b4" ns2:_="">
    <xsd:import namespace="395017d7-a4e9-4d8a-a557-eab11a2869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017d7-a4e9-4d8a-a557-eab11a286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0E1A0A-D489-4003-947C-130AF1054F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017d7-a4e9-4d8a-a557-eab11a2869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673DCD-136C-4217-ABD0-7A4632998D3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CB8760-4903-4730-B28E-229D5A238E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4897</TotalTime>
  <Words>516</Words>
  <Application>Microsoft Office PowerPoint</Application>
  <PresentationFormat>宽屏</PresentationFormat>
  <Paragraphs>70</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D-DIN</vt:lpstr>
      <vt:lpstr>Helvetica Neue</vt:lpstr>
      <vt:lpstr>Helvetica Neue Thin</vt:lpstr>
      <vt:lpstr>Microsoft YaHei Light</vt:lpstr>
      <vt:lpstr>等线</vt:lpstr>
      <vt:lpstr>微软雅黑</vt:lpstr>
      <vt:lpstr>微软雅黑</vt:lpstr>
      <vt:lpstr>Arial</vt:lpstr>
      <vt:lpstr>Calibri</vt:lpstr>
      <vt:lpstr>Envision Digital - Light</vt:lpstr>
      <vt:lpstr>PowerPoint 演示文稿</vt:lpstr>
      <vt:lpstr>准备与前提条件 / Preparations &amp; Prerequisites</vt:lpstr>
      <vt:lpstr>PowerPoint 演示文稿</vt:lpstr>
      <vt:lpstr>PowerPoint 演示文稿</vt:lpstr>
      <vt:lpstr>PowerPoint 演示文稿</vt:lpstr>
      <vt:lpstr>环境准备-安装USR-VCOM工具</vt:lpstr>
      <vt:lpstr>环境准备-下载Modsim 工具及其配置文件</vt:lpstr>
      <vt:lpstr>将要进行的Lab任务分解</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 Sky</dc:creator>
  <cp:lastModifiedBy>Henry Wang</cp:lastModifiedBy>
  <cp:revision>293</cp:revision>
  <dcterms:created xsi:type="dcterms:W3CDTF">2019-06-20T02:05:35Z</dcterms:created>
  <dcterms:modified xsi:type="dcterms:W3CDTF">2019-12-10T10:25:44Z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0x01010013534CFE8974A14A9FC50A1A398C59C8</vt:lpwstr>
  </property>
</Properties>
</file>