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46" r:id="rId2"/>
    <p:sldId id="376" r:id="rId3"/>
    <p:sldId id="311" r:id="rId4"/>
    <p:sldId id="404" r:id="rId5"/>
    <p:sldId id="312" r:id="rId6"/>
    <p:sldId id="313" r:id="rId7"/>
    <p:sldId id="314" r:id="rId8"/>
    <p:sldId id="405" r:id="rId9"/>
    <p:sldId id="318" r:id="rId10"/>
    <p:sldId id="315" r:id="rId11"/>
    <p:sldId id="317" r:id="rId12"/>
    <p:sldId id="291"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6EFA"/>
    <a:srgbClr val="31C4F5"/>
    <a:srgbClr val="3C3D43"/>
    <a:srgbClr val="212029"/>
    <a:srgbClr val="A2308B"/>
    <a:srgbClr val="3E3E47"/>
    <a:srgbClr val="FFCDF5"/>
    <a:srgbClr val="FF530E"/>
    <a:srgbClr val="499CC6"/>
    <a:srgbClr val="0E8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7" autoAdjust="0"/>
    <p:restoredTop sz="94320" autoAdjust="0"/>
  </p:normalViewPr>
  <p:slideViewPr>
    <p:cSldViewPr snapToGrid="0" snapToObjects="1">
      <p:cViewPr varScale="1">
        <p:scale>
          <a:sx n="67" d="100"/>
          <a:sy n="67" d="100"/>
        </p:scale>
        <p:origin x="736" y="5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204E11-1190-4098-84DD-196905B138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5334A8-85A6-4D8F-B2C3-C31E3433D1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01B297-8B37-43D6-B159-95C1675B6291}" type="datetimeFigureOut">
              <a:rPr lang="en-US" smtClean="0"/>
              <a:t>6/3/2021</a:t>
            </a:fld>
            <a:endParaRPr lang="en-US" dirty="0"/>
          </a:p>
        </p:txBody>
      </p:sp>
      <p:sp>
        <p:nvSpPr>
          <p:cNvPr id="4" name="Footer Placeholder 3">
            <a:extLst>
              <a:ext uri="{FF2B5EF4-FFF2-40B4-BE49-F238E27FC236}">
                <a16:creationId xmlns:a16="http://schemas.microsoft.com/office/drawing/2014/main" id="{D8D1314C-465B-4A67-AE40-022B55CB30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7E3DDC-42E3-42E2-A52E-87D24B8B0D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80CAB-75DD-4A50-9EA4-4449DDEC276D}" type="slidenum">
              <a:rPr lang="en-US" smtClean="0"/>
              <a:t>‹#›</a:t>
            </a:fld>
            <a:endParaRPr lang="en-US"/>
          </a:p>
        </p:txBody>
      </p:sp>
    </p:spTree>
    <p:extLst>
      <p:ext uri="{BB962C8B-B14F-4D97-AF65-F5344CB8AC3E}">
        <p14:creationId xmlns:p14="http://schemas.microsoft.com/office/powerpoint/2010/main" val="2884549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48A09-B9E6-4C4D-A807-A169CFDBE7EF}" type="datetimeFigureOut">
              <a:rPr lang="zh-CN" altLang="en-US" smtClean="0"/>
              <a:t>2021/6/3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584DD-5604-4DED-B8D6-A28E3F71D8B2}" type="slidenum">
              <a:rPr lang="zh-CN" altLang="en-US" smtClean="0"/>
              <a:t>‹#›</a:t>
            </a:fld>
            <a:endParaRPr lang="zh-CN" altLang="en-US" dirty="0"/>
          </a:p>
        </p:txBody>
      </p:sp>
    </p:spTree>
    <p:extLst>
      <p:ext uri="{BB962C8B-B14F-4D97-AF65-F5344CB8AC3E}">
        <p14:creationId xmlns:p14="http://schemas.microsoft.com/office/powerpoint/2010/main" val="161082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envision-digital.com/meet-eno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14215A9-3BC9-4B94-9650-9C4B3A077C6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A34E9E28-8669-6943-94EA-65102E408D8E}"/>
              </a:ext>
            </a:extLst>
          </p:cNvPr>
          <p:cNvPicPr>
            <a:picLocks noChangeAspect="1"/>
          </p:cNvPicPr>
          <p:nvPr userDrawn="1"/>
        </p:nvPicPr>
        <p:blipFill>
          <a:blip r:embed="rId3"/>
          <a:stretch>
            <a:fillRect/>
          </a:stretch>
        </p:blipFill>
        <p:spPr>
          <a:xfrm>
            <a:off x="3921369" y="0"/>
            <a:ext cx="8393723" cy="6295292"/>
          </a:xfrm>
          <a:prstGeom prst="rect">
            <a:avLst/>
          </a:prstGeom>
        </p:spPr>
      </p:pic>
      <p:pic>
        <p:nvPicPr>
          <p:cNvPr id="8" name="图片 7">
            <a:extLst>
              <a:ext uri="{FF2B5EF4-FFF2-40B4-BE49-F238E27FC236}">
                <a16:creationId xmlns:a16="http://schemas.microsoft.com/office/drawing/2014/main" id="{6C57F3EC-257A-3747-95FB-56E71B88425A}"/>
              </a:ext>
            </a:extLst>
          </p:cNvPr>
          <p:cNvPicPr>
            <a:picLocks noChangeAspect="1"/>
          </p:cNvPicPr>
          <p:nvPr userDrawn="1"/>
        </p:nvPicPr>
        <p:blipFill>
          <a:blip r:embed="rId4"/>
          <a:stretch>
            <a:fillRect/>
          </a:stretch>
        </p:blipFill>
        <p:spPr>
          <a:xfrm>
            <a:off x="-4463" y="17569876"/>
            <a:ext cx="12187541" cy="443804"/>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p:ph type="ctrTitle" hasCustomPrompt="1"/>
          </p:nvPr>
        </p:nvSpPr>
        <p:spPr>
          <a:xfrm>
            <a:off x="381874" y="1782763"/>
            <a:ext cx="10971925" cy="2387600"/>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sp>
        <p:nvSpPr>
          <p:cNvPr id="11" name="矩形 10">
            <a:extLst>
              <a:ext uri="{FF2B5EF4-FFF2-40B4-BE49-F238E27FC236}">
                <a16:creationId xmlns:a16="http://schemas.microsoft.com/office/drawing/2014/main" id="{4B314F78-FF06-4B37-96E0-457F7519E2E3}"/>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形 11">
            <a:extLst>
              <a:ext uri="{FF2B5EF4-FFF2-40B4-BE49-F238E27FC236}">
                <a16:creationId xmlns:a16="http://schemas.microsoft.com/office/drawing/2014/main" id="{48351710-1259-40F4-ACC3-B78EB9203C92}"/>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3" name="矩形 12">
            <a:extLst>
              <a:ext uri="{FF2B5EF4-FFF2-40B4-BE49-F238E27FC236}">
                <a16:creationId xmlns:a16="http://schemas.microsoft.com/office/drawing/2014/main" id="{039FCB3B-A058-4641-BB84-7F353516EFB2}"/>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7" name="灯片编号占位符 6">
            <a:extLst>
              <a:ext uri="{FF2B5EF4-FFF2-40B4-BE49-F238E27FC236}">
                <a16:creationId xmlns:a16="http://schemas.microsoft.com/office/drawing/2014/main" id="{E74A45DD-DBCD-4444-BA41-D7937B3078D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2021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9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mp; 2 Column Contents">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a:xfrm>
            <a:off x="6095999" y="1460500"/>
            <a:ext cx="5676899" cy="4725988"/>
          </a:xfrm>
        </p:spPr>
        <p:txBody>
          <a:bodyPr/>
          <a:lstStyle>
            <a:lvl1pPr>
              <a:defRPr/>
            </a:lvl1pPr>
          </a:lstStyle>
          <a:p>
            <a:pPr lvl="0"/>
            <a:r>
              <a:rPr kumimoji="1" lang="en-US" altLang="zh-CN" dirty="0"/>
              <a:t>Right side content</a:t>
            </a:r>
            <a:endParaRPr kumimoji="1" lang="zh-CN" altLang="en-US" dirty="0"/>
          </a:p>
        </p:txBody>
      </p:sp>
      <p:sp>
        <p:nvSpPr>
          <p:cNvPr id="4" name="内容占位符 2">
            <a:extLst>
              <a:ext uri="{FF2B5EF4-FFF2-40B4-BE49-F238E27FC236}">
                <a16:creationId xmlns:a16="http://schemas.microsoft.com/office/drawing/2014/main" id="{546CFD49-3ABE-6B4B-8A61-151AC5CFCB9B}"/>
              </a:ext>
            </a:extLst>
          </p:cNvPr>
          <p:cNvSpPr>
            <a:spLocks noGrp="1"/>
          </p:cNvSpPr>
          <p:nvPr>
            <p:ph idx="10" hasCustomPrompt="1"/>
          </p:nvPr>
        </p:nvSpPr>
        <p:spPr>
          <a:xfrm>
            <a:off x="318375" y="1460500"/>
            <a:ext cx="5676899" cy="4725988"/>
          </a:xfrm>
        </p:spPr>
        <p:txBody>
          <a:bodyPr/>
          <a:lstStyle>
            <a:lvl1pPr>
              <a:defRPr/>
            </a:lvl1pPr>
          </a:lstStyle>
          <a:p>
            <a:pPr lvl="0"/>
            <a:r>
              <a:rPr kumimoji="1" lang="en-US" altLang="zh-CN" dirty="0"/>
              <a:t>Left side content</a:t>
            </a:r>
            <a:endParaRPr kumimoji="1" lang="zh-CN" altLang="en-US" dirty="0"/>
          </a:p>
        </p:txBody>
      </p:sp>
    </p:spTree>
    <p:extLst>
      <p:ext uri="{BB962C8B-B14F-4D97-AF65-F5344CB8AC3E}">
        <p14:creationId xmlns:p14="http://schemas.microsoft.com/office/powerpoint/2010/main" val="36015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1016000"/>
          </a:xfrm>
          <a:prstGeom prst="rect">
            <a:avLst/>
          </a:prstGeom>
        </p:spPr>
        <p:txBody>
          <a:bodyPr vert="horz" lIns="91440" tIns="45720" rIns="91440" bIns="45720" rtlCol="0" anchor="ctr">
            <a:normAutofit/>
          </a:bodyPr>
          <a:lstStyle>
            <a:lvl1pPr>
              <a:defRPr/>
            </a:lvl1pPr>
          </a:lstStyle>
          <a:p>
            <a:r>
              <a:rPr kumimoji="1" lang="en-US" altLang="zh-CN" dirty="0"/>
              <a:t>Page Title</a:t>
            </a:r>
            <a:endParaRPr kumimoji="1" lang="zh-CN" altLang="en-US" dirty="0"/>
          </a:p>
        </p:txBody>
      </p:sp>
    </p:spTree>
    <p:extLst>
      <p:ext uri="{BB962C8B-B14F-4D97-AF65-F5344CB8AC3E}">
        <p14:creationId xmlns:p14="http://schemas.microsoft.com/office/powerpoint/2010/main" val="20030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CC4C320-5A2A-494E-90CD-6D07AD225963}"/>
              </a:ext>
            </a:extLst>
          </p:cNvPr>
          <p:cNvSpPr>
            <a:spLocks noGrp="1"/>
          </p:cNvSpPr>
          <p:nvPr>
            <p:ph type="title" hasCustomPrompt="1"/>
          </p:nvPr>
        </p:nvSpPr>
        <p:spPr>
          <a:xfrm>
            <a:off x="318374" y="215901"/>
            <a:ext cx="11454525" cy="60622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sp>
        <p:nvSpPr>
          <p:cNvPr id="7" name="文本占位符 6">
            <a:extLst>
              <a:ext uri="{FF2B5EF4-FFF2-40B4-BE49-F238E27FC236}">
                <a16:creationId xmlns:a16="http://schemas.microsoft.com/office/drawing/2014/main" id="{991156A2-479F-904D-86CA-B870B3E5BBA2}"/>
              </a:ext>
            </a:extLst>
          </p:cNvPr>
          <p:cNvSpPr>
            <a:spLocks noGrp="1"/>
          </p:cNvSpPr>
          <p:nvPr>
            <p:ph type="body" sz="quarter" idx="10" hasCustomPrompt="1"/>
          </p:nvPr>
        </p:nvSpPr>
        <p:spPr>
          <a:xfrm>
            <a:off x="318374" y="822121"/>
            <a:ext cx="11454525" cy="409780"/>
          </a:xfrm>
        </p:spPr>
        <p:txBody>
          <a:bodyPr anchor="ctr">
            <a:normAutofit/>
          </a:bodyPr>
          <a:lstStyle>
            <a:lvl1pPr marL="0" indent="0">
              <a:buNone/>
              <a:defRPr sz="2000" b="0" i="0">
                <a:solidFill>
                  <a:schemeClr val="tx1">
                    <a:lumMod val="50000"/>
                    <a:lumOff val="50000"/>
                  </a:schemeClr>
                </a:solidFill>
                <a:latin typeface="Microsoft YaHei Light" panose="020B0502040204020203" pitchFamily="34" charset="-122"/>
                <a:ea typeface="Microsoft YaHei Light" panose="020B0502040204020203" pitchFamily="34" charset="-122"/>
              </a:defRPr>
            </a:lvl1pPr>
          </a:lstStyle>
          <a:p>
            <a:pPr lvl="0"/>
            <a:r>
              <a:rPr kumimoji="1" lang="en-US" altLang="zh-CN" dirty="0"/>
              <a:t>Subtitle</a:t>
            </a:r>
            <a:endParaRPr kumimoji="1" lang="zh-CN" altLang="en-US" dirty="0"/>
          </a:p>
        </p:txBody>
      </p:sp>
    </p:spTree>
    <p:extLst>
      <p:ext uri="{BB962C8B-B14F-4D97-AF65-F5344CB8AC3E}">
        <p14:creationId xmlns:p14="http://schemas.microsoft.com/office/powerpoint/2010/main" val="2959847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Background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A9CEBB8-FF52-554B-B8DC-0EFB06D8113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图片占位符 9">
            <a:extLst>
              <a:ext uri="{FF2B5EF4-FFF2-40B4-BE49-F238E27FC236}">
                <a16:creationId xmlns:a16="http://schemas.microsoft.com/office/drawing/2014/main" id="{4DF81D8B-7E7C-6C4D-9F3A-319236EBCAC9}"/>
              </a:ext>
            </a:extLst>
          </p:cNvPr>
          <p:cNvSpPr>
            <a:spLocks noGrp="1"/>
          </p:cNvSpPr>
          <p:nvPr>
            <p:ph type="pic" sz="quarter" idx="11" hasCustomPrompt="1"/>
          </p:nvPr>
        </p:nvSpPr>
        <p:spPr>
          <a:xfrm>
            <a:off x="1" y="0"/>
            <a:ext cx="12192000" cy="6858000"/>
          </a:xfrm>
        </p:spPr>
        <p:txBody>
          <a:bodyPr anchor="ctr"/>
          <a:lstStyle>
            <a:lvl1pPr marL="0" indent="0" algn="r">
              <a:buNone/>
              <a:defRPr/>
            </a:lvl1pPr>
          </a:lstStyle>
          <a:p>
            <a:r>
              <a:rPr kumimoji="1" lang="en-US" altLang="zh-CN" dirty="0"/>
              <a:t>Insert Image </a:t>
            </a:r>
            <a:endParaRPr kumimoji="1" lang="zh-CN" altLang="en-US" dirty="0"/>
          </a:p>
        </p:txBody>
      </p:sp>
      <p:sp>
        <p:nvSpPr>
          <p:cNvPr id="16" name="标题 12">
            <a:extLst>
              <a:ext uri="{FF2B5EF4-FFF2-40B4-BE49-F238E27FC236}">
                <a16:creationId xmlns:a16="http://schemas.microsoft.com/office/drawing/2014/main" id="{29EC06F3-B4B1-4B4C-9A18-9B85B25476E1}"/>
              </a:ext>
            </a:extLst>
          </p:cNvPr>
          <p:cNvSpPr>
            <a:spLocks noGrp="1"/>
          </p:cNvSpPr>
          <p:nvPr>
            <p:ph type="title" hasCustomPrompt="1"/>
          </p:nvPr>
        </p:nvSpPr>
        <p:spPr>
          <a:xfrm>
            <a:off x="1169302" y="859123"/>
            <a:ext cx="5760000" cy="1167576"/>
          </a:xfrm>
        </p:spPr>
        <p:txBody>
          <a:bodyPr anchor="ctr">
            <a:normAutofit/>
          </a:bodyPr>
          <a:lstStyle>
            <a:lvl1pPr>
              <a:defRPr sz="4000"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Insert Title</a:t>
            </a:r>
            <a:endParaRPr kumimoji="1" lang="zh-CN" altLang="en-US" dirty="0"/>
          </a:p>
        </p:txBody>
      </p:sp>
      <p:sp>
        <p:nvSpPr>
          <p:cNvPr id="17" name="内容占位符 6">
            <a:extLst>
              <a:ext uri="{FF2B5EF4-FFF2-40B4-BE49-F238E27FC236}">
                <a16:creationId xmlns:a16="http://schemas.microsoft.com/office/drawing/2014/main" id="{E07AA9F7-A654-C940-9CA9-E57BD755DD6E}"/>
              </a:ext>
            </a:extLst>
          </p:cNvPr>
          <p:cNvSpPr>
            <a:spLocks noGrp="1"/>
          </p:cNvSpPr>
          <p:nvPr>
            <p:ph sz="quarter" idx="10" hasCustomPrompt="1"/>
          </p:nvPr>
        </p:nvSpPr>
        <p:spPr>
          <a:xfrm>
            <a:off x="1169076" y="2481943"/>
            <a:ext cx="5760000" cy="3480935"/>
          </a:xfrm>
        </p:spPr>
        <p:txBody>
          <a:bodyPr/>
          <a:lstStyle/>
          <a:p>
            <a:pPr lvl="0"/>
            <a:r>
              <a:rPr kumimoji="1" lang="en-US" altLang="zh-CN" dirty="0"/>
              <a:t>Content</a:t>
            </a:r>
            <a:endParaRPr kumimoji="1" lang="zh-CN" altLang="en-US" dirty="0"/>
          </a:p>
        </p:txBody>
      </p:sp>
      <p:sp>
        <p:nvSpPr>
          <p:cNvPr id="18" name="矩形 17">
            <a:extLst>
              <a:ext uri="{FF2B5EF4-FFF2-40B4-BE49-F238E27FC236}">
                <a16:creationId xmlns:a16="http://schemas.microsoft.com/office/drawing/2014/main" id="{E5A144F6-FE53-6640-AFAE-55882A7C7102}"/>
              </a:ext>
            </a:extLst>
          </p:cNvPr>
          <p:cNvSpPr/>
          <p:nvPr userDrawn="1"/>
        </p:nvSpPr>
        <p:spPr>
          <a:xfrm>
            <a:off x="1169076" y="2245321"/>
            <a:ext cx="5760000" cy="1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22147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FD6D00-53DC-634B-9109-DAD3E18AE23C}"/>
              </a:ext>
            </a:extLst>
          </p:cNvPr>
          <p:cNvSpPr/>
          <p:nvPr userDrawn="1"/>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2216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screen Title - Thank You">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93A65E-1D4D-42C2-87E7-EAECC2DE235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57FB964D-4033-2C44-B9A6-63C033E74E49}"/>
              </a:ext>
            </a:extLst>
          </p:cNvPr>
          <p:cNvPicPr>
            <a:picLocks noChangeAspect="1"/>
          </p:cNvPicPr>
          <p:nvPr userDrawn="1"/>
        </p:nvPicPr>
        <p:blipFill>
          <a:blip r:embed="rId3"/>
          <a:stretch>
            <a:fillRect/>
          </a:stretch>
        </p:blipFill>
        <p:spPr>
          <a:xfrm>
            <a:off x="3921369" y="281354"/>
            <a:ext cx="8393723" cy="6295292"/>
          </a:xfrm>
          <a:prstGeom prst="rect">
            <a:avLst/>
          </a:prstGeom>
        </p:spPr>
      </p:pic>
      <p:sp>
        <p:nvSpPr>
          <p:cNvPr id="2" name="标题 1">
            <a:extLst>
              <a:ext uri="{FF2B5EF4-FFF2-40B4-BE49-F238E27FC236}">
                <a16:creationId xmlns:a16="http://schemas.microsoft.com/office/drawing/2014/main" id="{4D100D28-176B-4C7A-ABE2-3DF04CBCEDCB}"/>
              </a:ext>
            </a:extLst>
          </p:cNvPr>
          <p:cNvSpPr>
            <a:spLocks noGrp="1"/>
          </p:cNvSpPr>
          <p:nvPr>
            <p:ph type="title" hasCustomPrompt="1"/>
          </p:nvPr>
        </p:nvSpPr>
        <p:spPr>
          <a:xfrm>
            <a:off x="914401" y="4343401"/>
            <a:ext cx="10363199" cy="1016000"/>
          </a:xfrm>
        </p:spPr>
        <p:txBody>
          <a:bodyPr/>
          <a:lstStyle>
            <a:lvl1pPr>
              <a:defRPr>
                <a:solidFill>
                  <a:schemeClr val="bg1"/>
                </a:solidFill>
              </a:defRPr>
            </a:lvl1pPr>
          </a:lstStyle>
          <a:p>
            <a:r>
              <a:rPr lang="en-US" altLang="zh-CN" dirty="0"/>
              <a:t>THANK YOU</a:t>
            </a:r>
            <a:endParaRPr lang="zh-CN" altLang="en-US" dirty="0"/>
          </a:p>
        </p:txBody>
      </p:sp>
    </p:spTree>
    <p:extLst>
      <p:ext uri="{BB962C8B-B14F-4D97-AF65-F5344CB8AC3E}">
        <p14:creationId xmlns:p14="http://schemas.microsoft.com/office/powerpoint/2010/main" val="49238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ckCover">
    <p:spTree>
      <p:nvGrpSpPr>
        <p:cNvPr id="1" name=""/>
        <p:cNvGrpSpPr/>
        <p:nvPr/>
      </p:nvGrpSpPr>
      <p:grpSpPr>
        <a:xfrm>
          <a:off x="0" y="0"/>
          <a:ext cx="0" cy="0"/>
          <a:chOff x="0" y="0"/>
          <a:chExt cx="0" cy="0"/>
        </a:xfrm>
      </p:grpSpPr>
      <p:pic>
        <p:nvPicPr>
          <p:cNvPr id="3" name="图片 2" descr="图片包含 天空, 户外, 水, 海滩&#10;&#10;描述已自动生成">
            <a:extLst>
              <a:ext uri="{FF2B5EF4-FFF2-40B4-BE49-F238E27FC236}">
                <a16:creationId xmlns:a16="http://schemas.microsoft.com/office/drawing/2014/main" id="{CC8AFEEE-683B-6649-9C7C-7E372289186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BFAC2BE7-41BB-9B49-9CB0-5642EEEC808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
        <p:nvSpPr>
          <p:cNvPr id="8" name="标题 7">
            <a:extLst>
              <a:ext uri="{FF2B5EF4-FFF2-40B4-BE49-F238E27FC236}">
                <a16:creationId xmlns:a16="http://schemas.microsoft.com/office/drawing/2014/main" id="{2B75B75E-EBE3-FE43-90FA-A4EF7EB48A9B}"/>
              </a:ext>
            </a:extLst>
          </p:cNvPr>
          <p:cNvSpPr>
            <a:spLocks noGrp="1"/>
          </p:cNvSpPr>
          <p:nvPr>
            <p:ph type="title" hasCustomPrompt="1"/>
          </p:nvPr>
        </p:nvSpPr>
        <p:spPr>
          <a:xfrm>
            <a:off x="927671" y="3712977"/>
            <a:ext cx="9877862" cy="679756"/>
          </a:xfrm>
        </p:spPr>
        <p:txBody>
          <a:bodyPr>
            <a:normAutofit/>
          </a:bodyPr>
          <a:lstStyle>
            <a:lvl1pPr>
              <a:defRPr kumimoji="1" lang="zh-CN" altLang="en-US" sz="3200" b="1" i="0" kern="1200" baseline="0" dirty="0">
                <a:solidFill>
                  <a:srgbClr val="393C43"/>
                </a:solidFill>
                <a:latin typeface="+mj-ea"/>
                <a:ea typeface="+mj-ea"/>
                <a:cs typeface="+mj-cs"/>
              </a:defRPr>
            </a:lvl1pPr>
          </a:lstStyle>
          <a:p>
            <a:pPr marL="0" lvl="0" algn="l" defTabSz="914400" rtl="0" eaLnBrk="1" latinLnBrk="0" hangingPunct="1">
              <a:lnSpc>
                <a:spcPct val="90000"/>
              </a:lnSpc>
              <a:spcBef>
                <a:spcPct val="0"/>
              </a:spcBef>
              <a:buNone/>
            </a:pPr>
            <a:r>
              <a:rPr kumimoji="1" lang="en-US" altLang="zh-CN" dirty="0"/>
              <a:t>Slogan</a:t>
            </a:r>
            <a:endParaRPr kumimoji="1" lang="zh-CN" altLang="en-US" dirty="0"/>
          </a:p>
        </p:txBody>
      </p:sp>
    </p:spTree>
    <p:extLst>
      <p:ext uri="{BB962C8B-B14F-4D97-AF65-F5344CB8AC3E}">
        <p14:creationId xmlns:p14="http://schemas.microsoft.com/office/powerpoint/2010/main" val="2105717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a:bodyPr>
          <a:lstStyle/>
          <a:p>
            <a:pPr lvl="0" algn="l">
              <a:lnSpc>
                <a:spcPct val="90000"/>
              </a:lnSpc>
              <a:spcBef>
                <a:spcPct val="0"/>
              </a:spcBef>
              <a:buNone/>
            </a:pPr>
            <a:r>
              <a:rPr kumimoji="1" lang="zh-CN" altLang="en-US" sz="3200" b="1" i="0" baseline="0" dirty="0">
                <a:solidFill>
                  <a:srgbClr val="393C43"/>
                </a:solidFill>
                <a:latin typeface="+mj-ea"/>
                <a:ea typeface="+mj-ea"/>
                <a:cs typeface="+mj-cs"/>
              </a:rPr>
              <a:t>为人类的可持续未来解决挑战</a:t>
            </a: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071566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ckCover Slogan CN">
    <p:spTree>
      <p:nvGrpSpPr>
        <p:cNvPr id="1" name=""/>
        <p:cNvGrpSpPr/>
        <p:nvPr/>
      </p:nvGrpSpPr>
      <p:grpSpPr>
        <a:xfrm>
          <a:off x="0" y="0"/>
          <a:ext cx="0" cy="0"/>
          <a:chOff x="0" y="0"/>
          <a:chExt cx="0" cy="0"/>
        </a:xfrm>
      </p:grpSpPr>
      <p:pic>
        <p:nvPicPr>
          <p:cNvPr id="8" name="图片 7" descr="图片包含 天空, 户外, 水, 海滩&#10;&#10;描述已自动生成">
            <a:extLst>
              <a:ext uri="{FF2B5EF4-FFF2-40B4-BE49-F238E27FC236}">
                <a16:creationId xmlns:a16="http://schemas.microsoft.com/office/drawing/2014/main" id="{EF1F9306-6D07-CD47-9DC9-29D1DD6A8D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矩形 13">
            <a:extLst>
              <a:ext uri="{FF2B5EF4-FFF2-40B4-BE49-F238E27FC236}">
                <a16:creationId xmlns:a16="http://schemas.microsoft.com/office/drawing/2014/main" id="{710FE3DE-3E92-C545-97FE-791E26CB274E}"/>
              </a:ext>
            </a:extLst>
          </p:cNvPr>
          <p:cNvSpPr/>
          <p:nvPr userDrawn="1"/>
        </p:nvSpPr>
        <p:spPr>
          <a:xfrm>
            <a:off x="927671" y="3712977"/>
            <a:ext cx="8931605" cy="679756"/>
          </a:xfrm>
          <a:prstGeom prst="rect">
            <a:avLst/>
          </a:prstGeom>
        </p:spPr>
        <p:txBody>
          <a:bodyPr vert="horz" lIns="91440" tIns="45720" rIns="91440" bIns="45720" rtlCol="0" anchor="ctr">
            <a:normAutofit fontScale="92500"/>
          </a:bodyPr>
          <a:lstStyle/>
          <a:p>
            <a:pPr lvl="0" algn="l">
              <a:lnSpc>
                <a:spcPct val="90000"/>
              </a:lnSpc>
              <a:spcBef>
                <a:spcPct val="0"/>
              </a:spcBef>
              <a:buNone/>
            </a:pPr>
            <a:r>
              <a:rPr kumimoji="1" lang="en" altLang="zh-CN" sz="3200" b="1" i="0" baseline="0" dirty="0">
                <a:solidFill>
                  <a:srgbClr val="393C43"/>
                </a:solidFill>
                <a:latin typeface="+mn-lt"/>
                <a:ea typeface="+mj-ea"/>
                <a:cs typeface="+mj-cs"/>
              </a:rPr>
              <a:t>Solving the Challenges for a Sustainable Future</a:t>
            </a:r>
            <a:endParaRPr kumimoji="1" lang="zh-CN" altLang="en-US" sz="3200" b="1" i="0" baseline="0" dirty="0">
              <a:solidFill>
                <a:srgbClr val="393C43"/>
              </a:solidFill>
              <a:latin typeface="+mn-lt"/>
              <a:ea typeface="+mj-ea"/>
              <a:cs typeface="+mj-cs"/>
            </a:endParaRPr>
          </a:p>
        </p:txBody>
      </p:sp>
      <p:pic>
        <p:nvPicPr>
          <p:cNvPr id="10" name="图片 9">
            <a:extLst>
              <a:ext uri="{FF2B5EF4-FFF2-40B4-BE49-F238E27FC236}">
                <a16:creationId xmlns:a16="http://schemas.microsoft.com/office/drawing/2014/main" id="{9AD07CB3-0E1A-7042-90BC-2EA7AE720AD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7670" y="2881711"/>
            <a:ext cx="2309533" cy="679756"/>
          </a:xfrm>
          <a:prstGeom prst="rect">
            <a:avLst/>
          </a:prstGeom>
        </p:spPr>
      </p:pic>
    </p:spTree>
    <p:extLst>
      <p:ext uri="{BB962C8B-B14F-4D97-AF65-F5344CB8AC3E}">
        <p14:creationId xmlns:p14="http://schemas.microsoft.com/office/powerpoint/2010/main" val="270034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0ED260-F03D-F04D-9300-D73F53A84E75}"/>
              </a:ext>
            </a:extLst>
          </p:cNvPr>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FABC419B-A2A6-5A47-A56C-C292AFB5ED39}"/>
              </a:ext>
            </a:extLst>
          </p:cNvPr>
          <p:cNvSpPr/>
          <p:nvPr userDrawn="1"/>
        </p:nvSpPr>
        <p:spPr>
          <a:xfrm>
            <a:off x="1" y="5484886"/>
            <a:ext cx="12191999" cy="1373030"/>
          </a:xfrm>
          <a:prstGeom prst="rect">
            <a:avLst/>
          </a:prstGeom>
          <a:solidFill>
            <a:srgbClr val="3E3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5" name="文本占位符 2">
            <a:extLst>
              <a:ext uri="{FF2B5EF4-FFF2-40B4-BE49-F238E27FC236}">
                <a16:creationId xmlns:a16="http://schemas.microsoft.com/office/drawing/2014/main" id="{C8D8BB71-08C1-7842-9DE5-0EDA73626B38}"/>
              </a:ext>
            </a:extLst>
          </p:cNvPr>
          <p:cNvSpPr txBox="1">
            <a:spLocks/>
          </p:cNvSpPr>
          <p:nvPr userDrawn="1"/>
        </p:nvSpPr>
        <p:spPr>
          <a:xfrm>
            <a:off x="4225636" y="686599"/>
            <a:ext cx="7269496" cy="4674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r>
              <a:rPr lang="en-US" altLang="zh-CN" sz="1400" dirty="0">
                <a:solidFill>
                  <a:schemeClr val="bg1">
                    <a:lumMod val="50000"/>
                  </a:schemeClr>
                </a:solidFill>
                <a:latin typeface="+mj-lt"/>
                <a:cs typeface="Arial" panose="020B0604020202020204" pitchFamily="34" charset="0"/>
              </a:rPr>
              <a:t>Envision Digital is a global AIoT technology leader, headquartered in Singapore, committed to accelerating the digital transformation and ecosystem development for industries and cities.</a:t>
            </a:r>
          </a:p>
          <a:p>
            <a:pPr algn="just" defTabSz="457200"/>
            <a:r>
              <a:rPr lang="en-US" altLang="zh-CN" sz="1400" dirty="0">
                <a:solidFill>
                  <a:schemeClr val="bg1">
                    <a:lumMod val="50000"/>
                  </a:schemeClr>
                </a:solidFill>
                <a:latin typeface="+mj-lt"/>
                <a:cs typeface="Arial" panose="020B0604020202020204" pitchFamily="34" charset="0"/>
              </a:rPr>
              <a:t>Envision Digital owns the world's leading AIoT operating system, EnOS™, which currently connects and manages over 50 million smart devices and over 100GW of energy assets globally. Based on EnOS™, Envision Digital offers integrated products and solutions for Smart Energy, Smart Building, Smart Industrial, Smart Mobility, Smart City, and other domains, which serve global energy utility, industrial and city government clients. Envision Digital is now partnering with Government Technology Agency of Singapore to host and operate the Device Management Control and Data Acquisition System (DECADA) , powered by EnOS™.</a:t>
            </a:r>
          </a:p>
          <a:p>
            <a:pPr algn="just" defTabSz="457200">
              <a:buClr>
                <a:schemeClr val="tx1">
                  <a:lumMod val="50000"/>
                  <a:lumOff val="50000"/>
                </a:schemeClr>
              </a:buClr>
            </a:pPr>
            <a:r>
              <a:rPr lang="en-US" altLang="zh-CN" sz="1400" dirty="0">
                <a:solidFill>
                  <a:schemeClr val="bg1">
                    <a:lumMod val="50000"/>
                  </a:schemeClr>
                </a:solidFill>
                <a:latin typeface="+mj-lt"/>
                <a:cs typeface="Arial" panose="020B0604020202020204" pitchFamily="34" charset="0"/>
              </a:rPr>
              <a:t>Envision Digital is proactively building a comprehensive AIoT and Smart City ecosystem with partners around the world including Microsoft, Keppel, Sonnen, ChargePoint, </a:t>
            </a:r>
            <a:r>
              <a:rPr lang="en-US" altLang="zh-CN" sz="1400" dirty="0" err="1">
                <a:solidFill>
                  <a:schemeClr val="bg1">
                    <a:lumMod val="50000"/>
                  </a:schemeClr>
                </a:solidFill>
                <a:latin typeface="+mj-lt"/>
                <a:cs typeface="Arial" panose="020B0604020202020204" pitchFamily="34" charset="0"/>
              </a:rPr>
              <a:t>Protectwise</a:t>
            </a:r>
            <a:r>
              <a:rPr lang="en-US" altLang="zh-CN" sz="1400" dirty="0">
                <a:solidFill>
                  <a:schemeClr val="bg1">
                    <a:lumMod val="50000"/>
                  </a:schemeClr>
                </a:solidFill>
                <a:latin typeface="+mj-lt"/>
                <a:cs typeface="Arial" panose="020B0604020202020204" pitchFamily="34" charset="0"/>
              </a:rPr>
              <a:t> and others.</a:t>
            </a: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a:p>
            <a:pPr marL="230400" indent="0" defTabSz="457200">
              <a:buNone/>
            </a:pPr>
            <a:r>
              <a:rPr lang="en-US" altLang="zh-CN" sz="1400" b="1" dirty="0">
                <a:solidFill>
                  <a:schemeClr val="tx1"/>
                </a:solidFill>
                <a:latin typeface="+mj-lt"/>
                <a:cs typeface="Arial" panose="020B0604020202020204" pitchFamily="34" charset="0"/>
              </a:rPr>
              <a:t>For more information</a:t>
            </a:r>
          </a:p>
          <a:p>
            <a:pPr marL="230400" indent="0" defTabSz="457200">
              <a:buNone/>
            </a:pPr>
            <a:r>
              <a:rPr lang="en-US" altLang="zh-CN" sz="1200" dirty="0">
                <a:solidFill>
                  <a:schemeClr val="bg1">
                    <a:lumMod val="50000"/>
                  </a:schemeClr>
                </a:solidFill>
                <a:latin typeface="+mj-lt"/>
                <a:cs typeface="Arial" panose="020B0604020202020204" pitchFamily="34" charset="0"/>
              </a:rPr>
              <a:t>To learn more about EnOS, contact your Envision sales representative or your Envision Business Partner, or visit the following website:</a:t>
            </a:r>
          </a:p>
          <a:p>
            <a:pPr marL="230400" indent="0">
              <a:buNone/>
            </a:pPr>
            <a:r>
              <a:rPr lang="en-US" altLang="zh-CN" sz="1200" dirty="0">
                <a:solidFill>
                  <a:schemeClr val="bg1">
                    <a:lumMod val="50000"/>
                  </a:schemeClr>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http://www.envision-digital.com/meet-enos/</a:t>
            </a:r>
            <a:endParaRPr lang="zh-CN" altLang="en-US" sz="1200" dirty="0">
              <a:solidFill>
                <a:schemeClr val="bg1">
                  <a:lumMod val="50000"/>
                </a:schemeClr>
              </a:solidFill>
              <a:latin typeface="+mj-lt"/>
              <a:cs typeface="Arial" panose="020B0604020202020204" pitchFamily="34" charset="0"/>
            </a:endParaRPr>
          </a:p>
          <a:p>
            <a:pPr marL="0" indent="0" algn="just" defTabSz="457200">
              <a:buClr>
                <a:schemeClr val="tx1">
                  <a:lumMod val="50000"/>
                  <a:lumOff val="50000"/>
                </a:schemeClr>
              </a:buClr>
              <a:buNone/>
            </a:pPr>
            <a:endParaRPr lang="en-US" altLang="zh-CN" sz="1400" dirty="0">
              <a:solidFill>
                <a:schemeClr val="bg1">
                  <a:lumMod val="50000"/>
                </a:schemeClr>
              </a:solidFill>
              <a:latin typeface="+mj-lt"/>
              <a:cs typeface="Arial" panose="020B0604020202020204" pitchFamily="34" charset="0"/>
            </a:endParaRPr>
          </a:p>
        </p:txBody>
      </p:sp>
      <p:grpSp>
        <p:nvGrpSpPr>
          <p:cNvPr id="6" name="组合 5">
            <a:extLst>
              <a:ext uri="{FF2B5EF4-FFF2-40B4-BE49-F238E27FC236}">
                <a16:creationId xmlns:a16="http://schemas.microsoft.com/office/drawing/2014/main" id="{AEEC5726-76B2-CF4A-83E7-CD227A0CDC68}"/>
              </a:ext>
            </a:extLst>
          </p:cNvPr>
          <p:cNvGrpSpPr/>
          <p:nvPr userDrawn="1"/>
        </p:nvGrpSpPr>
        <p:grpSpPr>
          <a:xfrm>
            <a:off x="524191" y="5793654"/>
            <a:ext cx="11143619" cy="872529"/>
            <a:chOff x="766730" y="5530576"/>
            <a:chExt cx="11143619" cy="872529"/>
          </a:xfrm>
        </p:grpSpPr>
        <p:sp>
          <p:nvSpPr>
            <p:cNvPr id="7" name="TextBox 37">
              <a:extLst>
                <a:ext uri="{FF2B5EF4-FFF2-40B4-BE49-F238E27FC236}">
                  <a16:creationId xmlns:a16="http://schemas.microsoft.com/office/drawing/2014/main" id="{E4117994-C80D-C64C-AEB3-BEE6FF4FBB9E}"/>
                </a:ext>
              </a:extLst>
            </p:cNvPr>
            <p:cNvSpPr txBox="1"/>
            <p:nvPr/>
          </p:nvSpPr>
          <p:spPr>
            <a:xfrm>
              <a:off x="766730" y="5779601"/>
              <a:ext cx="11143619" cy="623504"/>
            </a:xfrm>
            <a:prstGeom prst="rect">
              <a:avLst/>
            </a:prstGeom>
            <a:noFill/>
          </p:spPr>
          <p:txBody>
            <a:bodyPr wrap="square" rtlCol="0" anchor="ctr"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50000"/>
                </a:lnSpc>
              </a:pPr>
              <a:r>
                <a:rPr lang="en-US" sz="800" dirty="0">
                  <a:solidFill>
                    <a:schemeClr val="bg1">
                      <a:lumMod val="50000"/>
                    </a:schemeClr>
                  </a:solidFill>
                  <a:latin typeface="Arial" panose="020B0604020202020204" pitchFamily="34" charset="0"/>
                  <a:cs typeface="Arial" panose="020B0604020202020204" pitchFamily="34" charset="0"/>
                </a:rPr>
                <a:t>THE INFORMATION IN THIS DOCUMENT IS </a:t>
              </a:r>
              <a:r>
                <a:rPr lang="en-US" altLang="zh-CN" sz="800" dirty="0">
                  <a:solidFill>
                    <a:schemeClr val="bg1">
                      <a:lumMod val="50000"/>
                    </a:schemeClr>
                  </a:solidFill>
                  <a:latin typeface="Arial" panose="020B0604020202020204" pitchFamily="34" charset="0"/>
                  <a:cs typeface="Arial" panose="020B0604020202020204" pitchFamily="34" charset="0"/>
                </a:rPr>
                <a:t>PROVIDED ON AN “AS IS” AND “AS AVAILABLE” BASIS WITHOUT WARRANTY OF ANY KIND, EITHER EXPRESS OR IMPLIED, INCLUDING, BUT NOT LIMITED TO, THE IMPLIED WARRANTIES OF MERCHANTABILITY OR FITNESS FOR A PARTICULAR PURPOSE, OR THE WARRANTY OF NON-INFRINGEMENT. ENVISON PRODUCTS ARE WARRANTED ACCORDING TO THE TERMS AND CONDITIONS OF THE AGREEMENTS UNDER WHICH THEY ARE PROVIDED.</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DCE4C778-CD91-F846-BBD3-57C17DB036EB}"/>
                </a:ext>
              </a:extLst>
            </p:cNvPr>
            <p:cNvSpPr/>
            <p:nvPr/>
          </p:nvSpPr>
          <p:spPr>
            <a:xfrm>
              <a:off x="766730" y="5530576"/>
              <a:ext cx="3853889" cy="253916"/>
            </a:xfrm>
            <a:prstGeom prst="rect">
              <a:avLst/>
            </a:prstGeom>
          </p:spPr>
          <p:txBody>
            <a:bodyPr wrap="square">
              <a:spAutoFit/>
            </a:bodyPr>
            <a:lstStyle/>
            <a:p>
              <a:r>
                <a:rPr lang="en-US" altLang="zh-CN" sz="1050" b="1" dirty="0">
                  <a:solidFill>
                    <a:schemeClr val="bg2"/>
                  </a:solidFill>
                  <a:latin typeface="Arial" panose="020B0604020202020204" pitchFamily="34" charset="0"/>
                  <a:cs typeface="Arial" panose="020B0604020202020204" pitchFamily="34" charset="0"/>
                </a:rPr>
                <a:t>© 2019 Envision Digital. All Rights Reserved.</a:t>
              </a:r>
            </a:p>
          </p:txBody>
        </p:sp>
      </p:grpSp>
      <p:pic>
        <p:nvPicPr>
          <p:cNvPr id="9" name="图片 8">
            <a:extLst>
              <a:ext uri="{FF2B5EF4-FFF2-40B4-BE49-F238E27FC236}">
                <a16:creationId xmlns:a16="http://schemas.microsoft.com/office/drawing/2014/main" id="{878940D3-9A72-DA4F-8709-AA33E3FE206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91" y="685237"/>
            <a:ext cx="2800995" cy="824406"/>
          </a:xfrm>
          <a:prstGeom prst="rect">
            <a:avLst/>
          </a:prstGeom>
        </p:spPr>
      </p:pic>
    </p:spTree>
    <p:extLst>
      <p:ext uri="{BB962C8B-B14F-4D97-AF65-F5344CB8AC3E}">
        <p14:creationId xmlns:p14="http://schemas.microsoft.com/office/powerpoint/2010/main" val="101808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EnOS Cover Pag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637833-6886-404A-A11F-C06F29FE5F2D}"/>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F7210ED8-3C0F-9B49-84C8-5371BFA6EEBC}"/>
              </a:ext>
            </a:extLst>
          </p:cNvPr>
          <p:cNvPicPr>
            <a:picLocks noChangeAspect="1"/>
          </p:cNvPicPr>
          <p:nvPr userDrawn="1"/>
        </p:nvPicPr>
        <p:blipFill>
          <a:blip r:embed="rId3"/>
          <a:stretch>
            <a:fillRect/>
          </a:stretch>
        </p:blipFill>
        <p:spPr>
          <a:xfrm>
            <a:off x="3921369" y="0"/>
            <a:ext cx="8393723" cy="6295292"/>
          </a:xfrm>
          <a:prstGeom prst="rect">
            <a:avLst/>
          </a:prstGeom>
        </p:spPr>
      </p:pic>
      <p:sp>
        <p:nvSpPr>
          <p:cNvPr id="2" name="标题 1">
            <a:extLst>
              <a:ext uri="{FF2B5EF4-FFF2-40B4-BE49-F238E27FC236}">
                <a16:creationId xmlns:a16="http://schemas.microsoft.com/office/drawing/2014/main" id="{4A22A043-C357-A14D-90E2-52754AD14911}"/>
              </a:ext>
            </a:extLst>
          </p:cNvPr>
          <p:cNvSpPr>
            <a:spLocks noGrp="1"/>
          </p:cNvSpPr>
          <p:nvPr userDrawn="1">
            <p:ph type="ctrTitle" hasCustomPrompt="1"/>
          </p:nvPr>
        </p:nvSpPr>
        <p:spPr>
          <a:xfrm>
            <a:off x="381874" y="3429000"/>
            <a:ext cx="10971925" cy="741362"/>
          </a:xfrm>
          <a:prstGeom prst="rect">
            <a:avLst/>
          </a:prstGeom>
        </p:spPr>
        <p:txBody>
          <a:bodyPr anchor="b">
            <a:normAutofit/>
          </a:bodyPr>
          <a:lstStyle>
            <a:lvl1pPr algn="l">
              <a:defRPr sz="3600">
                <a:solidFill>
                  <a:schemeClr val="bg1"/>
                </a:solidFill>
                <a:latin typeface="Microsoft YaHei" panose="020B0503020204020204" pitchFamily="34" charset="-122"/>
                <a:ea typeface="Microsoft YaHei" panose="020B0503020204020204" pitchFamily="34" charset="-122"/>
                <a:cs typeface="Calibri" panose="020F0502020204030204" pitchFamily="34" charset="0"/>
              </a:defRPr>
            </a:lvl1pPr>
          </a:lstStyle>
          <a:p>
            <a:r>
              <a:rPr kumimoji="1" lang="en-US" altLang="zh-CN" dirty="0"/>
              <a:t>Main Title</a:t>
            </a:r>
            <a:endParaRPr kumimoji="1" lang="zh-CN" altLang="en-US" dirty="0"/>
          </a:p>
        </p:txBody>
      </p:sp>
      <p:sp>
        <p:nvSpPr>
          <p:cNvPr id="3" name="副标题 2">
            <a:extLst>
              <a:ext uri="{FF2B5EF4-FFF2-40B4-BE49-F238E27FC236}">
                <a16:creationId xmlns:a16="http://schemas.microsoft.com/office/drawing/2014/main" id="{F70234B3-355B-2544-85F3-D466863EBBE4}"/>
              </a:ext>
            </a:extLst>
          </p:cNvPr>
          <p:cNvSpPr>
            <a:spLocks noGrp="1"/>
          </p:cNvSpPr>
          <p:nvPr userDrawn="1">
            <p:ph type="subTitle" idx="1" hasCustomPrompt="1"/>
          </p:nvPr>
        </p:nvSpPr>
        <p:spPr>
          <a:xfrm>
            <a:off x="381874" y="4396828"/>
            <a:ext cx="10971925" cy="895898"/>
          </a:xfrm>
        </p:spPr>
        <p:txBody>
          <a:bodyPr>
            <a:normAutofit/>
          </a:bodyPr>
          <a:lstStyle>
            <a:lvl1pPr marL="0" indent="0" algn="l">
              <a:buNone/>
              <a:defRPr sz="20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Subtitle</a:t>
            </a:r>
            <a:endParaRPr kumimoji="1" lang="zh-CN" altLang="en-US" dirty="0"/>
          </a:p>
        </p:txBody>
      </p:sp>
      <p:pic>
        <p:nvPicPr>
          <p:cNvPr id="6" name="图片 5">
            <a:extLst>
              <a:ext uri="{FF2B5EF4-FFF2-40B4-BE49-F238E27FC236}">
                <a16:creationId xmlns:a16="http://schemas.microsoft.com/office/drawing/2014/main" id="{53DFF9EF-335B-124E-B16A-E615CDE262E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81874" y="1873742"/>
            <a:ext cx="1840626" cy="1555258"/>
          </a:xfrm>
          <a:prstGeom prst="rect">
            <a:avLst/>
          </a:prstGeom>
        </p:spPr>
      </p:pic>
      <p:sp>
        <p:nvSpPr>
          <p:cNvPr id="163" name="矩形 162">
            <a:extLst>
              <a:ext uri="{FF2B5EF4-FFF2-40B4-BE49-F238E27FC236}">
                <a16:creationId xmlns:a16="http://schemas.microsoft.com/office/drawing/2014/main" id="{8149530E-CF1C-4F3A-8552-FC0F61BB3DDD}"/>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4" name="图形 163">
            <a:extLst>
              <a:ext uri="{FF2B5EF4-FFF2-40B4-BE49-F238E27FC236}">
                <a16:creationId xmlns:a16="http://schemas.microsoft.com/office/drawing/2014/main" id="{0675460F-596E-4A5D-90C0-E0F38E8B6FF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18374" y="6492255"/>
            <a:ext cx="956147" cy="299687"/>
          </a:xfrm>
          <a:prstGeom prst="rect">
            <a:avLst/>
          </a:prstGeom>
        </p:spPr>
      </p:pic>
      <p:sp>
        <p:nvSpPr>
          <p:cNvPr id="165" name="矩形 164">
            <a:extLst>
              <a:ext uri="{FF2B5EF4-FFF2-40B4-BE49-F238E27FC236}">
                <a16:creationId xmlns:a16="http://schemas.microsoft.com/office/drawing/2014/main" id="{C9CCC4C1-F3E2-48C8-931D-97E47E6983E7}"/>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sp>
        <p:nvSpPr>
          <p:cNvPr id="12" name="灯片编号占位符 6">
            <a:extLst>
              <a:ext uri="{FF2B5EF4-FFF2-40B4-BE49-F238E27FC236}">
                <a16:creationId xmlns:a16="http://schemas.microsoft.com/office/drawing/2014/main" id="{561E5E6B-7963-2F4D-8811-5C83F2A76BC6}"/>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2021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645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age">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0690649-ECEE-F84F-B074-1A06C30805FF}"/>
              </a:ext>
            </a:extLst>
          </p:cNvPr>
          <p:cNvSpPr/>
          <p:nvPr userDrawn="1"/>
        </p:nvSpPr>
        <p:spPr>
          <a:xfrm>
            <a:off x="0" y="0"/>
            <a:ext cx="12192000" cy="6858000"/>
          </a:xfrm>
          <a:prstGeom prst="rect">
            <a:avLst/>
          </a:prstGeom>
          <a:solidFill>
            <a:srgbClr val="211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DB2A32C3-B59F-A94D-AE9D-0DFE05CAAFF2}"/>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t="69727" r="17838" b="1"/>
          <a:stretch/>
        </p:blipFill>
        <p:spPr>
          <a:xfrm>
            <a:off x="8137253" y="0"/>
            <a:ext cx="4033727" cy="682207"/>
          </a:xfrm>
          <a:prstGeom prst="rect">
            <a:avLst/>
          </a:prstGeom>
          <a:effectLst>
            <a:innerShdw blurRad="63500" dist="101600" dir="5400000">
              <a:prstClr val="black">
                <a:alpha val="50000"/>
              </a:prstClr>
            </a:innerShdw>
          </a:effectLst>
        </p:spPr>
      </p:pic>
    </p:spTree>
    <p:extLst>
      <p:ext uri="{BB962C8B-B14F-4D97-AF65-F5344CB8AC3E}">
        <p14:creationId xmlns:p14="http://schemas.microsoft.com/office/powerpoint/2010/main" val="215174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DA7C45-20A3-A049-9C9D-C9DEAB5B8901}"/>
              </a:ext>
            </a:extLst>
          </p:cNvPr>
          <p:cNvSpPr/>
          <p:nvPr userDrawn="1"/>
        </p:nvSpPr>
        <p:spPr>
          <a:xfrm>
            <a:off x="5227292" y="1678500"/>
            <a:ext cx="72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2">
            <a:extLst>
              <a:ext uri="{FF2B5EF4-FFF2-40B4-BE49-F238E27FC236}">
                <a16:creationId xmlns:a16="http://schemas.microsoft.com/office/drawing/2014/main" id="{1C019104-8709-6F4B-BC95-2EE0678F3622}"/>
              </a:ext>
            </a:extLst>
          </p:cNvPr>
          <p:cNvSpPr>
            <a:spLocks noGrp="1"/>
          </p:cNvSpPr>
          <p:nvPr>
            <p:ph type="title" hasCustomPrompt="1"/>
          </p:nvPr>
        </p:nvSpPr>
        <p:spPr>
          <a:xfrm>
            <a:off x="5099276" y="586749"/>
            <a:ext cx="6464074" cy="732097"/>
          </a:xfrm>
        </p:spPr>
        <p:txBody>
          <a:bodyPr anchor="b"/>
          <a:lstStyle>
            <a:lvl1pPr>
              <a:defRPr b="1" i="0" baseline="0">
                <a:solidFill>
                  <a:srgbClr val="3C3D43"/>
                </a:solidFill>
                <a:latin typeface="Microsoft YaHei" panose="020B0503020204020204" pitchFamily="34" charset="-122"/>
                <a:ea typeface="Microsoft YaHei" panose="020B0503020204020204" pitchFamily="34" charset="-122"/>
              </a:defRPr>
            </a:lvl1pPr>
          </a:lstStyle>
          <a:p>
            <a:r>
              <a:rPr kumimoji="1" lang="en-US" altLang="zh-CN" dirty="0"/>
              <a:t>Table</a:t>
            </a:r>
            <a:r>
              <a:rPr kumimoji="1" lang="zh-CN" altLang="en-US" dirty="0"/>
              <a:t> </a:t>
            </a:r>
            <a:r>
              <a:rPr kumimoji="1" lang="en-US" altLang="zh-CN" dirty="0"/>
              <a:t>of</a:t>
            </a:r>
            <a:r>
              <a:rPr kumimoji="1" lang="zh-CN" altLang="en-US" dirty="0"/>
              <a:t> </a:t>
            </a:r>
            <a:r>
              <a:rPr kumimoji="1" lang="en-US" altLang="zh-CN" dirty="0"/>
              <a:t>Contents</a:t>
            </a:r>
            <a:endParaRPr kumimoji="1" lang="zh-CN" altLang="en-US" dirty="0"/>
          </a:p>
        </p:txBody>
      </p:sp>
      <p:sp>
        <p:nvSpPr>
          <p:cNvPr id="5" name="文本占位符 16">
            <a:extLst>
              <a:ext uri="{FF2B5EF4-FFF2-40B4-BE49-F238E27FC236}">
                <a16:creationId xmlns:a16="http://schemas.microsoft.com/office/drawing/2014/main" id="{2EC0BDF4-1542-A34E-AEDE-593E80CA49E9}"/>
              </a:ext>
            </a:extLst>
          </p:cNvPr>
          <p:cNvSpPr>
            <a:spLocks noGrp="1"/>
          </p:cNvSpPr>
          <p:nvPr>
            <p:ph type="body" sz="quarter" idx="10" hasCustomPrompt="1"/>
          </p:nvPr>
        </p:nvSpPr>
        <p:spPr>
          <a:xfrm>
            <a:off x="5099050" y="2110154"/>
            <a:ext cx="6464300" cy="3956595"/>
          </a:xfrm>
        </p:spPr>
        <p:txBody>
          <a:bodyPr/>
          <a:lstStyle>
            <a:lvl1pPr marL="285750" marR="0" indent="-285750" algn="l" defTabSz="914400" rtl="0" eaLnBrk="1" fontAlgn="auto" latinLnBrk="0" hangingPunct="1">
              <a:lnSpc>
                <a:spcPct val="90000"/>
              </a:lnSpc>
              <a:spcBef>
                <a:spcPts val="2800"/>
              </a:spcBef>
              <a:spcAft>
                <a:spcPts val="0"/>
              </a:spcAft>
              <a:buClr>
                <a:srgbClr val="0E8DE8"/>
              </a:buClr>
              <a:buSzTx/>
              <a:buFont typeface="Arial" panose="020B0604020202020204" pitchFamily="34" charset="0"/>
              <a:buChar char="•"/>
              <a:tabLst/>
              <a:defRPr kumimoji="1" lang="en-US" altLang="zh-CN" sz="1600" b="0" i="0" kern="1200" baseline="0" dirty="0" smtClean="0">
                <a:solidFill>
                  <a:schemeClr val="tx2"/>
                </a:solidFill>
                <a:latin typeface="Arial" panose="020B0604020202020204" pitchFamily="34" charset="0"/>
                <a:ea typeface="微软雅黑" panose="020B0503020204020204" pitchFamily="34" charset="-122"/>
                <a:cs typeface="Arial" charset="0"/>
              </a:defRPr>
            </a:lvl1pPr>
          </a:lstStyle>
          <a:p>
            <a:pPr lvl="0"/>
            <a:r>
              <a:rPr kumimoji="1" lang="en-US" altLang="zh-CN" dirty="0"/>
              <a:t>Title</a:t>
            </a:r>
            <a:r>
              <a:rPr kumimoji="1" lang="zh-CN" altLang="en-US" dirty="0"/>
              <a:t> </a:t>
            </a:r>
            <a:r>
              <a:rPr kumimoji="1" lang="en-US" altLang="zh-CN" dirty="0"/>
              <a:t>1</a:t>
            </a:r>
            <a:endParaRPr kumimoji="1" lang="zh-CN" altLang="en-US" dirty="0"/>
          </a:p>
          <a:p>
            <a:pPr lvl="0"/>
            <a:r>
              <a:rPr kumimoji="1" lang="en-US" altLang="zh-CN" dirty="0"/>
              <a:t>Title</a:t>
            </a:r>
            <a:r>
              <a:rPr kumimoji="1" lang="zh-CN" altLang="en-US" dirty="0"/>
              <a:t> </a:t>
            </a:r>
            <a:r>
              <a:rPr kumimoji="1" lang="en-US" altLang="zh-CN" dirty="0"/>
              <a:t>2</a:t>
            </a:r>
            <a:endParaRPr kumimoji="1" lang="zh-CN" altLang="en-US" dirty="0"/>
          </a:p>
          <a:p>
            <a:pPr lvl="0"/>
            <a:r>
              <a:rPr kumimoji="1" lang="en-US" altLang="zh-CN" dirty="0"/>
              <a:t>Title</a:t>
            </a:r>
            <a:r>
              <a:rPr kumimoji="1" lang="zh-CN" altLang="en-US" dirty="0"/>
              <a:t> </a:t>
            </a:r>
            <a:r>
              <a:rPr kumimoji="1" lang="en-US" altLang="zh-CN" dirty="0"/>
              <a:t>3</a:t>
            </a:r>
            <a:endParaRPr kumimoji="1" lang="zh-CN" altLang="en-US" dirty="0"/>
          </a:p>
          <a:p>
            <a:pPr lvl="0"/>
            <a:r>
              <a:rPr kumimoji="1" lang="en-US" altLang="zh-CN" dirty="0"/>
              <a:t>Title</a:t>
            </a:r>
            <a:r>
              <a:rPr kumimoji="1" lang="zh-CN" altLang="en-US" dirty="0"/>
              <a:t> </a:t>
            </a:r>
            <a:r>
              <a:rPr kumimoji="1" lang="en-US" altLang="zh-CN" dirty="0"/>
              <a:t>4</a:t>
            </a:r>
            <a:endParaRPr kumimoji="1" lang="zh-CN" altLang="en-US" dirty="0"/>
          </a:p>
        </p:txBody>
      </p:sp>
      <p:sp>
        <p:nvSpPr>
          <p:cNvPr id="6" name="图片占位符 2">
            <a:extLst>
              <a:ext uri="{FF2B5EF4-FFF2-40B4-BE49-F238E27FC236}">
                <a16:creationId xmlns:a16="http://schemas.microsoft.com/office/drawing/2014/main" id="{67CB6E9C-760D-9F4D-8755-3EA354356FF5}"/>
              </a:ext>
            </a:extLst>
          </p:cNvPr>
          <p:cNvSpPr>
            <a:spLocks noGrp="1"/>
          </p:cNvSpPr>
          <p:nvPr>
            <p:ph type="pic" sz="quarter" idx="11" hasCustomPrompt="1"/>
          </p:nvPr>
        </p:nvSpPr>
        <p:spPr>
          <a:xfrm>
            <a:off x="0" y="0"/>
            <a:ext cx="4659313" cy="6411600"/>
          </a:xfrm>
        </p:spPr>
        <p:txBody>
          <a:bodyPr/>
          <a:lstStyle>
            <a:lvl1pPr>
              <a:defRPr baseline="0"/>
            </a:lvl1pPr>
          </a:lstStyle>
          <a:p>
            <a:r>
              <a:rPr kumimoji="1" lang="en-US" altLang="zh-CN" dirty="0"/>
              <a:t>Insert Picture Here</a:t>
            </a:r>
            <a:endParaRPr kumimoji="1" lang="zh-CN" altLang="en-US" dirty="0"/>
          </a:p>
        </p:txBody>
      </p:sp>
    </p:spTree>
    <p:extLst>
      <p:ext uri="{BB962C8B-B14F-4D97-AF65-F5344CB8AC3E}">
        <p14:creationId xmlns:p14="http://schemas.microsoft.com/office/powerpoint/2010/main" val="254927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Page">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D4B38C-61D2-684A-9EFB-8D2FB29C5C9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AA14921A-C4AC-7D44-8820-238BDBAE08B9}"/>
              </a:ext>
            </a:extLst>
          </p:cNvPr>
          <p:cNvPicPr>
            <a:picLocks noChangeAspect="1"/>
          </p:cNvPicPr>
          <p:nvPr userDrawn="1"/>
        </p:nvPicPr>
        <p:blipFill>
          <a:blip r:embed="rId2"/>
          <a:stretch>
            <a:fillRect/>
          </a:stretch>
        </p:blipFill>
        <p:spPr>
          <a:xfrm>
            <a:off x="0" y="0"/>
            <a:ext cx="4528460" cy="6858000"/>
          </a:xfrm>
          <a:prstGeom prst="rect">
            <a:avLst/>
          </a:prstGeom>
        </p:spPr>
      </p:pic>
      <p:sp>
        <p:nvSpPr>
          <p:cNvPr id="7" name="内容占位符 6">
            <a:extLst>
              <a:ext uri="{FF2B5EF4-FFF2-40B4-BE49-F238E27FC236}">
                <a16:creationId xmlns:a16="http://schemas.microsoft.com/office/drawing/2014/main" id="{DC064C82-19B4-D549-9956-F5D3DEB057F8}"/>
              </a:ext>
            </a:extLst>
          </p:cNvPr>
          <p:cNvSpPr>
            <a:spLocks noGrp="1"/>
          </p:cNvSpPr>
          <p:nvPr>
            <p:ph sz="quarter" idx="10" hasCustomPrompt="1"/>
          </p:nvPr>
        </p:nvSpPr>
        <p:spPr>
          <a:xfrm>
            <a:off x="4796023" y="286544"/>
            <a:ext cx="7262813" cy="6284913"/>
          </a:xfrm>
        </p:spPr>
        <p:txBody>
          <a:bodyPr/>
          <a:lstStyle>
            <a:lvl1pPr>
              <a:defRPr/>
            </a:lvl1pPr>
          </a:lstStyle>
          <a:p>
            <a:pPr lvl="0"/>
            <a:r>
              <a:rPr kumimoji="1" lang="en-US" altLang="zh-CN" dirty="0"/>
              <a:t>Content</a:t>
            </a:r>
            <a:endParaRPr kumimoji="1" lang="zh-CN" altLang="en-US" dirty="0"/>
          </a:p>
        </p:txBody>
      </p:sp>
      <p:pic>
        <p:nvPicPr>
          <p:cNvPr id="12" name="图片 11">
            <a:extLst>
              <a:ext uri="{FF2B5EF4-FFF2-40B4-BE49-F238E27FC236}">
                <a16:creationId xmlns:a16="http://schemas.microsoft.com/office/drawing/2014/main" id="{50E13D0B-D200-A241-BF29-3DF8843DEB32}"/>
              </a:ext>
            </a:extLst>
          </p:cNvPr>
          <p:cNvPicPr>
            <a:picLocks noChangeAspect="1"/>
          </p:cNvPicPr>
          <p:nvPr userDrawn="1"/>
        </p:nvPicPr>
        <p:blipFill>
          <a:blip r:embed="rId3"/>
          <a:stretch>
            <a:fillRect/>
          </a:stretch>
        </p:blipFill>
        <p:spPr>
          <a:xfrm>
            <a:off x="-4081627" y="1326776"/>
            <a:ext cx="8393723" cy="6295292"/>
          </a:xfrm>
          <a:prstGeom prst="rect">
            <a:avLst/>
          </a:prstGeom>
        </p:spPr>
      </p:pic>
      <p:sp>
        <p:nvSpPr>
          <p:cNvPr id="13" name="标题 1">
            <a:extLst>
              <a:ext uri="{FF2B5EF4-FFF2-40B4-BE49-F238E27FC236}">
                <a16:creationId xmlns:a16="http://schemas.microsoft.com/office/drawing/2014/main" id="{A5CC5A70-9963-7E41-9F80-452A4E891C43}"/>
              </a:ext>
            </a:extLst>
          </p:cNvPr>
          <p:cNvSpPr>
            <a:spLocks noGrp="1"/>
          </p:cNvSpPr>
          <p:nvPr>
            <p:ph type="title" hasCustomPrompt="1"/>
          </p:nvPr>
        </p:nvSpPr>
        <p:spPr>
          <a:xfrm>
            <a:off x="539586" y="2956006"/>
            <a:ext cx="3588147" cy="3544807"/>
          </a:xfrm>
        </p:spPr>
        <p:txBody>
          <a:bodyPr anchor="b">
            <a:normAutofit/>
          </a:bodyPr>
          <a:lstStyle>
            <a:lvl1pPr>
              <a:lnSpc>
                <a:spcPct val="150000"/>
              </a:lnSpc>
              <a:defRPr sz="3600" b="0" i="0">
                <a:solidFill>
                  <a:schemeClr val="bg1"/>
                </a:solidFill>
                <a:latin typeface="Microsoft YaHei Light" panose="020B0502040204020203" pitchFamily="34" charset="-122"/>
                <a:ea typeface="Microsoft YaHei Light" panose="020B0502040204020203" pitchFamily="34" charset="-122"/>
              </a:defRPr>
            </a:lvl1pPr>
          </a:lstStyle>
          <a:p>
            <a:r>
              <a:rPr kumimoji="1" lang="en-US" altLang="zh-CN" dirty="0"/>
              <a:t>Insert Title</a:t>
            </a:r>
            <a:endParaRPr kumimoji="1" lang="zh-CN" altLang="en-US" dirty="0"/>
          </a:p>
        </p:txBody>
      </p:sp>
    </p:spTree>
    <p:extLst>
      <p:ext uri="{BB962C8B-B14F-4D97-AF65-F5344CB8AC3E}">
        <p14:creationId xmlns:p14="http://schemas.microsoft.com/office/powerpoint/2010/main" val="62720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B82390-E4B1-D045-82A2-B7862709765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800"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8205F3CC-D14E-D64A-90BA-E1069DA1E4A7}"/>
              </a:ext>
            </a:extLst>
          </p:cNvPr>
          <p:cNvPicPr>
            <a:picLocks noChangeAspect="1"/>
          </p:cNvPicPr>
          <p:nvPr userDrawn="1"/>
        </p:nvPicPr>
        <p:blipFill>
          <a:blip r:embed="rId2"/>
          <a:stretch>
            <a:fillRect/>
          </a:stretch>
        </p:blipFill>
        <p:spPr>
          <a:xfrm>
            <a:off x="3921369" y="305433"/>
            <a:ext cx="8393723" cy="6295292"/>
          </a:xfrm>
          <a:prstGeom prst="rect">
            <a:avLst/>
          </a:prstGeom>
        </p:spPr>
      </p:pic>
      <p:pic>
        <p:nvPicPr>
          <p:cNvPr id="4" name="图片 3">
            <a:extLst>
              <a:ext uri="{FF2B5EF4-FFF2-40B4-BE49-F238E27FC236}">
                <a16:creationId xmlns:a16="http://schemas.microsoft.com/office/drawing/2014/main" id="{330BA77A-C1A6-B54C-8836-0B5342BD30E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53397" y="2227291"/>
            <a:ext cx="3173208" cy="933958"/>
          </a:xfrm>
          <a:prstGeom prst="rect">
            <a:avLst/>
          </a:prstGeom>
        </p:spPr>
      </p:pic>
      <p:sp>
        <p:nvSpPr>
          <p:cNvPr id="6" name="标题 1">
            <a:extLst>
              <a:ext uri="{FF2B5EF4-FFF2-40B4-BE49-F238E27FC236}">
                <a16:creationId xmlns:a16="http://schemas.microsoft.com/office/drawing/2014/main" id="{3A6B9C28-24B2-A448-A952-938E875D8848}"/>
              </a:ext>
            </a:extLst>
          </p:cNvPr>
          <p:cNvSpPr>
            <a:spLocks noGrp="1"/>
          </p:cNvSpPr>
          <p:nvPr>
            <p:ph type="title" hasCustomPrompt="1"/>
          </p:nvPr>
        </p:nvSpPr>
        <p:spPr>
          <a:xfrm>
            <a:off x="4747097" y="3453079"/>
            <a:ext cx="6855943" cy="2539160"/>
          </a:xfrm>
        </p:spPr>
        <p:txBody>
          <a:bodyPr anchor="t">
            <a:normAutofit/>
          </a:bodyPr>
          <a:lstStyle>
            <a:lvl1pPr marL="0" algn="l" defTabSz="914400" rtl="0" eaLnBrk="1" latinLnBrk="0" hangingPunct="1">
              <a:lnSpc>
                <a:spcPct val="90000"/>
              </a:lnSpc>
              <a:spcBef>
                <a:spcPct val="0"/>
              </a:spcBef>
              <a:buNone/>
              <a:defRPr kumimoji="1" lang="zh-CN" altLang="en-US" sz="4400" b="1" i="0" kern="1200" baseline="0" dirty="0">
                <a:solidFill>
                  <a:srgbClr val="3C3D43"/>
                </a:solidFill>
                <a:latin typeface="Microsoft YaHei" panose="020B0503020204020204" pitchFamily="34" charset="-122"/>
                <a:ea typeface="Microsoft YaHei" panose="020B0503020204020204" pitchFamily="34" charset="-122"/>
                <a:cs typeface="+mj-cs"/>
              </a:defRPr>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8882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799A0A-52F7-2349-8E72-B840D405C33A}"/>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2465916"/>
            <a:ext cx="10536766" cy="1926168"/>
          </a:xfrm>
        </p:spPr>
        <p:txBody>
          <a:bodyPr>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4637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Cover with Number">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E6649D1-1443-7D4F-9E47-5FAAB72CC632}"/>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5520266" y="2777067"/>
            <a:ext cx="5403850" cy="3132059"/>
          </a:xfrm>
        </p:spPr>
        <p:txBody>
          <a:bodyPr anchor="t">
            <a:normAutofit/>
          </a:bodyPr>
          <a:lstStyle>
            <a:lvl1pPr>
              <a:lnSpc>
                <a:spcPct val="150000"/>
              </a:lnSpc>
              <a:defRPr sz="4000"/>
            </a:lvl1pPr>
          </a:lstStyle>
          <a:p>
            <a:r>
              <a:rPr kumimoji="1" lang="en-US" altLang="zh-CN" dirty="0"/>
              <a:t>Chapter</a:t>
            </a:r>
            <a:r>
              <a:rPr kumimoji="1" lang="zh-CN" altLang="en-US" dirty="0"/>
              <a:t> </a:t>
            </a:r>
            <a:r>
              <a:rPr kumimoji="1" lang="en-US" altLang="zh-CN" dirty="0"/>
              <a:t>Title</a:t>
            </a:r>
            <a:endParaRPr kumimoji="1" lang="zh-CN" altLang="en-US" dirty="0"/>
          </a:p>
        </p:txBody>
      </p:sp>
      <p:sp>
        <p:nvSpPr>
          <p:cNvPr id="6" name="文本占位符 12">
            <a:extLst>
              <a:ext uri="{FF2B5EF4-FFF2-40B4-BE49-F238E27FC236}">
                <a16:creationId xmlns:a16="http://schemas.microsoft.com/office/drawing/2014/main" id="{24939A00-8B15-D640-BA9F-BFE81D8F0BBA}"/>
              </a:ext>
            </a:extLst>
          </p:cNvPr>
          <p:cNvSpPr>
            <a:spLocks noGrp="1"/>
          </p:cNvSpPr>
          <p:nvPr>
            <p:ph type="body" sz="quarter" idx="12" hasCustomPrompt="1"/>
          </p:nvPr>
        </p:nvSpPr>
        <p:spPr>
          <a:xfrm>
            <a:off x="1746901" y="971887"/>
            <a:ext cx="2691227" cy="1685120"/>
          </a:xfrm>
        </p:spPr>
        <p:txBody>
          <a:bodyPr/>
          <a:lstStyle>
            <a:lvl1pPr marL="0" indent="0">
              <a:buNone/>
              <a:defRPr kumimoji="0" lang="zh-CN" altLang="en-US" sz="11000" u="none" strike="noStrike" kern="1200" cap="none" spc="0" normalizeH="0" baseline="0" dirty="0" smtClean="0">
                <a:ln>
                  <a:noFill/>
                </a:ln>
                <a:solidFill>
                  <a:schemeClr val="tx1">
                    <a:lumMod val="95000"/>
                    <a:lumOff val="5000"/>
                  </a:schemeClr>
                </a:solidFill>
                <a:effectLst/>
                <a:uLnTx/>
                <a:uFillTx/>
                <a:latin typeface="D-DIN" panose="020B0504030202030204" pitchFamily="34" charset="0"/>
                <a:ea typeface="Helvetica Neue Thin" charset="0"/>
                <a:cs typeface="Helvetica Neue Thin" charset="0"/>
              </a:defRPr>
            </a:lvl1pPr>
            <a:lvl2pPr marL="4572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2pPr>
            <a:lvl3pPr marL="9144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3pPr>
            <a:lvl4pPr marL="1371600" indent="0">
              <a:buNone/>
              <a:defRPr kumimoji="0" lang="zh-CN" altLang="en-US" sz="11000" u="none" strike="noStrike" kern="1200" cap="none" spc="0" normalizeH="0" baseline="0" dirty="0" smtClean="0">
                <a:ln>
                  <a:noFill/>
                </a:ln>
                <a:solidFill>
                  <a:schemeClr val="bg1"/>
                </a:solidFill>
                <a:effectLst/>
                <a:uLnTx/>
                <a:uFillTx/>
                <a:latin typeface="Helvetica Neue Thin" charset="0"/>
                <a:ea typeface="Helvetica Neue Thin" charset="0"/>
                <a:cs typeface="Helvetica Neue Thin" charset="0"/>
              </a:defRPr>
            </a:lvl4pPr>
            <a:lvl5pPr marL="1828800" indent="0">
              <a:buNone/>
              <a:defRPr kumimoji="0" lang="zh-CN" altLang="en-US" sz="11000" u="none" strike="noStrike" kern="1200" cap="none" spc="0" normalizeH="0" baseline="0" dirty="0">
                <a:ln>
                  <a:noFill/>
                </a:ln>
                <a:solidFill>
                  <a:schemeClr val="bg1"/>
                </a:solidFill>
                <a:effectLst/>
                <a:uLnTx/>
                <a:uFillTx/>
                <a:latin typeface="Helvetica Neue Thin" charset="0"/>
                <a:ea typeface="Helvetica Neue Thin" charset="0"/>
                <a:cs typeface="Helvetica Neue Thin" charset="0"/>
              </a:defRPr>
            </a:lvl5pPr>
          </a:lstStyle>
          <a:p>
            <a:pPr lvl="0"/>
            <a:r>
              <a:rPr kumimoji="1" lang="en-US" altLang="zh-CN" dirty="0"/>
              <a:t>01</a:t>
            </a:r>
            <a:endParaRPr kumimoji="1" lang="zh-CN" altLang="en-US" dirty="0"/>
          </a:p>
        </p:txBody>
      </p:sp>
      <p:sp>
        <p:nvSpPr>
          <p:cNvPr id="7" name="矩形 6">
            <a:extLst>
              <a:ext uri="{FF2B5EF4-FFF2-40B4-BE49-F238E27FC236}">
                <a16:creationId xmlns:a16="http://schemas.microsoft.com/office/drawing/2014/main" id="{637F6566-F0BF-D24C-8132-C428E8C8A116}"/>
              </a:ext>
            </a:extLst>
          </p:cNvPr>
          <p:cNvSpPr/>
          <p:nvPr userDrawn="1"/>
        </p:nvSpPr>
        <p:spPr>
          <a:xfrm>
            <a:off x="1746901" y="2657007"/>
            <a:ext cx="1440000" cy="72000"/>
          </a:xfrm>
          <a:prstGeom prst="rect">
            <a:avLst/>
          </a:prstGeom>
          <a:gradFill>
            <a:gsLst>
              <a:gs pos="2000">
                <a:srgbClr val="00B0F0"/>
              </a:gs>
              <a:gs pos="53000">
                <a:srgbClr val="0070C0"/>
              </a:gs>
              <a:gs pos="100000">
                <a:srgbClr val="7030A0"/>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98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Title with Subtitle">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18711C-F5F7-2D4B-97F0-C292D492BC58}"/>
              </a:ext>
            </a:extLst>
          </p:cNvPr>
          <p:cNvPicPr>
            <a:picLocks noChangeAspect="1"/>
          </p:cNvPicPr>
          <p:nvPr userDrawn="1"/>
        </p:nvPicPr>
        <p:blipFill>
          <a:blip r:embed="rId2"/>
          <a:stretch>
            <a:fillRect/>
          </a:stretch>
        </p:blipFill>
        <p:spPr>
          <a:xfrm>
            <a:off x="3921369" y="0"/>
            <a:ext cx="8393723" cy="6295292"/>
          </a:xfrm>
          <a:prstGeom prst="rect">
            <a:avLst/>
          </a:prstGeom>
        </p:spPr>
      </p:pic>
      <p:sp>
        <p:nvSpPr>
          <p:cNvPr id="4" name="标题 1">
            <a:extLst>
              <a:ext uri="{FF2B5EF4-FFF2-40B4-BE49-F238E27FC236}">
                <a16:creationId xmlns:a16="http://schemas.microsoft.com/office/drawing/2014/main" id="{6BFC52F4-218A-7840-8312-37124BF580C7}"/>
              </a:ext>
            </a:extLst>
          </p:cNvPr>
          <p:cNvSpPr>
            <a:spLocks noGrp="1"/>
          </p:cNvSpPr>
          <p:nvPr>
            <p:ph type="title" hasCustomPrompt="1"/>
          </p:nvPr>
        </p:nvSpPr>
        <p:spPr>
          <a:xfrm>
            <a:off x="827617" y="1211002"/>
            <a:ext cx="10536766" cy="2504964"/>
          </a:xfrm>
        </p:spPr>
        <p:txBody>
          <a:bodyPr anchor="b">
            <a:normAutofit/>
          </a:bodyPr>
          <a:lstStyle>
            <a:lvl1pPr>
              <a:lnSpc>
                <a:spcPct val="150000"/>
              </a:lnSpc>
              <a:defRPr sz="4000"/>
            </a:lvl1pPr>
          </a:lstStyle>
          <a:p>
            <a:r>
              <a:rPr kumimoji="1" lang="en-US" altLang="zh-CN" dirty="0"/>
              <a:t>Chapter Title or Quotes</a:t>
            </a:r>
            <a:endParaRPr kumimoji="1" lang="zh-CN" altLang="en-US" dirty="0"/>
          </a:p>
        </p:txBody>
      </p:sp>
      <p:sp>
        <p:nvSpPr>
          <p:cNvPr id="6" name="文本占位符 2">
            <a:extLst>
              <a:ext uri="{FF2B5EF4-FFF2-40B4-BE49-F238E27FC236}">
                <a16:creationId xmlns:a16="http://schemas.microsoft.com/office/drawing/2014/main" id="{0C8DA6FE-2534-F742-B651-65AACC41CFEF}"/>
              </a:ext>
            </a:extLst>
          </p:cNvPr>
          <p:cNvSpPr>
            <a:spLocks noGrp="1"/>
          </p:cNvSpPr>
          <p:nvPr>
            <p:ph type="body" idx="1" hasCustomPrompt="1"/>
          </p:nvPr>
        </p:nvSpPr>
        <p:spPr>
          <a:xfrm>
            <a:off x="831849" y="3885104"/>
            <a:ext cx="10532533" cy="1500187"/>
          </a:xfrm>
        </p:spPr>
        <p:txBody>
          <a:bodyPr>
            <a:normAutofit/>
          </a:bodyPr>
          <a:lstStyle>
            <a:lvl1pPr marL="0" indent="0" algn="l" defTabSz="914400" rtl="0" eaLnBrk="1" latinLnBrk="0" hangingPunct="1">
              <a:lnSpc>
                <a:spcPct val="90000"/>
              </a:lnSpc>
              <a:spcBef>
                <a:spcPct val="0"/>
              </a:spcBef>
              <a:buNone/>
              <a:defRPr kumimoji="1" lang="zh-CN" altLang="en-US" sz="2800" b="0" i="0" kern="1200" dirty="0">
                <a:solidFill>
                  <a:schemeClr val="bg1">
                    <a:lumMod val="50000"/>
                  </a:schemeClr>
                </a:solidFill>
                <a:latin typeface="Microsoft YaHei Light" panose="020B0502040204020203" pitchFamily="34" charset="-122"/>
                <a:ea typeface="Microsoft YaHei Light" panose="020B0502040204020203" pitchFamily="34" charset="-122"/>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dirty="0"/>
              <a:t>Chapter Subtitle or Source Name of the Quotes</a:t>
            </a:r>
            <a:endParaRPr kumimoji="1" lang="zh-CN" altLang="en-US" dirty="0"/>
          </a:p>
        </p:txBody>
      </p:sp>
    </p:spTree>
    <p:extLst>
      <p:ext uri="{BB962C8B-B14F-4D97-AF65-F5344CB8AC3E}">
        <p14:creationId xmlns:p14="http://schemas.microsoft.com/office/powerpoint/2010/main" val="69375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5342C-669D-BE4F-83BE-F30A9E6EE630}"/>
              </a:ext>
            </a:extLst>
          </p:cNvPr>
          <p:cNvSpPr>
            <a:spLocks noGrp="1"/>
          </p:cNvSpPr>
          <p:nvPr>
            <p:ph type="title" hasCustomPrompt="1"/>
          </p:nvPr>
        </p:nvSpPr>
        <p:spPr>
          <a:xfrm>
            <a:off x="318375" y="215901"/>
            <a:ext cx="11454524" cy="1016000"/>
          </a:xfrm>
          <a:prstGeom prst="rect">
            <a:avLst/>
          </a:prstGeom>
        </p:spPr>
        <p:txBody>
          <a:bodyPr/>
          <a:lstStyle>
            <a:lvl1pPr>
              <a:defRPr/>
            </a:lvl1pPr>
          </a:lstStyle>
          <a:p>
            <a:r>
              <a:rPr kumimoji="1" lang="en-US" altLang="zh-CN" dirty="0"/>
              <a:t>Page Title</a:t>
            </a:r>
            <a:endParaRPr kumimoji="1" lang="zh-CN" altLang="en-US" dirty="0"/>
          </a:p>
        </p:txBody>
      </p:sp>
      <p:sp>
        <p:nvSpPr>
          <p:cNvPr id="3" name="内容占位符 2">
            <a:extLst>
              <a:ext uri="{FF2B5EF4-FFF2-40B4-BE49-F238E27FC236}">
                <a16:creationId xmlns:a16="http://schemas.microsoft.com/office/drawing/2014/main" id="{AC2ED9D7-EF15-BE41-939B-400DD3BC146B}"/>
              </a:ext>
            </a:extLst>
          </p:cNvPr>
          <p:cNvSpPr>
            <a:spLocks noGrp="1"/>
          </p:cNvSpPr>
          <p:nvPr>
            <p:ph idx="1" hasCustomPrompt="1"/>
          </p:nvPr>
        </p:nvSpPr>
        <p:spPr/>
        <p:txBody>
          <a:bodyPr/>
          <a:lstStyle/>
          <a:p>
            <a:pPr lvl="0"/>
            <a:r>
              <a:rPr kumimoji="1" lang="en-US" altLang="zh-CN" dirty="0"/>
              <a:t>Content</a:t>
            </a:r>
            <a:endParaRPr kumimoji="1" lang="zh-CN" altLang="en-US" dirty="0"/>
          </a:p>
        </p:txBody>
      </p:sp>
    </p:spTree>
    <p:extLst>
      <p:ext uri="{BB962C8B-B14F-4D97-AF65-F5344CB8AC3E}">
        <p14:creationId xmlns:p14="http://schemas.microsoft.com/office/powerpoint/2010/main" val="101825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emf"/><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image" Target="../media/image1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emf"/><Relationship Id="rId33" Type="http://schemas.openxmlformats.org/officeDocument/2006/relationships/image" Target="../media/image1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8.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32" Type="http://schemas.openxmlformats.org/officeDocument/2006/relationships/image" Target="../media/image1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28" Type="http://schemas.openxmlformats.org/officeDocument/2006/relationships/image" Target="../media/image7.emf"/><Relationship Id="rId36" Type="http://schemas.openxmlformats.org/officeDocument/2006/relationships/image" Target="../media/image15.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0.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 Id="rId27" Type="http://schemas.openxmlformats.org/officeDocument/2006/relationships/image" Target="../media/image6.emf"/><Relationship Id="rId30" Type="http://schemas.openxmlformats.org/officeDocument/2006/relationships/image" Target="../media/image9.emf"/><Relationship Id="rId35" Type="http://schemas.openxmlformats.org/officeDocument/2006/relationships/image" Target="../media/image1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D4116C-CD73-B04C-A2AC-AFF59AEF8224}"/>
              </a:ext>
            </a:extLst>
          </p:cNvPr>
          <p:cNvSpPr/>
          <p:nvPr userDrawn="1"/>
        </p:nvSpPr>
        <p:spPr>
          <a:xfrm>
            <a:off x="-4463" y="6414196"/>
            <a:ext cx="1804688" cy="443804"/>
          </a:xfrm>
          <a:prstGeom prst="rect">
            <a:avLst/>
          </a:prstGeom>
          <a:solidFill>
            <a:srgbClr val="F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a:extLst>
              <a:ext uri="{FF2B5EF4-FFF2-40B4-BE49-F238E27FC236}">
                <a16:creationId xmlns:a16="http://schemas.microsoft.com/office/drawing/2014/main" id="{8FAB780A-113F-F546-A10A-6BB93D1B7324}"/>
              </a:ext>
            </a:extLst>
          </p:cNvPr>
          <p:cNvSpPr>
            <a:spLocks noGrp="1"/>
          </p:cNvSpPr>
          <p:nvPr>
            <p:ph type="body" idx="1"/>
          </p:nvPr>
        </p:nvSpPr>
        <p:spPr>
          <a:xfrm>
            <a:off x="318374" y="1460500"/>
            <a:ext cx="11454525" cy="4725988"/>
          </a:xfrm>
          <a:prstGeom prst="rect">
            <a:avLst/>
          </a:prstGeom>
        </p:spPr>
        <p:txBody>
          <a:bodyPr vert="horz" lIns="91440" tIns="45720" rIns="91440" bIns="45720" rtlCol="0">
            <a:normAutofit/>
          </a:bodyPr>
          <a:lstStyle/>
          <a:p>
            <a:pPr lvl="0"/>
            <a:r>
              <a:rPr kumimoji="1" lang="en-US" altLang="zh-CN" dirty="0"/>
              <a:t>Content</a:t>
            </a:r>
            <a:endParaRPr kumimoji="1" lang="zh-CN" altLang="en-US" dirty="0"/>
          </a:p>
        </p:txBody>
      </p:sp>
      <p:sp>
        <p:nvSpPr>
          <p:cNvPr id="8" name="标题占位符 1">
            <a:extLst>
              <a:ext uri="{FF2B5EF4-FFF2-40B4-BE49-F238E27FC236}">
                <a16:creationId xmlns:a16="http://schemas.microsoft.com/office/drawing/2014/main" id="{41B78CD4-1092-BA42-AEE5-776F73D5EF97}"/>
              </a:ext>
            </a:extLst>
          </p:cNvPr>
          <p:cNvSpPr>
            <a:spLocks noGrp="1"/>
          </p:cNvSpPr>
          <p:nvPr>
            <p:ph type="title"/>
          </p:nvPr>
        </p:nvSpPr>
        <p:spPr>
          <a:xfrm>
            <a:off x="318374" y="215901"/>
            <a:ext cx="11454525" cy="1016000"/>
          </a:xfrm>
          <a:prstGeom prst="rect">
            <a:avLst/>
          </a:prstGeom>
        </p:spPr>
        <p:txBody>
          <a:bodyPr vert="horz" lIns="91440" tIns="45720" rIns="91440" bIns="45720" rtlCol="0" anchor="ctr">
            <a:normAutofit/>
          </a:bodyPr>
          <a:lstStyle/>
          <a:p>
            <a:r>
              <a:rPr kumimoji="1" lang="en-US" altLang="zh-CN" dirty="0"/>
              <a:t>Page Title</a:t>
            </a:r>
            <a:endParaRPr kumimoji="1" lang="zh-CN" altLang="en-US" dirty="0"/>
          </a:p>
        </p:txBody>
      </p:sp>
      <p:pic>
        <p:nvPicPr>
          <p:cNvPr id="4" name="图形 3">
            <a:extLst>
              <a:ext uri="{FF2B5EF4-FFF2-40B4-BE49-F238E27FC236}">
                <a16:creationId xmlns:a16="http://schemas.microsoft.com/office/drawing/2014/main" id="{1D8F091E-671D-1148-B82F-D74E211748AB}"/>
              </a:ext>
            </a:extLst>
          </p:cNvPr>
          <p:cNvPicPr>
            <a:picLocks noChangeAspect="1"/>
          </p:cNvPicPr>
          <p:nvPr userDrawn="1"/>
        </p:nvPicPr>
        <p:blipFill>
          <a:blip r:embed="rId22" cstate="screen">
            <a:extLst>
              <a:ext uri="{28A0092B-C50C-407E-A947-70E740481C1C}">
                <a14:useLocalDpi xmlns:a14="http://schemas.microsoft.com/office/drawing/2010/main"/>
              </a:ext>
              <a:ext uri="{96DAC541-7B7A-43D3-8B79-37D633B846F1}">
                <asvg:svgBlip xmlns:asvg="http://schemas.microsoft.com/office/drawing/2016/SVG/main" r:embed="rId23"/>
              </a:ext>
            </a:extLst>
          </a:blip>
          <a:stretch>
            <a:fillRect/>
          </a:stretch>
        </p:blipFill>
        <p:spPr>
          <a:xfrm>
            <a:off x="318374" y="6492255"/>
            <a:ext cx="956147" cy="299687"/>
          </a:xfrm>
          <a:prstGeom prst="rect">
            <a:avLst/>
          </a:prstGeom>
        </p:spPr>
      </p:pic>
      <p:sp>
        <p:nvSpPr>
          <p:cNvPr id="7" name="矩形 6">
            <a:extLst>
              <a:ext uri="{FF2B5EF4-FFF2-40B4-BE49-F238E27FC236}">
                <a16:creationId xmlns:a16="http://schemas.microsoft.com/office/drawing/2014/main" id="{16E65478-F63D-E549-B6CE-D8A6AFAB2ED3}"/>
              </a:ext>
            </a:extLst>
          </p:cNvPr>
          <p:cNvSpPr/>
          <p:nvPr userDrawn="1"/>
        </p:nvSpPr>
        <p:spPr>
          <a:xfrm>
            <a:off x="1800224" y="6414196"/>
            <a:ext cx="10391776" cy="443804"/>
          </a:xfrm>
          <a:prstGeom prst="rect">
            <a:avLst/>
          </a:prstGeom>
          <a:solidFill>
            <a:srgbClr val="3C3D4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endParaRPr kumimoji="1" lang="zh-CN" altLang="en-US" sz="1000" dirty="0"/>
          </a:p>
        </p:txBody>
      </p:sp>
      <p:grpSp>
        <p:nvGrpSpPr>
          <p:cNvPr id="5" name="组合 4">
            <a:extLst>
              <a:ext uri="{FF2B5EF4-FFF2-40B4-BE49-F238E27FC236}">
                <a16:creationId xmlns:a16="http://schemas.microsoft.com/office/drawing/2014/main" id="{2391F156-780B-4AEF-9811-DE2C597BEC58}"/>
              </a:ext>
            </a:extLst>
          </p:cNvPr>
          <p:cNvGrpSpPr/>
          <p:nvPr userDrawn="1"/>
        </p:nvGrpSpPr>
        <p:grpSpPr>
          <a:xfrm>
            <a:off x="12302861" y="0"/>
            <a:ext cx="725496" cy="3746500"/>
            <a:chOff x="12349880" y="0"/>
            <a:chExt cx="1654450" cy="8543668"/>
          </a:xfrm>
        </p:grpSpPr>
        <p:pic>
          <p:nvPicPr>
            <p:cNvPr id="9" name="图片 8">
              <a:extLst>
                <a:ext uri="{FF2B5EF4-FFF2-40B4-BE49-F238E27FC236}">
                  <a16:creationId xmlns:a16="http://schemas.microsoft.com/office/drawing/2014/main" id="{713FCBAC-DC0B-43A9-8FB8-6BB26EC48EA6}"/>
                </a:ext>
              </a:extLst>
            </p:cNvPr>
            <p:cNvPicPr>
              <a:picLocks noChangeAspect="1"/>
            </p:cNvPicPr>
            <p:nvPr userDrawn="1"/>
          </p:nvPicPr>
          <p:blipFill>
            <a:blip r:embed="rId24"/>
            <a:stretch>
              <a:fillRect/>
            </a:stretch>
          </p:blipFill>
          <p:spPr>
            <a:xfrm>
              <a:off x="12349880" y="0"/>
              <a:ext cx="720000" cy="736000"/>
            </a:xfrm>
            <a:prstGeom prst="rect">
              <a:avLst/>
            </a:prstGeom>
          </p:spPr>
        </p:pic>
        <p:pic>
          <p:nvPicPr>
            <p:cNvPr id="10" name="图片 9">
              <a:extLst>
                <a:ext uri="{FF2B5EF4-FFF2-40B4-BE49-F238E27FC236}">
                  <a16:creationId xmlns:a16="http://schemas.microsoft.com/office/drawing/2014/main" id="{D26B9255-B180-4C1D-961A-F8E89B0D6F27}"/>
                </a:ext>
              </a:extLst>
            </p:cNvPr>
            <p:cNvPicPr>
              <a:picLocks noChangeAspect="1"/>
            </p:cNvPicPr>
            <p:nvPr userDrawn="1"/>
          </p:nvPicPr>
          <p:blipFill>
            <a:blip r:embed="rId25"/>
            <a:stretch>
              <a:fillRect/>
            </a:stretch>
          </p:blipFill>
          <p:spPr>
            <a:xfrm>
              <a:off x="12349880" y="855075"/>
              <a:ext cx="720000" cy="736000"/>
            </a:xfrm>
            <a:prstGeom prst="rect">
              <a:avLst/>
            </a:prstGeom>
          </p:spPr>
        </p:pic>
        <p:pic>
          <p:nvPicPr>
            <p:cNvPr id="11" name="图片 10">
              <a:extLst>
                <a:ext uri="{FF2B5EF4-FFF2-40B4-BE49-F238E27FC236}">
                  <a16:creationId xmlns:a16="http://schemas.microsoft.com/office/drawing/2014/main" id="{E30C610D-8AF4-4877-9802-70A1533793F1}"/>
                </a:ext>
              </a:extLst>
            </p:cNvPr>
            <p:cNvPicPr>
              <a:picLocks noChangeAspect="1"/>
            </p:cNvPicPr>
            <p:nvPr userDrawn="1"/>
          </p:nvPicPr>
          <p:blipFill>
            <a:blip r:embed="rId26"/>
            <a:stretch>
              <a:fillRect/>
            </a:stretch>
          </p:blipFill>
          <p:spPr>
            <a:xfrm>
              <a:off x="12349880" y="1726149"/>
              <a:ext cx="720000" cy="736000"/>
            </a:xfrm>
            <a:prstGeom prst="rect">
              <a:avLst/>
            </a:prstGeom>
          </p:spPr>
        </p:pic>
        <p:pic>
          <p:nvPicPr>
            <p:cNvPr id="12" name="图片 11">
              <a:extLst>
                <a:ext uri="{FF2B5EF4-FFF2-40B4-BE49-F238E27FC236}">
                  <a16:creationId xmlns:a16="http://schemas.microsoft.com/office/drawing/2014/main" id="{B116B456-97DB-4868-8A87-09A5E5BE47AA}"/>
                </a:ext>
              </a:extLst>
            </p:cNvPr>
            <p:cNvPicPr>
              <a:picLocks noChangeAspect="1"/>
            </p:cNvPicPr>
            <p:nvPr userDrawn="1"/>
          </p:nvPicPr>
          <p:blipFill>
            <a:blip r:embed="rId27"/>
            <a:stretch>
              <a:fillRect/>
            </a:stretch>
          </p:blipFill>
          <p:spPr>
            <a:xfrm>
              <a:off x="12349880" y="2597223"/>
              <a:ext cx="720000" cy="736000"/>
            </a:xfrm>
            <a:prstGeom prst="rect">
              <a:avLst/>
            </a:prstGeom>
          </p:spPr>
        </p:pic>
        <p:pic>
          <p:nvPicPr>
            <p:cNvPr id="13" name="图片 12">
              <a:extLst>
                <a:ext uri="{FF2B5EF4-FFF2-40B4-BE49-F238E27FC236}">
                  <a16:creationId xmlns:a16="http://schemas.microsoft.com/office/drawing/2014/main" id="{027C29A8-6875-4C54-9783-7AD807413C64}"/>
                </a:ext>
              </a:extLst>
            </p:cNvPr>
            <p:cNvPicPr>
              <a:picLocks noChangeAspect="1"/>
            </p:cNvPicPr>
            <p:nvPr userDrawn="1"/>
          </p:nvPicPr>
          <p:blipFill>
            <a:blip r:embed="rId28"/>
            <a:stretch>
              <a:fillRect/>
            </a:stretch>
          </p:blipFill>
          <p:spPr>
            <a:xfrm>
              <a:off x="12349880" y="3468297"/>
              <a:ext cx="720000" cy="736000"/>
            </a:xfrm>
            <a:prstGeom prst="rect">
              <a:avLst/>
            </a:prstGeom>
          </p:spPr>
        </p:pic>
        <p:pic>
          <p:nvPicPr>
            <p:cNvPr id="14" name="图片 13">
              <a:extLst>
                <a:ext uri="{FF2B5EF4-FFF2-40B4-BE49-F238E27FC236}">
                  <a16:creationId xmlns:a16="http://schemas.microsoft.com/office/drawing/2014/main" id="{36C828F9-8D34-4A8B-A0D3-938896777315}"/>
                </a:ext>
              </a:extLst>
            </p:cNvPr>
            <p:cNvPicPr>
              <a:picLocks noChangeAspect="1"/>
            </p:cNvPicPr>
            <p:nvPr userDrawn="1"/>
          </p:nvPicPr>
          <p:blipFill>
            <a:blip r:embed="rId29"/>
            <a:stretch>
              <a:fillRect/>
            </a:stretch>
          </p:blipFill>
          <p:spPr>
            <a:xfrm>
              <a:off x="12349880" y="4339371"/>
              <a:ext cx="720000" cy="736000"/>
            </a:xfrm>
            <a:prstGeom prst="rect">
              <a:avLst/>
            </a:prstGeom>
          </p:spPr>
        </p:pic>
        <p:pic>
          <p:nvPicPr>
            <p:cNvPr id="15" name="图片 14">
              <a:extLst>
                <a:ext uri="{FF2B5EF4-FFF2-40B4-BE49-F238E27FC236}">
                  <a16:creationId xmlns:a16="http://schemas.microsoft.com/office/drawing/2014/main" id="{4AF11A01-861D-4253-9271-504D5A4AC898}"/>
                </a:ext>
              </a:extLst>
            </p:cNvPr>
            <p:cNvPicPr>
              <a:picLocks noChangeAspect="1"/>
            </p:cNvPicPr>
            <p:nvPr userDrawn="1"/>
          </p:nvPicPr>
          <p:blipFill>
            <a:blip r:embed="rId30"/>
            <a:stretch>
              <a:fillRect/>
            </a:stretch>
          </p:blipFill>
          <p:spPr>
            <a:xfrm>
              <a:off x="12349880" y="5210445"/>
              <a:ext cx="720000" cy="736000"/>
            </a:xfrm>
            <a:prstGeom prst="rect">
              <a:avLst/>
            </a:prstGeom>
          </p:spPr>
        </p:pic>
        <p:pic>
          <p:nvPicPr>
            <p:cNvPr id="16" name="图片 15">
              <a:extLst>
                <a:ext uri="{FF2B5EF4-FFF2-40B4-BE49-F238E27FC236}">
                  <a16:creationId xmlns:a16="http://schemas.microsoft.com/office/drawing/2014/main" id="{649ED853-3055-41BC-944B-BD523BB621D9}"/>
                </a:ext>
              </a:extLst>
            </p:cNvPr>
            <p:cNvPicPr>
              <a:picLocks noChangeAspect="1"/>
            </p:cNvPicPr>
            <p:nvPr userDrawn="1"/>
          </p:nvPicPr>
          <p:blipFill>
            <a:blip r:embed="rId31"/>
            <a:stretch>
              <a:fillRect/>
            </a:stretch>
          </p:blipFill>
          <p:spPr>
            <a:xfrm>
              <a:off x="12349880" y="6081519"/>
              <a:ext cx="720000" cy="736000"/>
            </a:xfrm>
            <a:prstGeom prst="rect">
              <a:avLst/>
            </a:prstGeom>
          </p:spPr>
        </p:pic>
        <p:pic>
          <p:nvPicPr>
            <p:cNvPr id="17" name="图片 16">
              <a:extLst>
                <a:ext uri="{FF2B5EF4-FFF2-40B4-BE49-F238E27FC236}">
                  <a16:creationId xmlns:a16="http://schemas.microsoft.com/office/drawing/2014/main" id="{AE344FFF-7060-46DB-9817-D9634AE3455D}"/>
                </a:ext>
              </a:extLst>
            </p:cNvPr>
            <p:cNvPicPr>
              <a:picLocks noChangeAspect="1"/>
            </p:cNvPicPr>
            <p:nvPr userDrawn="1"/>
          </p:nvPicPr>
          <p:blipFill>
            <a:blip r:embed="rId32"/>
            <a:stretch>
              <a:fillRect/>
            </a:stretch>
          </p:blipFill>
          <p:spPr>
            <a:xfrm>
              <a:off x="12349880" y="6952593"/>
              <a:ext cx="720000" cy="736000"/>
            </a:xfrm>
            <a:prstGeom prst="rect">
              <a:avLst/>
            </a:prstGeom>
          </p:spPr>
        </p:pic>
        <p:pic>
          <p:nvPicPr>
            <p:cNvPr id="18" name="图片 17">
              <a:extLst>
                <a:ext uri="{FF2B5EF4-FFF2-40B4-BE49-F238E27FC236}">
                  <a16:creationId xmlns:a16="http://schemas.microsoft.com/office/drawing/2014/main" id="{1E145253-40F0-4678-835F-A5C110E32ADF}"/>
                </a:ext>
              </a:extLst>
            </p:cNvPr>
            <p:cNvPicPr>
              <a:picLocks noChangeAspect="1"/>
            </p:cNvPicPr>
            <p:nvPr userDrawn="1"/>
          </p:nvPicPr>
          <p:blipFill>
            <a:blip r:embed="rId33"/>
            <a:stretch>
              <a:fillRect/>
            </a:stretch>
          </p:blipFill>
          <p:spPr>
            <a:xfrm>
              <a:off x="12349880" y="7807668"/>
              <a:ext cx="720000" cy="736000"/>
            </a:xfrm>
            <a:prstGeom prst="rect">
              <a:avLst/>
            </a:prstGeom>
          </p:spPr>
        </p:pic>
        <p:pic>
          <p:nvPicPr>
            <p:cNvPr id="19" name="图片 18">
              <a:extLst>
                <a:ext uri="{FF2B5EF4-FFF2-40B4-BE49-F238E27FC236}">
                  <a16:creationId xmlns:a16="http://schemas.microsoft.com/office/drawing/2014/main" id="{F652219F-8278-4C76-8064-800DF53C0E42}"/>
                </a:ext>
              </a:extLst>
            </p:cNvPr>
            <p:cNvPicPr>
              <a:picLocks noChangeAspect="1"/>
            </p:cNvPicPr>
            <p:nvPr userDrawn="1"/>
          </p:nvPicPr>
          <p:blipFill>
            <a:blip r:embed="rId34"/>
            <a:stretch>
              <a:fillRect/>
            </a:stretch>
          </p:blipFill>
          <p:spPr>
            <a:xfrm>
              <a:off x="13284330" y="0"/>
              <a:ext cx="720000" cy="736000"/>
            </a:xfrm>
            <a:prstGeom prst="rect">
              <a:avLst/>
            </a:prstGeom>
          </p:spPr>
        </p:pic>
        <p:pic>
          <p:nvPicPr>
            <p:cNvPr id="20" name="图片 19">
              <a:extLst>
                <a:ext uri="{FF2B5EF4-FFF2-40B4-BE49-F238E27FC236}">
                  <a16:creationId xmlns:a16="http://schemas.microsoft.com/office/drawing/2014/main" id="{1A9DABB8-0398-4452-93B0-A1C19BAE3A17}"/>
                </a:ext>
              </a:extLst>
            </p:cNvPr>
            <p:cNvPicPr>
              <a:picLocks noChangeAspect="1"/>
            </p:cNvPicPr>
            <p:nvPr userDrawn="1"/>
          </p:nvPicPr>
          <p:blipFill>
            <a:blip r:embed="rId35"/>
            <a:stretch>
              <a:fillRect/>
            </a:stretch>
          </p:blipFill>
          <p:spPr>
            <a:xfrm>
              <a:off x="13284330" y="861649"/>
              <a:ext cx="704348" cy="720000"/>
            </a:xfrm>
            <a:prstGeom prst="rect">
              <a:avLst/>
            </a:prstGeom>
          </p:spPr>
        </p:pic>
        <p:pic>
          <p:nvPicPr>
            <p:cNvPr id="21" name="图片 20">
              <a:extLst>
                <a:ext uri="{FF2B5EF4-FFF2-40B4-BE49-F238E27FC236}">
                  <a16:creationId xmlns:a16="http://schemas.microsoft.com/office/drawing/2014/main" id="{A3065C71-EB08-41CB-9D91-0F39D6736B3F}"/>
                </a:ext>
              </a:extLst>
            </p:cNvPr>
            <p:cNvPicPr>
              <a:picLocks noChangeAspect="1"/>
            </p:cNvPicPr>
            <p:nvPr userDrawn="1"/>
          </p:nvPicPr>
          <p:blipFill>
            <a:blip r:embed="rId36"/>
            <a:stretch>
              <a:fillRect/>
            </a:stretch>
          </p:blipFill>
          <p:spPr>
            <a:xfrm>
              <a:off x="13284330" y="1726149"/>
              <a:ext cx="704348" cy="720000"/>
            </a:xfrm>
            <a:prstGeom prst="rect">
              <a:avLst/>
            </a:prstGeom>
          </p:spPr>
        </p:pic>
      </p:grpSp>
      <p:sp>
        <p:nvSpPr>
          <p:cNvPr id="28" name="灯片编号占位符 6">
            <a:extLst>
              <a:ext uri="{FF2B5EF4-FFF2-40B4-BE49-F238E27FC236}">
                <a16:creationId xmlns:a16="http://schemas.microsoft.com/office/drawing/2014/main" id="{E3283880-11CF-3449-B84B-338728210D83}"/>
              </a:ext>
            </a:extLst>
          </p:cNvPr>
          <p:cNvSpPr txBox="1">
            <a:spLocks/>
          </p:cNvSpPr>
          <p:nvPr userDrawn="1"/>
        </p:nvSpPr>
        <p:spPr>
          <a:xfrm>
            <a:off x="6954715" y="6465713"/>
            <a:ext cx="5155659" cy="340769"/>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altLang="zh-CN" dirty="0">
                <a:latin typeface="Calibri" panose="020F0502020204030204" pitchFamily="34" charset="0"/>
                <a:cs typeface="Calibri" panose="020F0502020204030204" pitchFamily="34" charset="0"/>
              </a:rPr>
              <a:t>© 2021 Envision Digital. All Rights Reserved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t>
            </a:r>
            <a:r>
              <a:rPr kumimoji="1" lang="zh-CN" altLang="en-US" dirty="0">
                <a:solidFill>
                  <a:schemeClr val="bg2"/>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Page</a:t>
            </a:r>
            <a:r>
              <a:rPr lang="zh-CN" altLang="en-US" dirty="0">
                <a:latin typeface="Calibri" panose="020F0502020204030204" pitchFamily="34" charset="0"/>
                <a:cs typeface="Calibri" panose="020F0502020204030204" pitchFamily="34" charset="0"/>
              </a:rPr>
              <a:t> </a:t>
            </a:r>
            <a:fld id="{CCD584DD-5604-4DED-B8D6-A28E3F71D8B2}" type="slidenum">
              <a:rPr lang="zh-CN" altLang="en-US" smtClean="0">
                <a:latin typeface="Calibri" panose="020F0502020204030204" pitchFamily="34" charset="0"/>
                <a:cs typeface="Calibri" panose="020F0502020204030204" pitchFamily="34" charset="0"/>
              </a:rPr>
              <a:pPr/>
              <a:t>‹#›</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04067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55" r:id="rId5"/>
    <p:sldLayoutId id="2147483665" r:id="rId6"/>
    <p:sldLayoutId id="2147483666" r:id="rId7"/>
    <p:sldLayoutId id="2147483667" r:id="rId8"/>
    <p:sldLayoutId id="2147483650" r:id="rId9"/>
    <p:sldLayoutId id="2147483663" r:id="rId10"/>
    <p:sldLayoutId id="2147483654" r:id="rId11"/>
    <p:sldLayoutId id="2147483661" r:id="rId12"/>
    <p:sldLayoutId id="2147483672" r:id="rId13"/>
    <p:sldLayoutId id="2147483673" r:id="rId14"/>
    <p:sldLayoutId id="2147483674" r:id="rId15"/>
    <p:sldLayoutId id="2147483676" r:id="rId16"/>
    <p:sldLayoutId id="2147483677" r:id="rId17"/>
    <p:sldLayoutId id="2147483678" r:id="rId18"/>
    <p:sldLayoutId id="2147483675" r:id="rId19"/>
    <p:sldLayoutId id="2147483680" r:id="rId20"/>
  </p:sldLayoutIdLst>
  <p:hf hdr="0" ftr="0" dt="0"/>
  <p:txStyles>
    <p:titleStyle>
      <a:lvl1pPr algn="l" defTabSz="914400" rtl="0" eaLnBrk="1" latinLnBrk="0" hangingPunct="1">
        <a:lnSpc>
          <a:spcPct val="90000"/>
        </a:lnSpc>
        <a:spcBef>
          <a:spcPct val="0"/>
        </a:spcBef>
        <a:buNone/>
        <a:defRPr kumimoji="1" lang="zh-CN" altLang="en-US" sz="3000" b="1" kern="1200" dirty="0" smtClean="0">
          <a:solidFill>
            <a:srgbClr val="3C3D43"/>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0.xml"/><Relationship Id="rId4" Type="http://schemas.openxmlformats.org/officeDocument/2006/relationships/image" Target="../media/image22.emf"/></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jetbrains.com/pycharm/download/#section=windows"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oracle.com/technetwork/java/javase/downloads/jdk8-downloads-2133151.html" TargetMode="Externa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maven.apache.org/download.cgi" TargetMode="External"/><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jetbrains.com/idea/download/#section=windows"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python.org/downloads/release/python-375/" TargetMode="External"/><Relationship Id="rId1" Type="http://schemas.openxmlformats.org/officeDocument/2006/relationships/slideLayout" Target="../slideLayouts/slideLayout11.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382D8EB-741F-CA47-BA0B-5B94B93E737A}"/>
              </a:ext>
            </a:extLst>
          </p:cNvPr>
          <p:cNvGrpSpPr/>
          <p:nvPr/>
        </p:nvGrpSpPr>
        <p:grpSpPr>
          <a:xfrm>
            <a:off x="1106036" y="799401"/>
            <a:ext cx="2455200" cy="352800"/>
            <a:chOff x="950792" y="630201"/>
            <a:chExt cx="2925958" cy="421969"/>
          </a:xfrm>
        </p:grpSpPr>
        <p:pic>
          <p:nvPicPr>
            <p:cNvPr id="3" name="图片 2">
              <a:extLst>
                <a:ext uri="{FF2B5EF4-FFF2-40B4-BE49-F238E27FC236}">
                  <a16:creationId xmlns:a16="http://schemas.microsoft.com/office/drawing/2014/main" id="{CD1BF693-454A-FB48-82EE-4C0FDC2D6158}"/>
                </a:ext>
              </a:extLst>
            </p:cNvPr>
            <p:cNvPicPr>
              <a:picLocks noChangeAspect="1"/>
            </p:cNvPicPr>
            <p:nvPr/>
          </p:nvPicPr>
          <p:blipFill>
            <a:blip r:embed="rId2"/>
            <a:stretch>
              <a:fillRect/>
            </a:stretch>
          </p:blipFill>
          <p:spPr>
            <a:xfrm>
              <a:off x="3513667" y="630201"/>
              <a:ext cx="363083" cy="363083"/>
            </a:xfrm>
            <a:prstGeom prst="rect">
              <a:avLst/>
            </a:prstGeom>
          </p:spPr>
        </p:pic>
        <p:pic>
          <p:nvPicPr>
            <p:cNvPr id="4" name="图片 3">
              <a:extLst>
                <a:ext uri="{FF2B5EF4-FFF2-40B4-BE49-F238E27FC236}">
                  <a16:creationId xmlns:a16="http://schemas.microsoft.com/office/drawing/2014/main" id="{4EC1D6DE-73A6-3B4D-92A4-637E5B90596F}"/>
                </a:ext>
              </a:extLst>
            </p:cNvPr>
            <p:cNvPicPr>
              <a:picLocks noChangeAspect="1"/>
            </p:cNvPicPr>
            <p:nvPr/>
          </p:nvPicPr>
          <p:blipFill>
            <a:blip r:embed="rId3"/>
            <a:stretch>
              <a:fillRect/>
            </a:stretch>
          </p:blipFill>
          <p:spPr>
            <a:xfrm>
              <a:off x="950792" y="735771"/>
              <a:ext cx="2744417" cy="316399"/>
            </a:xfrm>
            <a:prstGeom prst="rect">
              <a:avLst/>
            </a:prstGeom>
          </p:spPr>
        </p:pic>
      </p:grpSp>
      <p:sp>
        <p:nvSpPr>
          <p:cNvPr id="5" name="标题 1">
            <a:extLst>
              <a:ext uri="{FF2B5EF4-FFF2-40B4-BE49-F238E27FC236}">
                <a16:creationId xmlns:a16="http://schemas.microsoft.com/office/drawing/2014/main" id="{455FE9E4-51A8-1A41-999F-EAB233F87DD9}"/>
              </a:ext>
            </a:extLst>
          </p:cNvPr>
          <p:cNvSpPr txBox="1">
            <a:spLocks/>
          </p:cNvSpPr>
          <p:nvPr/>
        </p:nvSpPr>
        <p:spPr>
          <a:xfrm>
            <a:off x="976993" y="2757559"/>
            <a:ext cx="10515600" cy="1572625"/>
          </a:xfrm>
          <a:prstGeom prst="rect">
            <a:avLst/>
          </a:prstGeom>
        </p:spPr>
        <p:txBody>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6000" dirty="0">
                <a:solidFill>
                  <a:schemeClr val="bg1"/>
                </a:solidFill>
              </a:rPr>
              <a:t>Environment Setup</a:t>
            </a:r>
            <a:endParaRPr kumimoji="1" lang="zh-CN" altLang="en-US" sz="6000" dirty="0">
              <a:solidFill>
                <a:schemeClr val="bg1"/>
              </a:solidFill>
            </a:endParaRPr>
          </a:p>
        </p:txBody>
      </p:sp>
      <p:pic>
        <p:nvPicPr>
          <p:cNvPr id="9" name="图片 8">
            <a:extLst>
              <a:ext uri="{FF2B5EF4-FFF2-40B4-BE49-F238E27FC236}">
                <a16:creationId xmlns:a16="http://schemas.microsoft.com/office/drawing/2014/main" id="{1B6F1035-DC49-E441-95E4-2204A8E95685}"/>
              </a:ext>
            </a:extLst>
          </p:cNvPr>
          <p:cNvPicPr>
            <a:picLocks noChangeAspect="1"/>
          </p:cNvPicPr>
          <p:nvPr/>
        </p:nvPicPr>
        <p:blipFill rotWithShape="1">
          <a:blip r:embed="rId4" cstate="email">
            <a:lum bright="100000"/>
            <a:extLst>
              <a:ext uri="{28A0092B-C50C-407E-A947-70E740481C1C}">
                <a14:useLocalDpi xmlns:a14="http://schemas.microsoft.com/office/drawing/2010/main"/>
              </a:ext>
            </a:extLst>
          </a:blip>
          <a:srcRect t="69727" r="17838" b="1"/>
          <a:stretch/>
        </p:blipFill>
        <p:spPr>
          <a:xfrm>
            <a:off x="1164092" y="4702628"/>
            <a:ext cx="4033727" cy="682207"/>
          </a:xfrm>
          <a:prstGeom prst="rect">
            <a:avLst/>
          </a:prstGeom>
          <a:effectLst>
            <a:innerShdw blurRad="63500" dist="101600" dir="5400000">
              <a:prstClr val="black">
                <a:alpha val="50000"/>
              </a:prstClr>
            </a:innerShdw>
          </a:effectLst>
        </p:spPr>
      </p:pic>
      <p:grpSp>
        <p:nvGrpSpPr>
          <p:cNvPr id="13" name="组合 12">
            <a:extLst>
              <a:ext uri="{FF2B5EF4-FFF2-40B4-BE49-F238E27FC236}">
                <a16:creationId xmlns:a16="http://schemas.microsoft.com/office/drawing/2014/main" id="{B22A1D23-1775-E344-967A-B93CF1BA1539}"/>
              </a:ext>
            </a:extLst>
          </p:cNvPr>
          <p:cNvGrpSpPr/>
          <p:nvPr/>
        </p:nvGrpSpPr>
        <p:grpSpPr>
          <a:xfrm>
            <a:off x="1106036" y="2061647"/>
            <a:ext cx="1296001" cy="566454"/>
            <a:chOff x="963757" y="2061647"/>
            <a:chExt cx="1296001" cy="566454"/>
          </a:xfrm>
        </p:grpSpPr>
        <p:sp>
          <p:nvSpPr>
            <p:cNvPr id="11" name="圆角矩形 10">
              <a:extLst>
                <a:ext uri="{FF2B5EF4-FFF2-40B4-BE49-F238E27FC236}">
                  <a16:creationId xmlns:a16="http://schemas.microsoft.com/office/drawing/2014/main" id="{7D47068A-65A4-614F-81F6-E1BDD23C758B}"/>
                </a:ext>
              </a:extLst>
            </p:cNvPr>
            <p:cNvSpPr/>
            <p:nvPr/>
          </p:nvSpPr>
          <p:spPr>
            <a:xfrm>
              <a:off x="963757" y="2061647"/>
              <a:ext cx="1296000" cy="540000"/>
            </a:xfrm>
            <a:prstGeom prst="roundRect">
              <a:avLst>
                <a:gd name="adj" fmla="val 50000"/>
              </a:avLst>
            </a:prstGeom>
            <a:solidFill>
              <a:srgbClr val="5E5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
              <a:extLst>
                <a:ext uri="{FF2B5EF4-FFF2-40B4-BE49-F238E27FC236}">
                  <a16:creationId xmlns:a16="http://schemas.microsoft.com/office/drawing/2014/main" id="{993A66BA-ABBA-6F40-89F6-F86665D87CDF}"/>
                </a:ext>
              </a:extLst>
            </p:cNvPr>
            <p:cNvSpPr txBox="1">
              <a:spLocks/>
            </p:cNvSpPr>
            <p:nvPr/>
          </p:nvSpPr>
          <p:spPr>
            <a:xfrm>
              <a:off x="963758" y="2142129"/>
              <a:ext cx="1296000" cy="485972"/>
            </a:xfrm>
            <a:prstGeom prst="rect">
              <a:avLst/>
            </a:prstGeom>
            <a:noFill/>
          </p:spPr>
          <p:txBody>
            <a:bodyPr/>
            <a:lstStyle>
              <a:lvl1pPr algn="l" defTabSz="914400" rtl="0" eaLnBrk="1" latinLnBrk="0" hangingPunct="1">
                <a:lnSpc>
                  <a:spcPct val="90000"/>
                </a:lnSpc>
                <a:spcBef>
                  <a:spcPct val="0"/>
                </a:spcBef>
                <a:buNone/>
                <a:defRPr sz="2800" b="1" i="0" kern="1200" baseline="0">
                  <a:solidFill>
                    <a:srgbClr val="31334E"/>
                  </a:solidFill>
                  <a:latin typeface="Arial" panose="020B0604020202020204" pitchFamily="34" charset="0"/>
                  <a:ea typeface="微软雅黑" panose="020B0503020204020204" pitchFamily="34" charset="-122"/>
                  <a:cs typeface="+mj-cs"/>
                </a:defRPr>
              </a:lvl1pPr>
            </a:lstStyle>
            <a:p>
              <a:pPr algn="ctr"/>
              <a:r>
                <a:rPr kumimoji="1" lang="en-US" altLang="zh-CN" sz="2600" dirty="0">
                  <a:solidFill>
                    <a:schemeClr val="bg1"/>
                  </a:solidFill>
                </a:rPr>
                <a:t>301</a:t>
              </a:r>
              <a:endParaRPr kumimoji="1" lang="zh-CN" altLang="en-US" sz="2600" dirty="0">
                <a:solidFill>
                  <a:schemeClr val="bg1"/>
                </a:solidFill>
              </a:endParaRPr>
            </a:p>
          </p:txBody>
        </p:sp>
      </p:grpSp>
    </p:spTree>
    <p:extLst>
      <p:ext uri="{BB962C8B-B14F-4D97-AF65-F5344CB8AC3E}">
        <p14:creationId xmlns:p14="http://schemas.microsoft.com/office/powerpoint/2010/main" val="406404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Installing PyCharm</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4" y="1242533"/>
            <a:ext cx="5989829" cy="4678325"/>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Download the installation image (Community Edition) at </a:t>
            </a:r>
            <a:r>
              <a:rPr lang="en-US" altLang="zh-CN" sz="1700" dirty="0">
                <a:solidFill>
                  <a:srgbClr val="212029"/>
                </a:solidFill>
                <a:latin typeface="+mn-lt"/>
                <a:hlinkClick r:id="rId2"/>
              </a:rPr>
              <a:t>https://www.jetbrains.com/pycharm/download/#section=windows</a:t>
            </a:r>
            <a:endParaRPr lang="en-US" altLang="zh-CN" sz="1700" dirty="0">
              <a:solidFill>
                <a:srgbClr val="212029"/>
              </a:solidFill>
              <a:latin typeface="+mn-lt"/>
            </a:endParaRPr>
          </a:p>
          <a:p>
            <a:pPr marL="457200" indent="-457200">
              <a:buAutoNum type="arabicPeriod"/>
            </a:pPr>
            <a:endParaRPr lang="en-US" altLang="zh-CN" sz="1700" dirty="0">
              <a:solidFill>
                <a:srgbClr val="212029"/>
              </a:solidFill>
              <a:highlight>
                <a:srgbClr val="FFFF00"/>
              </a:highlight>
              <a:latin typeface="+mn-lt"/>
            </a:endParaRPr>
          </a:p>
          <a:p>
            <a:pPr marL="457200" indent="-457200">
              <a:buAutoNum type="arabicPeriod"/>
            </a:pPr>
            <a:r>
              <a:rPr lang="en-US" altLang="zh-CN" sz="1700" dirty="0">
                <a:solidFill>
                  <a:srgbClr val="212029"/>
                </a:solidFill>
                <a:latin typeface="+mn-lt"/>
              </a:rPr>
              <a:t>Run the downloaded file </a:t>
            </a:r>
            <a:r>
              <a:rPr lang="en-US" altLang="zh-CN" sz="1700" b="1" i="1" dirty="0">
                <a:solidFill>
                  <a:srgbClr val="0A6EFA"/>
                </a:solidFill>
                <a:latin typeface="+mn-lt"/>
              </a:rPr>
              <a:t>pycharm-community-2019.2.4.exe</a:t>
            </a:r>
            <a:r>
              <a:rPr lang="en-US" altLang="zh-CN" sz="1700" dirty="0">
                <a:solidFill>
                  <a:srgbClr val="212029"/>
                </a:solidFill>
                <a:latin typeface="+mn-lt"/>
              </a:rPr>
              <a:t>, and follow the wizard to install PyCharm.</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Restart your computer to complete the installation.</a:t>
            </a:r>
          </a:p>
          <a:p>
            <a:pPr marL="0" indent="0">
              <a:buNone/>
            </a:pPr>
            <a:endParaRPr lang="en-US" altLang="zh-CN" sz="1700" dirty="0">
              <a:solidFill>
                <a:srgbClr val="212029"/>
              </a:solidFill>
              <a:latin typeface="+mn-lt"/>
            </a:endParaRPr>
          </a:p>
        </p:txBody>
      </p:sp>
      <p:pic>
        <p:nvPicPr>
          <p:cNvPr id="5" name="图片 4">
            <a:extLst>
              <a:ext uri="{FF2B5EF4-FFF2-40B4-BE49-F238E27FC236}">
                <a16:creationId xmlns:a16="http://schemas.microsoft.com/office/drawing/2014/main" id="{9AC888B1-2AAB-443B-9F2F-D9625FB5BCA3}"/>
              </a:ext>
            </a:extLst>
          </p:cNvPr>
          <p:cNvPicPr>
            <a:picLocks noChangeAspect="1"/>
          </p:cNvPicPr>
          <p:nvPr/>
        </p:nvPicPr>
        <p:blipFill>
          <a:blip r:embed="rId3"/>
          <a:stretch>
            <a:fillRect/>
          </a:stretch>
        </p:blipFill>
        <p:spPr>
          <a:xfrm>
            <a:off x="6705517" y="1516080"/>
            <a:ext cx="5067382" cy="3825839"/>
          </a:xfrm>
          <a:prstGeom prst="rect">
            <a:avLst/>
          </a:prstGeom>
        </p:spPr>
      </p:pic>
    </p:spTree>
    <p:extLst>
      <p:ext uri="{BB962C8B-B14F-4D97-AF65-F5344CB8AC3E}">
        <p14:creationId xmlns:p14="http://schemas.microsoft.com/office/powerpoint/2010/main" val="379396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Setting up PyCharm</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1084521"/>
            <a:ext cx="4853939" cy="525248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Start up </a:t>
            </a:r>
            <a:r>
              <a:rPr lang="en-US" altLang="zh-CN" sz="1700" dirty="0" err="1">
                <a:solidFill>
                  <a:srgbClr val="212029"/>
                </a:solidFill>
                <a:latin typeface="+mn-lt"/>
              </a:rPr>
              <a:t>Pycharm</a:t>
            </a:r>
            <a:r>
              <a:rPr lang="en-US" altLang="zh-CN" sz="1700" dirty="0">
                <a:solidFill>
                  <a:srgbClr val="212029"/>
                </a:solidFill>
                <a:latin typeface="+mn-lt"/>
              </a:rPr>
              <a:t>, select </a:t>
            </a:r>
            <a:r>
              <a:rPr lang="en-US" altLang="zh-CN" sz="1700" b="1" dirty="0">
                <a:solidFill>
                  <a:srgbClr val="212029"/>
                </a:solidFill>
                <a:latin typeface="+mn-lt"/>
              </a:rPr>
              <a:t>Do not import settings</a:t>
            </a:r>
            <a:r>
              <a:rPr lang="en-US" altLang="zh-CN" sz="1700" dirty="0">
                <a:solidFill>
                  <a:srgbClr val="212029"/>
                </a:solidFill>
                <a:latin typeface="+mn-lt"/>
              </a:rPr>
              <a:t>, click </a:t>
            </a:r>
            <a:r>
              <a:rPr lang="en-US" altLang="zh-CN" sz="1700" b="1" dirty="0">
                <a:solidFill>
                  <a:srgbClr val="212029"/>
                </a:solidFill>
                <a:latin typeface="+mn-lt"/>
              </a:rPr>
              <a:t>Skip Remaining and Set Defaults</a:t>
            </a:r>
            <a:r>
              <a:rPr lang="en-US" altLang="zh-CN" sz="1700" dirty="0">
                <a:solidFill>
                  <a:srgbClr val="212029"/>
                </a:solidFill>
                <a:latin typeface="+mn-lt"/>
              </a:rPr>
              <a:t>, and then click </a:t>
            </a:r>
            <a:r>
              <a:rPr lang="en-US" altLang="zh-CN" sz="1700" b="1" dirty="0">
                <a:solidFill>
                  <a:srgbClr val="212029"/>
                </a:solidFill>
                <a:latin typeface="+mn-lt"/>
              </a:rPr>
              <a:t>Create New Project</a:t>
            </a:r>
            <a:r>
              <a:rPr lang="en-US" altLang="zh-CN" sz="1700" dirty="0">
                <a:solidFill>
                  <a:srgbClr val="212029"/>
                </a:solidFill>
                <a:latin typeface="+mn-lt"/>
              </a:rPr>
              <a:t>.</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Select a project space location and click </a:t>
            </a:r>
            <a:r>
              <a:rPr lang="en-US" altLang="zh-CN" sz="1700" b="1" dirty="0">
                <a:solidFill>
                  <a:srgbClr val="212029"/>
                </a:solidFill>
                <a:latin typeface="+mn-lt"/>
              </a:rPr>
              <a:t>Create</a:t>
            </a:r>
            <a:r>
              <a:rPr lang="en-US" altLang="zh-CN" sz="1700" dirty="0">
                <a:solidFill>
                  <a:srgbClr val="212029"/>
                </a:solidFill>
                <a:latin typeface="+mn-lt"/>
              </a:rPr>
              <a:t>.</a:t>
            </a: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On the new project page, click </a:t>
            </a:r>
            <a:r>
              <a:rPr lang="en-US" altLang="zh-CN" sz="1700" b="1" dirty="0">
                <a:solidFill>
                  <a:srgbClr val="212029"/>
                </a:solidFill>
                <a:latin typeface="+mn-lt"/>
              </a:rPr>
              <a:t>Terminal</a:t>
            </a:r>
            <a:r>
              <a:rPr lang="en-US" altLang="zh-CN" sz="1700" dirty="0">
                <a:solidFill>
                  <a:srgbClr val="212029"/>
                </a:solidFill>
                <a:latin typeface="+mn-lt"/>
              </a:rPr>
              <a:t>, and </a:t>
            </a:r>
            <a:r>
              <a:rPr lang="en-US" altLang="zh-CN" sz="1700" dirty="0">
                <a:solidFill>
                  <a:schemeClr val="tx1"/>
                </a:solidFill>
                <a:latin typeface="+mn-lt"/>
              </a:rPr>
              <a:t>enter</a:t>
            </a:r>
            <a:r>
              <a:rPr lang="en-US" altLang="zh-CN" sz="1700" dirty="0">
                <a:solidFill>
                  <a:srgbClr val="0A6EFA"/>
                </a:solidFill>
                <a:latin typeface="+mn-lt"/>
              </a:rPr>
              <a:t> </a:t>
            </a:r>
            <a:r>
              <a:rPr lang="en-US" altLang="zh-CN" sz="1700" b="1" i="1" dirty="0">
                <a:solidFill>
                  <a:srgbClr val="0A6EFA"/>
                </a:solidFill>
                <a:latin typeface="+mn-lt"/>
              </a:rPr>
              <a:t>pip install </a:t>
            </a:r>
            <a:r>
              <a:rPr lang="en-US" altLang="zh-CN" sz="1700" b="1" i="1" dirty="0" err="1">
                <a:solidFill>
                  <a:srgbClr val="0A6EFA"/>
                </a:solidFill>
                <a:latin typeface="+mn-lt"/>
              </a:rPr>
              <a:t>aphrodite</a:t>
            </a:r>
            <a:r>
              <a:rPr lang="en-US" altLang="zh-CN" sz="1700" dirty="0">
                <a:solidFill>
                  <a:srgbClr val="0A6EFA"/>
                </a:solidFill>
                <a:latin typeface="+mn-lt"/>
              </a:rPr>
              <a:t> </a:t>
            </a:r>
            <a:r>
              <a:rPr lang="en-US" altLang="zh-CN" sz="1700" dirty="0">
                <a:solidFill>
                  <a:srgbClr val="212029"/>
                </a:solidFill>
                <a:latin typeface="+mn-lt"/>
              </a:rPr>
              <a:t>to install the Python Core SDK for EnOS API. </a:t>
            </a: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Now you’ve completed setting up the development environment for Python.</a:t>
            </a:r>
          </a:p>
        </p:txBody>
      </p:sp>
      <p:pic>
        <p:nvPicPr>
          <p:cNvPr id="5" name="图片 4">
            <a:extLst>
              <a:ext uri="{FF2B5EF4-FFF2-40B4-BE49-F238E27FC236}">
                <a16:creationId xmlns:a16="http://schemas.microsoft.com/office/drawing/2014/main" id="{F8E5C7EF-0A1C-4CC3-A240-05817931A037}"/>
              </a:ext>
            </a:extLst>
          </p:cNvPr>
          <p:cNvPicPr>
            <a:picLocks noChangeAspect="1"/>
          </p:cNvPicPr>
          <p:nvPr/>
        </p:nvPicPr>
        <p:blipFill>
          <a:blip r:embed="rId2"/>
          <a:stretch>
            <a:fillRect/>
          </a:stretch>
        </p:blipFill>
        <p:spPr>
          <a:xfrm>
            <a:off x="5373767" y="2495281"/>
            <a:ext cx="6499859" cy="3372826"/>
          </a:xfrm>
          <a:prstGeom prst="rect">
            <a:avLst/>
          </a:prstGeom>
        </p:spPr>
      </p:pic>
      <p:pic>
        <p:nvPicPr>
          <p:cNvPr id="7" name="图片 6">
            <a:extLst>
              <a:ext uri="{FF2B5EF4-FFF2-40B4-BE49-F238E27FC236}">
                <a16:creationId xmlns:a16="http://schemas.microsoft.com/office/drawing/2014/main" id="{4D2F92FB-B767-471D-8FE0-36EB0A094207}"/>
              </a:ext>
            </a:extLst>
          </p:cNvPr>
          <p:cNvPicPr>
            <a:picLocks noChangeAspect="1"/>
          </p:cNvPicPr>
          <p:nvPr/>
        </p:nvPicPr>
        <p:blipFill>
          <a:blip r:embed="rId3"/>
          <a:stretch>
            <a:fillRect/>
          </a:stretch>
        </p:blipFill>
        <p:spPr>
          <a:xfrm>
            <a:off x="7813008" y="1474721"/>
            <a:ext cx="4060618" cy="777739"/>
          </a:xfrm>
          <a:prstGeom prst="rect">
            <a:avLst/>
          </a:prstGeom>
        </p:spPr>
      </p:pic>
    </p:spTree>
    <p:extLst>
      <p:ext uri="{BB962C8B-B14F-4D97-AF65-F5344CB8AC3E}">
        <p14:creationId xmlns:p14="http://schemas.microsoft.com/office/powerpoint/2010/main" val="91286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03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0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407C3-5D13-394E-A4F1-0E7712C1D621}"/>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文本占位符 2">
            <a:extLst>
              <a:ext uri="{FF2B5EF4-FFF2-40B4-BE49-F238E27FC236}">
                <a16:creationId xmlns:a16="http://schemas.microsoft.com/office/drawing/2014/main" id="{89159DF9-E57D-4041-99FD-72F07BF230B9}"/>
              </a:ext>
            </a:extLst>
          </p:cNvPr>
          <p:cNvSpPr>
            <a:spLocks noGrp="1"/>
          </p:cNvSpPr>
          <p:nvPr>
            <p:ph type="body" sz="quarter" idx="10"/>
          </p:nvPr>
        </p:nvSpPr>
        <p:spPr/>
        <p:txBody>
          <a:bodyPr/>
          <a:lstStyle/>
          <a:p>
            <a:r>
              <a:rPr lang="en-US" altLang="zh-CN" dirty="0"/>
              <a:t>Know the tools that are required for basic development</a:t>
            </a:r>
          </a:p>
          <a:p>
            <a:r>
              <a:rPr lang="en-US" altLang="zh-CN" dirty="0"/>
              <a:t>How to set up Java development environment</a:t>
            </a:r>
          </a:p>
          <a:p>
            <a:r>
              <a:rPr lang="en-US" altLang="zh-CN" dirty="0"/>
              <a:t>How to set up Python development environment</a:t>
            </a:r>
            <a:endParaRPr lang="zh-CN" altLang="en-US" dirty="0"/>
          </a:p>
        </p:txBody>
      </p:sp>
      <p:pic>
        <p:nvPicPr>
          <p:cNvPr id="30" name="图片占位符 29">
            <a:extLst>
              <a:ext uri="{FF2B5EF4-FFF2-40B4-BE49-F238E27FC236}">
                <a16:creationId xmlns:a16="http://schemas.microsoft.com/office/drawing/2014/main" id="{2BBC5D5F-F53A-684C-BBC3-D0927EAB2BA4}"/>
              </a:ext>
            </a:extLst>
          </p:cNvPr>
          <p:cNvPicPr>
            <a:picLocks noGrp="1" noChangeAspect="1"/>
          </p:cNvPicPr>
          <p:nvPr>
            <p:ph type="pic" sz="quarter" idx="11"/>
          </p:nvPr>
        </p:nvPicPr>
        <p:blipFill rotWithShape="1">
          <a:blip r:embed="rId2"/>
          <a:srcRect l="34330" r="20470"/>
          <a:stretch/>
        </p:blipFill>
        <p:spPr>
          <a:xfrm>
            <a:off x="0" y="0"/>
            <a:ext cx="4659313" cy="6858000"/>
          </a:xfrm>
        </p:spPr>
      </p:pic>
    </p:spTree>
    <p:extLst>
      <p:ext uri="{BB962C8B-B14F-4D97-AF65-F5344CB8AC3E}">
        <p14:creationId xmlns:p14="http://schemas.microsoft.com/office/powerpoint/2010/main" val="281838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446F5-C6DE-0545-A72F-96087AC37CA1}"/>
              </a:ext>
            </a:extLst>
          </p:cNvPr>
          <p:cNvSpPr>
            <a:spLocks noGrp="1"/>
          </p:cNvSpPr>
          <p:nvPr>
            <p:ph type="title"/>
          </p:nvPr>
        </p:nvSpPr>
        <p:spPr/>
        <p:txBody>
          <a:bodyPr/>
          <a:lstStyle/>
          <a:p>
            <a:r>
              <a:rPr lang="en-US" altLang="zh-CN" dirty="0"/>
              <a:t>Development Environment Setup</a:t>
            </a:r>
            <a:endParaRPr kumimoji="1" lang="zh-CN" altLang="en-US" dirty="0"/>
          </a:p>
        </p:txBody>
      </p:sp>
      <p:sp>
        <p:nvSpPr>
          <p:cNvPr id="23" name="标题 1">
            <a:extLst>
              <a:ext uri="{FF2B5EF4-FFF2-40B4-BE49-F238E27FC236}">
                <a16:creationId xmlns:a16="http://schemas.microsoft.com/office/drawing/2014/main" id="{E26A4B70-4BC3-46F2-9A7B-D1A2A37875E2}"/>
              </a:ext>
            </a:extLst>
          </p:cNvPr>
          <p:cNvSpPr txBox="1">
            <a:spLocks/>
          </p:cNvSpPr>
          <p:nvPr/>
        </p:nvSpPr>
        <p:spPr>
          <a:xfrm>
            <a:off x="419101" y="985200"/>
            <a:ext cx="10984152" cy="113052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2400" b="0" dirty="0">
                <a:solidFill>
                  <a:schemeClr val="tx2">
                    <a:lumMod val="75000"/>
                    <a:lumOff val="25000"/>
                  </a:schemeClr>
                </a:solidFill>
                <a:latin typeface="Roboto Condensed" panose="02000000000000000000" pitchFamily="2" charset="0"/>
                <a:ea typeface="Roboto Condensed" panose="02000000000000000000" pitchFamily="2" charset="0"/>
              </a:rPr>
              <a:t>Install the following tools for setting up your development environment on Windows.  </a:t>
            </a:r>
            <a:endParaRPr lang="en-US" sz="2400" b="0" dirty="0">
              <a:solidFill>
                <a:schemeClr val="tx2">
                  <a:lumMod val="75000"/>
                  <a:lumOff val="25000"/>
                </a:schemeClr>
              </a:solidFill>
            </a:endParaRPr>
          </a:p>
        </p:txBody>
      </p:sp>
      <p:pic>
        <p:nvPicPr>
          <p:cNvPr id="25" name="图片 24">
            <a:extLst>
              <a:ext uri="{FF2B5EF4-FFF2-40B4-BE49-F238E27FC236}">
                <a16:creationId xmlns:a16="http://schemas.microsoft.com/office/drawing/2014/main" id="{F7436987-FCD1-4559-9E8E-F731A4FF3B74}"/>
              </a:ext>
            </a:extLst>
          </p:cNvPr>
          <p:cNvPicPr>
            <a:picLocks noChangeAspect="1"/>
          </p:cNvPicPr>
          <p:nvPr/>
        </p:nvPicPr>
        <p:blipFill rotWithShape="1">
          <a:blip r:embed="rId2"/>
          <a:srcRect l="20375" r="19102"/>
          <a:stretch/>
        </p:blipFill>
        <p:spPr>
          <a:xfrm>
            <a:off x="383317" y="2771802"/>
            <a:ext cx="1136993" cy="1185385"/>
          </a:xfrm>
          <a:prstGeom prst="rect">
            <a:avLst/>
          </a:prstGeom>
        </p:spPr>
      </p:pic>
      <p:sp>
        <p:nvSpPr>
          <p:cNvPr id="3" name="TextBox 37">
            <a:extLst>
              <a:ext uri="{FF2B5EF4-FFF2-40B4-BE49-F238E27FC236}">
                <a16:creationId xmlns:a16="http://schemas.microsoft.com/office/drawing/2014/main" id="{29CE22E7-060F-4E45-BA1A-DB0F2F424967}"/>
              </a:ext>
            </a:extLst>
          </p:cNvPr>
          <p:cNvSpPr txBox="1"/>
          <p:nvPr/>
        </p:nvSpPr>
        <p:spPr>
          <a:xfrm>
            <a:off x="1517382" y="3302941"/>
            <a:ext cx="2051972" cy="584775"/>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Development Kit 8 or above version</a:t>
            </a:r>
          </a:p>
        </p:txBody>
      </p:sp>
      <p:sp>
        <p:nvSpPr>
          <p:cNvPr id="4" name="TextBox 43">
            <a:extLst>
              <a:ext uri="{FF2B5EF4-FFF2-40B4-BE49-F238E27FC236}">
                <a16:creationId xmlns:a16="http://schemas.microsoft.com/office/drawing/2014/main" id="{56363BB8-4247-F94F-A2C0-A64DC45663B4}"/>
              </a:ext>
            </a:extLst>
          </p:cNvPr>
          <p:cNvSpPr txBox="1"/>
          <p:nvPr/>
        </p:nvSpPr>
        <p:spPr>
          <a:xfrm>
            <a:off x="1520310" y="2728091"/>
            <a:ext cx="1707519" cy="461665"/>
          </a:xfrm>
          <a:prstGeom prst="rect">
            <a:avLst/>
          </a:prstGeom>
          <a:noFill/>
        </p:spPr>
        <p:txBody>
          <a:bodyPr wrap="non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Java SE 8 </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sp>
        <p:nvSpPr>
          <p:cNvPr id="5" name="TextBox 37">
            <a:extLst>
              <a:ext uri="{FF2B5EF4-FFF2-40B4-BE49-F238E27FC236}">
                <a16:creationId xmlns:a16="http://schemas.microsoft.com/office/drawing/2014/main" id="{7EB02E8A-00C4-5E4E-94A7-A353B0498A34}"/>
              </a:ext>
            </a:extLst>
          </p:cNvPr>
          <p:cNvSpPr txBox="1"/>
          <p:nvPr/>
        </p:nvSpPr>
        <p:spPr>
          <a:xfrm>
            <a:off x="1535920" y="5289881"/>
            <a:ext cx="1938542"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Apache Maven 3 or above version</a:t>
            </a:r>
          </a:p>
        </p:txBody>
      </p:sp>
      <p:sp>
        <p:nvSpPr>
          <p:cNvPr id="6" name="TextBox 43">
            <a:extLst>
              <a:ext uri="{FF2B5EF4-FFF2-40B4-BE49-F238E27FC236}">
                <a16:creationId xmlns:a16="http://schemas.microsoft.com/office/drawing/2014/main" id="{4B8DF578-281F-C148-B49C-E0E2A2555E6C}"/>
              </a:ext>
            </a:extLst>
          </p:cNvPr>
          <p:cNvSpPr txBox="1"/>
          <p:nvPr/>
        </p:nvSpPr>
        <p:spPr>
          <a:xfrm>
            <a:off x="1535919" y="4746802"/>
            <a:ext cx="1399742"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Maven 3</a:t>
            </a:r>
          </a:p>
        </p:txBody>
      </p:sp>
      <p:sp>
        <p:nvSpPr>
          <p:cNvPr id="7" name="TextBox 37">
            <a:extLst>
              <a:ext uri="{FF2B5EF4-FFF2-40B4-BE49-F238E27FC236}">
                <a16:creationId xmlns:a16="http://schemas.microsoft.com/office/drawing/2014/main" id="{C7760C9B-AA71-8540-A985-E6854A6AA327}"/>
              </a:ext>
            </a:extLst>
          </p:cNvPr>
          <p:cNvSpPr txBox="1"/>
          <p:nvPr/>
        </p:nvSpPr>
        <p:spPr>
          <a:xfrm>
            <a:off x="9098004" y="3090286"/>
            <a:ext cx="2511860" cy="830997"/>
          </a:xfrm>
          <a:prstGeom prst="rect">
            <a:avLst/>
          </a:prstGeom>
          <a:noFill/>
        </p:spPr>
        <p:txBody>
          <a:bodyPr wrap="square" rtlCol="0" anchor="ctr" anchorCtr="0">
            <a:spAutoFit/>
          </a:bodyPr>
          <a:lstStyle/>
          <a:p>
            <a:r>
              <a:rPr lang="en-US" sz="1600" dirty="0">
                <a:solidFill>
                  <a:schemeClr val="tx1">
                    <a:lumMod val="65000"/>
                    <a:lumOff val="35000"/>
                  </a:schemeClr>
                </a:solidFill>
                <a:latin typeface="Arial" panose="020B0604020202020204" pitchFamily="34" charset="0"/>
                <a:ea typeface="Montserrat" charset="0"/>
                <a:cs typeface="Arial" panose="020B0604020202020204" pitchFamily="34" charset="0"/>
              </a:rPr>
              <a:t>Community Edition for JVM and Android development</a:t>
            </a:r>
            <a:endParaRPr lang="en" sz="1600" dirty="0">
              <a:solidFill>
                <a:schemeClr val="tx1">
                  <a:lumMod val="65000"/>
                  <a:lumOff val="35000"/>
                </a:schemeClr>
              </a:solidFill>
              <a:latin typeface="Arial" panose="020B0604020202020204" pitchFamily="34" charset="0"/>
              <a:ea typeface="Montserrat" charset="0"/>
              <a:cs typeface="Arial" panose="020B0604020202020204" pitchFamily="34" charset="0"/>
            </a:endParaRPr>
          </a:p>
        </p:txBody>
      </p:sp>
      <p:sp>
        <p:nvSpPr>
          <p:cNvPr id="8" name="TextBox 43">
            <a:extLst>
              <a:ext uri="{FF2B5EF4-FFF2-40B4-BE49-F238E27FC236}">
                <a16:creationId xmlns:a16="http://schemas.microsoft.com/office/drawing/2014/main" id="{47DCDD9E-DC40-A145-B174-41D8D138F2EB}"/>
              </a:ext>
            </a:extLst>
          </p:cNvPr>
          <p:cNvSpPr txBox="1"/>
          <p:nvPr/>
        </p:nvSpPr>
        <p:spPr>
          <a:xfrm>
            <a:off x="9035265" y="2661977"/>
            <a:ext cx="2051972" cy="461665"/>
          </a:xfrm>
          <a:prstGeom prst="rect">
            <a:avLst/>
          </a:prstGeom>
          <a:noFill/>
        </p:spPr>
        <p:txBody>
          <a:bodyPr wrap="square" rtlCol="0" anchor="ctr" anchorCtr="0">
            <a:spAutoFit/>
          </a:bodyPr>
          <a:lstStyle/>
          <a:p>
            <a:r>
              <a:rPr lang="en-US" altLang="zh-CN" sz="2400" b="1" dirty="0">
                <a:solidFill>
                  <a:schemeClr val="tx1">
                    <a:lumMod val="85000"/>
                    <a:lumOff val="15000"/>
                  </a:schemeClr>
                </a:solidFill>
                <a:latin typeface="Arial" panose="020B0604020202020204" pitchFamily="34" charset="0"/>
                <a:cs typeface="Arial" panose="020B0604020202020204" pitchFamily="34" charset="0"/>
              </a:rPr>
              <a:t>IntelliJ IDEA </a:t>
            </a:r>
          </a:p>
        </p:txBody>
      </p:sp>
      <p:sp>
        <p:nvSpPr>
          <p:cNvPr id="9" name="TextBox 37">
            <a:extLst>
              <a:ext uri="{FF2B5EF4-FFF2-40B4-BE49-F238E27FC236}">
                <a16:creationId xmlns:a16="http://schemas.microsoft.com/office/drawing/2014/main" id="{263AB8BC-4EF4-C541-873A-AC8602EAC672}"/>
              </a:ext>
            </a:extLst>
          </p:cNvPr>
          <p:cNvSpPr txBox="1"/>
          <p:nvPr/>
        </p:nvSpPr>
        <p:spPr>
          <a:xfrm>
            <a:off x="9151242" y="5071135"/>
            <a:ext cx="2960603" cy="584775"/>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Community Edition for pure Python development</a:t>
            </a:r>
            <a:endParaRPr lang="en" altLang="zh-CN" sz="1600" dirty="0"/>
          </a:p>
        </p:txBody>
      </p:sp>
      <p:sp>
        <p:nvSpPr>
          <p:cNvPr id="10" name="TextBox 43">
            <a:extLst>
              <a:ext uri="{FF2B5EF4-FFF2-40B4-BE49-F238E27FC236}">
                <a16:creationId xmlns:a16="http://schemas.microsoft.com/office/drawing/2014/main" id="{800E7584-F492-7146-975E-802DC62087A9}"/>
              </a:ext>
            </a:extLst>
          </p:cNvPr>
          <p:cNvSpPr txBox="1"/>
          <p:nvPr/>
        </p:nvSpPr>
        <p:spPr>
          <a:xfrm>
            <a:off x="9162106" y="4654143"/>
            <a:ext cx="1486304" cy="461665"/>
          </a:xfrm>
          <a:prstGeom prst="rect">
            <a:avLst/>
          </a:prstGeom>
          <a:noFill/>
        </p:spPr>
        <p:txBody>
          <a:bodyPr wrap="none" rtlCol="0" anchor="ctr" anchorCtr="0">
            <a:spAutoFit/>
          </a:bodyPr>
          <a:lstStyle/>
          <a:p>
            <a:r>
              <a:rPr lang="en-US" sz="2400" b="1" dirty="0" err="1">
                <a:solidFill>
                  <a:schemeClr val="tx1">
                    <a:lumMod val="85000"/>
                    <a:lumOff val="15000"/>
                  </a:schemeClr>
                </a:solidFill>
                <a:latin typeface="Arial" panose="020B0604020202020204" pitchFamily="34" charset="0"/>
                <a:ea typeface="Montserrat" charset="0"/>
                <a:cs typeface="Arial" panose="020B0604020202020204" pitchFamily="34" charset="0"/>
              </a:rPr>
              <a:t>Pycharm</a:t>
            </a:r>
            <a:endPar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endParaRPr>
          </a:p>
        </p:txBody>
      </p:sp>
      <p:pic>
        <p:nvPicPr>
          <p:cNvPr id="27" name="图片 26">
            <a:extLst>
              <a:ext uri="{FF2B5EF4-FFF2-40B4-BE49-F238E27FC236}">
                <a16:creationId xmlns:a16="http://schemas.microsoft.com/office/drawing/2014/main" id="{520DC4B1-6685-40C5-9D2F-8C6B3FFD30FA}"/>
              </a:ext>
            </a:extLst>
          </p:cNvPr>
          <p:cNvPicPr>
            <a:picLocks noChangeAspect="1"/>
          </p:cNvPicPr>
          <p:nvPr/>
        </p:nvPicPr>
        <p:blipFill>
          <a:blip r:embed="rId3"/>
          <a:stretch>
            <a:fillRect/>
          </a:stretch>
        </p:blipFill>
        <p:spPr>
          <a:xfrm>
            <a:off x="351964" y="5136732"/>
            <a:ext cx="1136993" cy="288038"/>
          </a:xfrm>
          <a:prstGeom prst="rect">
            <a:avLst/>
          </a:prstGeom>
        </p:spPr>
      </p:pic>
      <p:pic>
        <p:nvPicPr>
          <p:cNvPr id="29" name="图片 28">
            <a:extLst>
              <a:ext uri="{FF2B5EF4-FFF2-40B4-BE49-F238E27FC236}">
                <a16:creationId xmlns:a16="http://schemas.microsoft.com/office/drawing/2014/main" id="{7A072364-133C-4B1E-AFB7-DCB13D35909E}"/>
              </a:ext>
            </a:extLst>
          </p:cNvPr>
          <p:cNvPicPr>
            <a:picLocks noChangeAspect="1"/>
          </p:cNvPicPr>
          <p:nvPr/>
        </p:nvPicPr>
        <p:blipFill>
          <a:blip r:embed="rId4"/>
          <a:stretch>
            <a:fillRect/>
          </a:stretch>
        </p:blipFill>
        <p:spPr>
          <a:xfrm>
            <a:off x="8085810" y="2885020"/>
            <a:ext cx="775399" cy="775399"/>
          </a:xfrm>
          <a:prstGeom prst="rect">
            <a:avLst/>
          </a:prstGeom>
        </p:spPr>
      </p:pic>
      <p:pic>
        <p:nvPicPr>
          <p:cNvPr id="31" name="图片 30">
            <a:extLst>
              <a:ext uri="{FF2B5EF4-FFF2-40B4-BE49-F238E27FC236}">
                <a16:creationId xmlns:a16="http://schemas.microsoft.com/office/drawing/2014/main" id="{7544A770-96B5-4D06-89F7-8A89D7202727}"/>
              </a:ext>
            </a:extLst>
          </p:cNvPr>
          <p:cNvPicPr>
            <a:picLocks noChangeAspect="1"/>
          </p:cNvPicPr>
          <p:nvPr/>
        </p:nvPicPr>
        <p:blipFill>
          <a:blip r:embed="rId5"/>
          <a:stretch>
            <a:fillRect/>
          </a:stretch>
        </p:blipFill>
        <p:spPr>
          <a:xfrm>
            <a:off x="8085810" y="4818928"/>
            <a:ext cx="679778" cy="679778"/>
          </a:xfrm>
          <a:prstGeom prst="rect">
            <a:avLst/>
          </a:prstGeom>
        </p:spPr>
      </p:pic>
      <p:pic>
        <p:nvPicPr>
          <p:cNvPr id="34" name="图片 33">
            <a:extLst>
              <a:ext uri="{FF2B5EF4-FFF2-40B4-BE49-F238E27FC236}">
                <a16:creationId xmlns:a16="http://schemas.microsoft.com/office/drawing/2014/main" id="{45063C86-9A47-4487-AC52-71BF708AF132}"/>
              </a:ext>
            </a:extLst>
          </p:cNvPr>
          <p:cNvPicPr>
            <a:picLocks noChangeAspect="1"/>
          </p:cNvPicPr>
          <p:nvPr/>
        </p:nvPicPr>
        <p:blipFill>
          <a:blip r:embed="rId6"/>
          <a:stretch>
            <a:fillRect/>
          </a:stretch>
        </p:blipFill>
        <p:spPr>
          <a:xfrm>
            <a:off x="3966956" y="2661473"/>
            <a:ext cx="1257553" cy="1257553"/>
          </a:xfrm>
          <a:prstGeom prst="rect">
            <a:avLst/>
          </a:prstGeom>
        </p:spPr>
      </p:pic>
      <p:sp>
        <p:nvSpPr>
          <p:cNvPr id="35" name="TextBox 37">
            <a:extLst>
              <a:ext uri="{FF2B5EF4-FFF2-40B4-BE49-F238E27FC236}">
                <a16:creationId xmlns:a16="http://schemas.microsoft.com/office/drawing/2014/main" id="{BF2B96F9-DF43-487C-B104-811930C937AE}"/>
              </a:ext>
            </a:extLst>
          </p:cNvPr>
          <p:cNvSpPr txBox="1"/>
          <p:nvPr/>
        </p:nvSpPr>
        <p:spPr>
          <a:xfrm>
            <a:off x="5289517" y="3286464"/>
            <a:ext cx="2960603" cy="338554"/>
          </a:xfrm>
          <a:prstGeom prst="rect">
            <a:avLst/>
          </a:prstGeom>
          <a:noFill/>
        </p:spPr>
        <p:txBody>
          <a:bodyPr wrap="square" rtlCol="0" anchor="ctr" anchorCtr="0">
            <a:spAutoFit/>
          </a:bodyPr>
          <a:lstStyle>
            <a:defPPr>
              <a:defRPr lang="en-US"/>
            </a:defPPr>
            <a:lvl1pPr>
              <a:defRPr sz="1400">
                <a:solidFill>
                  <a:schemeClr val="tx1">
                    <a:lumMod val="65000"/>
                    <a:lumOff val="35000"/>
                  </a:schemeClr>
                </a:solidFill>
                <a:latin typeface="Arial" panose="020B0604020202020204" pitchFamily="34" charset="0"/>
                <a:ea typeface="Montserrat" charset="0"/>
                <a:cs typeface="Arial" panose="020B0604020202020204" pitchFamily="34" charset="0"/>
              </a:defRPr>
            </a:lvl1pPr>
          </a:lstStyle>
          <a:p>
            <a:r>
              <a:rPr lang="en-US" altLang="zh-CN" sz="1600" dirty="0"/>
              <a:t>Python 3.7.5</a:t>
            </a:r>
            <a:endParaRPr lang="en" altLang="zh-CN" sz="1600" dirty="0"/>
          </a:p>
        </p:txBody>
      </p:sp>
      <p:sp>
        <p:nvSpPr>
          <p:cNvPr id="36" name="TextBox 43">
            <a:extLst>
              <a:ext uri="{FF2B5EF4-FFF2-40B4-BE49-F238E27FC236}">
                <a16:creationId xmlns:a16="http://schemas.microsoft.com/office/drawing/2014/main" id="{E3BEC709-2D50-4CFB-8873-C92F8E21DAA8}"/>
              </a:ext>
            </a:extLst>
          </p:cNvPr>
          <p:cNvSpPr txBox="1"/>
          <p:nvPr/>
        </p:nvSpPr>
        <p:spPr>
          <a:xfrm>
            <a:off x="5300381" y="2746362"/>
            <a:ext cx="1226618" cy="461665"/>
          </a:xfrm>
          <a:prstGeom prst="rect">
            <a:avLst/>
          </a:prstGeom>
          <a:noFill/>
        </p:spPr>
        <p:txBody>
          <a:bodyPr wrap="none" rtlCol="0" anchor="ctr" anchorCtr="0">
            <a:spAutoFit/>
          </a:bodyPr>
          <a:lstStyle/>
          <a:p>
            <a:r>
              <a:rPr lang="en-US" sz="2400" b="1" dirty="0">
                <a:solidFill>
                  <a:schemeClr val="tx1">
                    <a:lumMod val="85000"/>
                    <a:lumOff val="15000"/>
                  </a:schemeClr>
                </a:solidFill>
                <a:latin typeface="Arial" panose="020B0604020202020204" pitchFamily="34" charset="0"/>
                <a:ea typeface="Montserrat" charset="0"/>
                <a:cs typeface="Arial" panose="020B0604020202020204" pitchFamily="34" charset="0"/>
              </a:rPr>
              <a:t>Python</a:t>
            </a:r>
          </a:p>
        </p:txBody>
      </p:sp>
      <p:cxnSp>
        <p:nvCxnSpPr>
          <p:cNvPr id="14" name="直接连接符 13">
            <a:extLst>
              <a:ext uri="{FF2B5EF4-FFF2-40B4-BE49-F238E27FC236}">
                <a16:creationId xmlns:a16="http://schemas.microsoft.com/office/drawing/2014/main" id="{FD73F8C6-B34D-4331-9607-25667C57897D}"/>
              </a:ext>
            </a:extLst>
          </p:cNvPr>
          <p:cNvCxnSpPr>
            <a:cxnSpLocks/>
          </p:cNvCxnSpPr>
          <p:nvPr/>
        </p:nvCxnSpPr>
        <p:spPr>
          <a:xfrm>
            <a:off x="7623727" y="2904728"/>
            <a:ext cx="0" cy="2969928"/>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2E65F31-8D08-44BC-A3B4-6B1E5DCDAA17}"/>
              </a:ext>
            </a:extLst>
          </p:cNvPr>
          <p:cNvCxnSpPr>
            <a:cxnSpLocks/>
          </p:cNvCxnSpPr>
          <p:nvPr/>
        </p:nvCxnSpPr>
        <p:spPr>
          <a:xfrm>
            <a:off x="3759183" y="2830939"/>
            <a:ext cx="0" cy="2969928"/>
          </a:xfrm>
          <a:prstGeom prst="line">
            <a:avLst/>
          </a:prstGeom>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12C2231-ADF8-480F-A2ED-59CDB118D2C1}"/>
              </a:ext>
            </a:extLst>
          </p:cNvPr>
          <p:cNvSpPr txBox="1"/>
          <p:nvPr/>
        </p:nvSpPr>
        <p:spPr>
          <a:xfrm>
            <a:off x="920460" y="2115721"/>
            <a:ext cx="2108269" cy="369332"/>
          </a:xfrm>
          <a:prstGeom prst="rect">
            <a:avLst/>
          </a:prstGeom>
          <a:noFill/>
        </p:spPr>
        <p:txBody>
          <a:bodyPr wrap="none" rtlCol="0">
            <a:spAutoFit/>
          </a:bodyPr>
          <a:lstStyle/>
          <a:p>
            <a:r>
              <a:rPr lang="en-US" altLang="zh-CN" dirty="0"/>
              <a:t>If you choose Java</a:t>
            </a:r>
            <a:endParaRPr lang="zh-CN" altLang="en-US" dirty="0"/>
          </a:p>
        </p:txBody>
      </p:sp>
      <p:sp>
        <p:nvSpPr>
          <p:cNvPr id="26" name="文本框 25">
            <a:extLst>
              <a:ext uri="{FF2B5EF4-FFF2-40B4-BE49-F238E27FC236}">
                <a16:creationId xmlns:a16="http://schemas.microsoft.com/office/drawing/2014/main" id="{4A489E00-07C9-48CC-95F5-090E54A8397F}"/>
              </a:ext>
            </a:extLst>
          </p:cNvPr>
          <p:cNvSpPr txBox="1"/>
          <p:nvPr/>
        </p:nvSpPr>
        <p:spPr>
          <a:xfrm>
            <a:off x="4554851" y="2115721"/>
            <a:ext cx="2339102" cy="369332"/>
          </a:xfrm>
          <a:prstGeom prst="rect">
            <a:avLst/>
          </a:prstGeom>
          <a:noFill/>
        </p:spPr>
        <p:txBody>
          <a:bodyPr wrap="none" rtlCol="0">
            <a:spAutoFit/>
          </a:bodyPr>
          <a:lstStyle/>
          <a:p>
            <a:r>
              <a:rPr lang="en-US" altLang="zh-CN" dirty="0"/>
              <a:t>If you choose Python</a:t>
            </a:r>
            <a:endParaRPr lang="zh-CN" altLang="en-US" dirty="0"/>
          </a:p>
        </p:txBody>
      </p:sp>
      <p:sp>
        <p:nvSpPr>
          <p:cNvPr id="28" name="文本框 27">
            <a:extLst>
              <a:ext uri="{FF2B5EF4-FFF2-40B4-BE49-F238E27FC236}">
                <a16:creationId xmlns:a16="http://schemas.microsoft.com/office/drawing/2014/main" id="{37576139-4296-4C0B-B34F-CD287EF0CBD6}"/>
              </a:ext>
            </a:extLst>
          </p:cNvPr>
          <p:cNvSpPr txBox="1"/>
          <p:nvPr/>
        </p:nvSpPr>
        <p:spPr>
          <a:xfrm>
            <a:off x="9792540" y="2115721"/>
            <a:ext cx="569387" cy="369332"/>
          </a:xfrm>
          <a:prstGeom prst="rect">
            <a:avLst/>
          </a:prstGeom>
          <a:noFill/>
        </p:spPr>
        <p:txBody>
          <a:bodyPr wrap="none" rtlCol="0">
            <a:spAutoFit/>
          </a:bodyPr>
          <a:lstStyle/>
          <a:p>
            <a:r>
              <a:rPr lang="en-US" altLang="zh-CN" dirty="0"/>
              <a:t>IDE</a:t>
            </a:r>
            <a:endParaRPr lang="zh-CN" altLang="en-US" dirty="0"/>
          </a:p>
        </p:txBody>
      </p:sp>
    </p:spTree>
    <p:extLst>
      <p:ext uri="{BB962C8B-B14F-4D97-AF65-F5344CB8AC3E}">
        <p14:creationId xmlns:p14="http://schemas.microsoft.com/office/powerpoint/2010/main" val="237956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E97D-4526-1B48-9978-564A563866BC}"/>
              </a:ext>
            </a:extLst>
          </p:cNvPr>
          <p:cNvSpPr txBox="1">
            <a:spLocks/>
          </p:cNvSpPr>
          <p:nvPr/>
        </p:nvSpPr>
        <p:spPr>
          <a:xfrm>
            <a:off x="1306285" y="3429000"/>
            <a:ext cx="9873343" cy="990600"/>
          </a:xfrm>
          <a:prstGeom prst="rect">
            <a:avLst/>
          </a:prstGeom>
        </p:spPr>
        <p:txBody>
          <a:bodyPr>
            <a:normAutofit fontScale="70000" lnSpcReduction="20000"/>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5400" dirty="0">
                <a:solidFill>
                  <a:schemeClr val="bg1"/>
                </a:solidFill>
              </a:rPr>
              <a:t>Java Development Environment Setup </a:t>
            </a:r>
          </a:p>
        </p:txBody>
      </p:sp>
    </p:spTree>
    <p:extLst>
      <p:ext uri="{BB962C8B-B14F-4D97-AF65-F5344CB8AC3E}">
        <p14:creationId xmlns:p14="http://schemas.microsoft.com/office/powerpoint/2010/main" val="119856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5" y="23335"/>
            <a:ext cx="11454525" cy="774996"/>
          </a:xfrm>
        </p:spPr>
        <p:txBody>
          <a:bodyPr/>
          <a:lstStyle/>
          <a:p>
            <a:r>
              <a:rPr lang="en-US" altLang="zh-CN" dirty="0"/>
              <a:t>Installing Java SE 8</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30143" y="1185814"/>
            <a:ext cx="6570097" cy="4704201"/>
          </a:xfrm>
          <a:prstGeom prst="rect">
            <a:avLst/>
          </a:prstGeom>
        </p:spPr>
        <p:txBody>
          <a:bodyPr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600" dirty="0">
                <a:solidFill>
                  <a:srgbClr val="212029"/>
                </a:solidFill>
                <a:latin typeface="+mn-lt"/>
              </a:rPr>
              <a:t>Download the installation image (8u231 for Windows x64) at </a:t>
            </a:r>
            <a:r>
              <a:rPr lang="en-US" altLang="zh-CN" sz="1600" dirty="0">
                <a:solidFill>
                  <a:srgbClr val="212029"/>
                </a:solidFill>
                <a:latin typeface="+mn-lt"/>
                <a:hlinkClick r:id="rId2"/>
              </a:rPr>
              <a:t>https://www.oracle.com/technetwork/java/javase/downloads/jdk8-downloads-2133151.html </a:t>
            </a:r>
            <a:r>
              <a:rPr lang="en-US" altLang="zh-CN" sz="1600" dirty="0">
                <a:solidFill>
                  <a:srgbClr val="212029"/>
                </a:solidFill>
                <a:latin typeface="+mn-lt"/>
              </a:rPr>
              <a:t> (you may need to register an Oracle account).\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Run the downloaded installation file </a:t>
            </a:r>
            <a:r>
              <a:rPr lang="en-US" altLang="zh-CN" sz="1600" b="1" i="1" dirty="0">
                <a:solidFill>
                  <a:srgbClr val="0A6EFA"/>
                </a:solidFill>
                <a:latin typeface="+mn-lt"/>
              </a:rPr>
              <a:t>jdk-8u231-windows-x64.exe</a:t>
            </a:r>
            <a:r>
              <a:rPr lang="en-US" altLang="zh-CN" sz="1600" dirty="0">
                <a:solidFill>
                  <a:srgbClr val="212029"/>
                </a:solidFill>
                <a:latin typeface="+mn-lt"/>
              </a:rPr>
              <a:t>, and follow the prompts of the wizard to install the JDK. Note the installation path, which will be used as you set the system variables.</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Add the system variable </a:t>
            </a:r>
            <a:r>
              <a:rPr lang="en-US" altLang="zh-CN" sz="1600" b="1" i="1" dirty="0">
                <a:solidFill>
                  <a:srgbClr val="0A6EFA"/>
                </a:solidFill>
                <a:latin typeface="+mn-lt"/>
              </a:rPr>
              <a:t>JAVA_HOME</a:t>
            </a:r>
            <a:r>
              <a:rPr lang="en-US" altLang="zh-CN" sz="1600" i="1" dirty="0">
                <a:solidFill>
                  <a:schemeClr val="tx1"/>
                </a:solidFill>
                <a:latin typeface="+mn-lt"/>
              </a:rPr>
              <a:t>, </a:t>
            </a:r>
            <a:r>
              <a:rPr lang="en-US" altLang="zh-CN" sz="1600" dirty="0">
                <a:solidFill>
                  <a:schemeClr val="tx1"/>
                </a:solidFill>
                <a:latin typeface="+mn-lt"/>
              </a:rPr>
              <a:t>and set the value to </a:t>
            </a:r>
            <a:r>
              <a:rPr lang="en-US" altLang="zh-CN" sz="1600" dirty="0">
                <a:solidFill>
                  <a:srgbClr val="212029"/>
                </a:solidFill>
                <a:latin typeface="+mn-lt"/>
              </a:rPr>
              <a:t>the installation path of the JDK.</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Edit system variable </a:t>
            </a:r>
            <a:r>
              <a:rPr lang="en-US" altLang="zh-CN" sz="1600" b="1" i="1" dirty="0">
                <a:solidFill>
                  <a:srgbClr val="0A6EFA"/>
                </a:solidFill>
                <a:latin typeface="+mn-lt"/>
              </a:rPr>
              <a:t>Path</a:t>
            </a:r>
            <a:r>
              <a:rPr lang="en-US" altLang="zh-CN" sz="1600" dirty="0">
                <a:solidFill>
                  <a:srgbClr val="212029"/>
                </a:solidFill>
                <a:latin typeface="+mn-lt"/>
              </a:rPr>
              <a:t> to add the following values. (Note that the variable is case-sensitive).</a:t>
            </a: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Verify</a:t>
            </a:r>
            <a:r>
              <a:rPr lang="zh-CN" altLang="en-US" sz="1600" dirty="0">
                <a:solidFill>
                  <a:srgbClr val="212029"/>
                </a:solidFill>
                <a:latin typeface="+mn-lt"/>
              </a:rPr>
              <a:t> </a:t>
            </a:r>
            <a:r>
              <a:rPr lang="en-US" altLang="zh-CN" sz="1600" dirty="0">
                <a:solidFill>
                  <a:srgbClr val="212029"/>
                </a:solidFill>
                <a:latin typeface="+mn-lt"/>
              </a:rPr>
              <a:t>if the installation is successful: enter </a:t>
            </a:r>
            <a:r>
              <a:rPr lang="en-US" altLang="zh-CN" sz="1600" b="1" i="1" dirty="0">
                <a:solidFill>
                  <a:srgbClr val="0A6EFA"/>
                </a:solidFill>
                <a:latin typeface="+mn-lt"/>
              </a:rPr>
              <a:t>java -version </a:t>
            </a:r>
            <a:r>
              <a:rPr lang="en-US" altLang="zh-CN" sz="1600" dirty="0">
                <a:solidFill>
                  <a:srgbClr val="212029"/>
                </a:solidFill>
                <a:latin typeface="+mn-lt"/>
              </a:rPr>
              <a:t>in the command line and ensure that the version information is properly returned.</a:t>
            </a:r>
          </a:p>
        </p:txBody>
      </p:sp>
      <p:sp>
        <p:nvSpPr>
          <p:cNvPr id="5" name="标题 1">
            <a:extLst>
              <a:ext uri="{FF2B5EF4-FFF2-40B4-BE49-F238E27FC236}">
                <a16:creationId xmlns:a16="http://schemas.microsoft.com/office/drawing/2014/main" id="{50F6CB51-79B6-4FF0-8656-3380A7BC4BF6}"/>
              </a:ext>
            </a:extLst>
          </p:cNvPr>
          <p:cNvSpPr txBox="1">
            <a:spLocks/>
          </p:cNvSpPr>
          <p:nvPr/>
        </p:nvSpPr>
        <p:spPr>
          <a:xfrm>
            <a:off x="318375" y="565737"/>
            <a:ext cx="10681968" cy="465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You can skip this step if you already </a:t>
            </a:r>
            <a:r>
              <a:rPr lang="en-US" altLang="zh-CN" sz="1800" b="0">
                <a:solidFill>
                  <a:schemeClr val="bg1">
                    <a:lumMod val="65000"/>
                  </a:schemeClr>
                </a:solidFill>
                <a:latin typeface="Roboto Condensed" panose="02000000000000000000" pitchFamily="2" charset="0"/>
                <a:ea typeface="Roboto Condensed" panose="02000000000000000000" pitchFamily="2" charset="0"/>
              </a:rPr>
              <a:t>have JDK </a:t>
            </a:r>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installed.  </a:t>
            </a:r>
            <a:endParaRPr lang="en-US" sz="1800" b="0" dirty="0">
              <a:solidFill>
                <a:schemeClr val="bg1">
                  <a:lumMod val="65000"/>
                </a:schemeClr>
              </a:solidFill>
            </a:endParaRPr>
          </a:p>
        </p:txBody>
      </p:sp>
      <p:pic>
        <p:nvPicPr>
          <p:cNvPr id="6" name="图片 5">
            <a:extLst>
              <a:ext uri="{FF2B5EF4-FFF2-40B4-BE49-F238E27FC236}">
                <a16:creationId xmlns:a16="http://schemas.microsoft.com/office/drawing/2014/main" id="{A451FD8D-EC5D-4802-8AAA-8C223E41F12E}"/>
              </a:ext>
            </a:extLst>
          </p:cNvPr>
          <p:cNvPicPr>
            <a:picLocks noChangeAspect="1"/>
          </p:cNvPicPr>
          <p:nvPr/>
        </p:nvPicPr>
        <p:blipFill>
          <a:blip r:embed="rId3"/>
          <a:stretch>
            <a:fillRect/>
          </a:stretch>
        </p:blipFill>
        <p:spPr>
          <a:xfrm>
            <a:off x="7317525" y="2959531"/>
            <a:ext cx="4287892" cy="1006168"/>
          </a:xfrm>
          <a:prstGeom prst="rect">
            <a:avLst/>
          </a:prstGeom>
        </p:spPr>
      </p:pic>
      <p:pic>
        <p:nvPicPr>
          <p:cNvPr id="9" name="图片 8">
            <a:extLst>
              <a:ext uri="{FF2B5EF4-FFF2-40B4-BE49-F238E27FC236}">
                <a16:creationId xmlns:a16="http://schemas.microsoft.com/office/drawing/2014/main" id="{36097EC7-E1E0-4EAF-AA28-18A7F952CB15}"/>
              </a:ext>
            </a:extLst>
          </p:cNvPr>
          <p:cNvPicPr>
            <a:picLocks noChangeAspect="1"/>
          </p:cNvPicPr>
          <p:nvPr/>
        </p:nvPicPr>
        <p:blipFill rotWithShape="1">
          <a:blip r:embed="rId4"/>
          <a:srcRect t="-1" r="19557" b="-10637"/>
          <a:stretch/>
        </p:blipFill>
        <p:spPr>
          <a:xfrm>
            <a:off x="988914" y="4244314"/>
            <a:ext cx="4733903" cy="1034719"/>
          </a:xfrm>
          <a:prstGeom prst="rect">
            <a:avLst/>
          </a:prstGeom>
        </p:spPr>
      </p:pic>
      <p:pic>
        <p:nvPicPr>
          <p:cNvPr id="8" name="图片 7">
            <a:extLst>
              <a:ext uri="{FF2B5EF4-FFF2-40B4-BE49-F238E27FC236}">
                <a16:creationId xmlns:a16="http://schemas.microsoft.com/office/drawing/2014/main" id="{AF14CE6E-9F70-4462-B730-5C984E6986F7}"/>
              </a:ext>
            </a:extLst>
          </p:cNvPr>
          <p:cNvPicPr>
            <a:picLocks noChangeAspect="1"/>
          </p:cNvPicPr>
          <p:nvPr/>
        </p:nvPicPr>
        <p:blipFill>
          <a:blip r:embed="rId5"/>
          <a:stretch>
            <a:fillRect/>
          </a:stretch>
        </p:blipFill>
        <p:spPr>
          <a:xfrm>
            <a:off x="7317524" y="5279033"/>
            <a:ext cx="4287893" cy="610983"/>
          </a:xfrm>
          <a:prstGeom prst="rect">
            <a:avLst/>
          </a:prstGeom>
        </p:spPr>
      </p:pic>
      <p:pic>
        <p:nvPicPr>
          <p:cNvPr id="4" name="图片 3">
            <a:extLst>
              <a:ext uri="{FF2B5EF4-FFF2-40B4-BE49-F238E27FC236}">
                <a16:creationId xmlns:a16="http://schemas.microsoft.com/office/drawing/2014/main" id="{37C9573C-19F0-448D-A4E9-843329842D5D}"/>
              </a:ext>
            </a:extLst>
          </p:cNvPr>
          <p:cNvPicPr>
            <a:picLocks noChangeAspect="1"/>
          </p:cNvPicPr>
          <p:nvPr/>
        </p:nvPicPr>
        <p:blipFill>
          <a:blip r:embed="rId6"/>
          <a:stretch>
            <a:fillRect/>
          </a:stretch>
        </p:blipFill>
        <p:spPr>
          <a:xfrm>
            <a:off x="7317525" y="439546"/>
            <a:ext cx="2060156" cy="2349655"/>
          </a:xfrm>
          <a:prstGeom prst="rect">
            <a:avLst/>
          </a:prstGeom>
        </p:spPr>
      </p:pic>
    </p:spTree>
    <p:extLst>
      <p:ext uri="{BB962C8B-B14F-4D97-AF65-F5344CB8AC3E}">
        <p14:creationId xmlns:p14="http://schemas.microsoft.com/office/powerpoint/2010/main" val="55922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4" y="-74994"/>
            <a:ext cx="11454525" cy="1016000"/>
          </a:xfrm>
        </p:spPr>
        <p:txBody>
          <a:bodyPr/>
          <a:lstStyle/>
          <a:p>
            <a:r>
              <a:rPr lang="en-US" altLang="zh-CN" dirty="0"/>
              <a:t>Installing Maven 3</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701750"/>
            <a:ext cx="6782149" cy="4808713"/>
          </a:xfrm>
          <a:prstGeom prst="rect">
            <a:avLst/>
          </a:prstGeom>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600" dirty="0">
                <a:solidFill>
                  <a:srgbClr val="212029"/>
                </a:solidFill>
                <a:latin typeface="+mn-lt"/>
              </a:rPr>
              <a:t>Download the source files of Apache Maven 3.6.2 (apache-maven-3.6.2-bin.zip) at </a:t>
            </a:r>
            <a:r>
              <a:rPr lang="en-US" altLang="zh-CN" sz="1600" dirty="0">
                <a:solidFill>
                  <a:srgbClr val="212029"/>
                </a:solidFill>
                <a:latin typeface="+mn-lt"/>
                <a:hlinkClick r:id="rId2"/>
              </a:rPr>
              <a:t>http://maven.apache.org/download.cgi</a:t>
            </a:r>
            <a:r>
              <a:rPr lang="en-US" altLang="zh-CN" sz="1600" dirty="0">
                <a:solidFill>
                  <a:srgbClr val="212029"/>
                </a:solidFill>
                <a:latin typeface="+mn-lt"/>
              </a:rPr>
              <a: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Extract the downloaded file to your specified path, for example, </a:t>
            </a:r>
            <a:r>
              <a:rPr lang="en-US" altLang="zh-CN" sz="1600" b="1" i="1" dirty="0">
                <a:solidFill>
                  <a:srgbClr val="0A6EFA"/>
                </a:solidFill>
                <a:latin typeface="+mn-lt"/>
              </a:rPr>
              <a:t>C:\Program Files\apache-maven-3.6.2</a:t>
            </a:r>
            <a:r>
              <a:rPr lang="en-US" altLang="zh-CN" sz="1600" b="1" dirty="0">
                <a:solidFill>
                  <a:srgbClr val="0A6EFA"/>
                </a:solidFill>
                <a:latin typeface="+mn-lt"/>
              </a:rPr>
              <a:t>.</a:t>
            </a: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Add system variable </a:t>
            </a:r>
            <a:r>
              <a:rPr lang="en-US" altLang="zh-CN" sz="1600" b="1" i="1" dirty="0">
                <a:solidFill>
                  <a:srgbClr val="0A6EFA"/>
                </a:solidFill>
                <a:latin typeface="+mn-lt"/>
              </a:rPr>
              <a:t>MAVEN_HOME</a:t>
            </a:r>
            <a:r>
              <a:rPr lang="en-US" altLang="zh-CN" sz="1600" b="1" dirty="0">
                <a:solidFill>
                  <a:srgbClr val="0A6EFA"/>
                </a:solidFill>
                <a:latin typeface="+mn-lt"/>
              </a:rPr>
              <a:t> </a:t>
            </a:r>
            <a:r>
              <a:rPr lang="en-US" altLang="zh-CN" sz="1600" dirty="0">
                <a:solidFill>
                  <a:srgbClr val="212029"/>
                </a:solidFill>
                <a:latin typeface="+mn-lt"/>
              </a:rPr>
              <a:t>with the above path as the value.</a:t>
            </a: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endParaRPr lang="en-US" altLang="zh-CN" sz="1600" dirty="0">
              <a:solidFill>
                <a:srgbClr val="212029"/>
              </a:solidFill>
              <a:latin typeface="+mn-lt"/>
            </a:endParaRPr>
          </a:p>
          <a:p>
            <a:pPr marL="457200" indent="-457200">
              <a:buAutoNum type="arabicPeriod"/>
            </a:pPr>
            <a:r>
              <a:rPr lang="en-US" altLang="zh-CN" sz="1600" dirty="0">
                <a:solidFill>
                  <a:srgbClr val="212029"/>
                </a:solidFill>
                <a:latin typeface="+mn-lt"/>
              </a:rPr>
              <a:t>Edit system variable </a:t>
            </a:r>
            <a:r>
              <a:rPr lang="en-US" altLang="zh-CN" sz="1600" b="1" i="1" dirty="0">
                <a:solidFill>
                  <a:srgbClr val="0A6EFA"/>
                </a:solidFill>
                <a:latin typeface="+mn-lt"/>
              </a:rPr>
              <a:t>Path</a:t>
            </a:r>
            <a:r>
              <a:rPr lang="en-US" altLang="zh-CN" sz="1600" dirty="0">
                <a:solidFill>
                  <a:srgbClr val="212029"/>
                </a:solidFill>
                <a:latin typeface="+mn-lt"/>
              </a:rPr>
              <a:t> and add </a:t>
            </a:r>
          </a:p>
          <a:p>
            <a:pPr marL="0" indent="0">
              <a:buNone/>
            </a:pPr>
            <a:r>
              <a:rPr lang="en-US" altLang="zh-CN" sz="1600" b="1" i="1" dirty="0">
                <a:solidFill>
                  <a:srgbClr val="0A6EFA"/>
                </a:solidFill>
                <a:latin typeface="+mn-lt"/>
              </a:rPr>
              <a:t>	;%MAVEN_HOME%\bin; </a:t>
            </a:r>
          </a:p>
          <a:p>
            <a:pPr marL="457200" indent="-457200">
              <a:buAutoNum type="arabicPeriod"/>
            </a:pPr>
            <a:endParaRPr lang="en-US" altLang="zh-CN" sz="1600" i="1" dirty="0">
              <a:solidFill>
                <a:srgbClr val="212029"/>
              </a:solidFill>
              <a:latin typeface="+mn-lt"/>
            </a:endParaRPr>
          </a:p>
          <a:p>
            <a:pPr marL="457200" indent="-457200">
              <a:buFont typeface="+mj-lt"/>
              <a:buAutoNum type="arabicPeriod" startAt="5"/>
            </a:pPr>
            <a:r>
              <a:rPr lang="en-US" altLang="zh-CN" sz="1600" dirty="0">
                <a:solidFill>
                  <a:srgbClr val="212029"/>
                </a:solidFill>
                <a:latin typeface="+mn-lt"/>
              </a:rPr>
              <a:t>Verify if the installation is successful by entering </a:t>
            </a:r>
            <a:r>
              <a:rPr lang="en-US" altLang="zh-CN" sz="1600" b="1" i="1" dirty="0" err="1">
                <a:solidFill>
                  <a:srgbClr val="0A6EFA"/>
                </a:solidFill>
                <a:latin typeface="+mn-lt"/>
              </a:rPr>
              <a:t>mvn</a:t>
            </a:r>
            <a:r>
              <a:rPr lang="en-US" altLang="zh-CN" sz="1600" b="1" i="1" dirty="0">
                <a:solidFill>
                  <a:srgbClr val="0A6EFA"/>
                </a:solidFill>
                <a:latin typeface="+mn-lt"/>
              </a:rPr>
              <a:t> -version </a:t>
            </a:r>
            <a:r>
              <a:rPr lang="en-US" altLang="zh-CN" sz="1600" dirty="0">
                <a:solidFill>
                  <a:srgbClr val="212029"/>
                </a:solidFill>
                <a:latin typeface="+mn-lt"/>
              </a:rPr>
              <a:t>in the command line.</a:t>
            </a:r>
          </a:p>
        </p:txBody>
      </p:sp>
      <p:pic>
        <p:nvPicPr>
          <p:cNvPr id="6" name="图片 5">
            <a:extLst>
              <a:ext uri="{FF2B5EF4-FFF2-40B4-BE49-F238E27FC236}">
                <a16:creationId xmlns:a16="http://schemas.microsoft.com/office/drawing/2014/main" id="{5ED67E55-386F-45B9-A7A5-1DD7C3566A7B}"/>
              </a:ext>
            </a:extLst>
          </p:cNvPr>
          <p:cNvPicPr>
            <a:picLocks noChangeAspect="1"/>
          </p:cNvPicPr>
          <p:nvPr/>
        </p:nvPicPr>
        <p:blipFill>
          <a:blip r:embed="rId3"/>
          <a:stretch>
            <a:fillRect/>
          </a:stretch>
        </p:blipFill>
        <p:spPr>
          <a:xfrm>
            <a:off x="7173906" y="2570315"/>
            <a:ext cx="4702192" cy="1139503"/>
          </a:xfrm>
          <a:prstGeom prst="rect">
            <a:avLst/>
          </a:prstGeom>
        </p:spPr>
      </p:pic>
      <p:pic>
        <p:nvPicPr>
          <p:cNvPr id="10" name="图片 9">
            <a:extLst>
              <a:ext uri="{FF2B5EF4-FFF2-40B4-BE49-F238E27FC236}">
                <a16:creationId xmlns:a16="http://schemas.microsoft.com/office/drawing/2014/main" id="{8820B178-964F-4E55-AD12-1C4C824E0E27}"/>
              </a:ext>
            </a:extLst>
          </p:cNvPr>
          <p:cNvPicPr>
            <a:picLocks noChangeAspect="1"/>
          </p:cNvPicPr>
          <p:nvPr/>
        </p:nvPicPr>
        <p:blipFill rotWithShape="1">
          <a:blip r:embed="rId4"/>
          <a:srcRect r="35074" b="16669"/>
          <a:stretch/>
        </p:blipFill>
        <p:spPr>
          <a:xfrm>
            <a:off x="7173906" y="4177926"/>
            <a:ext cx="4695444" cy="791115"/>
          </a:xfrm>
          <a:prstGeom prst="rect">
            <a:avLst/>
          </a:prstGeom>
        </p:spPr>
      </p:pic>
      <p:pic>
        <p:nvPicPr>
          <p:cNvPr id="12" name="图片 11">
            <a:extLst>
              <a:ext uri="{FF2B5EF4-FFF2-40B4-BE49-F238E27FC236}">
                <a16:creationId xmlns:a16="http://schemas.microsoft.com/office/drawing/2014/main" id="{B9112EA0-A2E5-46EE-A97C-07F2761F185E}"/>
              </a:ext>
            </a:extLst>
          </p:cNvPr>
          <p:cNvPicPr>
            <a:picLocks noChangeAspect="1"/>
          </p:cNvPicPr>
          <p:nvPr/>
        </p:nvPicPr>
        <p:blipFill>
          <a:blip r:embed="rId5"/>
          <a:stretch>
            <a:fillRect/>
          </a:stretch>
        </p:blipFill>
        <p:spPr>
          <a:xfrm>
            <a:off x="960740" y="5437149"/>
            <a:ext cx="10431007" cy="791115"/>
          </a:xfrm>
          <a:prstGeom prst="rect">
            <a:avLst/>
          </a:prstGeom>
        </p:spPr>
      </p:pic>
    </p:spTree>
    <p:extLst>
      <p:ext uri="{BB962C8B-B14F-4D97-AF65-F5344CB8AC3E}">
        <p14:creationId xmlns:p14="http://schemas.microsoft.com/office/powerpoint/2010/main" val="259438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p:txBody>
          <a:bodyPr/>
          <a:lstStyle/>
          <a:p>
            <a:r>
              <a:rPr lang="en-US" altLang="zh-CN" dirty="0"/>
              <a:t>Installing IntelliJ IDEA</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419101" y="1084522"/>
            <a:ext cx="11064062" cy="5135525"/>
          </a:xfrm>
          <a:prstGeom prst="rect">
            <a:avLst/>
          </a:prstGeom>
        </p:spPr>
        <p:txBody>
          <a:bodyPr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800" dirty="0">
                <a:solidFill>
                  <a:srgbClr val="212029"/>
                </a:solidFill>
                <a:latin typeface="+mn-lt"/>
              </a:rPr>
              <a:t>Download the installation image (Community Edition) at </a:t>
            </a:r>
            <a:r>
              <a:rPr lang="en-US" altLang="zh-CN" sz="1800" dirty="0">
                <a:solidFill>
                  <a:srgbClr val="212029"/>
                </a:solidFill>
                <a:latin typeface="+mn-lt"/>
                <a:hlinkClick r:id="rId2"/>
              </a:rPr>
              <a:t>https://www.jetbrains.com/idea/download/#section=windows</a:t>
            </a: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r>
              <a:rPr lang="en-US" altLang="zh-CN" sz="1800" dirty="0">
                <a:solidFill>
                  <a:srgbClr val="212029"/>
                </a:solidFill>
                <a:latin typeface="+mn-lt"/>
              </a:rPr>
              <a:t>Run the downloaded </a:t>
            </a:r>
            <a:r>
              <a:rPr lang="en-US" altLang="zh-CN" sz="1800" b="1" dirty="0">
                <a:solidFill>
                  <a:srgbClr val="0A6EFA"/>
                </a:solidFill>
                <a:latin typeface="+mn-lt"/>
              </a:rPr>
              <a:t>file </a:t>
            </a:r>
            <a:r>
              <a:rPr lang="en-US" altLang="zh-CN" sz="1800" b="1" i="1" dirty="0">
                <a:solidFill>
                  <a:srgbClr val="0A6EFA"/>
                </a:solidFill>
                <a:latin typeface="+mn-lt"/>
              </a:rPr>
              <a:t>ideaIC-2019.2.4.exe</a:t>
            </a:r>
            <a:r>
              <a:rPr lang="en-US" altLang="zh-CN" sz="1800" dirty="0">
                <a:solidFill>
                  <a:srgbClr val="212029"/>
                </a:solidFill>
                <a:latin typeface="+mn-lt"/>
              </a:rPr>
              <a:t>, and follow the prompt of the wizard to install IntelliJ IDEA.</a:t>
            </a: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AutoNum type="arabicPeriod"/>
            </a:pPr>
            <a:endParaRPr lang="en-US" altLang="zh-CN" sz="1800" dirty="0">
              <a:solidFill>
                <a:srgbClr val="212029"/>
              </a:solidFill>
              <a:latin typeface="+mn-lt"/>
            </a:endParaRPr>
          </a:p>
          <a:p>
            <a:pPr marL="457200" indent="-457200">
              <a:buFont typeface="Arial" panose="020B0604020202020204" pitchFamily="34" charset="0"/>
              <a:buAutoNum type="arabicPeriod"/>
            </a:pPr>
            <a:r>
              <a:rPr lang="en-US" altLang="zh-CN" sz="1800" dirty="0">
                <a:solidFill>
                  <a:srgbClr val="212029"/>
                </a:solidFill>
                <a:latin typeface="+mn-lt"/>
              </a:rPr>
              <a:t>Restart your computer to complete the installation.</a:t>
            </a:r>
          </a:p>
        </p:txBody>
      </p:sp>
      <p:pic>
        <p:nvPicPr>
          <p:cNvPr id="5" name="图片 4">
            <a:extLst>
              <a:ext uri="{FF2B5EF4-FFF2-40B4-BE49-F238E27FC236}">
                <a16:creationId xmlns:a16="http://schemas.microsoft.com/office/drawing/2014/main" id="{48372F71-2FDE-4380-9E60-00998F1C5907}"/>
              </a:ext>
            </a:extLst>
          </p:cNvPr>
          <p:cNvPicPr>
            <a:picLocks noChangeAspect="1"/>
          </p:cNvPicPr>
          <p:nvPr/>
        </p:nvPicPr>
        <p:blipFill>
          <a:blip r:embed="rId3"/>
          <a:stretch>
            <a:fillRect/>
          </a:stretch>
        </p:blipFill>
        <p:spPr>
          <a:xfrm>
            <a:off x="960768" y="2647744"/>
            <a:ext cx="3685896" cy="2758187"/>
          </a:xfrm>
          <a:prstGeom prst="rect">
            <a:avLst/>
          </a:prstGeom>
        </p:spPr>
      </p:pic>
    </p:spTree>
    <p:extLst>
      <p:ext uri="{BB962C8B-B14F-4D97-AF65-F5344CB8AC3E}">
        <p14:creationId xmlns:p14="http://schemas.microsoft.com/office/powerpoint/2010/main" val="279066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FE97D-4526-1B48-9978-564A563866BC}"/>
              </a:ext>
            </a:extLst>
          </p:cNvPr>
          <p:cNvSpPr txBox="1">
            <a:spLocks/>
          </p:cNvSpPr>
          <p:nvPr/>
        </p:nvSpPr>
        <p:spPr>
          <a:xfrm>
            <a:off x="1306285" y="3429000"/>
            <a:ext cx="9873343" cy="990600"/>
          </a:xfrm>
          <a:prstGeom prst="rect">
            <a:avLst/>
          </a:prstGeom>
        </p:spPr>
        <p:txBody>
          <a:bodyPr>
            <a:normAutofit fontScale="70000" lnSpcReduction="20000"/>
          </a:bodyPr>
          <a:lstStyle>
            <a:lvl1pPr algn="l" defTabSz="914400" rtl="0" eaLnBrk="1" latinLnBrk="0" hangingPunct="1">
              <a:lnSpc>
                <a:spcPct val="90000"/>
              </a:lnSpc>
              <a:spcBef>
                <a:spcPct val="0"/>
              </a:spcBef>
              <a:buNone/>
              <a:defRPr sz="2800" b="1" i="0" kern="1200" baseline="0">
                <a:solidFill>
                  <a:srgbClr val="000000"/>
                </a:solidFill>
                <a:latin typeface="Arial" panose="020B0604020202020204" pitchFamily="34" charset="0"/>
                <a:ea typeface="微软雅黑" panose="020B0503020204020204" pitchFamily="34" charset="-122"/>
                <a:cs typeface="+mj-cs"/>
              </a:defRPr>
            </a:lvl1pPr>
          </a:lstStyle>
          <a:p>
            <a:r>
              <a:rPr lang="en-US" altLang="zh-CN" sz="5400" dirty="0">
                <a:solidFill>
                  <a:schemeClr val="bg1"/>
                </a:solidFill>
              </a:rPr>
              <a:t>Python Development Environment Setup </a:t>
            </a:r>
          </a:p>
        </p:txBody>
      </p:sp>
    </p:spTree>
    <p:extLst>
      <p:ext uri="{BB962C8B-B14F-4D97-AF65-F5344CB8AC3E}">
        <p14:creationId xmlns:p14="http://schemas.microsoft.com/office/powerpoint/2010/main" val="231299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2C33-D0EC-E44B-BCCF-247F861BBFA5}"/>
              </a:ext>
            </a:extLst>
          </p:cNvPr>
          <p:cNvSpPr>
            <a:spLocks noGrp="1"/>
          </p:cNvSpPr>
          <p:nvPr>
            <p:ph type="title"/>
          </p:nvPr>
        </p:nvSpPr>
        <p:spPr>
          <a:xfrm>
            <a:off x="318374" y="-131154"/>
            <a:ext cx="11454525" cy="1016000"/>
          </a:xfrm>
        </p:spPr>
        <p:txBody>
          <a:bodyPr/>
          <a:lstStyle/>
          <a:p>
            <a:r>
              <a:rPr lang="en-US" altLang="zh-CN" dirty="0"/>
              <a:t>Installing Python 3.7.5</a:t>
            </a:r>
            <a:endParaRPr kumimoji="1" lang="zh-CN" altLang="en-US" dirty="0"/>
          </a:p>
        </p:txBody>
      </p:sp>
      <p:sp>
        <p:nvSpPr>
          <p:cNvPr id="3" name="内容占位符 3">
            <a:extLst>
              <a:ext uri="{FF2B5EF4-FFF2-40B4-BE49-F238E27FC236}">
                <a16:creationId xmlns:a16="http://schemas.microsoft.com/office/drawing/2014/main" id="{933BEFDD-EB92-FC44-B476-11F0BC72452D}"/>
              </a:ext>
            </a:extLst>
          </p:cNvPr>
          <p:cNvSpPr txBox="1">
            <a:spLocks/>
          </p:cNvSpPr>
          <p:nvPr/>
        </p:nvSpPr>
        <p:spPr>
          <a:xfrm>
            <a:off x="318374" y="1219070"/>
            <a:ext cx="10455207" cy="441986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C3D43"/>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altLang="zh-CN" sz="1700" dirty="0">
                <a:solidFill>
                  <a:srgbClr val="212029"/>
                </a:solidFill>
                <a:latin typeface="+mn-lt"/>
              </a:rPr>
              <a:t>Download the installation image (Windows x86-64 executable installer) at </a:t>
            </a:r>
            <a:r>
              <a:rPr lang="en-US" altLang="zh-CN" sz="1700" dirty="0">
                <a:solidFill>
                  <a:srgbClr val="212029"/>
                </a:solidFill>
                <a:latin typeface="+mn-lt"/>
                <a:hlinkClick r:id="rId2"/>
              </a:rPr>
              <a:t>https://www.python.org/downloads/release/python-375/</a:t>
            </a:r>
            <a:endParaRPr lang="en-US" altLang="zh-CN" sz="1700" dirty="0">
              <a:solidFill>
                <a:srgbClr val="212029"/>
              </a:solidFill>
              <a:latin typeface="+mn-lt"/>
            </a:endParaRPr>
          </a:p>
          <a:p>
            <a:pPr marL="457200" indent="-457200">
              <a:buAutoNum type="arabicPeriod"/>
            </a:pPr>
            <a:endParaRPr lang="en-US" altLang="zh-CN" sz="1700" dirty="0">
              <a:solidFill>
                <a:srgbClr val="212029"/>
              </a:solidFill>
              <a:highlight>
                <a:srgbClr val="FFFF00"/>
              </a:highlight>
              <a:latin typeface="+mn-lt"/>
            </a:endParaRPr>
          </a:p>
          <a:p>
            <a:pPr marL="457200" indent="-457200">
              <a:buAutoNum type="arabicPeriod"/>
            </a:pPr>
            <a:r>
              <a:rPr lang="en-US" altLang="zh-CN" sz="1700" dirty="0">
                <a:solidFill>
                  <a:srgbClr val="212029"/>
                </a:solidFill>
                <a:latin typeface="+mn-lt"/>
              </a:rPr>
              <a:t>Run the downloaded file </a:t>
            </a:r>
            <a:r>
              <a:rPr lang="en-US" altLang="zh-CN" sz="1700" b="1" i="1" dirty="0">
                <a:solidFill>
                  <a:srgbClr val="0A6EFA"/>
                </a:solidFill>
                <a:latin typeface="+mn-lt"/>
              </a:rPr>
              <a:t>python-3.7.5-amd64.exe</a:t>
            </a:r>
            <a:r>
              <a:rPr lang="en-US" altLang="zh-CN" sz="1700" dirty="0">
                <a:solidFill>
                  <a:srgbClr val="212029"/>
                </a:solidFill>
                <a:latin typeface="+mn-lt"/>
              </a:rPr>
              <a:t>, and choose “Quick Install” to install Python 3.7.5.</a:t>
            </a: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endParaRPr lang="en-US" altLang="zh-CN" sz="1700" dirty="0">
              <a:solidFill>
                <a:srgbClr val="212029"/>
              </a:solidFill>
              <a:latin typeface="+mn-lt"/>
            </a:endParaRPr>
          </a:p>
          <a:p>
            <a:pPr marL="457200" indent="-457200">
              <a:buAutoNum type="arabicPeriod"/>
            </a:pPr>
            <a:r>
              <a:rPr lang="en-US" altLang="zh-CN" sz="1700" dirty="0">
                <a:solidFill>
                  <a:srgbClr val="212029"/>
                </a:solidFill>
                <a:latin typeface="+mn-lt"/>
              </a:rPr>
              <a:t>Verify</a:t>
            </a:r>
            <a:r>
              <a:rPr lang="zh-CN" altLang="en-US" sz="1700" dirty="0">
                <a:solidFill>
                  <a:srgbClr val="212029"/>
                </a:solidFill>
                <a:latin typeface="+mn-lt"/>
              </a:rPr>
              <a:t> </a:t>
            </a:r>
            <a:r>
              <a:rPr lang="en-US" altLang="zh-CN" sz="1700" dirty="0">
                <a:solidFill>
                  <a:srgbClr val="212029"/>
                </a:solidFill>
                <a:latin typeface="+mn-lt"/>
              </a:rPr>
              <a:t>if the installation is successful:</a:t>
            </a:r>
            <a:r>
              <a:rPr lang="zh-CN" altLang="en-US" sz="1700" dirty="0">
                <a:solidFill>
                  <a:srgbClr val="212029"/>
                </a:solidFill>
                <a:latin typeface="+mn-lt"/>
              </a:rPr>
              <a:t> </a:t>
            </a:r>
            <a:r>
              <a:rPr lang="en-US" altLang="zh-CN" sz="1700" dirty="0">
                <a:solidFill>
                  <a:srgbClr val="212029"/>
                </a:solidFill>
                <a:latin typeface="+mn-lt"/>
              </a:rPr>
              <a:t>enter </a:t>
            </a:r>
            <a:r>
              <a:rPr lang="en-US" altLang="zh-CN" sz="1700" b="1" i="1" dirty="0">
                <a:solidFill>
                  <a:srgbClr val="0A6EFA"/>
                </a:solidFill>
                <a:latin typeface="+mn-lt"/>
              </a:rPr>
              <a:t>python</a:t>
            </a:r>
            <a:r>
              <a:rPr lang="en-US" altLang="zh-CN" sz="1700" dirty="0">
                <a:solidFill>
                  <a:srgbClr val="212029"/>
                </a:solidFill>
                <a:latin typeface="+mn-lt"/>
              </a:rPr>
              <a:t> in the command prompt.</a:t>
            </a:r>
          </a:p>
          <a:p>
            <a:pPr marL="457200" indent="-457200">
              <a:buAutoNum type="arabicPeriod"/>
            </a:pPr>
            <a:endParaRPr lang="en-US" altLang="zh-CN" sz="1700" dirty="0">
              <a:solidFill>
                <a:srgbClr val="212029"/>
              </a:solidFill>
              <a:latin typeface="+mn-lt"/>
            </a:endParaRPr>
          </a:p>
          <a:p>
            <a:pPr marL="0" indent="0">
              <a:buNone/>
            </a:pPr>
            <a:endParaRPr lang="en-US" altLang="zh-CN" sz="1700" dirty="0">
              <a:solidFill>
                <a:srgbClr val="212029"/>
              </a:solidFill>
              <a:latin typeface="+mn-lt"/>
            </a:endParaRPr>
          </a:p>
        </p:txBody>
      </p:sp>
      <p:pic>
        <p:nvPicPr>
          <p:cNvPr id="7" name="图片 6">
            <a:extLst>
              <a:ext uri="{FF2B5EF4-FFF2-40B4-BE49-F238E27FC236}">
                <a16:creationId xmlns:a16="http://schemas.microsoft.com/office/drawing/2014/main" id="{787F52C7-2689-44BE-A6A0-0B95BC3BE580}"/>
              </a:ext>
            </a:extLst>
          </p:cNvPr>
          <p:cNvPicPr>
            <a:picLocks noChangeAspect="1"/>
          </p:cNvPicPr>
          <p:nvPr/>
        </p:nvPicPr>
        <p:blipFill>
          <a:blip r:embed="rId3"/>
          <a:stretch>
            <a:fillRect/>
          </a:stretch>
        </p:blipFill>
        <p:spPr>
          <a:xfrm>
            <a:off x="802700" y="3121493"/>
            <a:ext cx="4856659" cy="615014"/>
          </a:xfrm>
          <a:prstGeom prst="rect">
            <a:avLst/>
          </a:prstGeom>
        </p:spPr>
      </p:pic>
      <p:pic>
        <p:nvPicPr>
          <p:cNvPr id="10" name="图片 9">
            <a:extLst>
              <a:ext uri="{FF2B5EF4-FFF2-40B4-BE49-F238E27FC236}">
                <a16:creationId xmlns:a16="http://schemas.microsoft.com/office/drawing/2014/main" id="{F6FE27AB-788A-49E9-8AA2-3D23D0D71758}"/>
              </a:ext>
            </a:extLst>
          </p:cNvPr>
          <p:cNvPicPr>
            <a:picLocks noChangeAspect="1"/>
          </p:cNvPicPr>
          <p:nvPr/>
        </p:nvPicPr>
        <p:blipFill>
          <a:blip r:embed="rId4"/>
          <a:stretch>
            <a:fillRect/>
          </a:stretch>
        </p:blipFill>
        <p:spPr>
          <a:xfrm>
            <a:off x="802700" y="4632697"/>
            <a:ext cx="9132388" cy="823223"/>
          </a:xfrm>
          <a:prstGeom prst="rect">
            <a:avLst/>
          </a:prstGeom>
        </p:spPr>
      </p:pic>
      <p:sp>
        <p:nvSpPr>
          <p:cNvPr id="8" name="标题 1">
            <a:extLst>
              <a:ext uri="{FF2B5EF4-FFF2-40B4-BE49-F238E27FC236}">
                <a16:creationId xmlns:a16="http://schemas.microsoft.com/office/drawing/2014/main" id="{9F564873-7A39-4FC2-B069-01BFCBA426C8}"/>
              </a:ext>
            </a:extLst>
          </p:cNvPr>
          <p:cNvSpPr txBox="1">
            <a:spLocks/>
          </p:cNvSpPr>
          <p:nvPr/>
        </p:nvSpPr>
        <p:spPr>
          <a:xfrm>
            <a:off x="318375" y="565737"/>
            <a:ext cx="10681968" cy="465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lang="zh-CN" altLang="en-US" sz="3000" b="1" kern="1200">
                <a:solidFill>
                  <a:srgbClr val="3C3D43"/>
                </a:solidFill>
                <a:latin typeface="Microsoft YaHei" panose="020B0503020204020204" pitchFamily="34" charset="-122"/>
                <a:ea typeface="Microsoft YaHei" panose="020B0503020204020204" pitchFamily="34" charset="-122"/>
                <a:cs typeface="+mj-cs"/>
              </a:defRPr>
            </a:lvl1pPr>
          </a:lstStyle>
          <a:p>
            <a:r>
              <a:rPr lang="en-US" altLang="zh-CN" sz="1800" b="0" dirty="0">
                <a:solidFill>
                  <a:schemeClr val="bg1">
                    <a:lumMod val="65000"/>
                  </a:schemeClr>
                </a:solidFill>
                <a:latin typeface="Roboto Condensed" panose="02000000000000000000" pitchFamily="2" charset="0"/>
                <a:ea typeface="Roboto Condensed" panose="02000000000000000000" pitchFamily="2" charset="0"/>
              </a:rPr>
              <a:t>You can skip this step if you already have a Python installed.  </a:t>
            </a:r>
            <a:endParaRPr lang="en-US" sz="1800" b="0" dirty="0">
              <a:solidFill>
                <a:schemeClr val="bg1">
                  <a:lumMod val="65000"/>
                </a:schemeClr>
              </a:solidFill>
            </a:endParaRPr>
          </a:p>
        </p:txBody>
      </p:sp>
    </p:spTree>
    <p:extLst>
      <p:ext uri="{BB962C8B-B14F-4D97-AF65-F5344CB8AC3E}">
        <p14:creationId xmlns:p14="http://schemas.microsoft.com/office/powerpoint/2010/main" val="444944534"/>
      </p:ext>
    </p:extLst>
  </p:cSld>
  <p:clrMapOvr>
    <a:masterClrMapping/>
  </p:clrMapOvr>
</p:sld>
</file>

<file path=ppt/theme/theme1.xml><?xml version="1.0" encoding="utf-8"?>
<a:theme xmlns:a="http://schemas.openxmlformats.org/drawingml/2006/main" name="Envision Digital - Light">
  <a:themeElements>
    <a:clrScheme name="EnOS">
      <a:dk1>
        <a:sysClr val="windowText" lastClr="000000"/>
      </a:dk1>
      <a:lt1>
        <a:sysClr val="window" lastClr="FFFFFF"/>
      </a:lt1>
      <a:dk2>
        <a:srgbClr val="00293A"/>
      </a:dk2>
      <a:lt2>
        <a:srgbClr val="E7E6E6"/>
      </a:lt2>
      <a:accent1>
        <a:srgbClr val="4CA8FF"/>
      </a:accent1>
      <a:accent2>
        <a:srgbClr val="01CB90"/>
      </a:accent2>
      <a:accent3>
        <a:srgbClr val="DE5145"/>
      </a:accent3>
      <a:accent4>
        <a:srgbClr val="FFC000"/>
      </a:accent4>
      <a:accent5>
        <a:srgbClr val="964FFF"/>
      </a:accent5>
      <a:accent6>
        <a:srgbClr val="DF397F"/>
      </a:accent6>
      <a:hlink>
        <a:srgbClr val="4CA8FF"/>
      </a:hlink>
      <a:folHlink>
        <a:srgbClr val="A5A5A5"/>
      </a:folHlink>
    </a:clrScheme>
    <a:fontScheme name="Envision">
      <a:majorFont>
        <a:latin typeface="Calibri"/>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5212</TotalTime>
  <Words>594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D-DIN</vt:lpstr>
      <vt:lpstr>Helvetica Neue Thin</vt:lpstr>
      <vt:lpstr>Microsoft YaHei Light</vt:lpstr>
      <vt:lpstr>Roboto Condensed</vt:lpstr>
      <vt:lpstr>等线</vt:lpstr>
      <vt:lpstr>Microsoft YaHei</vt:lpstr>
      <vt:lpstr>Microsoft YaHei</vt:lpstr>
      <vt:lpstr>Arial</vt:lpstr>
      <vt:lpstr>Calibri</vt:lpstr>
      <vt:lpstr>Envision Digital - Light</vt:lpstr>
      <vt:lpstr>PowerPoint Presentation</vt:lpstr>
      <vt:lpstr>Objectives</vt:lpstr>
      <vt:lpstr>Development Environment Setup</vt:lpstr>
      <vt:lpstr>PowerPoint Presentation</vt:lpstr>
      <vt:lpstr>Installing Java SE 8</vt:lpstr>
      <vt:lpstr>Installing Maven 3</vt:lpstr>
      <vt:lpstr>Installing IntelliJ IDEA</vt:lpstr>
      <vt:lpstr>PowerPoint Presentation</vt:lpstr>
      <vt:lpstr>Installing Python 3.7.5</vt:lpstr>
      <vt:lpstr>Installing PyCharm</vt:lpstr>
      <vt:lpstr>Setting up PyCharm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 Sky</dc:creator>
  <cp:lastModifiedBy>Jimmy Chen</cp:lastModifiedBy>
  <cp:revision>422</cp:revision>
  <dcterms:created xsi:type="dcterms:W3CDTF">2019-06-20T02:05:35Z</dcterms:created>
  <dcterms:modified xsi:type="dcterms:W3CDTF">2021-06-03T01:54:33Z</dcterms:modified>
</cp:coreProperties>
</file>