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192"/>
    <a:srgbClr val="00EB00"/>
    <a:srgbClr val="932192"/>
    <a:srgbClr val="333334"/>
    <a:srgbClr val="919191"/>
    <a:srgbClr val="666666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597"/>
  </p:normalViewPr>
  <p:slideViewPr>
    <p:cSldViewPr snapToGrid="0" snapToObjects="1">
      <p:cViewPr varScale="1">
        <p:scale>
          <a:sx n="95" d="100"/>
          <a:sy n="9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4290-A2B9-0E45-A577-88404BB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8A51F3-6A2F-264D-B841-01A76D07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42AC3-1366-4A4A-A10F-18EEB6A5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793C8-575B-F04E-885D-CE4A24AA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BE14A-A52E-6D4C-843F-1269A758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4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AC019-E964-7742-B41C-8CFF6A44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56A77-53C5-AC47-9CFA-680F48C5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FCD24-F4CD-744A-BE29-DC6F700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39518-F1E3-4E45-9C0A-55EB27B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188D0-BD35-014B-9D86-2F267C9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9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3CCD-20D8-7649-9407-DFC0EB9E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B7018-5A82-7B4E-A4F7-484C6110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2A941-BB13-B747-80B0-FD642D6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48C64-B8C3-B14E-950E-8AD85460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893E3-1500-2245-A611-886B9E2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61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E10A-7875-B449-98E9-A0520B0B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0890-7371-9148-8E14-81653001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8B088-D087-9345-9F8B-56451766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00120-8CF9-8649-896C-7B4C444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DAE55-9164-B44B-BF9F-C4EFF8C2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6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07A7-205B-2541-9328-5DBFF558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CEAB9-F044-7349-8A36-C7ED2C5A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B4331-864D-8041-B41A-E65F2EEA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EBCA9-0AC7-C444-B480-10379358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AFB8E-9732-1342-B38D-0D074865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0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782A-68FB-FB47-BCBB-3CC4A91A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C0F1-B4DE-B74C-AA1A-C876630C0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89267-D0B7-6247-A09D-727813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BB2F5-AC7E-6E42-BB22-EFA63B5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63F5B-5CA6-5149-9114-D3BF81D7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91A2C-03BE-1040-AF57-10C5CEAD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2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7A43B-4C92-E64B-899D-1DE8CF32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76A39-C110-9145-9C0C-2978DD12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AC375-5D1D-7649-BC84-5FBCB4BC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147101-EE2B-824E-96A2-2A5A02F3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012A38-1A5C-CE4D-AE13-26145188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7CF65-9251-384D-972D-529D9F92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7CD86A-6E4A-7B48-8104-DAA4590C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24A8B-9C0E-C849-BF72-649A033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7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A0E36-7E2B-7B4C-8C6D-3E2710D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4C0CA6-BDEA-094C-B40D-D594B9DB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F6FF4-ED3A-6A4D-B889-553E137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43647-69F2-BA4B-B97C-E0BEF50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7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54E2D-6491-B745-8D91-9001C98C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11CEC-92DE-9D40-A87B-D516D89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E2A42-FE07-9749-8FFB-92D63CF0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67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9004-3D68-0847-BCB3-41221438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61726-81B4-3A40-823A-0525426C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0B80F-116E-8841-8287-05068A93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69398-9EBD-CA4D-BFB4-542817CE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D5AE2-2F1A-7D48-B46E-24948F25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A0D7A-37E0-8D4A-921F-93161FB4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6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9ADD2-D568-D246-9ADF-EE630DC7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69F07-D8C4-DC4F-B8A6-2AC8AE2A0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68C4F-EE72-5241-96F5-68C1238D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B03C4-6584-854D-BDAB-01B6A6AE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83BE2-4E3D-AD43-BD9F-F937C479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C8160-8299-7843-A633-1B0DEC29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028DD-AB3D-414E-8093-31F439B5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B5312-22D6-A84D-A921-BBEEDAED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5E3AE-36A7-4546-82EA-65675DD42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7B64-54DD-B240-BE63-1466313D41E1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33BC3-C995-554F-A949-BB74FCA1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CF7DA-B8D6-EA45-BFCB-B3CE1303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BA02-6D1C-A64F-99EA-191EDF467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6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FF5AB93-0986-FE42-876A-458EBC69E751}"/>
              </a:ext>
            </a:extLst>
          </p:cNvPr>
          <p:cNvGrpSpPr/>
          <p:nvPr/>
        </p:nvGrpSpPr>
        <p:grpSpPr>
          <a:xfrm>
            <a:off x="3574473" y="2458192"/>
            <a:ext cx="2700000" cy="1080655"/>
            <a:chOff x="3574473" y="2458192"/>
            <a:chExt cx="2700000" cy="1080655"/>
          </a:xfrm>
          <a:solidFill>
            <a:srgbClr val="932192"/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DE14E3-7868-B04F-9366-27A742092241}"/>
                </a:ext>
              </a:extLst>
            </p:cNvPr>
            <p:cNvSpPr/>
            <p:nvPr/>
          </p:nvSpPr>
          <p:spPr>
            <a:xfrm>
              <a:off x="3574473" y="2458192"/>
              <a:ext cx="1080000" cy="108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2D75E8-3868-2843-9AB3-59839DF121DD}"/>
                </a:ext>
              </a:extLst>
            </p:cNvPr>
            <p:cNvSpPr/>
            <p:nvPr/>
          </p:nvSpPr>
          <p:spPr>
            <a:xfrm>
              <a:off x="4114473" y="2458847"/>
              <a:ext cx="2160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048C5A-D559-114C-AEC7-2B00A9A1954D}"/>
              </a:ext>
            </a:extLst>
          </p:cNvPr>
          <p:cNvGrpSpPr/>
          <p:nvPr/>
        </p:nvGrpSpPr>
        <p:grpSpPr>
          <a:xfrm>
            <a:off x="3574473" y="4661065"/>
            <a:ext cx="2700000" cy="1080655"/>
            <a:chOff x="3574473" y="2458192"/>
            <a:chExt cx="2700000" cy="1080655"/>
          </a:xfrm>
          <a:solidFill>
            <a:srgbClr val="3E3F3F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B4AFEEF-FDCA-5047-816A-D188689CC013}"/>
                </a:ext>
              </a:extLst>
            </p:cNvPr>
            <p:cNvSpPr/>
            <p:nvPr/>
          </p:nvSpPr>
          <p:spPr>
            <a:xfrm>
              <a:off x="3574473" y="2458192"/>
              <a:ext cx="1080000" cy="108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CA9028-565E-F244-9F9E-AF82F0D50C5E}"/>
                </a:ext>
              </a:extLst>
            </p:cNvPr>
            <p:cNvSpPr/>
            <p:nvPr/>
          </p:nvSpPr>
          <p:spPr>
            <a:xfrm>
              <a:off x="4114473" y="2458847"/>
              <a:ext cx="2160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形 12" descr="居家">
            <a:extLst>
              <a:ext uri="{FF2B5EF4-FFF2-40B4-BE49-F238E27FC236}">
                <a16:creationId xmlns:a16="http://schemas.microsoft.com/office/drawing/2014/main" id="{D851E756-1B65-C842-9CB6-0024341E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237" y="1728787"/>
            <a:ext cx="914400" cy="914400"/>
          </a:xfrm>
          <a:prstGeom prst="rect">
            <a:avLst/>
          </a:prstGeom>
        </p:spPr>
      </p:pic>
      <p:pic>
        <p:nvPicPr>
          <p:cNvPr id="16" name="图形 15" descr="信息">
            <a:extLst>
              <a:ext uri="{FF2B5EF4-FFF2-40B4-BE49-F238E27FC236}">
                <a16:creationId xmlns:a16="http://schemas.microsoft.com/office/drawing/2014/main" id="{EE7D3156-B451-E145-9471-F71E0174C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237" y="3081647"/>
            <a:ext cx="914400" cy="914400"/>
          </a:xfrm>
          <a:prstGeom prst="rect">
            <a:avLst/>
          </a:prstGeom>
        </p:spPr>
      </p:pic>
      <p:pic>
        <p:nvPicPr>
          <p:cNvPr id="17" name="图形 16" descr="居家">
            <a:extLst>
              <a:ext uri="{FF2B5EF4-FFF2-40B4-BE49-F238E27FC236}">
                <a16:creationId xmlns:a16="http://schemas.microsoft.com/office/drawing/2014/main" id="{60DDFAC8-FB4A-0242-BE9F-9906CB650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0928" y="1728787"/>
            <a:ext cx="914400" cy="914400"/>
          </a:xfrm>
          <a:prstGeom prst="rect">
            <a:avLst/>
          </a:prstGeom>
        </p:spPr>
      </p:pic>
      <p:pic>
        <p:nvPicPr>
          <p:cNvPr id="19" name="图形 18" descr="条形图">
            <a:extLst>
              <a:ext uri="{FF2B5EF4-FFF2-40B4-BE49-F238E27FC236}">
                <a16:creationId xmlns:a16="http://schemas.microsoft.com/office/drawing/2014/main" id="{0D27F20F-3F66-3D49-BA48-1DC45E0A6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9367" y="4214814"/>
            <a:ext cx="914400" cy="914400"/>
          </a:xfrm>
          <a:prstGeom prst="rect">
            <a:avLst/>
          </a:prstGeom>
        </p:spPr>
      </p:pic>
      <p:pic>
        <p:nvPicPr>
          <p:cNvPr id="21" name="图形 20" descr="维恩图">
            <a:extLst>
              <a:ext uri="{FF2B5EF4-FFF2-40B4-BE49-F238E27FC236}">
                <a16:creationId xmlns:a16="http://schemas.microsoft.com/office/drawing/2014/main" id="{3E00AA96-7BCC-D047-BEAD-73A7DF06C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9367" y="5284520"/>
            <a:ext cx="914400" cy="914400"/>
          </a:xfrm>
          <a:prstGeom prst="rect">
            <a:avLst/>
          </a:prstGeom>
        </p:spPr>
      </p:pic>
      <p:pic>
        <p:nvPicPr>
          <p:cNvPr id="22" name="图形 21" descr="维恩图">
            <a:extLst>
              <a:ext uri="{FF2B5EF4-FFF2-40B4-BE49-F238E27FC236}">
                <a16:creationId xmlns:a16="http://schemas.microsoft.com/office/drawing/2014/main" id="{D9A35027-89DA-D047-A734-70A0D2ECC7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3354" y="5351506"/>
            <a:ext cx="914400" cy="914400"/>
          </a:xfrm>
          <a:prstGeom prst="rect">
            <a:avLst/>
          </a:prstGeom>
        </p:spPr>
      </p:pic>
      <p:pic>
        <p:nvPicPr>
          <p:cNvPr id="23" name="图形 22" descr="条形图">
            <a:extLst>
              <a:ext uri="{FF2B5EF4-FFF2-40B4-BE49-F238E27FC236}">
                <a16:creationId xmlns:a16="http://schemas.microsoft.com/office/drawing/2014/main" id="{02C2B73C-8C96-C44C-A887-93E4BAEB7F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00928" y="4220196"/>
            <a:ext cx="914400" cy="914400"/>
          </a:xfrm>
          <a:prstGeom prst="rect">
            <a:avLst/>
          </a:prstGeom>
        </p:spPr>
      </p:pic>
      <p:pic>
        <p:nvPicPr>
          <p:cNvPr id="24" name="图形 23" descr="信息">
            <a:extLst>
              <a:ext uri="{FF2B5EF4-FFF2-40B4-BE49-F238E27FC236}">
                <a16:creationId xmlns:a16="http://schemas.microsoft.com/office/drawing/2014/main" id="{F1736BB2-6ED3-7A49-A660-088EF879A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00928" y="3081647"/>
            <a:ext cx="914400" cy="914400"/>
          </a:xfrm>
          <a:prstGeom prst="rect">
            <a:avLst/>
          </a:prstGeom>
        </p:spPr>
      </p:pic>
      <p:pic>
        <p:nvPicPr>
          <p:cNvPr id="26" name="图形 25" descr="研究">
            <a:extLst>
              <a:ext uri="{FF2B5EF4-FFF2-40B4-BE49-F238E27FC236}">
                <a16:creationId xmlns:a16="http://schemas.microsoft.com/office/drawing/2014/main" id="{B6CD9205-799A-7244-822A-D86BDFBCD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49367" y="438458"/>
            <a:ext cx="914400" cy="914400"/>
          </a:xfrm>
          <a:prstGeom prst="rect">
            <a:avLst/>
          </a:prstGeom>
        </p:spPr>
      </p:pic>
      <p:pic>
        <p:nvPicPr>
          <p:cNvPr id="27" name="图形 26" descr="研究">
            <a:extLst>
              <a:ext uri="{FF2B5EF4-FFF2-40B4-BE49-F238E27FC236}">
                <a16:creationId xmlns:a16="http://schemas.microsoft.com/office/drawing/2014/main" id="{2FE33657-F172-A04D-9314-73AAF1E1CA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157" y="400605"/>
            <a:ext cx="914400" cy="91440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8EB27EEC-9DB9-DE47-81BA-84336029672F}"/>
              </a:ext>
            </a:extLst>
          </p:cNvPr>
          <p:cNvGrpSpPr/>
          <p:nvPr/>
        </p:nvGrpSpPr>
        <p:grpSpPr>
          <a:xfrm>
            <a:off x="3574473" y="485030"/>
            <a:ext cx="2700000" cy="1080655"/>
            <a:chOff x="3574473" y="2458192"/>
            <a:chExt cx="2700000" cy="1080655"/>
          </a:xfrm>
          <a:solidFill>
            <a:schemeClr val="bg1"/>
          </a:solidFill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CBA15F0-596B-9848-9512-CCBA7593E46D}"/>
                </a:ext>
              </a:extLst>
            </p:cNvPr>
            <p:cNvSpPr/>
            <p:nvPr/>
          </p:nvSpPr>
          <p:spPr>
            <a:xfrm>
              <a:off x="3574473" y="2458192"/>
              <a:ext cx="1080000" cy="108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B7ADE21-4848-BE4F-8890-C5A88FBD2948}"/>
                </a:ext>
              </a:extLst>
            </p:cNvPr>
            <p:cNvSpPr/>
            <p:nvPr/>
          </p:nvSpPr>
          <p:spPr>
            <a:xfrm>
              <a:off x="4114473" y="2458847"/>
              <a:ext cx="2160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740AFED5-6454-F94D-9355-A100235D22BE}"/>
              </a:ext>
            </a:extLst>
          </p:cNvPr>
          <p:cNvSpPr/>
          <p:nvPr/>
        </p:nvSpPr>
        <p:spPr>
          <a:xfrm>
            <a:off x="332510" y="178130"/>
            <a:ext cx="6480000" cy="6480000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63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2C2004-E805-5748-8DEA-81345D8C0982}"/>
              </a:ext>
            </a:extLst>
          </p:cNvPr>
          <p:cNvGrpSpPr/>
          <p:nvPr/>
        </p:nvGrpSpPr>
        <p:grpSpPr>
          <a:xfrm>
            <a:off x="736694" y="816798"/>
            <a:ext cx="3240000" cy="1080656"/>
            <a:chOff x="736694" y="816798"/>
            <a:chExt cx="3240000" cy="108065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73B5459-2B8B-3543-87E0-808378D8DDC1}"/>
                </a:ext>
              </a:extLst>
            </p:cNvPr>
            <p:cNvGrpSpPr/>
            <p:nvPr/>
          </p:nvGrpSpPr>
          <p:grpSpPr>
            <a:xfrm>
              <a:off x="736694" y="816798"/>
              <a:ext cx="3240000" cy="1080656"/>
              <a:chOff x="736694" y="816798"/>
              <a:chExt cx="3240000" cy="1080656"/>
            </a:xfrm>
            <a:solidFill>
              <a:srgbClr val="919191"/>
            </a:solidFill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5073ED4-9223-3A4E-9888-892203C42DEE}"/>
                  </a:ext>
                </a:extLst>
              </p:cNvPr>
              <p:cNvGrpSpPr/>
              <p:nvPr/>
            </p:nvGrpSpPr>
            <p:grpSpPr>
              <a:xfrm>
                <a:off x="736694" y="816799"/>
                <a:ext cx="2700000" cy="1080655"/>
                <a:chOff x="3574473" y="2458192"/>
                <a:chExt cx="2700000" cy="1080655"/>
              </a:xfrm>
              <a:grpFill/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E0C1414-94B6-C647-ACF7-9B0765B952DD}"/>
                    </a:ext>
                  </a:extLst>
                </p:cNvPr>
                <p:cNvSpPr/>
                <p:nvPr/>
              </p:nvSpPr>
              <p:spPr>
                <a:xfrm>
                  <a:off x="3574473" y="2458192"/>
                  <a:ext cx="1080000" cy="10806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16928F1-54C6-B84B-A560-ABE3DEC327F5}"/>
                    </a:ext>
                  </a:extLst>
                </p:cNvPr>
                <p:cNvSpPr/>
                <p:nvPr/>
              </p:nvSpPr>
              <p:spPr>
                <a:xfrm>
                  <a:off x="4114473" y="2458847"/>
                  <a:ext cx="2160000" cy="10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3AD9DFF-54D7-6149-B445-7CB0CE0830E1}"/>
                  </a:ext>
                </a:extLst>
              </p:cNvPr>
              <p:cNvSpPr/>
              <p:nvPr/>
            </p:nvSpPr>
            <p:spPr>
              <a:xfrm>
                <a:off x="2896694" y="816798"/>
                <a:ext cx="1080000" cy="108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34C1801-450E-5946-B801-11E7FEFA1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0" t="2345" r="75351" b="88535"/>
            <a:stretch/>
          </p:blipFill>
          <p:spPr>
            <a:xfrm>
              <a:off x="990515" y="1036491"/>
              <a:ext cx="2732358" cy="641268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1816694" y="3099460"/>
            <a:ext cx="4168470" cy="2766950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竖起的大拇指手势 ">
            <a:extLst>
              <a:ext uri="{FF2B5EF4-FFF2-40B4-BE49-F238E27FC236}">
                <a16:creationId xmlns:a16="http://schemas.microsoft.com/office/drawing/2014/main" id="{7CA2180F-FBC9-FF4F-B7EA-2FA5381F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7" name="图形 16" descr="无填充的悲伤表情">
            <a:extLst>
              <a:ext uri="{FF2B5EF4-FFF2-40B4-BE49-F238E27FC236}">
                <a16:creationId xmlns:a16="http://schemas.microsoft.com/office/drawing/2014/main" id="{608DC425-F7C0-B24B-B466-54BC957A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125" y="2543175"/>
            <a:ext cx="914400" cy="914400"/>
          </a:xfrm>
          <a:prstGeom prst="rect">
            <a:avLst/>
          </a:prstGeom>
        </p:spPr>
      </p:pic>
      <p:pic>
        <p:nvPicPr>
          <p:cNvPr id="19" name="图形 18" descr="无填充的笑脸">
            <a:extLst>
              <a:ext uri="{FF2B5EF4-FFF2-40B4-BE49-F238E27FC236}">
                <a16:creationId xmlns:a16="http://schemas.microsoft.com/office/drawing/2014/main" id="{34460E29-DAC1-1A43-8E8B-221B25285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7175" y="1343025"/>
            <a:ext cx="914400" cy="914400"/>
          </a:xfrm>
          <a:prstGeom prst="rect">
            <a:avLst/>
          </a:prstGeom>
        </p:spPr>
      </p:pic>
      <p:pic>
        <p:nvPicPr>
          <p:cNvPr id="21" name="图形 20" descr="箭头顺时针弯曲">
            <a:extLst>
              <a:ext uri="{FF2B5EF4-FFF2-40B4-BE49-F238E27FC236}">
                <a16:creationId xmlns:a16="http://schemas.microsoft.com/office/drawing/2014/main" id="{7A800490-A09C-3549-9455-CC0D26520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1275" y="2290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332509" y="178130"/>
            <a:ext cx="11578441" cy="6495802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6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1816694" y="3099460"/>
            <a:ext cx="3713249" cy="841169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75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332509" y="178130"/>
            <a:ext cx="9334005" cy="6495802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4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332509" y="178130"/>
            <a:ext cx="4696691" cy="6495802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74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E881E0A6-4EE3-D446-93F3-E7FAFDF47AF7}"/>
              </a:ext>
            </a:extLst>
          </p:cNvPr>
          <p:cNvSpPr/>
          <p:nvPr/>
        </p:nvSpPr>
        <p:spPr>
          <a:xfrm>
            <a:off x="332509" y="178130"/>
            <a:ext cx="11578441" cy="4622470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02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740AFED5-6454-F94D-9355-A100235D22BE}"/>
              </a:ext>
            </a:extLst>
          </p:cNvPr>
          <p:cNvSpPr/>
          <p:nvPr/>
        </p:nvSpPr>
        <p:spPr>
          <a:xfrm>
            <a:off x="332510" y="178130"/>
            <a:ext cx="10115856" cy="6495802"/>
          </a:xfrm>
          <a:prstGeom prst="round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0</Words>
  <Application>Microsoft Macintosh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Carmelo Lee</dc:creator>
  <cp:lastModifiedBy>Carmelo Lee</cp:lastModifiedBy>
  <cp:revision>4</cp:revision>
  <dcterms:created xsi:type="dcterms:W3CDTF">2024-11-24T12:46:12Z</dcterms:created>
  <dcterms:modified xsi:type="dcterms:W3CDTF">2024-11-26T05:28:02Z</dcterms:modified>
</cp:coreProperties>
</file>