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0BA82-23CC-1C46-9E7E-61F797E3CE1F}" v="11" dt="2024-03-20T18:36:4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24"/>
  </p:normalViewPr>
  <p:slideViewPr>
    <p:cSldViewPr snapToGrid="0">
      <p:cViewPr varScale="1">
        <p:scale>
          <a:sx n="58" d="100"/>
          <a:sy n="58" d="100"/>
        </p:scale>
        <p:origin x="24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659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659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385482" y="340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 out of 36 (6%) requirements complete. </a:t>
            </a:r>
          </a:p>
          <a:p>
            <a:r>
              <a:rPr lang="en-US" dirty="0"/>
              <a:t>0 out of 47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Brooks Arthur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Session Controls 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 To allow for user information to be transferred between pages and saved as cookies in the user's browser.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User Login Page 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w users to log into there accounts.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4C8F9-7714-5AFF-9F15-91295A48C803}"/>
              </a:ext>
            </a:extLst>
          </p:cNvPr>
          <p:cNvSpPr txBox="1"/>
          <p:nvPr/>
        </p:nvSpPr>
        <p:spPr>
          <a:xfrm>
            <a:off x="331694" y="233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92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Quay Robinson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File Upload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upload files such as documents to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Tag Query/Search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allows users to filter and locate tasks within a to-do list based on specific tags assigned to each task.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63AD-A29B-E45E-FA43-0634A4ACCE8E}"/>
              </a:ext>
            </a:extLst>
          </p:cNvPr>
          <p:cNvSpPr txBox="1"/>
          <p:nvPr/>
        </p:nvSpPr>
        <p:spPr>
          <a:xfrm>
            <a:off x="295835" y="367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241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Bryce Bien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Entry Subtasks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break down larger tasks into smaller tasks.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Password Encryption and User Data Storage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Implement password encryption and user data storage to ensure the user's information is protected.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BF3D7-1476-719D-0C3B-34724E6E6954}"/>
              </a:ext>
            </a:extLst>
          </p:cNvPr>
          <p:cNvSpPr txBox="1"/>
          <p:nvPr/>
        </p:nvSpPr>
        <p:spPr>
          <a:xfrm>
            <a:off x="457200" y="32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28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Cody King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Recurring Entries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create tasks that will occur regularly, so the user will have the option to have a task repeated daily, weekly, monthly, or yearly.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Search By Date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efficiently locate tasks by specific dates or within a range of dates.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898DB-F15D-7CB4-3529-47BAC046873E}"/>
              </a:ext>
            </a:extLst>
          </p:cNvPr>
          <p:cNvSpPr txBox="1"/>
          <p:nvPr/>
        </p:nvSpPr>
        <p:spPr>
          <a:xfrm>
            <a:off x="466165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436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4/28/24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645459" y="44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of 8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48235" y="27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3/24/24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224118" y="3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Features: Brooks Arthur</vt:lpstr>
      <vt:lpstr>Project Features: Quay Robinson</vt:lpstr>
      <vt:lpstr>Project Features: Bryce Bien</vt:lpstr>
      <vt:lpstr>Project Features: Cody King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2</cp:revision>
  <dcterms:created xsi:type="dcterms:W3CDTF">2024-03-19T23:35:50Z</dcterms:created>
  <dcterms:modified xsi:type="dcterms:W3CDTF">2024-04-21T10:07:24Z</dcterms:modified>
</cp:coreProperties>
</file>