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6324"/>
  </p:normalViewPr>
  <p:slideViewPr>
    <p:cSldViewPr snapToGrid="0">
      <p:cViewPr varScale="1">
        <p:scale>
          <a:sx n="58" d="100"/>
          <a:sy n="58" d="100"/>
        </p:scale>
        <p:origin x="240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Molloy" userId="186319c3-3b70-4f79-a94c-32f0bf0d48c2" providerId="ADAL" clId="{DD2CB1AE-FAF8-A14E-BC33-75711D4C3018}"/>
    <pc:docChg chg="delSld modSld">
      <pc:chgData name="Ben Molloy" userId="186319c3-3b70-4f79-a94c-32f0bf0d48c2" providerId="ADAL" clId="{DD2CB1AE-FAF8-A14E-BC33-75711D4C3018}" dt="2024-03-25T17:44:25.331" v="22" actId="20577"/>
      <pc:docMkLst>
        <pc:docMk/>
      </pc:docMkLst>
      <pc:sldChg chg="modSp mod">
        <pc:chgData name="Ben Molloy" userId="186319c3-3b70-4f79-a94c-32f0bf0d48c2" providerId="ADAL" clId="{DD2CB1AE-FAF8-A14E-BC33-75711D4C3018}" dt="2024-03-25T17:26:03.209" v="13" actId="20577"/>
        <pc:sldMkLst>
          <pc:docMk/>
          <pc:sldMk cId="3535895769" sldId="258"/>
        </pc:sldMkLst>
        <pc:spChg chg="mod">
          <ac:chgData name="Ben Molloy" userId="186319c3-3b70-4f79-a94c-32f0bf0d48c2" providerId="ADAL" clId="{DD2CB1AE-FAF8-A14E-BC33-75711D4C3018}" dt="2024-03-25T17:26:03.209" v="1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modSp mod">
        <pc:chgData name="Ben Molloy" userId="186319c3-3b70-4f79-a94c-32f0bf0d48c2" providerId="ADAL" clId="{DD2CB1AE-FAF8-A14E-BC33-75711D4C3018}" dt="2024-03-25T17:44:25.331" v="22" actId="20577"/>
        <pc:sldMkLst>
          <pc:docMk/>
          <pc:sldMk cId="809647159" sldId="259"/>
        </pc:sldMkLst>
        <pc:spChg chg="mod">
          <ac:chgData name="Ben Molloy" userId="186319c3-3b70-4f79-a94c-32f0bf0d48c2" providerId="ADAL" clId="{DD2CB1AE-FAF8-A14E-BC33-75711D4C3018}" dt="2024-03-25T17:44:25.331" v="22" actId="20577"/>
          <ac:spMkLst>
            <pc:docMk/>
            <pc:sldMk cId="809647159" sldId="259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6:06.340" v="14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modSp mod">
        <pc:chgData name="Ben Molloy" userId="186319c3-3b70-4f79-a94c-32f0bf0d48c2" providerId="ADAL" clId="{DD2CB1AE-FAF8-A14E-BC33-75711D4C3018}" dt="2024-03-25T17:26:01.042" v="12" actId="20577"/>
        <pc:sldMkLst>
          <pc:docMk/>
          <pc:sldMk cId="1084352593" sldId="260"/>
        </pc:sldMkLst>
        <pc:spChg chg="mod">
          <ac:chgData name="Ben Molloy" userId="186319c3-3b70-4f79-a94c-32f0bf0d48c2" providerId="ADAL" clId="{DD2CB1AE-FAF8-A14E-BC33-75711D4C3018}" dt="2024-03-25T17:26:01.042" v="12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779239278" sldId="261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802414358" sldId="262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3252868131" sldId="263"/>
        </pc:sldMkLst>
      </pc:sldChg>
      <pc:sldChg chg="del">
        <pc:chgData name="Ben Molloy" userId="186319c3-3b70-4f79-a94c-32f0bf0d48c2" providerId="ADAL" clId="{DD2CB1AE-FAF8-A14E-BC33-75711D4C3018}" dt="2024-03-25T17:14:54.850" v="0" actId="2696"/>
        <pc:sldMkLst>
          <pc:docMk/>
          <pc:sldMk cId="1043662317" sldId="264"/>
        </pc:sldMkLst>
      </pc:sldChg>
      <pc:sldChg chg="modSp mod">
        <pc:chgData name="Ben Molloy" userId="186319c3-3b70-4f79-a94c-32f0bf0d48c2" providerId="ADAL" clId="{DD2CB1AE-FAF8-A14E-BC33-75711D4C3018}" dt="2024-03-25T17:25:58.584" v="11" actId="20577"/>
        <pc:sldMkLst>
          <pc:docMk/>
          <pc:sldMk cId="1523042166" sldId="265"/>
        </pc:sldMkLst>
        <pc:spChg chg="mod">
          <ac:chgData name="Ben Molloy" userId="186319c3-3b70-4f79-a94c-32f0bf0d48c2" providerId="ADAL" clId="{DD2CB1AE-FAF8-A14E-BC33-75711D4C3018}" dt="2024-03-25T17:15:22.085" v="2" actId="207"/>
          <ac:spMkLst>
            <pc:docMk/>
            <pc:sldMk cId="1523042166" sldId="265"/>
            <ac:spMk id="3" creationId="{37FFDEE9-EA04-3720-7C61-8E0C4CDF325E}"/>
          </ac:spMkLst>
        </pc:spChg>
        <pc:spChg chg="mod">
          <ac:chgData name="Ben Molloy" userId="186319c3-3b70-4f79-a94c-32f0bf0d48c2" providerId="ADAL" clId="{DD2CB1AE-FAF8-A14E-BC33-75711D4C3018}" dt="2024-03-25T17:25:58.584" v="11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  <pc:docChgLst>
    <pc:chgData name="Ben Molloy" userId="186319c3-3b70-4f79-a94c-32f0bf0d48c2" providerId="ADAL" clId="{FFF0BA82-23CC-1C46-9E7E-61F797E3CE1F}"/>
    <pc:docChg chg="custSel addSld modSld sldOrd">
      <pc:chgData name="Ben Molloy" userId="186319c3-3b70-4f79-a94c-32f0bf0d48c2" providerId="ADAL" clId="{FFF0BA82-23CC-1C46-9E7E-61F797E3CE1F}" dt="2024-03-20T18:36:44.349" v="96" actId="20577"/>
      <pc:docMkLst>
        <pc:docMk/>
      </pc:docMkLst>
      <pc:sldChg chg="addSp delSp modSp mod">
        <pc:chgData name="Ben Molloy" userId="186319c3-3b70-4f79-a94c-32f0bf0d48c2" providerId="ADAL" clId="{FFF0BA82-23CC-1C46-9E7E-61F797E3CE1F}" dt="2024-03-20T18:36:21.657" v="77"/>
        <pc:sldMkLst>
          <pc:docMk/>
          <pc:sldMk cId="3526717770" sldId="256"/>
        </pc:sldMkLst>
        <pc:spChg chg="add del mod">
          <ac:chgData name="Ben Molloy" userId="186319c3-3b70-4f79-a94c-32f0bf0d48c2" providerId="ADAL" clId="{FFF0BA82-23CC-1C46-9E7E-61F797E3CE1F}" dt="2024-03-20T18:36:21.657" v="77"/>
          <ac:spMkLst>
            <pc:docMk/>
            <pc:sldMk cId="3526717770" sldId="256"/>
            <ac:spMk id="4" creationId="{8085A1E8-A96F-0F6A-8B4A-0401DF1640A6}"/>
          </ac:spMkLst>
        </pc:spChg>
        <pc:spChg chg="add mod">
          <ac:chgData name="Ben Molloy" userId="186319c3-3b70-4f79-a94c-32f0bf0d48c2" providerId="ADAL" clId="{FFF0BA82-23CC-1C46-9E7E-61F797E3CE1F}" dt="2024-03-20T18:36:20.235" v="75" actId="20577"/>
          <ac:spMkLst>
            <pc:docMk/>
            <pc:sldMk cId="3526717770" sldId="256"/>
            <ac:spMk id="5" creationId="{059CA134-04C9-31A9-D8FE-65DAC3D054A2}"/>
          </ac:spMkLst>
        </pc:spChg>
      </pc:sldChg>
      <pc:sldChg chg="addSp modSp mod ord">
        <pc:chgData name="Ben Molloy" userId="186319c3-3b70-4f79-a94c-32f0bf0d48c2" providerId="ADAL" clId="{FFF0BA82-23CC-1C46-9E7E-61F797E3CE1F}" dt="2024-03-20T18:36:22.065" v="79" actId="20577"/>
        <pc:sldMkLst>
          <pc:docMk/>
          <pc:sldMk cId="1752458425" sldId="257"/>
        </pc:sldMkLst>
        <pc:spChg chg="add mod">
          <ac:chgData name="Ben Molloy" userId="186319c3-3b70-4f79-a94c-32f0bf0d48c2" providerId="ADAL" clId="{FFF0BA82-23CC-1C46-9E7E-61F797E3CE1F}" dt="2024-03-20T18:36:22.065" v="79" actId="20577"/>
          <ac:spMkLst>
            <pc:docMk/>
            <pc:sldMk cId="1752458425" sldId="257"/>
            <ac:spMk id="4" creationId="{7AA1FE38-F115-D742-B923-9E299F1C0DB9}"/>
          </ac:spMkLst>
        </pc:spChg>
      </pc:sldChg>
      <pc:sldChg chg="addSp modSp mod">
        <pc:chgData name="Ben Molloy" userId="186319c3-3b70-4f79-a94c-32f0bf0d48c2" providerId="ADAL" clId="{FFF0BA82-23CC-1C46-9E7E-61F797E3CE1F}" dt="2024-03-20T18:36:40.969" v="93" actId="20577"/>
        <pc:sldMkLst>
          <pc:docMk/>
          <pc:sldMk cId="3535895769" sldId="258"/>
        </pc:sldMkLst>
        <pc:spChg chg="add mod">
          <ac:chgData name="Ben Molloy" userId="186319c3-3b70-4f79-a94c-32f0bf0d48c2" providerId="ADAL" clId="{FFF0BA82-23CC-1C46-9E7E-61F797E3CE1F}" dt="2024-03-20T18:36:40.969" v="93" actId="20577"/>
          <ac:spMkLst>
            <pc:docMk/>
            <pc:sldMk cId="3535895769" sldId="258"/>
            <ac:spMk id="4" creationId="{835E4D0E-07A8-4B70-BD6F-D1907CA2D62D}"/>
          </ac:spMkLst>
        </pc:spChg>
      </pc:sldChg>
      <pc:sldChg chg="addSp modSp mod">
        <pc:chgData name="Ben Molloy" userId="186319c3-3b70-4f79-a94c-32f0bf0d48c2" providerId="ADAL" clId="{FFF0BA82-23CC-1C46-9E7E-61F797E3CE1F}" dt="2024-03-20T18:36:44.349" v="96" actId="20577"/>
        <pc:sldMkLst>
          <pc:docMk/>
          <pc:sldMk cId="809647159" sldId="259"/>
        </pc:sldMkLst>
        <pc:spChg chg="add mod">
          <ac:chgData name="Ben Molloy" userId="186319c3-3b70-4f79-a94c-32f0bf0d48c2" providerId="ADAL" clId="{FFF0BA82-23CC-1C46-9E7E-61F797E3CE1F}" dt="2024-03-20T18:36:44.349" v="96" actId="20577"/>
          <ac:spMkLst>
            <pc:docMk/>
            <pc:sldMk cId="809647159" sldId="259"/>
            <ac:spMk id="4" creationId="{EC5AAA84-F425-16FE-37D4-D52BED4BE974}"/>
          </ac:spMkLst>
        </pc:spChg>
      </pc:sldChg>
      <pc:sldChg chg="addSp modSp mod">
        <pc:chgData name="Ben Molloy" userId="186319c3-3b70-4f79-a94c-32f0bf0d48c2" providerId="ADAL" clId="{FFF0BA82-23CC-1C46-9E7E-61F797E3CE1F}" dt="2024-03-20T18:36:37.488" v="91" actId="20577"/>
        <pc:sldMkLst>
          <pc:docMk/>
          <pc:sldMk cId="1084352593" sldId="260"/>
        </pc:sldMkLst>
        <pc:spChg chg="add mod">
          <ac:chgData name="Ben Molloy" userId="186319c3-3b70-4f79-a94c-32f0bf0d48c2" providerId="ADAL" clId="{FFF0BA82-23CC-1C46-9E7E-61F797E3CE1F}" dt="2024-03-20T18:36:37.488" v="91" actId="20577"/>
          <ac:spMkLst>
            <pc:docMk/>
            <pc:sldMk cId="1084352593" sldId="260"/>
            <ac:spMk id="4" creationId="{7A227ED4-D114-E866-38CD-BC8CE58FFDA7}"/>
          </ac:spMkLst>
        </pc:spChg>
      </pc:sldChg>
      <pc:sldChg chg="addSp modSp mod">
        <pc:chgData name="Ben Molloy" userId="186319c3-3b70-4f79-a94c-32f0bf0d48c2" providerId="ADAL" clId="{FFF0BA82-23CC-1C46-9E7E-61F797E3CE1F}" dt="2024-03-20T18:36:23.740" v="81" actId="20577"/>
        <pc:sldMkLst>
          <pc:docMk/>
          <pc:sldMk cId="779239278" sldId="261"/>
        </pc:sldMkLst>
        <pc:spChg chg="add mod">
          <ac:chgData name="Ben Molloy" userId="186319c3-3b70-4f79-a94c-32f0bf0d48c2" providerId="ADAL" clId="{FFF0BA82-23CC-1C46-9E7E-61F797E3CE1F}" dt="2024-03-20T18:36:23.740" v="81" actId="20577"/>
          <ac:spMkLst>
            <pc:docMk/>
            <pc:sldMk cId="779239278" sldId="261"/>
            <ac:spMk id="4" creationId="{5924C8F9-7714-5AFF-9F15-91295A48C803}"/>
          </ac:spMkLst>
        </pc:spChg>
      </pc:sldChg>
      <pc:sldChg chg="addSp modSp mod">
        <pc:chgData name="Ben Molloy" userId="186319c3-3b70-4f79-a94c-32f0bf0d48c2" providerId="ADAL" clId="{FFF0BA82-23CC-1C46-9E7E-61F797E3CE1F}" dt="2024-03-20T18:36:25.819" v="83" actId="20577"/>
        <pc:sldMkLst>
          <pc:docMk/>
          <pc:sldMk cId="3802414358" sldId="262"/>
        </pc:sldMkLst>
        <pc:spChg chg="add mod">
          <ac:chgData name="Ben Molloy" userId="186319c3-3b70-4f79-a94c-32f0bf0d48c2" providerId="ADAL" clId="{FFF0BA82-23CC-1C46-9E7E-61F797E3CE1F}" dt="2024-03-20T18:36:25.819" v="83" actId="20577"/>
          <ac:spMkLst>
            <pc:docMk/>
            <pc:sldMk cId="3802414358" sldId="262"/>
            <ac:spMk id="4" creationId="{B76563AD-A29B-E45E-FA43-0634A4ACCE8E}"/>
          </ac:spMkLst>
        </pc:spChg>
      </pc:sldChg>
      <pc:sldChg chg="addSp modSp mod">
        <pc:chgData name="Ben Molloy" userId="186319c3-3b70-4f79-a94c-32f0bf0d48c2" providerId="ADAL" clId="{FFF0BA82-23CC-1C46-9E7E-61F797E3CE1F}" dt="2024-03-20T18:36:27.825" v="85" actId="20577"/>
        <pc:sldMkLst>
          <pc:docMk/>
          <pc:sldMk cId="3252868131" sldId="263"/>
        </pc:sldMkLst>
        <pc:spChg chg="add mod">
          <ac:chgData name="Ben Molloy" userId="186319c3-3b70-4f79-a94c-32f0bf0d48c2" providerId="ADAL" clId="{FFF0BA82-23CC-1C46-9E7E-61F797E3CE1F}" dt="2024-03-20T18:36:27.825" v="85" actId="20577"/>
          <ac:spMkLst>
            <pc:docMk/>
            <pc:sldMk cId="3252868131" sldId="263"/>
            <ac:spMk id="4" creationId="{797BF3D7-1476-719D-0C3B-34724E6E6954}"/>
          </ac:spMkLst>
        </pc:spChg>
      </pc:sldChg>
      <pc:sldChg chg="addSp modSp mod">
        <pc:chgData name="Ben Molloy" userId="186319c3-3b70-4f79-a94c-32f0bf0d48c2" providerId="ADAL" clId="{FFF0BA82-23CC-1C46-9E7E-61F797E3CE1F}" dt="2024-03-20T18:36:30.650" v="87" actId="20577"/>
        <pc:sldMkLst>
          <pc:docMk/>
          <pc:sldMk cId="1043662317" sldId="264"/>
        </pc:sldMkLst>
        <pc:spChg chg="add mod">
          <ac:chgData name="Ben Molloy" userId="186319c3-3b70-4f79-a94c-32f0bf0d48c2" providerId="ADAL" clId="{FFF0BA82-23CC-1C46-9E7E-61F797E3CE1F}" dt="2024-03-20T18:36:30.650" v="87" actId="20577"/>
          <ac:spMkLst>
            <pc:docMk/>
            <pc:sldMk cId="1043662317" sldId="264"/>
            <ac:spMk id="4" creationId="{4DC898DB-F15D-7CB4-3529-47BAC046873E}"/>
          </ac:spMkLst>
        </pc:spChg>
      </pc:sldChg>
      <pc:sldChg chg="addSp modSp add mod">
        <pc:chgData name="Ben Molloy" userId="186319c3-3b70-4f79-a94c-32f0bf0d48c2" providerId="ADAL" clId="{FFF0BA82-23CC-1C46-9E7E-61F797E3CE1F}" dt="2024-03-20T18:36:33.603" v="89" actId="20577"/>
        <pc:sldMkLst>
          <pc:docMk/>
          <pc:sldMk cId="1523042166" sldId="265"/>
        </pc:sldMkLst>
        <pc:spChg chg="mod">
          <ac:chgData name="Ben Molloy" userId="186319c3-3b70-4f79-a94c-32f0bf0d48c2" providerId="ADAL" clId="{FFF0BA82-23CC-1C46-9E7E-61F797E3CE1F}" dt="2024-03-20T16:20:28.652" v="14" actId="20577"/>
          <ac:spMkLst>
            <pc:docMk/>
            <pc:sldMk cId="1523042166" sldId="265"/>
            <ac:spMk id="2" creationId="{8BFC117C-AB0D-2A25-0DD1-FE4286D82EEB}"/>
          </ac:spMkLst>
        </pc:spChg>
        <pc:spChg chg="mod">
          <ac:chgData name="Ben Molloy" userId="186319c3-3b70-4f79-a94c-32f0bf0d48c2" providerId="ADAL" clId="{FFF0BA82-23CC-1C46-9E7E-61F797E3CE1F}" dt="2024-03-20T16:24:04.509" v="72" actId="15"/>
          <ac:spMkLst>
            <pc:docMk/>
            <pc:sldMk cId="1523042166" sldId="265"/>
            <ac:spMk id="3" creationId="{37FFDEE9-EA04-3720-7C61-8E0C4CDF325E}"/>
          </ac:spMkLst>
        </pc:spChg>
        <pc:spChg chg="add mod">
          <ac:chgData name="Ben Molloy" userId="186319c3-3b70-4f79-a94c-32f0bf0d48c2" providerId="ADAL" clId="{FFF0BA82-23CC-1C46-9E7E-61F797E3CE1F}" dt="2024-03-20T18:36:33.603" v="89" actId="20577"/>
          <ac:spMkLst>
            <pc:docMk/>
            <pc:sldMk cId="1523042166" sldId="265"/>
            <ac:spMk id="4" creationId="{CAEBA91E-F91B-6515-9B03-FBBC5EA735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3042-7F13-D9B1-7BB6-238083FF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9B27E-EED8-8BB3-32A4-AAC3A9D89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A8FF-EE14-3F9E-1EBF-7C3DFC0E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E04BE-E1BE-8838-0833-B796795F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40D-C9F7-5E28-DD45-76F5928E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56C3-13C9-CE69-818A-B9CD5090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004A-AD30-3658-163B-AC75A6C5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2151-99F0-4C18-D067-07C3AAA7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5CDB5-CEB9-B5A4-5BE9-470BDF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B99D-1BB0-E9E5-87A9-F3DEB5A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9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4E694-2CCE-CA6E-EBBA-09B0151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C6CC-9F6A-3B22-15B9-3B3D09D12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B518-2986-313D-3C02-950B6FAF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55D-7E0D-38ED-D5A7-D006EA9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9A5C-9E78-688A-7488-16BC7E6F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69BC-FA25-5CCE-3E17-5F803C96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3B8-0D62-7889-D907-A9482D5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BB983-95B6-52C8-FB3B-45C16A26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7738-02FD-0B98-6FB0-CB77A2C4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E8012-5DBF-DE62-6221-5109513F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F3B-6882-4BFB-E110-139716B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1FB92-1D17-CA99-AAD2-6D38273C2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9E1B8-C2F5-1F7E-5D89-4BE8F3E9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A51B4-7DA8-26F1-2903-B92FECA8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8906-3930-3936-B5B9-4F485969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4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A63-B9CA-133A-29DE-F9B865FD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C32FD-51E2-186B-44F9-ECB53270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45A3F-000E-77FB-12D0-A7282C24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691FD-CD61-49B6-52A3-DC3917CD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F6C73-0B8B-DEF6-3115-3C798E0B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07819-BA64-63D9-7F86-D3C6CBE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2589-BCE5-1215-2144-05295221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1985-6516-4BA4-4534-8A5459390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78BC-E58C-0517-ED3B-33AE8BBD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B4BEC-9D79-5353-43BF-BF5C34D7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C5B43-5EA5-09CB-CCF0-112AD3979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B1FEE-A5DF-85B5-ED3B-FB32AB7C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B2EC2-FB7F-4B79-6439-1A116EF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03C3-119D-D253-B551-46B996F5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5B0C-DFA9-60FA-9472-0133FFC7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BC255-5E66-A92C-1B78-8CA1E051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01022-FC4E-DB8F-48A1-532A46F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644D0-EB6B-6AAF-762F-4FD6DD00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EA4AB-8CE7-5EC8-9E0E-E7701AD8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ECCCB-8618-D5F0-F78F-DB5A2A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D4836-EE1F-AD95-34D0-6634B60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4386-B691-E9A2-1EAA-4420500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C6780-8BF7-E433-699A-65A600D1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71E5D-A427-8632-2D92-C6DBBE8B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AECB-5776-5E24-BAC0-96A2B946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9C608-EEB6-A0F4-E8AA-83C6111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E25-BB30-78B8-1E0D-2F9D74F2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4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A23C-3C60-8F51-8BE4-7B6F4A29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19BF0-3612-B9C9-0321-5A3898F6A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0E97-C087-A848-6C77-D3A1DA52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BD9AC-5A63-22C5-62AA-EF8ACDA4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19ACC-5B37-607B-2A16-1040474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C4984-1F95-5C8B-F8B1-99EF7A7B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3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F8627-C66A-E669-A1DD-77D46ADD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BE-FF9D-4B19-FF3E-A560A2C3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6354-41AB-910C-30F2-944E18C6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8742-5476-4BF7-99EA-E3F493683645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2BE25-C093-0422-61E4-AE2222CE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79043-AE34-0CF3-EA61-44E48C32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488D3-4348-4F33-B284-516BE3DC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812-75CE-F134-9CEE-AD0345C7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438"/>
            <a:ext cx="9144000" cy="2387600"/>
          </a:xfrm>
        </p:spPr>
        <p:txBody>
          <a:bodyPr/>
          <a:lstStyle/>
          <a:p>
            <a:r>
              <a:rPr lang="en-US" dirty="0"/>
              <a:t>Team Z Team Project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TaskMaster</a:t>
            </a:r>
            <a:r>
              <a:rPr lang="en-US" dirty="0"/>
              <a:t>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3699-AF8F-E118-2E14-4783F6B0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3418"/>
            <a:ext cx="9144000" cy="2817235"/>
          </a:xfrm>
        </p:spPr>
        <p:txBody>
          <a:bodyPr>
            <a:normAutofit/>
          </a:bodyPr>
          <a:lstStyle/>
          <a:p>
            <a:r>
              <a:rPr lang="en-US" dirty="0"/>
              <a:t>Team Lead: Ben Molloy</a:t>
            </a:r>
          </a:p>
          <a:p>
            <a:r>
              <a:rPr lang="en-US" dirty="0"/>
              <a:t>Team Member: Brooks Arthur</a:t>
            </a:r>
          </a:p>
          <a:p>
            <a:r>
              <a:rPr lang="en-US" dirty="0"/>
              <a:t>Team Member: Quay Robinson</a:t>
            </a:r>
          </a:p>
          <a:p>
            <a:r>
              <a:rPr lang="en-US" dirty="0"/>
              <a:t>Team Member: Cody King</a:t>
            </a:r>
          </a:p>
          <a:p>
            <a:r>
              <a:rPr lang="en-US" dirty="0"/>
              <a:t>Team Member: Bryce Bien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CA134-04C9-31A9-D8FE-65DAC3D054A2}"/>
              </a:ext>
            </a:extLst>
          </p:cNvPr>
          <p:cNvSpPr txBox="1"/>
          <p:nvPr/>
        </p:nvSpPr>
        <p:spPr>
          <a:xfrm>
            <a:off x="555812" y="206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2671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Burndown: </a:t>
            </a:r>
          </a:p>
          <a:p>
            <a:r>
              <a:rPr lang="en-US" dirty="0"/>
              <a:t>2 out of 36 (6%) requirements complete. </a:t>
            </a:r>
          </a:p>
          <a:p>
            <a:r>
              <a:rPr lang="en-US" dirty="0"/>
              <a:t>0 out of 47 (0%) tests complete.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Overall Project Completion: 3%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FE38-F115-D742-B923-9E299F1C0DB9}"/>
              </a:ext>
            </a:extLst>
          </p:cNvPr>
          <p:cNvSpPr txBox="1"/>
          <p:nvPr/>
        </p:nvSpPr>
        <p:spPr>
          <a:xfrm>
            <a:off x="322729" y="331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24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Timeline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Lato Extended"/>
              </a:rPr>
              <a:t>Date: 3/24/24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Milestone 2: Each member completes first feature.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 Extended"/>
              </a:rPr>
              <a:t>Date: 3/31/24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1: Testing, Coding, Documentation of first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4/7/24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3: Each member completes second feature.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Date: 4/14/24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Milestone 4: Testing, Coding, Documentation of second feature is complete.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4/21/24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Deadline 2: Entire Project Should be finished.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ato Extended"/>
              </a:rPr>
              <a:t>Due Date: 4/28/24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ato Extend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BA91E-F91B-6515-9B03-FBBC5EA7350B}"/>
              </a:ext>
            </a:extLst>
          </p:cNvPr>
          <p:cNvSpPr txBox="1"/>
          <p:nvPr/>
        </p:nvSpPr>
        <p:spPr>
          <a:xfrm>
            <a:off x="645459" y="44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304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Team Members and Leader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6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0 out of 8 requirements complete | 0 out of 7 tests complete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 out of 7 requirements complete | 0 out of 5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 out of 8 requirements complete | 0 out of 10 tests complete.</a:t>
            </a:r>
          </a:p>
          <a:p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 ou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of 9 requirements complete | 0 out of 5 tests complete.</a:t>
            </a: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2 out of 4 requirements complete | 0 out of 8 integration tests complete | 0 out of 8 </a:t>
            </a:r>
            <a:r>
              <a:rPr 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regression tests complete | 0 out of 4 acceptance test complete</a:t>
            </a:r>
            <a:endParaRPr lang="en-US" sz="28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27ED4-D114-E866-38CD-BC8CE58FFDA7}"/>
              </a:ext>
            </a:extLst>
          </p:cNvPr>
          <p:cNvSpPr txBox="1"/>
          <p:nvPr/>
        </p:nvSpPr>
        <p:spPr>
          <a:xfrm>
            <a:off x="448235" y="277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435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Current Milestones Progress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Complete: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1: Initial Prototype and Canvas Page Done.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3/24/24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 Progress: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Milestone 2: Each member completes first of two features.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Due Date: 3/31/24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E4D0E-07A8-4B70-BD6F-D1907CA2D62D}"/>
              </a:ext>
            </a:extLst>
          </p:cNvPr>
          <p:cNvSpPr txBox="1"/>
          <p:nvPr/>
        </p:nvSpPr>
        <p:spPr>
          <a:xfrm>
            <a:off x="224118" y="385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9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17C-AB0D-2A25-0DD1-FE4286D8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Helvetica" panose="020B0604020202020204" pitchFamily="34" charset="0"/>
              </a:rPr>
              <a:t>Project Progress – Lines Of Code (LoC)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DEE9-EA04-3720-7C61-8E0C4CDF3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There were a total of 109 lines of code added to the project this week:</a:t>
            </a:r>
          </a:p>
          <a:p>
            <a:endParaRPr lang="en-US" sz="2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 Molloy: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Brooks Arthur: 109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Quay Robinson: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Cody King: 0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Bryce Bien: 0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AAA84-F425-16FE-37D4-D52BED4BE974}"/>
              </a:ext>
            </a:extLst>
          </p:cNvPr>
          <p:cNvSpPr txBox="1"/>
          <p:nvPr/>
        </p:nvSpPr>
        <p:spPr>
          <a:xfrm>
            <a:off x="385482" y="34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964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351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Lato Extended</vt:lpstr>
      <vt:lpstr>Office Theme</vt:lpstr>
      <vt:lpstr>Team Z Team Project “TaskMaster”</vt:lpstr>
      <vt:lpstr>Project Progress – Overview</vt:lpstr>
      <vt:lpstr>Project Timeline</vt:lpstr>
      <vt:lpstr>Project Progress – Team Members and Leader</vt:lpstr>
      <vt:lpstr>Project Progress – Current Milestones Progress</vt:lpstr>
      <vt:lpstr>Project Progress – Lines Of Code (LoC)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Z Team Project “TaskMaster”</dc:title>
  <dc:creator>Ben Molloy</dc:creator>
  <cp:lastModifiedBy>Ben Molloy</cp:lastModifiedBy>
  <cp:revision>2</cp:revision>
  <dcterms:created xsi:type="dcterms:W3CDTF">2024-03-19T23:35:50Z</dcterms:created>
  <dcterms:modified xsi:type="dcterms:W3CDTF">2024-04-21T10:07:56Z</dcterms:modified>
</cp:coreProperties>
</file>