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98A3F-B67C-084C-B025-35F51E417766}" v="14" dt="2024-04-21T12:43:53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703"/>
  </p:normalViewPr>
  <p:slideViewPr>
    <p:cSldViewPr snapToGrid="0">
      <p:cViewPr>
        <p:scale>
          <a:sx n="196" d="100"/>
          <a:sy n="196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Molloy" userId="186319c3-3b70-4f79-a94c-32f0bf0d48c2" providerId="ADAL" clId="{ACF98A3F-B67C-084C-B025-35F51E417766}"/>
    <pc:docChg chg="undo custSel addSld modSld sldOrd">
      <pc:chgData name="Ben Molloy" userId="186319c3-3b70-4f79-a94c-32f0bf0d48c2" providerId="ADAL" clId="{ACF98A3F-B67C-084C-B025-35F51E417766}" dt="2024-04-21T18:18:52.819" v="4280" actId="478"/>
      <pc:docMkLst>
        <pc:docMk/>
      </pc:docMkLst>
      <pc:sldChg chg="addSp delSp modSp mod">
        <pc:chgData name="Ben Molloy" userId="186319c3-3b70-4f79-a94c-32f0bf0d48c2" providerId="ADAL" clId="{ACF98A3F-B67C-084C-B025-35F51E417766}" dt="2024-04-21T18:18:52.819" v="4280" actId="478"/>
        <pc:sldMkLst>
          <pc:docMk/>
          <pc:sldMk cId="2598482662" sldId="256"/>
        </pc:sldMkLst>
        <pc:spChg chg="del">
          <ac:chgData name="Ben Molloy" userId="186319c3-3b70-4f79-a94c-32f0bf0d48c2" providerId="ADAL" clId="{ACF98A3F-B67C-084C-B025-35F51E417766}" dt="2024-04-21T18:18:52.819" v="4280" actId="478"/>
          <ac:spMkLst>
            <pc:docMk/>
            <pc:sldMk cId="2598482662" sldId="256"/>
            <ac:spMk id="5" creationId="{6F458428-7B24-5335-E041-676876E50665}"/>
          </ac:spMkLst>
        </pc:spChg>
        <pc:spChg chg="add del mod">
          <ac:chgData name="Ben Molloy" userId="186319c3-3b70-4f79-a94c-32f0bf0d48c2" providerId="ADAL" clId="{ACF98A3F-B67C-084C-B025-35F51E417766}" dt="2024-04-21T18:04:11.237" v="4086" actId="255"/>
          <ac:spMkLst>
            <pc:docMk/>
            <pc:sldMk cId="2598482662" sldId="256"/>
            <ac:spMk id="5" creationId="{BEB8E3A8-BB65-5616-D8C5-2E449A1F6561}"/>
          </ac:spMkLst>
        </pc:spChg>
        <pc:spChg chg="add del mod">
          <ac:chgData name="Ben Molloy" userId="186319c3-3b70-4f79-a94c-32f0bf0d48c2" providerId="ADAL" clId="{ACF98A3F-B67C-084C-B025-35F51E417766}" dt="2024-04-21T18:18:51.391" v="4279" actId="478"/>
          <ac:spMkLst>
            <pc:docMk/>
            <pc:sldMk cId="2598482662" sldId="256"/>
            <ac:spMk id="6" creationId="{812B6E7A-EF6F-6DCF-E241-BA5943616AAA}"/>
          </ac:spMkLst>
        </pc:spChg>
        <pc:spChg chg="add mod">
          <ac:chgData name="Ben Molloy" userId="186319c3-3b70-4f79-a94c-32f0bf0d48c2" providerId="ADAL" clId="{ACF98A3F-B67C-084C-B025-35F51E417766}" dt="2024-04-21T18:05:58.387" v="4097" actId="207"/>
          <ac:spMkLst>
            <pc:docMk/>
            <pc:sldMk cId="2598482662" sldId="256"/>
            <ac:spMk id="7" creationId="{3D50AF44-DF33-4172-8F55-3E1BCD5053EE}"/>
          </ac:spMkLst>
        </pc:spChg>
        <pc:spChg chg="del">
          <ac:chgData name="Ben Molloy" userId="186319c3-3b70-4f79-a94c-32f0bf0d48c2" providerId="ADAL" clId="{ACF98A3F-B67C-084C-B025-35F51E417766}" dt="2024-04-21T18:18:46.955" v="4277" actId="478"/>
          <ac:spMkLst>
            <pc:docMk/>
            <pc:sldMk cId="2598482662" sldId="256"/>
            <ac:spMk id="8" creationId="{A975DC76-7686-6C09-7D75-5027A29D4CCF}"/>
          </ac:spMkLst>
        </pc:spChg>
        <pc:picChg chg="mod">
          <ac:chgData name="Ben Molloy" userId="186319c3-3b70-4f79-a94c-32f0bf0d48c2" providerId="ADAL" clId="{ACF98A3F-B67C-084C-B025-35F51E417766}" dt="2024-04-21T18:03:34.330" v="4071" actId="1076"/>
          <ac:picMkLst>
            <pc:docMk/>
            <pc:sldMk cId="2598482662" sldId="256"/>
            <ac:picMk id="4" creationId="{7FC040AE-EC3B-C92A-E58F-A188E8B2F038}"/>
          </ac:picMkLst>
        </pc:picChg>
      </pc:sldChg>
      <pc:sldChg chg="addSp delSp modSp mod setBg">
        <pc:chgData name="Ben Molloy" userId="186319c3-3b70-4f79-a94c-32f0bf0d48c2" providerId="ADAL" clId="{ACF98A3F-B67C-084C-B025-35F51E417766}" dt="2024-04-21T18:06:29.005" v="4101" actId="20577"/>
        <pc:sldMkLst>
          <pc:docMk/>
          <pc:sldMk cId="715143640" sldId="257"/>
        </pc:sldMkLst>
        <pc:spChg chg="mod">
          <ac:chgData name="Ben Molloy" userId="186319c3-3b70-4f79-a94c-32f0bf0d48c2" providerId="ADAL" clId="{ACF98A3F-B67C-084C-B025-35F51E417766}" dt="2024-04-21T12:37:34.469" v="3283" actId="26606"/>
          <ac:spMkLst>
            <pc:docMk/>
            <pc:sldMk cId="715143640" sldId="257"/>
            <ac:spMk id="2" creationId="{F453128E-3BE9-2E52-907E-FE7BC94DDAB2}"/>
          </ac:spMkLst>
        </pc:spChg>
        <pc:spChg chg="mod">
          <ac:chgData name="Ben Molloy" userId="186319c3-3b70-4f79-a94c-32f0bf0d48c2" providerId="ADAL" clId="{ACF98A3F-B67C-084C-B025-35F51E417766}" dt="2024-04-21T12:38:01.852" v="3285" actId="255"/>
          <ac:spMkLst>
            <pc:docMk/>
            <pc:sldMk cId="715143640" sldId="257"/>
            <ac:spMk id="3" creationId="{9184D325-2A75-C4AB-AC7D-6F9A348A0BB4}"/>
          </ac:spMkLst>
        </pc:spChg>
        <pc:spChg chg="add del mod">
          <ac:chgData name="Ben Molloy" userId="186319c3-3b70-4f79-a94c-32f0bf0d48c2" providerId="ADAL" clId="{ACF98A3F-B67C-084C-B025-35F51E417766}" dt="2024-04-21T18:04:07.774" v="4084" actId="1076"/>
          <ac:spMkLst>
            <pc:docMk/>
            <pc:sldMk cId="715143640" sldId="257"/>
            <ac:spMk id="5" creationId="{518BF947-3D42-318D-020A-97645BFED5D0}"/>
          </ac:spMkLst>
        </pc:spChg>
        <pc:spChg chg="add mod">
          <ac:chgData name="Ben Molloy" userId="186319c3-3b70-4f79-a94c-32f0bf0d48c2" providerId="ADAL" clId="{ACF98A3F-B67C-084C-B025-35F51E417766}" dt="2024-04-21T18:06:19.279" v="4098"/>
          <ac:spMkLst>
            <pc:docMk/>
            <pc:sldMk cId="715143640" sldId="257"/>
            <ac:spMk id="6" creationId="{D1C04CA7-DD8C-1944-CCB2-9DE6F42F9B0E}"/>
          </ac:spMkLst>
        </pc:spChg>
        <pc:spChg chg="add mod">
          <ac:chgData name="Ben Molloy" userId="186319c3-3b70-4f79-a94c-32f0bf0d48c2" providerId="ADAL" clId="{ACF98A3F-B67C-084C-B025-35F51E417766}" dt="2024-04-21T18:06:29.005" v="4101" actId="20577"/>
          <ac:spMkLst>
            <pc:docMk/>
            <pc:sldMk cId="715143640" sldId="257"/>
            <ac:spMk id="7" creationId="{9BA40EEE-6868-FE59-AAA5-7F04FE1A6DE7}"/>
          </ac:spMkLst>
        </pc:spChg>
        <pc:spChg chg="add mod">
          <ac:chgData name="Ben Molloy" userId="186319c3-3b70-4f79-a94c-32f0bf0d48c2" providerId="ADAL" clId="{ACF98A3F-B67C-084C-B025-35F51E417766}" dt="2024-04-21T18:06:26.804" v="4099"/>
          <ac:spMkLst>
            <pc:docMk/>
            <pc:sldMk cId="715143640" sldId="257"/>
            <ac:spMk id="8" creationId="{3F10E20E-9F7C-83CD-6F42-BC0966FE8225}"/>
          </ac:spMkLst>
        </pc:spChg>
        <pc:spChg chg="add">
          <ac:chgData name="Ben Molloy" userId="186319c3-3b70-4f79-a94c-32f0bf0d48c2" providerId="ADAL" clId="{ACF98A3F-B67C-084C-B025-35F51E417766}" dt="2024-04-21T12:37:34.469" v="3283" actId="26606"/>
          <ac:spMkLst>
            <pc:docMk/>
            <pc:sldMk cId="715143640" sldId="257"/>
            <ac:spMk id="9" creationId="{0288C6B4-AFC3-407F-A595-EFFD38D4CCAF}"/>
          </ac:spMkLst>
        </pc:spChg>
        <pc:spChg chg="add">
          <ac:chgData name="Ben Molloy" userId="186319c3-3b70-4f79-a94c-32f0bf0d48c2" providerId="ADAL" clId="{ACF98A3F-B67C-084C-B025-35F51E417766}" dt="2024-04-21T12:37:34.469" v="3283" actId="26606"/>
          <ac:spMkLst>
            <pc:docMk/>
            <pc:sldMk cId="715143640" sldId="257"/>
            <ac:spMk id="11" creationId="{CF236821-17FE-429B-8D2C-08E13A64EA40}"/>
          </ac:spMkLst>
        </pc:spChg>
        <pc:spChg chg="add">
          <ac:chgData name="Ben Molloy" userId="186319c3-3b70-4f79-a94c-32f0bf0d48c2" providerId="ADAL" clId="{ACF98A3F-B67C-084C-B025-35F51E417766}" dt="2024-04-21T12:37:34.469" v="3283" actId="26606"/>
          <ac:spMkLst>
            <pc:docMk/>
            <pc:sldMk cId="715143640" sldId="257"/>
            <ac:spMk id="13" creationId="{C0BDBCD2-E081-43AB-9119-C55465E59757}"/>
          </ac:spMkLst>
        </pc:spChg>
        <pc:spChg chg="add">
          <ac:chgData name="Ben Molloy" userId="186319c3-3b70-4f79-a94c-32f0bf0d48c2" providerId="ADAL" clId="{ACF98A3F-B67C-084C-B025-35F51E417766}" dt="2024-04-21T12:37:34.469" v="3283" actId="26606"/>
          <ac:spMkLst>
            <pc:docMk/>
            <pc:sldMk cId="715143640" sldId="257"/>
            <ac:spMk id="15" creationId="{98E79BE4-34FE-485A-98A5-92CE8F7C4743}"/>
          </ac:spMkLst>
        </pc:spChg>
        <pc:spChg chg="add">
          <ac:chgData name="Ben Molloy" userId="186319c3-3b70-4f79-a94c-32f0bf0d48c2" providerId="ADAL" clId="{ACF98A3F-B67C-084C-B025-35F51E417766}" dt="2024-04-21T12:37:34.469" v="3283" actId="26606"/>
          <ac:spMkLst>
            <pc:docMk/>
            <pc:sldMk cId="715143640" sldId="257"/>
            <ac:spMk id="17" creationId="{7A5F0580-5EE9-419F-96EE-B6529EF6E7D0}"/>
          </ac:spMkLst>
        </pc:spChg>
        <pc:picChg chg="add mod">
          <ac:chgData name="Ben Molloy" userId="186319c3-3b70-4f79-a94c-32f0bf0d48c2" providerId="ADAL" clId="{ACF98A3F-B67C-084C-B025-35F51E417766}" dt="2024-04-21T12:37:34.469" v="3283" actId="26606"/>
          <ac:picMkLst>
            <pc:docMk/>
            <pc:sldMk cId="715143640" sldId="257"/>
            <ac:picMk id="4" creationId="{2CA7E47D-1A97-E460-8B9D-EF294F2B449F}"/>
          </ac:picMkLst>
        </pc:picChg>
      </pc:sldChg>
      <pc:sldChg chg="addSp modSp add mod setBg">
        <pc:chgData name="Ben Molloy" userId="186319c3-3b70-4f79-a94c-32f0bf0d48c2" providerId="ADAL" clId="{ACF98A3F-B67C-084C-B025-35F51E417766}" dt="2024-04-21T18:06:33.089" v="4104" actId="20577"/>
        <pc:sldMkLst>
          <pc:docMk/>
          <pc:sldMk cId="525932189" sldId="258"/>
        </pc:sldMkLst>
        <pc:spChg chg="mod">
          <ac:chgData name="Ben Molloy" userId="186319c3-3b70-4f79-a94c-32f0bf0d48c2" providerId="ADAL" clId="{ACF98A3F-B67C-084C-B025-35F51E417766}" dt="2024-04-21T11:29:30.328" v="699" actId="26606"/>
          <ac:spMkLst>
            <pc:docMk/>
            <pc:sldMk cId="525932189" sldId="258"/>
            <ac:spMk id="2" creationId="{F453128E-3BE9-2E52-907E-FE7BC94DDAB2}"/>
          </ac:spMkLst>
        </pc:spChg>
        <pc:spChg chg="mod">
          <ac:chgData name="Ben Molloy" userId="186319c3-3b70-4f79-a94c-32f0bf0d48c2" providerId="ADAL" clId="{ACF98A3F-B67C-084C-B025-35F51E417766}" dt="2024-04-21T11:29:47.806" v="703" actId="255"/>
          <ac:spMkLst>
            <pc:docMk/>
            <pc:sldMk cId="525932189" sldId="258"/>
            <ac:spMk id="3" creationId="{9184D325-2A75-C4AB-AC7D-6F9A348A0BB4}"/>
          </ac:spMkLst>
        </pc:spChg>
        <pc:spChg chg="add mod">
          <ac:chgData name="Ben Molloy" userId="186319c3-3b70-4f79-a94c-32f0bf0d48c2" providerId="ADAL" clId="{ACF98A3F-B67C-084C-B025-35F51E417766}" dt="2024-04-21T18:03:04.825" v="4067"/>
          <ac:spMkLst>
            <pc:docMk/>
            <pc:sldMk cId="525932189" sldId="258"/>
            <ac:spMk id="5" creationId="{CEB7FC09-6116-58F7-451B-30022EDFA6D7}"/>
          </ac:spMkLst>
        </pc:spChg>
        <pc:spChg chg="add mod">
          <ac:chgData name="Ben Molloy" userId="186319c3-3b70-4f79-a94c-32f0bf0d48c2" providerId="ADAL" clId="{ACF98A3F-B67C-084C-B025-35F51E417766}" dt="2024-04-21T18:06:33.089" v="4104" actId="20577"/>
          <ac:spMkLst>
            <pc:docMk/>
            <pc:sldMk cId="525932189" sldId="258"/>
            <ac:spMk id="6" creationId="{F0A5D65B-8590-4E9A-7AE2-FD8C75A15254}"/>
          </ac:spMkLst>
        </pc:spChg>
        <pc:spChg chg="add mod">
          <ac:chgData name="Ben Molloy" userId="186319c3-3b70-4f79-a94c-32f0bf0d48c2" providerId="ADAL" clId="{ACF98A3F-B67C-084C-B025-35F51E417766}" dt="2024-04-21T18:06:31.438" v="4102"/>
          <ac:spMkLst>
            <pc:docMk/>
            <pc:sldMk cId="525932189" sldId="258"/>
            <ac:spMk id="7" creationId="{BDE074B9-4572-F7AD-0AC4-FFC0CBD398AE}"/>
          </ac:spMkLst>
        </pc:spChg>
        <pc:spChg chg="add">
          <ac:chgData name="Ben Molloy" userId="186319c3-3b70-4f79-a94c-32f0bf0d48c2" providerId="ADAL" clId="{ACF98A3F-B67C-084C-B025-35F51E417766}" dt="2024-04-21T11:29:30.328" v="699" actId="26606"/>
          <ac:spMkLst>
            <pc:docMk/>
            <pc:sldMk cId="525932189" sldId="258"/>
            <ac:spMk id="9" creationId="{5C9B446A-6343-4E56-90BA-061E4DDF0FFB}"/>
          </ac:spMkLst>
        </pc:spChg>
        <pc:spChg chg="add">
          <ac:chgData name="Ben Molloy" userId="186319c3-3b70-4f79-a94c-32f0bf0d48c2" providerId="ADAL" clId="{ACF98A3F-B67C-084C-B025-35F51E417766}" dt="2024-04-21T11:29:30.328" v="699" actId="26606"/>
          <ac:spMkLst>
            <pc:docMk/>
            <pc:sldMk cId="525932189" sldId="258"/>
            <ac:spMk id="11" creationId="{3EC72A1B-03D3-499C-B4BF-AC68EEC22B10}"/>
          </ac:spMkLst>
        </pc:spChg>
        <pc:spChg chg="add">
          <ac:chgData name="Ben Molloy" userId="186319c3-3b70-4f79-a94c-32f0bf0d48c2" providerId="ADAL" clId="{ACF98A3F-B67C-084C-B025-35F51E417766}" dt="2024-04-21T11:29:30.328" v="699" actId="26606"/>
          <ac:spMkLst>
            <pc:docMk/>
            <pc:sldMk cId="525932189" sldId="258"/>
            <ac:spMk id="13" creationId="{216322C2-3CF0-4D33-BF90-3F384CF6D232}"/>
          </ac:spMkLst>
        </pc:spChg>
        <pc:spChg chg="add">
          <ac:chgData name="Ben Molloy" userId="186319c3-3b70-4f79-a94c-32f0bf0d48c2" providerId="ADAL" clId="{ACF98A3F-B67C-084C-B025-35F51E417766}" dt="2024-04-21T11:29:30.328" v="699" actId="26606"/>
          <ac:spMkLst>
            <pc:docMk/>
            <pc:sldMk cId="525932189" sldId="258"/>
            <ac:spMk id="15" creationId="{55D4142C-5077-457F-A6AD-3FECFDB39685}"/>
          </ac:spMkLst>
        </pc:spChg>
        <pc:spChg chg="add">
          <ac:chgData name="Ben Molloy" userId="186319c3-3b70-4f79-a94c-32f0bf0d48c2" providerId="ADAL" clId="{ACF98A3F-B67C-084C-B025-35F51E417766}" dt="2024-04-21T11:29:30.328" v="699" actId="26606"/>
          <ac:spMkLst>
            <pc:docMk/>
            <pc:sldMk cId="525932189" sldId="258"/>
            <ac:spMk id="17" creationId="{7A5F0580-5EE9-419F-96EE-B6529EF6E7D0}"/>
          </ac:spMkLst>
        </pc:spChg>
        <pc:picChg chg="add mod">
          <ac:chgData name="Ben Molloy" userId="186319c3-3b70-4f79-a94c-32f0bf0d48c2" providerId="ADAL" clId="{ACF98A3F-B67C-084C-B025-35F51E417766}" dt="2024-04-21T11:29:39.124" v="701" actId="27614"/>
          <ac:picMkLst>
            <pc:docMk/>
            <pc:sldMk cId="525932189" sldId="258"/>
            <ac:picMk id="4" creationId="{0897FF2D-42EF-68B4-E108-691E869EAE75}"/>
          </ac:picMkLst>
        </pc:picChg>
      </pc:sldChg>
      <pc:sldChg chg="addSp modSp add mod setBg">
        <pc:chgData name="Ben Molloy" userId="186319c3-3b70-4f79-a94c-32f0bf0d48c2" providerId="ADAL" clId="{ACF98A3F-B67C-084C-B025-35F51E417766}" dt="2024-04-21T18:06:38.894" v="4107" actId="20577"/>
        <pc:sldMkLst>
          <pc:docMk/>
          <pc:sldMk cId="2661939387" sldId="259"/>
        </pc:sldMkLst>
        <pc:spChg chg="mod">
          <ac:chgData name="Ben Molloy" userId="186319c3-3b70-4f79-a94c-32f0bf0d48c2" providerId="ADAL" clId="{ACF98A3F-B67C-084C-B025-35F51E417766}" dt="2024-04-21T12:41:38.656" v="3667" actId="26606"/>
          <ac:spMkLst>
            <pc:docMk/>
            <pc:sldMk cId="2661939387" sldId="259"/>
            <ac:spMk id="2" creationId="{F453128E-3BE9-2E52-907E-FE7BC94DDAB2}"/>
          </ac:spMkLst>
        </pc:spChg>
        <pc:spChg chg="mod">
          <ac:chgData name="Ben Molloy" userId="186319c3-3b70-4f79-a94c-32f0bf0d48c2" providerId="ADAL" clId="{ACF98A3F-B67C-084C-B025-35F51E417766}" dt="2024-04-21T12:41:51.152" v="3668" actId="255"/>
          <ac:spMkLst>
            <pc:docMk/>
            <pc:sldMk cId="2661939387" sldId="259"/>
            <ac:spMk id="3" creationId="{9184D325-2A75-C4AB-AC7D-6F9A348A0BB4}"/>
          </ac:spMkLst>
        </pc:spChg>
        <pc:spChg chg="add mod">
          <ac:chgData name="Ben Molloy" userId="186319c3-3b70-4f79-a94c-32f0bf0d48c2" providerId="ADAL" clId="{ACF98A3F-B67C-084C-B025-35F51E417766}" dt="2024-04-21T18:03:04.825" v="4067"/>
          <ac:spMkLst>
            <pc:docMk/>
            <pc:sldMk cId="2661939387" sldId="259"/>
            <ac:spMk id="5" creationId="{2B175C43-0ED7-9723-9A99-C6CD2B813F2A}"/>
          </ac:spMkLst>
        </pc:spChg>
        <pc:spChg chg="add mod">
          <ac:chgData name="Ben Molloy" userId="186319c3-3b70-4f79-a94c-32f0bf0d48c2" providerId="ADAL" clId="{ACF98A3F-B67C-084C-B025-35F51E417766}" dt="2024-04-21T18:06:38.894" v="4107" actId="20577"/>
          <ac:spMkLst>
            <pc:docMk/>
            <pc:sldMk cId="2661939387" sldId="259"/>
            <ac:spMk id="6" creationId="{7590FD6E-4A0A-A805-B6C0-49F981102322}"/>
          </ac:spMkLst>
        </pc:spChg>
        <pc:spChg chg="add mod">
          <ac:chgData name="Ben Molloy" userId="186319c3-3b70-4f79-a94c-32f0bf0d48c2" providerId="ADAL" clId="{ACF98A3F-B67C-084C-B025-35F51E417766}" dt="2024-04-21T18:06:36.436" v="4105"/>
          <ac:spMkLst>
            <pc:docMk/>
            <pc:sldMk cId="2661939387" sldId="259"/>
            <ac:spMk id="7" creationId="{D9332606-3C75-FBE8-2C98-F2BB0A6F0199}"/>
          </ac:spMkLst>
        </pc:spChg>
        <pc:spChg chg="add">
          <ac:chgData name="Ben Molloy" userId="186319c3-3b70-4f79-a94c-32f0bf0d48c2" providerId="ADAL" clId="{ACF98A3F-B67C-084C-B025-35F51E417766}" dt="2024-04-21T12:41:38.656" v="3667" actId="26606"/>
          <ac:spMkLst>
            <pc:docMk/>
            <pc:sldMk cId="2661939387" sldId="259"/>
            <ac:spMk id="9" creationId="{0288C6B4-AFC3-407F-A595-EFFD38D4CCAF}"/>
          </ac:spMkLst>
        </pc:spChg>
        <pc:spChg chg="add">
          <ac:chgData name="Ben Molloy" userId="186319c3-3b70-4f79-a94c-32f0bf0d48c2" providerId="ADAL" clId="{ACF98A3F-B67C-084C-B025-35F51E417766}" dt="2024-04-21T12:41:38.656" v="3667" actId="26606"/>
          <ac:spMkLst>
            <pc:docMk/>
            <pc:sldMk cId="2661939387" sldId="259"/>
            <ac:spMk id="11" creationId="{CF236821-17FE-429B-8D2C-08E13A64EA40}"/>
          </ac:spMkLst>
        </pc:spChg>
        <pc:spChg chg="add">
          <ac:chgData name="Ben Molloy" userId="186319c3-3b70-4f79-a94c-32f0bf0d48c2" providerId="ADAL" clId="{ACF98A3F-B67C-084C-B025-35F51E417766}" dt="2024-04-21T12:41:38.656" v="3667" actId="26606"/>
          <ac:spMkLst>
            <pc:docMk/>
            <pc:sldMk cId="2661939387" sldId="259"/>
            <ac:spMk id="13" creationId="{C0BDBCD2-E081-43AB-9119-C55465E59757}"/>
          </ac:spMkLst>
        </pc:spChg>
        <pc:spChg chg="add">
          <ac:chgData name="Ben Molloy" userId="186319c3-3b70-4f79-a94c-32f0bf0d48c2" providerId="ADAL" clId="{ACF98A3F-B67C-084C-B025-35F51E417766}" dt="2024-04-21T12:41:38.656" v="3667" actId="26606"/>
          <ac:spMkLst>
            <pc:docMk/>
            <pc:sldMk cId="2661939387" sldId="259"/>
            <ac:spMk id="15" creationId="{98E79BE4-34FE-485A-98A5-92CE8F7C4743}"/>
          </ac:spMkLst>
        </pc:spChg>
        <pc:spChg chg="add">
          <ac:chgData name="Ben Molloy" userId="186319c3-3b70-4f79-a94c-32f0bf0d48c2" providerId="ADAL" clId="{ACF98A3F-B67C-084C-B025-35F51E417766}" dt="2024-04-21T12:41:38.656" v="3667" actId="26606"/>
          <ac:spMkLst>
            <pc:docMk/>
            <pc:sldMk cId="2661939387" sldId="259"/>
            <ac:spMk id="17" creationId="{7A5F0580-5EE9-419F-96EE-B6529EF6E7D0}"/>
          </ac:spMkLst>
        </pc:spChg>
        <pc:picChg chg="add mod">
          <ac:chgData name="Ben Molloy" userId="186319c3-3b70-4f79-a94c-32f0bf0d48c2" providerId="ADAL" clId="{ACF98A3F-B67C-084C-B025-35F51E417766}" dt="2024-04-21T12:41:38.656" v="3667" actId="26606"/>
          <ac:picMkLst>
            <pc:docMk/>
            <pc:sldMk cId="2661939387" sldId="259"/>
            <ac:picMk id="4" creationId="{D295C0A4-5728-68DB-071D-DED2A95019ED}"/>
          </ac:picMkLst>
        </pc:picChg>
      </pc:sldChg>
      <pc:sldChg chg="addSp modSp add mod setBg">
        <pc:chgData name="Ben Molloy" userId="186319c3-3b70-4f79-a94c-32f0bf0d48c2" providerId="ADAL" clId="{ACF98A3F-B67C-084C-B025-35F51E417766}" dt="2024-04-21T18:06:44.566" v="4112" actId="20577"/>
        <pc:sldMkLst>
          <pc:docMk/>
          <pc:sldMk cId="1019838726" sldId="260"/>
        </pc:sldMkLst>
        <pc:spChg chg="mod">
          <ac:chgData name="Ben Molloy" userId="186319c3-3b70-4f79-a94c-32f0bf0d48c2" providerId="ADAL" clId="{ACF98A3F-B67C-084C-B025-35F51E417766}" dt="2024-04-21T12:45:17.036" v="3866" actId="26606"/>
          <ac:spMkLst>
            <pc:docMk/>
            <pc:sldMk cId="1019838726" sldId="260"/>
            <ac:spMk id="2" creationId="{F453128E-3BE9-2E52-907E-FE7BC94DDAB2}"/>
          </ac:spMkLst>
        </pc:spChg>
        <pc:spChg chg="mod">
          <ac:chgData name="Ben Molloy" userId="186319c3-3b70-4f79-a94c-32f0bf0d48c2" providerId="ADAL" clId="{ACF98A3F-B67C-084C-B025-35F51E417766}" dt="2024-04-21T12:46:07.562" v="3946" actId="20577"/>
          <ac:spMkLst>
            <pc:docMk/>
            <pc:sldMk cId="1019838726" sldId="260"/>
            <ac:spMk id="3" creationId="{9184D325-2A75-C4AB-AC7D-6F9A348A0BB4}"/>
          </ac:spMkLst>
        </pc:spChg>
        <pc:spChg chg="add mod">
          <ac:chgData name="Ben Molloy" userId="186319c3-3b70-4f79-a94c-32f0bf0d48c2" providerId="ADAL" clId="{ACF98A3F-B67C-084C-B025-35F51E417766}" dt="2024-04-21T18:03:04.825" v="4067"/>
          <ac:spMkLst>
            <pc:docMk/>
            <pc:sldMk cId="1019838726" sldId="260"/>
            <ac:spMk id="5" creationId="{BDA99B22-B65E-C197-DC35-38F42E2DADA9}"/>
          </ac:spMkLst>
        </pc:spChg>
        <pc:spChg chg="add mod">
          <ac:chgData name="Ben Molloy" userId="186319c3-3b70-4f79-a94c-32f0bf0d48c2" providerId="ADAL" clId="{ACF98A3F-B67C-084C-B025-35F51E417766}" dt="2024-04-21T18:06:44.566" v="4112" actId="20577"/>
          <ac:spMkLst>
            <pc:docMk/>
            <pc:sldMk cId="1019838726" sldId="260"/>
            <ac:spMk id="6" creationId="{7314A5B0-F4F4-3B84-6F2D-50A28AC858C3}"/>
          </ac:spMkLst>
        </pc:spChg>
        <pc:spChg chg="add mod">
          <ac:chgData name="Ben Molloy" userId="186319c3-3b70-4f79-a94c-32f0bf0d48c2" providerId="ADAL" clId="{ACF98A3F-B67C-084C-B025-35F51E417766}" dt="2024-04-21T18:06:41.948" v="4108"/>
          <ac:spMkLst>
            <pc:docMk/>
            <pc:sldMk cId="1019838726" sldId="260"/>
            <ac:spMk id="7" creationId="{04E27EB7-C419-B15C-257C-EF94834F052D}"/>
          </ac:spMkLst>
        </pc:spChg>
        <pc:spChg chg="add">
          <ac:chgData name="Ben Molloy" userId="186319c3-3b70-4f79-a94c-32f0bf0d48c2" providerId="ADAL" clId="{ACF98A3F-B67C-084C-B025-35F51E417766}" dt="2024-04-21T12:45:17.036" v="3866" actId="26606"/>
          <ac:spMkLst>
            <pc:docMk/>
            <pc:sldMk cId="1019838726" sldId="260"/>
            <ac:spMk id="9" creationId="{5C9B446A-6343-4E56-90BA-061E4DDF0FFB}"/>
          </ac:spMkLst>
        </pc:spChg>
        <pc:spChg chg="add">
          <ac:chgData name="Ben Molloy" userId="186319c3-3b70-4f79-a94c-32f0bf0d48c2" providerId="ADAL" clId="{ACF98A3F-B67C-084C-B025-35F51E417766}" dt="2024-04-21T12:45:17.036" v="3866" actId="26606"/>
          <ac:spMkLst>
            <pc:docMk/>
            <pc:sldMk cId="1019838726" sldId="260"/>
            <ac:spMk id="11" creationId="{3EC72A1B-03D3-499C-B4BF-AC68EEC22B10}"/>
          </ac:spMkLst>
        </pc:spChg>
        <pc:spChg chg="add">
          <ac:chgData name="Ben Molloy" userId="186319c3-3b70-4f79-a94c-32f0bf0d48c2" providerId="ADAL" clId="{ACF98A3F-B67C-084C-B025-35F51E417766}" dt="2024-04-21T12:45:17.036" v="3866" actId="26606"/>
          <ac:spMkLst>
            <pc:docMk/>
            <pc:sldMk cId="1019838726" sldId="260"/>
            <ac:spMk id="13" creationId="{216322C2-3CF0-4D33-BF90-3F384CF6D232}"/>
          </ac:spMkLst>
        </pc:spChg>
        <pc:spChg chg="add">
          <ac:chgData name="Ben Molloy" userId="186319c3-3b70-4f79-a94c-32f0bf0d48c2" providerId="ADAL" clId="{ACF98A3F-B67C-084C-B025-35F51E417766}" dt="2024-04-21T12:45:17.036" v="3866" actId="26606"/>
          <ac:spMkLst>
            <pc:docMk/>
            <pc:sldMk cId="1019838726" sldId="260"/>
            <ac:spMk id="15" creationId="{55D4142C-5077-457F-A6AD-3FECFDB39685}"/>
          </ac:spMkLst>
        </pc:spChg>
        <pc:spChg chg="add">
          <ac:chgData name="Ben Molloy" userId="186319c3-3b70-4f79-a94c-32f0bf0d48c2" providerId="ADAL" clId="{ACF98A3F-B67C-084C-B025-35F51E417766}" dt="2024-04-21T12:45:17.036" v="3866" actId="26606"/>
          <ac:spMkLst>
            <pc:docMk/>
            <pc:sldMk cId="1019838726" sldId="260"/>
            <ac:spMk id="17" creationId="{7A5F0580-5EE9-419F-96EE-B6529EF6E7D0}"/>
          </ac:spMkLst>
        </pc:spChg>
        <pc:picChg chg="add mod">
          <ac:chgData name="Ben Molloy" userId="186319c3-3b70-4f79-a94c-32f0bf0d48c2" providerId="ADAL" clId="{ACF98A3F-B67C-084C-B025-35F51E417766}" dt="2024-04-21T12:45:22.805" v="3868" actId="27614"/>
          <ac:picMkLst>
            <pc:docMk/>
            <pc:sldMk cId="1019838726" sldId="260"/>
            <ac:picMk id="4" creationId="{468174B1-8E3C-A7FA-3616-CA80A000FB42}"/>
          </ac:picMkLst>
        </pc:picChg>
      </pc:sldChg>
      <pc:sldChg chg="addSp modSp add mod setBg">
        <pc:chgData name="Ben Molloy" userId="186319c3-3b70-4f79-a94c-32f0bf0d48c2" providerId="ADAL" clId="{ACF98A3F-B67C-084C-B025-35F51E417766}" dt="2024-04-21T18:06:51.252" v="4115" actId="20577"/>
        <pc:sldMkLst>
          <pc:docMk/>
          <pc:sldMk cId="614000233" sldId="261"/>
        </pc:sldMkLst>
        <pc:spChg chg="mod">
          <ac:chgData name="Ben Molloy" userId="186319c3-3b70-4f79-a94c-32f0bf0d48c2" providerId="ADAL" clId="{ACF98A3F-B67C-084C-B025-35F51E417766}" dt="2024-04-21T11:38:43.716" v="1017" actId="26606"/>
          <ac:spMkLst>
            <pc:docMk/>
            <pc:sldMk cId="614000233" sldId="261"/>
            <ac:spMk id="2" creationId="{F453128E-3BE9-2E52-907E-FE7BC94DDAB2}"/>
          </ac:spMkLst>
        </pc:spChg>
        <pc:spChg chg="mod">
          <ac:chgData name="Ben Molloy" userId="186319c3-3b70-4f79-a94c-32f0bf0d48c2" providerId="ADAL" clId="{ACF98A3F-B67C-084C-B025-35F51E417766}" dt="2024-04-21T11:38:55.335" v="1021" actId="255"/>
          <ac:spMkLst>
            <pc:docMk/>
            <pc:sldMk cId="614000233" sldId="261"/>
            <ac:spMk id="3" creationId="{9184D325-2A75-C4AB-AC7D-6F9A348A0BB4}"/>
          </ac:spMkLst>
        </pc:spChg>
        <pc:spChg chg="add mod">
          <ac:chgData name="Ben Molloy" userId="186319c3-3b70-4f79-a94c-32f0bf0d48c2" providerId="ADAL" clId="{ACF98A3F-B67C-084C-B025-35F51E417766}" dt="2024-04-21T18:03:04.825" v="4067"/>
          <ac:spMkLst>
            <pc:docMk/>
            <pc:sldMk cId="614000233" sldId="261"/>
            <ac:spMk id="5" creationId="{2A94EDE6-172E-85FC-0BB9-199BF7D2AC67}"/>
          </ac:spMkLst>
        </pc:spChg>
        <pc:spChg chg="add mod">
          <ac:chgData name="Ben Molloy" userId="186319c3-3b70-4f79-a94c-32f0bf0d48c2" providerId="ADAL" clId="{ACF98A3F-B67C-084C-B025-35F51E417766}" dt="2024-04-21T18:06:51.252" v="4115" actId="20577"/>
          <ac:spMkLst>
            <pc:docMk/>
            <pc:sldMk cId="614000233" sldId="261"/>
            <ac:spMk id="6" creationId="{6D526DC1-14AC-528D-F47B-2A35F74AE365}"/>
          </ac:spMkLst>
        </pc:spChg>
        <pc:spChg chg="add mod">
          <ac:chgData name="Ben Molloy" userId="186319c3-3b70-4f79-a94c-32f0bf0d48c2" providerId="ADAL" clId="{ACF98A3F-B67C-084C-B025-35F51E417766}" dt="2024-04-21T18:06:48.455" v="4113"/>
          <ac:spMkLst>
            <pc:docMk/>
            <pc:sldMk cId="614000233" sldId="261"/>
            <ac:spMk id="7" creationId="{D70FCA42-CA73-19AB-7CB4-98EBB4D7EEDB}"/>
          </ac:spMkLst>
        </pc:spChg>
        <pc:spChg chg="add">
          <ac:chgData name="Ben Molloy" userId="186319c3-3b70-4f79-a94c-32f0bf0d48c2" providerId="ADAL" clId="{ACF98A3F-B67C-084C-B025-35F51E417766}" dt="2024-04-21T11:38:43.716" v="1017" actId="26606"/>
          <ac:spMkLst>
            <pc:docMk/>
            <pc:sldMk cId="614000233" sldId="261"/>
            <ac:spMk id="9" creationId="{0288C6B4-AFC3-407F-A595-EFFD38D4CCAF}"/>
          </ac:spMkLst>
        </pc:spChg>
        <pc:spChg chg="add">
          <ac:chgData name="Ben Molloy" userId="186319c3-3b70-4f79-a94c-32f0bf0d48c2" providerId="ADAL" clId="{ACF98A3F-B67C-084C-B025-35F51E417766}" dt="2024-04-21T11:38:43.716" v="1017" actId="26606"/>
          <ac:spMkLst>
            <pc:docMk/>
            <pc:sldMk cId="614000233" sldId="261"/>
            <ac:spMk id="11" creationId="{CF236821-17FE-429B-8D2C-08E13A64EA40}"/>
          </ac:spMkLst>
        </pc:spChg>
        <pc:spChg chg="add">
          <ac:chgData name="Ben Molloy" userId="186319c3-3b70-4f79-a94c-32f0bf0d48c2" providerId="ADAL" clId="{ACF98A3F-B67C-084C-B025-35F51E417766}" dt="2024-04-21T11:38:43.716" v="1017" actId="26606"/>
          <ac:spMkLst>
            <pc:docMk/>
            <pc:sldMk cId="614000233" sldId="261"/>
            <ac:spMk id="13" creationId="{C0BDBCD2-E081-43AB-9119-C55465E59757}"/>
          </ac:spMkLst>
        </pc:spChg>
        <pc:spChg chg="add">
          <ac:chgData name="Ben Molloy" userId="186319c3-3b70-4f79-a94c-32f0bf0d48c2" providerId="ADAL" clId="{ACF98A3F-B67C-084C-B025-35F51E417766}" dt="2024-04-21T11:38:43.716" v="1017" actId="26606"/>
          <ac:spMkLst>
            <pc:docMk/>
            <pc:sldMk cId="614000233" sldId="261"/>
            <ac:spMk id="15" creationId="{98E79BE4-34FE-485A-98A5-92CE8F7C4743}"/>
          </ac:spMkLst>
        </pc:spChg>
        <pc:spChg chg="add">
          <ac:chgData name="Ben Molloy" userId="186319c3-3b70-4f79-a94c-32f0bf0d48c2" providerId="ADAL" clId="{ACF98A3F-B67C-084C-B025-35F51E417766}" dt="2024-04-21T11:38:43.716" v="1017" actId="26606"/>
          <ac:spMkLst>
            <pc:docMk/>
            <pc:sldMk cId="614000233" sldId="261"/>
            <ac:spMk id="17" creationId="{7A5F0580-5EE9-419F-96EE-B6529EF6E7D0}"/>
          </ac:spMkLst>
        </pc:spChg>
        <pc:picChg chg="add mod">
          <ac:chgData name="Ben Molloy" userId="186319c3-3b70-4f79-a94c-32f0bf0d48c2" providerId="ADAL" clId="{ACF98A3F-B67C-084C-B025-35F51E417766}" dt="2024-04-21T11:38:51.594" v="1019" actId="27614"/>
          <ac:picMkLst>
            <pc:docMk/>
            <pc:sldMk cId="614000233" sldId="261"/>
            <ac:picMk id="4" creationId="{7E96446F-6FFD-FFCA-649F-23815A50D006}"/>
          </ac:picMkLst>
        </pc:picChg>
      </pc:sldChg>
      <pc:sldChg chg="addSp modSp add mod setBg">
        <pc:chgData name="Ben Molloy" userId="186319c3-3b70-4f79-a94c-32f0bf0d48c2" providerId="ADAL" clId="{ACF98A3F-B67C-084C-B025-35F51E417766}" dt="2024-04-21T18:06:59.037" v="4118" actId="20577"/>
        <pc:sldMkLst>
          <pc:docMk/>
          <pc:sldMk cId="3259102407" sldId="262"/>
        </pc:sldMkLst>
        <pc:spChg chg="mod">
          <ac:chgData name="Ben Molloy" userId="186319c3-3b70-4f79-a94c-32f0bf0d48c2" providerId="ADAL" clId="{ACF98A3F-B67C-084C-B025-35F51E417766}" dt="2024-04-21T11:43:48.204" v="1415" actId="26606"/>
          <ac:spMkLst>
            <pc:docMk/>
            <pc:sldMk cId="3259102407" sldId="262"/>
            <ac:spMk id="2" creationId="{F453128E-3BE9-2E52-907E-FE7BC94DDAB2}"/>
          </ac:spMkLst>
        </pc:spChg>
        <pc:spChg chg="mod">
          <ac:chgData name="Ben Molloy" userId="186319c3-3b70-4f79-a94c-32f0bf0d48c2" providerId="ADAL" clId="{ACF98A3F-B67C-084C-B025-35F51E417766}" dt="2024-04-21T11:44:03.605" v="1419" actId="33524"/>
          <ac:spMkLst>
            <pc:docMk/>
            <pc:sldMk cId="3259102407" sldId="262"/>
            <ac:spMk id="3" creationId="{9184D325-2A75-C4AB-AC7D-6F9A348A0BB4}"/>
          </ac:spMkLst>
        </pc:spChg>
        <pc:spChg chg="add mod">
          <ac:chgData name="Ben Molloy" userId="186319c3-3b70-4f79-a94c-32f0bf0d48c2" providerId="ADAL" clId="{ACF98A3F-B67C-084C-B025-35F51E417766}" dt="2024-04-21T18:03:04.825" v="4067"/>
          <ac:spMkLst>
            <pc:docMk/>
            <pc:sldMk cId="3259102407" sldId="262"/>
            <ac:spMk id="5" creationId="{30050BD9-D629-CCF2-FCAC-8AAAFF0FC2E1}"/>
          </ac:spMkLst>
        </pc:spChg>
        <pc:spChg chg="add mod">
          <ac:chgData name="Ben Molloy" userId="186319c3-3b70-4f79-a94c-32f0bf0d48c2" providerId="ADAL" clId="{ACF98A3F-B67C-084C-B025-35F51E417766}" dt="2024-04-21T18:06:59.037" v="4118" actId="20577"/>
          <ac:spMkLst>
            <pc:docMk/>
            <pc:sldMk cId="3259102407" sldId="262"/>
            <ac:spMk id="6" creationId="{A8A1B6CC-8BED-E417-6872-5D69468D6F08}"/>
          </ac:spMkLst>
        </pc:spChg>
        <pc:spChg chg="add mod">
          <ac:chgData name="Ben Molloy" userId="186319c3-3b70-4f79-a94c-32f0bf0d48c2" providerId="ADAL" clId="{ACF98A3F-B67C-084C-B025-35F51E417766}" dt="2024-04-21T18:06:55.908" v="4116"/>
          <ac:spMkLst>
            <pc:docMk/>
            <pc:sldMk cId="3259102407" sldId="262"/>
            <ac:spMk id="7" creationId="{65ADC2EA-5724-3B69-CB67-53E34AE25C57}"/>
          </ac:spMkLst>
        </pc:spChg>
        <pc:spChg chg="add">
          <ac:chgData name="Ben Molloy" userId="186319c3-3b70-4f79-a94c-32f0bf0d48c2" providerId="ADAL" clId="{ACF98A3F-B67C-084C-B025-35F51E417766}" dt="2024-04-21T11:43:48.204" v="1415" actId="26606"/>
          <ac:spMkLst>
            <pc:docMk/>
            <pc:sldMk cId="3259102407" sldId="262"/>
            <ac:spMk id="9" creationId="{0288C6B4-AFC3-407F-A595-EFFD38D4CCAF}"/>
          </ac:spMkLst>
        </pc:spChg>
        <pc:spChg chg="add">
          <ac:chgData name="Ben Molloy" userId="186319c3-3b70-4f79-a94c-32f0bf0d48c2" providerId="ADAL" clId="{ACF98A3F-B67C-084C-B025-35F51E417766}" dt="2024-04-21T11:43:48.204" v="1415" actId="26606"/>
          <ac:spMkLst>
            <pc:docMk/>
            <pc:sldMk cId="3259102407" sldId="262"/>
            <ac:spMk id="11" creationId="{CF236821-17FE-429B-8D2C-08E13A64EA40}"/>
          </ac:spMkLst>
        </pc:spChg>
        <pc:spChg chg="add">
          <ac:chgData name="Ben Molloy" userId="186319c3-3b70-4f79-a94c-32f0bf0d48c2" providerId="ADAL" clId="{ACF98A3F-B67C-084C-B025-35F51E417766}" dt="2024-04-21T11:43:48.204" v="1415" actId="26606"/>
          <ac:spMkLst>
            <pc:docMk/>
            <pc:sldMk cId="3259102407" sldId="262"/>
            <ac:spMk id="13" creationId="{C0BDBCD2-E081-43AB-9119-C55465E59757}"/>
          </ac:spMkLst>
        </pc:spChg>
        <pc:spChg chg="add">
          <ac:chgData name="Ben Molloy" userId="186319c3-3b70-4f79-a94c-32f0bf0d48c2" providerId="ADAL" clId="{ACF98A3F-B67C-084C-B025-35F51E417766}" dt="2024-04-21T11:43:48.204" v="1415" actId="26606"/>
          <ac:spMkLst>
            <pc:docMk/>
            <pc:sldMk cId="3259102407" sldId="262"/>
            <ac:spMk id="15" creationId="{98E79BE4-34FE-485A-98A5-92CE8F7C4743}"/>
          </ac:spMkLst>
        </pc:spChg>
        <pc:spChg chg="add">
          <ac:chgData name="Ben Molloy" userId="186319c3-3b70-4f79-a94c-32f0bf0d48c2" providerId="ADAL" clId="{ACF98A3F-B67C-084C-B025-35F51E417766}" dt="2024-04-21T11:43:48.204" v="1415" actId="26606"/>
          <ac:spMkLst>
            <pc:docMk/>
            <pc:sldMk cId="3259102407" sldId="262"/>
            <ac:spMk id="17" creationId="{7A5F0580-5EE9-419F-96EE-B6529EF6E7D0}"/>
          </ac:spMkLst>
        </pc:spChg>
        <pc:picChg chg="add mod">
          <ac:chgData name="Ben Molloy" userId="186319c3-3b70-4f79-a94c-32f0bf0d48c2" providerId="ADAL" clId="{ACF98A3F-B67C-084C-B025-35F51E417766}" dt="2024-04-21T11:43:59.623" v="1417" actId="27614"/>
          <ac:picMkLst>
            <pc:docMk/>
            <pc:sldMk cId="3259102407" sldId="262"/>
            <ac:picMk id="4" creationId="{918D3637-E771-784E-ED77-D2D21EF2785F}"/>
          </ac:picMkLst>
        </pc:picChg>
      </pc:sldChg>
      <pc:sldChg chg="addSp modSp add mod setBg">
        <pc:chgData name="Ben Molloy" userId="186319c3-3b70-4f79-a94c-32f0bf0d48c2" providerId="ADAL" clId="{ACF98A3F-B67C-084C-B025-35F51E417766}" dt="2024-04-21T18:07:06.053" v="4121" actId="20577"/>
        <pc:sldMkLst>
          <pc:docMk/>
          <pc:sldMk cId="963427912" sldId="263"/>
        </pc:sldMkLst>
        <pc:spChg chg="mod">
          <ac:chgData name="Ben Molloy" userId="186319c3-3b70-4f79-a94c-32f0bf0d48c2" providerId="ADAL" clId="{ACF98A3F-B67C-084C-B025-35F51E417766}" dt="2024-04-21T11:49:10.252" v="1761" actId="26606"/>
          <ac:spMkLst>
            <pc:docMk/>
            <pc:sldMk cId="963427912" sldId="263"/>
            <ac:spMk id="2" creationId="{F453128E-3BE9-2E52-907E-FE7BC94DDAB2}"/>
          </ac:spMkLst>
        </pc:spChg>
        <pc:spChg chg="mod">
          <ac:chgData name="Ben Molloy" userId="186319c3-3b70-4f79-a94c-32f0bf0d48c2" providerId="ADAL" clId="{ACF98A3F-B67C-084C-B025-35F51E417766}" dt="2024-04-21T11:49:24.075" v="1765" actId="255"/>
          <ac:spMkLst>
            <pc:docMk/>
            <pc:sldMk cId="963427912" sldId="263"/>
            <ac:spMk id="3" creationId="{9184D325-2A75-C4AB-AC7D-6F9A348A0BB4}"/>
          </ac:spMkLst>
        </pc:spChg>
        <pc:spChg chg="add mod">
          <ac:chgData name="Ben Molloy" userId="186319c3-3b70-4f79-a94c-32f0bf0d48c2" providerId="ADAL" clId="{ACF98A3F-B67C-084C-B025-35F51E417766}" dt="2024-04-21T18:03:04.825" v="4067"/>
          <ac:spMkLst>
            <pc:docMk/>
            <pc:sldMk cId="963427912" sldId="263"/>
            <ac:spMk id="6" creationId="{B858391B-1AA6-728C-2338-83F13F144FDD}"/>
          </ac:spMkLst>
        </pc:spChg>
        <pc:spChg chg="add mod">
          <ac:chgData name="Ben Molloy" userId="186319c3-3b70-4f79-a94c-32f0bf0d48c2" providerId="ADAL" clId="{ACF98A3F-B67C-084C-B025-35F51E417766}" dt="2024-04-21T18:07:06.053" v="4121" actId="20577"/>
          <ac:spMkLst>
            <pc:docMk/>
            <pc:sldMk cId="963427912" sldId="263"/>
            <ac:spMk id="7" creationId="{5F157654-F5C5-E6F5-E9F3-F00E2F71DE1D}"/>
          </ac:spMkLst>
        </pc:spChg>
        <pc:spChg chg="add mod">
          <ac:chgData name="Ben Molloy" userId="186319c3-3b70-4f79-a94c-32f0bf0d48c2" providerId="ADAL" clId="{ACF98A3F-B67C-084C-B025-35F51E417766}" dt="2024-04-21T18:07:02.991" v="4119"/>
          <ac:spMkLst>
            <pc:docMk/>
            <pc:sldMk cId="963427912" sldId="263"/>
            <ac:spMk id="8" creationId="{4EAC7790-6754-2EB2-0C85-B97204CD96EC}"/>
          </ac:spMkLst>
        </pc:spChg>
        <pc:spChg chg="add">
          <ac:chgData name="Ben Molloy" userId="186319c3-3b70-4f79-a94c-32f0bf0d48c2" providerId="ADAL" clId="{ACF98A3F-B67C-084C-B025-35F51E417766}" dt="2024-04-21T11:49:10.252" v="1761" actId="26606"/>
          <ac:spMkLst>
            <pc:docMk/>
            <pc:sldMk cId="963427912" sldId="263"/>
            <ac:spMk id="9" creationId="{5C9B446A-6343-4E56-90BA-061E4DDF0FFB}"/>
          </ac:spMkLst>
        </pc:spChg>
        <pc:spChg chg="add">
          <ac:chgData name="Ben Molloy" userId="186319c3-3b70-4f79-a94c-32f0bf0d48c2" providerId="ADAL" clId="{ACF98A3F-B67C-084C-B025-35F51E417766}" dt="2024-04-21T11:49:10.252" v="1761" actId="26606"/>
          <ac:spMkLst>
            <pc:docMk/>
            <pc:sldMk cId="963427912" sldId="263"/>
            <ac:spMk id="11" creationId="{3EC72A1B-03D3-499C-B4BF-AC68EEC22B10}"/>
          </ac:spMkLst>
        </pc:spChg>
        <pc:spChg chg="add">
          <ac:chgData name="Ben Molloy" userId="186319c3-3b70-4f79-a94c-32f0bf0d48c2" providerId="ADAL" clId="{ACF98A3F-B67C-084C-B025-35F51E417766}" dt="2024-04-21T11:49:10.252" v="1761" actId="26606"/>
          <ac:spMkLst>
            <pc:docMk/>
            <pc:sldMk cId="963427912" sldId="263"/>
            <ac:spMk id="13" creationId="{216322C2-3CF0-4D33-BF90-3F384CF6D232}"/>
          </ac:spMkLst>
        </pc:spChg>
        <pc:spChg chg="add">
          <ac:chgData name="Ben Molloy" userId="186319c3-3b70-4f79-a94c-32f0bf0d48c2" providerId="ADAL" clId="{ACF98A3F-B67C-084C-B025-35F51E417766}" dt="2024-04-21T11:49:10.252" v="1761" actId="26606"/>
          <ac:spMkLst>
            <pc:docMk/>
            <pc:sldMk cId="963427912" sldId="263"/>
            <ac:spMk id="15" creationId="{55D4142C-5077-457F-A6AD-3FECFDB39685}"/>
          </ac:spMkLst>
        </pc:spChg>
        <pc:spChg chg="add">
          <ac:chgData name="Ben Molloy" userId="186319c3-3b70-4f79-a94c-32f0bf0d48c2" providerId="ADAL" clId="{ACF98A3F-B67C-084C-B025-35F51E417766}" dt="2024-04-21T11:49:10.252" v="1761" actId="26606"/>
          <ac:spMkLst>
            <pc:docMk/>
            <pc:sldMk cId="963427912" sldId="263"/>
            <ac:spMk id="17" creationId="{7A5F0580-5EE9-419F-96EE-B6529EF6E7D0}"/>
          </ac:spMkLst>
        </pc:spChg>
        <pc:picChg chg="add mod">
          <ac:chgData name="Ben Molloy" userId="186319c3-3b70-4f79-a94c-32f0bf0d48c2" providerId="ADAL" clId="{ACF98A3F-B67C-084C-B025-35F51E417766}" dt="2024-04-21T11:49:15.389" v="1763" actId="27614"/>
          <ac:picMkLst>
            <pc:docMk/>
            <pc:sldMk cId="963427912" sldId="263"/>
            <ac:picMk id="4" creationId="{3E958A32-D1D4-4A82-F213-945A8EAAF61F}"/>
          </ac:picMkLst>
        </pc:picChg>
        <pc:picChg chg="add mod">
          <ac:chgData name="Ben Molloy" userId="186319c3-3b70-4f79-a94c-32f0bf0d48c2" providerId="ADAL" clId="{ACF98A3F-B67C-084C-B025-35F51E417766}" dt="2024-04-21T11:48:01.355" v="1622"/>
          <ac:picMkLst>
            <pc:docMk/>
            <pc:sldMk cId="963427912" sldId="263"/>
            <ac:picMk id="5" creationId="{1CA1DD54-7BC0-72D6-AA7A-A09481635E87}"/>
          </ac:picMkLst>
        </pc:picChg>
      </pc:sldChg>
      <pc:sldChg chg="addSp modSp add mod setBg">
        <pc:chgData name="Ben Molloy" userId="186319c3-3b70-4f79-a94c-32f0bf0d48c2" providerId="ADAL" clId="{ACF98A3F-B67C-084C-B025-35F51E417766}" dt="2024-04-21T18:07:15.245" v="4124" actId="20577"/>
        <pc:sldMkLst>
          <pc:docMk/>
          <pc:sldMk cId="4007892477" sldId="264"/>
        </pc:sldMkLst>
        <pc:spChg chg="mod">
          <ac:chgData name="Ben Molloy" userId="186319c3-3b70-4f79-a94c-32f0bf0d48c2" providerId="ADAL" clId="{ACF98A3F-B67C-084C-B025-35F51E417766}" dt="2024-04-21T11:54:34.790" v="2119" actId="26606"/>
          <ac:spMkLst>
            <pc:docMk/>
            <pc:sldMk cId="4007892477" sldId="264"/>
            <ac:spMk id="2" creationId="{F453128E-3BE9-2E52-907E-FE7BC94DDAB2}"/>
          </ac:spMkLst>
        </pc:spChg>
        <pc:spChg chg="mod">
          <ac:chgData name="Ben Molloy" userId="186319c3-3b70-4f79-a94c-32f0bf0d48c2" providerId="ADAL" clId="{ACF98A3F-B67C-084C-B025-35F51E417766}" dt="2024-04-21T11:54:49.741" v="2123" actId="255"/>
          <ac:spMkLst>
            <pc:docMk/>
            <pc:sldMk cId="4007892477" sldId="264"/>
            <ac:spMk id="3" creationId="{9184D325-2A75-C4AB-AC7D-6F9A348A0BB4}"/>
          </ac:spMkLst>
        </pc:spChg>
        <pc:spChg chg="add mod">
          <ac:chgData name="Ben Molloy" userId="186319c3-3b70-4f79-a94c-32f0bf0d48c2" providerId="ADAL" clId="{ACF98A3F-B67C-084C-B025-35F51E417766}" dt="2024-04-21T18:03:04.825" v="4067"/>
          <ac:spMkLst>
            <pc:docMk/>
            <pc:sldMk cId="4007892477" sldId="264"/>
            <ac:spMk id="5" creationId="{3B8F52A3-DED7-E1C6-096A-68F02692A4C3}"/>
          </ac:spMkLst>
        </pc:spChg>
        <pc:spChg chg="add mod">
          <ac:chgData name="Ben Molloy" userId="186319c3-3b70-4f79-a94c-32f0bf0d48c2" providerId="ADAL" clId="{ACF98A3F-B67C-084C-B025-35F51E417766}" dt="2024-04-21T18:07:15.245" v="4124" actId="20577"/>
          <ac:spMkLst>
            <pc:docMk/>
            <pc:sldMk cId="4007892477" sldId="264"/>
            <ac:spMk id="6" creationId="{B727A56C-41E3-C5FB-3FE7-16D460B6DE43}"/>
          </ac:spMkLst>
        </pc:spChg>
        <pc:spChg chg="add mod">
          <ac:chgData name="Ben Molloy" userId="186319c3-3b70-4f79-a94c-32f0bf0d48c2" providerId="ADAL" clId="{ACF98A3F-B67C-084C-B025-35F51E417766}" dt="2024-04-21T18:07:12.219" v="4122"/>
          <ac:spMkLst>
            <pc:docMk/>
            <pc:sldMk cId="4007892477" sldId="264"/>
            <ac:spMk id="7" creationId="{7C91F123-4D39-C95C-E7E3-1A6CE2EF60AF}"/>
          </ac:spMkLst>
        </pc:spChg>
        <pc:spChg chg="add">
          <ac:chgData name="Ben Molloy" userId="186319c3-3b70-4f79-a94c-32f0bf0d48c2" providerId="ADAL" clId="{ACF98A3F-B67C-084C-B025-35F51E417766}" dt="2024-04-21T11:54:34.790" v="2119" actId="26606"/>
          <ac:spMkLst>
            <pc:docMk/>
            <pc:sldMk cId="4007892477" sldId="264"/>
            <ac:spMk id="9" creationId="{0288C6B4-AFC3-407F-A595-EFFD38D4CCAF}"/>
          </ac:spMkLst>
        </pc:spChg>
        <pc:spChg chg="add">
          <ac:chgData name="Ben Molloy" userId="186319c3-3b70-4f79-a94c-32f0bf0d48c2" providerId="ADAL" clId="{ACF98A3F-B67C-084C-B025-35F51E417766}" dt="2024-04-21T11:54:34.790" v="2119" actId="26606"/>
          <ac:spMkLst>
            <pc:docMk/>
            <pc:sldMk cId="4007892477" sldId="264"/>
            <ac:spMk id="11" creationId="{CF236821-17FE-429B-8D2C-08E13A64EA40}"/>
          </ac:spMkLst>
        </pc:spChg>
        <pc:spChg chg="add">
          <ac:chgData name="Ben Molloy" userId="186319c3-3b70-4f79-a94c-32f0bf0d48c2" providerId="ADAL" clId="{ACF98A3F-B67C-084C-B025-35F51E417766}" dt="2024-04-21T11:54:34.790" v="2119" actId="26606"/>
          <ac:spMkLst>
            <pc:docMk/>
            <pc:sldMk cId="4007892477" sldId="264"/>
            <ac:spMk id="13" creationId="{C0BDBCD2-E081-43AB-9119-C55465E59757}"/>
          </ac:spMkLst>
        </pc:spChg>
        <pc:spChg chg="add">
          <ac:chgData name="Ben Molloy" userId="186319c3-3b70-4f79-a94c-32f0bf0d48c2" providerId="ADAL" clId="{ACF98A3F-B67C-084C-B025-35F51E417766}" dt="2024-04-21T11:54:34.790" v="2119" actId="26606"/>
          <ac:spMkLst>
            <pc:docMk/>
            <pc:sldMk cId="4007892477" sldId="264"/>
            <ac:spMk id="15" creationId="{98E79BE4-34FE-485A-98A5-92CE8F7C4743}"/>
          </ac:spMkLst>
        </pc:spChg>
        <pc:spChg chg="add">
          <ac:chgData name="Ben Molloy" userId="186319c3-3b70-4f79-a94c-32f0bf0d48c2" providerId="ADAL" clId="{ACF98A3F-B67C-084C-B025-35F51E417766}" dt="2024-04-21T11:54:34.790" v="2119" actId="26606"/>
          <ac:spMkLst>
            <pc:docMk/>
            <pc:sldMk cId="4007892477" sldId="264"/>
            <ac:spMk id="17" creationId="{7A5F0580-5EE9-419F-96EE-B6529EF6E7D0}"/>
          </ac:spMkLst>
        </pc:spChg>
        <pc:picChg chg="add mod">
          <ac:chgData name="Ben Molloy" userId="186319c3-3b70-4f79-a94c-32f0bf0d48c2" providerId="ADAL" clId="{ACF98A3F-B67C-084C-B025-35F51E417766}" dt="2024-04-21T11:54:40.296" v="2121" actId="27614"/>
          <ac:picMkLst>
            <pc:docMk/>
            <pc:sldMk cId="4007892477" sldId="264"/>
            <ac:picMk id="4" creationId="{2E11C867-E3B7-39DE-ECAD-C3EA45D58D3A}"/>
          </ac:picMkLst>
        </pc:picChg>
      </pc:sldChg>
      <pc:sldChg chg="addSp delSp modSp add mod setBg">
        <pc:chgData name="Ben Molloy" userId="186319c3-3b70-4f79-a94c-32f0bf0d48c2" providerId="ADAL" clId="{ACF98A3F-B67C-084C-B025-35F51E417766}" dt="2024-04-21T18:07:27.504" v="4127" actId="14100"/>
        <pc:sldMkLst>
          <pc:docMk/>
          <pc:sldMk cId="156668362" sldId="265"/>
        </pc:sldMkLst>
        <pc:spChg chg="mod">
          <ac:chgData name="Ben Molloy" userId="186319c3-3b70-4f79-a94c-32f0bf0d48c2" providerId="ADAL" clId="{ACF98A3F-B67C-084C-B025-35F51E417766}" dt="2024-04-21T12:00:00.691" v="2424" actId="26606"/>
          <ac:spMkLst>
            <pc:docMk/>
            <pc:sldMk cId="156668362" sldId="265"/>
            <ac:spMk id="2" creationId="{F453128E-3BE9-2E52-907E-FE7BC94DDAB2}"/>
          </ac:spMkLst>
        </pc:spChg>
        <pc:spChg chg="mod">
          <ac:chgData name="Ben Molloy" userId="186319c3-3b70-4f79-a94c-32f0bf0d48c2" providerId="ADAL" clId="{ACF98A3F-B67C-084C-B025-35F51E417766}" dt="2024-04-21T12:03:03.683" v="2492" actId="20577"/>
          <ac:spMkLst>
            <pc:docMk/>
            <pc:sldMk cId="156668362" sldId="265"/>
            <ac:spMk id="3" creationId="{9184D325-2A75-C4AB-AC7D-6F9A348A0BB4}"/>
          </ac:spMkLst>
        </pc:spChg>
        <pc:spChg chg="add mod">
          <ac:chgData name="Ben Molloy" userId="186319c3-3b70-4f79-a94c-32f0bf0d48c2" providerId="ADAL" clId="{ACF98A3F-B67C-084C-B025-35F51E417766}" dt="2024-04-21T18:03:04.825" v="4067"/>
          <ac:spMkLst>
            <pc:docMk/>
            <pc:sldMk cId="156668362" sldId="265"/>
            <ac:spMk id="6" creationId="{73E8F22C-EB82-A733-CA8F-F9F0187FE6AC}"/>
          </ac:spMkLst>
        </pc:spChg>
        <pc:spChg chg="add mod">
          <ac:chgData name="Ben Molloy" userId="186319c3-3b70-4f79-a94c-32f0bf0d48c2" providerId="ADAL" clId="{ACF98A3F-B67C-084C-B025-35F51E417766}" dt="2024-04-21T18:07:22.494" v="4126" actId="20577"/>
          <ac:spMkLst>
            <pc:docMk/>
            <pc:sldMk cId="156668362" sldId="265"/>
            <ac:spMk id="7" creationId="{0D400967-3F1A-AD38-43D0-118A5E0F8682}"/>
          </ac:spMkLst>
        </pc:spChg>
        <pc:spChg chg="add mod">
          <ac:chgData name="Ben Molloy" userId="186319c3-3b70-4f79-a94c-32f0bf0d48c2" providerId="ADAL" clId="{ACF98A3F-B67C-084C-B025-35F51E417766}" dt="2024-04-21T18:07:27.504" v="4127" actId="14100"/>
          <ac:spMkLst>
            <pc:docMk/>
            <pc:sldMk cId="156668362" sldId="265"/>
            <ac:spMk id="8" creationId="{353589C8-3E9E-F9B0-530A-69E9571F77F7}"/>
          </ac:spMkLst>
        </pc:spChg>
        <pc:spChg chg="add del">
          <ac:chgData name="Ben Molloy" userId="186319c3-3b70-4f79-a94c-32f0bf0d48c2" providerId="ADAL" clId="{ACF98A3F-B67C-084C-B025-35F51E417766}" dt="2024-04-21T12:00:00.691" v="2424" actId="26606"/>
          <ac:spMkLst>
            <pc:docMk/>
            <pc:sldMk cId="156668362" sldId="265"/>
            <ac:spMk id="10" creationId="{B23FE733-F95B-4DF6-AFC5-BEEB3577C494}"/>
          </ac:spMkLst>
        </pc:spChg>
        <pc:spChg chg="add del">
          <ac:chgData name="Ben Molloy" userId="186319c3-3b70-4f79-a94c-32f0bf0d48c2" providerId="ADAL" clId="{ACF98A3F-B67C-084C-B025-35F51E417766}" dt="2024-04-21T12:00:00.691" v="2424" actId="26606"/>
          <ac:spMkLst>
            <pc:docMk/>
            <pc:sldMk cId="156668362" sldId="265"/>
            <ac:spMk id="12" creationId="{9080D120-BD54-46E1-BA37-82F5E8089E90}"/>
          </ac:spMkLst>
        </pc:spChg>
        <pc:spChg chg="add del">
          <ac:chgData name="Ben Molloy" userId="186319c3-3b70-4f79-a94c-32f0bf0d48c2" providerId="ADAL" clId="{ACF98A3F-B67C-084C-B025-35F51E417766}" dt="2024-04-21T12:00:00.691" v="2424" actId="26606"/>
          <ac:spMkLst>
            <pc:docMk/>
            <pc:sldMk cId="156668362" sldId="265"/>
            <ac:spMk id="14" creationId="{81D83946-74FA-498A-AC80-9926F041B5C5}"/>
          </ac:spMkLst>
        </pc:spChg>
        <pc:spChg chg="add del">
          <ac:chgData name="Ben Molloy" userId="186319c3-3b70-4f79-a94c-32f0bf0d48c2" providerId="ADAL" clId="{ACF98A3F-B67C-084C-B025-35F51E417766}" dt="2024-04-21T12:00:00.691" v="2424" actId="26606"/>
          <ac:spMkLst>
            <pc:docMk/>
            <pc:sldMk cId="156668362" sldId="265"/>
            <ac:spMk id="16" creationId="{5060D983-8B52-443A-8183-2A1DE05618B5}"/>
          </ac:spMkLst>
        </pc:spChg>
        <pc:spChg chg="add">
          <ac:chgData name="Ben Molloy" userId="186319c3-3b70-4f79-a94c-32f0bf0d48c2" providerId="ADAL" clId="{ACF98A3F-B67C-084C-B025-35F51E417766}" dt="2024-04-21T12:00:00.691" v="2424" actId="26606"/>
          <ac:spMkLst>
            <pc:docMk/>
            <pc:sldMk cId="156668362" sldId="265"/>
            <ac:spMk id="21" creationId="{8F7AFB9A-7364-478C-B48B-8523CDD9AE8D}"/>
          </ac:spMkLst>
        </pc:spChg>
        <pc:spChg chg="add">
          <ac:chgData name="Ben Molloy" userId="186319c3-3b70-4f79-a94c-32f0bf0d48c2" providerId="ADAL" clId="{ACF98A3F-B67C-084C-B025-35F51E417766}" dt="2024-04-21T12:00:00.691" v="2424" actId="26606"/>
          <ac:spMkLst>
            <pc:docMk/>
            <pc:sldMk cId="156668362" sldId="265"/>
            <ac:spMk id="23" creationId="{36678033-86B6-40E6-BE90-78D8ED4E3A31}"/>
          </ac:spMkLst>
        </pc:spChg>
        <pc:spChg chg="add">
          <ac:chgData name="Ben Molloy" userId="186319c3-3b70-4f79-a94c-32f0bf0d48c2" providerId="ADAL" clId="{ACF98A3F-B67C-084C-B025-35F51E417766}" dt="2024-04-21T12:00:00.691" v="2424" actId="26606"/>
          <ac:spMkLst>
            <pc:docMk/>
            <pc:sldMk cId="156668362" sldId="265"/>
            <ac:spMk id="25" creationId="{D2542E1A-076E-4A34-BB67-2BF961754E0C}"/>
          </ac:spMkLst>
        </pc:spChg>
        <pc:spChg chg="add">
          <ac:chgData name="Ben Molloy" userId="186319c3-3b70-4f79-a94c-32f0bf0d48c2" providerId="ADAL" clId="{ACF98A3F-B67C-084C-B025-35F51E417766}" dt="2024-04-21T12:00:00.691" v="2424" actId="26606"/>
          <ac:spMkLst>
            <pc:docMk/>
            <pc:sldMk cId="156668362" sldId="265"/>
            <ac:spMk id="27" creationId="{75C56826-D4E5-42ED-8529-079651CB3005}"/>
          </ac:spMkLst>
        </pc:spChg>
        <pc:spChg chg="add">
          <ac:chgData name="Ben Molloy" userId="186319c3-3b70-4f79-a94c-32f0bf0d48c2" providerId="ADAL" clId="{ACF98A3F-B67C-084C-B025-35F51E417766}" dt="2024-04-21T12:00:00.691" v="2424" actId="26606"/>
          <ac:spMkLst>
            <pc:docMk/>
            <pc:sldMk cId="156668362" sldId="265"/>
            <ac:spMk id="29" creationId="{82095FCE-EF05-4443-B97A-85DEE3A5CA17}"/>
          </ac:spMkLst>
        </pc:spChg>
        <pc:picChg chg="add mod ord">
          <ac:chgData name="Ben Molloy" userId="186319c3-3b70-4f79-a94c-32f0bf0d48c2" providerId="ADAL" clId="{ACF98A3F-B67C-084C-B025-35F51E417766}" dt="2024-04-21T12:00:08.097" v="2428" actId="1076"/>
          <ac:picMkLst>
            <pc:docMk/>
            <pc:sldMk cId="156668362" sldId="265"/>
            <ac:picMk id="4" creationId="{82F13230-D6E8-06F0-935E-28299B30EC4A}"/>
          </ac:picMkLst>
        </pc:picChg>
        <pc:picChg chg="add mod">
          <ac:chgData name="Ben Molloy" userId="186319c3-3b70-4f79-a94c-32f0bf0d48c2" providerId="ADAL" clId="{ACF98A3F-B67C-084C-B025-35F51E417766}" dt="2024-04-21T12:00:09.493" v="2429" actId="1076"/>
          <ac:picMkLst>
            <pc:docMk/>
            <pc:sldMk cId="156668362" sldId="265"/>
            <ac:picMk id="5" creationId="{ACD5B563-8D2C-D422-89AA-5A9FFBAF2401}"/>
          </ac:picMkLst>
        </pc:picChg>
      </pc:sldChg>
      <pc:sldChg chg="addSp delSp modSp new mod ord setBg">
        <pc:chgData name="Ben Molloy" userId="186319c3-3b70-4f79-a94c-32f0bf0d48c2" providerId="ADAL" clId="{ACF98A3F-B67C-084C-B025-35F51E417766}" dt="2024-04-21T18:07:42.205" v="4133" actId="20577"/>
        <pc:sldMkLst>
          <pc:docMk/>
          <pc:sldMk cId="2467165851" sldId="266"/>
        </pc:sldMkLst>
        <pc:spChg chg="mod">
          <ac:chgData name="Ben Molloy" userId="186319c3-3b70-4f79-a94c-32f0bf0d48c2" providerId="ADAL" clId="{ACF98A3F-B67C-084C-B025-35F51E417766}" dt="2024-04-21T12:32:32.014" v="3024" actId="26606"/>
          <ac:spMkLst>
            <pc:docMk/>
            <pc:sldMk cId="2467165851" sldId="266"/>
            <ac:spMk id="2" creationId="{CE767925-2C53-867C-357F-28390ACBDC37}"/>
          </ac:spMkLst>
        </pc:spChg>
        <pc:spChg chg="add del mod">
          <ac:chgData name="Ben Molloy" userId="186319c3-3b70-4f79-a94c-32f0bf0d48c2" providerId="ADAL" clId="{ACF98A3F-B67C-084C-B025-35F51E417766}" dt="2024-04-21T12:32:32.031" v="3025" actId="26606"/>
          <ac:spMkLst>
            <pc:docMk/>
            <pc:sldMk cId="2467165851" sldId="266"/>
            <ac:spMk id="3" creationId="{4ACA93F4-9E4B-28E5-B19E-2FF07D703336}"/>
          </ac:spMkLst>
        </pc:spChg>
        <pc:spChg chg="add mod">
          <ac:chgData name="Ben Molloy" userId="186319c3-3b70-4f79-a94c-32f0bf0d48c2" providerId="ADAL" clId="{ACF98A3F-B67C-084C-B025-35F51E417766}" dt="2024-04-21T18:03:04.825" v="4067"/>
          <ac:spMkLst>
            <pc:docMk/>
            <pc:sldMk cId="2467165851" sldId="266"/>
            <ac:spMk id="4" creationId="{92978BE4-AA2F-5E1B-2E1E-2F79E553845A}"/>
          </ac:spMkLst>
        </pc:spChg>
        <pc:spChg chg="add mod">
          <ac:chgData name="Ben Molloy" userId="186319c3-3b70-4f79-a94c-32f0bf0d48c2" providerId="ADAL" clId="{ACF98A3F-B67C-084C-B025-35F51E417766}" dt="2024-04-21T18:07:42.205" v="4133" actId="20577"/>
          <ac:spMkLst>
            <pc:docMk/>
            <pc:sldMk cId="2467165851" sldId="266"/>
            <ac:spMk id="6" creationId="{F9EACFA4-EC2B-B1D1-E8F0-2B8A00062B00}"/>
          </ac:spMkLst>
        </pc:spChg>
        <pc:spChg chg="add mod">
          <ac:chgData name="Ben Molloy" userId="186319c3-3b70-4f79-a94c-32f0bf0d48c2" providerId="ADAL" clId="{ACF98A3F-B67C-084C-B025-35F51E417766}" dt="2024-04-21T18:07:38.770" v="4131"/>
          <ac:spMkLst>
            <pc:docMk/>
            <pc:sldMk cId="2467165851" sldId="266"/>
            <ac:spMk id="7" creationId="{D46E63A5-186F-016F-56FA-BF6D7F5DDD73}"/>
          </ac:spMkLst>
        </pc:spChg>
        <pc:spChg chg="add del">
          <ac:chgData name="Ben Molloy" userId="186319c3-3b70-4f79-a94c-32f0bf0d48c2" providerId="ADAL" clId="{ACF98A3F-B67C-084C-B025-35F51E417766}" dt="2024-04-21T12:32:32.014" v="3024" actId="26606"/>
          <ac:spMkLst>
            <pc:docMk/>
            <pc:sldMk cId="2467165851" sldId="266"/>
            <ac:spMk id="9" creationId="{7301F447-EEF7-48F5-AF73-7566EE7F64AD}"/>
          </ac:spMkLst>
        </pc:spChg>
        <pc:spChg chg="add del">
          <ac:chgData name="Ben Molloy" userId="186319c3-3b70-4f79-a94c-32f0bf0d48c2" providerId="ADAL" clId="{ACF98A3F-B67C-084C-B025-35F51E417766}" dt="2024-04-21T12:32:32.014" v="3024" actId="26606"/>
          <ac:spMkLst>
            <pc:docMk/>
            <pc:sldMk cId="2467165851" sldId="266"/>
            <ac:spMk id="11" creationId="{F7117410-A2A4-4085-9ADC-46744551DBDE}"/>
          </ac:spMkLst>
        </pc:spChg>
        <pc:spChg chg="add del">
          <ac:chgData name="Ben Molloy" userId="186319c3-3b70-4f79-a94c-32f0bf0d48c2" providerId="ADAL" clId="{ACF98A3F-B67C-084C-B025-35F51E417766}" dt="2024-04-21T12:32:32.014" v="3024" actId="26606"/>
          <ac:spMkLst>
            <pc:docMk/>
            <pc:sldMk cId="2467165851" sldId="266"/>
            <ac:spMk id="13" creationId="{99F74EB5-E547-4FB4-95F5-BCC788F3C4A0}"/>
          </ac:spMkLst>
        </pc:spChg>
        <pc:graphicFrameChg chg="add del">
          <ac:chgData name="Ben Molloy" userId="186319c3-3b70-4f79-a94c-32f0bf0d48c2" providerId="ADAL" clId="{ACF98A3F-B67C-084C-B025-35F51E417766}" dt="2024-04-21T12:32:32.014" v="3024" actId="26606"/>
          <ac:graphicFrameMkLst>
            <pc:docMk/>
            <pc:sldMk cId="2467165851" sldId="266"/>
            <ac:graphicFrameMk id="5" creationId="{43F4FD28-CB2B-BD18-BA6A-6B7B5D88132E}"/>
          </ac:graphicFrameMkLst>
        </pc:graphicFrameChg>
        <pc:graphicFrameChg chg="add">
          <ac:chgData name="Ben Molloy" userId="186319c3-3b70-4f79-a94c-32f0bf0d48c2" providerId="ADAL" clId="{ACF98A3F-B67C-084C-B025-35F51E417766}" dt="2024-04-21T12:32:32.031" v="3025" actId="26606"/>
          <ac:graphicFrameMkLst>
            <pc:docMk/>
            <pc:sldMk cId="2467165851" sldId="266"/>
            <ac:graphicFrameMk id="15" creationId="{568A2FF7-5AA4-9C3A-2058-51B4BF6A3845}"/>
          </ac:graphicFrameMkLst>
        </pc:graphicFrameChg>
      </pc:sldChg>
      <pc:sldChg chg="addSp modSp new mod setBg">
        <pc:chgData name="Ben Molloy" userId="186319c3-3b70-4f79-a94c-32f0bf0d48c2" providerId="ADAL" clId="{ACF98A3F-B67C-084C-B025-35F51E417766}" dt="2024-04-21T18:11:02.312" v="4276" actId="1076"/>
        <pc:sldMkLst>
          <pc:docMk/>
          <pc:sldMk cId="3144753392" sldId="267"/>
        </pc:sldMkLst>
        <pc:spChg chg="mod">
          <ac:chgData name="Ben Molloy" userId="186319c3-3b70-4f79-a94c-32f0bf0d48c2" providerId="ADAL" clId="{ACF98A3F-B67C-084C-B025-35F51E417766}" dt="2024-04-21T12:24:31.738" v="2823" actId="26606"/>
          <ac:spMkLst>
            <pc:docMk/>
            <pc:sldMk cId="3144753392" sldId="267"/>
            <ac:spMk id="2" creationId="{5A14B36F-757C-7224-3667-E6E4EC2D9503}"/>
          </ac:spMkLst>
        </pc:spChg>
        <pc:spChg chg="mod">
          <ac:chgData name="Ben Molloy" userId="186319c3-3b70-4f79-a94c-32f0bf0d48c2" providerId="ADAL" clId="{ACF98A3F-B67C-084C-B025-35F51E417766}" dt="2024-04-21T18:11:02.312" v="4276" actId="1076"/>
          <ac:spMkLst>
            <pc:docMk/>
            <pc:sldMk cId="3144753392" sldId="267"/>
            <ac:spMk id="3" creationId="{1809EB89-9D93-7E4F-3FF2-2FBF276CD9EB}"/>
          </ac:spMkLst>
        </pc:spChg>
        <pc:spChg chg="add mod">
          <ac:chgData name="Ben Molloy" userId="186319c3-3b70-4f79-a94c-32f0bf0d48c2" providerId="ADAL" clId="{ACF98A3F-B67C-084C-B025-35F51E417766}" dt="2024-04-21T18:03:04.825" v="4067"/>
          <ac:spMkLst>
            <pc:docMk/>
            <pc:sldMk cId="3144753392" sldId="267"/>
            <ac:spMk id="5" creationId="{C19A7791-6FAA-D116-E084-9DDE0A7BE544}"/>
          </ac:spMkLst>
        </pc:spChg>
        <pc:spChg chg="add mod">
          <ac:chgData name="Ben Molloy" userId="186319c3-3b70-4f79-a94c-32f0bf0d48c2" providerId="ADAL" clId="{ACF98A3F-B67C-084C-B025-35F51E417766}" dt="2024-04-21T18:07:48.159" v="4136" actId="20577"/>
          <ac:spMkLst>
            <pc:docMk/>
            <pc:sldMk cId="3144753392" sldId="267"/>
            <ac:spMk id="6" creationId="{C239D747-001F-5909-2E06-8E93BF254CF3}"/>
          </ac:spMkLst>
        </pc:spChg>
        <pc:spChg chg="add mod">
          <ac:chgData name="Ben Molloy" userId="186319c3-3b70-4f79-a94c-32f0bf0d48c2" providerId="ADAL" clId="{ACF98A3F-B67C-084C-B025-35F51E417766}" dt="2024-04-21T18:07:46.284" v="4134"/>
          <ac:spMkLst>
            <pc:docMk/>
            <pc:sldMk cId="3144753392" sldId="267"/>
            <ac:spMk id="7" creationId="{A8774983-0B83-BE3C-BB2C-2BC9B741CD3A}"/>
          </ac:spMkLst>
        </pc:spChg>
        <pc:spChg chg="add">
          <ac:chgData name="Ben Molloy" userId="186319c3-3b70-4f79-a94c-32f0bf0d48c2" providerId="ADAL" clId="{ACF98A3F-B67C-084C-B025-35F51E417766}" dt="2024-04-21T12:24:31.738" v="2823" actId="26606"/>
          <ac:spMkLst>
            <pc:docMk/>
            <pc:sldMk cId="3144753392" sldId="267"/>
            <ac:spMk id="9" creationId="{5C9B446A-6343-4E56-90BA-061E4DDF0FFB}"/>
          </ac:spMkLst>
        </pc:spChg>
        <pc:spChg chg="add">
          <ac:chgData name="Ben Molloy" userId="186319c3-3b70-4f79-a94c-32f0bf0d48c2" providerId="ADAL" clId="{ACF98A3F-B67C-084C-B025-35F51E417766}" dt="2024-04-21T12:24:31.738" v="2823" actId="26606"/>
          <ac:spMkLst>
            <pc:docMk/>
            <pc:sldMk cId="3144753392" sldId="267"/>
            <ac:spMk id="11" creationId="{3EC72A1B-03D3-499C-B4BF-AC68EEC22B10}"/>
          </ac:spMkLst>
        </pc:spChg>
        <pc:spChg chg="add">
          <ac:chgData name="Ben Molloy" userId="186319c3-3b70-4f79-a94c-32f0bf0d48c2" providerId="ADAL" clId="{ACF98A3F-B67C-084C-B025-35F51E417766}" dt="2024-04-21T12:24:31.738" v="2823" actId="26606"/>
          <ac:spMkLst>
            <pc:docMk/>
            <pc:sldMk cId="3144753392" sldId="267"/>
            <ac:spMk id="13" creationId="{216322C2-3CF0-4D33-BF90-3F384CF6D232}"/>
          </ac:spMkLst>
        </pc:spChg>
        <pc:spChg chg="add">
          <ac:chgData name="Ben Molloy" userId="186319c3-3b70-4f79-a94c-32f0bf0d48c2" providerId="ADAL" clId="{ACF98A3F-B67C-084C-B025-35F51E417766}" dt="2024-04-21T12:24:31.738" v="2823" actId="26606"/>
          <ac:spMkLst>
            <pc:docMk/>
            <pc:sldMk cId="3144753392" sldId="267"/>
            <ac:spMk id="15" creationId="{55D4142C-5077-457F-A6AD-3FECFDB39685}"/>
          </ac:spMkLst>
        </pc:spChg>
        <pc:spChg chg="add">
          <ac:chgData name="Ben Molloy" userId="186319c3-3b70-4f79-a94c-32f0bf0d48c2" providerId="ADAL" clId="{ACF98A3F-B67C-084C-B025-35F51E417766}" dt="2024-04-21T12:24:31.738" v="2823" actId="26606"/>
          <ac:spMkLst>
            <pc:docMk/>
            <pc:sldMk cId="3144753392" sldId="267"/>
            <ac:spMk id="17" creationId="{7A5F0580-5EE9-419F-96EE-B6529EF6E7D0}"/>
          </ac:spMkLst>
        </pc:spChg>
        <pc:picChg chg="add mod">
          <ac:chgData name="Ben Molloy" userId="186319c3-3b70-4f79-a94c-32f0bf0d48c2" providerId="ADAL" clId="{ACF98A3F-B67C-084C-B025-35F51E417766}" dt="2024-04-21T12:24:31.738" v="2823" actId="26606"/>
          <ac:picMkLst>
            <pc:docMk/>
            <pc:sldMk cId="3144753392" sldId="267"/>
            <ac:picMk id="4" creationId="{A065FF9E-E945-B2CC-E61B-BB815A282073}"/>
          </ac:picMkLst>
        </pc:picChg>
      </pc:sldChg>
      <pc:sldChg chg="addSp delSp modSp add mod setBg">
        <pc:chgData name="Ben Molloy" userId="186319c3-3b70-4f79-a94c-32f0bf0d48c2" providerId="ADAL" clId="{ACF98A3F-B67C-084C-B025-35F51E417766}" dt="2024-04-21T18:07:36.075" v="4130" actId="20577"/>
        <pc:sldMkLst>
          <pc:docMk/>
          <pc:sldMk cId="616039501" sldId="268"/>
        </pc:sldMkLst>
        <pc:spChg chg="mod">
          <ac:chgData name="Ben Molloy" userId="186319c3-3b70-4f79-a94c-32f0bf0d48c2" providerId="ADAL" clId="{ACF98A3F-B67C-084C-B025-35F51E417766}" dt="2024-04-21T12:21:34.804" v="2757" actId="26606"/>
          <ac:spMkLst>
            <pc:docMk/>
            <pc:sldMk cId="616039501" sldId="268"/>
            <ac:spMk id="2" creationId="{CE767925-2C53-867C-357F-28390ACBDC37}"/>
          </ac:spMkLst>
        </pc:spChg>
        <pc:spChg chg="mod">
          <ac:chgData name="Ben Molloy" userId="186319c3-3b70-4f79-a94c-32f0bf0d48c2" providerId="ADAL" clId="{ACF98A3F-B67C-084C-B025-35F51E417766}" dt="2024-04-21T12:21:34.804" v="2757" actId="26606"/>
          <ac:spMkLst>
            <pc:docMk/>
            <pc:sldMk cId="616039501" sldId="268"/>
            <ac:spMk id="3" creationId="{4ACA93F4-9E4B-28E5-B19E-2FF07D703336}"/>
          </ac:spMkLst>
        </pc:spChg>
        <pc:spChg chg="add mod">
          <ac:chgData name="Ben Molloy" userId="186319c3-3b70-4f79-a94c-32f0bf0d48c2" providerId="ADAL" clId="{ACF98A3F-B67C-084C-B025-35F51E417766}" dt="2024-04-21T18:03:04.825" v="4067"/>
          <ac:spMkLst>
            <pc:docMk/>
            <pc:sldMk cId="616039501" sldId="268"/>
            <ac:spMk id="5" creationId="{DC50A1A9-F7DF-C693-7ADF-4F7D2FCCAC89}"/>
          </ac:spMkLst>
        </pc:spChg>
        <pc:spChg chg="add mod">
          <ac:chgData name="Ben Molloy" userId="186319c3-3b70-4f79-a94c-32f0bf0d48c2" providerId="ADAL" clId="{ACF98A3F-B67C-084C-B025-35F51E417766}" dt="2024-04-21T18:07:36.075" v="4130" actId="20577"/>
          <ac:spMkLst>
            <pc:docMk/>
            <pc:sldMk cId="616039501" sldId="268"/>
            <ac:spMk id="6" creationId="{E6A8B191-8D80-2F60-BCE8-F3598C03CAEC}"/>
          </ac:spMkLst>
        </pc:spChg>
        <pc:spChg chg="add mod">
          <ac:chgData name="Ben Molloy" userId="186319c3-3b70-4f79-a94c-32f0bf0d48c2" providerId="ADAL" clId="{ACF98A3F-B67C-084C-B025-35F51E417766}" dt="2024-04-21T18:07:34.102" v="4128"/>
          <ac:spMkLst>
            <pc:docMk/>
            <pc:sldMk cId="616039501" sldId="268"/>
            <ac:spMk id="7" creationId="{62F807A2-1C8C-82CA-4179-44964590446C}"/>
          </ac:spMkLst>
        </pc:spChg>
        <pc:spChg chg="add del">
          <ac:chgData name="Ben Molloy" userId="186319c3-3b70-4f79-a94c-32f0bf0d48c2" providerId="ADAL" clId="{ACF98A3F-B67C-084C-B025-35F51E417766}" dt="2024-04-21T12:18:31.610" v="2675" actId="26606"/>
          <ac:spMkLst>
            <pc:docMk/>
            <pc:sldMk cId="616039501" sldId="268"/>
            <ac:spMk id="9" creationId="{5C9B446A-6343-4E56-90BA-061E4DDF0FFB}"/>
          </ac:spMkLst>
        </pc:spChg>
        <pc:spChg chg="add del">
          <ac:chgData name="Ben Molloy" userId="186319c3-3b70-4f79-a94c-32f0bf0d48c2" providerId="ADAL" clId="{ACF98A3F-B67C-084C-B025-35F51E417766}" dt="2024-04-21T12:18:31.610" v="2675" actId="26606"/>
          <ac:spMkLst>
            <pc:docMk/>
            <pc:sldMk cId="616039501" sldId="268"/>
            <ac:spMk id="11" creationId="{3EC72A1B-03D3-499C-B4BF-AC68EEC22B10}"/>
          </ac:spMkLst>
        </pc:spChg>
        <pc:spChg chg="add del">
          <ac:chgData name="Ben Molloy" userId="186319c3-3b70-4f79-a94c-32f0bf0d48c2" providerId="ADAL" clId="{ACF98A3F-B67C-084C-B025-35F51E417766}" dt="2024-04-21T12:18:31.610" v="2675" actId="26606"/>
          <ac:spMkLst>
            <pc:docMk/>
            <pc:sldMk cId="616039501" sldId="268"/>
            <ac:spMk id="13" creationId="{216322C2-3CF0-4D33-BF90-3F384CF6D232}"/>
          </ac:spMkLst>
        </pc:spChg>
        <pc:spChg chg="add del">
          <ac:chgData name="Ben Molloy" userId="186319c3-3b70-4f79-a94c-32f0bf0d48c2" providerId="ADAL" clId="{ACF98A3F-B67C-084C-B025-35F51E417766}" dt="2024-04-21T12:18:31.610" v="2675" actId="26606"/>
          <ac:spMkLst>
            <pc:docMk/>
            <pc:sldMk cId="616039501" sldId="268"/>
            <ac:spMk id="15" creationId="{55D4142C-5077-457F-A6AD-3FECFDB39685}"/>
          </ac:spMkLst>
        </pc:spChg>
        <pc:spChg chg="add del">
          <ac:chgData name="Ben Molloy" userId="186319c3-3b70-4f79-a94c-32f0bf0d48c2" providerId="ADAL" clId="{ACF98A3F-B67C-084C-B025-35F51E417766}" dt="2024-04-21T12:18:31.610" v="2675" actId="26606"/>
          <ac:spMkLst>
            <pc:docMk/>
            <pc:sldMk cId="616039501" sldId="268"/>
            <ac:spMk id="17" creationId="{7A5F0580-5EE9-419F-96EE-B6529EF6E7D0}"/>
          </ac:spMkLst>
        </pc:spChg>
        <pc:spChg chg="add del">
          <ac:chgData name="Ben Molloy" userId="186319c3-3b70-4f79-a94c-32f0bf0d48c2" providerId="ADAL" clId="{ACF98A3F-B67C-084C-B025-35F51E417766}" dt="2024-04-21T12:18:39.569" v="2678" actId="26606"/>
          <ac:spMkLst>
            <pc:docMk/>
            <pc:sldMk cId="616039501" sldId="268"/>
            <ac:spMk id="19" creationId="{2550BE34-C2B8-49B8-8519-67A8CAD51AE9}"/>
          </ac:spMkLst>
        </pc:spChg>
        <pc:spChg chg="add del">
          <ac:chgData name="Ben Molloy" userId="186319c3-3b70-4f79-a94c-32f0bf0d48c2" providerId="ADAL" clId="{ACF98A3F-B67C-084C-B025-35F51E417766}" dt="2024-04-21T12:18:39.569" v="2678" actId="26606"/>
          <ac:spMkLst>
            <pc:docMk/>
            <pc:sldMk cId="616039501" sldId="268"/>
            <ac:spMk id="20" creationId="{A7457DD9-5A45-400A-AB4B-4B4EDECA25F1}"/>
          </ac:spMkLst>
        </pc:spChg>
        <pc:spChg chg="add del">
          <ac:chgData name="Ben Molloy" userId="186319c3-3b70-4f79-a94c-32f0bf0d48c2" providerId="ADAL" clId="{ACF98A3F-B67C-084C-B025-35F51E417766}" dt="2024-04-21T12:18:39.569" v="2678" actId="26606"/>
          <ac:spMkLst>
            <pc:docMk/>
            <pc:sldMk cId="616039501" sldId="268"/>
            <ac:spMk id="21" creationId="{441CF7D6-A660-431A-B0BB-140A0D5556B6}"/>
          </ac:spMkLst>
        </pc:spChg>
        <pc:spChg chg="add del">
          <ac:chgData name="Ben Molloy" userId="186319c3-3b70-4f79-a94c-32f0bf0d48c2" providerId="ADAL" clId="{ACF98A3F-B67C-084C-B025-35F51E417766}" dt="2024-04-21T12:18:39.569" v="2678" actId="26606"/>
          <ac:spMkLst>
            <pc:docMk/>
            <pc:sldMk cId="616039501" sldId="268"/>
            <ac:spMk id="22" creationId="{0570A85B-3810-4F95-97B0-CBF4CCDB381C}"/>
          </ac:spMkLst>
        </pc:spChg>
        <pc:spChg chg="add del">
          <ac:chgData name="Ben Molloy" userId="186319c3-3b70-4f79-a94c-32f0bf0d48c2" providerId="ADAL" clId="{ACF98A3F-B67C-084C-B025-35F51E417766}" dt="2024-04-21T12:18:40.200" v="2680" actId="26606"/>
          <ac:spMkLst>
            <pc:docMk/>
            <pc:sldMk cId="616039501" sldId="268"/>
            <ac:spMk id="24" creationId="{0288C6B4-AFC3-407F-A595-EFFD38D4CCAF}"/>
          </ac:spMkLst>
        </pc:spChg>
        <pc:spChg chg="add del">
          <ac:chgData name="Ben Molloy" userId="186319c3-3b70-4f79-a94c-32f0bf0d48c2" providerId="ADAL" clId="{ACF98A3F-B67C-084C-B025-35F51E417766}" dt="2024-04-21T12:18:40.200" v="2680" actId="26606"/>
          <ac:spMkLst>
            <pc:docMk/>
            <pc:sldMk cId="616039501" sldId="268"/>
            <ac:spMk id="25" creationId="{CF236821-17FE-429B-8D2C-08E13A64EA40}"/>
          </ac:spMkLst>
        </pc:spChg>
        <pc:spChg chg="add del">
          <ac:chgData name="Ben Molloy" userId="186319c3-3b70-4f79-a94c-32f0bf0d48c2" providerId="ADAL" clId="{ACF98A3F-B67C-084C-B025-35F51E417766}" dt="2024-04-21T12:18:40.200" v="2680" actId="26606"/>
          <ac:spMkLst>
            <pc:docMk/>
            <pc:sldMk cId="616039501" sldId="268"/>
            <ac:spMk id="26" creationId="{C0BDBCD2-E081-43AB-9119-C55465E59757}"/>
          </ac:spMkLst>
        </pc:spChg>
        <pc:spChg chg="add del">
          <ac:chgData name="Ben Molloy" userId="186319c3-3b70-4f79-a94c-32f0bf0d48c2" providerId="ADAL" clId="{ACF98A3F-B67C-084C-B025-35F51E417766}" dt="2024-04-21T12:18:40.200" v="2680" actId="26606"/>
          <ac:spMkLst>
            <pc:docMk/>
            <pc:sldMk cId="616039501" sldId="268"/>
            <ac:spMk id="27" creationId="{98E79BE4-34FE-485A-98A5-92CE8F7C4743}"/>
          </ac:spMkLst>
        </pc:spChg>
        <pc:spChg chg="add del">
          <ac:chgData name="Ben Molloy" userId="186319c3-3b70-4f79-a94c-32f0bf0d48c2" providerId="ADAL" clId="{ACF98A3F-B67C-084C-B025-35F51E417766}" dt="2024-04-21T12:18:40.200" v="2680" actId="26606"/>
          <ac:spMkLst>
            <pc:docMk/>
            <pc:sldMk cId="616039501" sldId="268"/>
            <ac:spMk id="28" creationId="{7A5F0580-5EE9-419F-96EE-B6529EF6E7D0}"/>
          </ac:spMkLst>
        </pc:spChg>
        <pc:spChg chg="add del">
          <ac:chgData name="Ben Molloy" userId="186319c3-3b70-4f79-a94c-32f0bf0d48c2" providerId="ADAL" clId="{ACF98A3F-B67C-084C-B025-35F51E417766}" dt="2024-04-21T12:18:41.237" v="2683" actId="26606"/>
          <ac:spMkLst>
            <pc:docMk/>
            <pc:sldMk cId="616039501" sldId="268"/>
            <ac:spMk id="30" creationId="{2550BE34-C2B8-49B8-8519-67A8CAD51AE9}"/>
          </ac:spMkLst>
        </pc:spChg>
        <pc:spChg chg="add del">
          <ac:chgData name="Ben Molloy" userId="186319c3-3b70-4f79-a94c-32f0bf0d48c2" providerId="ADAL" clId="{ACF98A3F-B67C-084C-B025-35F51E417766}" dt="2024-04-21T12:18:41.237" v="2683" actId="26606"/>
          <ac:spMkLst>
            <pc:docMk/>
            <pc:sldMk cId="616039501" sldId="268"/>
            <ac:spMk id="31" creationId="{A7457DD9-5A45-400A-AB4B-4B4EDECA25F1}"/>
          </ac:spMkLst>
        </pc:spChg>
        <pc:spChg chg="add del">
          <ac:chgData name="Ben Molloy" userId="186319c3-3b70-4f79-a94c-32f0bf0d48c2" providerId="ADAL" clId="{ACF98A3F-B67C-084C-B025-35F51E417766}" dt="2024-04-21T12:18:41.237" v="2683" actId="26606"/>
          <ac:spMkLst>
            <pc:docMk/>
            <pc:sldMk cId="616039501" sldId="268"/>
            <ac:spMk id="32" creationId="{441CF7D6-A660-431A-B0BB-140A0D5556B6}"/>
          </ac:spMkLst>
        </pc:spChg>
        <pc:spChg chg="add del">
          <ac:chgData name="Ben Molloy" userId="186319c3-3b70-4f79-a94c-32f0bf0d48c2" providerId="ADAL" clId="{ACF98A3F-B67C-084C-B025-35F51E417766}" dt="2024-04-21T12:18:41.237" v="2683" actId="26606"/>
          <ac:spMkLst>
            <pc:docMk/>
            <pc:sldMk cId="616039501" sldId="268"/>
            <ac:spMk id="33" creationId="{0570A85B-3810-4F95-97B0-CBF4CCDB381C}"/>
          </ac:spMkLst>
        </pc:spChg>
        <pc:spChg chg="add del">
          <ac:chgData name="Ben Molloy" userId="186319c3-3b70-4f79-a94c-32f0bf0d48c2" providerId="ADAL" clId="{ACF98A3F-B67C-084C-B025-35F51E417766}" dt="2024-04-21T12:18:55.441" v="2685" actId="26606"/>
          <ac:spMkLst>
            <pc:docMk/>
            <pc:sldMk cId="616039501" sldId="268"/>
            <ac:spMk id="35" creationId="{2C9A9DA9-7DC8-488B-A882-123947B0F3D9}"/>
          </ac:spMkLst>
        </pc:spChg>
        <pc:spChg chg="add del">
          <ac:chgData name="Ben Molloy" userId="186319c3-3b70-4f79-a94c-32f0bf0d48c2" providerId="ADAL" clId="{ACF98A3F-B67C-084C-B025-35F51E417766}" dt="2024-04-21T12:18:55.441" v="2685" actId="26606"/>
          <ac:spMkLst>
            <pc:docMk/>
            <pc:sldMk cId="616039501" sldId="268"/>
            <ac:spMk id="36" creationId="{57F6BDD4-E066-4008-8011-6CC31AEB4556}"/>
          </ac:spMkLst>
        </pc:spChg>
        <pc:spChg chg="add del">
          <ac:chgData name="Ben Molloy" userId="186319c3-3b70-4f79-a94c-32f0bf0d48c2" providerId="ADAL" clId="{ACF98A3F-B67C-084C-B025-35F51E417766}" dt="2024-04-21T12:18:55.441" v="2685" actId="26606"/>
          <ac:spMkLst>
            <pc:docMk/>
            <pc:sldMk cId="616039501" sldId="268"/>
            <ac:spMk id="37" creationId="{2711A8FB-68FC-45FC-B01E-38F809E2D439}"/>
          </ac:spMkLst>
        </pc:spChg>
        <pc:spChg chg="add del">
          <ac:chgData name="Ben Molloy" userId="186319c3-3b70-4f79-a94c-32f0bf0d48c2" providerId="ADAL" clId="{ACF98A3F-B67C-084C-B025-35F51E417766}" dt="2024-04-21T12:18:55.441" v="2685" actId="26606"/>
          <ac:spMkLst>
            <pc:docMk/>
            <pc:sldMk cId="616039501" sldId="268"/>
            <ac:spMk id="38" creationId="{2A865FE3-5FC9-4049-87CF-30019C46C0F5}"/>
          </ac:spMkLst>
        </pc:spChg>
        <pc:spChg chg="add del">
          <ac:chgData name="Ben Molloy" userId="186319c3-3b70-4f79-a94c-32f0bf0d48c2" providerId="ADAL" clId="{ACF98A3F-B67C-084C-B025-35F51E417766}" dt="2024-04-21T12:18:57.166" v="2688" actId="26606"/>
          <ac:spMkLst>
            <pc:docMk/>
            <pc:sldMk cId="616039501" sldId="268"/>
            <ac:spMk id="40" creationId="{2550BE34-C2B8-49B8-8519-67A8CAD51AE9}"/>
          </ac:spMkLst>
        </pc:spChg>
        <pc:spChg chg="add del">
          <ac:chgData name="Ben Molloy" userId="186319c3-3b70-4f79-a94c-32f0bf0d48c2" providerId="ADAL" clId="{ACF98A3F-B67C-084C-B025-35F51E417766}" dt="2024-04-21T12:18:57.166" v="2688" actId="26606"/>
          <ac:spMkLst>
            <pc:docMk/>
            <pc:sldMk cId="616039501" sldId="268"/>
            <ac:spMk id="41" creationId="{A7457DD9-5A45-400A-AB4B-4B4EDECA25F1}"/>
          </ac:spMkLst>
        </pc:spChg>
        <pc:spChg chg="add del">
          <ac:chgData name="Ben Molloy" userId="186319c3-3b70-4f79-a94c-32f0bf0d48c2" providerId="ADAL" clId="{ACF98A3F-B67C-084C-B025-35F51E417766}" dt="2024-04-21T12:18:57.166" v="2688" actId="26606"/>
          <ac:spMkLst>
            <pc:docMk/>
            <pc:sldMk cId="616039501" sldId="268"/>
            <ac:spMk id="42" creationId="{441CF7D6-A660-431A-B0BB-140A0D5556B6}"/>
          </ac:spMkLst>
        </pc:spChg>
        <pc:spChg chg="add del">
          <ac:chgData name="Ben Molloy" userId="186319c3-3b70-4f79-a94c-32f0bf0d48c2" providerId="ADAL" clId="{ACF98A3F-B67C-084C-B025-35F51E417766}" dt="2024-04-21T12:18:57.166" v="2688" actId="26606"/>
          <ac:spMkLst>
            <pc:docMk/>
            <pc:sldMk cId="616039501" sldId="268"/>
            <ac:spMk id="43" creationId="{0570A85B-3810-4F95-97B0-CBF4CCDB381C}"/>
          </ac:spMkLst>
        </pc:spChg>
        <pc:spChg chg="add del">
          <ac:chgData name="Ben Molloy" userId="186319c3-3b70-4f79-a94c-32f0bf0d48c2" providerId="ADAL" clId="{ACF98A3F-B67C-084C-B025-35F51E417766}" dt="2024-04-21T12:19:09.913" v="2690" actId="26606"/>
          <ac:spMkLst>
            <pc:docMk/>
            <pc:sldMk cId="616039501" sldId="268"/>
            <ac:spMk id="45" creationId="{0288C6B4-AFC3-407F-A595-EFFD38D4CCAF}"/>
          </ac:spMkLst>
        </pc:spChg>
        <pc:spChg chg="add del">
          <ac:chgData name="Ben Molloy" userId="186319c3-3b70-4f79-a94c-32f0bf0d48c2" providerId="ADAL" clId="{ACF98A3F-B67C-084C-B025-35F51E417766}" dt="2024-04-21T12:19:09.913" v="2690" actId="26606"/>
          <ac:spMkLst>
            <pc:docMk/>
            <pc:sldMk cId="616039501" sldId="268"/>
            <ac:spMk id="46" creationId="{CF236821-17FE-429B-8D2C-08E13A64EA40}"/>
          </ac:spMkLst>
        </pc:spChg>
        <pc:spChg chg="add del">
          <ac:chgData name="Ben Molloy" userId="186319c3-3b70-4f79-a94c-32f0bf0d48c2" providerId="ADAL" clId="{ACF98A3F-B67C-084C-B025-35F51E417766}" dt="2024-04-21T12:19:09.913" v="2690" actId="26606"/>
          <ac:spMkLst>
            <pc:docMk/>
            <pc:sldMk cId="616039501" sldId="268"/>
            <ac:spMk id="47" creationId="{C0BDBCD2-E081-43AB-9119-C55465E59757}"/>
          </ac:spMkLst>
        </pc:spChg>
        <pc:spChg chg="add del">
          <ac:chgData name="Ben Molloy" userId="186319c3-3b70-4f79-a94c-32f0bf0d48c2" providerId="ADAL" clId="{ACF98A3F-B67C-084C-B025-35F51E417766}" dt="2024-04-21T12:19:09.913" v="2690" actId="26606"/>
          <ac:spMkLst>
            <pc:docMk/>
            <pc:sldMk cId="616039501" sldId="268"/>
            <ac:spMk id="48" creationId="{98E79BE4-34FE-485A-98A5-92CE8F7C4743}"/>
          </ac:spMkLst>
        </pc:spChg>
        <pc:spChg chg="add del">
          <ac:chgData name="Ben Molloy" userId="186319c3-3b70-4f79-a94c-32f0bf0d48c2" providerId="ADAL" clId="{ACF98A3F-B67C-084C-B025-35F51E417766}" dt="2024-04-21T12:19:09.913" v="2690" actId="26606"/>
          <ac:spMkLst>
            <pc:docMk/>
            <pc:sldMk cId="616039501" sldId="268"/>
            <ac:spMk id="49" creationId="{7A5F0580-5EE9-419F-96EE-B6529EF6E7D0}"/>
          </ac:spMkLst>
        </pc:spChg>
        <pc:spChg chg="add del">
          <ac:chgData name="Ben Molloy" userId="186319c3-3b70-4f79-a94c-32f0bf0d48c2" providerId="ADAL" clId="{ACF98A3F-B67C-084C-B025-35F51E417766}" dt="2024-04-21T12:21:34.804" v="2757" actId="26606"/>
          <ac:spMkLst>
            <pc:docMk/>
            <pc:sldMk cId="616039501" sldId="268"/>
            <ac:spMk id="51" creationId="{0B9EE3F3-89B7-43C3-8651-C4C96830993D}"/>
          </ac:spMkLst>
        </pc:spChg>
        <pc:spChg chg="add del">
          <ac:chgData name="Ben Molloy" userId="186319c3-3b70-4f79-a94c-32f0bf0d48c2" providerId="ADAL" clId="{ACF98A3F-B67C-084C-B025-35F51E417766}" dt="2024-04-21T12:21:34.804" v="2757" actId="26606"/>
          <ac:spMkLst>
            <pc:docMk/>
            <pc:sldMk cId="616039501" sldId="268"/>
            <ac:spMk id="52" creationId="{33AE4636-AEEC-45D6-84D4-7AC2DA48ECF8}"/>
          </ac:spMkLst>
        </pc:spChg>
        <pc:spChg chg="add del">
          <ac:chgData name="Ben Molloy" userId="186319c3-3b70-4f79-a94c-32f0bf0d48c2" providerId="ADAL" clId="{ACF98A3F-B67C-084C-B025-35F51E417766}" dt="2024-04-21T12:21:34.804" v="2757" actId="26606"/>
          <ac:spMkLst>
            <pc:docMk/>
            <pc:sldMk cId="616039501" sldId="268"/>
            <ac:spMk id="53" creationId="{8D9CE0F4-2EB2-4F1F-8AAC-DB3571D9FE10}"/>
          </ac:spMkLst>
        </pc:spChg>
        <pc:spChg chg="add del">
          <ac:chgData name="Ben Molloy" userId="186319c3-3b70-4f79-a94c-32f0bf0d48c2" providerId="ADAL" clId="{ACF98A3F-B67C-084C-B025-35F51E417766}" dt="2024-04-21T12:21:27.445" v="2751" actId="26606"/>
          <ac:spMkLst>
            <pc:docMk/>
            <pc:sldMk cId="616039501" sldId="268"/>
            <ac:spMk id="58" creationId="{5C9B446A-6343-4E56-90BA-061E4DDF0FFB}"/>
          </ac:spMkLst>
        </pc:spChg>
        <pc:spChg chg="add del">
          <ac:chgData name="Ben Molloy" userId="186319c3-3b70-4f79-a94c-32f0bf0d48c2" providerId="ADAL" clId="{ACF98A3F-B67C-084C-B025-35F51E417766}" dt="2024-04-21T12:21:27.445" v="2751" actId="26606"/>
          <ac:spMkLst>
            <pc:docMk/>
            <pc:sldMk cId="616039501" sldId="268"/>
            <ac:spMk id="60" creationId="{3EC72A1B-03D3-499C-B4BF-AC68EEC22B10}"/>
          </ac:spMkLst>
        </pc:spChg>
        <pc:spChg chg="add del">
          <ac:chgData name="Ben Molloy" userId="186319c3-3b70-4f79-a94c-32f0bf0d48c2" providerId="ADAL" clId="{ACF98A3F-B67C-084C-B025-35F51E417766}" dt="2024-04-21T12:21:27.445" v="2751" actId="26606"/>
          <ac:spMkLst>
            <pc:docMk/>
            <pc:sldMk cId="616039501" sldId="268"/>
            <ac:spMk id="62" creationId="{216322C2-3CF0-4D33-BF90-3F384CF6D232}"/>
          </ac:spMkLst>
        </pc:spChg>
        <pc:spChg chg="add del">
          <ac:chgData name="Ben Molloy" userId="186319c3-3b70-4f79-a94c-32f0bf0d48c2" providerId="ADAL" clId="{ACF98A3F-B67C-084C-B025-35F51E417766}" dt="2024-04-21T12:21:27.445" v="2751" actId="26606"/>
          <ac:spMkLst>
            <pc:docMk/>
            <pc:sldMk cId="616039501" sldId="268"/>
            <ac:spMk id="64" creationId="{55D4142C-5077-457F-A6AD-3FECFDB39685}"/>
          </ac:spMkLst>
        </pc:spChg>
        <pc:spChg chg="add del">
          <ac:chgData name="Ben Molloy" userId="186319c3-3b70-4f79-a94c-32f0bf0d48c2" providerId="ADAL" clId="{ACF98A3F-B67C-084C-B025-35F51E417766}" dt="2024-04-21T12:21:27.445" v="2751" actId="26606"/>
          <ac:spMkLst>
            <pc:docMk/>
            <pc:sldMk cId="616039501" sldId="268"/>
            <ac:spMk id="66" creationId="{7A5F0580-5EE9-419F-96EE-B6529EF6E7D0}"/>
          </ac:spMkLst>
        </pc:spChg>
        <pc:spChg chg="add del">
          <ac:chgData name="Ben Molloy" userId="186319c3-3b70-4f79-a94c-32f0bf0d48c2" providerId="ADAL" clId="{ACF98A3F-B67C-084C-B025-35F51E417766}" dt="2024-04-21T12:21:29.214" v="2753" actId="26606"/>
          <ac:spMkLst>
            <pc:docMk/>
            <pc:sldMk cId="616039501" sldId="268"/>
            <ac:spMk id="68" creationId="{0288C6B4-AFC3-407F-A595-EFFD38D4CCAF}"/>
          </ac:spMkLst>
        </pc:spChg>
        <pc:spChg chg="add del">
          <ac:chgData name="Ben Molloy" userId="186319c3-3b70-4f79-a94c-32f0bf0d48c2" providerId="ADAL" clId="{ACF98A3F-B67C-084C-B025-35F51E417766}" dt="2024-04-21T12:21:29.214" v="2753" actId="26606"/>
          <ac:spMkLst>
            <pc:docMk/>
            <pc:sldMk cId="616039501" sldId="268"/>
            <ac:spMk id="69" creationId="{CF236821-17FE-429B-8D2C-08E13A64EA40}"/>
          </ac:spMkLst>
        </pc:spChg>
        <pc:spChg chg="add del">
          <ac:chgData name="Ben Molloy" userId="186319c3-3b70-4f79-a94c-32f0bf0d48c2" providerId="ADAL" clId="{ACF98A3F-B67C-084C-B025-35F51E417766}" dt="2024-04-21T12:21:29.214" v="2753" actId="26606"/>
          <ac:spMkLst>
            <pc:docMk/>
            <pc:sldMk cId="616039501" sldId="268"/>
            <ac:spMk id="70" creationId="{C0BDBCD2-E081-43AB-9119-C55465E59757}"/>
          </ac:spMkLst>
        </pc:spChg>
        <pc:spChg chg="add del">
          <ac:chgData name="Ben Molloy" userId="186319c3-3b70-4f79-a94c-32f0bf0d48c2" providerId="ADAL" clId="{ACF98A3F-B67C-084C-B025-35F51E417766}" dt="2024-04-21T12:21:29.214" v="2753" actId="26606"/>
          <ac:spMkLst>
            <pc:docMk/>
            <pc:sldMk cId="616039501" sldId="268"/>
            <ac:spMk id="71" creationId="{98E79BE4-34FE-485A-98A5-92CE8F7C4743}"/>
          </ac:spMkLst>
        </pc:spChg>
        <pc:spChg chg="add del">
          <ac:chgData name="Ben Molloy" userId="186319c3-3b70-4f79-a94c-32f0bf0d48c2" providerId="ADAL" clId="{ACF98A3F-B67C-084C-B025-35F51E417766}" dt="2024-04-21T12:21:29.214" v="2753" actId="26606"/>
          <ac:spMkLst>
            <pc:docMk/>
            <pc:sldMk cId="616039501" sldId="268"/>
            <ac:spMk id="72" creationId="{7A5F0580-5EE9-419F-96EE-B6529EF6E7D0}"/>
          </ac:spMkLst>
        </pc:spChg>
        <pc:spChg chg="add del">
          <ac:chgData name="Ben Molloy" userId="186319c3-3b70-4f79-a94c-32f0bf0d48c2" providerId="ADAL" clId="{ACF98A3F-B67C-084C-B025-35F51E417766}" dt="2024-04-21T12:21:30.147" v="2755" actId="26606"/>
          <ac:spMkLst>
            <pc:docMk/>
            <pc:sldMk cId="616039501" sldId="268"/>
            <ac:spMk id="74" creationId="{5C9B446A-6343-4E56-90BA-061E4DDF0FFB}"/>
          </ac:spMkLst>
        </pc:spChg>
        <pc:spChg chg="add del">
          <ac:chgData name="Ben Molloy" userId="186319c3-3b70-4f79-a94c-32f0bf0d48c2" providerId="ADAL" clId="{ACF98A3F-B67C-084C-B025-35F51E417766}" dt="2024-04-21T12:21:30.147" v="2755" actId="26606"/>
          <ac:spMkLst>
            <pc:docMk/>
            <pc:sldMk cId="616039501" sldId="268"/>
            <ac:spMk id="75" creationId="{3EC72A1B-03D3-499C-B4BF-AC68EEC22B10}"/>
          </ac:spMkLst>
        </pc:spChg>
        <pc:spChg chg="add del">
          <ac:chgData name="Ben Molloy" userId="186319c3-3b70-4f79-a94c-32f0bf0d48c2" providerId="ADAL" clId="{ACF98A3F-B67C-084C-B025-35F51E417766}" dt="2024-04-21T12:21:30.147" v="2755" actId="26606"/>
          <ac:spMkLst>
            <pc:docMk/>
            <pc:sldMk cId="616039501" sldId="268"/>
            <ac:spMk id="76" creationId="{216322C2-3CF0-4D33-BF90-3F384CF6D232}"/>
          </ac:spMkLst>
        </pc:spChg>
        <pc:spChg chg="add del">
          <ac:chgData name="Ben Molloy" userId="186319c3-3b70-4f79-a94c-32f0bf0d48c2" providerId="ADAL" clId="{ACF98A3F-B67C-084C-B025-35F51E417766}" dt="2024-04-21T12:21:30.147" v="2755" actId="26606"/>
          <ac:spMkLst>
            <pc:docMk/>
            <pc:sldMk cId="616039501" sldId="268"/>
            <ac:spMk id="77" creationId="{55D4142C-5077-457F-A6AD-3FECFDB39685}"/>
          </ac:spMkLst>
        </pc:spChg>
        <pc:spChg chg="add del">
          <ac:chgData name="Ben Molloy" userId="186319c3-3b70-4f79-a94c-32f0bf0d48c2" providerId="ADAL" clId="{ACF98A3F-B67C-084C-B025-35F51E417766}" dt="2024-04-21T12:21:30.147" v="2755" actId="26606"/>
          <ac:spMkLst>
            <pc:docMk/>
            <pc:sldMk cId="616039501" sldId="268"/>
            <ac:spMk id="78" creationId="{7A5F0580-5EE9-419F-96EE-B6529EF6E7D0}"/>
          </ac:spMkLst>
        </pc:spChg>
        <pc:spChg chg="add del">
          <ac:chgData name="Ben Molloy" userId="186319c3-3b70-4f79-a94c-32f0bf0d48c2" providerId="ADAL" clId="{ACF98A3F-B67C-084C-B025-35F51E417766}" dt="2024-04-21T12:21:34.804" v="2757" actId="26606"/>
          <ac:spMkLst>
            <pc:docMk/>
            <pc:sldMk cId="616039501" sldId="268"/>
            <ac:spMk id="80" creationId="{0288C6B4-AFC3-407F-A595-EFFD38D4CCAF}"/>
          </ac:spMkLst>
        </pc:spChg>
        <pc:spChg chg="add del">
          <ac:chgData name="Ben Molloy" userId="186319c3-3b70-4f79-a94c-32f0bf0d48c2" providerId="ADAL" clId="{ACF98A3F-B67C-084C-B025-35F51E417766}" dt="2024-04-21T12:21:34.804" v="2757" actId="26606"/>
          <ac:spMkLst>
            <pc:docMk/>
            <pc:sldMk cId="616039501" sldId="268"/>
            <ac:spMk id="81" creationId="{CF236821-17FE-429B-8D2C-08E13A64EA40}"/>
          </ac:spMkLst>
        </pc:spChg>
        <pc:spChg chg="add del">
          <ac:chgData name="Ben Molloy" userId="186319c3-3b70-4f79-a94c-32f0bf0d48c2" providerId="ADAL" clId="{ACF98A3F-B67C-084C-B025-35F51E417766}" dt="2024-04-21T12:21:34.804" v="2757" actId="26606"/>
          <ac:spMkLst>
            <pc:docMk/>
            <pc:sldMk cId="616039501" sldId="268"/>
            <ac:spMk id="82" creationId="{C0BDBCD2-E081-43AB-9119-C55465E59757}"/>
          </ac:spMkLst>
        </pc:spChg>
        <pc:spChg chg="add del">
          <ac:chgData name="Ben Molloy" userId="186319c3-3b70-4f79-a94c-32f0bf0d48c2" providerId="ADAL" clId="{ACF98A3F-B67C-084C-B025-35F51E417766}" dt="2024-04-21T12:21:34.804" v="2757" actId="26606"/>
          <ac:spMkLst>
            <pc:docMk/>
            <pc:sldMk cId="616039501" sldId="268"/>
            <ac:spMk id="83" creationId="{98E79BE4-34FE-485A-98A5-92CE8F7C4743}"/>
          </ac:spMkLst>
        </pc:spChg>
        <pc:spChg chg="add del">
          <ac:chgData name="Ben Molloy" userId="186319c3-3b70-4f79-a94c-32f0bf0d48c2" providerId="ADAL" clId="{ACF98A3F-B67C-084C-B025-35F51E417766}" dt="2024-04-21T12:21:34.804" v="2757" actId="26606"/>
          <ac:spMkLst>
            <pc:docMk/>
            <pc:sldMk cId="616039501" sldId="268"/>
            <ac:spMk id="84" creationId="{7A5F0580-5EE9-419F-96EE-B6529EF6E7D0}"/>
          </ac:spMkLst>
        </pc:spChg>
        <pc:picChg chg="add mod modCrop">
          <ac:chgData name="Ben Molloy" userId="186319c3-3b70-4f79-a94c-32f0bf0d48c2" providerId="ADAL" clId="{ACF98A3F-B67C-084C-B025-35F51E417766}" dt="2024-04-21T12:21:46.294" v="2759" actId="1076"/>
          <ac:picMkLst>
            <pc:docMk/>
            <pc:sldMk cId="616039501" sldId="268"/>
            <ac:picMk id="4" creationId="{53A5586C-95F9-F077-FE70-99F7356E895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E0D09-D9D7-4AB9-B6B8-5A88ACBDF3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B3E145-DA23-479C-A4FE-8C3B5D5ABC9E}">
      <dgm:prSet/>
      <dgm:spPr/>
      <dgm:t>
        <a:bodyPr/>
        <a:lstStyle/>
        <a:p>
          <a:r>
            <a:rPr lang="en-US"/>
            <a:t>Prototype Start (LoC): 659 </a:t>
          </a:r>
        </a:p>
      </dgm:t>
    </dgm:pt>
    <dgm:pt modelId="{D4DC60FD-D200-4846-8CBB-C07F151E9386}" type="parTrans" cxnId="{1EDD2CD5-EAB5-4B5B-95E9-B958311F3FC2}">
      <dgm:prSet/>
      <dgm:spPr/>
      <dgm:t>
        <a:bodyPr/>
        <a:lstStyle/>
        <a:p>
          <a:endParaRPr lang="en-US"/>
        </a:p>
      </dgm:t>
    </dgm:pt>
    <dgm:pt modelId="{0949DA37-3D13-4732-885B-D5957D72A4C3}" type="sibTrans" cxnId="{1EDD2CD5-EAB5-4B5B-95E9-B958311F3FC2}">
      <dgm:prSet/>
      <dgm:spPr/>
      <dgm:t>
        <a:bodyPr/>
        <a:lstStyle/>
        <a:p>
          <a:endParaRPr lang="en-US"/>
        </a:p>
      </dgm:t>
    </dgm:pt>
    <dgm:pt modelId="{D09D678D-FA9E-45A2-BB33-CFCAEA1BA341}">
      <dgm:prSet/>
      <dgm:spPr/>
      <dgm:t>
        <a:bodyPr/>
        <a:lstStyle/>
        <a:p>
          <a:r>
            <a:rPr lang="en-US"/>
            <a:t>Final Version (LoC): 3727</a:t>
          </a:r>
        </a:p>
      </dgm:t>
    </dgm:pt>
    <dgm:pt modelId="{0C46B067-8974-463C-A431-6376E30F89A4}" type="parTrans" cxnId="{1D633659-E8AD-409C-AA8B-D988565DA758}">
      <dgm:prSet/>
      <dgm:spPr/>
      <dgm:t>
        <a:bodyPr/>
        <a:lstStyle/>
        <a:p>
          <a:endParaRPr lang="en-US"/>
        </a:p>
      </dgm:t>
    </dgm:pt>
    <dgm:pt modelId="{0355DEE4-0ECF-452D-9867-2569543A8097}" type="sibTrans" cxnId="{1D633659-E8AD-409C-AA8B-D988565DA758}">
      <dgm:prSet/>
      <dgm:spPr/>
      <dgm:t>
        <a:bodyPr/>
        <a:lstStyle/>
        <a:p>
          <a:endParaRPr lang="en-US"/>
        </a:p>
      </dgm:t>
    </dgm:pt>
    <dgm:pt modelId="{AB914D6C-8BF2-764F-A527-CB1337302656}" type="pres">
      <dgm:prSet presAssocID="{0C0E0D09-D9D7-4AB9-B6B8-5A88ACBDF3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CC1ED8-AD25-504A-A3DA-2397A6447B86}" type="pres">
      <dgm:prSet presAssocID="{F1B3E145-DA23-479C-A4FE-8C3B5D5ABC9E}" presName="hierRoot1" presStyleCnt="0"/>
      <dgm:spPr/>
    </dgm:pt>
    <dgm:pt modelId="{16897786-3FA6-0C44-9E93-5A024FF69387}" type="pres">
      <dgm:prSet presAssocID="{F1B3E145-DA23-479C-A4FE-8C3B5D5ABC9E}" presName="composite" presStyleCnt="0"/>
      <dgm:spPr/>
    </dgm:pt>
    <dgm:pt modelId="{1CAE6312-2B4F-3349-9447-06596295E096}" type="pres">
      <dgm:prSet presAssocID="{F1B3E145-DA23-479C-A4FE-8C3B5D5ABC9E}" presName="background" presStyleLbl="node0" presStyleIdx="0" presStyleCnt="2"/>
      <dgm:spPr/>
    </dgm:pt>
    <dgm:pt modelId="{83B35FF6-1F4F-DD45-B2A4-0098AF419F44}" type="pres">
      <dgm:prSet presAssocID="{F1B3E145-DA23-479C-A4FE-8C3B5D5ABC9E}" presName="text" presStyleLbl="fgAcc0" presStyleIdx="0" presStyleCnt="2">
        <dgm:presLayoutVars>
          <dgm:chPref val="3"/>
        </dgm:presLayoutVars>
      </dgm:prSet>
      <dgm:spPr/>
    </dgm:pt>
    <dgm:pt modelId="{E9B941D0-518C-F541-9850-E4DF6BA09BDE}" type="pres">
      <dgm:prSet presAssocID="{F1B3E145-DA23-479C-A4FE-8C3B5D5ABC9E}" presName="hierChild2" presStyleCnt="0"/>
      <dgm:spPr/>
    </dgm:pt>
    <dgm:pt modelId="{DF231A27-30B7-0747-88E9-CD74939CABA9}" type="pres">
      <dgm:prSet presAssocID="{D09D678D-FA9E-45A2-BB33-CFCAEA1BA341}" presName="hierRoot1" presStyleCnt="0"/>
      <dgm:spPr/>
    </dgm:pt>
    <dgm:pt modelId="{5B0660DD-E4EE-094D-89E8-05CE5AC30BC1}" type="pres">
      <dgm:prSet presAssocID="{D09D678D-FA9E-45A2-BB33-CFCAEA1BA341}" presName="composite" presStyleCnt="0"/>
      <dgm:spPr/>
    </dgm:pt>
    <dgm:pt modelId="{777BFC34-ADE9-604D-B584-2D0484427B0B}" type="pres">
      <dgm:prSet presAssocID="{D09D678D-FA9E-45A2-BB33-CFCAEA1BA341}" presName="background" presStyleLbl="node0" presStyleIdx="1" presStyleCnt="2"/>
      <dgm:spPr/>
    </dgm:pt>
    <dgm:pt modelId="{A8F6DB77-1851-6141-9726-B065682C780B}" type="pres">
      <dgm:prSet presAssocID="{D09D678D-FA9E-45A2-BB33-CFCAEA1BA341}" presName="text" presStyleLbl="fgAcc0" presStyleIdx="1" presStyleCnt="2">
        <dgm:presLayoutVars>
          <dgm:chPref val="3"/>
        </dgm:presLayoutVars>
      </dgm:prSet>
      <dgm:spPr/>
    </dgm:pt>
    <dgm:pt modelId="{326C5E52-6DBE-0A4B-BA77-AD0EC7DCD436}" type="pres">
      <dgm:prSet presAssocID="{D09D678D-FA9E-45A2-BB33-CFCAEA1BA341}" presName="hierChild2" presStyleCnt="0"/>
      <dgm:spPr/>
    </dgm:pt>
  </dgm:ptLst>
  <dgm:cxnLst>
    <dgm:cxn modelId="{05D8CE02-F294-2F42-9A5A-77F1BB81882F}" type="presOf" srcId="{D09D678D-FA9E-45A2-BB33-CFCAEA1BA341}" destId="{A8F6DB77-1851-6141-9726-B065682C780B}" srcOrd="0" destOrd="0" presId="urn:microsoft.com/office/officeart/2005/8/layout/hierarchy1"/>
    <dgm:cxn modelId="{1D633659-E8AD-409C-AA8B-D988565DA758}" srcId="{0C0E0D09-D9D7-4AB9-B6B8-5A88ACBDF3F6}" destId="{D09D678D-FA9E-45A2-BB33-CFCAEA1BA341}" srcOrd="1" destOrd="0" parTransId="{0C46B067-8974-463C-A431-6376E30F89A4}" sibTransId="{0355DEE4-0ECF-452D-9867-2569543A8097}"/>
    <dgm:cxn modelId="{213219A6-4EAB-2544-9E60-5423DABF22B6}" type="presOf" srcId="{0C0E0D09-D9D7-4AB9-B6B8-5A88ACBDF3F6}" destId="{AB914D6C-8BF2-764F-A527-CB1337302656}" srcOrd="0" destOrd="0" presId="urn:microsoft.com/office/officeart/2005/8/layout/hierarchy1"/>
    <dgm:cxn modelId="{FD3371D4-D89B-8344-A10A-FC2D47AF5E50}" type="presOf" srcId="{F1B3E145-DA23-479C-A4FE-8C3B5D5ABC9E}" destId="{83B35FF6-1F4F-DD45-B2A4-0098AF419F44}" srcOrd="0" destOrd="0" presId="urn:microsoft.com/office/officeart/2005/8/layout/hierarchy1"/>
    <dgm:cxn modelId="{1EDD2CD5-EAB5-4B5B-95E9-B958311F3FC2}" srcId="{0C0E0D09-D9D7-4AB9-B6B8-5A88ACBDF3F6}" destId="{F1B3E145-DA23-479C-A4FE-8C3B5D5ABC9E}" srcOrd="0" destOrd="0" parTransId="{D4DC60FD-D200-4846-8CBB-C07F151E9386}" sibTransId="{0949DA37-3D13-4732-885B-D5957D72A4C3}"/>
    <dgm:cxn modelId="{3D7AA298-4387-5047-A188-4B8016A588A0}" type="presParOf" srcId="{AB914D6C-8BF2-764F-A527-CB1337302656}" destId="{2ACC1ED8-AD25-504A-A3DA-2397A6447B86}" srcOrd="0" destOrd="0" presId="urn:microsoft.com/office/officeart/2005/8/layout/hierarchy1"/>
    <dgm:cxn modelId="{7DDACD67-DBF8-2340-A564-11C0387F9061}" type="presParOf" srcId="{2ACC1ED8-AD25-504A-A3DA-2397A6447B86}" destId="{16897786-3FA6-0C44-9E93-5A024FF69387}" srcOrd="0" destOrd="0" presId="urn:microsoft.com/office/officeart/2005/8/layout/hierarchy1"/>
    <dgm:cxn modelId="{21A97777-91D2-164E-AC62-59E9CC2D2BB7}" type="presParOf" srcId="{16897786-3FA6-0C44-9E93-5A024FF69387}" destId="{1CAE6312-2B4F-3349-9447-06596295E096}" srcOrd="0" destOrd="0" presId="urn:microsoft.com/office/officeart/2005/8/layout/hierarchy1"/>
    <dgm:cxn modelId="{405C405B-3A65-9B44-B476-404A5070BD37}" type="presParOf" srcId="{16897786-3FA6-0C44-9E93-5A024FF69387}" destId="{83B35FF6-1F4F-DD45-B2A4-0098AF419F44}" srcOrd="1" destOrd="0" presId="urn:microsoft.com/office/officeart/2005/8/layout/hierarchy1"/>
    <dgm:cxn modelId="{73F34417-5D2A-AF43-9A42-708050F87EDC}" type="presParOf" srcId="{2ACC1ED8-AD25-504A-A3DA-2397A6447B86}" destId="{E9B941D0-518C-F541-9850-E4DF6BA09BDE}" srcOrd="1" destOrd="0" presId="urn:microsoft.com/office/officeart/2005/8/layout/hierarchy1"/>
    <dgm:cxn modelId="{7E67DC77-A099-BE49-A016-6A2994B20B8A}" type="presParOf" srcId="{AB914D6C-8BF2-764F-A527-CB1337302656}" destId="{DF231A27-30B7-0747-88E9-CD74939CABA9}" srcOrd="1" destOrd="0" presId="urn:microsoft.com/office/officeart/2005/8/layout/hierarchy1"/>
    <dgm:cxn modelId="{7FA86380-E013-6A44-B34B-4038DBA9CB4C}" type="presParOf" srcId="{DF231A27-30B7-0747-88E9-CD74939CABA9}" destId="{5B0660DD-E4EE-094D-89E8-05CE5AC30BC1}" srcOrd="0" destOrd="0" presId="urn:microsoft.com/office/officeart/2005/8/layout/hierarchy1"/>
    <dgm:cxn modelId="{4C508A93-5783-C043-8917-202AA09BB7C3}" type="presParOf" srcId="{5B0660DD-E4EE-094D-89E8-05CE5AC30BC1}" destId="{777BFC34-ADE9-604D-B584-2D0484427B0B}" srcOrd="0" destOrd="0" presId="urn:microsoft.com/office/officeart/2005/8/layout/hierarchy1"/>
    <dgm:cxn modelId="{37DF07D8-4A86-B94C-B213-B7E1B4FA64E3}" type="presParOf" srcId="{5B0660DD-E4EE-094D-89E8-05CE5AC30BC1}" destId="{A8F6DB77-1851-6141-9726-B065682C780B}" srcOrd="1" destOrd="0" presId="urn:microsoft.com/office/officeart/2005/8/layout/hierarchy1"/>
    <dgm:cxn modelId="{4AA089BA-8DA9-8249-A1B5-FD8D90CE8155}" type="presParOf" srcId="{DF231A27-30B7-0747-88E9-CD74939CABA9}" destId="{326C5E52-6DBE-0A4B-BA77-AD0EC7DCD4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E6312-2B4F-3349-9447-06596295E096}">
      <dsp:nvSpPr>
        <dsp:cNvPr id="0" name=""/>
        <dsp:cNvSpPr/>
      </dsp:nvSpPr>
      <dsp:spPr>
        <a:xfrm>
          <a:off x="1241" y="233896"/>
          <a:ext cx="4356705" cy="2766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35FF6-1F4F-DD45-B2A4-0098AF419F44}">
      <dsp:nvSpPr>
        <dsp:cNvPr id="0" name=""/>
        <dsp:cNvSpPr/>
      </dsp:nvSpPr>
      <dsp:spPr>
        <a:xfrm>
          <a:off x="485319" y="693771"/>
          <a:ext cx="4356705" cy="2766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Prototype Start (LoC): 659 </a:t>
          </a:r>
        </a:p>
      </dsp:txBody>
      <dsp:txXfrm>
        <a:off x="566347" y="774799"/>
        <a:ext cx="4194649" cy="2604451"/>
      </dsp:txXfrm>
    </dsp:sp>
    <dsp:sp modelId="{777BFC34-ADE9-604D-B584-2D0484427B0B}">
      <dsp:nvSpPr>
        <dsp:cNvPr id="0" name=""/>
        <dsp:cNvSpPr/>
      </dsp:nvSpPr>
      <dsp:spPr>
        <a:xfrm>
          <a:off x="5326103" y="233896"/>
          <a:ext cx="4356705" cy="2766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6DB77-1851-6141-9726-B065682C780B}">
      <dsp:nvSpPr>
        <dsp:cNvPr id="0" name=""/>
        <dsp:cNvSpPr/>
      </dsp:nvSpPr>
      <dsp:spPr>
        <a:xfrm>
          <a:off x="5810181" y="693771"/>
          <a:ext cx="4356705" cy="2766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Final Version (LoC): 3727</a:t>
          </a:r>
        </a:p>
      </dsp:txBody>
      <dsp:txXfrm>
        <a:off x="5891209" y="774799"/>
        <a:ext cx="4194649" cy="2604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232CC-A289-6547-BBF2-F05CD4B5A98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DA695-0431-6649-9329-35248AF5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0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40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4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1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6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5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9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040AE-EC3B-C92A-E58F-A188E8B2F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59" r="13718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A3C84-0FB2-9C44-C471-4B44A7C06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3" y="1161288"/>
            <a:ext cx="5798479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/>
              <a:t>Team Z “</a:t>
            </a:r>
            <a:r>
              <a:rPr lang="en-US" sz="4000" dirty="0" err="1"/>
              <a:t>TaskMaster</a:t>
            </a:r>
            <a:r>
              <a:rPr lang="en-US" sz="4000" dirty="0"/>
              <a:t>” Project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D9628-D35D-E897-14E1-D4227A678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3" y="2718054"/>
            <a:ext cx="4386257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Team Lead: Ben Molloy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Team Member: Brooks Arthur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Team Member: Quay Robinson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Team Member: Cody King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Team Member: Bryce Bien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B6E7A-EF6F-6DCF-E241-BA5943616AAA}"/>
              </a:ext>
            </a:extLst>
          </p:cNvPr>
          <p:cNvSpPr txBox="1"/>
          <p:nvPr/>
        </p:nvSpPr>
        <p:spPr>
          <a:xfrm>
            <a:off x="266117" y="147087"/>
            <a:ext cx="866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3D50AF44-DF33-4172-8F55-3E1BCD5053EE}"/>
              </a:ext>
            </a:extLst>
          </p:cNvPr>
          <p:cNvSpPr/>
          <p:nvPr/>
        </p:nvSpPr>
        <p:spPr>
          <a:xfrm>
            <a:off x="249357" y="147087"/>
            <a:ext cx="350916" cy="369332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3128E-3BE9-2E52-907E-FE7BC94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Quay Robinson: Tag Search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D325-2A75-C4AB-AC7D-6F9A348A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400" dirty="0"/>
              <a:t>This feature lets users assign tags to their tasks with predefined tags. </a:t>
            </a:r>
          </a:p>
          <a:p>
            <a:r>
              <a:rPr lang="en-US" sz="2400" dirty="0"/>
              <a:t>Users can then search through there tasks based on the tag that their task has.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5B563-8D2C-D422-89AA-5A9FFBAF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7" y="2983821"/>
            <a:ext cx="5135719" cy="2721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F13230-D6E8-06F0-935E-28299B30E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7" y="1305717"/>
            <a:ext cx="5135719" cy="1206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00967-3F1A-AD38-43D0-118A5E0F8682}"/>
              </a:ext>
            </a:extLst>
          </p:cNvPr>
          <p:cNvSpPr txBox="1"/>
          <p:nvPr/>
        </p:nvSpPr>
        <p:spPr>
          <a:xfrm>
            <a:off x="266117" y="147087"/>
            <a:ext cx="866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53589C8-3E9E-F9B0-530A-69E9571F77F7}"/>
              </a:ext>
            </a:extLst>
          </p:cNvPr>
          <p:cNvSpPr/>
          <p:nvPr/>
        </p:nvSpPr>
        <p:spPr>
          <a:xfrm>
            <a:off x="249357" y="147087"/>
            <a:ext cx="492048" cy="369332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67925-2C53-867C-357F-28390ACB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537371"/>
            <a:ext cx="5541451" cy="1087819"/>
          </a:xfrm>
        </p:spPr>
        <p:txBody>
          <a:bodyPr anchor="b">
            <a:noAutofit/>
          </a:bodyPr>
          <a:lstStyle/>
          <a:p>
            <a:r>
              <a:rPr lang="en-US"/>
              <a:t>Testing Of All Features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93F4-9E4B-28E5-B19E-2FF07D70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462908"/>
            <a:ext cx="6256800" cy="43585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Unit Tests Automated: 			17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Unit Tests Manual: 			9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Integration Tests Automated: 		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Regression Tests Automated: 		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Regression Tests Manual: 		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Acceptance Tests Automated: 		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Acceptance Tests Manual:         	 	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__________________________________________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Total:		 			46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5586C-95F9-F077-FE70-99F7356E8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26"/>
          <a:stretch/>
        </p:blipFill>
        <p:spPr>
          <a:xfrm>
            <a:off x="6037012" y="2948473"/>
            <a:ext cx="5743508" cy="1526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8B191-8D80-2F60-BCE8-F3598C03CAEC}"/>
              </a:ext>
            </a:extLst>
          </p:cNvPr>
          <p:cNvSpPr txBox="1"/>
          <p:nvPr/>
        </p:nvSpPr>
        <p:spPr>
          <a:xfrm>
            <a:off x="266117" y="147087"/>
            <a:ext cx="866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2F807A2-1C8C-82CA-4179-44964590446C}"/>
              </a:ext>
            </a:extLst>
          </p:cNvPr>
          <p:cNvSpPr/>
          <p:nvPr/>
        </p:nvSpPr>
        <p:spPr>
          <a:xfrm>
            <a:off x="249357" y="147087"/>
            <a:ext cx="492048" cy="369332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3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7925-2C53-867C-357F-28390ACB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TaskMaster </a:t>
            </a:r>
            <a:r>
              <a:rPr lang="en-US" dirty="0"/>
              <a:t>Lifetime Growth (LoC)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68A2FF7-5AA4-9C3A-2058-51B4BF6A38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EACFA4-EC2B-B1D1-E8F0-2B8A00062B00}"/>
              </a:ext>
            </a:extLst>
          </p:cNvPr>
          <p:cNvSpPr txBox="1"/>
          <p:nvPr/>
        </p:nvSpPr>
        <p:spPr>
          <a:xfrm>
            <a:off x="266117" y="147087"/>
            <a:ext cx="866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46E63A5-186F-016F-56FA-BF6D7F5DDD73}"/>
              </a:ext>
            </a:extLst>
          </p:cNvPr>
          <p:cNvSpPr/>
          <p:nvPr/>
        </p:nvSpPr>
        <p:spPr>
          <a:xfrm>
            <a:off x="249357" y="147087"/>
            <a:ext cx="492048" cy="369332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6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4B36F-757C-7224-3667-E6E4EC2D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Drawing to a Close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EB89-9D93-7E4F-3FF2-2FBF276C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898" y="2536100"/>
            <a:ext cx="3438906" cy="412165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700" dirty="0"/>
              <a:t>Our take aways…</a:t>
            </a:r>
          </a:p>
          <a:p>
            <a:r>
              <a:rPr lang="en-US" sz="1700" dirty="0"/>
              <a:t>From this project we learned and got to practice the lesson of start early, finish early.</a:t>
            </a:r>
          </a:p>
          <a:p>
            <a:r>
              <a:rPr lang="en-US" sz="1700" dirty="0"/>
              <a:t>We learned secure server to client communication which we applied in our product.</a:t>
            </a:r>
          </a:p>
          <a:p>
            <a:r>
              <a:rPr lang="en-US" sz="1700" dirty="0"/>
              <a:t>Integrating security features are key if developing any online software.</a:t>
            </a:r>
          </a:p>
          <a:p>
            <a:r>
              <a:rPr lang="en-US" sz="1700" dirty="0"/>
              <a:t>This project also allowed us to learn about securely storing data in databases.</a:t>
            </a:r>
          </a:p>
          <a:p>
            <a:endParaRPr lang="en-US" sz="1300" dirty="0"/>
          </a:p>
          <a:p>
            <a:pPr lvl="1"/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5FF9E-E945-B2CC-E61B-BB815A28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546" y="843533"/>
            <a:ext cx="5932782" cy="528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9D747-001F-5909-2E06-8E93BF254CF3}"/>
              </a:ext>
            </a:extLst>
          </p:cNvPr>
          <p:cNvSpPr txBox="1"/>
          <p:nvPr/>
        </p:nvSpPr>
        <p:spPr>
          <a:xfrm>
            <a:off x="266117" y="147087"/>
            <a:ext cx="866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A8774983-0B83-BE3C-BB2C-2BC9B741CD3A}"/>
              </a:ext>
            </a:extLst>
          </p:cNvPr>
          <p:cNvSpPr/>
          <p:nvPr/>
        </p:nvSpPr>
        <p:spPr>
          <a:xfrm>
            <a:off x="249357" y="147087"/>
            <a:ext cx="492048" cy="369332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5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3128E-3BE9-2E52-907E-FE7BC94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What is TaskMaster?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D325-2A75-C4AB-AC7D-6F9A348A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</a:rPr>
              <a:t>A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 streamlined task management solution with a user-friendly web application that enables effortless organization of daily tasks and deadlines by utilizing Mongoose/MongoDB for seamless operation.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7E47D-1A97-E460-8B9D-EF294F2B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093" y="841248"/>
            <a:ext cx="5928190" cy="5276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40EEE-6868-FE59-AAA5-7F04FE1A6DE7}"/>
              </a:ext>
            </a:extLst>
          </p:cNvPr>
          <p:cNvSpPr txBox="1"/>
          <p:nvPr/>
        </p:nvSpPr>
        <p:spPr>
          <a:xfrm>
            <a:off x="266117" y="147087"/>
            <a:ext cx="866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F10E20E-9F7C-83CD-6F42-BC0966FE8225}"/>
              </a:ext>
            </a:extLst>
          </p:cNvPr>
          <p:cNvSpPr/>
          <p:nvPr/>
        </p:nvSpPr>
        <p:spPr>
          <a:xfrm>
            <a:off x="249357" y="147087"/>
            <a:ext cx="350916" cy="369332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4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3128E-3BE9-2E52-907E-FE7BC94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Brooks Arthur: User Login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D325-2A75-C4AB-AC7D-6F9A348A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User Login feature allows more than one user to use </a:t>
            </a:r>
            <a:r>
              <a:rPr lang="en-US" sz="2400" dirty="0" err="1"/>
              <a:t>TaskMaster</a:t>
            </a:r>
            <a:r>
              <a:rPr lang="en-US" sz="2400" dirty="0"/>
              <a:t>.</a:t>
            </a:r>
          </a:p>
          <a:p>
            <a:r>
              <a:rPr lang="en-US" sz="2400" dirty="0"/>
              <a:t>When the user signs in, they can access their task list.</a:t>
            </a:r>
          </a:p>
        </p:txBody>
      </p: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0897FF2D-42EF-68B4-E108-691E869EA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72" y="843533"/>
            <a:ext cx="6248729" cy="528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5D65B-8590-4E9A-7AE2-FD8C75A15254}"/>
              </a:ext>
            </a:extLst>
          </p:cNvPr>
          <p:cNvSpPr txBox="1"/>
          <p:nvPr/>
        </p:nvSpPr>
        <p:spPr>
          <a:xfrm>
            <a:off x="266117" y="147087"/>
            <a:ext cx="866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BDE074B9-4572-F7AD-0AC4-FFC0CBD398AE}"/>
              </a:ext>
            </a:extLst>
          </p:cNvPr>
          <p:cNvSpPr/>
          <p:nvPr/>
        </p:nvSpPr>
        <p:spPr>
          <a:xfrm>
            <a:off x="249357" y="147087"/>
            <a:ext cx="350916" cy="369332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3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3128E-3BE9-2E52-907E-FE7BC94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Brooks Arthur: Session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D325-2A75-C4AB-AC7D-6F9A348A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Autofit/>
          </a:bodyPr>
          <a:lstStyle/>
          <a:p>
            <a:r>
              <a:rPr lang="en-US" sz="2000" dirty="0"/>
              <a:t>The Session Variables feature is a crucial feature as it uses cookies to maintain a session.</a:t>
            </a:r>
          </a:p>
          <a:p>
            <a:r>
              <a:rPr lang="en-US" sz="2000" dirty="0"/>
              <a:t>Although not visually apparent, this feature acts as the backbone for </a:t>
            </a:r>
            <a:r>
              <a:rPr lang="en-US" sz="2000" dirty="0" err="1"/>
              <a:t>TaskMaster</a:t>
            </a:r>
            <a:r>
              <a:rPr lang="en-US" sz="2000" dirty="0"/>
              <a:t> as it prevents users from having to resign-in after every action.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5C0A4-5728-68DB-071D-DED2A950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893" y="841248"/>
            <a:ext cx="6636589" cy="5276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0FD6E-4A0A-A805-B6C0-49F981102322}"/>
              </a:ext>
            </a:extLst>
          </p:cNvPr>
          <p:cNvSpPr txBox="1"/>
          <p:nvPr/>
        </p:nvSpPr>
        <p:spPr>
          <a:xfrm>
            <a:off x="266117" y="147087"/>
            <a:ext cx="866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9332606-3C75-FBE8-2C98-F2BB0A6F0199}"/>
              </a:ext>
            </a:extLst>
          </p:cNvPr>
          <p:cNvSpPr/>
          <p:nvPr/>
        </p:nvSpPr>
        <p:spPr>
          <a:xfrm>
            <a:off x="249357" y="147087"/>
            <a:ext cx="350916" cy="369332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3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3128E-3BE9-2E52-907E-FE7BC94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600"/>
              <a:t>Bryce Bien: Password Encryption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D325-2A75-C4AB-AC7D-6F9A348A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534948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Password Encryption feature works on the back end to ensure safe transmission of user's passwords between client and server.</a:t>
            </a:r>
          </a:p>
          <a:p>
            <a:r>
              <a:rPr lang="en-US" sz="2000" dirty="0"/>
              <a:t>This feature prevents data from being stolen in case of a data breach.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68174B1-8E3C-A7FA-3616-CA80A000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831008"/>
            <a:ext cx="6921940" cy="3305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14A5B0-F4F4-3B84-6F2D-50A28AC858C3}"/>
              </a:ext>
            </a:extLst>
          </p:cNvPr>
          <p:cNvSpPr txBox="1"/>
          <p:nvPr/>
        </p:nvSpPr>
        <p:spPr>
          <a:xfrm>
            <a:off x="266117" y="147087"/>
            <a:ext cx="866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4E27EB7-C419-B15C-257C-EF94834F052D}"/>
              </a:ext>
            </a:extLst>
          </p:cNvPr>
          <p:cNvSpPr/>
          <p:nvPr/>
        </p:nvSpPr>
        <p:spPr>
          <a:xfrm>
            <a:off x="249357" y="147087"/>
            <a:ext cx="350916" cy="369332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3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3128E-3BE9-2E52-907E-FE7BC94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Bryce Bien: Subtasks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D325-2A75-C4AB-AC7D-6F9A348A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Autofit/>
          </a:bodyPr>
          <a:lstStyle/>
          <a:p>
            <a:r>
              <a:rPr lang="en-US" sz="2000" dirty="0"/>
              <a:t>The Subtasks feature allows users to create subtasks of there main tasks.</a:t>
            </a:r>
          </a:p>
          <a:p>
            <a:r>
              <a:rPr lang="en-US" sz="2000" dirty="0"/>
              <a:t>When a task has subtasks, users can view their progress on that task, depending on how many subtasks are complete.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96446F-6FFD-FFCA-649F-23815A50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19995"/>
            <a:ext cx="6922008" cy="4118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26DC1-14AC-528D-F47B-2A35F74AE365}"/>
              </a:ext>
            </a:extLst>
          </p:cNvPr>
          <p:cNvSpPr txBox="1"/>
          <p:nvPr/>
        </p:nvSpPr>
        <p:spPr>
          <a:xfrm>
            <a:off x="266117" y="147087"/>
            <a:ext cx="866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70FCA42-CA73-19AB-7CB4-98EBB4D7EEDB}"/>
              </a:ext>
            </a:extLst>
          </p:cNvPr>
          <p:cNvSpPr/>
          <p:nvPr/>
        </p:nvSpPr>
        <p:spPr>
          <a:xfrm>
            <a:off x="249357" y="147087"/>
            <a:ext cx="350916" cy="369332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0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3128E-3BE9-2E52-907E-FE7BC94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Cody King: Date 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D325-2A75-C4AB-AC7D-6F9A348A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Autofit/>
          </a:bodyPr>
          <a:lstStyle/>
          <a:p>
            <a:r>
              <a:rPr lang="en-US" sz="2000" dirty="0"/>
              <a:t>The Date Search feature allows users to search for certain tasks within a certain period specified by the user.</a:t>
            </a:r>
          </a:p>
          <a:p>
            <a:r>
              <a:rPr lang="en-US" sz="2000" dirty="0"/>
              <a:t>This feature can be especially useful for finding availability in their schedule.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8D3637-E771-784E-ED77-D2D21EF2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368079"/>
            <a:ext cx="6922008" cy="422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1B6CC-8BED-E417-6872-5D69468D6F08}"/>
              </a:ext>
            </a:extLst>
          </p:cNvPr>
          <p:cNvSpPr txBox="1"/>
          <p:nvPr/>
        </p:nvSpPr>
        <p:spPr>
          <a:xfrm>
            <a:off x="266117" y="147087"/>
            <a:ext cx="866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5ADC2EA-5724-3B69-CB67-53E34AE25C57}"/>
              </a:ext>
            </a:extLst>
          </p:cNvPr>
          <p:cNvSpPr/>
          <p:nvPr/>
        </p:nvSpPr>
        <p:spPr>
          <a:xfrm>
            <a:off x="249357" y="147087"/>
            <a:ext cx="350916" cy="369332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0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3128E-3BE9-2E52-907E-FE7BC94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Cody King: Recurring Tasks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D325-2A75-C4AB-AC7D-6F9A348A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Autofit/>
          </a:bodyPr>
          <a:lstStyle/>
          <a:p>
            <a:r>
              <a:rPr lang="en-US" sz="1900" dirty="0"/>
              <a:t>The Recurring Tasks feature allows users to create task that are recurring at a specified interval, frequency and period. </a:t>
            </a:r>
          </a:p>
          <a:p>
            <a:r>
              <a:rPr lang="en-US" sz="1900" dirty="0"/>
              <a:t> This feature prevents users from having to create many tasks that are identical, saving the time and resources of users.</a:t>
            </a:r>
          </a:p>
        </p:txBody>
      </p:sp>
      <p:pic>
        <p:nvPicPr>
          <p:cNvPr id="4" name="Picture 3" descr="A screenshot of a to-do list&#10;&#10;Description automatically generated">
            <a:extLst>
              <a:ext uri="{FF2B5EF4-FFF2-40B4-BE49-F238E27FC236}">
                <a16:creationId xmlns:a16="http://schemas.microsoft.com/office/drawing/2014/main" id="{3E958A32-D1D4-4A82-F213-945A8EAA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060942"/>
            <a:ext cx="6921940" cy="4845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157654-F5C5-E6F5-E9F3-F00E2F71DE1D}"/>
              </a:ext>
            </a:extLst>
          </p:cNvPr>
          <p:cNvSpPr txBox="1"/>
          <p:nvPr/>
        </p:nvSpPr>
        <p:spPr>
          <a:xfrm>
            <a:off x="266117" y="147087"/>
            <a:ext cx="866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EAC7790-6754-2EB2-0C85-B97204CD96EC}"/>
              </a:ext>
            </a:extLst>
          </p:cNvPr>
          <p:cNvSpPr/>
          <p:nvPr/>
        </p:nvSpPr>
        <p:spPr>
          <a:xfrm>
            <a:off x="249357" y="147087"/>
            <a:ext cx="350916" cy="369332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2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3128E-3BE9-2E52-907E-FE7BC94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600"/>
              <a:t>Quay Robinson: File Upload/Download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D325-2A75-C4AB-AC7D-6F9A348A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Autofit/>
          </a:bodyPr>
          <a:lstStyle/>
          <a:p>
            <a:r>
              <a:rPr lang="en-US" sz="1900" dirty="0"/>
              <a:t>The File Upload/Download feature allows users to attach files to their tasks. </a:t>
            </a:r>
          </a:p>
          <a:p>
            <a:r>
              <a:rPr lang="en-US" sz="1900" dirty="0"/>
              <a:t>This feature adds a button to the home page UI that takes users to the file management page for uploading and downloading files to tasks.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E11C867-E3B7-39DE-ECAD-C3EA45D5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21979"/>
            <a:ext cx="6922008" cy="4914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7A56C-41E3-C5FB-3FE7-16D460B6DE43}"/>
              </a:ext>
            </a:extLst>
          </p:cNvPr>
          <p:cNvSpPr txBox="1"/>
          <p:nvPr/>
        </p:nvSpPr>
        <p:spPr>
          <a:xfrm>
            <a:off x="266117" y="147087"/>
            <a:ext cx="866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C91F123-4D39-C95C-E7E3-1A6CE2EF60AF}"/>
              </a:ext>
            </a:extLst>
          </p:cNvPr>
          <p:cNvSpPr/>
          <p:nvPr/>
        </p:nvSpPr>
        <p:spPr>
          <a:xfrm>
            <a:off x="249357" y="147087"/>
            <a:ext cx="350916" cy="369332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924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C3A21"/>
      </a:dk2>
      <a:lt2>
        <a:srgbClr val="E2E6E8"/>
      </a:lt2>
      <a:accent1>
        <a:srgbClr val="C79783"/>
      </a:accent1>
      <a:accent2>
        <a:srgbClr val="B3A06E"/>
      </a:accent2>
      <a:accent3>
        <a:srgbClr val="9EA573"/>
      </a:accent3>
      <a:accent4>
        <a:srgbClr val="88AD6A"/>
      </a:accent4>
      <a:accent5>
        <a:srgbClr val="79B077"/>
      </a:accent5>
      <a:accent6>
        <a:srgbClr val="6BAF85"/>
      </a:accent6>
      <a:hlink>
        <a:srgbClr val="5E899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552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Avenir Next LT Pro</vt:lpstr>
      <vt:lpstr>Calibri</vt:lpstr>
      <vt:lpstr>AccentBoxVTI</vt:lpstr>
      <vt:lpstr>Team Z “TaskMaster” Project</vt:lpstr>
      <vt:lpstr>What is TaskMaster?</vt:lpstr>
      <vt:lpstr>Brooks Arthur: User Login</vt:lpstr>
      <vt:lpstr>Brooks Arthur: Session Variables</vt:lpstr>
      <vt:lpstr>Bryce Bien: Password Encryption</vt:lpstr>
      <vt:lpstr>Bryce Bien: Subtasks</vt:lpstr>
      <vt:lpstr>Cody King: Date Search</vt:lpstr>
      <vt:lpstr>Cody King: Recurring Tasks</vt:lpstr>
      <vt:lpstr>Quay Robinson: File Upload/Download</vt:lpstr>
      <vt:lpstr>Quay Robinson: Tag Search</vt:lpstr>
      <vt:lpstr>Testing Of All Features</vt:lpstr>
      <vt:lpstr>TaskMaster Lifetime Growth (LoC)</vt:lpstr>
      <vt:lpstr>Drawing to a Close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Z “TaskMaster” Project</dc:title>
  <dc:creator>Ben Molloy</dc:creator>
  <cp:lastModifiedBy>Ben Molloy</cp:lastModifiedBy>
  <cp:revision>3</cp:revision>
  <dcterms:created xsi:type="dcterms:W3CDTF">2024-04-20T07:33:31Z</dcterms:created>
  <dcterms:modified xsi:type="dcterms:W3CDTF">2024-04-21T18:18:54Z</dcterms:modified>
</cp:coreProperties>
</file>