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0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8" autoAdjust="0"/>
    <p:restoredTop sz="96327"/>
  </p:normalViewPr>
  <p:slideViewPr>
    <p:cSldViewPr snapToGrid="0">
      <p:cViewPr varScale="1">
        <p:scale>
          <a:sx n="128" d="100"/>
          <a:sy n="128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Molloy" userId="186319c3-3b70-4f79-a94c-32f0bf0d48c2" providerId="ADAL" clId="{FFF0BA82-23CC-1C46-9E7E-61F797E3CE1F}"/>
    <pc:docChg chg="sldOrd">
      <pc:chgData name="Ben Molloy" userId="186319c3-3b70-4f79-a94c-32f0bf0d48c2" providerId="ADAL" clId="{FFF0BA82-23CC-1C46-9E7E-61F797E3CE1F}" dt="2024-03-20T01:08:42.549" v="1" actId="20578"/>
      <pc:docMkLst>
        <pc:docMk/>
      </pc:docMkLst>
      <pc:sldChg chg="ord">
        <pc:chgData name="Ben Molloy" userId="186319c3-3b70-4f79-a94c-32f0bf0d48c2" providerId="ADAL" clId="{FFF0BA82-23CC-1C46-9E7E-61F797E3CE1F}" dt="2024-03-20T01:08:42.549" v="1" actId="20578"/>
        <pc:sldMkLst>
          <pc:docMk/>
          <pc:sldMk cId="1752458425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3042-7F13-D9B1-7BB6-238083FF1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9B27E-EED8-8BB3-32A4-AAC3A9D89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DA8FF-EE14-3F9E-1EBF-7C3DFC0E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04BE-E1BE-8838-0833-B796795F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E640D-C9F7-5E28-DD45-76F5928E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1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56C3-13C9-CE69-818A-B9CD5090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A004A-AD30-3658-163B-AC75A6C51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62151-99F0-4C18-D067-07C3AAA7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5CDB5-CEB9-B5A4-5BE9-470BDF49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6B99D-1BB0-E9E5-87A9-F3DEB5AD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4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4E694-2CCE-CA6E-EBBA-09B01513E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8C6CC-9F6A-3B22-15B9-3B3D09D12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BB518-2986-313D-3C02-950B6FAF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5055D-7E0D-38ED-D5A7-D006EA9C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99A5C-9E78-688A-7488-16BC7E6F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69BC-FA25-5CCE-3E17-5F803C96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933B8-0D62-7889-D907-A9482D53B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BB983-95B6-52C8-FB3B-45C16A26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7738-02FD-0B98-6FB0-CB77A2C4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E8012-5DBF-DE62-6221-5109513F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0F3B-6882-4BFB-E110-139716BF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1FB92-1D17-CA99-AAD2-6D38273C2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9E1B8-C2F5-1F7E-5D89-4BE8F3E9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A51B4-7DA8-26F1-2903-B92FECA8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E8906-3930-3936-B5B9-4F485969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4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2A63-B9CA-133A-29DE-F9B865FD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32FD-51E2-186B-44F9-ECB532700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45A3F-000E-77FB-12D0-A7282C24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691FD-CD61-49B6-52A3-DC3917CD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F6C73-0B8B-DEF6-3115-3C798E0B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07819-BA64-63D9-7F86-D3C6CBE2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2589-BCE5-1215-2144-05295221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C1985-6516-4BA4-4534-8A5459390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578BC-E58C-0517-ED3B-33AE8BBDC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B4BEC-9D79-5353-43BF-BF5C34D7F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C5B43-5EA5-09CB-CCF0-112AD3979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B1FEE-A5DF-85B5-ED3B-FB32AB7C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B2EC2-FB7F-4B79-6439-1A116EFE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03C3-119D-D253-B551-46B996F5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0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5B0C-DFA9-60FA-9472-0133FFC7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BC255-5E66-A92C-1B78-8CA1E051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01022-FC4E-DB8F-48A1-532A46F9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644D0-EB6B-6AAF-762F-4FD6DD00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4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EA4AB-8CE7-5EC8-9E0E-E7701AD8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ECCCB-8618-D5F0-F78F-DB5A2AA7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4836-EE1F-AD95-34D0-6634B600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9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4386-B691-E9A2-1EAA-44205001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6780-8BF7-E433-699A-65A600D11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71E5D-A427-8632-2D92-C6DBBE8B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AAECB-5776-5E24-BAC0-96A2B946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9C608-EEB6-A0F4-E8AA-83C6111B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2E25-BB30-78B8-1E0D-2F9D74F2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4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A23C-3C60-8F51-8BE4-7B6F4A29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19BF0-3612-B9C9-0321-5A3898F6A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30E97-C087-A848-6C77-D3A1DA529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BD9AC-5A63-22C5-62AA-EF8ACDA4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19ACC-5B37-607B-2A16-10404744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C4984-1F95-5C8B-F8B1-99EF7A7B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3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F8627-C66A-E669-A1DD-77D46ADD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7EBBE-FF9D-4B19-FF3E-A560A2C32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56354-41AB-910C-30F2-944E18C6D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58742-5476-4BF7-99EA-E3F49368364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2BE25-C093-0422-61E4-AE2222CE9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79043-AE34-0CF3-EA61-44E48C32F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6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2812-75CE-F134-9CEE-AD0345C7D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9438"/>
            <a:ext cx="9144000" cy="2387600"/>
          </a:xfrm>
        </p:spPr>
        <p:txBody>
          <a:bodyPr/>
          <a:lstStyle/>
          <a:p>
            <a:r>
              <a:rPr lang="en-US" dirty="0"/>
              <a:t>Team Z Team Project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TaskMaster</a:t>
            </a:r>
            <a:r>
              <a:rPr lang="en-US" dirty="0"/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C3699-AF8F-E118-2E14-4783F6B04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23418"/>
            <a:ext cx="9144000" cy="2817235"/>
          </a:xfrm>
        </p:spPr>
        <p:txBody>
          <a:bodyPr>
            <a:normAutofit/>
          </a:bodyPr>
          <a:lstStyle/>
          <a:p>
            <a:r>
              <a:rPr lang="en-US" dirty="0"/>
              <a:t>Team Lead: Ben Molloy</a:t>
            </a:r>
          </a:p>
          <a:p>
            <a:r>
              <a:rPr lang="en-US" dirty="0"/>
              <a:t>Team Member: Brooks Arthur</a:t>
            </a:r>
          </a:p>
          <a:p>
            <a:r>
              <a:rPr lang="en-US" dirty="0"/>
              <a:t>Team Member: Quay Robinson</a:t>
            </a:r>
          </a:p>
          <a:p>
            <a:r>
              <a:rPr lang="en-US" dirty="0"/>
              <a:t>Team Member: Cody King</a:t>
            </a:r>
          </a:p>
          <a:p>
            <a:r>
              <a:rPr lang="en-US" dirty="0"/>
              <a:t>Team Member: Bryce Bien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1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Progress – Overview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Burndown: </a:t>
            </a:r>
          </a:p>
          <a:p>
            <a:r>
              <a:rPr lang="en-US" dirty="0"/>
              <a:t>2 out of 36 (6%) requirements complete. </a:t>
            </a:r>
          </a:p>
          <a:p>
            <a:r>
              <a:rPr lang="en-US" dirty="0"/>
              <a:t>0 out of 48 (0%) tests complete.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Overall Project Completion: 3%</a:t>
            </a:r>
          </a:p>
        </p:txBody>
      </p:sp>
    </p:spTree>
    <p:extLst>
      <p:ext uri="{BB962C8B-B14F-4D97-AF65-F5344CB8AC3E}">
        <p14:creationId xmlns:p14="http://schemas.microsoft.com/office/powerpoint/2010/main" val="175245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Features: Brooks Arthur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Lato Extended"/>
              </a:rPr>
              <a:t>Session Controls </a:t>
            </a:r>
            <a:r>
              <a:rPr lang="en-US" dirty="0">
                <a:solidFill>
                  <a:srgbClr val="000000"/>
                </a:solidFill>
                <a:latin typeface="Lato Extended"/>
              </a:rPr>
              <a:t>-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 To allow for user information to be transferred between pages and saved as cookies in the user's browser.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Lato Extended"/>
              </a:rPr>
              <a:t>User Login Page 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- To allo</a:t>
            </a:r>
            <a:r>
              <a:rPr lang="en-US" dirty="0">
                <a:solidFill>
                  <a:srgbClr val="000000"/>
                </a:solidFill>
                <a:latin typeface="Lato Extended"/>
              </a:rPr>
              <a:t>w users to log into there accounts.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3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Features: Quay Robinson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Lato Extended"/>
              </a:rPr>
              <a:t>File Upload 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– To allow users to upload files such as documents to the application.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Lato Extended"/>
              </a:rPr>
              <a:t>Tag Query/Search 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– To allows users to filter and locate tasks within a to-do list based on specific tags assigned to each 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1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Features: Bryce Bien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Lato Extended"/>
              </a:rPr>
              <a:t>Entry Subtasks 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- To allow users to break down larger tasks into smaller tasks.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Lato Extended"/>
              </a:rPr>
              <a:t>Password Encryption and User Data Storage 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– Implement password encryption and user data storage to ensure the user's information is protected.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6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Features: Cody King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Lato Extended"/>
              </a:rPr>
              <a:t>Recurring Entries 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- To allow users to create tasks that will occur regularly, so the user will have the option to have a task repeated daily, weekly, monthly, or yearly.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Lato Extended"/>
              </a:rPr>
              <a:t>Search By Date 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– To allow users to efficiently locate tasks by specific dates or within a range of dates.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6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Progress – Team Members and Leader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664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Brooks Arthur: 0 out of 8 requirements complete | 0 out of 7 tests complete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Quay Robinson: 0 out of 7 requirements complete | 0 out of 5 tests complete.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Cody King: 0 out of 8 requirements complete | 0 out of 10 tests complete.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Bryce Bien: 0 ou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 of 9 requirements complete | 0 out of 5 tests complete.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Ben Molloy: 2 out of 4 requirements complete | 0 out of 8 integration tests complete | 0 out of 9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regression tests complete | 0 out of 4 acceptance test complete</a:t>
            </a:r>
            <a:endParaRPr lang="en-US" sz="2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5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Progress – Current Milestones Progress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Complete: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Milestone 1: Initial Prototype and Canvas Page Done.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Due Date: 3/24/24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In Progress: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Milestone 2: Each member completes first of two features.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Due Date: 3/31/24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9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Progress – Lines Of Code (LoC)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There were a total of 659 lines of code added to the project this week:</a:t>
            </a:r>
          </a:p>
          <a:p>
            <a:endParaRPr lang="en-US" sz="2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Ben Molloy: 659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Brooks Arthur: 0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Quay Robinson: 0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Cody King: 0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Bryce Bien: 0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964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448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Lato Extended</vt:lpstr>
      <vt:lpstr>Office Theme</vt:lpstr>
      <vt:lpstr>Team Z Team Project “TaskMaster”</vt:lpstr>
      <vt:lpstr>Project Progress – Overview</vt:lpstr>
      <vt:lpstr>Project Features: Brooks Arthur</vt:lpstr>
      <vt:lpstr>Project Features: Quay Robinson</vt:lpstr>
      <vt:lpstr>Project Features: Bryce Bien</vt:lpstr>
      <vt:lpstr>Project Features: Cody King</vt:lpstr>
      <vt:lpstr>Project Progress – Team Members and Leader</vt:lpstr>
      <vt:lpstr>Project Progress – Current Milestones Progress</vt:lpstr>
      <vt:lpstr>Project Progress – Lines Of Code (LoC)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Z Team Project “TaskMaster”</dc:title>
  <dc:creator>Ben Molloy</dc:creator>
  <cp:lastModifiedBy>Ben Molloy</cp:lastModifiedBy>
  <cp:revision>1</cp:revision>
  <dcterms:created xsi:type="dcterms:W3CDTF">2024-03-19T23:35:50Z</dcterms:created>
  <dcterms:modified xsi:type="dcterms:W3CDTF">2024-03-20T01:08:49Z</dcterms:modified>
</cp:coreProperties>
</file>