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31"/>
  </p:normalViewPr>
  <p:slideViewPr>
    <p:cSldViewPr snapToGrid="0">
      <p:cViewPr varScale="1">
        <p:scale>
          <a:sx n="54" d="100"/>
          <a:sy n="54" d="100"/>
        </p:scale>
        <p:origin x="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DD2CB1AE-FAF8-A14E-BC33-75711D4C3018}"/>
    <pc:docChg chg="delSld modSld">
      <pc:chgData name="Ben Molloy" userId="186319c3-3b70-4f79-a94c-32f0bf0d48c2" providerId="ADAL" clId="{DD2CB1AE-FAF8-A14E-BC33-75711D4C3018}" dt="2024-03-25T17:44:25.331" v="22" actId="20577"/>
      <pc:docMkLst>
        <pc:docMk/>
      </pc:docMkLst>
      <pc:sldChg chg="modSp mod">
        <pc:chgData name="Ben Molloy" userId="186319c3-3b70-4f79-a94c-32f0bf0d48c2" providerId="ADAL" clId="{DD2CB1AE-FAF8-A14E-BC33-75711D4C3018}" dt="2024-03-25T17:26:03.209" v="13" actId="20577"/>
        <pc:sldMkLst>
          <pc:docMk/>
          <pc:sldMk cId="3535895769" sldId="258"/>
        </pc:sldMkLst>
        <pc:spChg chg="mod">
          <ac:chgData name="Ben Molloy" userId="186319c3-3b70-4f79-a94c-32f0bf0d48c2" providerId="ADAL" clId="{DD2CB1AE-FAF8-A14E-BC33-75711D4C3018}" dt="2024-03-25T17:26:03.209" v="1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DD2CB1AE-FAF8-A14E-BC33-75711D4C3018}" dt="2024-03-25T17:44:25.331" v="22" actId="20577"/>
        <pc:sldMkLst>
          <pc:docMk/>
          <pc:sldMk cId="809647159" sldId="259"/>
        </pc:sldMkLst>
        <pc:spChg chg="mod">
          <ac:chgData name="Ben Molloy" userId="186319c3-3b70-4f79-a94c-32f0bf0d48c2" providerId="ADAL" clId="{DD2CB1AE-FAF8-A14E-BC33-75711D4C3018}" dt="2024-03-25T17:44:25.331" v="22" actId="20577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6:06.340" v="14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DD2CB1AE-FAF8-A14E-BC33-75711D4C3018}" dt="2024-03-25T17:26:01.042" v="12" actId="20577"/>
        <pc:sldMkLst>
          <pc:docMk/>
          <pc:sldMk cId="1084352593" sldId="260"/>
        </pc:sldMkLst>
        <pc:spChg chg="mod">
          <ac:chgData name="Ben Molloy" userId="186319c3-3b70-4f79-a94c-32f0bf0d48c2" providerId="ADAL" clId="{DD2CB1AE-FAF8-A14E-BC33-75711D4C3018}" dt="2024-03-25T17:26:01.042" v="12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779239278" sldId="261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802414358" sldId="262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252868131" sldId="263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1043662317" sldId="264"/>
        </pc:sldMkLst>
      </pc:sldChg>
      <pc:sldChg chg="modSp mod">
        <pc:chgData name="Ben Molloy" userId="186319c3-3b70-4f79-a94c-32f0bf0d48c2" providerId="ADAL" clId="{DD2CB1AE-FAF8-A14E-BC33-75711D4C3018}" dt="2024-03-25T17:25:58.584" v="11" actId="20577"/>
        <pc:sldMkLst>
          <pc:docMk/>
          <pc:sldMk cId="1523042166" sldId="265"/>
        </pc:sldMkLst>
        <pc:spChg chg="mod">
          <ac:chgData name="Ben Molloy" userId="186319c3-3b70-4f79-a94c-32f0bf0d48c2" providerId="ADAL" clId="{DD2CB1AE-FAF8-A14E-BC33-75711D4C3018}" dt="2024-03-25T17:15:22.085" v="2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5:58.584" v="11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9 out of 36 (25%) requirements complete. </a:t>
            </a:r>
          </a:p>
          <a:p>
            <a:r>
              <a:rPr lang="en-US" dirty="0"/>
              <a:t>0 out of 48 (0%)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12.5%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4/28/24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645459" y="44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2 out of 8 requirements complete | 0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1 out of 7 requirements complete | 0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3 out of 8 requirements complete | 0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1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0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0 out of 8 integration tests complete | 0 out of 9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48235" y="27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2: Each member completes first of two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3/31/24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  <a:cs typeface="Helvetica" panose="020B0604020202020204" pitchFamily="34" charset="0"/>
              </a:rPr>
              <a:t>Date: 4/7/24</a:t>
            </a: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224118" y="38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247- 400 lines of code added to the project this week: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99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&gt;0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148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&gt;0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385482" y="34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357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3</cp:revision>
  <dcterms:created xsi:type="dcterms:W3CDTF">2024-03-19T23:35:50Z</dcterms:created>
  <dcterms:modified xsi:type="dcterms:W3CDTF">2024-04-01T15:51:07Z</dcterms:modified>
</cp:coreProperties>
</file>