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Klein Bold" charset="1" panose="02000503060000020004"/>
      <p:regular r:id="rId13"/>
    </p:embeddedFont>
    <p:embeddedFont>
      <p:font typeface="Helios" charset="1" panose="020B0504020202020204"/>
      <p:regular r:id="rId14"/>
    </p:embeddedFont>
    <p:embeddedFont>
      <p:font typeface="Open Sans Ultra-Bold Italics" charset="1" panose="00000000000000000000"/>
      <p:regular r:id="rId15"/>
    </p:embeddedFont>
    <p:embeddedFont>
      <p:font typeface="EB Garamond Semi-Bold Italics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769320" y="4432068"/>
            <a:ext cx="9607938" cy="2602053"/>
            <a:chOff x="0" y="0"/>
            <a:chExt cx="12810583" cy="346940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12810583" cy="2502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739"/>
                </a:lnSpc>
              </a:pPr>
              <a:r>
                <a:rPr lang="en-US" sz="12282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Assignment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746651"/>
              <a:ext cx="12430038" cy="722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85"/>
                </a:lnSpc>
              </a:pPr>
              <a:r>
                <a:rPr lang="en-US" sz="3275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AF0438100                                    Chirag Sharma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063893" y="3284265"/>
            <a:ext cx="2313364" cy="556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1"/>
              </a:lnSpc>
            </a:pPr>
            <a:r>
              <a:rPr lang="en-US" sz="3257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ANP-C9180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27523" y="2947501"/>
            <a:ext cx="11725214" cy="5613446"/>
          </a:xfrm>
          <a:custGeom>
            <a:avLst/>
            <a:gdLst/>
            <a:ahLst/>
            <a:cxnLst/>
            <a:rect r="r" b="b" t="t" l="l"/>
            <a:pathLst>
              <a:path h="5613446" w="11725214">
                <a:moveTo>
                  <a:pt x="0" y="0"/>
                </a:moveTo>
                <a:lnTo>
                  <a:pt x="11725214" y="0"/>
                </a:lnTo>
                <a:lnTo>
                  <a:pt x="11725214" y="5613446"/>
                </a:lnTo>
                <a:lnTo>
                  <a:pt x="0" y="56134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3063" y="420687"/>
            <a:ext cx="9524701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AVG TPT &amp; QUALITY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2410" y="1966426"/>
            <a:ext cx="5585113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3799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Based on 30 days 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2410" y="2861776"/>
            <a:ext cx="4865658" cy="5922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69"/>
              </a:lnSpc>
              <a:spcBef>
                <a:spcPct val="0"/>
              </a:spcBef>
            </a:pPr>
            <a:r>
              <a:rPr lang="en-US" sz="4192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THE AVG. TPT IS 1.66, AVG. QUALITY IS 93.5, STDDEV. TPT IS 0.26 AND STDDEV. QUALITY IS 1.38 FOR ALL THE 30 DAYS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94309" y="2947501"/>
            <a:ext cx="10499382" cy="6310799"/>
          </a:xfrm>
          <a:custGeom>
            <a:avLst/>
            <a:gdLst/>
            <a:ahLst/>
            <a:cxnLst/>
            <a:rect r="r" b="b" t="t" l="l"/>
            <a:pathLst>
              <a:path h="6310799" w="10499382">
                <a:moveTo>
                  <a:pt x="0" y="0"/>
                </a:moveTo>
                <a:lnTo>
                  <a:pt x="10499382" y="0"/>
                </a:lnTo>
                <a:lnTo>
                  <a:pt x="10499382" y="6310799"/>
                </a:lnTo>
                <a:lnTo>
                  <a:pt x="0" y="6310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3063" y="420687"/>
            <a:ext cx="12066225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 CHARTS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2410" y="1966426"/>
            <a:ext cx="5585113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3799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Based on 30 days 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47437" y="2947501"/>
            <a:ext cx="10593127" cy="6310799"/>
          </a:xfrm>
          <a:custGeom>
            <a:avLst/>
            <a:gdLst/>
            <a:ahLst/>
            <a:cxnLst/>
            <a:rect r="r" b="b" t="t" l="l"/>
            <a:pathLst>
              <a:path h="6310799" w="10593127">
                <a:moveTo>
                  <a:pt x="0" y="0"/>
                </a:moveTo>
                <a:lnTo>
                  <a:pt x="10593126" y="0"/>
                </a:lnTo>
                <a:lnTo>
                  <a:pt x="10593126" y="6310799"/>
                </a:lnTo>
                <a:lnTo>
                  <a:pt x="0" y="6310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3063" y="420687"/>
            <a:ext cx="12066225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 CHARTS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2410" y="1966426"/>
            <a:ext cx="5585113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3799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Based on 30 days 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86432" y="2947501"/>
            <a:ext cx="12022351" cy="7069205"/>
          </a:xfrm>
          <a:custGeom>
            <a:avLst/>
            <a:gdLst/>
            <a:ahLst/>
            <a:cxnLst/>
            <a:rect r="r" b="b" t="t" l="l"/>
            <a:pathLst>
              <a:path h="7069205" w="12022351">
                <a:moveTo>
                  <a:pt x="0" y="0"/>
                </a:moveTo>
                <a:lnTo>
                  <a:pt x="12022351" y="0"/>
                </a:lnTo>
                <a:lnTo>
                  <a:pt x="12022351" y="7069205"/>
                </a:lnTo>
                <a:lnTo>
                  <a:pt x="0" y="7069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3063" y="420687"/>
            <a:ext cx="12066225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 CHARTS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2410" y="1966426"/>
            <a:ext cx="5585113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3799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Based on 30 days 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96844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188347"/>
            <a:ext cx="5534402" cy="229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Based On Analysis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035187" y="1515588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24358" y="1704759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654318" y="948115"/>
            <a:ext cx="4371204" cy="2956653"/>
            <a:chOff x="0" y="0"/>
            <a:chExt cx="5828272" cy="394220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5828272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b="true" sz="3799" u="non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 # 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15582"/>
              <a:ext cx="5828272" cy="30266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We can check every individual person performance with help of avg, tpt and avg. quality of the performance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35187" y="4232646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4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24358" y="4421817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6"/>
                </a:lnTo>
                <a:lnTo>
                  <a:pt x="0" y="14433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654318" y="4218034"/>
            <a:ext cx="4371204" cy="2499453"/>
            <a:chOff x="0" y="0"/>
            <a:chExt cx="5828272" cy="333260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5828272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b="true" sz="3799" u="non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 # 2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15582"/>
              <a:ext cx="5828272" cy="24170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Based on measure of performance, we can find member who are no performance is not that good.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035187" y="6946087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4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24358" y="7135259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2654318" y="6920873"/>
            <a:ext cx="4604982" cy="2499453"/>
            <a:chOff x="0" y="0"/>
            <a:chExt cx="6139976" cy="3332604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0"/>
              <a:ext cx="6139976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b="true" sz="3799" u="non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 3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915582"/>
              <a:ext cx="6139976" cy="24170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It will them to findout which member want more traning to complete the task in givebn time.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0733254" y="7543282"/>
            <a:ext cx="442544" cy="627318"/>
          </a:xfrm>
          <a:custGeom>
            <a:avLst/>
            <a:gdLst/>
            <a:ahLst/>
            <a:cxnLst/>
            <a:rect r="r" b="b" t="t" l="l"/>
            <a:pathLst>
              <a:path h="627318" w="442544">
                <a:moveTo>
                  <a:pt x="0" y="0"/>
                </a:moveTo>
                <a:lnTo>
                  <a:pt x="442544" y="0"/>
                </a:lnTo>
                <a:lnTo>
                  <a:pt x="442544" y="627318"/>
                </a:lnTo>
                <a:lnTo>
                  <a:pt x="0" y="6273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733254" y="4853379"/>
            <a:ext cx="442544" cy="627318"/>
          </a:xfrm>
          <a:custGeom>
            <a:avLst/>
            <a:gdLst/>
            <a:ahLst/>
            <a:cxnLst/>
            <a:rect r="r" b="b" t="t" l="l"/>
            <a:pathLst>
              <a:path h="627318" w="442544">
                <a:moveTo>
                  <a:pt x="0" y="0"/>
                </a:moveTo>
                <a:lnTo>
                  <a:pt x="442544" y="0"/>
                </a:lnTo>
                <a:lnTo>
                  <a:pt x="442544" y="627318"/>
                </a:lnTo>
                <a:lnTo>
                  <a:pt x="0" y="6273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724769" y="2112783"/>
            <a:ext cx="442544" cy="627318"/>
          </a:xfrm>
          <a:custGeom>
            <a:avLst/>
            <a:gdLst/>
            <a:ahLst/>
            <a:cxnLst/>
            <a:rect r="r" b="b" t="t" l="l"/>
            <a:pathLst>
              <a:path h="627318" w="442544">
                <a:moveTo>
                  <a:pt x="0" y="0"/>
                </a:moveTo>
                <a:lnTo>
                  <a:pt x="442544" y="0"/>
                </a:lnTo>
                <a:lnTo>
                  <a:pt x="442544" y="627318"/>
                </a:lnTo>
                <a:lnTo>
                  <a:pt x="0" y="6273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588" y="-4887190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2" y="0"/>
                </a:lnTo>
                <a:lnTo>
                  <a:pt x="10812392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07722" y="4880804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2" y="0"/>
                </a:lnTo>
                <a:lnTo>
                  <a:pt x="10812392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73935" y="1218058"/>
            <a:ext cx="15940130" cy="7850852"/>
            <a:chOff x="0" y="0"/>
            <a:chExt cx="21253506" cy="1046780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059112" y="6518422"/>
              <a:ext cx="20194394" cy="3949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810"/>
                </a:lnSpc>
              </a:pPr>
              <a:r>
                <a:rPr lang="en-US" b="true" sz="23306" i="true" spc="-466">
                  <a:solidFill>
                    <a:srgbClr val="0F2F76"/>
                  </a:solidFill>
                  <a:latin typeface="Open Sans Ultra-Bold Italics"/>
                  <a:ea typeface="Open Sans Ultra-Bold Italics"/>
                  <a:cs typeface="Open Sans Ultra-Bold Italics"/>
                  <a:sym typeface="Open Sans Ultra-Bold Italics"/>
                </a:rPr>
                <a:t>YOU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676400"/>
              <a:ext cx="20145608" cy="6243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250"/>
                </a:lnSpc>
              </a:pPr>
              <a:r>
                <a:rPr lang="en-US" b="true" sz="39000" i="true" spc="-780">
                  <a:solidFill>
                    <a:srgbClr val="81D4FA"/>
                  </a:solidFill>
                  <a:latin typeface="EB Garamond Semi-Bold Italics"/>
                  <a:ea typeface="EB Garamond Semi-Bold Italics"/>
                  <a:cs typeface="EB Garamond Semi-Bold Italics"/>
                  <a:sym typeface="EB Garamond Semi-Bold Italics"/>
                </a:rPr>
                <a:t>Thank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DAGUx_Aj0Io</dc:identifier>
  <dcterms:modified xsi:type="dcterms:W3CDTF">2011-08-01T06:04:30Z</dcterms:modified>
  <cp:revision>1</cp:revision>
  <dc:title>Non Text Magic Studio Magic Design for Presentations L&amp;P</dc:title>
</cp:coreProperties>
</file>