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67" d="100"/>
          <a:sy n="67" d="100"/>
        </p:scale>
        <p:origin x="8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CC4266-D05F-46A6-A52F-A20A0104F714}"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DF502-D1AD-4EF5-A799-6AFF61F7D15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11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C4266-D05F-46A6-A52F-A20A0104F714}"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DF502-D1AD-4EF5-A799-6AFF61F7D15C}" type="slidenum">
              <a:rPr lang="en-IN" smtClean="0"/>
              <a:t>‹#›</a:t>
            </a:fld>
            <a:endParaRPr lang="en-IN"/>
          </a:p>
        </p:txBody>
      </p:sp>
    </p:spTree>
    <p:extLst>
      <p:ext uri="{BB962C8B-B14F-4D97-AF65-F5344CB8AC3E}">
        <p14:creationId xmlns:p14="http://schemas.microsoft.com/office/powerpoint/2010/main" val="139339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C4266-D05F-46A6-A52F-A20A0104F714}"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DF502-D1AD-4EF5-A799-6AFF61F7D15C}"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635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C4266-D05F-46A6-A52F-A20A0104F714}"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DF502-D1AD-4EF5-A799-6AFF61F7D15C}" type="slidenum">
              <a:rPr lang="en-IN" smtClean="0"/>
              <a:t>‹#›</a:t>
            </a:fld>
            <a:endParaRPr lang="en-IN"/>
          </a:p>
        </p:txBody>
      </p:sp>
    </p:spTree>
    <p:extLst>
      <p:ext uri="{BB962C8B-B14F-4D97-AF65-F5344CB8AC3E}">
        <p14:creationId xmlns:p14="http://schemas.microsoft.com/office/powerpoint/2010/main" val="321448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C4266-D05F-46A6-A52F-A20A0104F714}"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DF502-D1AD-4EF5-A799-6AFF61F7D15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43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CC4266-D05F-46A6-A52F-A20A0104F714}"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DF502-D1AD-4EF5-A799-6AFF61F7D15C}" type="slidenum">
              <a:rPr lang="en-IN" smtClean="0"/>
              <a:t>‹#›</a:t>
            </a:fld>
            <a:endParaRPr lang="en-IN"/>
          </a:p>
        </p:txBody>
      </p:sp>
    </p:spTree>
    <p:extLst>
      <p:ext uri="{BB962C8B-B14F-4D97-AF65-F5344CB8AC3E}">
        <p14:creationId xmlns:p14="http://schemas.microsoft.com/office/powerpoint/2010/main" val="28802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CC4266-D05F-46A6-A52F-A20A0104F714}"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6DF502-D1AD-4EF5-A799-6AFF61F7D15C}" type="slidenum">
              <a:rPr lang="en-IN" smtClean="0"/>
              <a:t>‹#›</a:t>
            </a:fld>
            <a:endParaRPr lang="en-IN"/>
          </a:p>
        </p:txBody>
      </p:sp>
    </p:spTree>
    <p:extLst>
      <p:ext uri="{BB962C8B-B14F-4D97-AF65-F5344CB8AC3E}">
        <p14:creationId xmlns:p14="http://schemas.microsoft.com/office/powerpoint/2010/main" val="309307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CC4266-D05F-46A6-A52F-A20A0104F714}" type="datetimeFigureOut">
              <a:rPr lang="en-IN" smtClean="0"/>
              <a:t>21-11-2024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6DF502-D1AD-4EF5-A799-6AFF61F7D15C}" type="slidenum">
              <a:rPr lang="en-IN" smtClean="0"/>
              <a:t>‹#›</a:t>
            </a:fld>
            <a:endParaRPr lang="en-IN"/>
          </a:p>
        </p:txBody>
      </p:sp>
    </p:spTree>
    <p:extLst>
      <p:ext uri="{BB962C8B-B14F-4D97-AF65-F5344CB8AC3E}">
        <p14:creationId xmlns:p14="http://schemas.microsoft.com/office/powerpoint/2010/main" val="192076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C4266-D05F-46A6-A52F-A20A0104F714}" type="datetimeFigureOut">
              <a:rPr lang="en-IN" smtClean="0"/>
              <a:t>21-11-2024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6DF502-D1AD-4EF5-A799-6AFF61F7D15C}" type="slidenum">
              <a:rPr lang="en-IN" smtClean="0"/>
              <a:t>‹#›</a:t>
            </a:fld>
            <a:endParaRPr lang="en-IN"/>
          </a:p>
        </p:txBody>
      </p:sp>
    </p:spTree>
    <p:extLst>
      <p:ext uri="{BB962C8B-B14F-4D97-AF65-F5344CB8AC3E}">
        <p14:creationId xmlns:p14="http://schemas.microsoft.com/office/powerpoint/2010/main" val="2632467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C4266-D05F-46A6-A52F-A20A0104F714}"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DF502-D1AD-4EF5-A799-6AFF61F7D15C}" type="slidenum">
              <a:rPr lang="en-IN" smtClean="0"/>
              <a:t>‹#›</a:t>
            </a:fld>
            <a:endParaRPr lang="en-IN"/>
          </a:p>
        </p:txBody>
      </p:sp>
    </p:spTree>
    <p:extLst>
      <p:ext uri="{BB962C8B-B14F-4D97-AF65-F5344CB8AC3E}">
        <p14:creationId xmlns:p14="http://schemas.microsoft.com/office/powerpoint/2010/main" val="3810110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C4266-D05F-46A6-A52F-A20A0104F714}"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DF502-D1AD-4EF5-A799-6AFF61F7D15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458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CC4266-D05F-46A6-A52F-A20A0104F714}" type="datetimeFigureOut">
              <a:rPr lang="en-IN" smtClean="0"/>
              <a:t>21-11-2024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06DF502-D1AD-4EF5-A799-6AFF61F7D15C}"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3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4A5439-4DD3-74CA-9113-D31700E9D415}"/>
              </a:ext>
            </a:extLst>
          </p:cNvPr>
          <p:cNvSpPr>
            <a:spLocks noGrp="1"/>
          </p:cNvSpPr>
          <p:nvPr>
            <p:ph type="ctrTitle"/>
          </p:nvPr>
        </p:nvSpPr>
        <p:spPr/>
        <p:txBody>
          <a:bodyPr>
            <a:normAutofit fontScale="90000"/>
          </a:bodyPr>
          <a:lstStyle/>
          <a:p>
            <a:r>
              <a:rPr lang="en-IN" dirty="0"/>
              <a:t>Project Assignment-2</a:t>
            </a:r>
            <a:br>
              <a:rPr lang="en-IN" dirty="0"/>
            </a:br>
            <a:r>
              <a:rPr lang="en-IN" sz="2200" dirty="0"/>
              <a:t>ANP-C9180</a:t>
            </a:r>
            <a:br>
              <a:rPr lang="en-IN" sz="2200" dirty="0"/>
            </a:br>
            <a:r>
              <a:rPr lang="en-IN" sz="2200" dirty="0"/>
              <a:t>ChiragSharma_AF0438100</a:t>
            </a:r>
            <a:br>
              <a:rPr lang="en-IN" dirty="0"/>
            </a:br>
            <a:endParaRPr lang="en-IN" dirty="0"/>
          </a:p>
        </p:txBody>
      </p:sp>
    </p:spTree>
    <p:extLst>
      <p:ext uri="{BB962C8B-B14F-4D97-AF65-F5344CB8AC3E}">
        <p14:creationId xmlns:p14="http://schemas.microsoft.com/office/powerpoint/2010/main" val="146652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EE1AB8-604E-DADA-7E7E-8C43FE7DA663}"/>
              </a:ext>
            </a:extLst>
          </p:cNvPr>
          <p:cNvPicPr>
            <a:picLocks noChangeAspect="1"/>
          </p:cNvPicPr>
          <p:nvPr/>
        </p:nvPicPr>
        <p:blipFill>
          <a:blip r:embed="rId2"/>
          <a:stretch>
            <a:fillRect/>
          </a:stretch>
        </p:blipFill>
        <p:spPr>
          <a:xfrm>
            <a:off x="685800" y="385763"/>
            <a:ext cx="10701338" cy="4829175"/>
          </a:xfrm>
          <a:prstGeom prst="rect">
            <a:avLst/>
          </a:prstGeom>
        </p:spPr>
      </p:pic>
      <p:sp>
        <p:nvSpPr>
          <p:cNvPr id="4" name="Rectangle 3">
            <a:extLst>
              <a:ext uri="{FF2B5EF4-FFF2-40B4-BE49-F238E27FC236}">
                <a16:creationId xmlns:a16="http://schemas.microsoft.com/office/drawing/2014/main" id="{5E569D5C-E33A-DAD7-0413-A70172966A29}"/>
              </a:ext>
            </a:extLst>
          </p:cNvPr>
          <p:cNvSpPr/>
          <p:nvPr/>
        </p:nvSpPr>
        <p:spPr>
          <a:xfrm>
            <a:off x="642938" y="5386388"/>
            <a:ext cx="10787062" cy="12144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 6. inside this I have done overall profit and scale according to the data based on all the 6 question we will take the decision which items which should and which all we will not.</a:t>
            </a:r>
            <a:endParaRPr lang="en-IN" dirty="0"/>
          </a:p>
        </p:txBody>
      </p:sp>
    </p:spTree>
    <p:extLst>
      <p:ext uri="{BB962C8B-B14F-4D97-AF65-F5344CB8AC3E}">
        <p14:creationId xmlns:p14="http://schemas.microsoft.com/office/powerpoint/2010/main" val="318029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3CAF12-F5D8-2EB3-1F13-7B3C4464FB41}"/>
              </a:ext>
            </a:extLst>
          </p:cNvPr>
          <p:cNvPicPr>
            <a:picLocks noChangeAspect="1"/>
          </p:cNvPicPr>
          <p:nvPr/>
        </p:nvPicPr>
        <p:blipFill>
          <a:blip r:embed="rId2"/>
          <a:stretch>
            <a:fillRect/>
          </a:stretch>
        </p:blipFill>
        <p:spPr>
          <a:xfrm>
            <a:off x="1866309" y="1080760"/>
            <a:ext cx="8459381" cy="4696480"/>
          </a:xfrm>
          <a:prstGeom prst="rect">
            <a:avLst/>
          </a:prstGeom>
        </p:spPr>
      </p:pic>
      <p:sp>
        <p:nvSpPr>
          <p:cNvPr id="4" name="Rectangle 3">
            <a:extLst>
              <a:ext uri="{FF2B5EF4-FFF2-40B4-BE49-F238E27FC236}">
                <a16:creationId xmlns:a16="http://schemas.microsoft.com/office/drawing/2014/main" id="{95EA9DD0-D395-E963-D3C1-CF772965AA52}"/>
              </a:ext>
            </a:extLst>
          </p:cNvPr>
          <p:cNvSpPr/>
          <p:nvPr/>
        </p:nvSpPr>
        <p:spPr>
          <a:xfrm>
            <a:off x="1314450" y="5777240"/>
            <a:ext cx="9672638" cy="9235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This is the Question 1. base on slicer we can see the order quantity by items base on that we take decision on which all items have high order rate or common order by people. </a:t>
            </a:r>
            <a:endParaRPr lang="en-IN" dirty="0"/>
          </a:p>
        </p:txBody>
      </p:sp>
    </p:spTree>
    <p:extLst>
      <p:ext uri="{BB962C8B-B14F-4D97-AF65-F5344CB8AC3E}">
        <p14:creationId xmlns:p14="http://schemas.microsoft.com/office/powerpoint/2010/main" val="262869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BBF897-93F7-0D06-B445-2BB8E088946C}"/>
              </a:ext>
            </a:extLst>
          </p:cNvPr>
          <p:cNvPicPr>
            <a:picLocks noChangeAspect="1"/>
          </p:cNvPicPr>
          <p:nvPr/>
        </p:nvPicPr>
        <p:blipFill>
          <a:blip r:embed="rId2"/>
          <a:stretch>
            <a:fillRect/>
          </a:stretch>
        </p:blipFill>
        <p:spPr>
          <a:xfrm>
            <a:off x="1890125" y="1223654"/>
            <a:ext cx="8411749" cy="4410691"/>
          </a:xfrm>
          <a:prstGeom prst="rect">
            <a:avLst/>
          </a:prstGeom>
        </p:spPr>
      </p:pic>
      <p:sp>
        <p:nvSpPr>
          <p:cNvPr id="4" name="Rectangle 3">
            <a:extLst>
              <a:ext uri="{FF2B5EF4-FFF2-40B4-BE49-F238E27FC236}">
                <a16:creationId xmlns:a16="http://schemas.microsoft.com/office/drawing/2014/main" id="{70E2B00F-4088-A01B-AC03-CD68EB6BD111}"/>
              </a:ext>
            </a:extLst>
          </p:cNvPr>
          <p:cNvSpPr/>
          <p:nvPr/>
        </p:nvSpPr>
        <p:spPr>
          <a:xfrm>
            <a:off x="1457325" y="5634345"/>
            <a:ext cx="9372600" cy="9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After using slicer for individual item how much is the order count  </a:t>
            </a:r>
            <a:endParaRPr lang="en-IN" dirty="0"/>
          </a:p>
        </p:txBody>
      </p:sp>
    </p:spTree>
    <p:extLst>
      <p:ext uri="{BB962C8B-B14F-4D97-AF65-F5344CB8AC3E}">
        <p14:creationId xmlns:p14="http://schemas.microsoft.com/office/powerpoint/2010/main" val="290781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F8E0B3-F656-C555-E722-ABC9413AF1CA}"/>
              </a:ext>
            </a:extLst>
          </p:cNvPr>
          <p:cNvPicPr>
            <a:picLocks noChangeAspect="1"/>
          </p:cNvPicPr>
          <p:nvPr/>
        </p:nvPicPr>
        <p:blipFill>
          <a:blip r:embed="rId2"/>
          <a:stretch>
            <a:fillRect/>
          </a:stretch>
        </p:blipFill>
        <p:spPr>
          <a:xfrm>
            <a:off x="728663" y="328612"/>
            <a:ext cx="10844211" cy="4772026"/>
          </a:xfrm>
          <a:prstGeom prst="rect">
            <a:avLst/>
          </a:prstGeom>
        </p:spPr>
      </p:pic>
      <p:sp>
        <p:nvSpPr>
          <p:cNvPr id="4" name="Rectangle 3">
            <a:extLst>
              <a:ext uri="{FF2B5EF4-FFF2-40B4-BE49-F238E27FC236}">
                <a16:creationId xmlns:a16="http://schemas.microsoft.com/office/drawing/2014/main" id="{CDFC099F-7C4B-451B-5DAB-661CE063AFA1}"/>
              </a:ext>
            </a:extLst>
          </p:cNvPr>
          <p:cNvSpPr/>
          <p:nvPr/>
        </p:nvSpPr>
        <p:spPr>
          <a:xfrm>
            <a:off x="728664" y="5100638"/>
            <a:ext cx="10844210" cy="14287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 2. Based on order of items we have find the average unit price based on this we can analyse that which 	items have high order rate with highly sold here there are some veg pizza and other veg items .</a:t>
            </a:r>
          </a:p>
          <a:p>
            <a:r>
              <a:rPr lang="en-GB" dirty="0"/>
              <a:t>		Based on that we can check in which time slot which all items have less order so we can 				remove that from that time slot.</a:t>
            </a:r>
          </a:p>
          <a:p>
            <a:pPr marL="285750" indent="-285750" algn="ctr">
              <a:buFont typeface="Arial" panose="020B0604020202020204" pitchFamily="34" charset="0"/>
              <a:buChar char="•"/>
            </a:pPr>
            <a:endParaRPr lang="en-IN" dirty="0"/>
          </a:p>
        </p:txBody>
      </p:sp>
    </p:spTree>
    <p:extLst>
      <p:ext uri="{BB962C8B-B14F-4D97-AF65-F5344CB8AC3E}">
        <p14:creationId xmlns:p14="http://schemas.microsoft.com/office/powerpoint/2010/main" val="50204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AD8631-0D21-CF68-0ED3-15F6CEA0DF7E}"/>
              </a:ext>
            </a:extLst>
          </p:cNvPr>
          <p:cNvPicPr>
            <a:picLocks noChangeAspect="1"/>
          </p:cNvPicPr>
          <p:nvPr/>
        </p:nvPicPr>
        <p:blipFill>
          <a:blip r:embed="rId2"/>
          <a:stretch>
            <a:fillRect/>
          </a:stretch>
        </p:blipFill>
        <p:spPr>
          <a:xfrm>
            <a:off x="842963" y="400050"/>
            <a:ext cx="10801350" cy="4643438"/>
          </a:xfrm>
          <a:prstGeom prst="rect">
            <a:avLst/>
          </a:prstGeom>
        </p:spPr>
      </p:pic>
      <p:sp>
        <p:nvSpPr>
          <p:cNvPr id="4" name="Rectangle 3">
            <a:extLst>
              <a:ext uri="{FF2B5EF4-FFF2-40B4-BE49-F238E27FC236}">
                <a16:creationId xmlns:a16="http://schemas.microsoft.com/office/drawing/2014/main" id="{54961595-C758-902F-E6A2-68A09ADD8C05}"/>
              </a:ext>
            </a:extLst>
          </p:cNvPr>
          <p:cNvSpPr/>
          <p:nvPr/>
        </p:nvSpPr>
        <p:spPr>
          <a:xfrm>
            <a:off x="828676" y="5186363"/>
            <a:ext cx="10844212" cy="1285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 3. Based on the order type in a day I have prepare this chart it will tell that in time slot which are items are most common that people have order so based on that will change the menu with the combo offer  </a:t>
            </a:r>
            <a:endParaRPr lang="en-IN" dirty="0"/>
          </a:p>
        </p:txBody>
      </p:sp>
    </p:spTree>
    <p:extLst>
      <p:ext uri="{BB962C8B-B14F-4D97-AF65-F5344CB8AC3E}">
        <p14:creationId xmlns:p14="http://schemas.microsoft.com/office/powerpoint/2010/main" val="49509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7896D6-CB4D-52D2-11DD-C31989293553}"/>
              </a:ext>
            </a:extLst>
          </p:cNvPr>
          <p:cNvPicPr>
            <a:picLocks noChangeAspect="1"/>
          </p:cNvPicPr>
          <p:nvPr/>
        </p:nvPicPr>
        <p:blipFill>
          <a:blip r:embed="rId2"/>
          <a:stretch>
            <a:fillRect/>
          </a:stretch>
        </p:blipFill>
        <p:spPr>
          <a:xfrm>
            <a:off x="1918704" y="1137918"/>
            <a:ext cx="8354591" cy="3862707"/>
          </a:xfrm>
          <a:prstGeom prst="rect">
            <a:avLst/>
          </a:prstGeom>
        </p:spPr>
      </p:pic>
      <p:sp>
        <p:nvSpPr>
          <p:cNvPr id="5" name="TextBox 4">
            <a:extLst>
              <a:ext uri="{FF2B5EF4-FFF2-40B4-BE49-F238E27FC236}">
                <a16:creationId xmlns:a16="http://schemas.microsoft.com/office/drawing/2014/main" id="{979EA259-0237-4BE5-C812-B0F9A5D69016}"/>
              </a:ext>
            </a:extLst>
          </p:cNvPr>
          <p:cNvSpPr txBox="1"/>
          <p:nvPr/>
        </p:nvSpPr>
        <p:spPr>
          <a:xfrm>
            <a:off x="1918703" y="5529173"/>
            <a:ext cx="8754059" cy="646331"/>
          </a:xfrm>
          <a:prstGeom prst="rect">
            <a:avLst/>
          </a:prstGeom>
          <a:noFill/>
        </p:spPr>
        <p:txBody>
          <a:bodyPr wrap="square">
            <a:spAutoFit/>
          </a:bodyPr>
          <a:lstStyle/>
          <a:p>
            <a:pPr algn="ctr"/>
            <a:r>
              <a:rPr lang="en-GB" dirty="0"/>
              <a:t>Question 3. Based on each time slot which has very less order that items get remove from the menu list.</a:t>
            </a:r>
            <a:endParaRPr lang="en-IN" dirty="0"/>
          </a:p>
        </p:txBody>
      </p:sp>
    </p:spTree>
    <p:extLst>
      <p:ext uri="{BB962C8B-B14F-4D97-AF65-F5344CB8AC3E}">
        <p14:creationId xmlns:p14="http://schemas.microsoft.com/office/powerpoint/2010/main" val="3739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F906FD-F98C-0F2E-64FB-B16DAACCAD87}"/>
              </a:ext>
            </a:extLst>
          </p:cNvPr>
          <p:cNvPicPr>
            <a:picLocks noChangeAspect="1"/>
          </p:cNvPicPr>
          <p:nvPr/>
        </p:nvPicPr>
        <p:blipFill>
          <a:blip r:embed="rId2"/>
          <a:stretch>
            <a:fillRect/>
          </a:stretch>
        </p:blipFill>
        <p:spPr>
          <a:xfrm>
            <a:off x="600075" y="314325"/>
            <a:ext cx="11115675" cy="5129213"/>
          </a:xfrm>
          <a:prstGeom prst="rect">
            <a:avLst/>
          </a:prstGeom>
        </p:spPr>
      </p:pic>
      <p:sp>
        <p:nvSpPr>
          <p:cNvPr id="4" name="Rectangle 3">
            <a:extLst>
              <a:ext uri="{FF2B5EF4-FFF2-40B4-BE49-F238E27FC236}">
                <a16:creationId xmlns:a16="http://schemas.microsoft.com/office/drawing/2014/main" id="{0AFB811A-21DA-DEA7-880B-31473DE33574}"/>
              </a:ext>
            </a:extLst>
          </p:cNvPr>
          <p:cNvSpPr/>
          <p:nvPr/>
        </p:nvSpPr>
        <p:spPr>
          <a:xfrm>
            <a:off x="585788" y="5572125"/>
            <a:ext cx="11144250" cy="10001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 4. based on data which are items have highly profitable on that items , we work more on it and remove that items which less common order or not give have high scales like Veg. pizza and  there are other items also.</a:t>
            </a:r>
            <a:endParaRPr lang="en-IN" dirty="0"/>
          </a:p>
        </p:txBody>
      </p:sp>
    </p:spTree>
    <p:extLst>
      <p:ext uri="{BB962C8B-B14F-4D97-AF65-F5344CB8AC3E}">
        <p14:creationId xmlns:p14="http://schemas.microsoft.com/office/powerpoint/2010/main" val="76421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FFCCDD-802D-D72F-7A84-5733EFE89C3C}"/>
              </a:ext>
            </a:extLst>
          </p:cNvPr>
          <p:cNvPicPr>
            <a:picLocks noChangeAspect="1"/>
          </p:cNvPicPr>
          <p:nvPr/>
        </p:nvPicPr>
        <p:blipFill>
          <a:blip r:embed="rId2"/>
          <a:stretch>
            <a:fillRect/>
          </a:stretch>
        </p:blipFill>
        <p:spPr>
          <a:xfrm>
            <a:off x="656637" y="385433"/>
            <a:ext cx="10701926" cy="4715533"/>
          </a:xfrm>
          <a:prstGeom prst="rect">
            <a:avLst/>
          </a:prstGeom>
        </p:spPr>
      </p:pic>
      <p:sp>
        <p:nvSpPr>
          <p:cNvPr id="9" name="TextBox 8">
            <a:extLst>
              <a:ext uri="{FF2B5EF4-FFF2-40B4-BE49-F238E27FC236}">
                <a16:creationId xmlns:a16="http://schemas.microsoft.com/office/drawing/2014/main" id="{ED9687AF-7195-81FD-1293-98866C2A9147}"/>
              </a:ext>
            </a:extLst>
          </p:cNvPr>
          <p:cNvSpPr txBox="1"/>
          <p:nvPr/>
        </p:nvSpPr>
        <p:spPr>
          <a:xfrm rot="10800000" flipV="1">
            <a:off x="656636" y="5787509"/>
            <a:ext cx="10701924" cy="369332"/>
          </a:xfrm>
          <a:prstGeom prst="rect">
            <a:avLst/>
          </a:prstGeom>
          <a:noFill/>
        </p:spPr>
        <p:txBody>
          <a:bodyPr wrap="square">
            <a:spAutoFit/>
          </a:bodyPr>
          <a:lstStyle/>
          <a:p>
            <a:pPr algn="ctr"/>
            <a:r>
              <a:rPr lang="en-GB" dirty="0"/>
              <a:t>Question 5. based on time slot over all items list of there scales and there count of order. </a:t>
            </a:r>
            <a:endParaRPr lang="en-IN" dirty="0"/>
          </a:p>
        </p:txBody>
      </p:sp>
    </p:spTree>
    <p:extLst>
      <p:ext uri="{BB962C8B-B14F-4D97-AF65-F5344CB8AC3E}">
        <p14:creationId xmlns:p14="http://schemas.microsoft.com/office/powerpoint/2010/main" val="269838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A058C1-3002-23EE-DC0F-A057BF8DB580}"/>
              </a:ext>
            </a:extLst>
          </p:cNvPr>
          <p:cNvPicPr>
            <a:picLocks noChangeAspect="1"/>
          </p:cNvPicPr>
          <p:nvPr/>
        </p:nvPicPr>
        <p:blipFill>
          <a:blip r:embed="rId2"/>
          <a:stretch>
            <a:fillRect/>
          </a:stretch>
        </p:blipFill>
        <p:spPr>
          <a:xfrm>
            <a:off x="557213" y="285750"/>
            <a:ext cx="11072811" cy="4857751"/>
          </a:xfrm>
          <a:prstGeom prst="rect">
            <a:avLst/>
          </a:prstGeom>
        </p:spPr>
      </p:pic>
      <p:sp>
        <p:nvSpPr>
          <p:cNvPr id="4" name="Rectangle 3">
            <a:extLst>
              <a:ext uri="{FF2B5EF4-FFF2-40B4-BE49-F238E27FC236}">
                <a16:creationId xmlns:a16="http://schemas.microsoft.com/office/drawing/2014/main" id="{0D37040D-E860-51BF-5908-53D14A261A7D}"/>
              </a:ext>
            </a:extLst>
          </p:cNvPr>
          <p:cNvSpPr/>
          <p:nvPr/>
        </p:nvSpPr>
        <p:spPr>
          <a:xfrm>
            <a:off x="514350" y="5272088"/>
            <a:ext cx="11144250" cy="1285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Inside this using slicer we can find which time slot which are the highly count orders of items has been ordered on bases of we can take decision we have keep that particular item into that time slot or not .</a:t>
            </a:r>
            <a:endParaRPr lang="en-IN" dirty="0"/>
          </a:p>
        </p:txBody>
      </p:sp>
    </p:spTree>
    <p:extLst>
      <p:ext uri="{BB962C8B-B14F-4D97-AF65-F5344CB8AC3E}">
        <p14:creationId xmlns:p14="http://schemas.microsoft.com/office/powerpoint/2010/main" val="3723920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35</TotalTime>
  <Words>345</Words>
  <Application>Microsoft Office PowerPoint</Application>
  <PresentationFormat>Widescreen</PresentationFormat>
  <Paragraphs>11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Integral</vt:lpstr>
      <vt:lpstr>Project Assignment-2 ANP-C9180 ChiragSharma_AF0438100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Chirag Sharma</dc:creator>
  <cp:lastModifiedBy>Chirag Sharma</cp:lastModifiedBy>
  <cp:revision>1</cp:revision>
  <dcterms:created xsi:type="dcterms:W3CDTF">2024-11-21T13:28:03Z</dcterms:created>
  <dcterms:modified xsi:type="dcterms:W3CDTF">2024-11-21T14:03:47Z</dcterms:modified>
</cp:coreProperties>
</file>