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6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5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5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9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1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0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3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B1800A2-B8E1-4AC7-A46E-AFD6CCF7052A}" type="datetimeFigureOut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8F7CC7-80CE-4A81-9E48-EE11019B0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82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CDJ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Chad Reynolds, Darcie Odom, Jeremy 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/>
              <a:t>case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7" y="2150621"/>
            <a:ext cx="3717571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 system that delivers tools for weekly scheduling of employees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6" y="2009782"/>
            <a:ext cx="5151260" cy="46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 &amp; main menu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 credentials brings user to the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Menu provides list of major system functionalities that are available only after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Logout can only be performed from Main Menu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" y="3272737"/>
            <a:ext cx="2552493" cy="186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84" y="2405449"/>
            <a:ext cx="4571176" cy="33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 Business hours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 Manager is able to set the parameters for the working hours of the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0" y="2510132"/>
            <a:ext cx="6837537" cy="23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Alter availability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selects days and timespans they are available to work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7" y="2320661"/>
            <a:ext cx="6234839" cy="21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Generate schedule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options allow Schedule Manager to determine priorities for the schedule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Bottom box displays schedule or error message if schedule cannot be created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2" y="2083349"/>
            <a:ext cx="6738552" cy="43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</a:p>
          <a:p>
            <a:r>
              <a:rPr lang="en-US" dirty="0" smtClean="0"/>
              <a:t>Questions or suggestions?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172</TotalTime>
  <Words>121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CDJ Scheduler</vt:lpstr>
      <vt:lpstr>Use case</vt:lpstr>
      <vt:lpstr>Login  &amp; main menu</vt:lpstr>
      <vt:lpstr>Set Business hours</vt:lpstr>
      <vt:lpstr>Alter availability</vt:lpstr>
      <vt:lpstr>Generate schedule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CDJ Scheduler</dc:title>
  <dc:creator>User Support Test</dc:creator>
  <cp:lastModifiedBy>User Support Test</cp:lastModifiedBy>
  <cp:revision>30</cp:revision>
  <dcterms:created xsi:type="dcterms:W3CDTF">2014-09-07T23:31:40Z</dcterms:created>
  <dcterms:modified xsi:type="dcterms:W3CDTF">2014-09-13T01:47:31Z</dcterms:modified>
</cp:coreProperties>
</file>