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65" r:id="rId8"/>
    <p:sldId id="256" r:id="rId9"/>
    <p:sldId id="258" r:id="rId10"/>
    <p:sldId id="260" r:id="rId11"/>
    <p:sldId id="261" r:id="rId12"/>
    <p:sldId id="263" r:id="rId13"/>
    <p:sldId id="271" r:id="rId14"/>
    <p:sldId id="272" r:id="rId15"/>
    <p:sldId id="262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101"/>
    <a:srgbClr val="800000"/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29200" y="254778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17025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3121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17025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312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5313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5313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4140978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41409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24600" y="483378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48400" y="711978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29217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280306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(Sign Up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</a:t>
            </a:r>
            <a:r>
              <a:rPr lang="en-US" b="1" dirty="0">
                <a:solidFill>
                  <a:srgbClr val="FF0000"/>
                </a:solidFill>
              </a:rPr>
              <a:t>Update Profile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" y="25080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4177" y="3762103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" y="2877401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4176" y="4131436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07422" y="53818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7423" y="53818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pic>
        <p:nvPicPr>
          <p:cNvPr id="22" name="Picture 21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23" name="Picture 22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86400"/>
            <a:ext cx="304800" cy="304800"/>
          </a:xfrm>
          <a:prstGeom prst="rect">
            <a:avLst/>
          </a:prstGeom>
        </p:spPr>
      </p:pic>
      <p:pic>
        <p:nvPicPr>
          <p:cNvPr id="24" name="Picture 23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486400"/>
            <a:ext cx="304800" cy="3048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905000" y="54102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90160" y="25080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07577" y="3762103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90160" y="2877401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107576" y="4131436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4950822" y="53818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50823" y="53818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pic>
        <p:nvPicPr>
          <p:cNvPr id="46" name="Picture 4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47" name="Picture 46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86400"/>
            <a:ext cx="304800" cy="304800"/>
          </a:xfrm>
          <a:prstGeom prst="rect">
            <a:avLst/>
          </a:prstGeom>
        </p:spPr>
      </p:pic>
      <p:pic>
        <p:nvPicPr>
          <p:cNvPr id="48" name="Picture 47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86400"/>
            <a:ext cx="304800" cy="304800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6248400" y="54102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Drop-down Menu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9600" y="3810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04455" y="8621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524000" y="7620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71" name="Picture 70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485503"/>
            <a:ext cx="304800" cy="304800"/>
          </a:xfrm>
          <a:prstGeom prst="rect">
            <a:avLst/>
          </a:prstGeom>
        </p:spPr>
      </p:pic>
      <p:pic>
        <p:nvPicPr>
          <p:cNvPr id="72" name="Picture 71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77" y="485503"/>
            <a:ext cx="304800" cy="304800"/>
          </a:xfrm>
          <a:prstGeom prst="rect">
            <a:avLst/>
          </a:prstGeom>
        </p:spPr>
      </p:pic>
      <p:pic>
        <p:nvPicPr>
          <p:cNvPr id="73" name="Picture 72" descr="search-13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485503"/>
            <a:ext cx="304800" cy="3048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09600" y="16002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75" name="Rectangle 74"/>
          <p:cNvSpPr/>
          <p:nvPr/>
        </p:nvSpPr>
        <p:spPr>
          <a:xfrm>
            <a:off x="609600" y="381000"/>
            <a:ext cx="533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53000" y="3810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47855" y="8621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867400" y="7620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79" name="Picture 78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77" y="485503"/>
            <a:ext cx="304800" cy="304800"/>
          </a:xfrm>
          <a:prstGeom prst="rect">
            <a:avLst/>
          </a:prstGeom>
        </p:spPr>
      </p:pic>
      <p:pic>
        <p:nvPicPr>
          <p:cNvPr id="80" name="Picture 7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77" y="485503"/>
            <a:ext cx="304800" cy="304800"/>
          </a:xfrm>
          <a:prstGeom prst="rect">
            <a:avLst/>
          </a:prstGeom>
        </p:spPr>
      </p:pic>
      <p:pic>
        <p:nvPicPr>
          <p:cNvPr id="81" name="Picture 80" descr="search-13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77" y="485503"/>
            <a:ext cx="304800" cy="3048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953000" y="16002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5147855" y="8621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869577" y="14956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85" name="Oval 84"/>
          <p:cNvSpPr/>
          <p:nvPr/>
        </p:nvSpPr>
        <p:spPr>
          <a:xfrm>
            <a:off x="6526393" y="21575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34991" y="21575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953000" y="381000"/>
            <a:ext cx="1905000" cy="18288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953000" y="1066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53000" y="144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53000" y="1828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pic>
        <p:nvPicPr>
          <p:cNvPr id="91" name="Picture 90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77" y="485503"/>
            <a:ext cx="304800" cy="3048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4953000" y="381000"/>
            <a:ext cx="533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0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71114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" y="2398183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777" y="3652217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2767515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1776" y="402155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55022" y="5272011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5023" y="5272011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76514"/>
            <a:ext cx="304800" cy="304800"/>
          </a:xfrm>
          <a:prstGeom prst="rect">
            <a:avLst/>
          </a:prstGeom>
        </p:spPr>
      </p:pic>
      <p:pic>
        <p:nvPicPr>
          <p:cNvPr id="21" name="Picture 20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76514"/>
            <a:ext cx="304800" cy="304800"/>
          </a:xfrm>
          <a:prstGeom prst="rect">
            <a:avLst/>
          </a:prstGeom>
        </p:spPr>
      </p:pic>
      <p:pic>
        <p:nvPicPr>
          <p:cNvPr id="22" name="Picture 21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76514"/>
            <a:ext cx="304800" cy="304800"/>
          </a:xfrm>
          <a:prstGeom prst="rect">
            <a:avLst/>
          </a:prstGeom>
        </p:spPr>
      </p:pic>
      <p:pic>
        <p:nvPicPr>
          <p:cNvPr id="23" name="Picture 22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76514"/>
            <a:ext cx="304800" cy="3048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752600" y="5300314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5867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User Profile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96000" y="1718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96000" y="2328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76800" y="17189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800" y="2328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96000" y="35477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76800" y="35477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96000" y="4157314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76800" y="41573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96000" y="499714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19800" y="72831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096000" y="2938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293811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0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Update Profile Screen (for existing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0" y="1752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2362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172200" y="2971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096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0" y="41910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962400" y="28194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7200" y="304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2055" y="7859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71600" y="6858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56" name="Picture 55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09303"/>
            <a:ext cx="304800" cy="304800"/>
          </a:xfrm>
          <a:prstGeom prst="rect">
            <a:avLst/>
          </a:prstGeom>
        </p:spPr>
      </p:pic>
      <p:pic>
        <p:nvPicPr>
          <p:cNvPr id="57" name="Picture 56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09303"/>
            <a:ext cx="304800" cy="304800"/>
          </a:xfrm>
          <a:prstGeom prst="rect">
            <a:avLst/>
          </a:prstGeom>
        </p:spPr>
      </p:pic>
      <p:pic>
        <p:nvPicPr>
          <p:cNvPr id="58" name="Picture 57" descr="search-13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7" y="409303"/>
            <a:ext cx="304800" cy="30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7200" y="15240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60" name="Rectangle 59"/>
          <p:cNvSpPr/>
          <p:nvPr/>
        </p:nvSpPr>
        <p:spPr>
          <a:xfrm>
            <a:off x="652055" y="7859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373777" y="14194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2030593" y="20813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39191" y="20813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7200" y="304800"/>
            <a:ext cx="1905000" cy="18288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7200" y="990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" y="1371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200" y="1752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pic>
        <p:nvPicPr>
          <p:cNvPr id="68" name="Picture 67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09303"/>
            <a:ext cx="304800" cy="30480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57200" y="914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96000" y="457200"/>
            <a:ext cx="990600" cy="9906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096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62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71114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" y="2398183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777" y="3652217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2767515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1776" y="402155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55022" y="5272011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5023" y="5272011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76514"/>
            <a:ext cx="304800" cy="304800"/>
          </a:xfrm>
          <a:prstGeom prst="rect">
            <a:avLst/>
          </a:prstGeom>
        </p:spPr>
      </p:pic>
      <p:pic>
        <p:nvPicPr>
          <p:cNvPr id="21" name="Picture 20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76514"/>
            <a:ext cx="304800" cy="304800"/>
          </a:xfrm>
          <a:prstGeom prst="rect">
            <a:avLst/>
          </a:prstGeom>
        </p:spPr>
      </p:pic>
      <p:pic>
        <p:nvPicPr>
          <p:cNvPr id="22" name="Picture 21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76514"/>
            <a:ext cx="304800" cy="304800"/>
          </a:xfrm>
          <a:prstGeom prst="rect">
            <a:avLst/>
          </a:prstGeom>
        </p:spPr>
      </p:pic>
      <p:pic>
        <p:nvPicPr>
          <p:cNvPr id="23" name="Picture 22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76514"/>
            <a:ext cx="304800" cy="3048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752600" y="5300314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" y="304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52055" y="7859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71600" y="6858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79" name="Picture 78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09303"/>
            <a:ext cx="304800" cy="304800"/>
          </a:xfrm>
          <a:prstGeom prst="rect">
            <a:avLst/>
          </a:prstGeom>
        </p:spPr>
      </p:pic>
      <p:pic>
        <p:nvPicPr>
          <p:cNvPr id="80" name="Picture 7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09303"/>
            <a:ext cx="304800" cy="304800"/>
          </a:xfrm>
          <a:prstGeom prst="rect">
            <a:avLst/>
          </a:prstGeom>
        </p:spPr>
      </p:pic>
      <p:pic>
        <p:nvPicPr>
          <p:cNvPr id="81" name="Picture 80" descr="search-13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7" y="409303"/>
            <a:ext cx="304800" cy="3048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57200" y="15240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652055" y="7859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373777" y="14194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85" name="Oval 84"/>
          <p:cNvSpPr/>
          <p:nvPr/>
        </p:nvSpPr>
        <p:spPr>
          <a:xfrm>
            <a:off x="2030593" y="20813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239191" y="20813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7200" y="304800"/>
            <a:ext cx="1905000" cy="18288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57200" y="990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1371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7200" y="1752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pic>
        <p:nvPicPr>
          <p:cNvPr id="91" name="Picture 90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09303"/>
            <a:ext cx="304800" cy="3048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457200" y="1371600"/>
            <a:ext cx="1676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50822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50823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pic>
        <p:nvPicPr>
          <p:cNvPr id="55" name="Picture 54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56" name="Picture 55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10200"/>
            <a:ext cx="304800" cy="304800"/>
          </a:xfrm>
          <a:prstGeom prst="rect">
            <a:avLst/>
          </a:prstGeom>
        </p:spPr>
      </p:pic>
      <p:pic>
        <p:nvPicPr>
          <p:cNvPr id="57" name="Picture 56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10200"/>
            <a:ext cx="304800" cy="304800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6248400" y="5334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4809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5146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6576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623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657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962400" y="28194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150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530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 smtClean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8956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818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8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1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 to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50822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50823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pic>
        <p:nvPicPr>
          <p:cNvPr id="55" name="Picture 54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56" name="Picture 55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10200"/>
            <a:ext cx="304800" cy="304800"/>
          </a:xfrm>
          <a:prstGeom prst="rect">
            <a:avLst/>
          </a:prstGeom>
        </p:spPr>
      </p:pic>
      <p:pic>
        <p:nvPicPr>
          <p:cNvPr id="57" name="Picture 56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10200"/>
            <a:ext cx="304800" cy="304800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6248400" y="5334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3285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3622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581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5477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962400" y="28194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530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72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5022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5023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410200"/>
            <a:ext cx="304800" cy="304800"/>
          </a:xfrm>
          <a:prstGeom prst="rect">
            <a:avLst/>
          </a:prstGeom>
        </p:spPr>
      </p:pic>
      <p:pic>
        <p:nvPicPr>
          <p:cNvPr id="64" name="Picture 6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10200"/>
            <a:ext cx="304800" cy="304800"/>
          </a:xfrm>
          <a:prstGeom prst="rect">
            <a:avLst/>
          </a:prstGeom>
        </p:spPr>
      </p:pic>
      <p:pic>
        <p:nvPicPr>
          <p:cNvPr id="65" name="Picture 64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10200"/>
            <a:ext cx="304800" cy="304800"/>
          </a:xfrm>
          <a:prstGeom prst="rect">
            <a:avLst/>
          </a:prstGeom>
        </p:spPr>
      </p:pic>
      <p:pic>
        <p:nvPicPr>
          <p:cNvPr id="66" name="Picture 65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410200"/>
            <a:ext cx="304800" cy="30480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1752600" y="5334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219200" y="23285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19200" y="23622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94" name="Plus 93"/>
          <p:cNvSpPr/>
          <p:nvPr/>
        </p:nvSpPr>
        <p:spPr>
          <a:xfrm>
            <a:off x="32004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192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192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BigBadChad90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72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107" name="Minus 106"/>
          <p:cNvSpPr/>
          <p:nvPr/>
        </p:nvSpPr>
        <p:spPr>
          <a:xfrm>
            <a:off x="32004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4200" y="34290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92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86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150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818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38800" y="4114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022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023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410200"/>
            <a:ext cx="304800" cy="304800"/>
          </a:xfrm>
          <a:prstGeom prst="rect">
            <a:avLst/>
          </a:prstGeom>
        </p:spPr>
      </p:pic>
      <p:pic>
        <p:nvPicPr>
          <p:cNvPr id="8" name="Picture 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10200"/>
            <a:ext cx="304800" cy="304800"/>
          </a:xfrm>
          <a:prstGeom prst="rect">
            <a:avLst/>
          </a:prstGeom>
        </p:spPr>
      </p:pic>
      <p:pic>
        <p:nvPicPr>
          <p:cNvPr id="9" name="Picture 8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10200"/>
            <a:ext cx="304800" cy="304800"/>
          </a:xfrm>
          <a:prstGeom prst="rect">
            <a:avLst/>
          </a:prstGeom>
        </p:spPr>
      </p:pic>
      <p:pic>
        <p:nvPicPr>
          <p:cNvPr id="10" name="Picture 9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410200"/>
            <a:ext cx="304800" cy="3048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752600" y="5334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24047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200400" y="36576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19200" y="3623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3657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3" name="Minus 22"/>
          <p:cNvSpPr/>
          <p:nvPr/>
        </p:nvSpPr>
        <p:spPr>
          <a:xfrm>
            <a:off x="32004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Remove user(s) from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2438400"/>
            <a:ext cx="1752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5400" y="3200400"/>
            <a:ext cx="1752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9200" y="2438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124200" y="26670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0822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50823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pic>
        <p:nvPicPr>
          <p:cNvPr id="34" name="Picture 3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35" name="Picture 34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10200"/>
            <a:ext cx="304800" cy="304800"/>
          </a:xfrm>
          <a:prstGeom prst="rect">
            <a:avLst/>
          </a:prstGeom>
        </p:spPr>
      </p:pic>
      <p:pic>
        <p:nvPicPr>
          <p:cNvPr id="36" name="Picture 35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10200"/>
            <a:ext cx="304800" cy="304800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248400" y="5334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715000" y="2404714"/>
            <a:ext cx="1905000" cy="9480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15000" y="2438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/>
          </a:p>
        </p:txBody>
      </p:sp>
      <p:sp>
        <p:nvSpPr>
          <p:cNvPr id="44" name="Plus 43"/>
          <p:cNvSpPr/>
          <p:nvPr/>
        </p:nvSpPr>
        <p:spPr>
          <a:xfrm>
            <a:off x="76962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7150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7150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62400" y="28194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530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50" name="Minus 49"/>
          <p:cNvSpPr/>
          <p:nvPr/>
        </p:nvSpPr>
        <p:spPr>
          <a:xfrm>
            <a:off x="76962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3962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18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192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860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71114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" y="2398183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777" y="3652217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2767515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1776" y="402155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55022" y="5272011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5023" y="5272011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76514"/>
            <a:ext cx="304800" cy="304800"/>
          </a:xfrm>
          <a:prstGeom prst="rect">
            <a:avLst/>
          </a:prstGeom>
        </p:spPr>
      </p:pic>
      <p:pic>
        <p:nvPicPr>
          <p:cNvPr id="21" name="Picture 20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76514"/>
            <a:ext cx="304800" cy="304800"/>
          </a:xfrm>
          <a:prstGeom prst="rect">
            <a:avLst/>
          </a:prstGeom>
        </p:spPr>
      </p:pic>
      <p:pic>
        <p:nvPicPr>
          <p:cNvPr id="22" name="Picture 21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76514"/>
            <a:ext cx="304800" cy="304800"/>
          </a:xfrm>
          <a:prstGeom prst="rect">
            <a:avLst/>
          </a:prstGeom>
        </p:spPr>
      </p:pic>
      <p:pic>
        <p:nvPicPr>
          <p:cNvPr id="23" name="Picture 22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76514"/>
            <a:ext cx="304800" cy="3048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752600" y="5300314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5867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Logout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ear-2-5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4800"/>
            <a:ext cx="3200400" cy="320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1054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198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98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006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006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98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62400" y="27432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" y="304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2055" y="78595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6858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47" name="Picture 46" descr="gear-2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09303"/>
            <a:ext cx="304800" cy="304800"/>
          </a:xfrm>
          <a:prstGeom prst="rect">
            <a:avLst/>
          </a:prstGeom>
        </p:spPr>
      </p:pic>
      <p:pic>
        <p:nvPicPr>
          <p:cNvPr id="48" name="Picture 47" descr="pencil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09303"/>
            <a:ext cx="304800" cy="304800"/>
          </a:xfrm>
          <a:prstGeom prst="rect">
            <a:avLst/>
          </a:prstGeom>
        </p:spPr>
      </p:pic>
      <p:pic>
        <p:nvPicPr>
          <p:cNvPr id="49" name="Picture 48" descr="search-13-2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7" y="409303"/>
            <a:ext cx="304800" cy="304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57200" y="15240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51" name="Rectangle 50"/>
          <p:cNvSpPr/>
          <p:nvPr/>
        </p:nvSpPr>
        <p:spPr>
          <a:xfrm>
            <a:off x="652055" y="78595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373777" y="14194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030593" y="20813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39191" y="20813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7200" y="304800"/>
            <a:ext cx="1905000" cy="18288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7200" y="990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00" y="1371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" y="1752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pic>
        <p:nvPicPr>
          <p:cNvPr id="59" name="Picture 58" descr="gear-2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0930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57200" y="1676400"/>
            <a:ext cx="838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5286103"/>
            <a:ext cx="304800" cy="304800"/>
          </a:xfrm>
          <a:prstGeom prst="rect">
            <a:avLst/>
          </a:prstGeom>
        </p:spPr>
      </p:pic>
      <p:pic>
        <p:nvPicPr>
          <p:cNvPr id="53" name="Picture 52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" y="5286103"/>
            <a:ext cx="304800" cy="304800"/>
          </a:xfrm>
          <a:prstGeom prst="rect">
            <a:avLst/>
          </a:prstGeom>
        </p:spPr>
      </p:pic>
      <p:pic>
        <p:nvPicPr>
          <p:cNvPr id="56" name="Picture 55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7" y="5286103"/>
            <a:ext cx="304800" cy="304800"/>
          </a:xfrm>
          <a:prstGeom prst="rect">
            <a:avLst/>
          </a:prstGeom>
        </p:spPr>
      </p:pic>
      <p:pic>
        <p:nvPicPr>
          <p:cNvPr id="57" name="Picture 56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77" y="5286103"/>
            <a:ext cx="304800" cy="30480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-Show all profile or only matching parts of profile?</a:t>
            </a:r>
          </a:p>
          <a:p>
            <a:r>
              <a:rPr lang="en-US" dirty="0" smtClean="0"/>
              <a:t> -Swipe left for skip (like Pandora)</a:t>
            </a:r>
          </a:p>
          <a:p>
            <a:r>
              <a:rPr lang="en-US" dirty="0" smtClean="0"/>
              <a:t>-Swipe right for message</a:t>
            </a:r>
          </a:p>
          <a:p>
            <a:r>
              <a:rPr lang="en-US" dirty="0" smtClean="0"/>
              <a:t>-Swipe down for block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Match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82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52600" y="10668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79" name="Picture 78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" y="790303"/>
            <a:ext cx="304800" cy="304800"/>
          </a:xfrm>
          <a:prstGeom prst="rect">
            <a:avLst/>
          </a:prstGeom>
        </p:spPr>
      </p:pic>
      <p:pic>
        <p:nvPicPr>
          <p:cNvPr id="81" name="Picture 80" descr="search-13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762000"/>
            <a:ext cx="304800" cy="3048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38200" y="19050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super student. Trust me, you NEED to study with me.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1143000"/>
            <a:ext cx="731520" cy="73152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288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050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60534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invalid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3246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8100" cmpd="sng">
            <a:solidFill>
              <a:srgbClr val="AA01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24600" y="2480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24809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24600" y="3700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05400" y="3700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24600" y="4309714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05400" y="43097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484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24600" y="3090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05400" y="309051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6019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Highlight fields with errors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2514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3124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3733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324600" y="4343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2133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A0101"/>
                </a:solidFill>
                <a:latin typeface="Bradley Hand Bold"/>
                <a:cs typeface="Bradley Hand Bold"/>
              </a:rPr>
              <a:t>Email must be “edu”</a:t>
            </a:r>
            <a:endParaRPr lang="en-US" sz="1600" dirty="0">
              <a:solidFill>
                <a:srgbClr val="AA0101"/>
              </a:solidFill>
              <a:latin typeface="Bradley Hand Bold"/>
              <a:cs typeface="Bradley Hand Bold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05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5638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1400" y="5638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609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9050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9050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858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58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9050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858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050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858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288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9050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58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600" y="60534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050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050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812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50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050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ounded Rectangle 139"/>
          <p:cNvSpPr/>
          <p:nvPr/>
        </p:nvSpPr>
        <p:spPr>
          <a:xfrm>
            <a:off x="63246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3246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1054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054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246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1054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62484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3246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1054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3246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3246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4008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3246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3246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59" name="Rectangle 158"/>
          <p:cNvSpPr/>
          <p:nvPr/>
        </p:nvSpPr>
        <p:spPr>
          <a:xfrm>
            <a:off x="5257800" y="16002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55626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 for joining StudyBear! Please check email for verification link.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324600" y="3581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Valid save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48400" y="3505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828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905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971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3246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914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before account is verified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Unverified login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17526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8800" y="20574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account has not been verified. Please check email for verification link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u="sng" dirty="0" smtClean="0">
                <a:solidFill>
                  <a:schemeClr val="tx2"/>
                </a:solidFill>
              </a:rPr>
              <a:t>request another verification email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3962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72200" y="3886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verified 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7800" y="2819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0" y="3200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38" name="Rectangle 37"/>
          <p:cNvSpPr/>
          <p:nvPr/>
        </p:nvSpPr>
        <p:spPr>
          <a:xfrm>
            <a:off x="51054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00255" y="1166950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19800" y="10668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41" name="Picture 40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77" y="790303"/>
            <a:ext cx="304800" cy="304800"/>
          </a:xfrm>
          <a:prstGeom prst="rect">
            <a:avLst/>
          </a:prstGeom>
        </p:spPr>
      </p:pic>
      <p:pic>
        <p:nvPicPr>
          <p:cNvPr id="42" name="Picture 41" descr="pencil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7" y="790303"/>
            <a:ext cx="304800" cy="304800"/>
          </a:xfrm>
          <a:prstGeom prst="rect">
            <a:avLst/>
          </a:prstGeom>
        </p:spPr>
      </p:pic>
      <p:pic>
        <p:nvPicPr>
          <p:cNvPr id="43" name="Picture 42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77" y="790303"/>
            <a:ext cx="3048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ntenna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7" y="5286103"/>
            <a:ext cx="304800" cy="304800"/>
          </a:xfrm>
          <a:prstGeom prst="rect">
            <a:avLst/>
          </a:prstGeom>
        </p:spPr>
      </p:pic>
      <p:pic>
        <p:nvPicPr>
          <p:cNvPr id="47" name="Picture 46" descr="chat-4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77" y="5286103"/>
            <a:ext cx="304800" cy="304800"/>
          </a:xfrm>
          <a:prstGeom prst="rect">
            <a:avLst/>
          </a:prstGeom>
        </p:spPr>
      </p:pic>
      <p:pic>
        <p:nvPicPr>
          <p:cNvPr id="48" name="Picture 47" descr="plus-2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77" y="5286103"/>
            <a:ext cx="304800" cy="304800"/>
          </a:xfrm>
          <a:prstGeom prst="rect">
            <a:avLst/>
          </a:prstGeom>
        </p:spPr>
      </p:pic>
      <p:pic>
        <p:nvPicPr>
          <p:cNvPr id="49" name="Picture 48" descr="student-2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7" y="5286103"/>
            <a:ext cx="304800" cy="304800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05400" y="19050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507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01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invalid email/password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3200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Invalid login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1752600"/>
            <a:ext cx="2971800" cy="2438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2057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Email and password do not match. Please try again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276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3200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</a:t>
            </a:r>
            <a:r>
              <a:rPr lang="en-US" b="1" dirty="0" smtClean="0">
                <a:solidFill>
                  <a:srgbClr val="FF0000"/>
                </a:solidFill>
              </a:rPr>
              <a:t>Screen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Forgot </a:t>
            </a:r>
            <a:r>
              <a:rPr lang="en-US" b="1" dirty="0" smtClean="0">
                <a:solidFill>
                  <a:srgbClr val="FF0000"/>
                </a:solidFill>
              </a:rPr>
              <a:t>Password </a:t>
            </a:r>
            <a:r>
              <a:rPr lang="en-US" b="1" dirty="0" smtClean="0">
                <a:solidFill>
                  <a:srgbClr val="FF0000"/>
                </a:solidFill>
              </a:rPr>
              <a:t>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486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Forgot Password Link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</a:rPr>
              <a:t>Pop</a:t>
            </a:r>
            <a:r>
              <a:rPr lang="en-US" b="1" dirty="0" smtClean="0">
                <a:solidFill>
                  <a:srgbClr val="FF0000"/>
                </a:solidFill>
              </a:rPr>
              <a:t>-up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10200" y="12954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57800" y="914400"/>
            <a:ext cx="2971800" cy="2743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167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check email to reset password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600" y="2667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2819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3200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00255" y="116695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019800" y="10668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4" name="Picture 3" descr="gear-2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77" y="790303"/>
            <a:ext cx="304800" cy="304800"/>
          </a:xfrm>
          <a:prstGeom prst="rect">
            <a:avLst/>
          </a:prstGeom>
        </p:spPr>
      </p:pic>
      <p:pic>
        <p:nvPicPr>
          <p:cNvPr id="5" name="Picture 4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7" y="790303"/>
            <a:ext cx="304800" cy="304800"/>
          </a:xfrm>
          <a:prstGeom prst="rect">
            <a:avLst/>
          </a:prstGeom>
        </p:spPr>
      </p:pic>
      <p:pic>
        <p:nvPicPr>
          <p:cNvPr id="9" name="Picture 8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77" y="790303"/>
            <a:ext cx="304800" cy="3048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antenna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7" y="5286103"/>
            <a:ext cx="304800" cy="304800"/>
          </a:xfrm>
          <a:prstGeom prst="rect">
            <a:avLst/>
          </a:prstGeom>
        </p:spPr>
      </p:pic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77" y="5286103"/>
            <a:ext cx="304800" cy="304800"/>
          </a:xfrm>
          <a:prstGeom prst="rect">
            <a:avLst/>
          </a:prstGeom>
        </p:spPr>
      </p:pic>
      <p:pic>
        <p:nvPicPr>
          <p:cNvPr id="79" name="Picture 78" descr="plus-2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77" y="5286103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7" y="5286103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bear-2-51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Login with </a:t>
            </a:r>
            <a:r>
              <a:rPr lang="en-US" b="1" dirty="0" smtClean="0">
                <a:solidFill>
                  <a:srgbClr val="FF0000"/>
                </a:solidFill>
              </a:rPr>
              <a:t>valid email/password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288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9050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609601" y="-5474"/>
            <a:ext cx="3412672" cy="648247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62000" y="21336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762000" y="3276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47800" y="25146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Drop-down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62000" y="3733800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295400" y="37338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676400" y="41148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</a:t>
            </a:r>
            <a:r>
              <a:rPr lang="en-US" sz="1400" dirty="0" smtClean="0"/>
              <a:t>-down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2000" y="41148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676400" y="44958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62000" y="44958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180" name="Rectangle 179"/>
          <p:cNvSpPr/>
          <p:nvPr/>
        </p:nvSpPr>
        <p:spPr>
          <a:xfrm>
            <a:off x="5105400" y="4572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5257800" y="25908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5257800" y="38100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257800" y="29718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257800" y="41910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95" name="Rectangle 194"/>
          <p:cNvSpPr/>
          <p:nvPr/>
        </p:nvSpPr>
        <p:spPr>
          <a:xfrm>
            <a:off x="5103222" y="54580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103223" y="54580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196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562600"/>
            <a:ext cx="304800" cy="304800"/>
          </a:xfrm>
          <a:prstGeom prst="rect">
            <a:avLst/>
          </a:prstGeom>
        </p:spPr>
      </p:pic>
      <p:pic>
        <p:nvPicPr>
          <p:cNvPr id="198" name="Picture 19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562600"/>
            <a:ext cx="304800" cy="304800"/>
          </a:xfrm>
          <a:prstGeom prst="rect">
            <a:avLst/>
          </a:prstGeom>
        </p:spPr>
      </p:pic>
      <p:pic>
        <p:nvPicPr>
          <p:cNvPr id="199" name="Picture 198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562600"/>
            <a:ext cx="304800" cy="304800"/>
          </a:xfrm>
          <a:prstGeom prst="rect">
            <a:avLst/>
          </a:prstGeom>
        </p:spPr>
      </p:pic>
      <p:pic>
        <p:nvPicPr>
          <p:cNvPr id="200" name="Picture 199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562600"/>
            <a:ext cx="304800" cy="304800"/>
          </a:xfrm>
          <a:prstGeom prst="rect">
            <a:avLst/>
          </a:prstGeom>
        </p:spPr>
      </p:pic>
      <p:sp>
        <p:nvSpPr>
          <p:cNvPr id="201" name="Rounded Rectangle 200"/>
          <p:cNvSpPr/>
          <p:nvPr/>
        </p:nvSpPr>
        <p:spPr>
          <a:xfrm>
            <a:off x="6400800" y="54864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5800" y="64617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06238" y="41155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106238" y="44965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0" y="2514600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Course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2895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9600" y="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4455" y="4811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24000" y="3810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66" name="Picture 65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104503"/>
            <a:ext cx="304800" cy="304800"/>
          </a:xfrm>
          <a:prstGeom prst="rect">
            <a:avLst/>
          </a:prstGeom>
        </p:spPr>
      </p:pic>
      <p:pic>
        <p:nvPicPr>
          <p:cNvPr id="67" name="Picture 66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77" y="104503"/>
            <a:ext cx="304800" cy="304800"/>
          </a:xfrm>
          <a:prstGeom prst="rect">
            <a:avLst/>
          </a:prstGeom>
        </p:spPr>
      </p:pic>
      <p:pic>
        <p:nvPicPr>
          <p:cNvPr id="68" name="Picture 67" descr="search-13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104503"/>
            <a:ext cx="304800" cy="30480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105400" y="4572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00255" y="93835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019800" y="838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73" name="Picture 72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77" y="561703"/>
            <a:ext cx="304800" cy="304800"/>
          </a:xfrm>
          <a:prstGeom prst="rect">
            <a:avLst/>
          </a:prstGeom>
        </p:spPr>
      </p:pic>
      <p:pic>
        <p:nvPicPr>
          <p:cNvPr id="74" name="Picture 73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7" y="561703"/>
            <a:ext cx="304800" cy="304800"/>
          </a:xfrm>
          <a:prstGeom prst="rect">
            <a:avLst/>
          </a:prstGeom>
        </p:spPr>
      </p:pic>
      <p:pic>
        <p:nvPicPr>
          <p:cNvPr id="75" name="Picture 74" descr="search-13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77" y="561703"/>
            <a:ext cx="304800" cy="3048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066800" y="4953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05200" y="23643"/>
            <a:ext cx="533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828800" y="5334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9599" y="58674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9600" y="58674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ntenna-2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77" y="5971903"/>
            <a:ext cx="304800" cy="304800"/>
          </a:xfrm>
          <a:prstGeom prst="rect">
            <a:avLst/>
          </a:prstGeom>
        </p:spPr>
      </p:pic>
      <p:pic>
        <p:nvPicPr>
          <p:cNvPr id="90" name="Picture 8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5971903"/>
            <a:ext cx="304800" cy="304800"/>
          </a:xfrm>
          <a:prstGeom prst="rect">
            <a:avLst/>
          </a:prstGeom>
        </p:spPr>
      </p:pic>
      <p:pic>
        <p:nvPicPr>
          <p:cNvPr id="91" name="Picture 90" descr="plus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77" y="5971903"/>
            <a:ext cx="304800" cy="304800"/>
          </a:xfrm>
          <a:prstGeom prst="rect">
            <a:avLst/>
          </a:prstGeom>
        </p:spPr>
      </p:pic>
      <p:pic>
        <p:nvPicPr>
          <p:cNvPr id="92" name="Picture 91" descr="student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77" y="5971903"/>
            <a:ext cx="304800" cy="304800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1907177" y="58957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us 2"/>
          <p:cNvSpPr/>
          <p:nvPr/>
        </p:nvSpPr>
        <p:spPr>
          <a:xfrm>
            <a:off x="762000" y="28956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lus 94"/>
          <p:cNvSpPr/>
          <p:nvPr/>
        </p:nvSpPr>
        <p:spPr>
          <a:xfrm>
            <a:off x="838200" y="49530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52600" y="5257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9600" y="12192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05400" y="167640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9395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1403</Words>
  <Application>Microsoft Macintosh PowerPoint</Application>
  <PresentationFormat>On-screen Show (4:3)</PresentationFormat>
  <Paragraphs>359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63</cp:revision>
  <dcterms:created xsi:type="dcterms:W3CDTF">2015-01-14T21:00:26Z</dcterms:created>
  <dcterms:modified xsi:type="dcterms:W3CDTF">2015-02-04T02:59:31Z</dcterms:modified>
</cp:coreProperties>
</file>