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8" r:id="rId5"/>
    <p:sldId id="269" r:id="rId6"/>
    <p:sldId id="270" r:id="rId7"/>
    <p:sldId id="265" r:id="rId8"/>
    <p:sldId id="256" r:id="rId9"/>
    <p:sldId id="273" r:id="rId10"/>
    <p:sldId id="274" r:id="rId11"/>
    <p:sldId id="260" r:id="rId12"/>
    <p:sldId id="261" r:id="rId13"/>
    <p:sldId id="263" r:id="rId14"/>
    <p:sldId id="271" r:id="rId15"/>
    <p:sldId id="272" r:id="rId16"/>
    <p:sldId id="262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101"/>
    <a:srgbClr val="800000"/>
    <a:srgbClr val="F39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45C-15FD-4393-A4A3-99F12671E842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0292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63246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3246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1054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54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3246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1054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246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484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246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(Sign Up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6324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</a:t>
            </a:r>
            <a:r>
              <a:rPr lang="en-US" b="1" dirty="0">
                <a:solidFill>
                  <a:srgbClr val="FF0000"/>
                </a:solidFill>
              </a:rPr>
              <a:t>Update Profile </a:t>
            </a:r>
            <a:r>
              <a:rPr lang="en-US" b="1" dirty="0" smtClean="0">
                <a:solidFill>
                  <a:srgbClr val="FF0000"/>
                </a:solidFill>
              </a:rPr>
              <a:t>Screen (new user)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246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246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054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2578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816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1816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50575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638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16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1816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76200"/>
            <a:ext cx="3412672" cy="6172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812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200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62600" y="2743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495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334000" y="2743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4958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4876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76200"/>
            <a:ext cx="339743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5800" y="27432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0" y="3962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2362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  <a:endParaRPr lang="en-US" sz="1600" dirty="0"/>
          </a:p>
        </p:txBody>
      </p:sp>
      <p:sp>
        <p:nvSpPr>
          <p:cNvPr id="59" name="Minus 58"/>
          <p:cNvSpPr/>
          <p:nvPr/>
        </p:nvSpPr>
        <p:spPr>
          <a:xfrm>
            <a:off x="6248400" y="2438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57800" y="3581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61" name="Minus 60"/>
          <p:cNvSpPr/>
          <p:nvPr/>
        </p:nvSpPr>
        <p:spPr>
          <a:xfrm>
            <a:off x="7467600" y="36576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7620000" y="3886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7315200" y="41910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9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9600" y="5943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Menu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99" name="Picture 98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00" name="Rounded Rectangle 99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02" name="Picture 101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6096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07" name="Picture 106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08" name="Rounded Rectangle 107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10" name="Picture 109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49530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23" name="Picture 122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054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49530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1816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011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867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1054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054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32" name="Picture 131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514600"/>
            <a:ext cx="304800" cy="3048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1054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953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530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530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Update User Profile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85" name="Picture 84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88" name="Picture 87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97" name="Picture 96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9600" y="35814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0292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6324600" y="1524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324600" y="2133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105400" y="1524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5400" y="213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3352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3352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324600" y="39624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105400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324600" y="2743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5105400" y="26244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029200" y="6324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Create/Update Profile Screen (Existing User)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324600" y="53078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324600" y="914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51054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324600" y="1524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324600" y="3962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3246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324600" y="2819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324600" y="2209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324600" y="914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67" name="Rectangle 166"/>
          <p:cNvSpPr/>
          <p:nvPr/>
        </p:nvSpPr>
        <p:spPr>
          <a:xfrm>
            <a:off x="5029199" y="5791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5029200" y="5791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943600"/>
            <a:ext cx="304800" cy="304800"/>
          </a:xfrm>
          <a:prstGeom prst="rect">
            <a:avLst/>
          </a:prstGeom>
        </p:spPr>
      </p:pic>
      <p:pic>
        <p:nvPicPr>
          <p:cNvPr id="170" name="Picture 169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943600"/>
            <a:ext cx="304800" cy="304800"/>
          </a:xfrm>
          <a:prstGeom prst="rect">
            <a:avLst/>
          </a:prstGeom>
        </p:spPr>
      </p:pic>
      <p:sp>
        <p:nvSpPr>
          <p:cNvPr id="171" name="Rounded Rectangle 170"/>
          <p:cNvSpPr/>
          <p:nvPr/>
        </p:nvSpPr>
        <p:spPr>
          <a:xfrm>
            <a:off x="6326777" y="58195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943600"/>
            <a:ext cx="304800" cy="304800"/>
          </a:xfrm>
          <a:prstGeom prst="rect">
            <a:avLst/>
          </a:prstGeom>
        </p:spPr>
      </p:pic>
      <p:pic>
        <p:nvPicPr>
          <p:cNvPr id="173" name="Picture 172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943600"/>
            <a:ext cx="304800" cy="304800"/>
          </a:xfrm>
          <a:prstGeom prst="rect">
            <a:avLst/>
          </a:prstGeom>
        </p:spPr>
      </p:pic>
      <p:pic>
        <p:nvPicPr>
          <p:cNvPr id="2" name="Picture 1" descr="copy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6200"/>
            <a:ext cx="990020" cy="5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715000" y="2557114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715000" y="25908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696200" y="37338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715000" y="3700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715000" y="3733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715000" y="42672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53000" y="5334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696200" y="29718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Screen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148" name="Picture 147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49" name="Rounded Rectangle 148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51" name="Picture 150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60" name="Picture 159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62" name="Rectangle 161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09600" y="40386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70" name="Picture 169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71" name="Rounded Rectangle 170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73" name="Picture 172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81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 user to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715000" y="2328514"/>
            <a:ext cx="1905000" cy="11004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715000" y="23622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696200" y="35814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715000" y="35477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715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953000" y="3810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696200" y="2743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572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219200" y="2328514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219200" y="23622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94" name="Plus 93"/>
          <p:cNvSpPr/>
          <p:nvPr/>
        </p:nvSpPr>
        <p:spPr>
          <a:xfrm>
            <a:off x="3200400" y="3505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19200" y="3471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2192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BigBadChad90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7200" y="3810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107" name="Minus 106"/>
          <p:cNvSpPr/>
          <p:nvPr/>
        </p:nvSpPr>
        <p:spPr>
          <a:xfrm>
            <a:off x="3200400" y="2743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24200" y="34290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Changes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92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15000" y="4191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38800" y="4114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571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572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410200"/>
            <a:ext cx="304800" cy="304800"/>
          </a:xfrm>
          <a:prstGeom prst="rect">
            <a:avLst/>
          </a:prstGeom>
        </p:spPr>
      </p:pic>
      <p:pic>
        <p:nvPicPr>
          <p:cNvPr id="124" name="Picture 12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410200"/>
            <a:ext cx="304800" cy="304800"/>
          </a:xfrm>
          <a:prstGeom prst="rect">
            <a:avLst/>
          </a:prstGeom>
        </p:spPr>
      </p:pic>
      <p:sp>
        <p:nvSpPr>
          <p:cNvPr id="125" name="Rounded Rectangle 124"/>
          <p:cNvSpPr/>
          <p:nvPr/>
        </p:nvSpPr>
        <p:spPr>
          <a:xfrm>
            <a:off x="17547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10200"/>
            <a:ext cx="304800" cy="304800"/>
          </a:xfrm>
          <a:prstGeom prst="rect">
            <a:avLst/>
          </a:prstGeom>
        </p:spPr>
      </p:pic>
      <p:pic>
        <p:nvPicPr>
          <p:cNvPr id="127" name="Picture 12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410200"/>
            <a:ext cx="304800" cy="304800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131" name="Picture 130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132" name="Rounded Rectangle 131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134" name="Picture 133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95400" y="2404714"/>
            <a:ext cx="1905000" cy="11004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3276600" y="36576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95400" y="36239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5400" y="3657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4572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3" name="Minus 22"/>
          <p:cNvSpPr/>
          <p:nvPr/>
        </p:nvSpPr>
        <p:spPr>
          <a:xfrm>
            <a:off x="3276600" y="2819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34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Remove user(s) from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1600" y="2438400"/>
            <a:ext cx="1752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3200400"/>
            <a:ext cx="1752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24384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200400" y="26670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715000" y="2404714"/>
            <a:ext cx="1905000" cy="9480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15000" y="2438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  <a:endParaRPr lang="en-US" sz="1600" dirty="0"/>
          </a:p>
        </p:txBody>
      </p:sp>
      <p:sp>
        <p:nvSpPr>
          <p:cNvPr id="44" name="Plus 43"/>
          <p:cNvSpPr/>
          <p:nvPr/>
        </p:nvSpPr>
        <p:spPr>
          <a:xfrm>
            <a:off x="7696200" y="3505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715000" y="3471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7150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4572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50" name="Minus 49"/>
          <p:cNvSpPr/>
          <p:nvPr/>
        </p:nvSpPr>
        <p:spPr>
          <a:xfrm>
            <a:off x="7696200" y="2819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Changes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39624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150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95400" y="4114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33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34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410200"/>
            <a:ext cx="304800" cy="304800"/>
          </a:xfrm>
          <a:prstGeom prst="rect">
            <a:avLst/>
          </a:prstGeom>
        </p:spPr>
      </p:pic>
      <p:pic>
        <p:nvPicPr>
          <p:cNvPr id="64" name="Picture 6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410200"/>
            <a:ext cx="304800" cy="30480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18309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10200"/>
            <a:ext cx="304800" cy="304800"/>
          </a:xfrm>
          <a:prstGeom prst="rect">
            <a:avLst/>
          </a:prstGeom>
        </p:spPr>
      </p:pic>
      <p:pic>
        <p:nvPicPr>
          <p:cNvPr id="67" name="Picture 6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410200"/>
            <a:ext cx="304800" cy="304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71" name="Picture 70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74" name="Picture 73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8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9530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"/>
            <a:ext cx="3200400" cy="3200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2578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722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1722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3000" y="388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30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68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601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67" name="Picture 6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70" name="Picture 6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79" name="Picture 78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600" y="4495800"/>
            <a:ext cx="762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096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Logout Link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4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7682" y="3859311"/>
            <a:ext cx="32575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 3:00pm-4:00pm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75360" y="28128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5360" y="3601301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5359" y="3182201"/>
            <a:ext cx="3217817" cy="351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CSCI3500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975360" y="3970634"/>
            <a:ext cx="31394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105400" y="1295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-Show all profile or only matching parts of profile?</a:t>
            </a:r>
          </a:p>
          <a:p>
            <a:r>
              <a:rPr lang="en-US" dirty="0" smtClean="0"/>
              <a:t> -Swipe left for skip (like Pandora)</a:t>
            </a:r>
          </a:p>
          <a:p>
            <a:r>
              <a:rPr lang="en-US" dirty="0" smtClean="0"/>
              <a:t>-Swipe right for message</a:t>
            </a:r>
          </a:p>
          <a:p>
            <a:r>
              <a:rPr lang="en-US" dirty="0" smtClean="0"/>
              <a:t>-Swipe down for block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82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Match 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8200" y="685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752600" y="8382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Chad Reynolds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838200" y="1676400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super student. Trust me, you NEED to study with me.</a:t>
            </a:r>
            <a:endParaRPr lang="en-US" sz="1500" dirty="0"/>
          </a:p>
        </p:txBody>
      </p:sp>
      <p:sp>
        <p:nvSpPr>
          <p:cNvPr id="83" name="Rectangle 82"/>
          <p:cNvSpPr/>
          <p:nvPr/>
        </p:nvSpPr>
        <p:spPr>
          <a:xfrm>
            <a:off x="1066800" y="914400"/>
            <a:ext cx="731520" cy="7315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1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0"/>
            <a:ext cx="304800" cy="304800"/>
          </a:xfrm>
          <a:prstGeom prst="rect">
            <a:avLst/>
          </a:prstGeom>
        </p:spPr>
      </p:pic>
      <p:pic>
        <p:nvPicPr>
          <p:cNvPr id="27" name="Picture 2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334000"/>
            <a:ext cx="304800" cy="3048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21357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0"/>
            <a:ext cx="304800" cy="304800"/>
          </a:xfrm>
          <a:prstGeom prst="rect">
            <a:avLst/>
          </a:prstGeom>
        </p:spPr>
      </p:pic>
      <p:pic>
        <p:nvPicPr>
          <p:cNvPr id="30" name="Picture 2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292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324600" y="2743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054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2743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24600" y="3962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05400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324600" y="4572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05400" y="4572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246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324600" y="3352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05400" y="32340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292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Highlight fields with errors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24600" y="59174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91400" y="59174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3246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054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3246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324600" y="2819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3429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6324600" y="3962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324600" y="45720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82" name="Rounded Rectangle 81"/>
          <p:cNvSpPr/>
          <p:nvPr/>
        </p:nvSpPr>
        <p:spPr>
          <a:xfrm>
            <a:off x="63246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 w="38100" cmpd="sng">
            <a:solidFill>
              <a:srgbClr val="AA01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48400" y="2362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A0101"/>
                </a:solidFill>
                <a:latin typeface="Bradley Hand Bold"/>
                <a:cs typeface="Bradley Hand Bold"/>
              </a:rPr>
              <a:t>Email must be “edu”</a:t>
            </a:r>
            <a:endParaRPr lang="en-US" sz="1600" dirty="0">
              <a:solidFill>
                <a:srgbClr val="AA0101"/>
              </a:solidFill>
              <a:latin typeface="Bradley Hand Bold"/>
              <a:cs typeface="Bradley Hand Bol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6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19050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9050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858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8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050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858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9050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858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288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9050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8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invalid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050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718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9050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58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905000" y="2057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o.darcie@gmail.com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05000" y="44958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050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9050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905000" y="2743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9050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3246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1828800" y="57912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6096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ounded Rectangle 203"/>
          <p:cNvSpPr/>
          <p:nvPr/>
        </p:nvSpPr>
        <p:spPr>
          <a:xfrm>
            <a:off x="19050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19050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6858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858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9050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858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9050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6858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8288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19050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6858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096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9050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9718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50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6858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9050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905000" y="2057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905000" y="44958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9050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9050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26" name="TextBox 225"/>
          <p:cNvSpPr txBox="1"/>
          <p:nvPr/>
        </p:nvSpPr>
        <p:spPr>
          <a:xfrm>
            <a:off x="1905000" y="2743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27" name="TextBox 226"/>
          <p:cNvSpPr txBox="1"/>
          <p:nvPr/>
        </p:nvSpPr>
        <p:spPr>
          <a:xfrm>
            <a:off x="19050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228" name="Rectangle 227"/>
          <p:cNvSpPr/>
          <p:nvPr/>
        </p:nvSpPr>
        <p:spPr>
          <a:xfrm>
            <a:off x="1828800" y="57912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4953000" y="76200"/>
            <a:ext cx="3397431" cy="6324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ounded Rectangle 229"/>
          <p:cNvSpPr/>
          <p:nvPr/>
        </p:nvSpPr>
        <p:spPr>
          <a:xfrm>
            <a:off x="6248400" y="2057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6248400" y="2667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5029200" y="2057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0292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248400" y="44958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248400" y="3048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61722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248400" y="3276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5029200" y="31578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9530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Valid save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2484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315200" y="5841222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248400" y="1447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5029200" y="144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248400" y="3048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6248400" y="2057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o.darcie@gmail.com</a:t>
            </a:r>
            <a:endParaRPr lang="en-US" sz="16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248400" y="44958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2484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 Odom</a:t>
            </a:r>
            <a:endParaRPr lang="en-US" sz="16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248400" y="3352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248400" y="2743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2484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255" name="Rectangle 254"/>
          <p:cNvSpPr/>
          <p:nvPr/>
        </p:nvSpPr>
        <p:spPr>
          <a:xfrm>
            <a:off x="5181600" y="13716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5486400" y="1676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Thanks for creating a StudyBear account! Please check email for verification link.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248400" y="3048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6172200" y="2971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before account is verified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Unverified login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57800" y="19050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38800" y="20574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Your account has not been verified. Please </a:t>
            </a:r>
            <a:r>
              <a:rPr lang="en-US" dirty="0" smtClean="0">
                <a:solidFill>
                  <a:srgbClr val="FFFFFF"/>
                </a:solidFill>
              </a:rPr>
              <a:t>check </a:t>
            </a:r>
            <a:r>
              <a:rPr lang="en-US" dirty="0" smtClean="0">
                <a:solidFill>
                  <a:srgbClr val="FFFFFF"/>
                </a:solidFill>
              </a:rPr>
              <a:t>email for verification link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u="sng" dirty="0" smtClean="0">
                <a:solidFill>
                  <a:schemeClr val="tx2"/>
                </a:solidFill>
              </a:rPr>
              <a:t>request another verification email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3962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72200" y="3886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verified 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58" name="Rectangle 57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  <a:endParaRPr lang="en-US" sz="2200" dirty="0" smtClean="0"/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61" name="Picture 60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chat-4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65" name="Picture 64" descr="student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68" name="Picture 67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69" name="Picture 68" descr="search-13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invalid </a:t>
            </a:r>
            <a:r>
              <a:rPr lang="en-US" b="1" dirty="0" smtClean="0">
                <a:solidFill>
                  <a:srgbClr val="FF0000"/>
                </a:solidFill>
              </a:rPr>
              <a:t>username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</a:rPr>
              <a:t>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8400" y="3200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Invalid login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1752600"/>
            <a:ext cx="2971800" cy="2438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2057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Username </a:t>
            </a:r>
            <a:r>
              <a:rPr lang="en-US" dirty="0" smtClean="0">
                <a:solidFill>
                  <a:srgbClr val="FFFFFF"/>
                </a:solidFill>
              </a:rPr>
              <a:t>and password do not match. Please try again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3429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3352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0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Forgot Password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5486400"/>
            <a:ext cx="17526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Forgot Password Link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</a:rPr>
              <a:t>Pop-up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10200" y="12954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57800" y="914400"/>
            <a:ext cx="2971800" cy="2743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167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Please check email to reset password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600" y="2667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2590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4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80" name="Picture 79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 descr="bear-2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9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Login with </a:t>
            </a:r>
            <a:r>
              <a:rPr lang="en-US" b="1" dirty="0" smtClean="0">
                <a:solidFill>
                  <a:srgbClr val="FF0000"/>
                </a:solidFill>
              </a:rPr>
              <a:t>valid </a:t>
            </a:r>
            <a:r>
              <a:rPr lang="en-US" b="1" dirty="0" smtClean="0">
                <a:solidFill>
                  <a:srgbClr val="FF0000"/>
                </a:solidFill>
              </a:rPr>
              <a:t>username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</a:rPr>
              <a:t>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288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darcieo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</a:t>
            </a:r>
            <a:endParaRPr lang="en-US" sz="1600" dirty="0"/>
          </a:p>
        </p:txBody>
      </p:sp>
      <p:sp>
        <p:nvSpPr>
          <p:cNvPr id="108" name="Rectangle 107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gear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39" name="Picture 38" descr="search-13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  <p:pic>
        <p:nvPicPr>
          <p:cNvPr id="40" name="Picture 39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743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292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292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4905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486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292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292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76200"/>
            <a:ext cx="3412672" cy="6172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050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0480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286000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Drop-down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3505200"/>
            <a:ext cx="5497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Day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3505200"/>
            <a:ext cx="1225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2200" y="3886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</a:t>
            </a:r>
            <a:r>
              <a:rPr lang="en-US" sz="1400" dirty="0" smtClean="0"/>
              <a:t>-down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3886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Start Time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4267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4267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End Time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w/o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02038" y="3886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602038" y="4267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2286000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Course</a:t>
            </a:r>
            <a:endParaRPr lang="en-US" sz="1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86400" y="2667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724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5105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257800" y="26670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7244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5029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76200"/>
            <a:ext cx="339743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7151</TotalTime>
  <Words>1500</Words>
  <Application>Microsoft Macintosh PowerPoint</Application>
  <PresentationFormat>On-screen Show (4:3)</PresentationFormat>
  <Paragraphs>374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Darcie Odom</cp:lastModifiedBy>
  <cp:revision>85</cp:revision>
  <dcterms:created xsi:type="dcterms:W3CDTF">2015-01-14T21:00:26Z</dcterms:created>
  <dcterms:modified xsi:type="dcterms:W3CDTF">2015-02-05T13:23:48Z</dcterms:modified>
</cp:coreProperties>
</file>