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66" r:id="rId4"/>
    <p:sldId id="268" r:id="rId5"/>
    <p:sldId id="269" r:id="rId6"/>
    <p:sldId id="270" r:id="rId7"/>
    <p:sldId id="265" r:id="rId8"/>
    <p:sldId id="256" r:id="rId9"/>
    <p:sldId id="273" r:id="rId10"/>
    <p:sldId id="274" r:id="rId11"/>
    <p:sldId id="260" r:id="rId12"/>
    <p:sldId id="261" r:id="rId13"/>
    <p:sldId id="263" r:id="rId14"/>
    <p:sldId id="271" r:id="rId15"/>
    <p:sldId id="272" r:id="rId16"/>
    <p:sldId id="262" r:id="rId17"/>
    <p:sldId id="25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0101"/>
    <a:srgbClr val="800000"/>
    <a:srgbClr val="F396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6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45C-15FD-4393-A4A3-99F12671E842}" type="datetimeFigureOut">
              <a:rPr lang="en-US" smtClean="0"/>
              <a:t>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4187-5EE5-4A9A-8CE2-F5D9BFD4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68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45C-15FD-4393-A4A3-99F12671E842}" type="datetimeFigureOut">
              <a:rPr lang="en-US" smtClean="0"/>
              <a:t>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4187-5EE5-4A9A-8CE2-F5D9BFD4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08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45C-15FD-4393-A4A3-99F12671E842}" type="datetimeFigureOut">
              <a:rPr lang="en-US" smtClean="0"/>
              <a:t>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4187-5EE5-4A9A-8CE2-F5D9BFD4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1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45C-15FD-4393-A4A3-99F12671E842}" type="datetimeFigureOut">
              <a:rPr lang="en-US" smtClean="0"/>
              <a:t>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4187-5EE5-4A9A-8CE2-F5D9BFD4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1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45C-15FD-4393-A4A3-99F12671E842}" type="datetimeFigureOut">
              <a:rPr lang="en-US" smtClean="0"/>
              <a:t>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4187-5EE5-4A9A-8CE2-F5D9BFD4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1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45C-15FD-4393-A4A3-99F12671E842}" type="datetimeFigureOut">
              <a:rPr lang="en-US" smtClean="0"/>
              <a:t>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4187-5EE5-4A9A-8CE2-F5D9BFD4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8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45C-15FD-4393-A4A3-99F12671E842}" type="datetimeFigureOut">
              <a:rPr lang="en-US" smtClean="0"/>
              <a:t>2/3/15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4187-5EE5-4A9A-8CE2-F5D9BFD4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2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45C-15FD-4393-A4A3-99F12671E842}" type="datetimeFigureOut">
              <a:rPr lang="en-US" smtClean="0"/>
              <a:t>2/3/15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4187-5EE5-4A9A-8CE2-F5D9BFD4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02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45C-15FD-4393-A4A3-99F12671E842}" type="datetimeFigureOut">
              <a:rPr lang="en-US" smtClean="0"/>
              <a:t>2/3/15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4187-5EE5-4A9A-8CE2-F5D9BFD4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85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45C-15FD-4393-A4A3-99F12671E842}" type="datetimeFigureOut">
              <a:rPr lang="en-US" smtClean="0"/>
              <a:t>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4187-5EE5-4A9A-8CE2-F5D9BFD4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7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845C-15FD-4393-A4A3-99F12671E842}" type="datetimeFigureOut">
              <a:rPr lang="en-US" smtClean="0"/>
              <a:t>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4187-5EE5-4A9A-8CE2-F5D9BFD4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31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3845C-15FD-4393-A4A3-99F12671E842}" type="datetimeFigureOut">
              <a:rPr lang="en-US" smtClean="0"/>
              <a:t>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64187-5EE5-4A9A-8CE2-F5D9BFD4D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2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/>
          <p:cNvSpPr/>
          <p:nvPr/>
        </p:nvSpPr>
        <p:spPr>
          <a:xfrm>
            <a:off x="609600" y="271114"/>
            <a:ext cx="3397431" cy="577892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bear-2-5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71114"/>
            <a:ext cx="3200400" cy="3200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14400" y="804514"/>
            <a:ext cx="259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Bradley Hand Bold"/>
                <a:cs typeface="Bradley Hand Bold"/>
              </a:rPr>
              <a:t>Study Bear</a:t>
            </a:r>
            <a:endParaRPr lang="en-US" sz="4400" dirty="0">
              <a:solidFill>
                <a:schemeClr val="accent1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828800" y="38525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1828800" y="44621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9600" y="3852514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Email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09600" y="4462114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5029200" y="254778"/>
            <a:ext cx="3397431" cy="577892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Rounded Rectangle 141"/>
          <p:cNvSpPr/>
          <p:nvPr/>
        </p:nvSpPr>
        <p:spPr>
          <a:xfrm>
            <a:off x="6324600" y="1702578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42"/>
          <p:cNvSpPr/>
          <p:nvPr/>
        </p:nvSpPr>
        <p:spPr>
          <a:xfrm>
            <a:off x="6324600" y="2312178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5105400" y="1702578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Email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5105400" y="2312178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6324600" y="3531378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5105400" y="3531378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Name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6324600" y="4140978"/>
            <a:ext cx="1905000" cy="12192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/>
          <p:cNvSpPr txBox="1"/>
          <p:nvPr/>
        </p:nvSpPr>
        <p:spPr>
          <a:xfrm>
            <a:off x="5105400" y="4140978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Bio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6324600" y="483378"/>
            <a:ext cx="990600" cy="914400"/>
          </a:xfrm>
          <a:prstGeom prst="rect">
            <a:avLst/>
          </a:prstGeom>
          <a:noFill/>
          <a:ln w="28575" cmpd="sng">
            <a:solidFill>
              <a:schemeClr val="accent1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/>
          <p:cNvSpPr txBox="1"/>
          <p:nvPr/>
        </p:nvSpPr>
        <p:spPr>
          <a:xfrm>
            <a:off x="6248400" y="711978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Photo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28800" y="4919314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Login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5452714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Sign up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  |  </a:t>
            </a:r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Forgot password</a:t>
            </a:r>
            <a:endParaRPr lang="en-US" u="sng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324600" y="2921778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105400" y="2803064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Confirm</a:t>
            </a:r>
          </a:p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60198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Login Screen (Sign Up Link)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29200" y="60198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Create/</a:t>
            </a:r>
            <a:r>
              <a:rPr lang="en-US" b="1" dirty="0">
                <a:solidFill>
                  <a:srgbClr val="FF0000"/>
                </a:solidFill>
              </a:rPr>
              <a:t>Update Profile </a:t>
            </a:r>
            <a:r>
              <a:rPr lang="en-US" b="1" dirty="0" smtClean="0">
                <a:solidFill>
                  <a:srgbClr val="FF0000"/>
                </a:solidFill>
              </a:rPr>
              <a:t>Screen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85800" y="5410200"/>
            <a:ext cx="1066800" cy="533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114800" y="30480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610600" y="3048000"/>
            <a:ext cx="381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324600" y="54864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Save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91400" y="54864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Back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496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381000"/>
            <a:ext cx="3397431" cy="52578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2362200"/>
            <a:ext cx="1905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Courses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3581400"/>
            <a:ext cx="2438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Availability</a:t>
            </a:r>
          </a:p>
        </p:txBody>
      </p:sp>
      <p:sp>
        <p:nvSpPr>
          <p:cNvPr id="9" name="Rectangle 8"/>
          <p:cNvSpPr/>
          <p:nvPr/>
        </p:nvSpPr>
        <p:spPr>
          <a:xfrm>
            <a:off x="533400" y="381000"/>
            <a:ext cx="3397431" cy="1905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000" y="609600"/>
            <a:ext cx="731520" cy="73152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81545" y="509450"/>
            <a:ext cx="24808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Darcie Odom</a:t>
            </a:r>
          </a:p>
          <a:p>
            <a:r>
              <a:rPr lang="en-US" sz="1600" dirty="0" smtClean="0"/>
              <a:t>Georgia Regents University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533399" y="50292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3400" y="50292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chat-4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181600"/>
            <a:ext cx="304800" cy="304800"/>
          </a:xfrm>
          <a:prstGeom prst="rect">
            <a:avLst/>
          </a:prstGeom>
        </p:spPr>
      </p:pic>
      <p:pic>
        <p:nvPicPr>
          <p:cNvPr id="15" name="Picture 14" descr="student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5181600"/>
            <a:ext cx="304800" cy="304800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1830977" y="50575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3400" y="56388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User Profile Screen (Display Mode) Edit Button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7145" y="1347650"/>
            <a:ext cx="3429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Computer Science student looking for motivated study buddies. Save me from Dowell classes!</a:t>
            </a:r>
            <a:endParaRPr lang="en-US" sz="1500" dirty="0"/>
          </a:p>
        </p:txBody>
      </p:sp>
      <p:pic>
        <p:nvPicPr>
          <p:cNvPr id="19" name="Picture 18" descr="gear-2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181600"/>
            <a:ext cx="304800" cy="304800"/>
          </a:xfrm>
          <a:prstGeom prst="rect">
            <a:avLst/>
          </a:prstGeom>
        </p:spPr>
      </p:pic>
      <p:pic>
        <p:nvPicPr>
          <p:cNvPr id="20" name="Picture 19" descr="search-13-2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5181600"/>
            <a:ext cx="304800" cy="304800"/>
          </a:xfrm>
          <a:prstGeom prst="rect">
            <a:avLst/>
          </a:prstGeom>
        </p:spPr>
      </p:pic>
      <p:pic>
        <p:nvPicPr>
          <p:cNvPr id="21" name="Picture 20" descr="pencil-2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438400"/>
            <a:ext cx="304800" cy="304800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4114800" y="30480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352800" y="2362200"/>
            <a:ext cx="457200" cy="533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105401" y="-19237"/>
            <a:ext cx="3412672" cy="62676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257800" y="1981200"/>
            <a:ext cx="189302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Courses</a:t>
            </a:r>
            <a:endParaRPr lang="en-US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257800" y="3200400"/>
            <a:ext cx="2438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Availability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81600" y="6230746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User Profile Screen (Edit Mode w/ previous info)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62600" y="2743200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Add course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62600" y="4495800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Add time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24600" y="49530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Save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1" name="Plus 40"/>
          <p:cNvSpPr/>
          <p:nvPr/>
        </p:nvSpPr>
        <p:spPr>
          <a:xfrm>
            <a:off x="5334000" y="2743200"/>
            <a:ext cx="304800" cy="304800"/>
          </a:xfrm>
          <a:prstGeom prst="mathPlus">
            <a:avLst/>
          </a:prstGeom>
          <a:solidFill>
            <a:schemeClr val="accent1">
              <a:lumMod val="75000"/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Plus 41"/>
          <p:cNvSpPr/>
          <p:nvPr/>
        </p:nvSpPr>
        <p:spPr>
          <a:xfrm>
            <a:off x="5334000" y="4495800"/>
            <a:ext cx="304800" cy="304800"/>
          </a:xfrm>
          <a:prstGeom prst="mathPlus">
            <a:avLst/>
          </a:prstGeom>
          <a:solidFill>
            <a:schemeClr val="accent1">
              <a:lumMod val="75000"/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248400" y="4876800"/>
            <a:ext cx="1066800" cy="533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105400" y="0"/>
            <a:ext cx="3397431" cy="1905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334000" y="228600"/>
            <a:ext cx="731520" cy="73152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6053545" y="128450"/>
            <a:ext cx="24808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Darcie Odom</a:t>
            </a:r>
          </a:p>
          <a:p>
            <a:r>
              <a:rPr lang="en-US" sz="1600" dirty="0" smtClean="0"/>
              <a:t>Georgia Regents University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5139145" y="966650"/>
            <a:ext cx="3429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Computer Science student looking for motivated study buddies. Save me from Dowell classes!</a:t>
            </a:r>
            <a:endParaRPr lang="en-US" sz="1500" dirty="0"/>
          </a:p>
        </p:txBody>
      </p:sp>
      <p:sp>
        <p:nvSpPr>
          <p:cNvPr id="48" name="Rectangle 47"/>
          <p:cNvSpPr/>
          <p:nvPr/>
        </p:nvSpPr>
        <p:spPr>
          <a:xfrm>
            <a:off x="5105399" y="56388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105400" y="56388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 descr="chat-4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5791200"/>
            <a:ext cx="304800" cy="304800"/>
          </a:xfrm>
          <a:prstGeom prst="rect">
            <a:avLst/>
          </a:prstGeom>
        </p:spPr>
      </p:pic>
      <p:pic>
        <p:nvPicPr>
          <p:cNvPr id="51" name="Picture 50" descr="student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5791200"/>
            <a:ext cx="304800" cy="304800"/>
          </a:xfrm>
          <a:prstGeom prst="rect">
            <a:avLst/>
          </a:prstGeom>
        </p:spPr>
      </p:pic>
      <p:sp>
        <p:nvSpPr>
          <p:cNvPr id="52" name="Rounded Rectangle 51"/>
          <p:cNvSpPr/>
          <p:nvPr/>
        </p:nvSpPr>
        <p:spPr>
          <a:xfrm>
            <a:off x="6402977" y="56671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 descr="gear-2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5791200"/>
            <a:ext cx="304800" cy="304800"/>
          </a:xfrm>
          <a:prstGeom prst="rect">
            <a:avLst/>
          </a:prstGeom>
        </p:spPr>
      </p:pic>
      <p:pic>
        <p:nvPicPr>
          <p:cNvPr id="54" name="Picture 53" descr="search-13-2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791200"/>
            <a:ext cx="304800" cy="30480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685800" y="2743200"/>
            <a:ext cx="19050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CSCI 3500</a:t>
            </a:r>
          </a:p>
          <a:p>
            <a:r>
              <a:rPr lang="en-US" sz="1600" dirty="0" smtClean="0"/>
              <a:t>HIST 1001</a:t>
            </a:r>
          </a:p>
          <a:p>
            <a:r>
              <a:rPr lang="en-US" sz="1600" dirty="0" smtClean="0"/>
              <a:t>BIOL 1108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685800" y="3962400"/>
            <a:ext cx="319822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Monday 3:00pm-4:00pm</a:t>
            </a:r>
          </a:p>
          <a:p>
            <a:r>
              <a:rPr lang="en-US" sz="1600" dirty="0" smtClean="0"/>
              <a:t>Tuesday 11:30am-2:30pm</a:t>
            </a:r>
          </a:p>
          <a:p>
            <a:r>
              <a:rPr lang="en-US" sz="1600" dirty="0" smtClean="0"/>
              <a:t>Friday 6:00pm-8:00pm</a:t>
            </a:r>
            <a:endParaRPr 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5257800" y="2362200"/>
            <a:ext cx="1905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CSCI 3500</a:t>
            </a:r>
            <a:endParaRPr lang="en-US" sz="1600" dirty="0"/>
          </a:p>
        </p:txBody>
      </p:sp>
      <p:sp>
        <p:nvSpPr>
          <p:cNvPr id="59" name="Minus 58"/>
          <p:cNvSpPr/>
          <p:nvPr/>
        </p:nvSpPr>
        <p:spPr>
          <a:xfrm>
            <a:off x="6248400" y="2438400"/>
            <a:ext cx="304800" cy="228600"/>
          </a:xfrm>
          <a:prstGeom prst="mathMinus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5257800" y="3581400"/>
            <a:ext cx="319822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Monday 3:00pm-4:00pm</a:t>
            </a:r>
          </a:p>
          <a:p>
            <a:r>
              <a:rPr lang="en-US" sz="1600" dirty="0" smtClean="0"/>
              <a:t>Tuesday 11:30am-2:30pm</a:t>
            </a:r>
          </a:p>
          <a:p>
            <a:r>
              <a:rPr lang="en-US" sz="1600" dirty="0" smtClean="0"/>
              <a:t>Friday 6:00pm-8:00pm</a:t>
            </a:r>
            <a:endParaRPr lang="en-US" sz="1600" dirty="0"/>
          </a:p>
        </p:txBody>
      </p:sp>
      <p:sp>
        <p:nvSpPr>
          <p:cNvPr id="61" name="Minus 60"/>
          <p:cNvSpPr/>
          <p:nvPr/>
        </p:nvSpPr>
        <p:spPr>
          <a:xfrm>
            <a:off x="7467600" y="3657600"/>
            <a:ext cx="304800" cy="228600"/>
          </a:xfrm>
          <a:prstGeom prst="mathMinus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Minus 61"/>
          <p:cNvSpPr/>
          <p:nvPr/>
        </p:nvSpPr>
        <p:spPr>
          <a:xfrm>
            <a:off x="7620000" y="3886200"/>
            <a:ext cx="304800" cy="228600"/>
          </a:xfrm>
          <a:prstGeom prst="mathMinus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inus 64"/>
          <p:cNvSpPr/>
          <p:nvPr/>
        </p:nvSpPr>
        <p:spPr>
          <a:xfrm>
            <a:off x="7315200" y="4191000"/>
            <a:ext cx="304800" cy="228600"/>
          </a:xfrm>
          <a:prstGeom prst="mathMinus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96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381000"/>
            <a:ext cx="3397431" cy="55626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09600" y="59436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Settings Button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953000" y="381000"/>
            <a:ext cx="3397431" cy="55626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953000" y="59436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Settings Menu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4114800" y="30480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609599" y="53340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609600" y="53340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8" name="Picture 97" descr="chat-4-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486400"/>
            <a:ext cx="304800" cy="304800"/>
          </a:xfrm>
          <a:prstGeom prst="rect">
            <a:avLst/>
          </a:prstGeom>
        </p:spPr>
      </p:pic>
      <p:pic>
        <p:nvPicPr>
          <p:cNvPr id="99" name="Picture 98" descr="student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5486400"/>
            <a:ext cx="304800" cy="304800"/>
          </a:xfrm>
          <a:prstGeom prst="rect">
            <a:avLst/>
          </a:prstGeom>
        </p:spPr>
      </p:pic>
      <p:sp>
        <p:nvSpPr>
          <p:cNvPr id="100" name="Rounded Rectangle 99"/>
          <p:cNvSpPr/>
          <p:nvPr/>
        </p:nvSpPr>
        <p:spPr>
          <a:xfrm>
            <a:off x="1907177" y="53623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1" name="Picture 100" descr="gear-2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486400"/>
            <a:ext cx="304800" cy="304800"/>
          </a:xfrm>
          <a:prstGeom prst="rect">
            <a:avLst/>
          </a:prstGeom>
        </p:spPr>
      </p:pic>
      <p:pic>
        <p:nvPicPr>
          <p:cNvPr id="102" name="Picture 101" descr="search-13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5486400"/>
            <a:ext cx="304800" cy="304800"/>
          </a:xfrm>
          <a:prstGeom prst="rect">
            <a:avLst/>
          </a:prstGeom>
        </p:spPr>
      </p:pic>
      <p:sp>
        <p:nvSpPr>
          <p:cNvPr id="103" name="Rectangle 102"/>
          <p:cNvSpPr/>
          <p:nvPr/>
        </p:nvSpPr>
        <p:spPr>
          <a:xfrm>
            <a:off x="609600" y="5410200"/>
            <a:ext cx="457200" cy="457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4952999" y="53340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953000" y="53340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" name="Picture 105" descr="chat-4-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5486400"/>
            <a:ext cx="304800" cy="304800"/>
          </a:xfrm>
          <a:prstGeom prst="rect">
            <a:avLst/>
          </a:prstGeom>
        </p:spPr>
      </p:pic>
      <p:pic>
        <p:nvPicPr>
          <p:cNvPr id="107" name="Picture 106" descr="student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486400"/>
            <a:ext cx="304800" cy="304800"/>
          </a:xfrm>
          <a:prstGeom prst="rect">
            <a:avLst/>
          </a:prstGeom>
        </p:spPr>
      </p:pic>
      <p:sp>
        <p:nvSpPr>
          <p:cNvPr id="108" name="Rounded Rectangle 107"/>
          <p:cNvSpPr/>
          <p:nvPr/>
        </p:nvSpPr>
        <p:spPr>
          <a:xfrm>
            <a:off x="6250577" y="53623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9" name="Picture 108" descr="gear-2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5486400"/>
            <a:ext cx="304800" cy="304800"/>
          </a:xfrm>
          <a:prstGeom prst="rect">
            <a:avLst/>
          </a:prstGeom>
        </p:spPr>
      </p:pic>
      <p:pic>
        <p:nvPicPr>
          <p:cNvPr id="110" name="Picture 109" descr="search-13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86400"/>
            <a:ext cx="304800" cy="304800"/>
          </a:xfrm>
          <a:prstGeom prst="rect">
            <a:avLst/>
          </a:prstGeom>
        </p:spPr>
      </p:pic>
      <p:sp>
        <p:nvSpPr>
          <p:cNvPr id="111" name="Rectangle 110"/>
          <p:cNvSpPr/>
          <p:nvPr/>
        </p:nvSpPr>
        <p:spPr>
          <a:xfrm>
            <a:off x="4953000" y="5410200"/>
            <a:ext cx="457200" cy="457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762000" y="4038600"/>
            <a:ext cx="319822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Monday 3:00pm-4:00pm</a:t>
            </a:r>
          </a:p>
          <a:p>
            <a:r>
              <a:rPr lang="en-US" sz="1600" dirty="0" smtClean="0"/>
              <a:t>Tuesday 11:30am-2:30pm</a:t>
            </a:r>
          </a:p>
          <a:p>
            <a:r>
              <a:rPr lang="en-US" sz="1600" dirty="0" smtClean="0"/>
              <a:t>Friday 6:00pm-8:00pm</a:t>
            </a:r>
            <a:endParaRPr lang="en-US" sz="1600" dirty="0"/>
          </a:p>
        </p:txBody>
      </p:sp>
      <p:sp>
        <p:nvSpPr>
          <p:cNvPr id="117" name="Rectangle 116"/>
          <p:cNvSpPr/>
          <p:nvPr/>
        </p:nvSpPr>
        <p:spPr>
          <a:xfrm>
            <a:off x="609600" y="381000"/>
            <a:ext cx="3397431" cy="1905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838200" y="609600"/>
            <a:ext cx="731520" cy="73152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1557745" y="509450"/>
            <a:ext cx="24808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Darcie Odom</a:t>
            </a:r>
          </a:p>
          <a:p>
            <a:r>
              <a:rPr lang="en-US" sz="1600" dirty="0" smtClean="0"/>
              <a:t>Georgia Regents University</a:t>
            </a:r>
            <a:endParaRPr lang="en-US" sz="1600" dirty="0"/>
          </a:p>
        </p:txBody>
      </p:sp>
      <p:sp>
        <p:nvSpPr>
          <p:cNvPr id="120" name="TextBox 119"/>
          <p:cNvSpPr txBox="1"/>
          <p:nvPr/>
        </p:nvSpPr>
        <p:spPr>
          <a:xfrm>
            <a:off x="643345" y="1347650"/>
            <a:ext cx="3429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Computer Science student looking for motivated study buddies. Save me from Dowell classes!</a:t>
            </a:r>
            <a:endParaRPr lang="en-US" sz="1500" dirty="0"/>
          </a:p>
        </p:txBody>
      </p:sp>
      <p:sp>
        <p:nvSpPr>
          <p:cNvPr id="121" name="TextBox 120"/>
          <p:cNvSpPr txBox="1"/>
          <p:nvPr/>
        </p:nvSpPr>
        <p:spPr>
          <a:xfrm>
            <a:off x="762000" y="2438400"/>
            <a:ext cx="1905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Courses</a:t>
            </a:r>
            <a:endParaRPr lang="en-US" sz="2000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762000" y="3657600"/>
            <a:ext cx="2438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Availability</a:t>
            </a:r>
          </a:p>
        </p:txBody>
      </p:sp>
      <p:pic>
        <p:nvPicPr>
          <p:cNvPr id="123" name="Picture 122" descr="pencil-2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514600"/>
            <a:ext cx="304800" cy="304800"/>
          </a:xfrm>
          <a:prstGeom prst="rect">
            <a:avLst/>
          </a:prstGeom>
        </p:spPr>
      </p:pic>
      <p:sp>
        <p:nvSpPr>
          <p:cNvPr id="124" name="TextBox 123"/>
          <p:cNvSpPr txBox="1"/>
          <p:nvPr/>
        </p:nvSpPr>
        <p:spPr>
          <a:xfrm>
            <a:off x="762000" y="2819400"/>
            <a:ext cx="19050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CSCI 3500</a:t>
            </a:r>
          </a:p>
          <a:p>
            <a:r>
              <a:rPr lang="en-US" sz="1600" dirty="0" smtClean="0"/>
              <a:t>HIST 1001</a:t>
            </a:r>
          </a:p>
          <a:p>
            <a:r>
              <a:rPr lang="en-US" sz="1600" dirty="0" smtClean="0"/>
              <a:t>BIOL 1108</a:t>
            </a:r>
            <a:endParaRPr lang="en-US" sz="1600" dirty="0"/>
          </a:p>
        </p:txBody>
      </p:sp>
      <p:sp>
        <p:nvSpPr>
          <p:cNvPr id="125" name="TextBox 124"/>
          <p:cNvSpPr txBox="1"/>
          <p:nvPr/>
        </p:nvSpPr>
        <p:spPr>
          <a:xfrm>
            <a:off x="5105400" y="4038600"/>
            <a:ext cx="319822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Monday 3:00pm-4:00pm</a:t>
            </a:r>
          </a:p>
          <a:p>
            <a:r>
              <a:rPr lang="en-US" sz="1600" dirty="0" smtClean="0"/>
              <a:t>Tuesday 11:30am-2:30pm</a:t>
            </a:r>
          </a:p>
          <a:p>
            <a:r>
              <a:rPr lang="en-US" sz="1600" dirty="0" smtClean="0"/>
              <a:t>Friday 6:00pm-8:00pm</a:t>
            </a:r>
            <a:endParaRPr lang="en-US" sz="1600" dirty="0"/>
          </a:p>
        </p:txBody>
      </p:sp>
      <p:sp>
        <p:nvSpPr>
          <p:cNvPr id="126" name="Rectangle 125"/>
          <p:cNvSpPr/>
          <p:nvPr/>
        </p:nvSpPr>
        <p:spPr>
          <a:xfrm>
            <a:off x="4953000" y="381000"/>
            <a:ext cx="3397431" cy="1905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5181600" y="609600"/>
            <a:ext cx="731520" cy="73152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5901145" y="509450"/>
            <a:ext cx="24808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Darcie Odom</a:t>
            </a:r>
          </a:p>
          <a:p>
            <a:r>
              <a:rPr lang="en-US" sz="1600" dirty="0" smtClean="0"/>
              <a:t>Georgia Regents University</a:t>
            </a:r>
            <a:endParaRPr lang="en-US" sz="1600" dirty="0"/>
          </a:p>
        </p:txBody>
      </p:sp>
      <p:sp>
        <p:nvSpPr>
          <p:cNvPr id="129" name="TextBox 128"/>
          <p:cNvSpPr txBox="1"/>
          <p:nvPr/>
        </p:nvSpPr>
        <p:spPr>
          <a:xfrm>
            <a:off x="4986745" y="1347650"/>
            <a:ext cx="3429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Computer Science student looking for motivated study buddies. Save me from Dowell classes!</a:t>
            </a:r>
            <a:endParaRPr lang="en-US" sz="15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105400" y="2438400"/>
            <a:ext cx="1905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Courses</a:t>
            </a:r>
            <a:endParaRPr lang="en-US" sz="20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5105400" y="3657600"/>
            <a:ext cx="2438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Availability</a:t>
            </a:r>
          </a:p>
        </p:txBody>
      </p:sp>
      <p:pic>
        <p:nvPicPr>
          <p:cNvPr id="132" name="Picture 131" descr="pencil-2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2514600"/>
            <a:ext cx="304800" cy="304800"/>
          </a:xfrm>
          <a:prstGeom prst="rect">
            <a:avLst/>
          </a:prstGeom>
        </p:spPr>
      </p:pic>
      <p:sp>
        <p:nvSpPr>
          <p:cNvPr id="133" name="TextBox 132"/>
          <p:cNvSpPr txBox="1"/>
          <p:nvPr/>
        </p:nvSpPr>
        <p:spPr>
          <a:xfrm>
            <a:off x="5105400" y="2819400"/>
            <a:ext cx="19050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CSCI 3500</a:t>
            </a:r>
          </a:p>
          <a:p>
            <a:r>
              <a:rPr lang="en-US" sz="1600" dirty="0" smtClean="0"/>
              <a:t>HIST 1001</a:t>
            </a:r>
          </a:p>
          <a:p>
            <a:r>
              <a:rPr lang="en-US" sz="1600" dirty="0" smtClean="0"/>
              <a:t>BIOL 1108</a:t>
            </a:r>
            <a:endParaRPr lang="en-US" sz="1600" dirty="0"/>
          </a:p>
        </p:txBody>
      </p:sp>
      <p:sp>
        <p:nvSpPr>
          <p:cNvPr id="134" name="Rectangle 133"/>
          <p:cNvSpPr/>
          <p:nvPr/>
        </p:nvSpPr>
        <p:spPr>
          <a:xfrm>
            <a:off x="4953000" y="3505200"/>
            <a:ext cx="1905000" cy="18288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4953000" y="35814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FFFFFF"/>
                </a:solidFill>
              </a:rPr>
              <a:t>Update User Profile</a:t>
            </a:r>
            <a:endParaRPr lang="en-US" sz="1600" u="sng" dirty="0">
              <a:solidFill>
                <a:srgbClr val="FFFFFF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953000" y="40386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FFFFFF"/>
                </a:solidFill>
              </a:rPr>
              <a:t>Manage Block List</a:t>
            </a:r>
            <a:endParaRPr lang="en-US" sz="1600" u="sng" dirty="0">
              <a:solidFill>
                <a:srgbClr val="FFFFFF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4953000" y="44958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FFFFFF"/>
                </a:solidFill>
              </a:rPr>
              <a:t>Logout</a:t>
            </a:r>
            <a:endParaRPr lang="en-US" sz="1600" u="sn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808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567145" y="591965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Update User Profile Link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953000" y="304800"/>
            <a:ext cx="3397431" cy="577892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6248400" y="17526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6248400" y="23622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029200" y="17526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Email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29200" y="23622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248400" y="35814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029200" y="35814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Name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248400" y="4191000"/>
            <a:ext cx="1905000" cy="12192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029200" y="41910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Bio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248400" y="533400"/>
            <a:ext cx="990600" cy="914400"/>
          </a:xfrm>
          <a:prstGeom prst="rect">
            <a:avLst/>
          </a:prstGeom>
          <a:noFill/>
          <a:ln w="28575" cmpd="sng">
            <a:solidFill>
              <a:schemeClr val="accent1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172200" y="7620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Photo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6248400" y="29718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029200" y="29718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Confirm</a:t>
            </a:r>
          </a:p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953000" y="6053486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Create/Update Profile Screen (for existing user)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48400" y="1786286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dodom2@gru.edu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6248400" y="2395886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**********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6324600" y="3005486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**********</a:t>
            </a:r>
            <a:endParaRPr 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6248400" y="3615086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Darcie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6248400" y="4224686"/>
            <a:ext cx="1828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Hi I’m Darcie! Study with me :)</a:t>
            </a:r>
            <a:endParaRPr lang="en-US" sz="1600" dirty="0"/>
          </a:p>
        </p:txBody>
      </p:sp>
      <p:sp>
        <p:nvSpPr>
          <p:cNvPr id="70" name="Rectangle 69"/>
          <p:cNvSpPr/>
          <p:nvPr/>
        </p:nvSpPr>
        <p:spPr>
          <a:xfrm>
            <a:off x="6248400" y="490886"/>
            <a:ext cx="990600" cy="9906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248400" y="5520086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Save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315200" y="5520086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Back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09600" y="381000"/>
            <a:ext cx="3397431" cy="55626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609599" y="53340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09600" y="53340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Picture 83" descr="chat-4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486400"/>
            <a:ext cx="304800" cy="304800"/>
          </a:xfrm>
          <a:prstGeom prst="rect">
            <a:avLst/>
          </a:prstGeom>
        </p:spPr>
      </p:pic>
      <p:pic>
        <p:nvPicPr>
          <p:cNvPr id="85" name="Picture 84" descr="student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5486400"/>
            <a:ext cx="304800" cy="304800"/>
          </a:xfrm>
          <a:prstGeom prst="rect">
            <a:avLst/>
          </a:prstGeom>
        </p:spPr>
      </p:pic>
      <p:sp>
        <p:nvSpPr>
          <p:cNvPr id="86" name="Rounded Rectangle 85"/>
          <p:cNvSpPr/>
          <p:nvPr/>
        </p:nvSpPr>
        <p:spPr>
          <a:xfrm>
            <a:off x="1907177" y="53623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 descr="gear-2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486400"/>
            <a:ext cx="304800" cy="304800"/>
          </a:xfrm>
          <a:prstGeom prst="rect">
            <a:avLst/>
          </a:prstGeom>
        </p:spPr>
      </p:pic>
      <p:pic>
        <p:nvPicPr>
          <p:cNvPr id="88" name="Picture 87" descr="search-13-2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5486400"/>
            <a:ext cx="304800" cy="304800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762000" y="4038600"/>
            <a:ext cx="319822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Monday 3:00pm-4:00pm</a:t>
            </a:r>
          </a:p>
          <a:p>
            <a:r>
              <a:rPr lang="en-US" sz="1600" dirty="0" smtClean="0"/>
              <a:t>Tuesday 11:30am-2:30pm</a:t>
            </a:r>
          </a:p>
          <a:p>
            <a:r>
              <a:rPr lang="en-US" sz="1600" dirty="0" smtClean="0"/>
              <a:t>Friday 6:00pm-8:00pm</a:t>
            </a:r>
            <a:endParaRPr lang="en-US" sz="1600" dirty="0"/>
          </a:p>
        </p:txBody>
      </p:sp>
      <p:sp>
        <p:nvSpPr>
          <p:cNvPr id="91" name="Rectangle 90"/>
          <p:cNvSpPr/>
          <p:nvPr/>
        </p:nvSpPr>
        <p:spPr>
          <a:xfrm>
            <a:off x="609600" y="381000"/>
            <a:ext cx="3397431" cy="1905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838200" y="609600"/>
            <a:ext cx="731520" cy="73152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1557745" y="509450"/>
            <a:ext cx="24808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Darcie Odom</a:t>
            </a:r>
          </a:p>
          <a:p>
            <a:r>
              <a:rPr lang="en-US" sz="1600" dirty="0" smtClean="0"/>
              <a:t>Georgia Regents University</a:t>
            </a:r>
            <a:endParaRPr lang="en-US" sz="1600" dirty="0"/>
          </a:p>
        </p:txBody>
      </p:sp>
      <p:sp>
        <p:nvSpPr>
          <p:cNvPr id="94" name="TextBox 93"/>
          <p:cNvSpPr txBox="1"/>
          <p:nvPr/>
        </p:nvSpPr>
        <p:spPr>
          <a:xfrm>
            <a:off x="643345" y="1347650"/>
            <a:ext cx="3429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Computer Science student looking for motivated study buddies. Save me from Dowell classes!</a:t>
            </a:r>
            <a:endParaRPr lang="en-US" sz="1500" dirty="0"/>
          </a:p>
        </p:txBody>
      </p:sp>
      <p:sp>
        <p:nvSpPr>
          <p:cNvPr id="95" name="TextBox 94"/>
          <p:cNvSpPr txBox="1"/>
          <p:nvPr/>
        </p:nvSpPr>
        <p:spPr>
          <a:xfrm>
            <a:off x="762000" y="2438400"/>
            <a:ext cx="1905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Courses</a:t>
            </a:r>
            <a:endParaRPr lang="en-US" sz="20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762000" y="3657600"/>
            <a:ext cx="2438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Availability</a:t>
            </a:r>
          </a:p>
        </p:txBody>
      </p:sp>
      <p:pic>
        <p:nvPicPr>
          <p:cNvPr id="97" name="Picture 96" descr="pencil-2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514600"/>
            <a:ext cx="304800" cy="304800"/>
          </a:xfrm>
          <a:prstGeom prst="rect">
            <a:avLst/>
          </a:prstGeom>
        </p:spPr>
      </p:pic>
      <p:sp>
        <p:nvSpPr>
          <p:cNvPr id="98" name="TextBox 97"/>
          <p:cNvSpPr txBox="1"/>
          <p:nvPr/>
        </p:nvSpPr>
        <p:spPr>
          <a:xfrm>
            <a:off x="762000" y="2819400"/>
            <a:ext cx="19050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CSCI 3500</a:t>
            </a:r>
          </a:p>
          <a:p>
            <a:r>
              <a:rPr lang="en-US" sz="1600" dirty="0" smtClean="0"/>
              <a:t>HIST 1001</a:t>
            </a:r>
          </a:p>
          <a:p>
            <a:r>
              <a:rPr lang="en-US" sz="1600" dirty="0" smtClean="0"/>
              <a:t>BIOL 1108</a:t>
            </a:r>
            <a:endParaRPr lang="en-US" sz="1600" dirty="0"/>
          </a:p>
        </p:txBody>
      </p:sp>
      <p:sp>
        <p:nvSpPr>
          <p:cNvPr id="99" name="Rectangle 98"/>
          <p:cNvSpPr/>
          <p:nvPr/>
        </p:nvSpPr>
        <p:spPr>
          <a:xfrm>
            <a:off x="609600" y="3505200"/>
            <a:ext cx="1905000" cy="18288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609600" y="35814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FFFFFF"/>
                </a:solidFill>
              </a:rPr>
              <a:t>Update User Profile</a:t>
            </a:r>
            <a:endParaRPr lang="en-US" sz="1600" u="sng" dirty="0">
              <a:solidFill>
                <a:srgbClr val="FFFFFF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09600" y="40386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FFFFFF"/>
                </a:solidFill>
              </a:rPr>
              <a:t>Manage Block List</a:t>
            </a:r>
            <a:endParaRPr lang="en-US" sz="1600" u="sng" dirty="0">
              <a:solidFill>
                <a:srgbClr val="FFFFFF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09600" y="44958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FFFFFF"/>
                </a:solidFill>
              </a:rPr>
              <a:t>Logout</a:t>
            </a:r>
            <a:endParaRPr lang="en-US" sz="1600" u="sng" dirty="0">
              <a:solidFill>
                <a:srgbClr val="FFFFFF"/>
              </a:solidFill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4114800" y="30480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609600" y="3581400"/>
            <a:ext cx="1752600" cy="3810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9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4953000" y="381000"/>
            <a:ext cx="3397431" cy="55626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5715000" y="2557114"/>
            <a:ext cx="1905000" cy="1024286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5715000" y="2590800"/>
            <a:ext cx="1828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ZacAttack688</a:t>
            </a:r>
          </a:p>
          <a:p>
            <a:r>
              <a:rPr lang="en-US" sz="1600" dirty="0" smtClean="0"/>
              <a:t>Opossums4Lyfe</a:t>
            </a:r>
          </a:p>
          <a:p>
            <a:r>
              <a:rPr lang="en-US" sz="1600" dirty="0" smtClean="0"/>
              <a:t>DoucheMcGouche</a:t>
            </a:r>
          </a:p>
          <a:p>
            <a:endParaRPr lang="en-US" sz="1600" dirty="0"/>
          </a:p>
        </p:txBody>
      </p:sp>
      <p:sp>
        <p:nvSpPr>
          <p:cNvPr id="97" name="Plus 96"/>
          <p:cNvSpPr/>
          <p:nvPr/>
        </p:nvSpPr>
        <p:spPr>
          <a:xfrm>
            <a:off x="7696200" y="3733800"/>
            <a:ext cx="304800" cy="304800"/>
          </a:xfrm>
          <a:prstGeom prst="mathPlus">
            <a:avLst/>
          </a:prstGeom>
          <a:solidFill>
            <a:schemeClr val="accent1">
              <a:lumMod val="75000"/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5715000" y="37001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5715000" y="37338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Username to Block</a:t>
            </a:r>
            <a:endParaRPr lang="en-US" sz="1600" dirty="0"/>
          </a:p>
        </p:txBody>
      </p:sp>
      <p:sp>
        <p:nvSpPr>
          <p:cNvPr id="102" name="TextBox 101"/>
          <p:cNvSpPr txBox="1"/>
          <p:nvPr/>
        </p:nvSpPr>
        <p:spPr>
          <a:xfrm>
            <a:off x="5715000" y="42672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Save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953000" y="533400"/>
            <a:ext cx="3352800" cy="21544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Manage Block List</a:t>
            </a:r>
          </a:p>
          <a:p>
            <a:r>
              <a:rPr lang="en-US" sz="1600" dirty="0" smtClean="0"/>
              <a:t>-To add user to block list, type username into textbox and click the +</a:t>
            </a:r>
          </a:p>
          <a:p>
            <a:r>
              <a:rPr lang="en-US" sz="1600" dirty="0" smtClean="0"/>
              <a:t>-To remove user(s) from block list, click username(s) so username is highlighted, then click the –</a:t>
            </a:r>
          </a:p>
          <a:p>
            <a:r>
              <a:rPr lang="en-US" sz="1600" dirty="0" smtClean="0"/>
              <a:t>-When finished, click Save button</a:t>
            </a:r>
          </a:p>
          <a:p>
            <a:endParaRPr lang="en-US" sz="1600" dirty="0"/>
          </a:p>
        </p:txBody>
      </p:sp>
      <p:sp>
        <p:nvSpPr>
          <p:cNvPr id="2" name="Minus 1"/>
          <p:cNvSpPr/>
          <p:nvPr/>
        </p:nvSpPr>
        <p:spPr>
          <a:xfrm>
            <a:off x="7696200" y="2971800"/>
            <a:ext cx="304800" cy="228600"/>
          </a:xfrm>
          <a:prstGeom prst="mathMinus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4953000" y="59436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Manage Block List Screen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781800" y="42672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Back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42" name="Straight Arrow Connector 141"/>
          <p:cNvCxnSpPr/>
          <p:nvPr/>
        </p:nvCxnSpPr>
        <p:spPr>
          <a:xfrm>
            <a:off x="4114800" y="30480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567145" y="591965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Manage Block List Link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609600" y="381000"/>
            <a:ext cx="3397431" cy="55626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609599" y="53340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609600" y="53340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7" name="Picture 146" descr="chat-4-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486400"/>
            <a:ext cx="304800" cy="304800"/>
          </a:xfrm>
          <a:prstGeom prst="rect">
            <a:avLst/>
          </a:prstGeom>
        </p:spPr>
      </p:pic>
      <p:pic>
        <p:nvPicPr>
          <p:cNvPr id="148" name="Picture 147" descr="student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5486400"/>
            <a:ext cx="304800" cy="304800"/>
          </a:xfrm>
          <a:prstGeom prst="rect">
            <a:avLst/>
          </a:prstGeom>
        </p:spPr>
      </p:pic>
      <p:sp>
        <p:nvSpPr>
          <p:cNvPr id="149" name="Rounded Rectangle 148"/>
          <p:cNvSpPr/>
          <p:nvPr/>
        </p:nvSpPr>
        <p:spPr>
          <a:xfrm>
            <a:off x="1907177" y="53623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0" name="Picture 149" descr="gear-2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486400"/>
            <a:ext cx="304800" cy="304800"/>
          </a:xfrm>
          <a:prstGeom prst="rect">
            <a:avLst/>
          </a:prstGeom>
        </p:spPr>
      </p:pic>
      <p:pic>
        <p:nvPicPr>
          <p:cNvPr id="151" name="Picture 150" descr="search-13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5486400"/>
            <a:ext cx="304800" cy="304800"/>
          </a:xfrm>
          <a:prstGeom prst="rect">
            <a:avLst/>
          </a:prstGeom>
        </p:spPr>
      </p:pic>
      <p:sp>
        <p:nvSpPr>
          <p:cNvPr id="153" name="TextBox 152"/>
          <p:cNvSpPr txBox="1"/>
          <p:nvPr/>
        </p:nvSpPr>
        <p:spPr>
          <a:xfrm>
            <a:off x="762000" y="4038600"/>
            <a:ext cx="319822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Monday 3:00pm-4:00pm</a:t>
            </a:r>
          </a:p>
          <a:p>
            <a:r>
              <a:rPr lang="en-US" sz="1600" dirty="0" smtClean="0"/>
              <a:t>Tuesday 11:30am-2:30pm</a:t>
            </a:r>
          </a:p>
          <a:p>
            <a:r>
              <a:rPr lang="en-US" sz="1600" dirty="0" smtClean="0"/>
              <a:t>Friday 6:00pm-8:00pm</a:t>
            </a:r>
            <a:endParaRPr lang="en-US" sz="1600" dirty="0"/>
          </a:p>
        </p:txBody>
      </p:sp>
      <p:sp>
        <p:nvSpPr>
          <p:cNvPr id="154" name="Rectangle 153"/>
          <p:cNvSpPr/>
          <p:nvPr/>
        </p:nvSpPr>
        <p:spPr>
          <a:xfrm>
            <a:off x="609600" y="381000"/>
            <a:ext cx="3397431" cy="1905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838200" y="609600"/>
            <a:ext cx="731520" cy="73152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1557745" y="509450"/>
            <a:ext cx="24808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Darcie Odom</a:t>
            </a:r>
          </a:p>
          <a:p>
            <a:r>
              <a:rPr lang="en-US" sz="1600" dirty="0" smtClean="0"/>
              <a:t>Georgia Regents University</a:t>
            </a:r>
            <a:endParaRPr lang="en-US" sz="1600" dirty="0"/>
          </a:p>
        </p:txBody>
      </p:sp>
      <p:sp>
        <p:nvSpPr>
          <p:cNvPr id="157" name="TextBox 156"/>
          <p:cNvSpPr txBox="1"/>
          <p:nvPr/>
        </p:nvSpPr>
        <p:spPr>
          <a:xfrm>
            <a:off x="643345" y="1347650"/>
            <a:ext cx="3429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Computer Science student looking for motivated study buddies. Save me from Dowell classes!</a:t>
            </a:r>
            <a:endParaRPr lang="en-US" sz="1500" dirty="0"/>
          </a:p>
        </p:txBody>
      </p:sp>
      <p:sp>
        <p:nvSpPr>
          <p:cNvPr id="158" name="TextBox 157"/>
          <p:cNvSpPr txBox="1"/>
          <p:nvPr/>
        </p:nvSpPr>
        <p:spPr>
          <a:xfrm>
            <a:off x="762000" y="2438400"/>
            <a:ext cx="1905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Courses</a:t>
            </a:r>
            <a:endParaRPr lang="en-US" sz="2000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762000" y="3657600"/>
            <a:ext cx="2438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Availability</a:t>
            </a:r>
          </a:p>
        </p:txBody>
      </p:sp>
      <p:pic>
        <p:nvPicPr>
          <p:cNvPr id="160" name="Picture 159" descr="pencil-2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514600"/>
            <a:ext cx="304800" cy="304800"/>
          </a:xfrm>
          <a:prstGeom prst="rect">
            <a:avLst/>
          </a:prstGeom>
        </p:spPr>
      </p:pic>
      <p:sp>
        <p:nvSpPr>
          <p:cNvPr id="161" name="TextBox 160"/>
          <p:cNvSpPr txBox="1"/>
          <p:nvPr/>
        </p:nvSpPr>
        <p:spPr>
          <a:xfrm>
            <a:off x="762000" y="2819400"/>
            <a:ext cx="19050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CSCI 3500</a:t>
            </a:r>
          </a:p>
          <a:p>
            <a:r>
              <a:rPr lang="en-US" sz="1600" dirty="0" smtClean="0"/>
              <a:t>HIST 1001</a:t>
            </a:r>
          </a:p>
          <a:p>
            <a:r>
              <a:rPr lang="en-US" sz="1600" dirty="0" smtClean="0"/>
              <a:t>BIOL 1108</a:t>
            </a:r>
            <a:endParaRPr lang="en-US" sz="1600" dirty="0"/>
          </a:p>
        </p:txBody>
      </p:sp>
      <p:sp>
        <p:nvSpPr>
          <p:cNvPr id="162" name="Rectangle 161"/>
          <p:cNvSpPr/>
          <p:nvPr/>
        </p:nvSpPr>
        <p:spPr>
          <a:xfrm>
            <a:off x="609600" y="3505200"/>
            <a:ext cx="1905000" cy="18288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/>
          <p:cNvSpPr txBox="1"/>
          <p:nvPr/>
        </p:nvSpPr>
        <p:spPr>
          <a:xfrm>
            <a:off x="609600" y="35814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FFFFFF"/>
                </a:solidFill>
              </a:rPr>
              <a:t>Update User Profile</a:t>
            </a:r>
            <a:endParaRPr lang="en-US" sz="1600" u="sng" dirty="0">
              <a:solidFill>
                <a:srgbClr val="FFFFFF"/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609600" y="40386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FFFFFF"/>
                </a:solidFill>
              </a:rPr>
              <a:t>Manage Block List</a:t>
            </a:r>
            <a:endParaRPr lang="en-US" sz="1600" u="sng" dirty="0">
              <a:solidFill>
                <a:srgbClr val="FFFFFF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609600" y="44958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FFFFFF"/>
                </a:solidFill>
              </a:rPr>
              <a:t>Logout</a:t>
            </a:r>
            <a:endParaRPr lang="en-US" sz="1600" u="sng" dirty="0">
              <a:solidFill>
                <a:srgbClr val="FFFFFF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609600" y="4038600"/>
            <a:ext cx="1752600" cy="3810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4952999" y="53340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4953000" y="53340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9" name="Picture 168" descr="chat-4-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5486400"/>
            <a:ext cx="304800" cy="304800"/>
          </a:xfrm>
          <a:prstGeom prst="rect">
            <a:avLst/>
          </a:prstGeom>
        </p:spPr>
      </p:pic>
      <p:pic>
        <p:nvPicPr>
          <p:cNvPr id="170" name="Picture 169" descr="student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486400"/>
            <a:ext cx="304800" cy="304800"/>
          </a:xfrm>
          <a:prstGeom prst="rect">
            <a:avLst/>
          </a:prstGeom>
        </p:spPr>
      </p:pic>
      <p:sp>
        <p:nvSpPr>
          <p:cNvPr id="171" name="Rounded Rectangle 170"/>
          <p:cNvSpPr/>
          <p:nvPr/>
        </p:nvSpPr>
        <p:spPr>
          <a:xfrm>
            <a:off x="6250577" y="53623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2" name="Picture 171" descr="gear-2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5486400"/>
            <a:ext cx="304800" cy="304800"/>
          </a:xfrm>
          <a:prstGeom prst="rect">
            <a:avLst/>
          </a:prstGeom>
        </p:spPr>
      </p:pic>
      <p:pic>
        <p:nvPicPr>
          <p:cNvPr id="173" name="Picture 172" descr="search-13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864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80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81000" y="5867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Add user to Block List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953000" y="304800"/>
            <a:ext cx="3397431" cy="55626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5715000" y="2328514"/>
            <a:ext cx="1905000" cy="1100486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5715000" y="2362200"/>
            <a:ext cx="182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ZacAttack688</a:t>
            </a:r>
          </a:p>
          <a:p>
            <a:r>
              <a:rPr lang="en-US" sz="1600" dirty="0" smtClean="0"/>
              <a:t>Opossums4Lyfe</a:t>
            </a:r>
          </a:p>
          <a:p>
            <a:r>
              <a:rPr lang="en-US" sz="1600" dirty="0" smtClean="0"/>
              <a:t>DoucheMcGouche</a:t>
            </a:r>
          </a:p>
          <a:p>
            <a:r>
              <a:rPr lang="en-US" sz="1600" dirty="0" smtClean="0"/>
              <a:t>BigBadChad90</a:t>
            </a:r>
          </a:p>
          <a:p>
            <a:endParaRPr lang="en-US" sz="1600" dirty="0"/>
          </a:p>
        </p:txBody>
      </p:sp>
      <p:sp>
        <p:nvSpPr>
          <p:cNvPr id="97" name="Plus 96"/>
          <p:cNvSpPr/>
          <p:nvPr/>
        </p:nvSpPr>
        <p:spPr>
          <a:xfrm>
            <a:off x="7696200" y="3581400"/>
            <a:ext cx="304800" cy="304800"/>
          </a:xfrm>
          <a:prstGeom prst="mathPlus">
            <a:avLst/>
          </a:prstGeom>
          <a:solidFill>
            <a:schemeClr val="accent1">
              <a:lumMod val="75000"/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5715000" y="35477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5715000" y="35814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Username to Block</a:t>
            </a:r>
            <a:endParaRPr lang="en-US" sz="1600" dirty="0"/>
          </a:p>
        </p:txBody>
      </p:sp>
      <p:sp>
        <p:nvSpPr>
          <p:cNvPr id="104" name="TextBox 103"/>
          <p:cNvSpPr txBox="1"/>
          <p:nvPr/>
        </p:nvSpPr>
        <p:spPr>
          <a:xfrm>
            <a:off x="4953000" y="381000"/>
            <a:ext cx="3352800" cy="21544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Manage Block List</a:t>
            </a:r>
          </a:p>
          <a:p>
            <a:r>
              <a:rPr lang="en-US" sz="1600" dirty="0" smtClean="0"/>
              <a:t>-To add user to block list, type username into textbox and click the +</a:t>
            </a:r>
            <a:endParaRPr lang="en-US" sz="1600" dirty="0"/>
          </a:p>
          <a:p>
            <a:r>
              <a:rPr lang="en-US" sz="1600" dirty="0" smtClean="0"/>
              <a:t>-To remove user(s) from block list, click username(s) so username is highlighted, then click the –</a:t>
            </a:r>
          </a:p>
          <a:p>
            <a:r>
              <a:rPr lang="en-US" sz="1600" dirty="0" smtClean="0"/>
              <a:t>-When finished, click Save button</a:t>
            </a:r>
          </a:p>
          <a:p>
            <a:endParaRPr lang="en-US" sz="1600" dirty="0"/>
          </a:p>
        </p:txBody>
      </p:sp>
      <p:sp>
        <p:nvSpPr>
          <p:cNvPr id="2" name="Minus 1"/>
          <p:cNvSpPr/>
          <p:nvPr/>
        </p:nvSpPr>
        <p:spPr>
          <a:xfrm>
            <a:off x="7696200" y="2743200"/>
            <a:ext cx="304800" cy="228600"/>
          </a:xfrm>
          <a:prstGeom prst="mathMinus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57200" y="304800"/>
            <a:ext cx="3397431" cy="55626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1219200" y="2328514"/>
            <a:ext cx="1905000" cy="1024286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1219200" y="2362200"/>
            <a:ext cx="1828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ZacAttack688</a:t>
            </a:r>
          </a:p>
          <a:p>
            <a:r>
              <a:rPr lang="en-US" sz="1600" dirty="0" smtClean="0"/>
              <a:t>Opossums4Lyfe</a:t>
            </a:r>
          </a:p>
          <a:p>
            <a:r>
              <a:rPr lang="en-US" sz="1600" dirty="0" smtClean="0"/>
              <a:t>DoucheMcGouche</a:t>
            </a:r>
          </a:p>
          <a:p>
            <a:endParaRPr lang="en-US" sz="1600" dirty="0"/>
          </a:p>
        </p:txBody>
      </p:sp>
      <p:sp>
        <p:nvSpPr>
          <p:cNvPr id="94" name="Plus 93"/>
          <p:cNvSpPr/>
          <p:nvPr/>
        </p:nvSpPr>
        <p:spPr>
          <a:xfrm>
            <a:off x="3200400" y="3505200"/>
            <a:ext cx="304800" cy="304800"/>
          </a:xfrm>
          <a:prstGeom prst="mathPlus">
            <a:avLst/>
          </a:prstGeom>
          <a:solidFill>
            <a:schemeClr val="accent1">
              <a:lumMod val="75000"/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1219200" y="34715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1219200" y="35052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BigBadChad90</a:t>
            </a:r>
            <a:endParaRPr lang="en-US" sz="1600" dirty="0"/>
          </a:p>
        </p:txBody>
      </p:sp>
      <p:sp>
        <p:nvSpPr>
          <p:cNvPr id="106" name="TextBox 105"/>
          <p:cNvSpPr txBox="1"/>
          <p:nvPr/>
        </p:nvSpPr>
        <p:spPr>
          <a:xfrm>
            <a:off x="457200" y="381000"/>
            <a:ext cx="3352800" cy="21544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Manage Block List</a:t>
            </a:r>
          </a:p>
          <a:p>
            <a:r>
              <a:rPr lang="en-US" sz="1600" dirty="0" smtClean="0"/>
              <a:t>-To add user to block list, type username into textbox and click the +</a:t>
            </a:r>
            <a:endParaRPr lang="en-US" sz="1600" dirty="0"/>
          </a:p>
          <a:p>
            <a:r>
              <a:rPr lang="en-US" sz="1600" dirty="0" smtClean="0"/>
              <a:t>-To remove user(s) from block list, click username(s) so username is highlighted, then click the –</a:t>
            </a:r>
          </a:p>
          <a:p>
            <a:r>
              <a:rPr lang="en-US" sz="1600" dirty="0" smtClean="0"/>
              <a:t>-When finished, click Save button</a:t>
            </a:r>
          </a:p>
          <a:p>
            <a:endParaRPr lang="en-US" sz="1600" dirty="0"/>
          </a:p>
        </p:txBody>
      </p:sp>
      <p:sp>
        <p:nvSpPr>
          <p:cNvPr id="107" name="Minus 106"/>
          <p:cNvSpPr/>
          <p:nvPr/>
        </p:nvSpPr>
        <p:spPr>
          <a:xfrm>
            <a:off x="3200400" y="2743200"/>
            <a:ext cx="304800" cy="228600"/>
          </a:xfrm>
          <a:prstGeom prst="mathMinus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3124200" y="3429000"/>
            <a:ext cx="457200" cy="457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4953000" y="5867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Save Changes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219200" y="40386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Save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286000" y="40386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Back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715000" y="41910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Save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781800" y="41910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Back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638800" y="4114800"/>
            <a:ext cx="1066800" cy="533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4114800" y="30480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457199" y="52578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457200" y="52578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3" name="Picture 122" descr="chat-4-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5410200"/>
            <a:ext cx="304800" cy="304800"/>
          </a:xfrm>
          <a:prstGeom prst="rect">
            <a:avLst/>
          </a:prstGeom>
        </p:spPr>
      </p:pic>
      <p:pic>
        <p:nvPicPr>
          <p:cNvPr id="124" name="Picture 123" descr="student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5410200"/>
            <a:ext cx="304800" cy="304800"/>
          </a:xfrm>
          <a:prstGeom prst="rect">
            <a:avLst/>
          </a:prstGeom>
        </p:spPr>
      </p:pic>
      <p:sp>
        <p:nvSpPr>
          <p:cNvPr id="125" name="Rounded Rectangle 124"/>
          <p:cNvSpPr/>
          <p:nvPr/>
        </p:nvSpPr>
        <p:spPr>
          <a:xfrm>
            <a:off x="1754777" y="52861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125" descr="gear-2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410200"/>
            <a:ext cx="304800" cy="304800"/>
          </a:xfrm>
          <a:prstGeom prst="rect">
            <a:avLst/>
          </a:prstGeom>
        </p:spPr>
      </p:pic>
      <p:pic>
        <p:nvPicPr>
          <p:cNvPr id="127" name="Picture 126" descr="search-13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5410200"/>
            <a:ext cx="304800" cy="304800"/>
          </a:xfrm>
          <a:prstGeom prst="rect">
            <a:avLst/>
          </a:prstGeom>
        </p:spPr>
      </p:pic>
      <p:sp>
        <p:nvSpPr>
          <p:cNvPr id="128" name="Rectangle 127"/>
          <p:cNvSpPr/>
          <p:nvPr/>
        </p:nvSpPr>
        <p:spPr>
          <a:xfrm>
            <a:off x="4952999" y="52578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4953000" y="52578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0" name="Picture 129" descr="chat-4-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5410200"/>
            <a:ext cx="304800" cy="304800"/>
          </a:xfrm>
          <a:prstGeom prst="rect">
            <a:avLst/>
          </a:prstGeom>
        </p:spPr>
      </p:pic>
      <p:pic>
        <p:nvPicPr>
          <p:cNvPr id="131" name="Picture 130" descr="student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410200"/>
            <a:ext cx="304800" cy="304800"/>
          </a:xfrm>
          <a:prstGeom prst="rect">
            <a:avLst/>
          </a:prstGeom>
        </p:spPr>
      </p:pic>
      <p:sp>
        <p:nvSpPr>
          <p:cNvPr id="132" name="Rounded Rectangle 131"/>
          <p:cNvSpPr/>
          <p:nvPr/>
        </p:nvSpPr>
        <p:spPr>
          <a:xfrm>
            <a:off x="6250577" y="52861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" name="Picture 132" descr="gear-2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5410200"/>
            <a:ext cx="304800" cy="304800"/>
          </a:xfrm>
          <a:prstGeom prst="rect">
            <a:avLst/>
          </a:prstGeom>
        </p:spPr>
      </p:pic>
      <p:pic>
        <p:nvPicPr>
          <p:cNvPr id="134" name="Picture 133" descr="search-13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102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50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304800"/>
            <a:ext cx="3397431" cy="55626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219200" y="2404714"/>
            <a:ext cx="1905000" cy="1100486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3200400" y="3657600"/>
            <a:ext cx="304800" cy="304800"/>
          </a:xfrm>
          <a:prstGeom prst="mathPlus">
            <a:avLst/>
          </a:prstGeom>
          <a:solidFill>
            <a:schemeClr val="accent1">
              <a:lumMod val="75000"/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219200" y="36239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219200" y="36576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Username to Block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457200" y="457200"/>
            <a:ext cx="3352800" cy="21544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Manage Block List</a:t>
            </a:r>
          </a:p>
          <a:p>
            <a:r>
              <a:rPr lang="en-US" sz="1600" dirty="0" smtClean="0"/>
              <a:t>-To add user to block list, type username into textbox and click the +</a:t>
            </a:r>
            <a:endParaRPr lang="en-US" sz="1600" dirty="0"/>
          </a:p>
          <a:p>
            <a:r>
              <a:rPr lang="en-US" sz="1600" dirty="0" smtClean="0"/>
              <a:t>-To remove user(s) from block list, click username(s) so username is highlighted, then click the –</a:t>
            </a:r>
          </a:p>
          <a:p>
            <a:r>
              <a:rPr lang="en-US" sz="1600" dirty="0" smtClean="0"/>
              <a:t>-When finished, click Save button</a:t>
            </a:r>
          </a:p>
          <a:p>
            <a:endParaRPr lang="en-US" sz="1600" dirty="0"/>
          </a:p>
        </p:txBody>
      </p:sp>
      <p:sp>
        <p:nvSpPr>
          <p:cNvPr id="23" name="Minus 22"/>
          <p:cNvSpPr/>
          <p:nvPr/>
        </p:nvSpPr>
        <p:spPr>
          <a:xfrm>
            <a:off x="3200400" y="2819400"/>
            <a:ext cx="304800" cy="228600"/>
          </a:xfrm>
          <a:prstGeom prst="mathMinus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57200" y="5867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Remove user(s) from Block List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295400" y="2438400"/>
            <a:ext cx="17526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295400" y="3200400"/>
            <a:ext cx="17526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219200" y="2438400"/>
            <a:ext cx="182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ZacAttack688</a:t>
            </a:r>
          </a:p>
          <a:p>
            <a:r>
              <a:rPr lang="en-US" sz="1600" dirty="0" smtClean="0"/>
              <a:t>Opossums4Lyfe</a:t>
            </a:r>
          </a:p>
          <a:p>
            <a:r>
              <a:rPr lang="en-US" sz="1600" dirty="0" smtClean="0"/>
              <a:t>DoucheMcGouche</a:t>
            </a:r>
          </a:p>
          <a:p>
            <a:r>
              <a:rPr lang="en-US" sz="1600" dirty="0" smtClean="0"/>
              <a:t>BigBadChad90</a:t>
            </a:r>
          </a:p>
          <a:p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3124200" y="2667000"/>
            <a:ext cx="457200" cy="533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953000" y="304800"/>
            <a:ext cx="3397431" cy="55626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5715000" y="2404714"/>
            <a:ext cx="1905000" cy="948086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715000" y="2438400"/>
            <a:ext cx="1828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Opossums4Lyfe</a:t>
            </a:r>
          </a:p>
          <a:p>
            <a:r>
              <a:rPr lang="en-US" sz="1600" dirty="0" smtClean="0"/>
              <a:t>DoucheMcGouche</a:t>
            </a:r>
            <a:endParaRPr lang="en-US" sz="1600" dirty="0"/>
          </a:p>
        </p:txBody>
      </p:sp>
      <p:sp>
        <p:nvSpPr>
          <p:cNvPr id="44" name="Plus 43"/>
          <p:cNvSpPr/>
          <p:nvPr/>
        </p:nvSpPr>
        <p:spPr>
          <a:xfrm>
            <a:off x="7696200" y="3505200"/>
            <a:ext cx="304800" cy="304800"/>
          </a:xfrm>
          <a:prstGeom prst="mathPlus">
            <a:avLst/>
          </a:prstGeom>
          <a:solidFill>
            <a:schemeClr val="accent1">
              <a:lumMod val="75000"/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5715000" y="34715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715000" y="35052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Username to Block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4953000" y="457200"/>
            <a:ext cx="3352800" cy="21544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Manage Block List</a:t>
            </a:r>
          </a:p>
          <a:p>
            <a:r>
              <a:rPr lang="en-US" sz="1600" dirty="0" smtClean="0"/>
              <a:t>-To add user to block list, type username into textbox and click the +</a:t>
            </a:r>
            <a:endParaRPr lang="en-US" sz="1600" dirty="0"/>
          </a:p>
          <a:p>
            <a:r>
              <a:rPr lang="en-US" sz="1600" dirty="0" smtClean="0"/>
              <a:t>-To remove user(s) from block list, click username(s) so username is highlighted, then click the –</a:t>
            </a:r>
          </a:p>
          <a:p>
            <a:r>
              <a:rPr lang="en-US" sz="1600" dirty="0" smtClean="0"/>
              <a:t>-When finished, click Save button</a:t>
            </a:r>
          </a:p>
          <a:p>
            <a:endParaRPr lang="en-US" sz="1600" dirty="0"/>
          </a:p>
        </p:txBody>
      </p:sp>
      <p:sp>
        <p:nvSpPr>
          <p:cNvPr id="50" name="Minus 49"/>
          <p:cNvSpPr/>
          <p:nvPr/>
        </p:nvSpPr>
        <p:spPr>
          <a:xfrm>
            <a:off x="7696200" y="2819400"/>
            <a:ext cx="304800" cy="228600"/>
          </a:xfrm>
          <a:prstGeom prst="mathMinus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953000" y="5867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Save Changes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638800" y="3962400"/>
            <a:ext cx="1066800" cy="533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715000" y="40386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Save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781800" y="40386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Back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219200" y="41148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Save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286000" y="41148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Back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114800" y="30480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57199" y="52578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57200" y="52578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 descr="chat-4-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5410200"/>
            <a:ext cx="304800" cy="304800"/>
          </a:xfrm>
          <a:prstGeom prst="rect">
            <a:avLst/>
          </a:prstGeom>
        </p:spPr>
      </p:pic>
      <p:pic>
        <p:nvPicPr>
          <p:cNvPr id="64" name="Picture 63" descr="student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5410200"/>
            <a:ext cx="304800" cy="304800"/>
          </a:xfrm>
          <a:prstGeom prst="rect">
            <a:avLst/>
          </a:prstGeom>
        </p:spPr>
      </p:pic>
      <p:sp>
        <p:nvSpPr>
          <p:cNvPr id="65" name="Rounded Rectangle 64"/>
          <p:cNvSpPr/>
          <p:nvPr/>
        </p:nvSpPr>
        <p:spPr>
          <a:xfrm>
            <a:off x="1754777" y="52861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65" descr="gear-2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410200"/>
            <a:ext cx="304800" cy="304800"/>
          </a:xfrm>
          <a:prstGeom prst="rect">
            <a:avLst/>
          </a:prstGeom>
        </p:spPr>
      </p:pic>
      <p:pic>
        <p:nvPicPr>
          <p:cNvPr id="67" name="Picture 66" descr="search-13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5410200"/>
            <a:ext cx="304800" cy="304800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4952999" y="52578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4953000" y="52578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 descr="chat-4-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5410200"/>
            <a:ext cx="304800" cy="304800"/>
          </a:xfrm>
          <a:prstGeom prst="rect">
            <a:avLst/>
          </a:prstGeom>
        </p:spPr>
      </p:pic>
      <p:pic>
        <p:nvPicPr>
          <p:cNvPr id="71" name="Picture 70" descr="student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410200"/>
            <a:ext cx="304800" cy="304800"/>
          </a:xfrm>
          <a:prstGeom prst="rect">
            <a:avLst/>
          </a:prstGeom>
        </p:spPr>
      </p:pic>
      <p:sp>
        <p:nvSpPr>
          <p:cNvPr id="72" name="Rounded Rectangle 71"/>
          <p:cNvSpPr/>
          <p:nvPr/>
        </p:nvSpPr>
        <p:spPr>
          <a:xfrm>
            <a:off x="6250577" y="52861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 descr="gear-2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5410200"/>
            <a:ext cx="304800" cy="304800"/>
          </a:xfrm>
          <a:prstGeom prst="rect">
            <a:avLst/>
          </a:prstGeom>
        </p:spPr>
      </p:pic>
      <p:pic>
        <p:nvPicPr>
          <p:cNvPr id="74" name="Picture 73" descr="search-13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4102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782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4953000" y="304800"/>
            <a:ext cx="3397431" cy="577892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bear-2-5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04800"/>
            <a:ext cx="3200400" cy="32004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5257800" y="838200"/>
            <a:ext cx="259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Bradley Hand Bold"/>
                <a:cs typeface="Bradley Hand Bold"/>
              </a:rPr>
              <a:t>Study Bear</a:t>
            </a:r>
            <a:endParaRPr lang="en-US" sz="4400" dirty="0">
              <a:solidFill>
                <a:schemeClr val="accent1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172200" y="38862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6172200" y="44958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953000" y="38862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Email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53000" y="44958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172200" y="49530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Login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876800" y="5486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Sign up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  |  </a:t>
            </a:r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Forgot password</a:t>
            </a:r>
            <a:endParaRPr lang="en-US" u="sng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953000" y="60198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Login Screen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4114800" y="30480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09600" y="381000"/>
            <a:ext cx="3397431" cy="55626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09599" y="53340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09600" y="53340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65" descr="chat-4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486400"/>
            <a:ext cx="304800" cy="304800"/>
          </a:xfrm>
          <a:prstGeom prst="rect">
            <a:avLst/>
          </a:prstGeom>
        </p:spPr>
      </p:pic>
      <p:pic>
        <p:nvPicPr>
          <p:cNvPr id="67" name="Picture 66" descr="student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5486400"/>
            <a:ext cx="304800" cy="304800"/>
          </a:xfrm>
          <a:prstGeom prst="rect">
            <a:avLst/>
          </a:prstGeom>
        </p:spPr>
      </p:pic>
      <p:sp>
        <p:nvSpPr>
          <p:cNvPr id="68" name="Rounded Rectangle 67"/>
          <p:cNvSpPr/>
          <p:nvPr/>
        </p:nvSpPr>
        <p:spPr>
          <a:xfrm>
            <a:off x="1907177" y="53623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 descr="gear-2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486400"/>
            <a:ext cx="304800" cy="304800"/>
          </a:xfrm>
          <a:prstGeom prst="rect">
            <a:avLst/>
          </a:prstGeom>
        </p:spPr>
      </p:pic>
      <p:pic>
        <p:nvPicPr>
          <p:cNvPr id="70" name="Picture 69" descr="search-13-2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5486400"/>
            <a:ext cx="304800" cy="304800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762000" y="4038600"/>
            <a:ext cx="319822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Monday 3:00pm-4:00pm</a:t>
            </a:r>
          </a:p>
          <a:p>
            <a:r>
              <a:rPr lang="en-US" sz="1600" dirty="0" smtClean="0"/>
              <a:t>Tuesday 11:30am-2:30pm</a:t>
            </a:r>
          </a:p>
          <a:p>
            <a:r>
              <a:rPr lang="en-US" sz="1600" dirty="0" smtClean="0"/>
              <a:t>Friday 6:00pm-8:00pm</a:t>
            </a:r>
            <a:endParaRPr lang="en-US" sz="1600" dirty="0"/>
          </a:p>
        </p:txBody>
      </p:sp>
      <p:sp>
        <p:nvSpPr>
          <p:cNvPr id="73" name="Rectangle 72"/>
          <p:cNvSpPr/>
          <p:nvPr/>
        </p:nvSpPr>
        <p:spPr>
          <a:xfrm>
            <a:off x="609600" y="381000"/>
            <a:ext cx="3397431" cy="1905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38200" y="609600"/>
            <a:ext cx="731520" cy="73152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1557745" y="509450"/>
            <a:ext cx="24808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Darcie Odom</a:t>
            </a:r>
          </a:p>
          <a:p>
            <a:r>
              <a:rPr lang="en-US" sz="1600" dirty="0" smtClean="0"/>
              <a:t>Georgia Regents University</a:t>
            </a:r>
            <a:endParaRPr lang="en-US" sz="1600" dirty="0"/>
          </a:p>
        </p:txBody>
      </p:sp>
      <p:sp>
        <p:nvSpPr>
          <p:cNvPr id="76" name="TextBox 75"/>
          <p:cNvSpPr txBox="1"/>
          <p:nvPr/>
        </p:nvSpPr>
        <p:spPr>
          <a:xfrm>
            <a:off x="643345" y="1347650"/>
            <a:ext cx="3429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Computer Science student looking for motivated study buddies. Save me from Dowell classes!</a:t>
            </a:r>
            <a:endParaRPr lang="en-US" sz="1500" dirty="0"/>
          </a:p>
        </p:txBody>
      </p:sp>
      <p:sp>
        <p:nvSpPr>
          <p:cNvPr id="77" name="TextBox 76"/>
          <p:cNvSpPr txBox="1"/>
          <p:nvPr/>
        </p:nvSpPr>
        <p:spPr>
          <a:xfrm>
            <a:off x="762000" y="2438400"/>
            <a:ext cx="1905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Courses</a:t>
            </a:r>
            <a:endParaRPr lang="en-US" sz="20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762000" y="3657600"/>
            <a:ext cx="2438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Availability</a:t>
            </a:r>
          </a:p>
        </p:txBody>
      </p:sp>
      <p:pic>
        <p:nvPicPr>
          <p:cNvPr id="79" name="Picture 78" descr="pencil-24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514600"/>
            <a:ext cx="304800" cy="3048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762000" y="2819400"/>
            <a:ext cx="19050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CSCI 3500</a:t>
            </a:r>
          </a:p>
          <a:p>
            <a:r>
              <a:rPr lang="en-US" sz="1600" dirty="0" smtClean="0"/>
              <a:t>HIST 1001</a:t>
            </a:r>
          </a:p>
          <a:p>
            <a:r>
              <a:rPr lang="en-US" sz="1600" dirty="0" smtClean="0"/>
              <a:t>BIOL 1108</a:t>
            </a:r>
            <a:endParaRPr lang="en-US" sz="1600" dirty="0"/>
          </a:p>
        </p:txBody>
      </p:sp>
      <p:sp>
        <p:nvSpPr>
          <p:cNvPr id="81" name="Rectangle 80"/>
          <p:cNvSpPr/>
          <p:nvPr/>
        </p:nvSpPr>
        <p:spPr>
          <a:xfrm>
            <a:off x="609600" y="3505200"/>
            <a:ext cx="1905000" cy="18288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609600" y="35814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FFFFFF"/>
                </a:solidFill>
              </a:rPr>
              <a:t>Update User Profile</a:t>
            </a:r>
            <a:endParaRPr lang="en-US" sz="1600" u="sng" dirty="0">
              <a:solidFill>
                <a:srgbClr val="FFFFFF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09600" y="40386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FFFFFF"/>
                </a:solidFill>
              </a:rPr>
              <a:t>Manage Block List</a:t>
            </a:r>
            <a:endParaRPr lang="en-US" sz="1600" u="sng" dirty="0">
              <a:solidFill>
                <a:srgbClr val="FFFFFF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09600" y="44958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FFFFFF"/>
                </a:solidFill>
              </a:rPr>
              <a:t>Logout</a:t>
            </a:r>
            <a:endParaRPr lang="en-US" sz="1600" u="sng" dirty="0">
              <a:solidFill>
                <a:srgbClr val="FFFFFF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09600" y="4495800"/>
            <a:ext cx="762000" cy="3810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609600" y="5867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Logout Link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340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838200" y="685800"/>
            <a:ext cx="3397431" cy="5105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997682" y="3859311"/>
            <a:ext cx="325754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Monday 3:00pm-4:00pm</a:t>
            </a:r>
            <a:endParaRPr lang="en-US" sz="1400" dirty="0"/>
          </a:p>
        </p:txBody>
      </p:sp>
      <p:sp>
        <p:nvSpPr>
          <p:cNvPr id="43" name="Rectangle 42"/>
          <p:cNvSpPr/>
          <p:nvPr/>
        </p:nvSpPr>
        <p:spPr>
          <a:xfrm>
            <a:off x="838200" y="685800"/>
            <a:ext cx="3397431" cy="51054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75360" y="2812869"/>
            <a:ext cx="1905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Courses</a:t>
            </a:r>
            <a:endParaRPr lang="en-US" sz="20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975360" y="3601301"/>
            <a:ext cx="2438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Availability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75359" y="3182201"/>
            <a:ext cx="3217817" cy="3513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CSCI3500</a:t>
            </a:r>
            <a:endParaRPr lang="en-US" sz="1600" dirty="0"/>
          </a:p>
        </p:txBody>
      </p:sp>
      <p:sp>
        <p:nvSpPr>
          <p:cNvPr id="63" name="TextBox 62"/>
          <p:cNvSpPr txBox="1"/>
          <p:nvPr/>
        </p:nvSpPr>
        <p:spPr>
          <a:xfrm>
            <a:off x="975360" y="3970634"/>
            <a:ext cx="313944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Monday 3:00pm-4:00pm</a:t>
            </a:r>
            <a:endParaRPr lang="en-US" sz="1600" dirty="0"/>
          </a:p>
        </p:txBody>
      </p:sp>
      <p:sp>
        <p:nvSpPr>
          <p:cNvPr id="66" name="TextBox 65"/>
          <p:cNvSpPr txBox="1"/>
          <p:nvPr/>
        </p:nvSpPr>
        <p:spPr>
          <a:xfrm>
            <a:off x="5105400" y="1295400"/>
            <a:ext cx="373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-Show all profile or only matching parts of profile?</a:t>
            </a:r>
          </a:p>
          <a:p>
            <a:r>
              <a:rPr lang="en-US" dirty="0" smtClean="0"/>
              <a:t> -Swipe left for skip (like Pandora)</a:t>
            </a:r>
          </a:p>
          <a:p>
            <a:r>
              <a:rPr lang="en-US" dirty="0" smtClean="0"/>
              <a:t>-Swipe right for message</a:t>
            </a:r>
          </a:p>
          <a:p>
            <a:r>
              <a:rPr lang="en-US" dirty="0" smtClean="0"/>
              <a:t>-Swipe down for block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38200" y="57912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Match Screen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38200" y="685800"/>
            <a:ext cx="3397431" cy="20574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1752600" y="838200"/>
            <a:ext cx="24808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Chad Reynolds</a:t>
            </a:r>
          </a:p>
          <a:p>
            <a:r>
              <a:rPr lang="en-US" sz="1600" dirty="0" smtClean="0"/>
              <a:t>Georgia Regents University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838200" y="1676400"/>
            <a:ext cx="3429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Computer Science super student. Trust me, you NEED to study with me.</a:t>
            </a:r>
            <a:endParaRPr lang="en-US" sz="1500" dirty="0"/>
          </a:p>
        </p:txBody>
      </p:sp>
      <p:sp>
        <p:nvSpPr>
          <p:cNvPr id="83" name="Rectangle 82"/>
          <p:cNvSpPr/>
          <p:nvPr/>
        </p:nvSpPr>
        <p:spPr>
          <a:xfrm>
            <a:off x="1066800" y="914400"/>
            <a:ext cx="731520" cy="73152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38199" y="51816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38200" y="51816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chat-4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334000"/>
            <a:ext cx="304800" cy="304800"/>
          </a:xfrm>
          <a:prstGeom prst="rect">
            <a:avLst/>
          </a:prstGeom>
        </p:spPr>
      </p:pic>
      <p:pic>
        <p:nvPicPr>
          <p:cNvPr id="27" name="Picture 26" descr="student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5334000"/>
            <a:ext cx="304800" cy="304800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>
            <a:off x="2135777" y="52099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gear-2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334000"/>
            <a:ext cx="304800" cy="304800"/>
          </a:xfrm>
          <a:prstGeom prst="rect">
            <a:avLst/>
          </a:prstGeom>
        </p:spPr>
      </p:pic>
      <p:pic>
        <p:nvPicPr>
          <p:cNvPr id="30" name="Picture 29" descr="search-13-2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53340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981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304800"/>
            <a:ext cx="3397431" cy="577892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905000" y="17526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905000" y="23622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0" y="17526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Email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23622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905000" y="35814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85800" y="35814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Name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905000" y="4191000"/>
            <a:ext cx="1905000" cy="12192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5800" y="41910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Bio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05000" y="533400"/>
            <a:ext cx="990600" cy="914400"/>
          </a:xfrm>
          <a:prstGeom prst="rect">
            <a:avLst/>
          </a:prstGeom>
          <a:noFill/>
          <a:ln w="28575" cmpd="sng">
            <a:solidFill>
              <a:schemeClr val="accent1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28800" y="7620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Photo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905000" y="29718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5800" y="29718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Confirm</a:t>
            </a:r>
          </a:p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9600" y="6053486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Save with invalid information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05000" y="1786286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o.darcie@gmail.com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905000" y="2395886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**********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1981200" y="3005486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**********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1905000" y="3615086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Darcie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1905000" y="4224686"/>
            <a:ext cx="1828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Hi I’m Darcie! Study with me :)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5029200" y="304800"/>
            <a:ext cx="3397431" cy="577892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6324600" y="17526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 w="38100" cmpd="sng">
            <a:solidFill>
              <a:srgbClr val="AA010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6324600" y="24809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105400" y="17526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Email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05400" y="2480914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324600" y="37001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105400" y="3700114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Name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324600" y="4309714"/>
            <a:ext cx="1905000" cy="12192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105400" y="4309714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Bio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324600" y="533400"/>
            <a:ext cx="990600" cy="914400"/>
          </a:xfrm>
          <a:prstGeom prst="rect">
            <a:avLst/>
          </a:prstGeom>
          <a:noFill/>
          <a:ln w="28575" cmpd="sng">
            <a:solidFill>
              <a:schemeClr val="accent1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248400" y="7620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Photo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324600" y="30905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105400" y="3090514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Confirm</a:t>
            </a:r>
          </a:p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76800" y="60198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Highlight fields with errors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24600" y="25146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**********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6400800" y="31242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**********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6324600" y="37338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Darcie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6324600" y="4343400"/>
            <a:ext cx="1828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Hi I’m Darcie! Study with me :)</a:t>
            </a:r>
            <a:endParaRPr 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6324600" y="21336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AA0101"/>
                </a:solidFill>
                <a:latin typeface="Bradley Hand Bold"/>
                <a:cs typeface="Bradley Hand Bold"/>
              </a:rPr>
              <a:t>Email must be “edu”</a:t>
            </a:r>
            <a:endParaRPr lang="en-US" sz="1600" dirty="0">
              <a:solidFill>
                <a:srgbClr val="AA0101"/>
              </a:solidFill>
              <a:latin typeface="Bradley Hand Bold"/>
              <a:cs typeface="Bradley Hand Bold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828800" y="5410200"/>
            <a:ext cx="1066800" cy="533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114800" y="30480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905000" y="533400"/>
            <a:ext cx="990600" cy="914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324600" y="533400"/>
            <a:ext cx="990600" cy="914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52400" y="3048000"/>
            <a:ext cx="304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8610600" y="3048000"/>
            <a:ext cx="381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905000" y="54864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Save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971800" y="54864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Back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24600" y="56388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Save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391400" y="56388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Back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484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>
          <a:xfrm>
            <a:off x="609600" y="304800"/>
            <a:ext cx="3397431" cy="577892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ounded Rectangle 97"/>
          <p:cNvSpPr/>
          <p:nvPr/>
        </p:nvSpPr>
        <p:spPr>
          <a:xfrm>
            <a:off x="1905000" y="17526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1905000" y="23622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685800" y="17526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Email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85800" y="23622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1905000" y="35814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685800" y="35814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Name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1905000" y="4191000"/>
            <a:ext cx="1905000" cy="12192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685800" y="41910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Bio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905000" y="533400"/>
            <a:ext cx="990600" cy="914400"/>
          </a:xfrm>
          <a:prstGeom prst="rect">
            <a:avLst/>
          </a:prstGeom>
          <a:noFill/>
          <a:ln w="28575" cmpd="sng">
            <a:solidFill>
              <a:schemeClr val="accent1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1828800" y="7620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Photo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1905000" y="29718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685800" y="29718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Confirm</a:t>
            </a:r>
          </a:p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09600" y="6053486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Save with valid information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905000" y="1786286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dodom2@gru.edu</a:t>
            </a:r>
            <a:endParaRPr lang="en-US" sz="1600" dirty="0"/>
          </a:p>
        </p:txBody>
      </p:sp>
      <p:sp>
        <p:nvSpPr>
          <p:cNvPr id="113" name="TextBox 112"/>
          <p:cNvSpPr txBox="1"/>
          <p:nvPr/>
        </p:nvSpPr>
        <p:spPr>
          <a:xfrm>
            <a:off x="1905000" y="2395886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**********</a:t>
            </a:r>
            <a:endParaRPr lang="en-US" sz="1600" dirty="0"/>
          </a:p>
        </p:txBody>
      </p:sp>
      <p:sp>
        <p:nvSpPr>
          <p:cNvPr id="114" name="TextBox 113"/>
          <p:cNvSpPr txBox="1"/>
          <p:nvPr/>
        </p:nvSpPr>
        <p:spPr>
          <a:xfrm>
            <a:off x="1981200" y="3005486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**********</a:t>
            </a:r>
            <a:endParaRPr lang="en-US" sz="1600" dirty="0"/>
          </a:p>
        </p:txBody>
      </p:sp>
      <p:sp>
        <p:nvSpPr>
          <p:cNvPr id="115" name="TextBox 114"/>
          <p:cNvSpPr txBox="1"/>
          <p:nvPr/>
        </p:nvSpPr>
        <p:spPr>
          <a:xfrm>
            <a:off x="1905000" y="3615086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Darcie</a:t>
            </a:r>
            <a:endParaRPr lang="en-US" sz="16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905000" y="4224686"/>
            <a:ext cx="1828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Hi I’m Darcie! Study with me :)</a:t>
            </a:r>
            <a:endParaRPr lang="en-US" sz="1600" dirty="0"/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4114800" y="30480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5029200" y="304800"/>
            <a:ext cx="3397431" cy="577892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ounded Rectangle 139"/>
          <p:cNvSpPr/>
          <p:nvPr/>
        </p:nvSpPr>
        <p:spPr>
          <a:xfrm>
            <a:off x="6324600" y="17526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ounded Rectangle 140"/>
          <p:cNvSpPr/>
          <p:nvPr/>
        </p:nvSpPr>
        <p:spPr>
          <a:xfrm>
            <a:off x="6324600" y="23622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>
            <a:off x="5105400" y="17526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Email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105400" y="23622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44" name="Rounded Rectangle 143"/>
          <p:cNvSpPr/>
          <p:nvPr/>
        </p:nvSpPr>
        <p:spPr>
          <a:xfrm>
            <a:off x="6324600" y="35814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>
            <a:off x="5105400" y="35814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Name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6324600" y="4191000"/>
            <a:ext cx="1905000" cy="12192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5105400" y="41910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Bio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6324600" y="533400"/>
            <a:ext cx="990600" cy="914400"/>
          </a:xfrm>
          <a:prstGeom prst="rect">
            <a:avLst/>
          </a:prstGeom>
          <a:noFill/>
          <a:ln w="28575" cmpd="sng">
            <a:solidFill>
              <a:schemeClr val="accent1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/>
          <p:cNvSpPr txBox="1"/>
          <p:nvPr/>
        </p:nvSpPr>
        <p:spPr>
          <a:xfrm>
            <a:off x="6248400" y="7620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Photo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6324600" y="29718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5105400" y="29718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Confirm</a:t>
            </a:r>
          </a:p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6324600" y="1786286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dodom2@gru.edu</a:t>
            </a:r>
            <a:endParaRPr lang="en-US" sz="1600" dirty="0"/>
          </a:p>
        </p:txBody>
      </p:sp>
      <p:sp>
        <p:nvSpPr>
          <p:cNvPr id="154" name="TextBox 153"/>
          <p:cNvSpPr txBox="1"/>
          <p:nvPr/>
        </p:nvSpPr>
        <p:spPr>
          <a:xfrm>
            <a:off x="6324600" y="2395886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**********</a:t>
            </a:r>
            <a:endParaRPr lang="en-US" sz="1600" dirty="0"/>
          </a:p>
        </p:txBody>
      </p:sp>
      <p:sp>
        <p:nvSpPr>
          <p:cNvPr id="155" name="TextBox 154"/>
          <p:cNvSpPr txBox="1"/>
          <p:nvPr/>
        </p:nvSpPr>
        <p:spPr>
          <a:xfrm>
            <a:off x="6400800" y="3005486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**********</a:t>
            </a:r>
            <a:endParaRPr lang="en-US" sz="1600" dirty="0"/>
          </a:p>
        </p:txBody>
      </p:sp>
      <p:sp>
        <p:nvSpPr>
          <p:cNvPr id="156" name="TextBox 155"/>
          <p:cNvSpPr txBox="1"/>
          <p:nvPr/>
        </p:nvSpPr>
        <p:spPr>
          <a:xfrm>
            <a:off x="6324600" y="3615086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Darcie</a:t>
            </a:r>
            <a:endParaRPr lang="en-US" sz="1600" dirty="0"/>
          </a:p>
        </p:txBody>
      </p:sp>
      <p:sp>
        <p:nvSpPr>
          <p:cNvPr id="157" name="TextBox 156"/>
          <p:cNvSpPr txBox="1"/>
          <p:nvPr/>
        </p:nvSpPr>
        <p:spPr>
          <a:xfrm>
            <a:off x="6324600" y="4224686"/>
            <a:ext cx="1828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Hi I’m Darcie! Study with me :)</a:t>
            </a:r>
            <a:endParaRPr lang="en-US" sz="1600" dirty="0"/>
          </a:p>
        </p:txBody>
      </p:sp>
      <p:sp>
        <p:nvSpPr>
          <p:cNvPr id="159" name="Rectangle 158"/>
          <p:cNvSpPr/>
          <p:nvPr/>
        </p:nvSpPr>
        <p:spPr>
          <a:xfrm>
            <a:off x="5257800" y="1600200"/>
            <a:ext cx="2971800" cy="28194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1905000" y="533400"/>
            <a:ext cx="990600" cy="914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6324600" y="533400"/>
            <a:ext cx="990600" cy="914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5562600" y="1981200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Thanks for creating a StudyBear account! Please check email for verification link.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6324600" y="35814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OK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5029200" y="60198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Valid save </a:t>
            </a:r>
            <a:r>
              <a:rPr lang="en-US" b="1" dirty="0" smtClean="0">
                <a:solidFill>
                  <a:srgbClr val="FF0000"/>
                </a:solidFill>
                <a:sym typeface="Wingdings"/>
              </a:rPr>
              <a:t> Pop-up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6248400" y="3505200"/>
            <a:ext cx="1066800" cy="533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Straight Arrow Connector 166"/>
          <p:cNvCxnSpPr/>
          <p:nvPr/>
        </p:nvCxnSpPr>
        <p:spPr>
          <a:xfrm>
            <a:off x="8610600" y="3048000"/>
            <a:ext cx="381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152400" y="3048000"/>
            <a:ext cx="304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1828800" y="5410200"/>
            <a:ext cx="1066800" cy="533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TextBox 173"/>
          <p:cNvSpPr txBox="1"/>
          <p:nvPr/>
        </p:nvSpPr>
        <p:spPr>
          <a:xfrm>
            <a:off x="1905000" y="54864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Save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2971800" y="54864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Back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6324600" y="54864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Save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7391400" y="54864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Back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283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271114"/>
            <a:ext cx="3397431" cy="577892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bear-2-5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71114"/>
            <a:ext cx="3200400" cy="32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804514"/>
            <a:ext cx="259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Bradley Hand Bold"/>
                <a:cs typeface="Bradley Hand Bold"/>
              </a:rPr>
              <a:t>Study Bear</a:t>
            </a:r>
            <a:endParaRPr lang="en-US" sz="4400" dirty="0">
              <a:solidFill>
                <a:schemeClr val="accent1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828800" y="38525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828800" y="44621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3852514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Email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4462114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28800" y="4919314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Login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5452714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Sign up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  |  </a:t>
            </a:r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Forgot password</a:t>
            </a:r>
            <a:endParaRPr lang="en-US" u="sng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600" y="60198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Login before account is verified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52600" y="4876800"/>
            <a:ext cx="1066800" cy="457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114800" y="30480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52400" y="3048000"/>
            <a:ext cx="304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029200" y="304800"/>
            <a:ext cx="3397431" cy="577892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 descr="bear-2-5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304800"/>
            <a:ext cx="3200400" cy="32004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334000" y="838200"/>
            <a:ext cx="259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Bradley Hand Bold"/>
                <a:cs typeface="Bradley Hand Bold"/>
              </a:rPr>
              <a:t>Study Bear</a:t>
            </a:r>
            <a:endParaRPr lang="en-US" sz="4400" dirty="0">
              <a:solidFill>
                <a:schemeClr val="accent1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248400" y="38862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6248400" y="44958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029200" y="38862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Email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29200" y="44958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48400" y="49530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Login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53000" y="5486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Sign up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  |  </a:t>
            </a:r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Forgot password</a:t>
            </a:r>
            <a:endParaRPr lang="en-US" u="sng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53000" y="60198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Unverified login </a:t>
            </a:r>
            <a:r>
              <a:rPr lang="en-US" b="1" dirty="0" smtClean="0">
                <a:solidFill>
                  <a:srgbClr val="FF0000"/>
                </a:solidFill>
                <a:sym typeface="Wingdings"/>
              </a:rPr>
              <a:t> Pop-up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257800" y="1752600"/>
            <a:ext cx="2971800" cy="28194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638800" y="2057400"/>
            <a:ext cx="22098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Your account has not been verified. Please check email for verification link </a:t>
            </a:r>
            <a:r>
              <a:rPr lang="en-US" dirty="0" smtClean="0">
                <a:solidFill>
                  <a:schemeClr val="bg1"/>
                </a:solidFill>
              </a:rPr>
              <a:t>or </a:t>
            </a:r>
            <a:r>
              <a:rPr lang="en-US" u="sng" dirty="0" smtClean="0">
                <a:solidFill>
                  <a:schemeClr val="tx2"/>
                </a:solidFill>
              </a:rPr>
              <a:t>request another verification email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48400" y="39624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OK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72200" y="3886200"/>
            <a:ext cx="1066800" cy="533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828800" y="3886200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dodom2@gru.edu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1828800" y="44958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**********</a:t>
            </a:r>
            <a:endParaRPr lang="en-US" sz="16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8610600" y="3048000"/>
            <a:ext cx="381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382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271114"/>
            <a:ext cx="3397431" cy="577892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bear-2-5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71114"/>
            <a:ext cx="3200400" cy="32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804514"/>
            <a:ext cx="259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Bradley Hand Bold"/>
                <a:cs typeface="Bradley Hand Bold"/>
              </a:rPr>
              <a:t>Study Bear</a:t>
            </a:r>
            <a:endParaRPr lang="en-US" sz="4400" dirty="0">
              <a:solidFill>
                <a:schemeClr val="accent1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828800" y="38525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828800" y="44621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3852514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Email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4462114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28800" y="4919314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Login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5452714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Sign up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  |  </a:t>
            </a:r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Forgot password</a:t>
            </a:r>
            <a:endParaRPr lang="en-US" u="sng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600" y="60198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Login with verified account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52600" y="4876800"/>
            <a:ext cx="1066800" cy="457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114800" y="30480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52400" y="3048000"/>
            <a:ext cx="304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828800" y="3886200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dodom2@gru.edu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1828800" y="44958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**********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5105400" y="57912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User Profile Screen (Display Mode)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105400" y="685800"/>
            <a:ext cx="3397431" cy="51054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257800" y="2667000"/>
            <a:ext cx="1905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Courses</a:t>
            </a:r>
            <a:endParaRPr lang="en-US" sz="20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257800" y="3581400"/>
            <a:ext cx="2438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Availability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257800" y="3048000"/>
            <a:ext cx="1905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No courses</a:t>
            </a:r>
            <a:endParaRPr lang="en-US" sz="1600" i="1" dirty="0"/>
          </a:p>
        </p:txBody>
      </p:sp>
      <p:sp>
        <p:nvSpPr>
          <p:cNvPr id="57" name="TextBox 56"/>
          <p:cNvSpPr txBox="1"/>
          <p:nvPr/>
        </p:nvSpPr>
        <p:spPr>
          <a:xfrm>
            <a:off x="5257800" y="3810000"/>
            <a:ext cx="1905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No availability</a:t>
            </a:r>
            <a:endParaRPr lang="en-US" sz="1600" i="1" dirty="0"/>
          </a:p>
        </p:txBody>
      </p:sp>
      <p:sp>
        <p:nvSpPr>
          <p:cNvPr id="58" name="Rectangle 57"/>
          <p:cNvSpPr/>
          <p:nvPr/>
        </p:nvSpPr>
        <p:spPr>
          <a:xfrm>
            <a:off x="5105400" y="685800"/>
            <a:ext cx="3397431" cy="1905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334000" y="914400"/>
            <a:ext cx="731520" cy="73152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053545" y="814250"/>
            <a:ext cx="24808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Darcie Odom</a:t>
            </a:r>
          </a:p>
          <a:p>
            <a:r>
              <a:rPr lang="en-US" sz="1600" dirty="0" smtClean="0"/>
              <a:t>Georgia Regents University</a:t>
            </a:r>
            <a:endParaRPr lang="en-US" sz="1600" dirty="0"/>
          </a:p>
        </p:txBody>
      </p:sp>
      <p:pic>
        <p:nvPicPr>
          <p:cNvPr id="61" name="Picture 60" descr="pencil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743200"/>
            <a:ext cx="304800" cy="304800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5105399" y="51816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105400" y="51816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 descr="chat-4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5334000"/>
            <a:ext cx="304800" cy="304800"/>
          </a:xfrm>
          <a:prstGeom prst="rect">
            <a:avLst/>
          </a:prstGeom>
        </p:spPr>
      </p:pic>
      <p:pic>
        <p:nvPicPr>
          <p:cNvPr id="65" name="Picture 64" descr="student-2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5334000"/>
            <a:ext cx="304800" cy="304800"/>
          </a:xfrm>
          <a:prstGeom prst="rect">
            <a:avLst/>
          </a:prstGeom>
        </p:spPr>
      </p:pic>
      <p:sp>
        <p:nvSpPr>
          <p:cNvPr id="66" name="Rounded Rectangle 65"/>
          <p:cNvSpPr/>
          <p:nvPr/>
        </p:nvSpPr>
        <p:spPr>
          <a:xfrm>
            <a:off x="6402977" y="52099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139145" y="1652450"/>
            <a:ext cx="3429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Computer Science student looking for motivated study buddies. Save me from Dowell classes!</a:t>
            </a:r>
            <a:endParaRPr lang="en-US" sz="1500" dirty="0"/>
          </a:p>
        </p:txBody>
      </p:sp>
      <p:pic>
        <p:nvPicPr>
          <p:cNvPr id="68" name="Picture 67" descr="gear-2-2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5334000"/>
            <a:ext cx="304800" cy="304800"/>
          </a:xfrm>
          <a:prstGeom prst="rect">
            <a:avLst/>
          </a:prstGeom>
        </p:spPr>
      </p:pic>
      <p:pic>
        <p:nvPicPr>
          <p:cNvPr id="69" name="Picture 68" descr="search-13-24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3340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71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271114"/>
            <a:ext cx="3397431" cy="577892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bear-2-5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71114"/>
            <a:ext cx="3200400" cy="32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804514"/>
            <a:ext cx="259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Bradley Hand Bold"/>
                <a:cs typeface="Bradley Hand Bold"/>
              </a:rPr>
              <a:t>Study Bear</a:t>
            </a:r>
            <a:endParaRPr lang="en-US" sz="4400" dirty="0">
              <a:solidFill>
                <a:schemeClr val="accent1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828800" y="38525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828800" y="44621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3852514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Email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4462114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28800" y="4919314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Login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5452714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Sign up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  |  </a:t>
            </a:r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Forgot password</a:t>
            </a:r>
            <a:endParaRPr lang="en-US" u="sng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400" y="60198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Login with invalid email/password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52600" y="4876800"/>
            <a:ext cx="1066800" cy="457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114800" y="30480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029200" y="304800"/>
            <a:ext cx="3397431" cy="577892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bear-2-5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304800"/>
            <a:ext cx="3200400" cy="32004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334000" y="838200"/>
            <a:ext cx="259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Bradley Hand Bold"/>
                <a:cs typeface="Bradley Hand Bold"/>
              </a:rPr>
              <a:t>Study Bear</a:t>
            </a:r>
            <a:endParaRPr lang="en-US" sz="4400" dirty="0">
              <a:solidFill>
                <a:schemeClr val="accent1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248400" y="32004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6248400" y="44958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029200" y="38862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Email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29200" y="44958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48400" y="49530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Login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3000" y="5486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Sign up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  |  </a:t>
            </a:r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Forgot password</a:t>
            </a:r>
            <a:endParaRPr lang="en-US" u="sng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53000" y="60198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Invalid login</a:t>
            </a:r>
            <a:r>
              <a:rPr lang="en-US" b="1" dirty="0" smtClean="0">
                <a:solidFill>
                  <a:srgbClr val="FF0000"/>
                </a:solidFill>
                <a:sym typeface="Wingdings"/>
              </a:rPr>
              <a:t> Pop-up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257800" y="1752600"/>
            <a:ext cx="2971800" cy="24384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638800" y="20574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Email and password do not match. Please try again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48400" y="32766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OK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172200" y="3200400"/>
            <a:ext cx="1066800" cy="533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828800" y="3886200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dodom2@gru.edu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1828800" y="44958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**********</a:t>
            </a:r>
            <a:endParaRPr lang="en-US" sz="16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8610600" y="3048000"/>
            <a:ext cx="381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802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/>
          <p:cNvSpPr/>
          <p:nvPr/>
        </p:nvSpPr>
        <p:spPr>
          <a:xfrm>
            <a:off x="609600" y="271114"/>
            <a:ext cx="3397431" cy="577892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ear-2-5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71114"/>
            <a:ext cx="3200400" cy="3200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14400" y="804514"/>
            <a:ext cx="259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Bradley Hand Bold"/>
                <a:cs typeface="Bradley Hand Bold"/>
              </a:rPr>
              <a:t>Study Bear</a:t>
            </a:r>
            <a:endParaRPr lang="en-US" sz="4400" dirty="0">
              <a:solidFill>
                <a:schemeClr val="accent1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828800" y="38525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1828800" y="44621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9600" y="3852514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Email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09600" y="4462114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28800" y="4919314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Login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5452714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Sign up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  |  </a:t>
            </a:r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Forgot password</a:t>
            </a:r>
            <a:endParaRPr lang="en-US" u="sng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60198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Login Screen 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smtClean="0">
                <a:solidFill>
                  <a:srgbClr val="FF0000"/>
                </a:solidFill>
              </a:rPr>
              <a:t>Forgot Password Link)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905000" y="5486400"/>
            <a:ext cx="1752600" cy="457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029200" y="60198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Forgot Password Link </a:t>
            </a:r>
            <a:r>
              <a:rPr lang="en-US" b="1" dirty="0" smtClean="0">
                <a:solidFill>
                  <a:srgbClr val="FF0000"/>
                </a:solidFill>
                <a:sym typeface="Wingdings"/>
              </a:rPr>
              <a:t> </a:t>
            </a:r>
            <a:r>
              <a:rPr lang="en-US" b="1" dirty="0" smtClean="0">
                <a:solidFill>
                  <a:srgbClr val="FF0000"/>
                </a:solidFill>
              </a:rPr>
              <a:t>Pop-up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114800" y="30480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5029200" y="304800"/>
            <a:ext cx="3397431" cy="577892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 descr="bear-2-5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304800"/>
            <a:ext cx="3200400" cy="320040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5334000" y="838200"/>
            <a:ext cx="259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Bradley Hand Bold"/>
                <a:cs typeface="Bradley Hand Bold"/>
              </a:rPr>
              <a:t>Study Bear</a:t>
            </a:r>
            <a:endParaRPr lang="en-US" sz="4400" dirty="0">
              <a:solidFill>
                <a:schemeClr val="accent1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6248400" y="38862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6248400" y="4495800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029200" y="38862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Email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029200" y="44958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248400" y="49530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Login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953000" y="5486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Sign up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  |  </a:t>
            </a:r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Forgot password</a:t>
            </a:r>
            <a:endParaRPr lang="en-US" u="sng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410200" y="1295400"/>
            <a:ext cx="259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Bradley Hand Bold"/>
                <a:cs typeface="Bradley Hand Bold"/>
              </a:rPr>
              <a:t>Study Bear</a:t>
            </a:r>
            <a:endParaRPr lang="en-US" sz="4400" dirty="0">
              <a:solidFill>
                <a:schemeClr val="accent1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257800" y="914400"/>
            <a:ext cx="2971800" cy="27432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5562600" y="16764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Please check email to reset password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324600" y="26670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OK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248400" y="2590800"/>
            <a:ext cx="1066800" cy="533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8610600" y="3048000"/>
            <a:ext cx="381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52400" y="3048000"/>
            <a:ext cx="304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444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5105400" y="685800"/>
            <a:ext cx="3397431" cy="51054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5257800" y="2667000"/>
            <a:ext cx="1905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Courses</a:t>
            </a:r>
            <a:endParaRPr lang="en-US" sz="20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5257800" y="3581400"/>
            <a:ext cx="2438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Availability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257800" y="3048000"/>
            <a:ext cx="1905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No courses</a:t>
            </a:r>
            <a:endParaRPr lang="en-US" sz="1600" i="1" dirty="0"/>
          </a:p>
        </p:txBody>
      </p:sp>
      <p:sp>
        <p:nvSpPr>
          <p:cNvPr id="60" name="TextBox 59"/>
          <p:cNvSpPr txBox="1"/>
          <p:nvPr/>
        </p:nvSpPr>
        <p:spPr>
          <a:xfrm>
            <a:off x="5257800" y="3962400"/>
            <a:ext cx="1905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No availability</a:t>
            </a:r>
            <a:endParaRPr lang="en-US" sz="1600" i="1" dirty="0"/>
          </a:p>
        </p:txBody>
      </p:sp>
      <p:sp>
        <p:nvSpPr>
          <p:cNvPr id="89" name="Rectangle 88"/>
          <p:cNvSpPr/>
          <p:nvPr/>
        </p:nvSpPr>
        <p:spPr>
          <a:xfrm>
            <a:off x="5105400" y="685800"/>
            <a:ext cx="3397431" cy="1905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334000" y="914400"/>
            <a:ext cx="731520" cy="73152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6053545" y="814250"/>
            <a:ext cx="24808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Darcie Odom</a:t>
            </a:r>
          </a:p>
          <a:p>
            <a:r>
              <a:rPr lang="en-US" sz="1600" dirty="0" smtClean="0"/>
              <a:t>Georgia Regents University</a:t>
            </a:r>
            <a:endParaRPr lang="en-US" sz="1600" dirty="0"/>
          </a:p>
        </p:txBody>
      </p:sp>
      <p:sp>
        <p:nvSpPr>
          <p:cNvPr id="75" name="Rectangle 74"/>
          <p:cNvSpPr/>
          <p:nvPr/>
        </p:nvSpPr>
        <p:spPr>
          <a:xfrm>
            <a:off x="5105399" y="51816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105400" y="51816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 descr="chat-4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5334000"/>
            <a:ext cx="304800" cy="304800"/>
          </a:xfrm>
          <a:prstGeom prst="rect">
            <a:avLst/>
          </a:prstGeom>
        </p:spPr>
      </p:pic>
      <p:pic>
        <p:nvPicPr>
          <p:cNvPr id="80" name="Picture 79" descr="student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5334000"/>
            <a:ext cx="304800" cy="304800"/>
          </a:xfrm>
          <a:prstGeom prst="rect">
            <a:avLst/>
          </a:prstGeom>
        </p:spPr>
      </p:pic>
      <p:sp>
        <p:nvSpPr>
          <p:cNvPr id="81" name="Rounded Rectangle 80"/>
          <p:cNvSpPr/>
          <p:nvPr/>
        </p:nvSpPr>
        <p:spPr>
          <a:xfrm>
            <a:off x="6402977" y="52099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105400" y="57912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User Profile Screen (Display Mode)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09600" y="271114"/>
            <a:ext cx="3397431" cy="577892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16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" name="Picture 95" descr="bear-2-51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71114"/>
            <a:ext cx="3200400" cy="3200400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914400" y="804514"/>
            <a:ext cx="259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latin typeface="Bradley Hand Bold"/>
                <a:cs typeface="Bradley Hand Bold"/>
              </a:rPr>
              <a:t>Study Bear</a:t>
            </a:r>
            <a:endParaRPr lang="en-US" sz="4400" dirty="0">
              <a:solidFill>
                <a:schemeClr val="accent1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1828800" y="38525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1828800" y="4462114"/>
            <a:ext cx="1905000" cy="381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609600" y="3852514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Email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09600" y="4462114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Password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828800" y="4919314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Login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33400" y="5452714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Sign up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  |  </a:t>
            </a:r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  <a:latin typeface="Bradley Hand Bold"/>
                <a:cs typeface="Bradley Hand Bold"/>
              </a:rPr>
              <a:t>Forgot password</a:t>
            </a:r>
            <a:endParaRPr lang="en-US" u="sng" dirty="0">
              <a:solidFill>
                <a:schemeClr val="tx2">
                  <a:lumMod val="75000"/>
                </a:schemeClr>
              </a:solidFill>
              <a:latin typeface="Bradley Hand Bold"/>
              <a:cs typeface="Bradley Hand Bold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09600" y="60198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Login with </a:t>
            </a:r>
            <a:r>
              <a:rPr lang="en-US" b="1" dirty="0" smtClean="0">
                <a:solidFill>
                  <a:srgbClr val="FF0000"/>
                </a:solidFill>
              </a:rPr>
              <a:t>valid email/password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828800" y="38862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dodom2@gru.edu</a:t>
            </a:r>
            <a:endParaRPr lang="en-US" sz="1600" dirty="0"/>
          </a:p>
        </p:txBody>
      </p:sp>
      <p:sp>
        <p:nvSpPr>
          <p:cNvPr id="107" name="TextBox 106"/>
          <p:cNvSpPr txBox="1"/>
          <p:nvPr/>
        </p:nvSpPr>
        <p:spPr>
          <a:xfrm>
            <a:off x="1828800" y="44958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********</a:t>
            </a:r>
            <a:endParaRPr lang="en-US" sz="1600" dirty="0"/>
          </a:p>
        </p:txBody>
      </p:sp>
      <p:sp>
        <p:nvSpPr>
          <p:cNvPr id="108" name="Rectangle 107"/>
          <p:cNvSpPr/>
          <p:nvPr/>
        </p:nvSpPr>
        <p:spPr>
          <a:xfrm>
            <a:off x="1752600" y="4876800"/>
            <a:ext cx="1066800" cy="457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4114800" y="30480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139145" y="1652450"/>
            <a:ext cx="3429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Computer Science student looking for motivated study buddies. Save me from Dowell classes!</a:t>
            </a:r>
            <a:endParaRPr lang="en-US" sz="15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52400" y="3048000"/>
            <a:ext cx="304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gear-2-2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5334000"/>
            <a:ext cx="304800" cy="304800"/>
          </a:xfrm>
          <a:prstGeom prst="rect">
            <a:avLst/>
          </a:prstGeom>
        </p:spPr>
      </p:pic>
      <p:pic>
        <p:nvPicPr>
          <p:cNvPr id="39" name="Picture 38" descr="search-13-2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334000"/>
            <a:ext cx="304800" cy="304800"/>
          </a:xfrm>
          <a:prstGeom prst="rect">
            <a:avLst/>
          </a:prstGeom>
        </p:spPr>
      </p:pic>
      <p:pic>
        <p:nvPicPr>
          <p:cNvPr id="40" name="Picture 39" descr="pencil-24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7432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322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381000"/>
            <a:ext cx="3397431" cy="51054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2362200"/>
            <a:ext cx="1905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Courses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3276600"/>
            <a:ext cx="2438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Availability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2743200"/>
            <a:ext cx="1905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No courses</a:t>
            </a:r>
            <a:endParaRPr lang="en-US" sz="16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3657600"/>
            <a:ext cx="1905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No availability</a:t>
            </a:r>
            <a:endParaRPr lang="en-US" sz="1600" i="1" dirty="0"/>
          </a:p>
        </p:txBody>
      </p:sp>
      <p:sp>
        <p:nvSpPr>
          <p:cNvPr id="9" name="Rectangle 8"/>
          <p:cNvSpPr/>
          <p:nvPr/>
        </p:nvSpPr>
        <p:spPr>
          <a:xfrm>
            <a:off x="533400" y="381000"/>
            <a:ext cx="3397431" cy="1905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000" y="609600"/>
            <a:ext cx="731520" cy="73152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81545" y="509450"/>
            <a:ext cx="24808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Darcie Odom</a:t>
            </a:r>
          </a:p>
          <a:p>
            <a:r>
              <a:rPr lang="en-US" sz="1600" dirty="0" smtClean="0"/>
              <a:t>Georgia Regents University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533399" y="48768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3400" y="48768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chat-4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029200"/>
            <a:ext cx="304800" cy="304800"/>
          </a:xfrm>
          <a:prstGeom prst="rect">
            <a:avLst/>
          </a:prstGeom>
        </p:spPr>
      </p:pic>
      <p:pic>
        <p:nvPicPr>
          <p:cNvPr id="15" name="Picture 14" descr="student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5029200"/>
            <a:ext cx="304800" cy="304800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1830977" y="49051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3400" y="54864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User Profile Screen (Display Mode) Edit Button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7145" y="1347650"/>
            <a:ext cx="3429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Computer Science student looking for motivated study buddies. Save me from Dowell classes!</a:t>
            </a:r>
            <a:endParaRPr lang="en-US" sz="1500" dirty="0"/>
          </a:p>
        </p:txBody>
      </p:sp>
      <p:pic>
        <p:nvPicPr>
          <p:cNvPr id="19" name="Picture 18" descr="gear-2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029200"/>
            <a:ext cx="304800" cy="304800"/>
          </a:xfrm>
          <a:prstGeom prst="rect">
            <a:avLst/>
          </a:prstGeom>
        </p:spPr>
      </p:pic>
      <p:pic>
        <p:nvPicPr>
          <p:cNvPr id="20" name="Picture 19" descr="search-13-2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5029200"/>
            <a:ext cx="304800" cy="304800"/>
          </a:xfrm>
          <a:prstGeom prst="rect">
            <a:avLst/>
          </a:prstGeom>
        </p:spPr>
      </p:pic>
      <p:pic>
        <p:nvPicPr>
          <p:cNvPr id="21" name="Picture 20" descr="pencil-2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438400"/>
            <a:ext cx="304800" cy="304800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4114800" y="3048000"/>
            <a:ext cx="7396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352800" y="2362200"/>
            <a:ext cx="457200" cy="533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105401" y="-19237"/>
            <a:ext cx="3412672" cy="62676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257800" y="1905000"/>
            <a:ext cx="189302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Courses</a:t>
            </a:r>
            <a:endParaRPr lang="en-US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257800" y="3048000"/>
            <a:ext cx="24384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Availability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43600" y="2286000"/>
            <a:ext cx="1219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Drop-down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5257800" y="3505200"/>
            <a:ext cx="5497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Day</a:t>
            </a:r>
            <a:endParaRPr lang="en-US" sz="1400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5791200" y="3505200"/>
            <a:ext cx="122518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Drop-down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72200" y="3886200"/>
            <a:ext cx="128505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Drop</a:t>
            </a:r>
            <a:r>
              <a:rPr lang="en-US" sz="1400" dirty="0" smtClean="0"/>
              <a:t>-down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5257800" y="3886200"/>
            <a:ext cx="11244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Start Time</a:t>
            </a:r>
            <a:endParaRPr lang="en-US" sz="1400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6172200" y="4267200"/>
            <a:ext cx="128505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Drop-down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57800" y="4267200"/>
            <a:ext cx="11244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End Time</a:t>
            </a:r>
            <a:endParaRPr lang="en-US" sz="1400" i="1" dirty="0"/>
          </a:p>
        </p:txBody>
      </p:sp>
      <p:sp>
        <p:nvSpPr>
          <p:cNvPr id="34" name="TextBox 33"/>
          <p:cNvSpPr txBox="1"/>
          <p:nvPr/>
        </p:nvSpPr>
        <p:spPr>
          <a:xfrm>
            <a:off x="5181600" y="6230746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User Profile Screen (Edit Mode w/o previous info)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602038" y="3886906"/>
            <a:ext cx="82785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</a:t>
            </a:r>
            <a:r>
              <a:rPr lang="en-US" sz="1400" dirty="0" smtClean="0"/>
              <a:t>m/pm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7602038" y="4267906"/>
            <a:ext cx="82785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</a:t>
            </a:r>
            <a:r>
              <a:rPr lang="en-US" sz="1400" dirty="0" smtClean="0"/>
              <a:t>m/pm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5257800" y="2286000"/>
            <a:ext cx="76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Course</a:t>
            </a:r>
            <a:endParaRPr lang="en-US" sz="1400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5486400" y="2667000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Add course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62600" y="4724400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Add time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24600" y="5105400"/>
            <a:ext cx="928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Save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1" name="Plus 40"/>
          <p:cNvSpPr/>
          <p:nvPr/>
        </p:nvSpPr>
        <p:spPr>
          <a:xfrm>
            <a:off x="5257800" y="2667000"/>
            <a:ext cx="304800" cy="304800"/>
          </a:xfrm>
          <a:prstGeom prst="mathPlus">
            <a:avLst/>
          </a:prstGeom>
          <a:solidFill>
            <a:schemeClr val="accent1">
              <a:lumMod val="75000"/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Plus 41"/>
          <p:cNvSpPr/>
          <p:nvPr/>
        </p:nvSpPr>
        <p:spPr>
          <a:xfrm>
            <a:off x="5334000" y="4724400"/>
            <a:ext cx="304800" cy="304800"/>
          </a:xfrm>
          <a:prstGeom prst="mathPlus">
            <a:avLst/>
          </a:prstGeom>
          <a:solidFill>
            <a:schemeClr val="accent1">
              <a:lumMod val="75000"/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248400" y="5029200"/>
            <a:ext cx="1066800" cy="533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105400" y="0"/>
            <a:ext cx="3397431" cy="1905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334000" y="228600"/>
            <a:ext cx="731520" cy="73152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6053545" y="128450"/>
            <a:ext cx="24808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Darcie Odom</a:t>
            </a:r>
          </a:p>
          <a:p>
            <a:r>
              <a:rPr lang="en-US" sz="1600" dirty="0" smtClean="0"/>
              <a:t>Georgia Regents University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5139145" y="966650"/>
            <a:ext cx="3429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Computer Science student looking for motivated study buddies. Save me from Dowell classes!</a:t>
            </a:r>
            <a:endParaRPr lang="en-US" sz="1500" dirty="0"/>
          </a:p>
        </p:txBody>
      </p:sp>
      <p:sp>
        <p:nvSpPr>
          <p:cNvPr id="48" name="Rectangle 47"/>
          <p:cNvSpPr/>
          <p:nvPr/>
        </p:nvSpPr>
        <p:spPr>
          <a:xfrm>
            <a:off x="5105399" y="56388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105400" y="5638800"/>
            <a:ext cx="339743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 descr="chat-4-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5791200"/>
            <a:ext cx="304800" cy="304800"/>
          </a:xfrm>
          <a:prstGeom prst="rect">
            <a:avLst/>
          </a:prstGeom>
        </p:spPr>
      </p:pic>
      <p:pic>
        <p:nvPicPr>
          <p:cNvPr id="51" name="Picture 50" descr="student-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5791200"/>
            <a:ext cx="304800" cy="304800"/>
          </a:xfrm>
          <a:prstGeom prst="rect">
            <a:avLst/>
          </a:prstGeom>
        </p:spPr>
      </p:pic>
      <p:sp>
        <p:nvSpPr>
          <p:cNvPr id="52" name="Rounded Rectangle 51"/>
          <p:cNvSpPr/>
          <p:nvPr/>
        </p:nvSpPr>
        <p:spPr>
          <a:xfrm>
            <a:off x="6402977" y="5667103"/>
            <a:ext cx="685800" cy="533400"/>
          </a:xfrm>
          <a:prstGeom prst="roundRect">
            <a:avLst/>
          </a:prstGeom>
          <a:noFill/>
          <a:ln w="762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 descr="gear-2-2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5791200"/>
            <a:ext cx="304800" cy="304800"/>
          </a:xfrm>
          <a:prstGeom prst="rect">
            <a:avLst/>
          </a:prstGeom>
        </p:spPr>
      </p:pic>
      <p:pic>
        <p:nvPicPr>
          <p:cNvPr id="54" name="Picture 53" descr="search-13-2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791200"/>
            <a:ext cx="304800" cy="30480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>
            <a:off x="8610600" y="3048000"/>
            <a:ext cx="381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742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7081</TotalTime>
  <Words>1499</Words>
  <Application>Microsoft Macintosh PowerPoint</Application>
  <PresentationFormat>On-screen Show (4:3)</PresentationFormat>
  <Paragraphs>371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Darcie Odom</cp:lastModifiedBy>
  <cp:revision>73</cp:revision>
  <dcterms:created xsi:type="dcterms:W3CDTF">2015-01-14T21:00:26Z</dcterms:created>
  <dcterms:modified xsi:type="dcterms:W3CDTF">2015-02-04T03:58:22Z</dcterms:modified>
</cp:coreProperties>
</file>