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0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7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845C-15FD-4393-A4A3-99F12671E84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2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9600" y="5334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3400"/>
            <a:ext cx="32004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10668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8800" y="4343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828800" y="49530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4343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43200" y="5410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600" y="4953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800600" y="5334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6096000" y="2133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096000" y="2743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876800" y="2133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6800" y="2743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096000" y="3352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4876800" y="3352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6096000" y="39624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4876800" y="3962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6172200" y="5410200"/>
            <a:ext cx="928279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6172200" y="54102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SAVE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096000" y="8382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019800" y="10668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54102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Login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49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59823" y="809897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96983" y="2936966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96983" y="3725398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6983" y="3306298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896983" y="4094731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89" name="Rectangle 88"/>
          <p:cNvSpPr/>
          <p:nvPr/>
        </p:nvSpPr>
        <p:spPr>
          <a:xfrm>
            <a:off x="759823" y="809897"/>
            <a:ext cx="3397431" cy="193330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54678" y="1291047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676400" y="12192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1676400" y="1924565"/>
            <a:ext cx="91440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</a:t>
            </a:r>
            <a:endParaRPr lang="en-US" sz="1600" dirty="0" smtClean="0"/>
          </a:p>
          <a:p>
            <a:pPr algn="ctr"/>
            <a:r>
              <a:rPr lang="en-US" sz="1600" dirty="0" smtClean="0"/>
              <a:t>Groups</a:t>
            </a:r>
            <a:endParaRPr 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2409416" y="1924564"/>
            <a:ext cx="100285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0</a:t>
            </a:r>
          </a:p>
          <a:p>
            <a:pPr algn="ctr"/>
            <a:r>
              <a:rPr lang="en-US" sz="1600" dirty="0" smtClean="0"/>
              <a:t>Buddies</a:t>
            </a:r>
            <a:endParaRPr lang="en-US" sz="1600" dirty="0"/>
          </a:p>
        </p:txBody>
      </p:sp>
      <p:sp>
        <p:nvSpPr>
          <p:cNvPr id="94" name="Oval 93"/>
          <p:cNvSpPr/>
          <p:nvPr/>
        </p:nvSpPr>
        <p:spPr>
          <a:xfrm>
            <a:off x="2333216" y="2586447"/>
            <a:ext cx="76200" cy="76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541814" y="2586447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151810" y="1196389"/>
            <a:ext cx="102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Swipe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Left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294140" y="19066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ear-2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04800" cy="304800"/>
          </a:xfrm>
          <a:prstGeom prst="rect">
            <a:avLst/>
          </a:prstGeom>
        </p:spPr>
      </p:pic>
      <p:pic>
        <p:nvPicPr>
          <p:cNvPr id="5" name="Picture 4" descr="pencil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14400"/>
            <a:ext cx="304800" cy="304800"/>
          </a:xfrm>
          <a:prstGeom prst="rect">
            <a:avLst/>
          </a:prstGeom>
        </p:spPr>
      </p:pic>
      <p:pic>
        <p:nvPicPr>
          <p:cNvPr id="9" name="Picture 8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914400"/>
            <a:ext cx="304800" cy="3048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181600" y="8382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318760" y="2965269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318760" y="3753701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18760" y="3334601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5318760" y="4123034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43" name="Rectangle 42"/>
          <p:cNvSpPr/>
          <p:nvPr/>
        </p:nvSpPr>
        <p:spPr>
          <a:xfrm>
            <a:off x="5181600" y="838200"/>
            <a:ext cx="3397431" cy="193330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54993" y="261475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63591" y="2614750"/>
            <a:ext cx="76200" cy="76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gear-2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77" y="942703"/>
            <a:ext cx="304800" cy="304800"/>
          </a:xfrm>
          <a:prstGeom prst="rect">
            <a:avLst/>
          </a:prstGeom>
        </p:spPr>
      </p:pic>
      <p:pic>
        <p:nvPicPr>
          <p:cNvPr id="54" name="Picture 53" descr="pencil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77" y="942703"/>
            <a:ext cx="304800" cy="304800"/>
          </a:xfrm>
          <a:prstGeom prst="rect">
            <a:avLst/>
          </a:prstGeom>
        </p:spPr>
      </p:pic>
      <p:pic>
        <p:nvPicPr>
          <p:cNvPr id="62" name="Picture 61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77" y="942703"/>
            <a:ext cx="304800" cy="3048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5334000" y="1371600"/>
            <a:ext cx="306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Computer Science major looking for motivated study buddies. Save me from Dowell classes!</a:t>
            </a:r>
            <a:endParaRPr lang="en-US" sz="16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4267200" y="2057400"/>
            <a:ext cx="76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91000" y="2209800"/>
            <a:ext cx="102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Swipe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9822" y="53056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59823" y="53056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 descr="antenna-2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410200"/>
            <a:ext cx="304800" cy="304800"/>
          </a:xfrm>
          <a:prstGeom prst="rect">
            <a:avLst/>
          </a:prstGeom>
        </p:spPr>
      </p:pic>
      <p:pic>
        <p:nvPicPr>
          <p:cNvPr id="78" name="Picture 77" descr="chat-4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10200"/>
            <a:ext cx="304800" cy="304800"/>
          </a:xfrm>
          <a:prstGeom prst="rect">
            <a:avLst/>
          </a:prstGeom>
        </p:spPr>
      </p:pic>
      <p:pic>
        <p:nvPicPr>
          <p:cNvPr id="79" name="Picture 78" descr="plus-2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410200"/>
            <a:ext cx="304800" cy="304800"/>
          </a:xfrm>
          <a:prstGeom prst="rect">
            <a:avLst/>
          </a:prstGeom>
        </p:spPr>
      </p:pic>
      <p:pic>
        <p:nvPicPr>
          <p:cNvPr id="80" name="Picture 79" descr="student-2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410200"/>
            <a:ext cx="304800" cy="304800"/>
          </a:xfrm>
          <a:prstGeom prst="rect">
            <a:avLst/>
          </a:prstGeom>
        </p:spPr>
      </p:pic>
      <p:sp>
        <p:nvSpPr>
          <p:cNvPr id="81" name="Rounded Rectangle 80"/>
          <p:cNvSpPr/>
          <p:nvPr/>
        </p:nvSpPr>
        <p:spPr>
          <a:xfrm>
            <a:off x="2057400" y="5334000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181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181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antenna-2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77" y="5438503"/>
            <a:ext cx="304800" cy="304800"/>
          </a:xfrm>
          <a:prstGeom prst="rect">
            <a:avLst/>
          </a:prstGeom>
        </p:spPr>
      </p:pic>
      <p:pic>
        <p:nvPicPr>
          <p:cNvPr id="85" name="Picture 84" descr="chat-4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77" y="5438503"/>
            <a:ext cx="304800" cy="304800"/>
          </a:xfrm>
          <a:prstGeom prst="rect">
            <a:avLst/>
          </a:prstGeom>
        </p:spPr>
      </p:pic>
      <p:pic>
        <p:nvPicPr>
          <p:cNvPr id="86" name="Picture 85" descr="plus-2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77" y="5438503"/>
            <a:ext cx="304800" cy="304800"/>
          </a:xfrm>
          <a:prstGeom prst="rect">
            <a:avLst/>
          </a:prstGeom>
        </p:spPr>
      </p:pic>
      <p:pic>
        <p:nvPicPr>
          <p:cNvPr id="87" name="Picture 86" descr="student-2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77" y="5438503"/>
            <a:ext cx="304800" cy="304800"/>
          </a:xfrm>
          <a:prstGeom prst="rect">
            <a:avLst/>
          </a:prstGeom>
        </p:spPr>
      </p:pic>
      <p:sp>
        <p:nvSpPr>
          <p:cNvPr id="88" name="Rounded Rectangle 87"/>
          <p:cNvSpPr/>
          <p:nvPr/>
        </p:nvSpPr>
        <p:spPr>
          <a:xfrm>
            <a:off x="6479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2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/>
          <p:nvPr/>
        </p:nvSpPr>
        <p:spPr>
          <a:xfrm>
            <a:off x="701041" y="223126"/>
            <a:ext cx="3397431" cy="633007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16429" y="2350196"/>
            <a:ext cx="18930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838200" y="3200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14400" y="2743201"/>
            <a:ext cx="1219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Drop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79962" y="3656894"/>
            <a:ext cx="5497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Day</a:t>
            </a:r>
            <a:endParaRPr lang="en-US" sz="1400" i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219200" y="3657600"/>
            <a:ext cx="1225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Monday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686741" y="4041075"/>
            <a:ext cx="7532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3:00pm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79962" y="4045170"/>
            <a:ext cx="1124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Start Time</a:t>
            </a:r>
            <a:endParaRPr lang="en-US" sz="1400" i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1686741" y="4445835"/>
            <a:ext cx="75329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4:00pm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79962" y="4436726"/>
            <a:ext cx="1124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End Time</a:t>
            </a:r>
            <a:endParaRPr lang="en-US" sz="1400" i="1" dirty="0"/>
          </a:p>
        </p:txBody>
      </p:sp>
      <p:sp>
        <p:nvSpPr>
          <p:cNvPr id="144" name="Rounded Rectangle 143"/>
          <p:cNvSpPr/>
          <p:nvPr/>
        </p:nvSpPr>
        <p:spPr>
          <a:xfrm>
            <a:off x="1758586" y="5044220"/>
            <a:ext cx="92827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770154" y="5011954"/>
            <a:ext cx="92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685800" y="228600"/>
            <a:ext cx="3397431" cy="193330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80655" y="70975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1602377" y="637903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602377" y="1343268"/>
            <a:ext cx="91440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</a:t>
            </a:r>
            <a:endParaRPr lang="en-US" sz="1600" dirty="0" smtClean="0"/>
          </a:p>
          <a:p>
            <a:pPr algn="ctr"/>
            <a:r>
              <a:rPr lang="en-US" sz="1600" dirty="0" smtClean="0"/>
              <a:t>Groups</a:t>
            </a:r>
            <a:endParaRPr lang="en-US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335393" y="1343267"/>
            <a:ext cx="100285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0</a:t>
            </a:r>
          </a:p>
          <a:p>
            <a:pPr algn="ctr"/>
            <a:r>
              <a:rPr lang="en-US" sz="1600" dirty="0" smtClean="0"/>
              <a:t>Buddies</a:t>
            </a:r>
            <a:endParaRPr lang="en-US" sz="1600" dirty="0"/>
          </a:p>
        </p:txBody>
      </p:sp>
      <p:sp>
        <p:nvSpPr>
          <p:cNvPr id="151" name="Oval 150"/>
          <p:cNvSpPr/>
          <p:nvPr/>
        </p:nvSpPr>
        <p:spPr>
          <a:xfrm>
            <a:off x="2259193" y="2005150"/>
            <a:ext cx="76200" cy="76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467791" y="200515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 descr="gear-2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7" y="333103"/>
            <a:ext cx="304800" cy="304800"/>
          </a:xfrm>
          <a:prstGeom prst="rect">
            <a:avLst/>
          </a:prstGeom>
        </p:spPr>
      </p:pic>
      <p:pic>
        <p:nvPicPr>
          <p:cNvPr id="154" name="Picture 153" descr="pencil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77" y="333103"/>
            <a:ext cx="304800" cy="304800"/>
          </a:xfrm>
          <a:prstGeom prst="rect">
            <a:avLst/>
          </a:prstGeom>
        </p:spPr>
      </p:pic>
      <p:pic>
        <p:nvPicPr>
          <p:cNvPr id="155" name="Picture 154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77" y="333103"/>
            <a:ext cx="304800" cy="304800"/>
          </a:xfrm>
          <a:prstGeom prst="rect">
            <a:avLst/>
          </a:prstGeom>
        </p:spPr>
      </p:pic>
      <p:pic>
        <p:nvPicPr>
          <p:cNvPr id="163" name="Picture 162" descr="plus-2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43200"/>
            <a:ext cx="203200" cy="203200"/>
          </a:xfrm>
          <a:prstGeom prst="rect">
            <a:avLst/>
          </a:prstGeom>
        </p:spPr>
      </p:pic>
      <p:pic>
        <p:nvPicPr>
          <p:cNvPr id="164" name="Picture 163" descr="plus-2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292" y="3700922"/>
            <a:ext cx="203200" cy="203200"/>
          </a:xfrm>
          <a:prstGeom prst="rect">
            <a:avLst/>
          </a:prstGeom>
        </p:spPr>
      </p:pic>
      <p:sp>
        <p:nvSpPr>
          <p:cNvPr id="165" name="Rectangle 164"/>
          <p:cNvSpPr/>
          <p:nvPr/>
        </p:nvSpPr>
        <p:spPr>
          <a:xfrm>
            <a:off x="3581400" y="228600"/>
            <a:ext cx="5334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85799" y="5943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85800" y="5943600"/>
            <a:ext cx="3429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5" name="Picture 174" descr="antenna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77" y="6048103"/>
            <a:ext cx="304800" cy="304800"/>
          </a:xfrm>
          <a:prstGeom prst="rect">
            <a:avLst/>
          </a:prstGeom>
        </p:spPr>
      </p:pic>
      <p:pic>
        <p:nvPicPr>
          <p:cNvPr id="176" name="Picture 175" descr="chat-4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7" y="6048103"/>
            <a:ext cx="304800" cy="304800"/>
          </a:xfrm>
          <a:prstGeom prst="rect">
            <a:avLst/>
          </a:prstGeom>
        </p:spPr>
      </p:pic>
      <p:pic>
        <p:nvPicPr>
          <p:cNvPr id="177" name="Picture 176" descr="plus-2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77" y="6048103"/>
            <a:ext cx="304800" cy="304800"/>
          </a:xfrm>
          <a:prstGeom prst="rect">
            <a:avLst/>
          </a:prstGeom>
        </p:spPr>
      </p:pic>
      <p:pic>
        <p:nvPicPr>
          <p:cNvPr id="178" name="Picture 177" descr="student-2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77" y="6048103"/>
            <a:ext cx="304800" cy="304800"/>
          </a:xfrm>
          <a:prstGeom prst="rect">
            <a:avLst/>
          </a:prstGeom>
        </p:spPr>
      </p:pic>
      <p:sp>
        <p:nvSpPr>
          <p:cNvPr id="179" name="Rounded Rectangle 178"/>
          <p:cNvSpPr/>
          <p:nvPr/>
        </p:nvSpPr>
        <p:spPr>
          <a:xfrm>
            <a:off x="1983377" y="5971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4800600" y="685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4937760" y="2812869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4955177" y="4066903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937760" y="3182201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955176" y="4436236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85" name="Rectangle 184"/>
          <p:cNvSpPr/>
          <p:nvPr/>
        </p:nvSpPr>
        <p:spPr>
          <a:xfrm>
            <a:off x="4800600" y="685800"/>
            <a:ext cx="3397431" cy="193330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995455" y="116695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5717177" y="1095103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5717177" y="1800468"/>
            <a:ext cx="91440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</a:t>
            </a:r>
            <a:endParaRPr lang="en-US" sz="1600" dirty="0" smtClean="0"/>
          </a:p>
          <a:p>
            <a:pPr algn="ctr"/>
            <a:r>
              <a:rPr lang="en-US" sz="1600" dirty="0" smtClean="0"/>
              <a:t>Groups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450193" y="1800467"/>
            <a:ext cx="100285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0</a:t>
            </a:r>
          </a:p>
          <a:p>
            <a:pPr algn="ctr"/>
            <a:r>
              <a:rPr lang="en-US" sz="1600" dirty="0" smtClean="0"/>
              <a:t>Buddies</a:t>
            </a:r>
            <a:endParaRPr lang="en-US" sz="1600" dirty="0"/>
          </a:p>
        </p:txBody>
      </p:sp>
      <p:sp>
        <p:nvSpPr>
          <p:cNvPr id="190" name="Oval 189"/>
          <p:cNvSpPr/>
          <p:nvPr/>
        </p:nvSpPr>
        <p:spPr>
          <a:xfrm>
            <a:off x="6373993" y="2462350"/>
            <a:ext cx="76200" cy="76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82591" y="246235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2" name="Picture 191" descr="gear-2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77" y="790303"/>
            <a:ext cx="304800" cy="304800"/>
          </a:xfrm>
          <a:prstGeom prst="rect">
            <a:avLst/>
          </a:prstGeom>
        </p:spPr>
      </p:pic>
      <p:pic>
        <p:nvPicPr>
          <p:cNvPr id="193" name="Picture 192" descr="pencil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577" y="790303"/>
            <a:ext cx="304800" cy="304800"/>
          </a:xfrm>
          <a:prstGeom prst="rect">
            <a:avLst/>
          </a:prstGeom>
        </p:spPr>
      </p:pic>
      <p:pic>
        <p:nvPicPr>
          <p:cNvPr id="194" name="Picture 193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377" y="790303"/>
            <a:ext cx="304800" cy="304800"/>
          </a:xfrm>
          <a:prstGeom prst="rect">
            <a:avLst/>
          </a:prstGeom>
        </p:spPr>
      </p:pic>
      <p:sp>
        <p:nvSpPr>
          <p:cNvPr id="195" name="Rectangle 194"/>
          <p:cNvSpPr/>
          <p:nvPr/>
        </p:nvSpPr>
        <p:spPr>
          <a:xfrm>
            <a:off x="4798422" y="56866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4798423" y="5686697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Picture 196" descr="antenna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791200"/>
            <a:ext cx="304800" cy="304800"/>
          </a:xfrm>
          <a:prstGeom prst="rect">
            <a:avLst/>
          </a:prstGeom>
        </p:spPr>
      </p:pic>
      <p:pic>
        <p:nvPicPr>
          <p:cNvPr id="198" name="Picture 197" descr="chat-4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791200"/>
            <a:ext cx="304800" cy="304800"/>
          </a:xfrm>
          <a:prstGeom prst="rect">
            <a:avLst/>
          </a:prstGeom>
        </p:spPr>
      </p:pic>
      <p:pic>
        <p:nvPicPr>
          <p:cNvPr id="199" name="Picture 198" descr="plus-2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791200"/>
            <a:ext cx="304800" cy="304800"/>
          </a:xfrm>
          <a:prstGeom prst="rect">
            <a:avLst/>
          </a:prstGeom>
        </p:spPr>
      </p:pic>
      <p:pic>
        <p:nvPicPr>
          <p:cNvPr id="200" name="Picture 199" descr="student-2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91200"/>
            <a:ext cx="304800" cy="304800"/>
          </a:xfrm>
          <a:prstGeom prst="rect">
            <a:avLst/>
          </a:prstGeom>
        </p:spPr>
      </p:pic>
      <p:sp>
        <p:nvSpPr>
          <p:cNvPr id="201" name="Rounded Rectangle 200"/>
          <p:cNvSpPr/>
          <p:nvPr/>
        </p:nvSpPr>
        <p:spPr>
          <a:xfrm>
            <a:off x="6096000" y="5715000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38200" y="685800"/>
            <a:ext cx="3397431" cy="5105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381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97682" y="3859311"/>
            <a:ext cx="32575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Monday 3:00pm-4:00pm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838200" y="685800"/>
            <a:ext cx="3397431" cy="1933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33055" y="116695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947454" y="1166950"/>
            <a:ext cx="228817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Darcie</a:t>
            </a:r>
          </a:p>
          <a:p>
            <a:r>
              <a:rPr lang="en-US" sz="1400" dirty="0" smtClean="0"/>
              <a:t>Georgia Regents University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947455" y="1800468"/>
            <a:ext cx="74893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</a:t>
            </a:r>
          </a:p>
          <a:p>
            <a:pPr algn="ctr"/>
            <a:r>
              <a:rPr lang="en-US" sz="1400" dirty="0" smtClean="0"/>
              <a:t>Groups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487793" y="1800467"/>
            <a:ext cx="10028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38</a:t>
            </a:r>
          </a:p>
          <a:p>
            <a:pPr algn="ctr"/>
            <a:r>
              <a:rPr lang="en-US" sz="1400" dirty="0" smtClean="0"/>
              <a:t>Buddies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2411593" y="246235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20191" y="246235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374035" y="1839078"/>
            <a:ext cx="654230" cy="347201"/>
          </a:xfrm>
          <a:prstGeom prst="roundRect">
            <a:avLst>
              <a:gd name="adj" fmla="val 50000"/>
            </a:avLst>
          </a:prstGeom>
          <a:solidFill>
            <a:srgbClr val="F39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81357" y="1847725"/>
            <a:ext cx="90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 Add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82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382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38200" y="685800"/>
            <a:ext cx="3397431" cy="193330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33055" y="1166950"/>
            <a:ext cx="731520" cy="73152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754777" y="1095103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Chad Reynolds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754777" y="1800468"/>
            <a:ext cx="91440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</a:t>
            </a:r>
          </a:p>
          <a:p>
            <a:pPr algn="ctr"/>
            <a:r>
              <a:rPr lang="en-US" sz="1600" dirty="0" smtClean="0"/>
              <a:t>Groups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487793" y="1800467"/>
            <a:ext cx="100285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38</a:t>
            </a:r>
          </a:p>
          <a:p>
            <a:pPr algn="ctr"/>
            <a:r>
              <a:rPr lang="en-US" sz="1600" dirty="0" smtClean="0"/>
              <a:t>Buddies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2411593" y="2462350"/>
            <a:ext cx="76200" cy="76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620191" y="246235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antenna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77" y="5286103"/>
            <a:ext cx="304800" cy="304800"/>
          </a:xfrm>
          <a:prstGeom prst="rect">
            <a:avLst/>
          </a:prstGeom>
        </p:spPr>
      </p:pic>
      <p:pic>
        <p:nvPicPr>
          <p:cNvPr id="53" name="Picture 52" descr="chat-4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77" y="5286103"/>
            <a:ext cx="304800" cy="304800"/>
          </a:xfrm>
          <a:prstGeom prst="rect">
            <a:avLst/>
          </a:prstGeom>
        </p:spPr>
      </p:pic>
      <p:pic>
        <p:nvPicPr>
          <p:cNvPr id="54" name="Picture 53" descr="gear-2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77" y="790303"/>
            <a:ext cx="304800" cy="304800"/>
          </a:xfrm>
          <a:prstGeom prst="rect">
            <a:avLst/>
          </a:prstGeom>
        </p:spPr>
      </p:pic>
      <p:pic>
        <p:nvPicPr>
          <p:cNvPr id="55" name="Picture 54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77" y="790303"/>
            <a:ext cx="304800" cy="304800"/>
          </a:xfrm>
          <a:prstGeom prst="rect">
            <a:avLst/>
          </a:prstGeom>
        </p:spPr>
      </p:pic>
      <p:pic>
        <p:nvPicPr>
          <p:cNvPr id="56" name="Picture 55" descr="plus-2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77" y="5286103"/>
            <a:ext cx="304800" cy="304800"/>
          </a:xfrm>
          <a:prstGeom prst="rect">
            <a:avLst/>
          </a:prstGeom>
        </p:spPr>
      </p:pic>
      <p:pic>
        <p:nvPicPr>
          <p:cNvPr id="57" name="Picture 56" descr="student-2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77" y="5286103"/>
            <a:ext cx="304800" cy="304800"/>
          </a:xfrm>
          <a:prstGeom prst="rect">
            <a:avLst/>
          </a:prstGeom>
        </p:spPr>
      </p:pic>
      <p:pic>
        <p:nvPicPr>
          <p:cNvPr id="58" name="Picture 57" descr="search-13-24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77" y="790303"/>
            <a:ext cx="304800" cy="304800"/>
          </a:xfrm>
          <a:prstGeom prst="rect">
            <a:avLst/>
          </a:prstGeom>
        </p:spPr>
      </p:pic>
      <p:sp>
        <p:nvSpPr>
          <p:cNvPr id="59" name="Rounded Rectangle 58"/>
          <p:cNvSpPr/>
          <p:nvPr/>
        </p:nvSpPr>
        <p:spPr>
          <a:xfrm>
            <a:off x="21357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75360" y="2812869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75360" y="3601301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5359" y="3182201"/>
            <a:ext cx="3217817" cy="3513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CSCI3500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975360" y="3970634"/>
            <a:ext cx="31394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  <a:endParaRPr lang="en-US" sz="1600" dirty="0"/>
          </a:p>
        </p:txBody>
      </p:sp>
      <p:sp>
        <p:nvSpPr>
          <p:cNvPr id="64" name="Rounded Rectangle 63"/>
          <p:cNvSpPr/>
          <p:nvPr/>
        </p:nvSpPr>
        <p:spPr>
          <a:xfrm>
            <a:off x="3431177" y="1933303"/>
            <a:ext cx="685800" cy="2286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354977" y="185710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Add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86400" y="1371600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Show </a:t>
            </a:r>
            <a:r>
              <a:rPr lang="en-US" dirty="0" smtClean="0"/>
              <a:t>all profile or only matched profile?</a:t>
            </a:r>
          </a:p>
          <a:p>
            <a:r>
              <a:rPr lang="en-US" dirty="0" smtClean="0"/>
              <a:t>-Like </a:t>
            </a:r>
            <a:r>
              <a:rPr lang="en-US" dirty="0" err="1" smtClean="0"/>
              <a:t>Tindr</a:t>
            </a:r>
            <a:r>
              <a:rPr lang="en-US" dirty="0" smtClean="0"/>
              <a:t> or like Pandora</a:t>
            </a:r>
            <a:r>
              <a:rPr lang="en-US" dirty="0" smtClean="0"/>
              <a:t>?</a:t>
            </a:r>
          </a:p>
          <a:p>
            <a:r>
              <a:rPr lang="en-US" dirty="0" smtClean="0"/>
              <a:t>-Swipe right for next</a:t>
            </a:r>
          </a:p>
          <a:p>
            <a:r>
              <a:rPr lang="en-US" dirty="0" smtClean="0"/>
              <a:t>-Swipe left for message</a:t>
            </a:r>
          </a:p>
          <a:p>
            <a:r>
              <a:rPr lang="en-US" dirty="0" smtClean="0"/>
              <a:t>-Swipe down for block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98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191</Words>
  <Application>Microsoft Macintosh PowerPoint</Application>
  <PresentationFormat>On-screen Show (4:3)</PresentationFormat>
  <Paragraphs>84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Darcie Odom</cp:lastModifiedBy>
  <cp:revision>27</cp:revision>
  <dcterms:created xsi:type="dcterms:W3CDTF">2015-01-14T21:00:26Z</dcterms:created>
  <dcterms:modified xsi:type="dcterms:W3CDTF">2015-01-23T00:33:21Z</dcterms:modified>
</cp:coreProperties>
</file>