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6" r:id="rId4"/>
    <p:sldId id="268" r:id="rId5"/>
    <p:sldId id="269" r:id="rId6"/>
    <p:sldId id="270" r:id="rId7"/>
    <p:sldId id="265" r:id="rId8"/>
    <p:sldId id="256" r:id="rId9"/>
    <p:sldId id="273" r:id="rId10"/>
    <p:sldId id="274" r:id="rId11"/>
    <p:sldId id="260" r:id="rId12"/>
    <p:sldId id="261" r:id="rId13"/>
    <p:sldId id="263" r:id="rId14"/>
    <p:sldId id="271" r:id="rId15"/>
    <p:sldId id="272" r:id="rId16"/>
    <p:sldId id="262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101"/>
    <a:srgbClr val="800000"/>
    <a:srgbClr val="F39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6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0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1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1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8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0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8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7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2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029200" y="76200"/>
            <a:ext cx="3397431" cy="6324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6324600" y="2057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6324600" y="26670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5105400" y="2057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105400" y="2667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3246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1054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6324600" y="44958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51054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324600" y="3048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6248400" y="533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24600" y="3276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05400" y="315788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Screen (Sign Up Link)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200" y="6324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Create/</a:t>
            </a:r>
            <a:r>
              <a:rPr lang="en-US" b="1" dirty="0">
                <a:solidFill>
                  <a:srgbClr val="FF0000"/>
                </a:solidFill>
              </a:rPr>
              <a:t>Update Profile </a:t>
            </a:r>
            <a:r>
              <a:rPr lang="en-US" b="1" dirty="0" smtClean="0">
                <a:solidFill>
                  <a:srgbClr val="FF0000"/>
                </a:solidFill>
              </a:rPr>
              <a:t>Screen (new user)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5800" y="5410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246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324600" y="1447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105400" y="1447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9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3397431" cy="52578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3622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581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6096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15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33399" y="50292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50292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181600"/>
            <a:ext cx="304800" cy="304800"/>
          </a:xfrm>
          <a:prstGeom prst="rect">
            <a:avLst/>
          </a:prstGeom>
        </p:spPr>
      </p:pic>
      <p:pic>
        <p:nvPicPr>
          <p:cNvPr id="15" name="Picture 14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181600"/>
            <a:ext cx="304800" cy="3048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830977" y="50575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400" y="5638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 Edit Button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71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pic>
        <p:nvPicPr>
          <p:cNvPr id="19" name="Picture 18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81600"/>
            <a:ext cx="304800" cy="304800"/>
          </a:xfrm>
          <a:prstGeom prst="rect">
            <a:avLst/>
          </a:prstGeom>
        </p:spPr>
      </p:pic>
      <p:pic>
        <p:nvPicPr>
          <p:cNvPr id="20" name="Picture 19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181600"/>
            <a:ext cx="304800" cy="304800"/>
          </a:xfrm>
          <a:prstGeom prst="rect">
            <a:avLst/>
          </a:prstGeom>
        </p:spPr>
      </p:pic>
      <p:pic>
        <p:nvPicPr>
          <p:cNvPr id="21" name="Picture 20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38400"/>
            <a:ext cx="304800" cy="3048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52800" y="2362200"/>
            <a:ext cx="4572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05401" y="76200"/>
            <a:ext cx="3412672" cy="61722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57800" y="1981200"/>
            <a:ext cx="18930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3200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1600" y="623074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(Edit Mode w/ previous info)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62600" y="27432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Add course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2600" y="44958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Add time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46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Plus 40"/>
          <p:cNvSpPr/>
          <p:nvPr/>
        </p:nvSpPr>
        <p:spPr>
          <a:xfrm>
            <a:off x="5334000" y="27432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5334000" y="44958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48400" y="48768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05400" y="76200"/>
            <a:ext cx="3397431" cy="1828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34000" y="2286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053545" y="128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139145" y="966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48" name="Rectangle 47"/>
          <p:cNvSpPr/>
          <p:nvPr/>
        </p:nvSpPr>
        <p:spPr>
          <a:xfrm>
            <a:off x="5105399" y="5638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05400" y="5638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791200"/>
            <a:ext cx="304800" cy="304800"/>
          </a:xfrm>
          <a:prstGeom prst="rect">
            <a:avLst/>
          </a:prstGeom>
        </p:spPr>
      </p:pic>
      <p:pic>
        <p:nvPicPr>
          <p:cNvPr id="51" name="Picture 50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91200"/>
            <a:ext cx="304800" cy="304800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6402977" y="5667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791200"/>
            <a:ext cx="304800" cy="304800"/>
          </a:xfrm>
          <a:prstGeom prst="rect">
            <a:avLst/>
          </a:prstGeom>
        </p:spPr>
      </p:pic>
      <p:pic>
        <p:nvPicPr>
          <p:cNvPr id="54" name="Picture 53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91200"/>
            <a:ext cx="304800" cy="3048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85800" y="27432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85800" y="39624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5257800" y="23622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  <a:endParaRPr lang="en-US" sz="1600" dirty="0"/>
          </a:p>
        </p:txBody>
      </p:sp>
      <p:sp>
        <p:nvSpPr>
          <p:cNvPr id="59" name="Minus 58"/>
          <p:cNvSpPr/>
          <p:nvPr/>
        </p:nvSpPr>
        <p:spPr>
          <a:xfrm>
            <a:off x="6248400" y="24384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257800" y="35814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61" name="Minus 60"/>
          <p:cNvSpPr/>
          <p:nvPr/>
        </p:nvSpPr>
        <p:spPr>
          <a:xfrm>
            <a:off x="7467600" y="36576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inus 61"/>
          <p:cNvSpPr/>
          <p:nvPr/>
        </p:nvSpPr>
        <p:spPr>
          <a:xfrm>
            <a:off x="7620000" y="38862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64"/>
          <p:cNvSpPr/>
          <p:nvPr/>
        </p:nvSpPr>
        <p:spPr>
          <a:xfrm>
            <a:off x="7315200" y="41910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9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09600" y="5943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Settings Button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30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953000" y="5943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Settings Menu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095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96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97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304800" cy="304800"/>
          </a:xfrm>
          <a:prstGeom prst="rect">
            <a:avLst/>
          </a:prstGeom>
        </p:spPr>
      </p:pic>
      <p:pic>
        <p:nvPicPr>
          <p:cNvPr id="99" name="Picture 98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86400"/>
            <a:ext cx="304800" cy="304800"/>
          </a:xfrm>
          <a:prstGeom prst="rect">
            <a:avLst/>
          </a:prstGeom>
        </p:spPr>
      </p:pic>
      <p:sp>
        <p:nvSpPr>
          <p:cNvPr id="100" name="Rounded Rectangle 99"/>
          <p:cNvSpPr/>
          <p:nvPr/>
        </p:nvSpPr>
        <p:spPr>
          <a:xfrm>
            <a:off x="19071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304800" cy="304800"/>
          </a:xfrm>
          <a:prstGeom prst="rect">
            <a:avLst/>
          </a:prstGeom>
        </p:spPr>
      </p:pic>
      <p:pic>
        <p:nvPicPr>
          <p:cNvPr id="102" name="Picture 101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86400"/>
            <a:ext cx="304800" cy="304800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609600" y="5410200"/>
            <a:ext cx="4572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9529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9530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86400"/>
            <a:ext cx="304800" cy="304800"/>
          </a:xfrm>
          <a:prstGeom prst="rect">
            <a:avLst/>
          </a:prstGeom>
        </p:spPr>
      </p:pic>
      <p:pic>
        <p:nvPicPr>
          <p:cNvPr id="107" name="Picture 106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86400"/>
            <a:ext cx="304800" cy="304800"/>
          </a:xfrm>
          <a:prstGeom prst="rect">
            <a:avLst/>
          </a:prstGeom>
        </p:spPr>
      </p:pic>
      <p:sp>
        <p:nvSpPr>
          <p:cNvPr id="108" name="Rounded Rectangle 107"/>
          <p:cNvSpPr/>
          <p:nvPr/>
        </p:nvSpPr>
        <p:spPr>
          <a:xfrm>
            <a:off x="62505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86400"/>
            <a:ext cx="304800" cy="304800"/>
          </a:xfrm>
          <a:prstGeom prst="rect">
            <a:avLst/>
          </a:prstGeom>
        </p:spPr>
      </p:pic>
      <p:pic>
        <p:nvPicPr>
          <p:cNvPr id="110" name="Picture 109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86400"/>
            <a:ext cx="304800" cy="304800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4953000" y="5410200"/>
            <a:ext cx="4572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7620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117" name="Rectangle 116"/>
          <p:cNvSpPr/>
          <p:nvPr/>
        </p:nvSpPr>
        <p:spPr>
          <a:xfrm>
            <a:off x="6096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38200" y="60960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5577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433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620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7620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123" name="Picture 122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4600"/>
            <a:ext cx="304800" cy="30480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7620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1054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126" name="Rectangle 125"/>
          <p:cNvSpPr/>
          <p:nvPr/>
        </p:nvSpPr>
        <p:spPr>
          <a:xfrm>
            <a:off x="49530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181600" y="60960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9011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9867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1054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1054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132" name="Picture 131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514600"/>
            <a:ext cx="304800" cy="30480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51054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134" name="Rectangle 133"/>
          <p:cNvSpPr/>
          <p:nvPr/>
        </p:nvSpPr>
        <p:spPr>
          <a:xfrm>
            <a:off x="4953000" y="3505200"/>
            <a:ext cx="1905000" cy="1828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49530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530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530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0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67145" y="591965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Update User Profile Link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096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095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096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304800" cy="304800"/>
          </a:xfrm>
          <a:prstGeom prst="rect">
            <a:avLst/>
          </a:prstGeom>
        </p:spPr>
      </p:pic>
      <p:pic>
        <p:nvPicPr>
          <p:cNvPr id="85" name="Picture 84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86400"/>
            <a:ext cx="304800" cy="304800"/>
          </a:xfrm>
          <a:prstGeom prst="rect">
            <a:avLst/>
          </a:prstGeom>
        </p:spPr>
      </p:pic>
      <p:sp>
        <p:nvSpPr>
          <p:cNvPr id="86" name="Rounded Rectangle 85"/>
          <p:cNvSpPr/>
          <p:nvPr/>
        </p:nvSpPr>
        <p:spPr>
          <a:xfrm>
            <a:off x="19071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304800" cy="304800"/>
          </a:xfrm>
          <a:prstGeom prst="rect">
            <a:avLst/>
          </a:prstGeom>
        </p:spPr>
      </p:pic>
      <p:pic>
        <p:nvPicPr>
          <p:cNvPr id="88" name="Picture 87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86400"/>
            <a:ext cx="304800" cy="3048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7620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6096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38200" y="60960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5577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6433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95" name="TextBox 94"/>
          <p:cNvSpPr txBox="1"/>
          <p:nvPr/>
        </p:nvSpPr>
        <p:spPr>
          <a:xfrm>
            <a:off x="7620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7620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97" name="Picture 96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4600"/>
            <a:ext cx="304800" cy="304800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7620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99" name="Rectangle 98"/>
          <p:cNvSpPr/>
          <p:nvPr/>
        </p:nvSpPr>
        <p:spPr>
          <a:xfrm>
            <a:off x="609600" y="3505200"/>
            <a:ext cx="1905000" cy="1828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096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96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096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09600" y="3581400"/>
            <a:ext cx="17526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029200" y="76200"/>
            <a:ext cx="3397431" cy="6324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6324600" y="15240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6324600" y="2133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5105400" y="1524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105400" y="2133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324600" y="3352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105400" y="3352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6324600" y="39624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5105400" y="3962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6324600" y="2743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5105400" y="262448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029200" y="6324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Create/Update Profile Screen (Existing User)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324600" y="53078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6324600" y="914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5105400" y="914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324600" y="15240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324600" y="39624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162" name="TextBox 161"/>
          <p:cNvSpPr txBox="1"/>
          <p:nvPr/>
        </p:nvSpPr>
        <p:spPr>
          <a:xfrm>
            <a:off x="6324600" y="3352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 Odom</a:t>
            </a:r>
            <a:endParaRPr lang="en-US" sz="16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324600" y="2819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64" name="TextBox 163"/>
          <p:cNvSpPr txBox="1"/>
          <p:nvPr/>
        </p:nvSpPr>
        <p:spPr>
          <a:xfrm>
            <a:off x="6324600" y="2209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324600" y="914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167" name="Rectangle 166"/>
          <p:cNvSpPr/>
          <p:nvPr/>
        </p:nvSpPr>
        <p:spPr>
          <a:xfrm>
            <a:off x="5029199" y="57912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5029200" y="57912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168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943600"/>
            <a:ext cx="304800" cy="304800"/>
          </a:xfrm>
          <a:prstGeom prst="rect">
            <a:avLst/>
          </a:prstGeom>
        </p:spPr>
      </p:pic>
      <p:pic>
        <p:nvPicPr>
          <p:cNvPr id="170" name="Picture 169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43600"/>
            <a:ext cx="304800" cy="304800"/>
          </a:xfrm>
          <a:prstGeom prst="rect">
            <a:avLst/>
          </a:prstGeom>
        </p:spPr>
      </p:pic>
      <p:sp>
        <p:nvSpPr>
          <p:cNvPr id="171" name="Rounded Rectangle 170"/>
          <p:cNvSpPr/>
          <p:nvPr/>
        </p:nvSpPr>
        <p:spPr>
          <a:xfrm>
            <a:off x="6326777" y="58195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2" name="Picture 171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5943600"/>
            <a:ext cx="304800" cy="304800"/>
          </a:xfrm>
          <a:prstGeom prst="rect">
            <a:avLst/>
          </a:prstGeom>
        </p:spPr>
      </p:pic>
      <p:pic>
        <p:nvPicPr>
          <p:cNvPr id="173" name="Picture 172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943600"/>
            <a:ext cx="304800" cy="304800"/>
          </a:xfrm>
          <a:prstGeom prst="rect">
            <a:avLst/>
          </a:prstGeom>
        </p:spPr>
      </p:pic>
      <p:pic>
        <p:nvPicPr>
          <p:cNvPr id="2" name="Picture 1" descr="copy.bmp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76200"/>
            <a:ext cx="990020" cy="5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9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49530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5562600" y="2590800"/>
            <a:ext cx="1905000" cy="10242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562600" y="2590800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endParaRPr lang="en-US" sz="1600" dirty="0"/>
          </a:p>
        </p:txBody>
      </p:sp>
      <p:sp>
        <p:nvSpPr>
          <p:cNvPr id="97" name="Plus 96"/>
          <p:cNvSpPr/>
          <p:nvPr/>
        </p:nvSpPr>
        <p:spPr>
          <a:xfrm>
            <a:off x="7543800" y="4114800"/>
            <a:ext cx="381000" cy="3810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562600" y="4114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953000" y="533400"/>
            <a:ext cx="3352800" cy="19082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/>
              <a:t>-To add user to block list, type username into textbox then click the +</a:t>
            </a:r>
          </a:p>
          <a:p>
            <a:r>
              <a:rPr lang="en-US" sz="1600" dirty="0"/>
              <a:t>-To remove user(s) from block list, select username(s) from blocked list then click the –</a:t>
            </a:r>
          </a:p>
          <a:p>
            <a:endParaRPr lang="en-US" sz="1600" dirty="0"/>
          </a:p>
        </p:txBody>
      </p:sp>
      <p:sp>
        <p:nvSpPr>
          <p:cNvPr id="2" name="Minus 1"/>
          <p:cNvSpPr/>
          <p:nvPr/>
        </p:nvSpPr>
        <p:spPr>
          <a:xfrm>
            <a:off x="7543800" y="2895600"/>
            <a:ext cx="381000" cy="3810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4953000" y="5943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Manage Block List Screen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67145" y="591965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Manage Block List Link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096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095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096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146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304800" cy="304800"/>
          </a:xfrm>
          <a:prstGeom prst="rect">
            <a:avLst/>
          </a:prstGeom>
        </p:spPr>
      </p:pic>
      <p:pic>
        <p:nvPicPr>
          <p:cNvPr id="148" name="Picture 147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86400"/>
            <a:ext cx="304800" cy="304800"/>
          </a:xfrm>
          <a:prstGeom prst="rect">
            <a:avLst/>
          </a:prstGeom>
        </p:spPr>
      </p:pic>
      <p:sp>
        <p:nvSpPr>
          <p:cNvPr id="149" name="Rounded Rectangle 148"/>
          <p:cNvSpPr/>
          <p:nvPr/>
        </p:nvSpPr>
        <p:spPr>
          <a:xfrm>
            <a:off x="19071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304800" cy="304800"/>
          </a:xfrm>
          <a:prstGeom prst="rect">
            <a:avLst/>
          </a:prstGeom>
        </p:spPr>
      </p:pic>
      <p:pic>
        <p:nvPicPr>
          <p:cNvPr id="151" name="Picture 150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86400"/>
            <a:ext cx="304800" cy="304800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7620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154" name="Rectangle 153"/>
          <p:cNvSpPr/>
          <p:nvPr/>
        </p:nvSpPr>
        <p:spPr>
          <a:xfrm>
            <a:off x="6096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838200" y="60960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15577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433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620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7620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160" name="Picture 159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4600"/>
            <a:ext cx="304800" cy="304800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7620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162" name="Rectangle 161"/>
          <p:cNvSpPr/>
          <p:nvPr/>
        </p:nvSpPr>
        <p:spPr>
          <a:xfrm>
            <a:off x="609600" y="3505200"/>
            <a:ext cx="1905000" cy="1828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096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096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096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09600" y="4038600"/>
            <a:ext cx="17526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9529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49530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168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86400"/>
            <a:ext cx="304800" cy="304800"/>
          </a:xfrm>
          <a:prstGeom prst="rect">
            <a:avLst/>
          </a:prstGeom>
        </p:spPr>
      </p:pic>
      <p:pic>
        <p:nvPicPr>
          <p:cNvPr id="170" name="Picture 169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86400"/>
            <a:ext cx="304800" cy="304800"/>
          </a:xfrm>
          <a:prstGeom prst="rect">
            <a:avLst/>
          </a:prstGeom>
        </p:spPr>
      </p:pic>
      <p:sp>
        <p:nvSpPr>
          <p:cNvPr id="171" name="Rounded Rectangle 170"/>
          <p:cNvSpPr/>
          <p:nvPr/>
        </p:nvSpPr>
        <p:spPr>
          <a:xfrm>
            <a:off x="62505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2" name="Picture 171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86400"/>
            <a:ext cx="304800" cy="304800"/>
          </a:xfrm>
          <a:prstGeom prst="rect">
            <a:avLst/>
          </a:prstGeom>
        </p:spPr>
      </p:pic>
      <p:pic>
        <p:nvPicPr>
          <p:cNvPr id="173" name="Picture 172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86400"/>
            <a:ext cx="304800" cy="3048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562600" y="3733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Add user to Blocked List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86400" y="2209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Blocked List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421488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334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Add user to Block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96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609599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09600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10200"/>
            <a:ext cx="304800" cy="304800"/>
          </a:xfrm>
          <a:prstGeom prst="rect">
            <a:avLst/>
          </a:prstGeom>
        </p:spPr>
      </p:pic>
      <p:pic>
        <p:nvPicPr>
          <p:cNvPr id="124" name="Picture 123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10200"/>
            <a:ext cx="304800" cy="304800"/>
          </a:xfrm>
          <a:prstGeom prst="rect">
            <a:avLst/>
          </a:prstGeom>
        </p:spPr>
      </p:pic>
      <p:sp>
        <p:nvSpPr>
          <p:cNvPr id="125" name="Rounded Rectangle 124"/>
          <p:cNvSpPr/>
          <p:nvPr/>
        </p:nvSpPr>
        <p:spPr>
          <a:xfrm>
            <a:off x="1907177" y="5286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10200"/>
            <a:ext cx="304800" cy="304800"/>
          </a:xfrm>
          <a:prstGeom prst="rect">
            <a:avLst/>
          </a:prstGeom>
        </p:spPr>
      </p:pic>
      <p:pic>
        <p:nvPicPr>
          <p:cNvPr id="127" name="Picture 126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10200"/>
            <a:ext cx="304800" cy="30480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219200" y="2514600"/>
            <a:ext cx="1905000" cy="10242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219200" y="2514600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endParaRPr lang="en-US" sz="1600" dirty="0"/>
          </a:p>
        </p:txBody>
      </p:sp>
      <p:sp>
        <p:nvSpPr>
          <p:cNvPr id="45" name="Plus 44"/>
          <p:cNvSpPr/>
          <p:nvPr/>
        </p:nvSpPr>
        <p:spPr>
          <a:xfrm>
            <a:off x="3200400" y="4038600"/>
            <a:ext cx="381000" cy="3810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219200" y="4038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09600" y="457200"/>
            <a:ext cx="3352800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/>
              <a:t>-To add user to block list, type username into textbox then click the +</a:t>
            </a:r>
          </a:p>
          <a:p>
            <a:r>
              <a:rPr lang="en-US" sz="1600" dirty="0"/>
              <a:t>-To remove user(s) from block list, select username(s) from blocked list then click the –</a:t>
            </a:r>
            <a:endParaRPr lang="en-US" sz="1600" dirty="0"/>
          </a:p>
        </p:txBody>
      </p:sp>
      <p:sp>
        <p:nvSpPr>
          <p:cNvPr id="49" name="Minus 48"/>
          <p:cNvSpPr/>
          <p:nvPr/>
        </p:nvSpPr>
        <p:spPr>
          <a:xfrm>
            <a:off x="3200400" y="2819400"/>
            <a:ext cx="381000" cy="3810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00400" y="4038600"/>
            <a:ext cx="3810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2192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BigBadChad90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49530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562600" y="2514600"/>
            <a:ext cx="1905000" cy="10242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562600" y="2514600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r>
              <a:rPr lang="en-US" sz="1600" dirty="0" smtClean="0"/>
              <a:t>BigBadChad90</a:t>
            </a:r>
          </a:p>
          <a:p>
            <a:endParaRPr lang="en-US" sz="1600" dirty="0"/>
          </a:p>
        </p:txBody>
      </p:sp>
      <p:sp>
        <p:nvSpPr>
          <p:cNvPr id="55" name="Plus 54"/>
          <p:cNvSpPr/>
          <p:nvPr/>
        </p:nvSpPr>
        <p:spPr>
          <a:xfrm>
            <a:off x="7543800" y="4038600"/>
            <a:ext cx="381000" cy="3810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5562600" y="4038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953000" y="457200"/>
            <a:ext cx="3352800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/>
              <a:t>-To add user to block list, type username into textbox then click the +</a:t>
            </a:r>
          </a:p>
          <a:p>
            <a:r>
              <a:rPr lang="en-US" sz="1600" dirty="0"/>
              <a:t>-To remove user(s) from block list, select username(s) from blocked list then click the –</a:t>
            </a:r>
            <a:endParaRPr lang="en-US" sz="1600" dirty="0"/>
          </a:p>
        </p:txBody>
      </p:sp>
      <p:sp>
        <p:nvSpPr>
          <p:cNvPr id="58" name="Minus 57"/>
          <p:cNvSpPr/>
          <p:nvPr/>
        </p:nvSpPr>
        <p:spPr>
          <a:xfrm>
            <a:off x="7543800" y="2819400"/>
            <a:ext cx="381000" cy="3810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9530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is added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952999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53000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10200"/>
            <a:ext cx="304800" cy="304800"/>
          </a:xfrm>
          <a:prstGeom prst="rect">
            <a:avLst/>
          </a:prstGeom>
        </p:spPr>
      </p:pic>
      <p:pic>
        <p:nvPicPr>
          <p:cNvPr id="64" name="Picture 63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10200"/>
            <a:ext cx="304800" cy="304800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6250577" y="5286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10200"/>
            <a:ext cx="304800" cy="304800"/>
          </a:xfrm>
          <a:prstGeom prst="rect">
            <a:avLst/>
          </a:prstGeom>
        </p:spPr>
      </p:pic>
      <p:pic>
        <p:nvPicPr>
          <p:cNvPr id="67" name="Picture 66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304800" cy="3048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219200" y="2133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Blocked List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62600" y="2133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Blocked List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62600" y="3657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Add user to Blocked List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19200" y="3657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Add user to Blocked List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158985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34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Remove User(s) from Block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096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09599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9600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10200"/>
            <a:ext cx="304800" cy="304800"/>
          </a:xfrm>
          <a:prstGeom prst="rect">
            <a:avLst/>
          </a:prstGeom>
        </p:spPr>
      </p:pic>
      <p:pic>
        <p:nvPicPr>
          <p:cNvPr id="76" name="Picture 75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10200"/>
            <a:ext cx="304800" cy="304800"/>
          </a:xfrm>
          <a:prstGeom prst="rect">
            <a:avLst/>
          </a:prstGeom>
        </p:spPr>
      </p:pic>
      <p:sp>
        <p:nvSpPr>
          <p:cNvPr id="77" name="Rounded Rectangle 76"/>
          <p:cNvSpPr/>
          <p:nvPr/>
        </p:nvSpPr>
        <p:spPr>
          <a:xfrm>
            <a:off x="1907177" y="5286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10200"/>
            <a:ext cx="304800" cy="304800"/>
          </a:xfrm>
          <a:prstGeom prst="rect">
            <a:avLst/>
          </a:prstGeom>
        </p:spPr>
      </p:pic>
      <p:pic>
        <p:nvPicPr>
          <p:cNvPr id="79" name="Picture 78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10200"/>
            <a:ext cx="304800" cy="304800"/>
          </a:xfrm>
          <a:prstGeom prst="rect">
            <a:avLst/>
          </a:prstGeom>
        </p:spPr>
      </p:pic>
      <p:sp>
        <p:nvSpPr>
          <p:cNvPr id="80" name="Rounded Rectangle 79"/>
          <p:cNvSpPr/>
          <p:nvPr/>
        </p:nvSpPr>
        <p:spPr>
          <a:xfrm>
            <a:off x="1219200" y="2514600"/>
            <a:ext cx="1905000" cy="10242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lus 81"/>
          <p:cNvSpPr/>
          <p:nvPr/>
        </p:nvSpPr>
        <p:spPr>
          <a:xfrm>
            <a:off x="3200400" y="4038600"/>
            <a:ext cx="381000" cy="3810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1219200" y="4038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09600" y="457200"/>
            <a:ext cx="3352800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/>
              <a:t>-To add user to block list, type username into textbox then click the +</a:t>
            </a:r>
          </a:p>
          <a:p>
            <a:r>
              <a:rPr lang="en-US" sz="1600" dirty="0"/>
              <a:t>-To remove user(s) from block list, select username(s) from blocked list then click the –</a:t>
            </a:r>
            <a:endParaRPr lang="en-US" sz="1600" dirty="0"/>
          </a:p>
        </p:txBody>
      </p:sp>
      <p:sp>
        <p:nvSpPr>
          <p:cNvPr id="85" name="Minus 84"/>
          <p:cNvSpPr/>
          <p:nvPr/>
        </p:nvSpPr>
        <p:spPr>
          <a:xfrm>
            <a:off x="3200400" y="2819400"/>
            <a:ext cx="381000" cy="3810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2192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219200" y="2133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Blocked List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19200" y="3657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Add user to Blocked List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200400" y="2819400"/>
            <a:ext cx="3810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295400" y="2514600"/>
            <a:ext cx="17526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295400" y="3276600"/>
            <a:ext cx="1752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219200" y="2514600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r>
              <a:rPr lang="en-US" sz="1600" dirty="0" smtClean="0"/>
              <a:t>BigBadChad90</a:t>
            </a:r>
          </a:p>
          <a:p>
            <a:endParaRPr lang="en-US" sz="1600" dirty="0"/>
          </a:p>
        </p:txBody>
      </p:sp>
      <p:sp>
        <p:nvSpPr>
          <p:cNvPr id="111" name="Rectangle 110"/>
          <p:cNvSpPr/>
          <p:nvPr/>
        </p:nvSpPr>
        <p:spPr>
          <a:xfrm>
            <a:off x="49530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5562600" y="2514600"/>
            <a:ext cx="1905000" cy="10242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562600" y="25146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  <a:endParaRPr lang="en-US" sz="1600" dirty="0"/>
          </a:p>
        </p:txBody>
      </p:sp>
      <p:sp>
        <p:nvSpPr>
          <p:cNvPr id="114" name="Plus 113"/>
          <p:cNvSpPr/>
          <p:nvPr/>
        </p:nvSpPr>
        <p:spPr>
          <a:xfrm>
            <a:off x="7543800" y="4038600"/>
            <a:ext cx="381000" cy="3810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5562600" y="4038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4953000" y="457200"/>
            <a:ext cx="3352800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/>
              <a:t>-To add user to block list, type username into textbox then click the +</a:t>
            </a:r>
          </a:p>
          <a:p>
            <a:r>
              <a:rPr lang="en-US" sz="1600" dirty="0"/>
              <a:t>-To remove user(s) from block list, select username(s) </a:t>
            </a:r>
            <a:r>
              <a:rPr lang="en-US" sz="1600" dirty="0" smtClean="0"/>
              <a:t>from </a:t>
            </a:r>
            <a:r>
              <a:rPr lang="en-US" sz="1600" dirty="0"/>
              <a:t>b</a:t>
            </a:r>
            <a:r>
              <a:rPr lang="en-US" sz="1600" dirty="0" smtClean="0"/>
              <a:t>locked list</a:t>
            </a:r>
            <a:r>
              <a:rPr lang="en-US" sz="1600" dirty="0" smtClean="0"/>
              <a:t> then click </a:t>
            </a:r>
            <a:r>
              <a:rPr lang="en-US" sz="1600" dirty="0"/>
              <a:t>the –</a:t>
            </a:r>
          </a:p>
        </p:txBody>
      </p:sp>
      <p:sp>
        <p:nvSpPr>
          <p:cNvPr id="117" name="Minus 116"/>
          <p:cNvSpPr/>
          <p:nvPr/>
        </p:nvSpPr>
        <p:spPr>
          <a:xfrm>
            <a:off x="7543800" y="2819400"/>
            <a:ext cx="381000" cy="3810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9530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User(s) are removed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952999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953000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10200"/>
            <a:ext cx="304800" cy="304800"/>
          </a:xfrm>
          <a:prstGeom prst="rect">
            <a:avLst/>
          </a:prstGeom>
        </p:spPr>
      </p:pic>
      <p:pic>
        <p:nvPicPr>
          <p:cNvPr id="122" name="Picture 121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10200"/>
            <a:ext cx="304800" cy="30480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250577" y="5286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10200"/>
            <a:ext cx="304800" cy="304800"/>
          </a:xfrm>
          <a:prstGeom prst="rect">
            <a:avLst/>
          </a:prstGeom>
        </p:spPr>
      </p:pic>
      <p:pic>
        <p:nvPicPr>
          <p:cNvPr id="125" name="Picture 124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304800" cy="304800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5562600" y="2133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Blocked List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62600" y="3657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Add user to Blocked List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109478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9530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04800"/>
            <a:ext cx="3200400" cy="32004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2578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722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1722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53000" y="388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530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722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Login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768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3000" y="6019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Screen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96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95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96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304800" cy="304800"/>
          </a:xfrm>
          <a:prstGeom prst="rect">
            <a:avLst/>
          </a:prstGeom>
        </p:spPr>
      </p:pic>
      <p:pic>
        <p:nvPicPr>
          <p:cNvPr id="67" name="Picture 66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86400"/>
            <a:ext cx="304800" cy="304800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>
          <a:xfrm>
            <a:off x="19071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304800" cy="304800"/>
          </a:xfrm>
          <a:prstGeom prst="rect">
            <a:avLst/>
          </a:prstGeom>
        </p:spPr>
      </p:pic>
      <p:pic>
        <p:nvPicPr>
          <p:cNvPr id="70" name="Picture 69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86400"/>
            <a:ext cx="304800" cy="3048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7620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6096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38200" y="609600"/>
            <a:ext cx="731520" cy="73152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5577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6433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7620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620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79" name="Picture 78" descr="pencil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4600"/>
            <a:ext cx="3048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620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609600" y="3505200"/>
            <a:ext cx="1905000" cy="1828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096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096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96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09600" y="4495800"/>
            <a:ext cx="7620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096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Logout Link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4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38200" y="685800"/>
            <a:ext cx="3397431" cy="5105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97682" y="3859311"/>
            <a:ext cx="325754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Monday 3:00pm-4:00pm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838200" y="6858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75360" y="2812869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75360" y="3601301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5359" y="3182201"/>
            <a:ext cx="3217817" cy="3513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CSCI3500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975360" y="3970634"/>
            <a:ext cx="31394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5105400" y="12954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-Show all profile or only matching parts of profile?</a:t>
            </a:r>
          </a:p>
          <a:p>
            <a:r>
              <a:rPr lang="en-US" dirty="0" smtClean="0"/>
              <a:t> -Swipe left for skip (like Pandora)</a:t>
            </a:r>
          </a:p>
          <a:p>
            <a:r>
              <a:rPr lang="en-US" dirty="0" smtClean="0"/>
              <a:t>-Swipe right for message</a:t>
            </a:r>
          </a:p>
          <a:p>
            <a:r>
              <a:rPr lang="en-US" dirty="0" smtClean="0"/>
              <a:t>-Swipe down for block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8200" y="5791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Match Screen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38200" y="685800"/>
            <a:ext cx="3397431" cy="2057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752600" y="83820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Chad Reynolds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838200" y="1676400"/>
            <a:ext cx="342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super student. Trust me, you NEED to study with me.</a:t>
            </a:r>
            <a:endParaRPr lang="en-US" sz="1500" dirty="0"/>
          </a:p>
        </p:txBody>
      </p:sp>
      <p:sp>
        <p:nvSpPr>
          <p:cNvPr id="83" name="Rectangle 82"/>
          <p:cNvSpPr/>
          <p:nvPr/>
        </p:nvSpPr>
        <p:spPr>
          <a:xfrm>
            <a:off x="1066800" y="914400"/>
            <a:ext cx="731520" cy="73152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8199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8200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34000"/>
            <a:ext cx="304800" cy="304800"/>
          </a:xfrm>
          <a:prstGeom prst="rect">
            <a:avLst/>
          </a:prstGeom>
        </p:spPr>
      </p:pic>
      <p:pic>
        <p:nvPicPr>
          <p:cNvPr id="27" name="Picture 26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334000"/>
            <a:ext cx="304800" cy="304800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2135777" y="52099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0"/>
            <a:ext cx="304800" cy="304800"/>
          </a:xfrm>
          <a:prstGeom prst="rect">
            <a:avLst/>
          </a:prstGeom>
        </p:spPr>
      </p:pic>
      <p:pic>
        <p:nvPicPr>
          <p:cNvPr id="30" name="Picture 29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53340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8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029200" y="76200"/>
            <a:ext cx="3397431" cy="6324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6324600" y="2743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105400" y="2057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05400" y="2743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324600" y="3962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105400" y="3962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324600" y="45720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105400" y="4572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324600" y="3048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324600" y="3352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105400" y="323408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292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Highlight fields with errors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24600" y="59174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91400" y="59174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324600" y="1447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105400" y="1447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324600" y="3048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324600" y="2819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6324600" y="34290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6324600" y="3962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 Odom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6324600" y="45720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82" name="Rounded Rectangle 81"/>
          <p:cNvSpPr/>
          <p:nvPr/>
        </p:nvSpPr>
        <p:spPr>
          <a:xfrm>
            <a:off x="6324600" y="2057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 w="38100" cmpd="sng">
            <a:solidFill>
              <a:srgbClr val="AA010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248400" y="2362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AA0101"/>
                </a:solidFill>
                <a:latin typeface="Bradley Hand Bold"/>
                <a:cs typeface="Bradley Hand Bold"/>
              </a:rPr>
              <a:t>Email must be “edu”</a:t>
            </a:r>
            <a:endParaRPr lang="en-US" sz="1600" dirty="0">
              <a:solidFill>
                <a:srgbClr val="AA0101"/>
              </a:solidFill>
              <a:latin typeface="Bradley Hand Bold"/>
              <a:cs typeface="Bradley Hand Bold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09600" y="76200"/>
            <a:ext cx="3397431" cy="6324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1905000" y="2057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905000" y="26670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85800" y="2057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800" y="2667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9050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6858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905000" y="44958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858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05000" y="3048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828800" y="533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905000" y="3276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85800" y="315788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096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Save with invalid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9050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718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905000" y="1447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85800" y="1447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905000" y="3048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905000" y="20574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o.darcie@gmail.com</a:t>
            </a:r>
            <a:endParaRPr 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905000" y="44958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905000" y="3886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 Odom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905000" y="3352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905000" y="2743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905000" y="1447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324600" y="1447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112" name="Rectangle 111"/>
          <p:cNvSpPr/>
          <p:nvPr/>
        </p:nvSpPr>
        <p:spPr>
          <a:xfrm>
            <a:off x="1828800" y="57912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8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Arrow Connector 137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609600" y="76200"/>
            <a:ext cx="3397431" cy="6324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Rounded Rectangle 203"/>
          <p:cNvSpPr/>
          <p:nvPr/>
        </p:nvSpPr>
        <p:spPr>
          <a:xfrm>
            <a:off x="1905000" y="2057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ounded Rectangle 204"/>
          <p:cNvSpPr/>
          <p:nvPr/>
        </p:nvSpPr>
        <p:spPr>
          <a:xfrm>
            <a:off x="1905000" y="26670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>
            <a:off x="685800" y="2057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85800" y="2667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19050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6858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1905000" y="44958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6858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905000" y="3048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1828800" y="533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1905000" y="3276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685800" y="315788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096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Save with valid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9050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9718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1905000" y="1447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>
            <a:off x="685800" y="1447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905000" y="3048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1905000" y="20574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905000" y="44958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905000" y="3886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 Odom</a:t>
            </a:r>
            <a:endParaRPr lang="en-US" sz="1600" dirty="0"/>
          </a:p>
        </p:txBody>
      </p:sp>
      <p:sp>
        <p:nvSpPr>
          <p:cNvPr id="225" name="TextBox 224"/>
          <p:cNvSpPr txBox="1"/>
          <p:nvPr/>
        </p:nvSpPr>
        <p:spPr>
          <a:xfrm>
            <a:off x="1905000" y="3352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226" name="TextBox 225"/>
          <p:cNvSpPr txBox="1"/>
          <p:nvPr/>
        </p:nvSpPr>
        <p:spPr>
          <a:xfrm>
            <a:off x="1905000" y="2743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227" name="TextBox 226"/>
          <p:cNvSpPr txBox="1"/>
          <p:nvPr/>
        </p:nvSpPr>
        <p:spPr>
          <a:xfrm>
            <a:off x="1905000" y="1447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228" name="Rectangle 227"/>
          <p:cNvSpPr/>
          <p:nvPr/>
        </p:nvSpPr>
        <p:spPr>
          <a:xfrm>
            <a:off x="1828800" y="57912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4953000" y="76200"/>
            <a:ext cx="3397431" cy="6324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Rounded Rectangle 229"/>
          <p:cNvSpPr/>
          <p:nvPr/>
        </p:nvSpPr>
        <p:spPr>
          <a:xfrm>
            <a:off x="6248400" y="2057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6248400" y="26670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5029200" y="2057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5029200" y="2667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2484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0292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6248400" y="44958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292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248400" y="3048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/>
          <p:cNvSpPr txBox="1"/>
          <p:nvPr/>
        </p:nvSpPr>
        <p:spPr>
          <a:xfrm>
            <a:off x="6172200" y="533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6248400" y="3276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5029200" y="315788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49530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Valid save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Pop-up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2484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73152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248400" y="1447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/>
          <p:cNvSpPr txBox="1"/>
          <p:nvPr/>
        </p:nvSpPr>
        <p:spPr>
          <a:xfrm>
            <a:off x="5029200" y="1447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6248400" y="3048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/>
          <p:cNvSpPr txBox="1"/>
          <p:nvPr/>
        </p:nvSpPr>
        <p:spPr>
          <a:xfrm>
            <a:off x="6248400" y="20574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o.darcie@gmail.com</a:t>
            </a:r>
            <a:endParaRPr lang="en-US" sz="1600" dirty="0"/>
          </a:p>
        </p:txBody>
      </p:sp>
      <p:sp>
        <p:nvSpPr>
          <p:cNvPr id="249" name="TextBox 248"/>
          <p:cNvSpPr txBox="1"/>
          <p:nvPr/>
        </p:nvSpPr>
        <p:spPr>
          <a:xfrm>
            <a:off x="6248400" y="44958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250" name="TextBox 249"/>
          <p:cNvSpPr txBox="1"/>
          <p:nvPr/>
        </p:nvSpPr>
        <p:spPr>
          <a:xfrm>
            <a:off x="6248400" y="3886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 Odom</a:t>
            </a:r>
            <a:endParaRPr lang="en-US" sz="1600" dirty="0"/>
          </a:p>
        </p:txBody>
      </p:sp>
      <p:sp>
        <p:nvSpPr>
          <p:cNvPr id="251" name="TextBox 250"/>
          <p:cNvSpPr txBox="1"/>
          <p:nvPr/>
        </p:nvSpPr>
        <p:spPr>
          <a:xfrm>
            <a:off x="6248400" y="3352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252" name="TextBox 251"/>
          <p:cNvSpPr txBox="1"/>
          <p:nvPr/>
        </p:nvSpPr>
        <p:spPr>
          <a:xfrm>
            <a:off x="6248400" y="2743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253" name="TextBox 252"/>
          <p:cNvSpPr txBox="1"/>
          <p:nvPr/>
        </p:nvSpPr>
        <p:spPr>
          <a:xfrm>
            <a:off x="6248400" y="1447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255" name="Rectangle 254"/>
          <p:cNvSpPr/>
          <p:nvPr/>
        </p:nvSpPr>
        <p:spPr>
          <a:xfrm>
            <a:off x="5181600" y="1371600"/>
            <a:ext cx="2971800" cy="2819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5"/>
          <p:cNvSpPr txBox="1"/>
          <p:nvPr/>
        </p:nvSpPr>
        <p:spPr>
          <a:xfrm>
            <a:off x="5486400" y="16764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Thanks for creating a StudyBear account! Please check email for verification link.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6248400" y="3048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6172200" y="29718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before account is verified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04800"/>
            <a:ext cx="3200400" cy="3200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340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484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2484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292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484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30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530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Unverified login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Pop-up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28800" y="3886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292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57800" y="1905000"/>
            <a:ext cx="2971800" cy="2819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38800" y="2057400"/>
            <a:ext cx="2209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Your account has not been verified. Please check email for verification link </a:t>
            </a:r>
            <a:r>
              <a:rPr lang="en-US" dirty="0" smtClean="0">
                <a:solidFill>
                  <a:schemeClr val="bg1"/>
                </a:solidFill>
              </a:rPr>
              <a:t>or </a:t>
            </a:r>
            <a:r>
              <a:rPr lang="en-US" u="sng" dirty="0" smtClean="0">
                <a:solidFill>
                  <a:schemeClr val="tx2"/>
                </a:solidFill>
              </a:rPr>
              <a:t>request another verification email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8400" y="3962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72200" y="3886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with verified account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28800" y="3886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105400" y="57912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05400" y="6858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257800" y="26670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257800" y="3581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57800" y="30480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courses</a:t>
            </a:r>
            <a:endParaRPr lang="en-US" sz="16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5257800" y="39624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availability</a:t>
            </a:r>
            <a:endParaRPr lang="en-US" sz="1600" i="1" dirty="0"/>
          </a:p>
        </p:txBody>
      </p:sp>
      <p:sp>
        <p:nvSpPr>
          <p:cNvPr id="58" name="Rectangle 57"/>
          <p:cNvSpPr/>
          <p:nvPr/>
        </p:nvSpPr>
        <p:spPr>
          <a:xfrm>
            <a:off x="5105400" y="6858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34000" y="914400"/>
            <a:ext cx="731520" cy="73152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053545" y="8142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pic>
        <p:nvPicPr>
          <p:cNvPr id="61" name="Picture 60" descr="pencil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743200"/>
            <a:ext cx="304800" cy="30480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05399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105400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 descr="chat-4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334000"/>
            <a:ext cx="304800" cy="304800"/>
          </a:xfrm>
          <a:prstGeom prst="rect">
            <a:avLst/>
          </a:prstGeom>
        </p:spPr>
      </p:pic>
      <p:pic>
        <p:nvPicPr>
          <p:cNvPr id="65" name="Picture 64" descr="student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334000"/>
            <a:ext cx="304800" cy="304800"/>
          </a:xfrm>
          <a:prstGeom prst="rect">
            <a:avLst/>
          </a:prstGeom>
        </p:spPr>
      </p:pic>
      <p:sp>
        <p:nvSpPr>
          <p:cNvPr id="66" name="Rounded Rectangle 65"/>
          <p:cNvSpPr/>
          <p:nvPr/>
        </p:nvSpPr>
        <p:spPr>
          <a:xfrm>
            <a:off x="6402977" y="52099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139145" y="16524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pic>
        <p:nvPicPr>
          <p:cNvPr id="68" name="Picture 67" descr="gear-2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334000"/>
            <a:ext cx="304800" cy="304800"/>
          </a:xfrm>
          <a:prstGeom prst="rect">
            <a:avLst/>
          </a:prstGeom>
        </p:spPr>
      </p:pic>
      <p:pic>
        <p:nvPicPr>
          <p:cNvPr id="69" name="Picture 68" descr="search-13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340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7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6019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with invalid username/password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04800"/>
            <a:ext cx="3200400" cy="3200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340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48400" y="3200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2484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292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92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484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30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30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Invalid login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Pop-up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57800" y="1752600"/>
            <a:ext cx="2971800" cy="2438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38800" y="20574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Username and password do not match. Please try again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48400" y="3429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72200" y="33528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28800" y="3886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0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Login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6019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Screen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Forgot Password Link)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5000" y="5486400"/>
            <a:ext cx="17526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0292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Forgot Password Link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b="1" dirty="0" smtClean="0">
                <a:solidFill>
                  <a:srgbClr val="FF0000"/>
                </a:solidFill>
              </a:rPr>
              <a:t>Pop-up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04800"/>
            <a:ext cx="3200400" cy="32004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3340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484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62484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0292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292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484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Login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530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10200" y="12954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57800" y="914400"/>
            <a:ext cx="2971800" cy="2743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562600" y="1676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Please check email to reset password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24600" y="2667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48400" y="25908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4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105400" y="6858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257800" y="26670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257800" y="3581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7800" y="30480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courses</a:t>
            </a:r>
            <a:endParaRPr lang="en-US" sz="16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5257800" y="39624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availability</a:t>
            </a:r>
            <a:endParaRPr lang="en-US" sz="1600" i="1" dirty="0"/>
          </a:p>
        </p:txBody>
      </p:sp>
      <p:sp>
        <p:nvSpPr>
          <p:cNvPr id="89" name="Rectangle 88"/>
          <p:cNvSpPr/>
          <p:nvPr/>
        </p:nvSpPr>
        <p:spPr>
          <a:xfrm>
            <a:off x="5105400" y="6858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34000" y="9144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6053545" y="8142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5105399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105400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334000"/>
            <a:ext cx="304800" cy="304800"/>
          </a:xfrm>
          <a:prstGeom prst="rect">
            <a:avLst/>
          </a:prstGeom>
        </p:spPr>
      </p:pic>
      <p:pic>
        <p:nvPicPr>
          <p:cNvPr id="80" name="Picture 79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334000"/>
            <a:ext cx="304800" cy="304800"/>
          </a:xfrm>
          <a:prstGeom prst="rect">
            <a:avLst/>
          </a:prstGeom>
        </p:spPr>
      </p:pic>
      <p:sp>
        <p:nvSpPr>
          <p:cNvPr id="81" name="Rounded Rectangle 80"/>
          <p:cNvSpPr/>
          <p:nvPr/>
        </p:nvSpPr>
        <p:spPr>
          <a:xfrm>
            <a:off x="6402977" y="52099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105400" y="57912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 descr="bear-2-5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Login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9600" y="6019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Login with </a:t>
            </a:r>
            <a:r>
              <a:rPr lang="en-US" b="1" dirty="0" smtClean="0">
                <a:solidFill>
                  <a:srgbClr val="FF0000"/>
                </a:solidFill>
              </a:rPr>
              <a:t>valid username/password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28800" y="3886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</a:t>
            </a:r>
            <a:endParaRPr lang="en-US" sz="1600" dirty="0"/>
          </a:p>
        </p:txBody>
      </p:sp>
      <p:sp>
        <p:nvSpPr>
          <p:cNvPr id="108" name="Rectangle 107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39145" y="16524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gear-2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334000"/>
            <a:ext cx="304800" cy="304800"/>
          </a:xfrm>
          <a:prstGeom prst="rect">
            <a:avLst/>
          </a:prstGeom>
        </p:spPr>
      </p:pic>
      <p:pic>
        <p:nvPicPr>
          <p:cNvPr id="39" name="Picture 38" descr="search-13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34000"/>
            <a:ext cx="304800" cy="304800"/>
          </a:xfrm>
          <a:prstGeom prst="rect">
            <a:avLst/>
          </a:prstGeom>
        </p:spPr>
      </p:pic>
      <p:pic>
        <p:nvPicPr>
          <p:cNvPr id="40" name="Picture 39" descr="pencil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7432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2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3622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276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7432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courses</a:t>
            </a:r>
            <a:endParaRPr lang="en-US" sz="16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6576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availability</a:t>
            </a:r>
            <a:endParaRPr lang="en-US" sz="1600" i="1" dirty="0"/>
          </a:p>
        </p:txBody>
      </p:sp>
      <p:sp>
        <p:nvSpPr>
          <p:cNvPr id="9" name="Rectangle 8"/>
          <p:cNvSpPr/>
          <p:nvPr/>
        </p:nvSpPr>
        <p:spPr>
          <a:xfrm>
            <a:off x="5334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6096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15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33399" y="4876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4876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029200"/>
            <a:ext cx="304800" cy="304800"/>
          </a:xfrm>
          <a:prstGeom prst="rect">
            <a:avLst/>
          </a:prstGeom>
        </p:spPr>
      </p:pic>
      <p:pic>
        <p:nvPicPr>
          <p:cNvPr id="15" name="Picture 14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029200"/>
            <a:ext cx="304800" cy="3048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830977" y="4905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400" y="5486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 Edit Button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71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pic>
        <p:nvPicPr>
          <p:cNvPr id="19" name="Picture 18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029200"/>
            <a:ext cx="304800" cy="304800"/>
          </a:xfrm>
          <a:prstGeom prst="rect">
            <a:avLst/>
          </a:prstGeom>
        </p:spPr>
      </p:pic>
      <p:pic>
        <p:nvPicPr>
          <p:cNvPr id="20" name="Picture 19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029200"/>
            <a:ext cx="304800" cy="304800"/>
          </a:xfrm>
          <a:prstGeom prst="rect">
            <a:avLst/>
          </a:prstGeom>
        </p:spPr>
      </p:pic>
      <p:pic>
        <p:nvPicPr>
          <p:cNvPr id="21" name="Picture 20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38400"/>
            <a:ext cx="304800" cy="3048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52800" y="2362200"/>
            <a:ext cx="4572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05401" y="76200"/>
            <a:ext cx="3412672" cy="61722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57800" y="1905000"/>
            <a:ext cx="18930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30480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3600" y="2286000"/>
            <a:ext cx="1219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Drop-down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257800" y="3505200"/>
            <a:ext cx="5497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Day</a:t>
            </a:r>
            <a:endParaRPr lang="en-US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5791200" y="3505200"/>
            <a:ext cx="12251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Drop-down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72200" y="3886200"/>
            <a:ext cx="12850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Drop</a:t>
            </a:r>
            <a:r>
              <a:rPr lang="en-US" sz="1400" dirty="0" smtClean="0"/>
              <a:t>-down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3886200"/>
            <a:ext cx="1124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Start Time</a:t>
            </a:r>
            <a:endParaRPr lang="en-US" sz="1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72200" y="4267200"/>
            <a:ext cx="12850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Drop-down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57800" y="4267200"/>
            <a:ext cx="1124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End Time</a:t>
            </a:r>
            <a:endParaRPr lang="en-US" sz="14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5181600" y="623074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(Edit Mode w/o previous info)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02038" y="3886906"/>
            <a:ext cx="8278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  <a:r>
              <a:rPr lang="en-US" sz="1400" dirty="0" smtClean="0"/>
              <a:t>m/pm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7602038" y="4267906"/>
            <a:ext cx="8278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  <a:r>
              <a:rPr lang="en-US" sz="1400" dirty="0" smtClean="0"/>
              <a:t>m/pm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257800" y="2286000"/>
            <a:ext cx="76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Course</a:t>
            </a:r>
            <a:endParaRPr lang="en-US" sz="14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86400" y="26670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Add course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2600" y="47244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Add time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4600" y="5105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Plus 40"/>
          <p:cNvSpPr/>
          <p:nvPr/>
        </p:nvSpPr>
        <p:spPr>
          <a:xfrm>
            <a:off x="5257800" y="26670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5334000" y="47244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48400" y="5029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05400" y="76200"/>
            <a:ext cx="3397431" cy="1828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34000" y="2286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053545" y="128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139145" y="966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48" name="Rectangle 47"/>
          <p:cNvSpPr/>
          <p:nvPr/>
        </p:nvSpPr>
        <p:spPr>
          <a:xfrm>
            <a:off x="5105399" y="5638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05400" y="5638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791200"/>
            <a:ext cx="304800" cy="304800"/>
          </a:xfrm>
          <a:prstGeom prst="rect">
            <a:avLst/>
          </a:prstGeom>
        </p:spPr>
      </p:pic>
      <p:pic>
        <p:nvPicPr>
          <p:cNvPr id="51" name="Picture 50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91200"/>
            <a:ext cx="304800" cy="304800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6402977" y="5667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791200"/>
            <a:ext cx="304800" cy="304800"/>
          </a:xfrm>
          <a:prstGeom prst="rect">
            <a:avLst/>
          </a:prstGeom>
        </p:spPr>
      </p:pic>
      <p:pic>
        <p:nvPicPr>
          <p:cNvPr id="54" name="Picture 53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91200"/>
            <a:ext cx="304800" cy="30480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4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7186</TotalTime>
  <Words>1478</Words>
  <Application>Microsoft Macintosh PowerPoint</Application>
  <PresentationFormat>On-screen Show (4:3)</PresentationFormat>
  <Paragraphs>370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Darcie Odom</cp:lastModifiedBy>
  <cp:revision>89</cp:revision>
  <dcterms:created xsi:type="dcterms:W3CDTF">2015-01-14T21:00:26Z</dcterms:created>
  <dcterms:modified xsi:type="dcterms:W3CDTF">2015-02-05T14:01:40Z</dcterms:modified>
</cp:coreProperties>
</file>