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A3A107-0A8E-899B-A6B8-76B49F6DA3F5}" v="307" dt="2025-05-27T03:07:06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1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1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894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457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828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40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068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4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8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71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48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68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6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334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0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95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5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  <p:sldLayoutId id="2147484032" r:id="rId12"/>
    <p:sldLayoutId id="2147484033" r:id="rId13"/>
    <p:sldLayoutId id="2147484034" r:id="rId14"/>
    <p:sldLayoutId id="2147484035" r:id="rId15"/>
    <p:sldLayoutId id="2147484036" r:id="rId16"/>
    <p:sldLayoutId id="21474840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>
            <a:normAutofit/>
          </a:bodyPr>
          <a:lstStyle/>
          <a:p>
            <a:pPr algn="l"/>
            <a:r>
              <a:rPr lang="es-ES" sz="6200" b="1" dirty="0">
                <a:latin typeface="Arial Rounded MT Bold"/>
                <a:ea typeface="Calibri"/>
                <a:cs typeface="Calibri"/>
              </a:rPr>
              <a:t>Trabajo Practico – Estructura De Datos</a:t>
            </a:r>
            <a:endParaRPr lang="en-US" sz="6200" dirty="0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18190" y="4210098"/>
            <a:ext cx="7178070" cy="863348"/>
          </a:xfrm>
        </p:spPr>
        <p:txBody>
          <a:bodyPr vert="horz" lIns="0" tIns="0" rIns="0" bIns="0" rtlCol="0">
            <a:normAutofit/>
          </a:bodyPr>
          <a:lstStyle/>
          <a:p>
            <a:pPr algn="l"/>
            <a:r>
              <a:rPr lang="es-ES">
                <a:latin typeface="Arial Rounded MT Bold"/>
              </a:rPr>
              <a:t>Cristian Julián Vera Morales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algn="l"/>
            <a:r>
              <a:rPr lang="es-ES">
                <a:latin typeface="Arial Rounded MT Bold"/>
              </a:rPr>
              <a:t>Camilo Andrés Robles Álvarez</a:t>
            </a:r>
          </a:p>
          <a:p>
            <a:pPr algn="l"/>
            <a:endParaRPr lang="es-ES">
              <a:latin typeface="Arial Rounded MT Bold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CD7228-2674-2CD0-77DE-500EC6330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19" y="748342"/>
            <a:ext cx="11504762" cy="537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46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63D6CE-89CB-E3A2-9C31-4C37CEAC1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92" y="282875"/>
            <a:ext cx="11460549" cy="636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51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968D6E-E77C-EEB6-7989-D77A5ED55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23" y="930844"/>
            <a:ext cx="9904380" cy="567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76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EDA2B24-05A1-311F-2948-EF738D21D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98" y="817444"/>
            <a:ext cx="10640862" cy="552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0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1F82EE-CF11-D542-8796-241E98DD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16" y="774491"/>
            <a:ext cx="10052288" cy="559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595306-BD25-6AF9-2E5A-8FBEE107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11" y="561436"/>
            <a:ext cx="10550285" cy="603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148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322EB6-4938-47D1-B06E-47CC268AF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34" y="533760"/>
            <a:ext cx="10704660" cy="59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583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Parallax</vt:lpstr>
      <vt:lpstr>Trabajo Practico – Estructura De Datos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145</cp:revision>
  <dcterms:created xsi:type="dcterms:W3CDTF">2025-05-27T01:59:02Z</dcterms:created>
  <dcterms:modified xsi:type="dcterms:W3CDTF">2025-05-27T03:08:59Z</dcterms:modified>
</cp:coreProperties>
</file>