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2"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11/9/2021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11/9/2021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Criminal activity detection</a:t>
            </a:r>
            <a:endParaRPr lang="en-IN" dirty="0"/>
          </a:p>
        </p:txBody>
      </p:sp>
      <p:sp>
        <p:nvSpPr>
          <p:cNvPr id="3" name="Subtitle 2"/>
          <p:cNvSpPr>
            <a:spLocks noGrp="1"/>
          </p:cNvSpPr>
          <p:nvPr>
            <p:ph type="subTitle" idx="1"/>
          </p:nvPr>
        </p:nvSpPr>
        <p:spPr/>
        <p:txBody>
          <a:bodyPr/>
          <a:lstStyle/>
          <a:p>
            <a:r>
              <a:rPr lang="en-US" dirty="0" smtClean="0"/>
              <a:t>By </a:t>
            </a:r>
            <a:r>
              <a:rPr lang="en-US" dirty="0" err="1" smtClean="0"/>
              <a:t>Maverics</a:t>
            </a:r>
            <a:endParaRPr lang="en-US" dirty="0" smtClean="0"/>
          </a:p>
          <a:p>
            <a:r>
              <a:rPr lang="en-US" dirty="0" smtClean="0"/>
              <a:t>Team member(</a:t>
            </a:r>
            <a:r>
              <a:rPr lang="en-US" dirty="0" err="1" smtClean="0"/>
              <a:t>Samridhi</a:t>
            </a:r>
            <a:r>
              <a:rPr lang="en-US" dirty="0" smtClean="0"/>
              <a:t> Bhandari)</a:t>
            </a:r>
            <a:endParaRPr lang="en-IN" dirty="0"/>
          </a:p>
        </p:txBody>
      </p:sp>
      <p:sp>
        <p:nvSpPr>
          <p:cNvPr id="4" name="TextBox 3"/>
          <p:cNvSpPr txBox="1"/>
          <p:nvPr/>
        </p:nvSpPr>
        <p:spPr>
          <a:xfrm>
            <a:off x="8074325" y="1362973"/>
            <a:ext cx="4779034" cy="369332"/>
          </a:xfrm>
          <a:prstGeom prst="rect">
            <a:avLst/>
          </a:prstGeom>
          <a:noFill/>
        </p:spPr>
        <p:txBody>
          <a:bodyPr wrap="square" rtlCol="0">
            <a:spAutoFit/>
          </a:bodyPr>
          <a:lstStyle/>
          <a:p>
            <a:r>
              <a:rPr lang="en-US" b="1" dirty="0" smtClean="0"/>
              <a:t>Break The Shackles 3.0 IEEE BPIT</a:t>
            </a:r>
            <a:endParaRPr lang="en-IN" b="1" dirty="0"/>
          </a:p>
        </p:txBody>
      </p:sp>
    </p:spTree>
    <p:extLst>
      <p:ext uri="{BB962C8B-B14F-4D97-AF65-F5344CB8AC3E}">
        <p14:creationId xmlns:p14="http://schemas.microsoft.com/office/powerpoint/2010/main" val="3852937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872" y="1613140"/>
            <a:ext cx="7841411" cy="1200329"/>
          </a:xfrm>
          <a:prstGeom prst="rect">
            <a:avLst/>
          </a:prstGeom>
          <a:noFill/>
        </p:spPr>
        <p:txBody>
          <a:bodyPr wrap="square" rtlCol="0">
            <a:spAutoFit/>
          </a:bodyPr>
          <a:lstStyle/>
          <a:p>
            <a:r>
              <a:rPr lang="en-US" sz="7200" b="1" dirty="0" smtClean="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35698" y="3163078"/>
            <a:ext cx="7361853" cy="1200329"/>
          </a:xfrm>
          <a:prstGeom prst="rect">
            <a:avLst/>
          </a:prstGeom>
          <a:noFill/>
        </p:spPr>
        <p:txBody>
          <a:bodyPr wrap="square" rtlCol="0">
            <a:spAutoFit/>
          </a:bodyPr>
          <a:lstStyle/>
          <a:p>
            <a:r>
              <a:rPr lang="en-US" dirty="0" err="1" smtClean="0"/>
              <a:t>Samridhi</a:t>
            </a:r>
            <a:r>
              <a:rPr lang="en-US" dirty="0" smtClean="0"/>
              <a:t> Bhandari</a:t>
            </a:r>
          </a:p>
          <a:p>
            <a:r>
              <a:rPr lang="en-US" dirty="0" smtClean="0"/>
              <a:t>HMR Institute of Technology and Management</a:t>
            </a:r>
          </a:p>
          <a:p>
            <a:r>
              <a:rPr lang="en-US" dirty="0" smtClean="0"/>
              <a:t>Project lead</a:t>
            </a:r>
          </a:p>
          <a:p>
            <a:r>
              <a:rPr lang="en-US" dirty="0" smtClean="0"/>
              <a:t>9868503200</a:t>
            </a:r>
            <a:endParaRPr lang="en-IN" dirty="0"/>
          </a:p>
        </p:txBody>
      </p:sp>
    </p:spTree>
    <p:extLst>
      <p:ext uri="{BB962C8B-B14F-4D97-AF65-F5344CB8AC3E}">
        <p14:creationId xmlns:p14="http://schemas.microsoft.com/office/powerpoint/2010/main" val="168644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680321" y="2336872"/>
            <a:ext cx="9999181" cy="3943157"/>
          </a:xfrm>
        </p:spPr>
        <p:txBody>
          <a:bodyPr>
            <a:normAutofit/>
          </a:bodyPr>
          <a:lstStyle/>
          <a:p>
            <a:r>
              <a:rPr lang="en-US" dirty="0" smtClean="0"/>
              <a:t>1. Detection of criminal activity like theft, gun firing, bank robbery ,etc.</a:t>
            </a:r>
          </a:p>
          <a:p>
            <a:r>
              <a:rPr lang="en-US" dirty="0" smtClean="0"/>
              <a:t>2.Real time date and time provided to the respected officer about the incident.</a:t>
            </a:r>
          </a:p>
          <a:p>
            <a:r>
              <a:rPr lang="en-US" dirty="0" smtClean="0"/>
              <a:t>3. Raising an alarm system and sending an email to the official using IOT .</a:t>
            </a:r>
          </a:p>
          <a:p>
            <a:r>
              <a:rPr lang="en-US" dirty="0" smtClean="0"/>
              <a:t>4.Recorded video in mp4 can be checked/detected and not just amp file.</a:t>
            </a:r>
          </a:p>
          <a:p>
            <a:r>
              <a:rPr lang="en-US" dirty="0" smtClean="0"/>
              <a:t>5.Detection of criminal activity in crowded area using drone system.</a:t>
            </a:r>
            <a:endParaRPr lang="en-IN" dirty="0"/>
          </a:p>
        </p:txBody>
      </p:sp>
    </p:spTree>
    <p:extLst>
      <p:ext uri="{BB962C8B-B14F-4D97-AF65-F5344CB8AC3E}">
        <p14:creationId xmlns:p14="http://schemas.microsoft.com/office/powerpoint/2010/main" val="291838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 Used</a:t>
            </a:r>
            <a:endParaRPr lang="en-IN" dirty="0"/>
          </a:p>
        </p:txBody>
      </p:sp>
      <p:sp>
        <p:nvSpPr>
          <p:cNvPr id="3" name="Text Placeholder 2"/>
          <p:cNvSpPr>
            <a:spLocks noGrp="1"/>
          </p:cNvSpPr>
          <p:nvPr>
            <p:ph type="body" sz="half" idx="2"/>
          </p:nvPr>
        </p:nvSpPr>
        <p:spPr/>
        <p:txBody>
          <a:bodyPr/>
          <a:lstStyle/>
          <a:p>
            <a:r>
              <a:rPr lang="en-US" smtClean="0"/>
              <a:t>Machine Learning, Python</a:t>
            </a:r>
            <a:endParaRPr lang="en-IN" dirty="0"/>
          </a:p>
        </p:txBody>
      </p:sp>
    </p:spTree>
    <p:extLst>
      <p:ext uri="{BB962C8B-B14F-4D97-AF65-F5344CB8AC3E}">
        <p14:creationId xmlns:p14="http://schemas.microsoft.com/office/powerpoint/2010/main" val="289068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Solution</a:t>
            </a:r>
            <a:endParaRPr lang="en-IN" dirty="0"/>
          </a:p>
        </p:txBody>
      </p:sp>
      <p:sp>
        <p:nvSpPr>
          <p:cNvPr id="3" name="Text Placeholder 2"/>
          <p:cNvSpPr>
            <a:spLocks noGrp="1"/>
          </p:cNvSpPr>
          <p:nvPr>
            <p:ph type="body" idx="1"/>
          </p:nvPr>
        </p:nvSpPr>
        <p:spPr/>
        <p:txBody>
          <a:bodyPr>
            <a:normAutofit lnSpcReduction="10000"/>
          </a:bodyPr>
          <a:lstStyle/>
          <a:p>
            <a:pPr algn="l"/>
            <a:r>
              <a:rPr lang="en-US" dirty="0" smtClean="0"/>
              <a:t>Using this project code the user will be able to detect an criminal activity such as gun detection in the given video in mp4 format and not just amp format. The idea is to enhance the project to give the exact time and date when incident took place. Also setting up an alarm and sending the mail to officer using </a:t>
            </a:r>
            <a:r>
              <a:rPr lang="en-US" dirty="0" err="1" smtClean="0"/>
              <a:t>api</a:t>
            </a:r>
            <a:r>
              <a:rPr lang="en-US" dirty="0" smtClean="0"/>
              <a:t> .  Drone system will be able to detect the crowd wholly with all angles and ranges also in dim lights.</a:t>
            </a:r>
            <a:endParaRPr lang="en-IN" dirty="0"/>
          </a:p>
        </p:txBody>
      </p:sp>
    </p:spTree>
    <p:extLst>
      <p:ext uri="{BB962C8B-B14F-4D97-AF65-F5344CB8AC3E}">
        <p14:creationId xmlns:p14="http://schemas.microsoft.com/office/powerpoint/2010/main" val="142873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Police department/</a:t>
            </a:r>
            <a:r>
              <a:rPr lang="en-US" dirty="0" err="1" smtClean="0"/>
              <a:t>cbi</a:t>
            </a:r>
            <a:endParaRPr lang="en-IN" dirty="0"/>
          </a:p>
        </p:txBody>
      </p:sp>
      <p:sp>
        <p:nvSpPr>
          <p:cNvPr id="3" name="Content Placeholder 2"/>
          <p:cNvSpPr>
            <a:spLocks noGrp="1"/>
          </p:cNvSpPr>
          <p:nvPr>
            <p:ph idx="1"/>
          </p:nvPr>
        </p:nvSpPr>
        <p:spPr/>
        <p:txBody>
          <a:bodyPr/>
          <a:lstStyle/>
          <a:p>
            <a:r>
              <a:rPr lang="en-US" dirty="0" smtClean="0"/>
              <a:t>Benefit of this gun detection system will be that the officer would be able to get the exact time and date of that incident.</a:t>
            </a:r>
          </a:p>
          <a:p>
            <a:r>
              <a:rPr lang="en-US" dirty="0" smtClean="0"/>
              <a:t>By adding face recognition to this code, they would be able to recognize the criminal face from the records and hence help them.</a:t>
            </a:r>
          </a:p>
          <a:p>
            <a:r>
              <a:rPr lang="en-US" dirty="0" smtClean="0"/>
              <a:t>The alarm system would alert the officer to get notified about the incident taking place .</a:t>
            </a:r>
            <a:endParaRPr lang="en-IN" dirty="0"/>
          </a:p>
        </p:txBody>
      </p:sp>
    </p:spTree>
    <p:extLst>
      <p:ext uri="{BB962C8B-B14F-4D97-AF65-F5344CB8AC3E}">
        <p14:creationId xmlns:p14="http://schemas.microsoft.com/office/powerpoint/2010/main" val="384638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Public</a:t>
            </a:r>
            <a:endParaRPr lang="en-IN" dirty="0"/>
          </a:p>
        </p:txBody>
      </p:sp>
      <p:sp>
        <p:nvSpPr>
          <p:cNvPr id="3" name="Content Placeholder 2"/>
          <p:cNvSpPr>
            <a:spLocks noGrp="1"/>
          </p:cNvSpPr>
          <p:nvPr>
            <p:ph idx="1"/>
          </p:nvPr>
        </p:nvSpPr>
        <p:spPr/>
        <p:txBody>
          <a:bodyPr/>
          <a:lstStyle/>
          <a:p>
            <a:r>
              <a:rPr lang="en-US" dirty="0" smtClean="0"/>
              <a:t>General Public could themselves check the video recordings of their household CCTV footage .</a:t>
            </a:r>
          </a:p>
          <a:p>
            <a:r>
              <a:rPr lang="en-US" dirty="0" smtClean="0"/>
              <a:t>People with poor vision would be able to easily and clearly view the incident taking place.</a:t>
            </a:r>
          </a:p>
          <a:p>
            <a:r>
              <a:rPr lang="en-US" dirty="0" smtClean="0"/>
              <a:t>The user interface used here will allow even children to detect the crime taking place.</a:t>
            </a:r>
            <a:endParaRPr lang="en-IN" dirty="0"/>
          </a:p>
        </p:txBody>
      </p:sp>
    </p:spTree>
    <p:extLst>
      <p:ext uri="{BB962C8B-B14F-4D97-AF65-F5344CB8AC3E}">
        <p14:creationId xmlns:p14="http://schemas.microsoft.com/office/powerpoint/2010/main" val="151734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lstStyle/>
          <a:p>
            <a:r>
              <a:rPr lang="en-US" dirty="0" smtClean="0"/>
              <a:t>OpenCV based project with application of Machine learning </a:t>
            </a:r>
          </a:p>
          <a:p>
            <a:r>
              <a:rPr lang="en-US" dirty="0" smtClean="0"/>
              <a:t>Coding done in python</a:t>
            </a:r>
          </a:p>
          <a:p>
            <a:r>
              <a:rPr lang="en-US" dirty="0" smtClean="0"/>
              <a:t>Easily runs on IDLE 3.6</a:t>
            </a:r>
          </a:p>
          <a:p>
            <a:r>
              <a:rPr lang="en-US" dirty="0" smtClean="0"/>
              <a:t>cv2 library used for video data</a:t>
            </a:r>
          </a:p>
          <a:p>
            <a:r>
              <a:rPr lang="en-US" dirty="0"/>
              <a:t>m</a:t>
            </a:r>
            <a:r>
              <a:rPr lang="en-US" dirty="0" smtClean="0"/>
              <a:t>p4 recordings could also be detected</a:t>
            </a:r>
          </a:p>
          <a:p>
            <a:r>
              <a:rPr lang="en-US" dirty="0" smtClean="0"/>
              <a:t>User friendly</a:t>
            </a:r>
            <a:endParaRPr lang="en-IN" dirty="0"/>
          </a:p>
        </p:txBody>
      </p:sp>
    </p:spTree>
    <p:extLst>
      <p:ext uri="{BB962C8B-B14F-4D97-AF65-F5344CB8AC3E}">
        <p14:creationId xmlns:p14="http://schemas.microsoft.com/office/powerpoint/2010/main" val="118887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 of code</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6" t="610"/>
          <a:stretch/>
        </p:blipFill>
        <p:spPr>
          <a:xfrm>
            <a:off x="1000664" y="2225616"/>
            <a:ext cx="7369192" cy="4123426"/>
          </a:xfrm>
          <a:prstGeom prst="rect">
            <a:avLst/>
          </a:prstGeom>
        </p:spPr>
      </p:pic>
    </p:spTree>
    <p:extLst>
      <p:ext uri="{BB962C8B-B14F-4D97-AF65-F5344CB8AC3E}">
        <p14:creationId xmlns:p14="http://schemas.microsoft.com/office/powerpoint/2010/main" val="104527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sample</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51840" b="23584"/>
          <a:stretch/>
        </p:blipFill>
        <p:spPr>
          <a:xfrm>
            <a:off x="120770" y="2191111"/>
            <a:ext cx="3932056" cy="348507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0429" b="28950"/>
          <a:stretch/>
        </p:blipFill>
        <p:spPr>
          <a:xfrm>
            <a:off x="4382218" y="2191111"/>
            <a:ext cx="3894697" cy="314001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1064" t="17839" r="56776" b="45264"/>
          <a:stretch/>
        </p:blipFill>
        <p:spPr>
          <a:xfrm>
            <a:off x="8676729" y="4028535"/>
            <a:ext cx="3234905" cy="2087593"/>
          </a:xfrm>
          <a:prstGeom prst="rect">
            <a:avLst/>
          </a:prstGeom>
        </p:spPr>
      </p:pic>
    </p:spTree>
    <p:extLst>
      <p:ext uri="{BB962C8B-B14F-4D97-AF65-F5344CB8AC3E}">
        <p14:creationId xmlns:p14="http://schemas.microsoft.com/office/powerpoint/2010/main" val="96157539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2779</TotalTime>
  <Words>348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Trebuchet MS</vt:lpstr>
      <vt:lpstr>Berlin</vt:lpstr>
      <vt:lpstr>Criminal activity detection</vt:lpstr>
      <vt:lpstr>Problem Statement</vt:lpstr>
      <vt:lpstr>Technology Stack Used</vt:lpstr>
      <vt:lpstr>Our Solution</vt:lpstr>
      <vt:lpstr>Police department/cbi</vt:lpstr>
      <vt:lpstr>General Public</vt:lpstr>
      <vt:lpstr>Functions</vt:lpstr>
      <vt:lpstr>Snapshot of code</vt:lpstr>
      <vt:lpstr>Output sample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8</cp:revision>
  <dcterms:created xsi:type="dcterms:W3CDTF">2021-11-08T11:03:33Z</dcterms:created>
  <dcterms:modified xsi:type="dcterms:W3CDTF">2021-11-10T16:21:48Z</dcterms:modified>
</cp:coreProperties>
</file>