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453">
          <p15:clr>
            <a:srgbClr val="9AA0A6"/>
          </p15:clr>
        </p15:guide>
        <p15:guide id="4" orient="horz" pos="339">
          <p15:clr>
            <a:srgbClr val="9AA0A6"/>
          </p15:clr>
        </p15:guide>
        <p15:guide id="5" pos="5307">
          <p15:clr>
            <a:srgbClr val="9AA0A6"/>
          </p15:clr>
        </p15:guide>
        <p15:guide id="6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3"/>
        <p:guide pos="339" orient="horz"/>
        <p:guide pos="5307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34410eaaa3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34410eaaa3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34410eaaa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34410eaaa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34410eaaa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34410eaaa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34410eaaa3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34410eaaa3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1da06d9ad0_0_17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1da06d9ad0_0_17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da06d9ad0_0_18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da06d9ad0_0_18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1da06d9ad0_0_17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1da06d9ad0_0_17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1da06d9ad0_0_17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11da06d9ad0_0_17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a6bc3c44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a6bc3c4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a6bc3c4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1a6bc3c4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a6bc3c4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a6bc3c4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da06d9ad0_0_17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1da06d9ad0_0_17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4410eaa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4410eaa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1a6bc3c44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1a6bc3c44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1a6bc3c44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1a6bc3c44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34410eaaa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34410eaaa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93825" y="1121925"/>
            <a:ext cx="59373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47600" y="3679425"/>
            <a:ext cx="3707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97">
            <a:off x="3608613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539073">
            <a:off x="7697179" y="3559489"/>
            <a:ext cx="1004613" cy="2555391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985115" y="349850"/>
            <a:ext cx="779385" cy="730013"/>
            <a:chOff x="7985115" y="197450"/>
            <a:chExt cx="779385" cy="730013"/>
          </a:xfrm>
        </p:grpSpPr>
        <p:sp>
          <p:nvSpPr>
            <p:cNvPr id="14" name="Google Shape;14;p2"/>
            <p:cNvSpPr/>
            <p:nvPr/>
          </p:nvSpPr>
          <p:spPr>
            <a:xfrm>
              <a:off x="8303088" y="1974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85115" y="6003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30900" y="5938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4147650" y="1464812"/>
            <a:ext cx="4048800" cy="11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>
            <a:off x="4147800" y="3028913"/>
            <a:ext cx="40488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1"/>
          <p:cNvSpPr txBox="1"/>
          <p:nvPr>
            <p:ph idx="2" type="title"/>
          </p:nvPr>
        </p:nvSpPr>
        <p:spPr>
          <a:xfrm>
            <a:off x="4147800" y="2670113"/>
            <a:ext cx="40488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1"/>
          <p:cNvSpPr/>
          <p:nvPr/>
        </p:nvSpPr>
        <p:spPr>
          <a:xfrm flipH="1" rot="5400000">
            <a:off x="7678688" y="-484325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1"/>
          <p:cNvGrpSpPr/>
          <p:nvPr/>
        </p:nvGrpSpPr>
        <p:grpSpPr>
          <a:xfrm>
            <a:off x="269844" y="181631"/>
            <a:ext cx="784740" cy="695986"/>
            <a:chOff x="269844" y="181631"/>
            <a:chExt cx="784740" cy="695986"/>
          </a:xfrm>
        </p:grpSpPr>
        <p:sp>
          <p:nvSpPr>
            <p:cNvPr id="99" name="Google Shape;99;p11"/>
            <p:cNvSpPr/>
            <p:nvPr/>
          </p:nvSpPr>
          <p:spPr>
            <a:xfrm>
              <a:off x="269844" y="62201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897384" y="1816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1"/>
          <p:cNvSpPr/>
          <p:nvPr/>
        </p:nvSpPr>
        <p:spPr>
          <a:xfrm flipH="1" rot="-5539073">
            <a:off x="7697179" y="3559489"/>
            <a:ext cx="1004613" cy="2555391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 rot="5400000">
            <a:off x="538292" y="1696041"/>
            <a:ext cx="2909098" cy="3985820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title"/>
          </p:nvPr>
        </p:nvSpPr>
        <p:spPr>
          <a:xfrm>
            <a:off x="3047615" y="1861171"/>
            <a:ext cx="21018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2274534" y="2144596"/>
            <a:ext cx="6285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3047625" y="2234676"/>
            <a:ext cx="2101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4" type="title"/>
          </p:nvPr>
        </p:nvSpPr>
        <p:spPr>
          <a:xfrm>
            <a:off x="6328515" y="1862671"/>
            <a:ext cx="2104800" cy="37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5" type="title"/>
          </p:nvPr>
        </p:nvSpPr>
        <p:spPr>
          <a:xfrm>
            <a:off x="5560742" y="2144596"/>
            <a:ext cx="6285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6" type="subTitle"/>
          </p:nvPr>
        </p:nvSpPr>
        <p:spPr>
          <a:xfrm>
            <a:off x="6328525" y="2234676"/>
            <a:ext cx="2101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7" type="title"/>
          </p:nvPr>
        </p:nvSpPr>
        <p:spPr>
          <a:xfrm>
            <a:off x="3047615" y="3300150"/>
            <a:ext cx="2101800" cy="37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8" type="title"/>
          </p:nvPr>
        </p:nvSpPr>
        <p:spPr>
          <a:xfrm>
            <a:off x="2274539" y="3587475"/>
            <a:ext cx="6285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3047625" y="3667850"/>
            <a:ext cx="2101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title"/>
          </p:nvPr>
        </p:nvSpPr>
        <p:spPr>
          <a:xfrm>
            <a:off x="6328515" y="3300149"/>
            <a:ext cx="2104800" cy="37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14" type="title"/>
          </p:nvPr>
        </p:nvSpPr>
        <p:spPr>
          <a:xfrm>
            <a:off x="5560742" y="3587475"/>
            <a:ext cx="6285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6328525" y="3667850"/>
            <a:ext cx="2101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3"/>
          <p:cNvSpPr/>
          <p:nvPr/>
        </p:nvSpPr>
        <p:spPr>
          <a:xfrm flipH="1" rot="5400097">
            <a:off x="7270613" y="-10767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371786" y="847317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5539093">
            <a:off x="639570" y="3325656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3429279" y="3017062"/>
            <a:ext cx="31968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4"/>
          <p:cNvSpPr txBox="1"/>
          <p:nvPr>
            <p:ph idx="1" type="subTitle"/>
          </p:nvPr>
        </p:nvSpPr>
        <p:spPr>
          <a:xfrm>
            <a:off x="3429275" y="1739138"/>
            <a:ext cx="4610400" cy="11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14"/>
          <p:cNvSpPr/>
          <p:nvPr/>
        </p:nvSpPr>
        <p:spPr>
          <a:xfrm flipH="1" rot="5400097">
            <a:off x="2611613" y="-97412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7552700" y="240188"/>
            <a:ext cx="1082190" cy="899050"/>
            <a:chOff x="7552700" y="240188"/>
            <a:chExt cx="1082190" cy="89905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379290" y="88363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flipH="1">
              <a:off x="7552700" y="93283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flipH="1">
              <a:off x="8091065" y="2401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4"/>
          <p:cNvSpPr/>
          <p:nvPr/>
        </p:nvSpPr>
        <p:spPr>
          <a:xfrm flipH="1">
            <a:off x="7193707" y="3976976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6795065" y="4254263"/>
            <a:ext cx="1018675" cy="427700"/>
            <a:chOff x="6795065" y="4254263"/>
            <a:chExt cx="1018675" cy="427700"/>
          </a:xfrm>
        </p:grpSpPr>
        <p:sp>
          <p:nvSpPr>
            <p:cNvPr id="131" name="Google Shape;131;p14"/>
            <p:cNvSpPr/>
            <p:nvPr/>
          </p:nvSpPr>
          <p:spPr>
            <a:xfrm flipH="1">
              <a:off x="6795065" y="42542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flipH="1">
              <a:off x="7480140" y="43483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379490" y="459889"/>
            <a:ext cx="889621" cy="886099"/>
            <a:chOff x="379490" y="459889"/>
            <a:chExt cx="889621" cy="886099"/>
          </a:xfrm>
        </p:grpSpPr>
        <p:sp>
          <p:nvSpPr>
            <p:cNvPr id="134" name="Google Shape;134;p14"/>
            <p:cNvSpPr/>
            <p:nvPr/>
          </p:nvSpPr>
          <p:spPr>
            <a:xfrm flipH="1">
              <a:off x="581561" y="4598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 flipH="1">
              <a:off x="1013511" y="69438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379490" y="10123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4"/>
          <p:cNvSpPr/>
          <p:nvPr/>
        </p:nvSpPr>
        <p:spPr>
          <a:xfrm rot="5539083">
            <a:off x="874038" y="3147264"/>
            <a:ext cx="1184568" cy="3013217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2055881" y="1626692"/>
            <a:ext cx="26970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5"/>
          <p:cNvSpPr txBox="1"/>
          <p:nvPr>
            <p:ph idx="2" type="subTitle"/>
          </p:nvPr>
        </p:nvSpPr>
        <p:spPr>
          <a:xfrm>
            <a:off x="2055875" y="2053000"/>
            <a:ext cx="27948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2055887" y="3183447"/>
            <a:ext cx="26970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5"/>
          <p:cNvSpPr txBox="1"/>
          <p:nvPr>
            <p:ph idx="4" type="subTitle"/>
          </p:nvPr>
        </p:nvSpPr>
        <p:spPr>
          <a:xfrm>
            <a:off x="2055881" y="3609751"/>
            <a:ext cx="27948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rot="-5400097">
            <a:off x="6912079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285409" y="171967"/>
            <a:ext cx="631785" cy="618739"/>
            <a:chOff x="285409" y="171967"/>
            <a:chExt cx="631785" cy="618739"/>
          </a:xfrm>
        </p:grpSpPr>
        <p:sp>
          <p:nvSpPr>
            <p:cNvPr id="146" name="Google Shape;146;p15"/>
            <p:cNvSpPr/>
            <p:nvPr/>
          </p:nvSpPr>
          <p:spPr>
            <a:xfrm>
              <a:off x="661594" y="17196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5409" y="63350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5"/>
          <p:cNvSpPr/>
          <p:nvPr/>
        </p:nvSpPr>
        <p:spPr>
          <a:xfrm>
            <a:off x="-68423" y="3973669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5838597" y="1838062"/>
            <a:ext cx="2910942" cy="3699935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6252900" y="3479441"/>
            <a:ext cx="21780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16"/>
          <p:cNvSpPr txBox="1"/>
          <p:nvPr>
            <p:ph idx="2" type="subTitle"/>
          </p:nvPr>
        </p:nvSpPr>
        <p:spPr>
          <a:xfrm>
            <a:off x="6252900" y="3905751"/>
            <a:ext cx="21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3" type="subTitle"/>
          </p:nvPr>
        </p:nvSpPr>
        <p:spPr>
          <a:xfrm>
            <a:off x="713100" y="3479441"/>
            <a:ext cx="21780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16"/>
          <p:cNvSpPr txBox="1"/>
          <p:nvPr>
            <p:ph idx="4" type="subTitle"/>
          </p:nvPr>
        </p:nvSpPr>
        <p:spPr>
          <a:xfrm>
            <a:off x="713100" y="3905752"/>
            <a:ext cx="21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/>
          <p:nvPr/>
        </p:nvSpPr>
        <p:spPr>
          <a:xfrm flipH="1" rot="5400097">
            <a:off x="649742" y="-1267626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-105">
            <a:off x="8375854" y="2841731"/>
            <a:ext cx="1004617" cy="255542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10800000">
            <a:off x="7337258" y="-88812"/>
            <a:ext cx="1886267" cy="1154413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874451" y="2993339"/>
            <a:ext cx="22599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7"/>
          <p:cNvSpPr txBox="1"/>
          <p:nvPr>
            <p:ph idx="2" type="subTitle"/>
          </p:nvPr>
        </p:nvSpPr>
        <p:spPr>
          <a:xfrm>
            <a:off x="874450" y="3419639"/>
            <a:ext cx="22599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3" type="subTitle"/>
          </p:nvPr>
        </p:nvSpPr>
        <p:spPr>
          <a:xfrm>
            <a:off x="3442051" y="2993339"/>
            <a:ext cx="22599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3442050" y="3419639"/>
            <a:ext cx="22599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6009651" y="2993339"/>
            <a:ext cx="22599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6009650" y="3419639"/>
            <a:ext cx="22599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/>
          <p:nvPr/>
        </p:nvSpPr>
        <p:spPr>
          <a:xfrm rot="10800000">
            <a:off x="7245032" y="-57595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 rot="5539093">
            <a:off x="562620" y="3351318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285409" y="171967"/>
            <a:ext cx="631785" cy="618739"/>
            <a:chOff x="285409" y="171967"/>
            <a:chExt cx="631785" cy="618739"/>
          </a:xfrm>
        </p:grpSpPr>
        <p:sp>
          <p:nvSpPr>
            <p:cNvPr id="170" name="Google Shape;170;p17"/>
            <p:cNvSpPr/>
            <p:nvPr/>
          </p:nvSpPr>
          <p:spPr>
            <a:xfrm>
              <a:off x="661594" y="17196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85409" y="63350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978884" y="4139955"/>
            <a:ext cx="841856" cy="827383"/>
            <a:chOff x="7978884" y="4139955"/>
            <a:chExt cx="841856" cy="827383"/>
          </a:xfrm>
        </p:grpSpPr>
        <p:sp>
          <p:nvSpPr>
            <p:cNvPr id="173" name="Google Shape;173;p17"/>
            <p:cNvSpPr/>
            <p:nvPr/>
          </p:nvSpPr>
          <p:spPr>
            <a:xfrm>
              <a:off x="8487144" y="4139955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978884" y="472194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8487140" y="46337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2211836" y="1693650"/>
            <a:ext cx="21312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8"/>
          <p:cNvSpPr txBox="1"/>
          <p:nvPr>
            <p:ph idx="2" type="subTitle"/>
          </p:nvPr>
        </p:nvSpPr>
        <p:spPr>
          <a:xfrm>
            <a:off x="2211825" y="2119950"/>
            <a:ext cx="213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3" type="subTitle"/>
          </p:nvPr>
        </p:nvSpPr>
        <p:spPr>
          <a:xfrm>
            <a:off x="4803286" y="1693650"/>
            <a:ext cx="21312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18"/>
          <p:cNvSpPr txBox="1"/>
          <p:nvPr>
            <p:ph idx="4" type="subTitle"/>
          </p:nvPr>
        </p:nvSpPr>
        <p:spPr>
          <a:xfrm>
            <a:off x="4803275" y="2119950"/>
            <a:ext cx="213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5" type="subTitle"/>
          </p:nvPr>
        </p:nvSpPr>
        <p:spPr>
          <a:xfrm>
            <a:off x="2211836" y="3228775"/>
            <a:ext cx="21312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18"/>
          <p:cNvSpPr txBox="1"/>
          <p:nvPr>
            <p:ph idx="6" type="subTitle"/>
          </p:nvPr>
        </p:nvSpPr>
        <p:spPr>
          <a:xfrm>
            <a:off x="2211825" y="3655075"/>
            <a:ext cx="213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7" type="subTitle"/>
          </p:nvPr>
        </p:nvSpPr>
        <p:spPr>
          <a:xfrm>
            <a:off x="4803286" y="3228775"/>
            <a:ext cx="21312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18"/>
          <p:cNvSpPr txBox="1"/>
          <p:nvPr>
            <p:ph idx="8" type="subTitle"/>
          </p:nvPr>
        </p:nvSpPr>
        <p:spPr>
          <a:xfrm>
            <a:off x="4803275" y="3655075"/>
            <a:ext cx="213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18"/>
          <p:cNvGrpSpPr/>
          <p:nvPr/>
        </p:nvGrpSpPr>
        <p:grpSpPr>
          <a:xfrm>
            <a:off x="288444" y="4352447"/>
            <a:ext cx="668240" cy="541289"/>
            <a:chOff x="1250761" y="4062692"/>
            <a:chExt cx="668240" cy="541289"/>
          </a:xfrm>
        </p:grpSpPr>
        <p:sp>
          <p:nvSpPr>
            <p:cNvPr id="187" name="Google Shape;187;p18"/>
            <p:cNvSpPr/>
            <p:nvPr/>
          </p:nvSpPr>
          <p:spPr>
            <a:xfrm>
              <a:off x="1250761" y="40626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761802" y="444678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/>
          <p:nvPr/>
        </p:nvSpPr>
        <p:spPr>
          <a:xfrm rot="-97">
            <a:off x="8279190" y="2343479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flipH="1" rot="5400097">
            <a:off x="927938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7100775" y="309500"/>
            <a:ext cx="1224840" cy="1106875"/>
            <a:chOff x="7482150" y="447888"/>
            <a:chExt cx="1224840" cy="1106875"/>
          </a:xfrm>
        </p:grpSpPr>
        <p:sp>
          <p:nvSpPr>
            <p:cNvPr id="192" name="Google Shape;192;p18"/>
            <p:cNvSpPr/>
            <p:nvPr/>
          </p:nvSpPr>
          <p:spPr>
            <a:xfrm flipH="1">
              <a:off x="8451390" y="12991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 flipH="1">
              <a:off x="7482150" y="8624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 flipH="1">
              <a:off x="8340290" y="4478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951313" y="199905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951325" y="2365649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3" type="subTitle"/>
          </p:nvPr>
        </p:nvSpPr>
        <p:spPr>
          <a:xfrm>
            <a:off x="3405944" y="199905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19"/>
          <p:cNvSpPr txBox="1"/>
          <p:nvPr>
            <p:ph idx="4" type="subTitle"/>
          </p:nvPr>
        </p:nvSpPr>
        <p:spPr>
          <a:xfrm>
            <a:off x="3405953" y="2365649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5" type="subTitle"/>
          </p:nvPr>
        </p:nvSpPr>
        <p:spPr>
          <a:xfrm>
            <a:off x="951313" y="366180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19"/>
          <p:cNvSpPr txBox="1"/>
          <p:nvPr>
            <p:ph idx="6" type="subTitle"/>
          </p:nvPr>
        </p:nvSpPr>
        <p:spPr>
          <a:xfrm>
            <a:off x="951325" y="4028299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7" type="subTitle"/>
          </p:nvPr>
        </p:nvSpPr>
        <p:spPr>
          <a:xfrm>
            <a:off x="3405944" y="366180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19"/>
          <p:cNvSpPr txBox="1"/>
          <p:nvPr>
            <p:ph idx="8" type="subTitle"/>
          </p:nvPr>
        </p:nvSpPr>
        <p:spPr>
          <a:xfrm>
            <a:off x="3405953" y="4028299"/>
            <a:ext cx="20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" name="Google Shape;205;p19"/>
          <p:cNvGrpSpPr/>
          <p:nvPr/>
        </p:nvGrpSpPr>
        <p:grpSpPr>
          <a:xfrm>
            <a:off x="240665" y="185159"/>
            <a:ext cx="710653" cy="481149"/>
            <a:chOff x="240665" y="185159"/>
            <a:chExt cx="710653" cy="481149"/>
          </a:xfrm>
        </p:grpSpPr>
        <p:sp>
          <p:nvSpPr>
            <p:cNvPr id="206" name="Google Shape;206;p19"/>
            <p:cNvSpPr/>
            <p:nvPr/>
          </p:nvSpPr>
          <p:spPr>
            <a:xfrm>
              <a:off x="240665" y="41070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94118" y="18515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9"/>
          <p:cNvSpPr/>
          <p:nvPr/>
        </p:nvSpPr>
        <p:spPr>
          <a:xfrm flipH="1" rot="5400097">
            <a:off x="7053163" y="-1022796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 flipH="1" rot="-5400000">
            <a:off x="158827" y="3940677"/>
            <a:ext cx="919700" cy="1668811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 flipH="1" rot="-5527858">
            <a:off x="6445412" y="2385974"/>
            <a:ext cx="1694973" cy="415471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950650" y="199905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0"/>
          <p:cNvSpPr txBox="1"/>
          <p:nvPr>
            <p:ph idx="2" type="subTitle"/>
          </p:nvPr>
        </p:nvSpPr>
        <p:spPr>
          <a:xfrm>
            <a:off x="950650" y="236564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3" type="subTitle"/>
          </p:nvPr>
        </p:nvSpPr>
        <p:spPr>
          <a:xfrm>
            <a:off x="3557681" y="199905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0"/>
          <p:cNvSpPr txBox="1"/>
          <p:nvPr>
            <p:ph idx="4" type="subTitle"/>
          </p:nvPr>
        </p:nvSpPr>
        <p:spPr>
          <a:xfrm>
            <a:off x="3557681" y="236564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5" type="subTitle"/>
          </p:nvPr>
        </p:nvSpPr>
        <p:spPr>
          <a:xfrm>
            <a:off x="6168050" y="199905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8" name="Google Shape;218;p20"/>
          <p:cNvSpPr txBox="1"/>
          <p:nvPr>
            <p:ph idx="6" type="subTitle"/>
          </p:nvPr>
        </p:nvSpPr>
        <p:spPr>
          <a:xfrm>
            <a:off x="6168050" y="236564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7" type="subTitle"/>
          </p:nvPr>
        </p:nvSpPr>
        <p:spPr>
          <a:xfrm>
            <a:off x="950650" y="366180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0"/>
          <p:cNvSpPr txBox="1"/>
          <p:nvPr>
            <p:ph idx="8" type="subTitle"/>
          </p:nvPr>
        </p:nvSpPr>
        <p:spPr>
          <a:xfrm>
            <a:off x="950650" y="402829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9" type="subTitle"/>
          </p:nvPr>
        </p:nvSpPr>
        <p:spPr>
          <a:xfrm>
            <a:off x="3557681" y="366180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20"/>
          <p:cNvSpPr txBox="1"/>
          <p:nvPr>
            <p:ph idx="13" type="subTitle"/>
          </p:nvPr>
        </p:nvSpPr>
        <p:spPr>
          <a:xfrm>
            <a:off x="3559350" y="402829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14" type="subTitle"/>
          </p:nvPr>
        </p:nvSpPr>
        <p:spPr>
          <a:xfrm>
            <a:off x="6168050" y="3661801"/>
            <a:ext cx="2025300" cy="3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0"/>
          <p:cNvSpPr txBox="1"/>
          <p:nvPr>
            <p:ph idx="15" type="subTitle"/>
          </p:nvPr>
        </p:nvSpPr>
        <p:spPr>
          <a:xfrm>
            <a:off x="6168050" y="4028299"/>
            <a:ext cx="202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5" name="Google Shape;225;p20"/>
          <p:cNvGrpSpPr/>
          <p:nvPr/>
        </p:nvGrpSpPr>
        <p:grpSpPr>
          <a:xfrm>
            <a:off x="7771115" y="246141"/>
            <a:ext cx="994350" cy="882124"/>
            <a:chOff x="7753990" y="745489"/>
            <a:chExt cx="994350" cy="882124"/>
          </a:xfrm>
        </p:grpSpPr>
        <p:sp>
          <p:nvSpPr>
            <p:cNvPr id="226" name="Google Shape;226;p20"/>
            <p:cNvSpPr/>
            <p:nvPr/>
          </p:nvSpPr>
          <p:spPr>
            <a:xfrm flipH="1">
              <a:off x="8492740" y="104688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flipH="1">
              <a:off x="7881950" y="7454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>
              <a:off x="7753990" y="129401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0"/>
          <p:cNvSpPr/>
          <p:nvPr/>
        </p:nvSpPr>
        <p:spPr>
          <a:xfrm flipH="1" rot="10800000">
            <a:off x="-119774" y="-57623"/>
            <a:ext cx="1693723" cy="1036574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5400000">
            <a:off x="7914964" y="3940677"/>
            <a:ext cx="919700" cy="1668811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20"/>
          <p:cNvGrpSpPr/>
          <p:nvPr/>
        </p:nvGrpSpPr>
        <p:grpSpPr>
          <a:xfrm flipH="1">
            <a:off x="206484" y="4139955"/>
            <a:ext cx="841856" cy="827383"/>
            <a:chOff x="7978884" y="4139955"/>
            <a:chExt cx="841856" cy="827383"/>
          </a:xfrm>
        </p:grpSpPr>
        <p:sp>
          <p:nvSpPr>
            <p:cNvPr id="232" name="Google Shape;232;p20"/>
            <p:cNvSpPr/>
            <p:nvPr/>
          </p:nvSpPr>
          <p:spPr>
            <a:xfrm>
              <a:off x="8487144" y="4139955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7978884" y="472194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flipH="1">
              <a:off x="8487140" y="46337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00000" y="2448075"/>
            <a:ext cx="4019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478150" y="1505808"/>
            <a:ext cx="8634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900000" y="3481733"/>
            <a:ext cx="40197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 rot="5400097">
            <a:off x="838163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7500" y="4476163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633391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0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 rot="-5400097">
            <a:off x="6506801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hasCustomPrompt="1" idx="2" type="title"/>
          </p:nvPr>
        </p:nvSpPr>
        <p:spPr>
          <a:xfrm>
            <a:off x="2809500" y="1345955"/>
            <a:ext cx="35250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/>
          <p:nvPr>
            <p:ph idx="1" type="subTitle"/>
          </p:nvPr>
        </p:nvSpPr>
        <p:spPr>
          <a:xfrm>
            <a:off x="2813606" y="2231455"/>
            <a:ext cx="3525000" cy="41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0" name="Google Shape;240;p21"/>
          <p:cNvSpPr txBox="1"/>
          <p:nvPr>
            <p:ph hasCustomPrompt="1" idx="3" type="title"/>
          </p:nvPr>
        </p:nvSpPr>
        <p:spPr>
          <a:xfrm>
            <a:off x="845007" y="2993141"/>
            <a:ext cx="35250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41" name="Google Shape;241;p21"/>
          <p:cNvSpPr txBox="1"/>
          <p:nvPr>
            <p:ph idx="4" type="subTitle"/>
          </p:nvPr>
        </p:nvSpPr>
        <p:spPr>
          <a:xfrm>
            <a:off x="845006" y="3878641"/>
            <a:ext cx="3525000" cy="41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p21"/>
          <p:cNvSpPr txBox="1"/>
          <p:nvPr>
            <p:ph hasCustomPrompt="1" idx="5" type="title"/>
          </p:nvPr>
        </p:nvSpPr>
        <p:spPr>
          <a:xfrm>
            <a:off x="4773994" y="2993141"/>
            <a:ext cx="35250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43" name="Google Shape;243;p21"/>
          <p:cNvSpPr txBox="1"/>
          <p:nvPr>
            <p:ph idx="6" type="subTitle"/>
          </p:nvPr>
        </p:nvSpPr>
        <p:spPr>
          <a:xfrm>
            <a:off x="4773994" y="3878641"/>
            <a:ext cx="3525000" cy="41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21"/>
          <p:cNvSpPr/>
          <p:nvPr/>
        </p:nvSpPr>
        <p:spPr>
          <a:xfrm flipH="1" rot="-5400000">
            <a:off x="371000" y="3873925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1"/>
          <p:cNvGrpSpPr/>
          <p:nvPr/>
        </p:nvGrpSpPr>
        <p:grpSpPr>
          <a:xfrm>
            <a:off x="4138609" y="4603967"/>
            <a:ext cx="803935" cy="362489"/>
            <a:chOff x="4138609" y="4603967"/>
            <a:chExt cx="803935" cy="362489"/>
          </a:xfrm>
        </p:grpSpPr>
        <p:sp>
          <p:nvSpPr>
            <p:cNvPr id="246" name="Google Shape;246;p21"/>
            <p:cNvSpPr/>
            <p:nvPr/>
          </p:nvSpPr>
          <p:spPr>
            <a:xfrm>
              <a:off x="4686944" y="460396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4138609" y="480925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4419600" y="1735225"/>
            <a:ext cx="346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0" name="Google Shape;250;p22"/>
          <p:cNvSpPr txBox="1"/>
          <p:nvPr>
            <p:ph idx="1" type="subTitle"/>
          </p:nvPr>
        </p:nvSpPr>
        <p:spPr>
          <a:xfrm>
            <a:off x="4419600" y="2419925"/>
            <a:ext cx="34614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2"/>
          <p:cNvGrpSpPr/>
          <p:nvPr/>
        </p:nvGrpSpPr>
        <p:grpSpPr>
          <a:xfrm>
            <a:off x="7285550" y="433538"/>
            <a:ext cx="1072440" cy="1030675"/>
            <a:chOff x="7634550" y="371688"/>
            <a:chExt cx="1072440" cy="1030675"/>
          </a:xfrm>
        </p:grpSpPr>
        <p:sp>
          <p:nvSpPr>
            <p:cNvPr id="252" name="Google Shape;252;p22"/>
            <p:cNvSpPr/>
            <p:nvPr/>
          </p:nvSpPr>
          <p:spPr>
            <a:xfrm flipH="1">
              <a:off x="8451390" y="1146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flipH="1">
              <a:off x="7634550" y="7862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flipH="1">
              <a:off x="8264090" y="3716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/>
          <p:nvPr/>
        </p:nvSpPr>
        <p:spPr>
          <a:xfrm rot="-97">
            <a:off x="8202990" y="2343479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flipH="1" rot="5400097">
            <a:off x="1600163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 flipH="1" rot="5400000">
            <a:off x="541812" y="1673587"/>
            <a:ext cx="2928061" cy="4011764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1" type="subTitle"/>
          </p:nvPr>
        </p:nvSpPr>
        <p:spPr>
          <a:xfrm>
            <a:off x="713100" y="1230913"/>
            <a:ext cx="77178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23"/>
          <p:cNvSpPr/>
          <p:nvPr/>
        </p:nvSpPr>
        <p:spPr>
          <a:xfrm flipH="1" rot="5400000">
            <a:off x="7751375" y="-481500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-4815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228175" y="151988"/>
            <a:ext cx="780890" cy="671701"/>
            <a:chOff x="228175" y="151988"/>
            <a:chExt cx="780890" cy="671701"/>
          </a:xfrm>
        </p:grpSpPr>
        <p:sp>
          <p:nvSpPr>
            <p:cNvPr id="264" name="Google Shape;264;p23"/>
            <p:cNvSpPr/>
            <p:nvPr/>
          </p:nvSpPr>
          <p:spPr>
            <a:xfrm flipH="1">
              <a:off x="753465" y="15198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 flipH="1">
              <a:off x="228175" y="6664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3"/>
          <p:cNvSpPr/>
          <p:nvPr/>
        </p:nvSpPr>
        <p:spPr>
          <a:xfrm flipH="1" rot="-5399903">
            <a:off x="7400263" y="3384754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/>
          <p:nvPr/>
        </p:nvSpPr>
        <p:spPr>
          <a:xfrm rot="-5400097">
            <a:off x="7113571" y="-1016481"/>
            <a:ext cx="1080860" cy="2749382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43262" y="4031214"/>
            <a:ext cx="52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4"/>
          <p:cNvSpPr/>
          <p:nvPr/>
        </p:nvSpPr>
        <p:spPr>
          <a:xfrm>
            <a:off x="-78518" y="3999330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4"/>
          <p:cNvGrpSpPr/>
          <p:nvPr/>
        </p:nvGrpSpPr>
        <p:grpSpPr>
          <a:xfrm>
            <a:off x="206481" y="230419"/>
            <a:ext cx="775056" cy="641669"/>
            <a:chOff x="248234" y="230419"/>
            <a:chExt cx="775056" cy="641669"/>
          </a:xfrm>
        </p:grpSpPr>
        <p:sp>
          <p:nvSpPr>
            <p:cNvPr id="273" name="Google Shape;273;p24"/>
            <p:cNvSpPr/>
            <p:nvPr/>
          </p:nvSpPr>
          <p:spPr>
            <a:xfrm flipH="1">
              <a:off x="866090" y="23041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48234" y="5384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7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521600" y="3064575"/>
            <a:ext cx="3909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4521600" y="1340025"/>
            <a:ext cx="3909300" cy="1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 rot="5539083">
            <a:off x="874038" y="3147264"/>
            <a:ext cx="1184568" cy="3013217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rot="-5400097">
            <a:off x="3956313" y="-97412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7193707" y="3976976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7345465" y="302289"/>
            <a:ext cx="1285850" cy="1112899"/>
            <a:chOff x="2053040" y="1514514"/>
            <a:chExt cx="1285850" cy="1112899"/>
          </a:xfrm>
        </p:grpSpPr>
        <p:sp>
          <p:nvSpPr>
            <p:cNvPr id="282" name="Google Shape;282;p25"/>
            <p:cNvSpPr/>
            <p:nvPr/>
          </p:nvSpPr>
          <p:spPr>
            <a:xfrm flipH="1">
              <a:off x="3083290" y="237181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 flipH="1">
              <a:off x="3078488" y="15145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 flipH="1">
              <a:off x="2053040" y="18309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5"/>
          <p:cNvGrpSpPr/>
          <p:nvPr/>
        </p:nvGrpSpPr>
        <p:grpSpPr>
          <a:xfrm flipH="1">
            <a:off x="342950" y="226088"/>
            <a:ext cx="1072440" cy="1030675"/>
            <a:chOff x="7634550" y="371688"/>
            <a:chExt cx="1072440" cy="1030675"/>
          </a:xfrm>
        </p:grpSpPr>
        <p:sp>
          <p:nvSpPr>
            <p:cNvPr id="286" name="Google Shape;286;p25"/>
            <p:cNvSpPr/>
            <p:nvPr/>
          </p:nvSpPr>
          <p:spPr>
            <a:xfrm flipH="1">
              <a:off x="8451390" y="1146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 flipH="1">
              <a:off x="7634550" y="7862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 flipH="1">
              <a:off x="8264090" y="3716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5"/>
          <p:cNvGrpSpPr/>
          <p:nvPr/>
        </p:nvGrpSpPr>
        <p:grpSpPr>
          <a:xfrm>
            <a:off x="4829509" y="4189642"/>
            <a:ext cx="728260" cy="579214"/>
            <a:chOff x="5522334" y="3982117"/>
            <a:chExt cx="728260" cy="579214"/>
          </a:xfrm>
        </p:grpSpPr>
        <p:sp>
          <p:nvSpPr>
            <p:cNvPr id="290" name="Google Shape;290;p25"/>
            <p:cNvSpPr/>
            <p:nvPr/>
          </p:nvSpPr>
          <p:spPr>
            <a:xfrm>
              <a:off x="5994994" y="398211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522334" y="44041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4" name="Google Shape;294;p26"/>
          <p:cNvSpPr txBox="1"/>
          <p:nvPr>
            <p:ph idx="1" type="subTitle"/>
          </p:nvPr>
        </p:nvSpPr>
        <p:spPr>
          <a:xfrm>
            <a:off x="713100" y="1398100"/>
            <a:ext cx="77178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26"/>
          <p:cNvSpPr/>
          <p:nvPr/>
        </p:nvSpPr>
        <p:spPr>
          <a:xfrm rot="5400000">
            <a:off x="7914964" y="3940677"/>
            <a:ext cx="919700" cy="1668811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 flipH="1" rot="10800000">
            <a:off x="-119774" y="-57623"/>
            <a:ext cx="1693723" cy="1036574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7973540" y="204888"/>
            <a:ext cx="847900" cy="832400"/>
            <a:chOff x="7973540" y="204888"/>
            <a:chExt cx="847900" cy="832400"/>
          </a:xfrm>
        </p:grpSpPr>
        <p:sp>
          <p:nvSpPr>
            <p:cNvPr id="298" name="Google Shape;298;p26"/>
            <p:cNvSpPr/>
            <p:nvPr/>
          </p:nvSpPr>
          <p:spPr>
            <a:xfrm flipH="1">
              <a:off x="8565840" y="78168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 flipH="1">
              <a:off x="7973540" y="2048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5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/>
          <p:nvPr/>
        </p:nvSpPr>
        <p:spPr>
          <a:xfrm rot="-5400097">
            <a:off x="7116338" y="-10588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03" name="Google Shape;303;p27"/>
          <p:cNvGrpSpPr/>
          <p:nvPr/>
        </p:nvGrpSpPr>
        <p:grpSpPr>
          <a:xfrm>
            <a:off x="8197384" y="4352980"/>
            <a:ext cx="693510" cy="555889"/>
            <a:chOff x="8197384" y="4352980"/>
            <a:chExt cx="693510" cy="555889"/>
          </a:xfrm>
        </p:grpSpPr>
        <p:sp>
          <p:nvSpPr>
            <p:cNvPr id="304" name="Google Shape;304;p27"/>
            <p:cNvSpPr/>
            <p:nvPr/>
          </p:nvSpPr>
          <p:spPr>
            <a:xfrm>
              <a:off x="8635294" y="435298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8197384" y="475166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 flipH="1" rot="-5400000">
            <a:off x="158827" y="3940677"/>
            <a:ext cx="919700" cy="1668811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149165" y="183525"/>
            <a:ext cx="797385" cy="863225"/>
            <a:chOff x="149165" y="183525"/>
            <a:chExt cx="797385" cy="863225"/>
          </a:xfrm>
        </p:grpSpPr>
        <p:sp>
          <p:nvSpPr>
            <p:cNvPr id="308" name="Google Shape;308;p27"/>
            <p:cNvSpPr/>
            <p:nvPr/>
          </p:nvSpPr>
          <p:spPr>
            <a:xfrm flipH="1">
              <a:off x="278465" y="7911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flipH="1">
              <a:off x="789350" y="2717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49165" y="18352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 rot="-5400097">
            <a:off x="3909688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713100" y="832481"/>
            <a:ext cx="38589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/>
        </p:nvSpPr>
        <p:spPr>
          <a:xfrm>
            <a:off x="713100" y="3335050"/>
            <a:ext cx="3362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 txBox="1"/>
          <p:nvPr>
            <p:ph idx="1" type="subTitle"/>
          </p:nvPr>
        </p:nvSpPr>
        <p:spPr>
          <a:xfrm>
            <a:off x="713100" y="1654949"/>
            <a:ext cx="2819100" cy="92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8"/>
          <p:cNvSpPr/>
          <p:nvPr/>
        </p:nvSpPr>
        <p:spPr>
          <a:xfrm flipH="1">
            <a:off x="3340788" y="4611539"/>
            <a:ext cx="157200" cy="1572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8"/>
          <p:cNvGrpSpPr/>
          <p:nvPr/>
        </p:nvGrpSpPr>
        <p:grpSpPr>
          <a:xfrm>
            <a:off x="300338" y="223000"/>
            <a:ext cx="755953" cy="602739"/>
            <a:chOff x="2164088" y="1602375"/>
            <a:chExt cx="755953" cy="602739"/>
          </a:xfrm>
        </p:grpSpPr>
        <p:sp>
          <p:nvSpPr>
            <p:cNvPr id="318" name="Google Shape;318;p28"/>
            <p:cNvSpPr/>
            <p:nvPr/>
          </p:nvSpPr>
          <p:spPr>
            <a:xfrm flipH="1">
              <a:off x="2164088" y="20479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 flipH="1">
              <a:off x="2586440" y="16023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8"/>
          <p:cNvSpPr/>
          <p:nvPr/>
        </p:nvSpPr>
        <p:spPr>
          <a:xfrm>
            <a:off x="-220823" y="3973669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rot="-5400000">
            <a:off x="5132055" y="1131584"/>
            <a:ext cx="3533111" cy="4490722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/>
          <p:nvPr/>
        </p:nvSpPr>
        <p:spPr>
          <a:xfrm flipH="1" rot="10800000">
            <a:off x="-70168" y="-57595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 rot="5539093">
            <a:off x="7208145" y="3351318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7677240" y="252364"/>
            <a:ext cx="1088500" cy="875336"/>
            <a:chOff x="7677240" y="252364"/>
            <a:chExt cx="1088500" cy="875336"/>
          </a:xfrm>
        </p:grpSpPr>
        <p:sp>
          <p:nvSpPr>
            <p:cNvPr id="326" name="Google Shape;326;p29"/>
            <p:cNvSpPr/>
            <p:nvPr/>
          </p:nvSpPr>
          <p:spPr>
            <a:xfrm flipH="1">
              <a:off x="8510140" y="87210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 flipH="1">
              <a:off x="8559350" y="2523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 flipH="1">
              <a:off x="7677240" y="538500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9"/>
          <p:cNvSpPr/>
          <p:nvPr/>
        </p:nvSpPr>
        <p:spPr>
          <a:xfrm flipH="1">
            <a:off x="265265" y="4603975"/>
            <a:ext cx="333600" cy="333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/>
          <p:nvPr/>
        </p:nvSpPr>
        <p:spPr>
          <a:xfrm flipH="1" rot="5400097">
            <a:off x="1179888" y="-982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 flipH="1" rot="-5539073">
            <a:off x="7697179" y="3559489"/>
            <a:ext cx="1004613" cy="2555391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-4815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7345465" y="319839"/>
            <a:ext cx="1438250" cy="824424"/>
            <a:chOff x="7345465" y="319839"/>
            <a:chExt cx="1438250" cy="824424"/>
          </a:xfrm>
        </p:grpSpPr>
        <p:sp>
          <p:nvSpPr>
            <p:cNvPr id="335" name="Google Shape;335;p30"/>
            <p:cNvSpPr/>
            <p:nvPr/>
          </p:nvSpPr>
          <p:spPr>
            <a:xfrm flipH="1">
              <a:off x="8528115" y="8886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 flipH="1">
              <a:off x="8167713" y="31983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 flipH="1">
              <a:off x="7345465" y="618750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0"/>
          <p:cNvSpPr/>
          <p:nvPr/>
        </p:nvSpPr>
        <p:spPr>
          <a:xfrm flipH="1">
            <a:off x="252815" y="744525"/>
            <a:ext cx="333600" cy="333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 flipH="1">
            <a:off x="6051015" y="4768813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3100" y="1240516"/>
            <a:ext cx="771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 rot="-5400097">
            <a:off x="7143211" y="-102545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flipH="1" rot="105">
            <a:off x="-163379" y="2917931"/>
            <a:ext cx="1004617" cy="255542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70956" y="2952750"/>
            <a:ext cx="28035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570956" y="3379050"/>
            <a:ext cx="2803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4769731" y="2952750"/>
            <a:ext cx="28035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769731" y="3379050"/>
            <a:ext cx="2803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rot="5539093">
            <a:off x="246120" y="3325656"/>
            <a:ext cx="1080858" cy="2749388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751480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355244" y="3463917"/>
            <a:ext cx="668240" cy="541289"/>
            <a:chOff x="1250761" y="4062692"/>
            <a:chExt cx="668240" cy="541289"/>
          </a:xfrm>
        </p:grpSpPr>
        <p:sp>
          <p:nvSpPr>
            <p:cNvPr id="38" name="Google Shape;38;p5"/>
            <p:cNvSpPr/>
            <p:nvPr/>
          </p:nvSpPr>
          <p:spPr>
            <a:xfrm>
              <a:off x="1250761" y="40626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761802" y="444678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7590350" y="357338"/>
            <a:ext cx="1072440" cy="1030675"/>
            <a:chOff x="7634550" y="371688"/>
            <a:chExt cx="1072440" cy="1030675"/>
          </a:xfrm>
        </p:grpSpPr>
        <p:sp>
          <p:nvSpPr>
            <p:cNvPr id="41" name="Google Shape;41;p5"/>
            <p:cNvSpPr/>
            <p:nvPr/>
          </p:nvSpPr>
          <p:spPr>
            <a:xfrm flipH="1">
              <a:off x="8451390" y="1146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flipH="1">
              <a:off x="7634550" y="78626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8264090" y="3716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 flipH="1" rot="105">
            <a:off x="-163379" y="2917931"/>
            <a:ext cx="1004617" cy="255542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>
            <a:off x="7312208" y="-38712"/>
            <a:ext cx="1886267" cy="1154413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034309" y="4145244"/>
            <a:ext cx="844775" cy="792319"/>
            <a:chOff x="8034309" y="4145244"/>
            <a:chExt cx="844775" cy="792319"/>
          </a:xfrm>
        </p:grpSpPr>
        <p:sp>
          <p:nvSpPr>
            <p:cNvPr id="49" name="Google Shape;49;p6"/>
            <p:cNvSpPr/>
            <p:nvPr/>
          </p:nvSpPr>
          <p:spPr>
            <a:xfrm>
              <a:off x="8034309" y="469216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>
              <a:off x="8545465" y="4603963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721884" y="414524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/>
          <p:nvPr/>
        </p:nvSpPr>
        <p:spPr>
          <a:xfrm flipH="1">
            <a:off x="251700" y="200616"/>
            <a:ext cx="157200" cy="1572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3846064" y="1295248"/>
            <a:ext cx="45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3846075" y="1944152"/>
            <a:ext cx="45855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-5400000">
            <a:off x="424200" y="-424200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5833390" y="303263"/>
            <a:ext cx="1393475" cy="827101"/>
            <a:chOff x="6005240" y="371688"/>
            <a:chExt cx="1393475" cy="827101"/>
          </a:xfrm>
        </p:grpSpPr>
        <p:sp>
          <p:nvSpPr>
            <p:cNvPr id="58" name="Google Shape;58;p7"/>
            <p:cNvSpPr/>
            <p:nvPr/>
          </p:nvSpPr>
          <p:spPr>
            <a:xfrm flipH="1">
              <a:off x="6005240" y="41068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6649400" y="10415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7065115" y="37168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/>
          <p:nvPr/>
        </p:nvSpPr>
        <p:spPr>
          <a:xfrm flipH="1" rot="-10799903">
            <a:off x="8202990" y="-51596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 rot="5400000">
            <a:off x="33536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713100" y="1473850"/>
            <a:ext cx="4998900" cy="22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rot="-5400097">
            <a:off x="4029026" y="-112567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302290" y="295539"/>
            <a:ext cx="1133450" cy="960499"/>
            <a:chOff x="2053040" y="1514514"/>
            <a:chExt cx="1133450" cy="960499"/>
          </a:xfrm>
        </p:grpSpPr>
        <p:sp>
          <p:nvSpPr>
            <p:cNvPr id="67" name="Google Shape;67;p8"/>
            <p:cNvSpPr/>
            <p:nvPr/>
          </p:nvSpPr>
          <p:spPr>
            <a:xfrm flipH="1">
              <a:off x="2930890" y="221941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 flipH="1">
              <a:off x="2926088" y="15145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flipH="1">
              <a:off x="2053040" y="18309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flipH="1" rot="97">
            <a:off x="-213124" y="2571754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flipH="1">
            <a:off x="3131459" y="4329567"/>
            <a:ext cx="728260" cy="426814"/>
            <a:chOff x="5522334" y="4134517"/>
            <a:chExt cx="728260" cy="426814"/>
          </a:xfrm>
        </p:grpSpPr>
        <p:sp>
          <p:nvSpPr>
            <p:cNvPr id="72" name="Google Shape;72;p8"/>
            <p:cNvSpPr/>
            <p:nvPr/>
          </p:nvSpPr>
          <p:spPr>
            <a:xfrm>
              <a:off x="5994994" y="4134517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522334" y="44041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633391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1216200" y="2243213"/>
            <a:ext cx="40386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1216200" y="1551513"/>
            <a:ext cx="403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 flipH="1">
            <a:off x="-48150" y="0"/>
            <a:ext cx="1041597" cy="1889994"/>
          </a:xfrm>
          <a:custGeom>
            <a:rect b="b" l="l" r="r" t="t"/>
            <a:pathLst>
              <a:path extrusionOk="0" h="38201" w="21053">
                <a:moveTo>
                  <a:pt x="7664" y="1"/>
                </a:moveTo>
                <a:cubicBezTo>
                  <a:pt x="7664" y="1"/>
                  <a:pt x="0" y="10513"/>
                  <a:pt x="6548" y="24195"/>
                </a:cubicBezTo>
                <a:cubicBezTo>
                  <a:pt x="13125" y="37878"/>
                  <a:pt x="21053" y="38201"/>
                  <a:pt x="21053" y="38201"/>
                </a:cubicBezTo>
                <a:lnTo>
                  <a:pt x="21053" y="1"/>
                </a:ln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-48150" y="4166019"/>
            <a:ext cx="1667050" cy="1020250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5400000">
            <a:off x="6399993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713100" y="4001975"/>
            <a:ext cx="7717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200"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grpSp>
        <p:nvGrpSpPr>
          <p:cNvPr id="83" name="Google Shape;83;p10"/>
          <p:cNvGrpSpPr/>
          <p:nvPr/>
        </p:nvGrpSpPr>
        <p:grpSpPr>
          <a:xfrm>
            <a:off x="7371915" y="284875"/>
            <a:ext cx="1180575" cy="822301"/>
            <a:chOff x="7371915" y="284875"/>
            <a:chExt cx="1180575" cy="822301"/>
          </a:xfrm>
        </p:grpSpPr>
        <p:sp>
          <p:nvSpPr>
            <p:cNvPr id="84" name="Google Shape;84;p10"/>
            <p:cNvSpPr/>
            <p:nvPr/>
          </p:nvSpPr>
          <p:spPr>
            <a:xfrm flipH="1">
              <a:off x="7371915" y="44605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flipH="1">
              <a:off x="8218900" y="94997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flipH="1">
              <a:off x="8218890" y="2848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/>
          <p:nvPr/>
        </p:nvSpPr>
        <p:spPr>
          <a:xfrm flipH="1">
            <a:off x="7193707" y="3976976"/>
            <a:ext cx="1975954" cy="1209302"/>
          </a:xfrm>
          <a:custGeom>
            <a:rect b="b" l="l" r="r" t="t"/>
            <a:pathLst>
              <a:path extrusionOk="0" h="40810" w="66682">
                <a:moveTo>
                  <a:pt x="17413" y="1"/>
                </a:moveTo>
                <a:cubicBezTo>
                  <a:pt x="7499" y="1"/>
                  <a:pt x="1" y="5751"/>
                  <a:pt x="1" y="5751"/>
                </a:cubicBezTo>
                <a:lnTo>
                  <a:pt x="1" y="40809"/>
                </a:lnTo>
                <a:lnTo>
                  <a:pt x="66682" y="40809"/>
                </a:lnTo>
                <a:cubicBezTo>
                  <a:pt x="59811" y="29916"/>
                  <a:pt x="54996" y="36111"/>
                  <a:pt x="41518" y="31883"/>
                </a:cubicBezTo>
                <a:cubicBezTo>
                  <a:pt x="28012" y="27655"/>
                  <a:pt x="38700" y="5751"/>
                  <a:pt x="25223" y="1259"/>
                </a:cubicBezTo>
                <a:cubicBezTo>
                  <a:pt x="22521" y="360"/>
                  <a:pt x="19892" y="1"/>
                  <a:pt x="17413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flipH="1" rot="5400097">
            <a:off x="2880538" y="-974121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rgbClr val="FDFDFD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355244" y="4607067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454225" y="381289"/>
            <a:ext cx="525600" cy="367025"/>
            <a:chOff x="454225" y="381289"/>
            <a:chExt cx="525600" cy="367025"/>
          </a:xfrm>
        </p:grpSpPr>
        <p:sp>
          <p:nvSpPr>
            <p:cNvPr id="91" name="Google Shape;91;p10"/>
            <p:cNvSpPr/>
            <p:nvPr/>
          </p:nvSpPr>
          <p:spPr>
            <a:xfrm flipH="1">
              <a:off x="822625" y="5911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454225" y="3812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03950"/>
            <a:ext cx="77178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/>
          <p:nvPr/>
        </p:nvSpPr>
        <p:spPr>
          <a:xfrm flipH="1" rot="5400000">
            <a:off x="335368" y="2333417"/>
            <a:ext cx="2474718" cy="3145447"/>
          </a:xfrm>
          <a:custGeom>
            <a:rect b="b" l="l" r="r" t="t"/>
            <a:pathLst>
              <a:path extrusionOk="0" h="16738" w="13169">
                <a:moveTo>
                  <a:pt x="3038" y="1"/>
                </a:moveTo>
                <a:cubicBezTo>
                  <a:pt x="1983" y="1"/>
                  <a:pt x="930" y="399"/>
                  <a:pt x="1" y="995"/>
                </a:cubicBezTo>
                <a:lnTo>
                  <a:pt x="1" y="16737"/>
                </a:lnTo>
                <a:lnTo>
                  <a:pt x="11773" y="16737"/>
                </a:lnTo>
                <a:cubicBezTo>
                  <a:pt x="11819" y="16644"/>
                  <a:pt x="11866" y="16567"/>
                  <a:pt x="11912" y="16474"/>
                </a:cubicBezTo>
                <a:cubicBezTo>
                  <a:pt x="12610" y="15171"/>
                  <a:pt x="13168" y="13620"/>
                  <a:pt x="12657" y="12224"/>
                </a:cubicBezTo>
                <a:cubicBezTo>
                  <a:pt x="12138" y="10767"/>
                  <a:pt x="10532" y="9930"/>
                  <a:pt x="8969" y="9930"/>
                </a:cubicBezTo>
                <a:cubicBezTo>
                  <a:pt x="8802" y="9930"/>
                  <a:pt x="8634" y="9940"/>
                  <a:pt x="8469" y="9960"/>
                </a:cubicBezTo>
                <a:cubicBezTo>
                  <a:pt x="8186" y="9983"/>
                  <a:pt x="7904" y="10042"/>
                  <a:pt x="7621" y="10042"/>
                </a:cubicBezTo>
                <a:cubicBezTo>
                  <a:pt x="7531" y="10042"/>
                  <a:pt x="7442" y="10037"/>
                  <a:pt x="7352" y="10022"/>
                </a:cubicBezTo>
                <a:cubicBezTo>
                  <a:pt x="6313" y="9882"/>
                  <a:pt x="5708" y="8703"/>
                  <a:pt x="5677" y="7664"/>
                </a:cubicBezTo>
                <a:cubicBezTo>
                  <a:pt x="5662" y="6609"/>
                  <a:pt x="6018" y="5586"/>
                  <a:pt x="6112" y="4547"/>
                </a:cubicBezTo>
                <a:cubicBezTo>
                  <a:pt x="6205" y="3554"/>
                  <a:pt x="6018" y="2530"/>
                  <a:pt x="5615" y="1631"/>
                </a:cubicBezTo>
                <a:cubicBezTo>
                  <a:pt x="5398" y="1150"/>
                  <a:pt x="5119" y="700"/>
                  <a:pt x="4685" y="406"/>
                </a:cubicBezTo>
                <a:cubicBezTo>
                  <a:pt x="4312" y="157"/>
                  <a:pt x="3863" y="49"/>
                  <a:pt x="3413" y="18"/>
                </a:cubicBezTo>
                <a:cubicBezTo>
                  <a:pt x="3288" y="6"/>
                  <a:pt x="3163" y="1"/>
                  <a:pt x="3038" y="1"/>
                </a:cubicBezTo>
                <a:close/>
              </a:path>
            </a:pathLst>
          </a:custGeom>
          <a:solidFill>
            <a:srgbClr val="93C6B6">
              <a:alpha val="42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4572000" y="3612675"/>
            <a:ext cx="3858900" cy="40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>
            <p:ph type="ctrTitle"/>
          </p:nvPr>
        </p:nvSpPr>
        <p:spPr>
          <a:xfrm>
            <a:off x="2493825" y="1121925"/>
            <a:ext cx="59373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Glucose Level monitoring Device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4077000" y="3683175"/>
            <a:ext cx="3354300" cy="2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Chakma</a:t>
            </a:r>
            <a:endParaRPr/>
          </a:p>
        </p:txBody>
      </p:sp>
      <p:grpSp>
        <p:nvGrpSpPr>
          <p:cNvPr id="348" name="Google Shape;348;p31"/>
          <p:cNvGrpSpPr/>
          <p:nvPr/>
        </p:nvGrpSpPr>
        <p:grpSpPr>
          <a:xfrm>
            <a:off x="499303" y="1126051"/>
            <a:ext cx="1533335" cy="936901"/>
            <a:chOff x="499303" y="1126051"/>
            <a:chExt cx="1533335" cy="936901"/>
          </a:xfrm>
        </p:grpSpPr>
        <p:sp>
          <p:nvSpPr>
            <p:cNvPr id="349" name="Google Shape;349;p31"/>
            <p:cNvSpPr/>
            <p:nvPr/>
          </p:nvSpPr>
          <p:spPr>
            <a:xfrm>
              <a:off x="1777038" y="16913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99303" y="1905752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159988" y="1126051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1"/>
          <p:cNvGrpSpPr/>
          <p:nvPr/>
        </p:nvGrpSpPr>
        <p:grpSpPr>
          <a:xfrm>
            <a:off x="458851" y="1996146"/>
            <a:ext cx="2311606" cy="2839527"/>
            <a:chOff x="458851" y="1996146"/>
            <a:chExt cx="2311606" cy="2839527"/>
          </a:xfrm>
        </p:grpSpPr>
        <p:sp>
          <p:nvSpPr>
            <p:cNvPr id="353" name="Google Shape;353;p31"/>
            <p:cNvSpPr/>
            <p:nvPr/>
          </p:nvSpPr>
          <p:spPr>
            <a:xfrm>
              <a:off x="2314403" y="3182323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5150" y="0"/>
                  </a:moveTo>
                  <a:lnTo>
                    <a:pt x="0" y="2932"/>
                  </a:lnTo>
                  <a:lnTo>
                    <a:pt x="0" y="72174"/>
                  </a:lnTo>
                  <a:lnTo>
                    <a:pt x="5150" y="69164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232738" y="3182323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0"/>
                  </a:moveTo>
                  <a:lnTo>
                    <a:pt x="0" y="69164"/>
                  </a:lnTo>
                  <a:lnTo>
                    <a:pt x="5150" y="72174"/>
                  </a:lnTo>
                  <a:lnTo>
                    <a:pt x="5150" y="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2226458" y="4598163"/>
              <a:ext cx="198513" cy="98147"/>
            </a:xfrm>
            <a:custGeom>
              <a:rect b="b" l="l" r="r" t="t"/>
              <a:pathLst>
                <a:path extrusionOk="0" h="6189" w="12518">
                  <a:moveTo>
                    <a:pt x="0" y="1"/>
                  </a:moveTo>
                  <a:cubicBezTo>
                    <a:pt x="0" y="1"/>
                    <a:pt x="2060" y="3962"/>
                    <a:pt x="4358" y="5309"/>
                  </a:cubicBezTo>
                  <a:cubicBezTo>
                    <a:pt x="5625" y="6033"/>
                    <a:pt x="7669" y="6189"/>
                    <a:pt x="9306" y="6189"/>
                  </a:cubicBezTo>
                  <a:cubicBezTo>
                    <a:pt x="10534" y="6189"/>
                    <a:pt x="11533" y="6101"/>
                    <a:pt x="11805" y="6101"/>
                  </a:cubicBezTo>
                  <a:cubicBezTo>
                    <a:pt x="12518" y="6101"/>
                    <a:pt x="11329" y="239"/>
                    <a:pt x="11329" y="239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2172258" y="4605410"/>
              <a:ext cx="271572" cy="157076"/>
            </a:xfrm>
            <a:custGeom>
              <a:rect b="b" l="l" r="r" t="t"/>
              <a:pathLst>
                <a:path extrusionOk="0" h="9905" w="17125">
                  <a:moveTo>
                    <a:pt x="17045" y="7070"/>
                  </a:moveTo>
                  <a:lnTo>
                    <a:pt x="17045" y="7085"/>
                  </a:lnTo>
                  <a:lnTo>
                    <a:pt x="17045" y="7085"/>
                  </a:lnTo>
                  <a:cubicBezTo>
                    <a:pt x="17077" y="7107"/>
                    <a:pt x="17104" y="7129"/>
                    <a:pt x="17124" y="7150"/>
                  </a:cubicBezTo>
                  <a:lnTo>
                    <a:pt x="17045" y="7070"/>
                  </a:lnTo>
                  <a:close/>
                  <a:moveTo>
                    <a:pt x="1728" y="0"/>
                  </a:moveTo>
                  <a:cubicBezTo>
                    <a:pt x="552" y="0"/>
                    <a:pt x="1" y="904"/>
                    <a:pt x="1834" y="3822"/>
                  </a:cubicBezTo>
                  <a:cubicBezTo>
                    <a:pt x="2626" y="5090"/>
                    <a:pt x="9756" y="7783"/>
                    <a:pt x="9756" y="7783"/>
                  </a:cubicBezTo>
                  <a:cubicBezTo>
                    <a:pt x="9756" y="7783"/>
                    <a:pt x="9598" y="8655"/>
                    <a:pt x="9994" y="8734"/>
                  </a:cubicBezTo>
                  <a:cubicBezTo>
                    <a:pt x="10073" y="8734"/>
                    <a:pt x="13084" y="9843"/>
                    <a:pt x="13163" y="9843"/>
                  </a:cubicBezTo>
                  <a:cubicBezTo>
                    <a:pt x="13382" y="9885"/>
                    <a:pt x="13593" y="9904"/>
                    <a:pt x="13795" y="9904"/>
                  </a:cubicBezTo>
                  <a:cubicBezTo>
                    <a:pt x="15494" y="9904"/>
                    <a:pt x="16570" y="8576"/>
                    <a:pt x="16570" y="8576"/>
                  </a:cubicBezTo>
                  <a:lnTo>
                    <a:pt x="17045" y="7229"/>
                  </a:lnTo>
                  <a:lnTo>
                    <a:pt x="17045" y="7085"/>
                  </a:lnTo>
                  <a:lnTo>
                    <a:pt x="17045" y="7085"/>
                  </a:lnTo>
                  <a:cubicBezTo>
                    <a:pt x="16706" y="6846"/>
                    <a:pt x="15740" y="6516"/>
                    <a:pt x="14510" y="6516"/>
                  </a:cubicBezTo>
                  <a:cubicBezTo>
                    <a:pt x="14034" y="6516"/>
                    <a:pt x="13084" y="6199"/>
                    <a:pt x="11895" y="5723"/>
                  </a:cubicBezTo>
                  <a:cubicBezTo>
                    <a:pt x="11658" y="5644"/>
                    <a:pt x="11420" y="5486"/>
                    <a:pt x="11103" y="5327"/>
                  </a:cubicBezTo>
                  <a:cubicBezTo>
                    <a:pt x="9281" y="4535"/>
                    <a:pt x="7142" y="3347"/>
                    <a:pt x="6112" y="2475"/>
                  </a:cubicBezTo>
                  <a:cubicBezTo>
                    <a:pt x="5874" y="2238"/>
                    <a:pt x="5637" y="2079"/>
                    <a:pt x="5557" y="1841"/>
                  </a:cubicBezTo>
                  <a:cubicBezTo>
                    <a:pt x="5139" y="1131"/>
                    <a:pt x="3043" y="0"/>
                    <a:pt x="1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2181234" y="4593818"/>
              <a:ext cx="262596" cy="148274"/>
            </a:xfrm>
            <a:custGeom>
              <a:rect b="b" l="l" r="r" t="t"/>
              <a:pathLst>
                <a:path extrusionOk="0" h="9350" w="16559">
                  <a:moveTo>
                    <a:pt x="3260" y="0"/>
                  </a:moveTo>
                  <a:cubicBezTo>
                    <a:pt x="2339" y="0"/>
                    <a:pt x="1523" y="74"/>
                    <a:pt x="1189" y="275"/>
                  </a:cubicBezTo>
                  <a:cubicBezTo>
                    <a:pt x="0" y="988"/>
                    <a:pt x="396" y="2572"/>
                    <a:pt x="1426" y="4236"/>
                  </a:cubicBezTo>
                  <a:cubicBezTo>
                    <a:pt x="2377" y="5821"/>
                    <a:pt x="8398" y="8435"/>
                    <a:pt x="11805" y="9069"/>
                  </a:cubicBezTo>
                  <a:cubicBezTo>
                    <a:pt x="12042" y="9148"/>
                    <a:pt x="12359" y="9227"/>
                    <a:pt x="12518" y="9307"/>
                  </a:cubicBezTo>
                  <a:cubicBezTo>
                    <a:pt x="12761" y="9336"/>
                    <a:pt x="12999" y="9349"/>
                    <a:pt x="13229" y="9349"/>
                  </a:cubicBezTo>
                  <a:cubicBezTo>
                    <a:pt x="14870" y="9349"/>
                    <a:pt x="16132" y="8655"/>
                    <a:pt x="16479" y="7960"/>
                  </a:cubicBezTo>
                  <a:cubicBezTo>
                    <a:pt x="16479" y="7960"/>
                    <a:pt x="16479" y="7881"/>
                    <a:pt x="16558" y="7881"/>
                  </a:cubicBezTo>
                  <a:cubicBezTo>
                    <a:pt x="16558" y="7722"/>
                    <a:pt x="16558" y="7643"/>
                    <a:pt x="16558" y="7564"/>
                  </a:cubicBezTo>
                  <a:cubicBezTo>
                    <a:pt x="16558" y="6564"/>
                    <a:pt x="16110" y="2800"/>
                    <a:pt x="14996" y="2800"/>
                  </a:cubicBezTo>
                  <a:cubicBezTo>
                    <a:pt x="14963" y="2800"/>
                    <a:pt x="14929" y="2803"/>
                    <a:pt x="14894" y="2810"/>
                  </a:cubicBezTo>
                  <a:cubicBezTo>
                    <a:pt x="14736" y="2889"/>
                    <a:pt x="14657" y="2889"/>
                    <a:pt x="14578" y="2969"/>
                  </a:cubicBezTo>
                  <a:cubicBezTo>
                    <a:pt x="14198" y="3348"/>
                    <a:pt x="14255" y="4162"/>
                    <a:pt x="12525" y="4162"/>
                  </a:cubicBezTo>
                  <a:cubicBezTo>
                    <a:pt x="12447" y="4162"/>
                    <a:pt x="12365" y="4160"/>
                    <a:pt x="12280" y="4157"/>
                  </a:cubicBezTo>
                  <a:cubicBezTo>
                    <a:pt x="11646" y="4157"/>
                    <a:pt x="11012" y="4078"/>
                    <a:pt x="10299" y="3998"/>
                  </a:cubicBezTo>
                  <a:cubicBezTo>
                    <a:pt x="8477" y="3761"/>
                    <a:pt x="4754" y="2493"/>
                    <a:pt x="4120" y="1067"/>
                  </a:cubicBezTo>
                  <a:cubicBezTo>
                    <a:pt x="3645" y="196"/>
                    <a:pt x="5942" y="592"/>
                    <a:pt x="6417" y="354"/>
                  </a:cubicBezTo>
                  <a:cubicBezTo>
                    <a:pt x="6497" y="354"/>
                    <a:pt x="6576" y="354"/>
                    <a:pt x="6655" y="275"/>
                  </a:cubicBezTo>
                  <a:cubicBezTo>
                    <a:pt x="5969" y="138"/>
                    <a:pt x="4517" y="0"/>
                    <a:pt x="3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207604" y="3478808"/>
              <a:ext cx="414629" cy="1158301"/>
            </a:xfrm>
            <a:custGeom>
              <a:rect b="b" l="l" r="r" t="t"/>
              <a:pathLst>
                <a:path extrusionOk="0" h="73041" w="26146">
                  <a:moveTo>
                    <a:pt x="26145" y="0"/>
                  </a:moveTo>
                  <a:lnTo>
                    <a:pt x="1902" y="7448"/>
                  </a:lnTo>
                  <a:cubicBezTo>
                    <a:pt x="1902" y="7448"/>
                    <a:pt x="1" y="17985"/>
                    <a:pt x="476" y="26382"/>
                  </a:cubicBezTo>
                  <a:cubicBezTo>
                    <a:pt x="1189" y="38425"/>
                    <a:pt x="1744" y="44921"/>
                    <a:pt x="3645" y="48645"/>
                  </a:cubicBezTo>
                  <a:cubicBezTo>
                    <a:pt x="6735" y="54666"/>
                    <a:pt x="5309" y="70590"/>
                    <a:pt x="5309" y="70590"/>
                  </a:cubicBezTo>
                  <a:cubicBezTo>
                    <a:pt x="5309" y="70669"/>
                    <a:pt x="5388" y="70669"/>
                    <a:pt x="5388" y="70669"/>
                  </a:cubicBezTo>
                  <a:cubicBezTo>
                    <a:pt x="6022" y="71224"/>
                    <a:pt x="7131" y="71620"/>
                    <a:pt x="8953" y="72333"/>
                  </a:cubicBezTo>
                  <a:cubicBezTo>
                    <a:pt x="9112" y="72333"/>
                    <a:pt x="9191" y="72412"/>
                    <a:pt x="9270" y="72491"/>
                  </a:cubicBezTo>
                  <a:cubicBezTo>
                    <a:pt x="10094" y="72766"/>
                    <a:pt x="12184" y="73040"/>
                    <a:pt x="13790" y="73040"/>
                  </a:cubicBezTo>
                  <a:cubicBezTo>
                    <a:pt x="14965" y="73040"/>
                    <a:pt x="15879" y="72893"/>
                    <a:pt x="15846" y="72491"/>
                  </a:cubicBezTo>
                  <a:cubicBezTo>
                    <a:pt x="15054" y="61638"/>
                    <a:pt x="16797" y="61796"/>
                    <a:pt x="16559" y="57518"/>
                  </a:cubicBezTo>
                  <a:cubicBezTo>
                    <a:pt x="16400" y="53240"/>
                    <a:pt x="15529" y="49675"/>
                    <a:pt x="15291" y="47535"/>
                  </a:cubicBezTo>
                  <a:cubicBezTo>
                    <a:pt x="15054" y="45872"/>
                    <a:pt x="16559" y="19807"/>
                    <a:pt x="16559" y="19807"/>
                  </a:cubicBezTo>
                  <a:cubicBezTo>
                    <a:pt x="16559" y="19807"/>
                    <a:pt x="24481" y="15291"/>
                    <a:pt x="24164" y="12122"/>
                  </a:cubicBezTo>
                  <a:cubicBezTo>
                    <a:pt x="23689" y="7765"/>
                    <a:pt x="26145" y="1"/>
                    <a:pt x="26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660907" y="2933566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1"/>
                  </a:moveTo>
                  <a:lnTo>
                    <a:pt x="0" y="69164"/>
                  </a:lnTo>
                  <a:lnTo>
                    <a:pt x="5150" y="72175"/>
                  </a:lnTo>
                  <a:lnTo>
                    <a:pt x="5150" y="30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766646" y="3511474"/>
              <a:ext cx="80433" cy="1143315"/>
            </a:xfrm>
            <a:custGeom>
              <a:rect b="b" l="l" r="r" t="t"/>
              <a:pathLst>
                <a:path extrusionOk="0" h="72096" w="5072">
                  <a:moveTo>
                    <a:pt x="5071" y="0"/>
                  </a:moveTo>
                  <a:lnTo>
                    <a:pt x="1" y="2932"/>
                  </a:lnTo>
                  <a:lnTo>
                    <a:pt x="1" y="72095"/>
                  </a:lnTo>
                  <a:lnTo>
                    <a:pt x="5071" y="69164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684997" y="3511474"/>
              <a:ext cx="81670" cy="1143315"/>
            </a:xfrm>
            <a:custGeom>
              <a:rect b="b" l="l" r="r" t="t"/>
              <a:pathLst>
                <a:path extrusionOk="0" h="72096" w="5150">
                  <a:moveTo>
                    <a:pt x="0" y="0"/>
                  </a:moveTo>
                  <a:lnTo>
                    <a:pt x="0" y="69164"/>
                  </a:lnTo>
                  <a:lnTo>
                    <a:pt x="5150" y="72095"/>
                  </a:lnTo>
                  <a:lnTo>
                    <a:pt x="5150" y="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42775" y="2933569"/>
              <a:ext cx="81686" cy="1144568"/>
            </a:xfrm>
            <a:custGeom>
              <a:rect b="b" l="l" r="r" t="t"/>
              <a:pathLst>
                <a:path extrusionOk="0" h="72175" w="5151">
                  <a:moveTo>
                    <a:pt x="5150" y="1"/>
                  </a:moveTo>
                  <a:lnTo>
                    <a:pt x="1" y="3011"/>
                  </a:lnTo>
                  <a:lnTo>
                    <a:pt x="1" y="72175"/>
                  </a:lnTo>
                  <a:lnTo>
                    <a:pt x="5150" y="69164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291769" y="2604418"/>
              <a:ext cx="81686" cy="1144568"/>
            </a:xfrm>
            <a:custGeom>
              <a:rect b="b" l="l" r="r" t="t"/>
              <a:pathLst>
                <a:path extrusionOk="0" h="72175" w="5151">
                  <a:moveTo>
                    <a:pt x="5151" y="1"/>
                  </a:moveTo>
                  <a:lnTo>
                    <a:pt x="1" y="3011"/>
                  </a:lnTo>
                  <a:lnTo>
                    <a:pt x="1" y="72175"/>
                  </a:lnTo>
                  <a:lnTo>
                    <a:pt x="5151" y="69164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210120" y="2604418"/>
              <a:ext cx="81670" cy="1144568"/>
            </a:xfrm>
            <a:custGeom>
              <a:rect b="b" l="l" r="r" t="t"/>
              <a:pathLst>
                <a:path extrusionOk="0" h="72175" w="5150">
                  <a:moveTo>
                    <a:pt x="0" y="1"/>
                  </a:moveTo>
                  <a:lnTo>
                    <a:pt x="0" y="69164"/>
                  </a:lnTo>
                  <a:lnTo>
                    <a:pt x="5150" y="72175"/>
                  </a:lnTo>
                  <a:lnTo>
                    <a:pt x="5150" y="30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60120" y="2894623"/>
              <a:ext cx="2116995" cy="841787"/>
            </a:xfrm>
            <a:custGeom>
              <a:rect b="b" l="l" r="r" t="t"/>
              <a:pathLst>
                <a:path extrusionOk="0" h="53082" w="133495">
                  <a:moveTo>
                    <a:pt x="0" y="1"/>
                  </a:moveTo>
                  <a:lnTo>
                    <a:pt x="0" y="4675"/>
                  </a:lnTo>
                  <a:lnTo>
                    <a:pt x="80572" y="53082"/>
                  </a:lnTo>
                  <a:lnTo>
                    <a:pt x="133494" y="21629"/>
                  </a:lnTo>
                  <a:lnTo>
                    <a:pt x="133494" y="16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60120" y="2397131"/>
              <a:ext cx="2116995" cy="1263933"/>
            </a:xfrm>
            <a:custGeom>
              <a:rect b="b" l="l" r="r" t="t"/>
              <a:pathLst>
                <a:path extrusionOk="0" h="79702" w="133495">
                  <a:moveTo>
                    <a:pt x="52922" y="1"/>
                  </a:moveTo>
                  <a:lnTo>
                    <a:pt x="0" y="31374"/>
                  </a:lnTo>
                  <a:lnTo>
                    <a:pt x="80572" y="79701"/>
                  </a:lnTo>
                  <a:lnTo>
                    <a:pt x="133494" y="48328"/>
                  </a:lnTo>
                  <a:lnTo>
                    <a:pt x="52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223932" y="2821759"/>
              <a:ext cx="304066" cy="241251"/>
            </a:xfrm>
            <a:custGeom>
              <a:rect b="b" l="l" r="r" t="t"/>
              <a:pathLst>
                <a:path extrusionOk="0" h="15213" w="19174">
                  <a:moveTo>
                    <a:pt x="5230" y="1"/>
                  </a:moveTo>
                  <a:lnTo>
                    <a:pt x="1" y="7131"/>
                  </a:lnTo>
                  <a:lnTo>
                    <a:pt x="13865" y="15212"/>
                  </a:lnTo>
                  <a:lnTo>
                    <a:pt x="19173" y="8003"/>
                  </a:lnTo>
                  <a:lnTo>
                    <a:pt x="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443792" y="2757695"/>
              <a:ext cx="414613" cy="305319"/>
            </a:xfrm>
            <a:custGeom>
              <a:rect b="b" l="l" r="r" t="t"/>
              <a:pathLst>
                <a:path extrusionOk="0" h="19253" w="26145">
                  <a:moveTo>
                    <a:pt x="26144" y="0"/>
                  </a:moveTo>
                  <a:lnTo>
                    <a:pt x="5308" y="12043"/>
                  </a:lnTo>
                  <a:lnTo>
                    <a:pt x="0" y="19252"/>
                  </a:lnTo>
                  <a:lnTo>
                    <a:pt x="26144" y="4041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306849" y="2629552"/>
              <a:ext cx="551565" cy="319131"/>
            </a:xfrm>
            <a:custGeom>
              <a:rect b="b" l="l" r="r" t="t"/>
              <a:pathLst>
                <a:path extrusionOk="0" h="20124" w="34781">
                  <a:moveTo>
                    <a:pt x="20837" y="0"/>
                  </a:moveTo>
                  <a:lnTo>
                    <a:pt x="1" y="12122"/>
                  </a:lnTo>
                  <a:lnTo>
                    <a:pt x="13944" y="20124"/>
                  </a:lnTo>
                  <a:lnTo>
                    <a:pt x="34780" y="8081"/>
                  </a:lnTo>
                  <a:lnTo>
                    <a:pt x="20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558107" y="2333067"/>
              <a:ext cx="167114" cy="464868"/>
            </a:xfrm>
            <a:custGeom>
              <a:rect b="b" l="l" r="r" t="t"/>
              <a:pathLst>
                <a:path extrusionOk="0" h="29314" w="10538">
                  <a:moveTo>
                    <a:pt x="1" y="0"/>
                  </a:moveTo>
                  <a:lnTo>
                    <a:pt x="1" y="23213"/>
                  </a:lnTo>
                  <a:lnTo>
                    <a:pt x="10538" y="29314"/>
                  </a:lnTo>
                  <a:lnTo>
                    <a:pt x="10538" y="60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725195" y="2372013"/>
              <a:ext cx="103031" cy="425920"/>
            </a:xfrm>
            <a:custGeom>
              <a:rect b="b" l="l" r="r" t="t"/>
              <a:pathLst>
                <a:path extrusionOk="0" h="26858" w="6497">
                  <a:moveTo>
                    <a:pt x="6497" y="0"/>
                  </a:moveTo>
                  <a:lnTo>
                    <a:pt x="1" y="3565"/>
                  </a:lnTo>
                  <a:lnTo>
                    <a:pt x="1" y="26858"/>
                  </a:lnTo>
                  <a:lnTo>
                    <a:pt x="6497" y="23213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558107" y="2275267"/>
              <a:ext cx="270129" cy="153302"/>
            </a:xfrm>
            <a:custGeom>
              <a:rect b="b" l="l" r="r" t="t"/>
              <a:pathLst>
                <a:path extrusionOk="0" h="9667" w="17034">
                  <a:moveTo>
                    <a:pt x="6497" y="1"/>
                  </a:moveTo>
                  <a:lnTo>
                    <a:pt x="1" y="3645"/>
                  </a:lnTo>
                  <a:lnTo>
                    <a:pt x="10538" y="9666"/>
                  </a:lnTo>
                  <a:lnTo>
                    <a:pt x="17034" y="6101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06849" y="2630805"/>
              <a:ext cx="221143" cy="150780"/>
            </a:xfrm>
            <a:custGeom>
              <a:rect b="b" l="l" r="r" t="t"/>
              <a:pathLst>
                <a:path extrusionOk="0" h="9508" w="13945">
                  <a:moveTo>
                    <a:pt x="1" y="1"/>
                  </a:moveTo>
                  <a:lnTo>
                    <a:pt x="1" y="1506"/>
                  </a:lnTo>
                  <a:lnTo>
                    <a:pt x="13944" y="9508"/>
                  </a:lnTo>
                  <a:lnTo>
                    <a:pt x="13944" y="80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527963" y="2624525"/>
              <a:ext cx="223649" cy="157060"/>
            </a:xfrm>
            <a:custGeom>
              <a:rect b="b" l="l" r="r" t="t"/>
              <a:pathLst>
                <a:path extrusionOk="0" h="9904" w="14103">
                  <a:moveTo>
                    <a:pt x="14102" y="1"/>
                  </a:moveTo>
                  <a:lnTo>
                    <a:pt x="0" y="8398"/>
                  </a:lnTo>
                  <a:lnTo>
                    <a:pt x="0" y="9904"/>
                  </a:lnTo>
                  <a:lnTo>
                    <a:pt x="14102" y="1585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306849" y="2496382"/>
              <a:ext cx="444776" cy="261344"/>
            </a:xfrm>
            <a:custGeom>
              <a:rect b="b" l="l" r="r" t="t"/>
              <a:pathLst>
                <a:path extrusionOk="0" h="16480" w="28047">
                  <a:moveTo>
                    <a:pt x="14182" y="1"/>
                  </a:moveTo>
                  <a:lnTo>
                    <a:pt x="1" y="8398"/>
                  </a:lnTo>
                  <a:lnTo>
                    <a:pt x="13944" y="16479"/>
                  </a:lnTo>
                  <a:lnTo>
                    <a:pt x="28046" y="8082"/>
                  </a:lnTo>
                  <a:lnTo>
                    <a:pt x="14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462631" y="2540354"/>
              <a:ext cx="227423" cy="128483"/>
            </a:xfrm>
            <a:custGeom>
              <a:rect b="b" l="l" r="r" t="t"/>
              <a:pathLst>
                <a:path extrusionOk="0" h="8102" w="14341">
                  <a:moveTo>
                    <a:pt x="9111" y="0"/>
                  </a:moveTo>
                  <a:lnTo>
                    <a:pt x="1427" y="4437"/>
                  </a:lnTo>
                  <a:cubicBezTo>
                    <a:pt x="1" y="5309"/>
                    <a:pt x="1" y="6576"/>
                    <a:pt x="1427" y="7448"/>
                  </a:cubicBezTo>
                  <a:cubicBezTo>
                    <a:pt x="2140" y="7883"/>
                    <a:pt x="3090" y="8101"/>
                    <a:pt x="4041" y="8101"/>
                  </a:cubicBezTo>
                  <a:cubicBezTo>
                    <a:pt x="4992" y="8101"/>
                    <a:pt x="5942" y="7883"/>
                    <a:pt x="6655" y="7448"/>
                  </a:cubicBezTo>
                  <a:lnTo>
                    <a:pt x="14340" y="3011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409874" y="2534075"/>
              <a:ext cx="283942" cy="167114"/>
            </a:xfrm>
            <a:custGeom>
              <a:rect b="b" l="l" r="r" t="t"/>
              <a:pathLst>
                <a:path extrusionOk="0" h="10538" w="17905">
                  <a:moveTo>
                    <a:pt x="9428" y="476"/>
                  </a:moveTo>
                  <a:cubicBezTo>
                    <a:pt x="11092" y="476"/>
                    <a:pt x="12676" y="793"/>
                    <a:pt x="13785" y="1506"/>
                  </a:cubicBezTo>
                  <a:lnTo>
                    <a:pt x="15687" y="2615"/>
                  </a:lnTo>
                  <a:cubicBezTo>
                    <a:pt x="16796" y="3249"/>
                    <a:pt x="17430" y="4041"/>
                    <a:pt x="17430" y="4912"/>
                  </a:cubicBezTo>
                  <a:cubicBezTo>
                    <a:pt x="17430" y="5863"/>
                    <a:pt x="16796" y="6655"/>
                    <a:pt x="15687" y="7289"/>
                  </a:cubicBezTo>
                  <a:lnTo>
                    <a:pt x="12755" y="9032"/>
                  </a:lnTo>
                  <a:cubicBezTo>
                    <a:pt x="11567" y="9666"/>
                    <a:pt x="10062" y="10062"/>
                    <a:pt x="8398" y="10062"/>
                  </a:cubicBezTo>
                  <a:cubicBezTo>
                    <a:pt x="6734" y="10062"/>
                    <a:pt x="5229" y="9666"/>
                    <a:pt x="4041" y="9032"/>
                  </a:cubicBezTo>
                  <a:lnTo>
                    <a:pt x="2139" y="7923"/>
                  </a:lnTo>
                  <a:cubicBezTo>
                    <a:pt x="1030" y="7289"/>
                    <a:pt x="475" y="6418"/>
                    <a:pt x="475" y="5546"/>
                  </a:cubicBezTo>
                  <a:cubicBezTo>
                    <a:pt x="475" y="4675"/>
                    <a:pt x="1030" y="3803"/>
                    <a:pt x="2139" y="3169"/>
                  </a:cubicBezTo>
                  <a:lnTo>
                    <a:pt x="5150" y="1506"/>
                  </a:lnTo>
                  <a:cubicBezTo>
                    <a:pt x="6259" y="793"/>
                    <a:pt x="7843" y="476"/>
                    <a:pt x="9428" y="476"/>
                  </a:cubicBezTo>
                  <a:close/>
                  <a:moveTo>
                    <a:pt x="9428" y="0"/>
                  </a:moveTo>
                  <a:cubicBezTo>
                    <a:pt x="7764" y="0"/>
                    <a:pt x="6100" y="396"/>
                    <a:pt x="4912" y="1030"/>
                  </a:cubicBezTo>
                  <a:lnTo>
                    <a:pt x="1901" y="2773"/>
                  </a:lnTo>
                  <a:cubicBezTo>
                    <a:pt x="634" y="3486"/>
                    <a:pt x="0" y="4516"/>
                    <a:pt x="0" y="5546"/>
                  </a:cubicBezTo>
                  <a:cubicBezTo>
                    <a:pt x="0" y="6655"/>
                    <a:pt x="634" y="7606"/>
                    <a:pt x="1901" y="8319"/>
                  </a:cubicBezTo>
                  <a:lnTo>
                    <a:pt x="3803" y="9428"/>
                  </a:lnTo>
                  <a:cubicBezTo>
                    <a:pt x="5070" y="10141"/>
                    <a:pt x="6655" y="10537"/>
                    <a:pt x="8398" y="10537"/>
                  </a:cubicBezTo>
                  <a:cubicBezTo>
                    <a:pt x="10141" y="10537"/>
                    <a:pt x="11725" y="10141"/>
                    <a:pt x="12993" y="9428"/>
                  </a:cubicBezTo>
                  <a:lnTo>
                    <a:pt x="15924" y="7764"/>
                  </a:lnTo>
                  <a:cubicBezTo>
                    <a:pt x="17192" y="6972"/>
                    <a:pt x="17905" y="6021"/>
                    <a:pt x="17905" y="4912"/>
                  </a:cubicBezTo>
                  <a:cubicBezTo>
                    <a:pt x="17905" y="3882"/>
                    <a:pt x="17192" y="2932"/>
                    <a:pt x="15924" y="2139"/>
                  </a:cubicBezTo>
                  <a:lnTo>
                    <a:pt x="14023" y="1030"/>
                  </a:lnTo>
                  <a:cubicBezTo>
                    <a:pt x="12835" y="396"/>
                    <a:pt x="11171" y="0"/>
                    <a:pt x="9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505350" y="2506435"/>
              <a:ext cx="61578" cy="96133"/>
            </a:xfrm>
            <a:custGeom>
              <a:rect b="b" l="l" r="r" t="t"/>
              <a:pathLst>
                <a:path extrusionOk="0" h="6062" w="3883">
                  <a:moveTo>
                    <a:pt x="0" y="0"/>
                  </a:moveTo>
                  <a:lnTo>
                    <a:pt x="0" y="4912"/>
                  </a:lnTo>
                  <a:cubicBezTo>
                    <a:pt x="0" y="5229"/>
                    <a:pt x="159" y="5546"/>
                    <a:pt x="555" y="5705"/>
                  </a:cubicBezTo>
                  <a:cubicBezTo>
                    <a:pt x="951" y="5942"/>
                    <a:pt x="1446" y="6061"/>
                    <a:pt x="1941" y="6061"/>
                  </a:cubicBezTo>
                  <a:cubicBezTo>
                    <a:pt x="2436" y="6061"/>
                    <a:pt x="2931" y="5942"/>
                    <a:pt x="3328" y="5705"/>
                  </a:cubicBezTo>
                  <a:cubicBezTo>
                    <a:pt x="3724" y="5546"/>
                    <a:pt x="3882" y="5229"/>
                    <a:pt x="3882" y="4912"/>
                  </a:cubicBezTo>
                  <a:lnTo>
                    <a:pt x="3882" y="0"/>
                  </a:lnTo>
                  <a:cubicBezTo>
                    <a:pt x="3882" y="317"/>
                    <a:pt x="3724" y="634"/>
                    <a:pt x="3328" y="793"/>
                  </a:cubicBezTo>
                  <a:cubicBezTo>
                    <a:pt x="2931" y="1030"/>
                    <a:pt x="2436" y="1149"/>
                    <a:pt x="1941" y="1149"/>
                  </a:cubicBezTo>
                  <a:cubicBezTo>
                    <a:pt x="1446" y="1149"/>
                    <a:pt x="951" y="1030"/>
                    <a:pt x="555" y="793"/>
                  </a:cubicBezTo>
                  <a:cubicBezTo>
                    <a:pt x="159" y="634"/>
                    <a:pt x="0" y="31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505350" y="2489167"/>
              <a:ext cx="61578" cy="35507"/>
            </a:xfrm>
            <a:custGeom>
              <a:rect b="b" l="l" r="r" t="t"/>
              <a:pathLst>
                <a:path extrusionOk="0" h="2239" w="3883">
                  <a:moveTo>
                    <a:pt x="1941" y="0"/>
                  </a:moveTo>
                  <a:cubicBezTo>
                    <a:pt x="1446" y="0"/>
                    <a:pt x="951" y="99"/>
                    <a:pt x="555" y="297"/>
                  </a:cubicBezTo>
                  <a:cubicBezTo>
                    <a:pt x="159" y="535"/>
                    <a:pt x="0" y="852"/>
                    <a:pt x="0" y="1089"/>
                  </a:cubicBezTo>
                  <a:cubicBezTo>
                    <a:pt x="0" y="1406"/>
                    <a:pt x="159" y="1723"/>
                    <a:pt x="555" y="1882"/>
                  </a:cubicBezTo>
                  <a:cubicBezTo>
                    <a:pt x="951" y="2119"/>
                    <a:pt x="1446" y="2238"/>
                    <a:pt x="1941" y="2238"/>
                  </a:cubicBezTo>
                  <a:cubicBezTo>
                    <a:pt x="2436" y="2238"/>
                    <a:pt x="2931" y="2119"/>
                    <a:pt x="3328" y="1882"/>
                  </a:cubicBezTo>
                  <a:cubicBezTo>
                    <a:pt x="3724" y="1723"/>
                    <a:pt x="3882" y="1406"/>
                    <a:pt x="3882" y="1089"/>
                  </a:cubicBezTo>
                  <a:cubicBezTo>
                    <a:pt x="3882" y="931"/>
                    <a:pt x="3803" y="693"/>
                    <a:pt x="3565" y="456"/>
                  </a:cubicBezTo>
                  <a:cubicBezTo>
                    <a:pt x="3486" y="456"/>
                    <a:pt x="3407" y="376"/>
                    <a:pt x="3328" y="297"/>
                  </a:cubicBezTo>
                  <a:cubicBezTo>
                    <a:pt x="2931" y="99"/>
                    <a:pt x="2436" y="0"/>
                    <a:pt x="1941" y="0"/>
                  </a:cubicBezTo>
                  <a:close/>
                </a:path>
              </a:pathLst>
            </a:custGeom>
            <a:solidFill>
              <a:srgbClr val="688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432486" y="2377039"/>
              <a:ext cx="207315" cy="170254"/>
            </a:xfrm>
            <a:custGeom>
              <a:rect b="b" l="l" r="r" t="t"/>
              <a:pathLst>
                <a:path extrusionOk="0" h="10736" w="13073">
                  <a:moveTo>
                    <a:pt x="0" y="0"/>
                  </a:moveTo>
                  <a:lnTo>
                    <a:pt x="0" y="6972"/>
                  </a:lnTo>
                  <a:cubicBezTo>
                    <a:pt x="0" y="7923"/>
                    <a:pt x="634" y="8953"/>
                    <a:pt x="1902" y="9666"/>
                  </a:cubicBezTo>
                  <a:cubicBezTo>
                    <a:pt x="3169" y="10379"/>
                    <a:pt x="4853" y="10735"/>
                    <a:pt x="6536" y="10735"/>
                  </a:cubicBezTo>
                  <a:cubicBezTo>
                    <a:pt x="8220" y="10735"/>
                    <a:pt x="9903" y="10379"/>
                    <a:pt x="11171" y="9666"/>
                  </a:cubicBezTo>
                  <a:cubicBezTo>
                    <a:pt x="12438" y="8953"/>
                    <a:pt x="13072" y="7923"/>
                    <a:pt x="13072" y="6972"/>
                  </a:cubicBezTo>
                  <a:lnTo>
                    <a:pt x="13072" y="0"/>
                  </a:lnTo>
                  <a:cubicBezTo>
                    <a:pt x="13072" y="1030"/>
                    <a:pt x="12438" y="1981"/>
                    <a:pt x="11171" y="2694"/>
                  </a:cubicBezTo>
                  <a:cubicBezTo>
                    <a:pt x="9903" y="3446"/>
                    <a:pt x="8220" y="3823"/>
                    <a:pt x="6536" y="3823"/>
                  </a:cubicBezTo>
                  <a:cubicBezTo>
                    <a:pt x="4853" y="3823"/>
                    <a:pt x="3169" y="3446"/>
                    <a:pt x="1902" y="2694"/>
                  </a:cubicBezTo>
                  <a:cubicBezTo>
                    <a:pt x="634" y="1981"/>
                    <a:pt x="0" y="103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432486" y="2317669"/>
              <a:ext cx="207315" cy="119999"/>
            </a:xfrm>
            <a:custGeom>
              <a:rect b="b" l="l" r="r" t="t"/>
              <a:pathLst>
                <a:path extrusionOk="0" h="7567" w="13073">
                  <a:moveTo>
                    <a:pt x="6536" y="1"/>
                  </a:moveTo>
                  <a:cubicBezTo>
                    <a:pt x="4853" y="1"/>
                    <a:pt x="3169" y="377"/>
                    <a:pt x="1902" y="1130"/>
                  </a:cubicBezTo>
                  <a:cubicBezTo>
                    <a:pt x="634" y="1843"/>
                    <a:pt x="0" y="2794"/>
                    <a:pt x="0" y="3744"/>
                  </a:cubicBezTo>
                  <a:cubicBezTo>
                    <a:pt x="0" y="4774"/>
                    <a:pt x="634" y="5725"/>
                    <a:pt x="1902" y="6438"/>
                  </a:cubicBezTo>
                  <a:cubicBezTo>
                    <a:pt x="3169" y="7190"/>
                    <a:pt x="4853" y="7567"/>
                    <a:pt x="6536" y="7567"/>
                  </a:cubicBezTo>
                  <a:cubicBezTo>
                    <a:pt x="8220" y="7567"/>
                    <a:pt x="9903" y="7190"/>
                    <a:pt x="11171" y="6438"/>
                  </a:cubicBezTo>
                  <a:cubicBezTo>
                    <a:pt x="12438" y="5725"/>
                    <a:pt x="13072" y="4774"/>
                    <a:pt x="13072" y="3744"/>
                  </a:cubicBezTo>
                  <a:cubicBezTo>
                    <a:pt x="13072" y="3031"/>
                    <a:pt x="12676" y="2239"/>
                    <a:pt x="11884" y="1605"/>
                  </a:cubicBezTo>
                  <a:cubicBezTo>
                    <a:pt x="11646" y="1447"/>
                    <a:pt x="11409" y="1288"/>
                    <a:pt x="11171" y="1130"/>
                  </a:cubicBezTo>
                  <a:cubicBezTo>
                    <a:pt x="9903" y="377"/>
                    <a:pt x="8220" y="1"/>
                    <a:pt x="6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07352" y="2252654"/>
              <a:ext cx="168367" cy="145769"/>
            </a:xfrm>
            <a:custGeom>
              <a:rect b="b" l="l" r="r" t="t"/>
              <a:pathLst>
                <a:path extrusionOk="0" h="9192" w="10617">
                  <a:moveTo>
                    <a:pt x="1" y="1"/>
                  </a:moveTo>
                  <a:lnTo>
                    <a:pt x="1" y="3011"/>
                  </a:lnTo>
                  <a:lnTo>
                    <a:pt x="10617" y="9191"/>
                  </a:lnTo>
                  <a:lnTo>
                    <a:pt x="10617" y="6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575693" y="2324266"/>
              <a:ext cx="252542" cy="104300"/>
            </a:xfrm>
            <a:custGeom>
              <a:rect b="b" l="l" r="r" t="t"/>
              <a:pathLst>
                <a:path extrusionOk="0" h="6577" w="15925">
                  <a:moveTo>
                    <a:pt x="15925" y="1"/>
                  </a:moveTo>
                  <a:lnTo>
                    <a:pt x="1" y="1585"/>
                  </a:lnTo>
                  <a:lnTo>
                    <a:pt x="1" y="4675"/>
                  </a:lnTo>
                  <a:lnTo>
                    <a:pt x="9429" y="6576"/>
                  </a:lnTo>
                  <a:lnTo>
                    <a:pt x="15925" y="3011"/>
                  </a:lnTo>
                  <a:lnTo>
                    <a:pt x="15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407352" y="2226283"/>
              <a:ext cx="420893" cy="123139"/>
            </a:xfrm>
            <a:custGeom>
              <a:rect b="b" l="l" r="r" t="t"/>
              <a:pathLst>
                <a:path extrusionOk="0" h="7765" w="26541">
                  <a:moveTo>
                    <a:pt x="15925" y="0"/>
                  </a:moveTo>
                  <a:lnTo>
                    <a:pt x="1" y="1664"/>
                  </a:lnTo>
                  <a:lnTo>
                    <a:pt x="10617" y="7764"/>
                  </a:lnTo>
                  <a:lnTo>
                    <a:pt x="26541" y="6180"/>
                  </a:lnTo>
                  <a:lnTo>
                    <a:pt x="15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251571" y="2148392"/>
              <a:ext cx="400801" cy="194755"/>
            </a:xfrm>
            <a:custGeom>
              <a:rect b="b" l="l" r="r" t="t"/>
              <a:pathLst>
                <a:path extrusionOk="0" h="12281" w="25274">
                  <a:moveTo>
                    <a:pt x="14816" y="0"/>
                  </a:moveTo>
                  <a:lnTo>
                    <a:pt x="6339" y="1347"/>
                  </a:lnTo>
                  <a:lnTo>
                    <a:pt x="1" y="12280"/>
                  </a:lnTo>
                  <a:lnTo>
                    <a:pt x="25273" y="6101"/>
                  </a:lnTo>
                  <a:lnTo>
                    <a:pt x="14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418659" y="2245122"/>
              <a:ext cx="233703" cy="193502"/>
            </a:xfrm>
            <a:custGeom>
              <a:rect b="b" l="l" r="r" t="t"/>
              <a:pathLst>
                <a:path extrusionOk="0" h="12202" w="14737">
                  <a:moveTo>
                    <a:pt x="14736" y="1"/>
                  </a:moveTo>
                  <a:lnTo>
                    <a:pt x="6259" y="1268"/>
                  </a:lnTo>
                  <a:lnTo>
                    <a:pt x="1" y="12201"/>
                  </a:lnTo>
                  <a:lnTo>
                    <a:pt x="14736" y="3724"/>
                  </a:lnTo>
                  <a:lnTo>
                    <a:pt x="147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383487" y="2242617"/>
              <a:ext cx="140726" cy="218622"/>
            </a:xfrm>
            <a:custGeom>
              <a:rect b="b" l="l" r="r" t="t"/>
              <a:pathLst>
                <a:path extrusionOk="0" h="13786" w="8874">
                  <a:moveTo>
                    <a:pt x="7527" y="0"/>
                  </a:moveTo>
                  <a:lnTo>
                    <a:pt x="0" y="13072"/>
                  </a:lnTo>
                  <a:lnTo>
                    <a:pt x="1426" y="13785"/>
                  </a:lnTo>
                  <a:lnTo>
                    <a:pt x="2219" y="12359"/>
                  </a:lnTo>
                  <a:lnTo>
                    <a:pt x="8477" y="1426"/>
                  </a:lnTo>
                  <a:lnTo>
                    <a:pt x="8874" y="792"/>
                  </a:lnTo>
                  <a:lnTo>
                    <a:pt x="7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217652" y="2147139"/>
              <a:ext cx="285210" cy="302797"/>
            </a:xfrm>
            <a:custGeom>
              <a:rect b="b" l="l" r="r" t="t"/>
              <a:pathLst>
                <a:path extrusionOk="0" h="19094" w="17985">
                  <a:moveTo>
                    <a:pt x="7448" y="0"/>
                  </a:moveTo>
                  <a:lnTo>
                    <a:pt x="1" y="12914"/>
                  </a:lnTo>
                  <a:lnTo>
                    <a:pt x="10617" y="19093"/>
                  </a:lnTo>
                  <a:lnTo>
                    <a:pt x="17985" y="602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169922" y="2163457"/>
              <a:ext cx="179674" cy="148592"/>
            </a:xfrm>
            <a:custGeom>
              <a:rect b="b" l="l" r="r" t="t"/>
              <a:pathLst>
                <a:path extrusionOk="0" h="9370" w="11330">
                  <a:moveTo>
                    <a:pt x="2773" y="1"/>
                  </a:moveTo>
                  <a:lnTo>
                    <a:pt x="0" y="4596"/>
                  </a:lnTo>
                  <a:lnTo>
                    <a:pt x="7685" y="9191"/>
                  </a:lnTo>
                  <a:cubicBezTo>
                    <a:pt x="7923" y="9310"/>
                    <a:pt x="8180" y="9369"/>
                    <a:pt x="8447" y="9369"/>
                  </a:cubicBezTo>
                  <a:cubicBezTo>
                    <a:pt x="8715" y="9369"/>
                    <a:pt x="8992" y="9310"/>
                    <a:pt x="9269" y="9191"/>
                  </a:cubicBezTo>
                  <a:cubicBezTo>
                    <a:pt x="10458" y="8636"/>
                    <a:pt x="11329" y="7210"/>
                    <a:pt x="11171" y="5943"/>
                  </a:cubicBezTo>
                  <a:cubicBezTo>
                    <a:pt x="11092" y="5230"/>
                    <a:pt x="10775" y="4675"/>
                    <a:pt x="10299" y="4517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154842" y="2159540"/>
              <a:ext cx="70379" cy="78752"/>
            </a:xfrm>
            <a:custGeom>
              <a:rect b="b" l="l" r="r" t="t"/>
              <a:pathLst>
                <a:path extrusionOk="0" h="4966" w="4438">
                  <a:moveTo>
                    <a:pt x="2798" y="0"/>
                  </a:moveTo>
                  <a:cubicBezTo>
                    <a:pt x="2541" y="0"/>
                    <a:pt x="2266" y="55"/>
                    <a:pt x="1981" y="169"/>
                  </a:cubicBezTo>
                  <a:cubicBezTo>
                    <a:pt x="872" y="723"/>
                    <a:pt x="0" y="2149"/>
                    <a:pt x="80" y="3417"/>
                  </a:cubicBezTo>
                  <a:cubicBezTo>
                    <a:pt x="139" y="4371"/>
                    <a:pt x="782" y="4966"/>
                    <a:pt x="1569" y="4966"/>
                  </a:cubicBezTo>
                  <a:cubicBezTo>
                    <a:pt x="1828" y="4966"/>
                    <a:pt x="2102" y="4901"/>
                    <a:pt x="2377" y="4764"/>
                  </a:cubicBezTo>
                  <a:cubicBezTo>
                    <a:pt x="3566" y="4288"/>
                    <a:pt x="4437" y="2783"/>
                    <a:pt x="4358" y="1516"/>
                  </a:cubicBezTo>
                  <a:cubicBezTo>
                    <a:pt x="4237" y="552"/>
                    <a:pt x="3613" y="0"/>
                    <a:pt x="2798" y="0"/>
                  </a:cubicBezTo>
                  <a:close/>
                </a:path>
              </a:pathLst>
            </a:custGeom>
            <a:solidFill>
              <a:srgbClr val="13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167401" y="2174287"/>
              <a:ext cx="43991" cy="48907"/>
            </a:xfrm>
            <a:custGeom>
              <a:rect b="b" l="l" r="r" t="t"/>
              <a:pathLst>
                <a:path extrusionOk="0" h="3084" w="2774">
                  <a:moveTo>
                    <a:pt x="1761" y="1"/>
                  </a:moveTo>
                  <a:cubicBezTo>
                    <a:pt x="1603" y="1"/>
                    <a:pt x="1435" y="36"/>
                    <a:pt x="1268" y="110"/>
                  </a:cubicBezTo>
                  <a:cubicBezTo>
                    <a:pt x="555" y="427"/>
                    <a:pt x="1" y="1378"/>
                    <a:pt x="80" y="2170"/>
                  </a:cubicBezTo>
                  <a:cubicBezTo>
                    <a:pt x="139" y="2758"/>
                    <a:pt x="502" y="3084"/>
                    <a:pt x="977" y="3084"/>
                  </a:cubicBezTo>
                  <a:cubicBezTo>
                    <a:pt x="1143" y="3084"/>
                    <a:pt x="1322" y="3044"/>
                    <a:pt x="1506" y="2962"/>
                  </a:cubicBezTo>
                  <a:cubicBezTo>
                    <a:pt x="2219" y="2645"/>
                    <a:pt x="2774" y="1774"/>
                    <a:pt x="2694" y="982"/>
                  </a:cubicBezTo>
                  <a:cubicBezTo>
                    <a:pt x="2694" y="375"/>
                    <a:pt x="2276" y="1"/>
                    <a:pt x="1761" y="1"/>
                  </a:cubicBezTo>
                  <a:close/>
                </a:path>
              </a:pathLst>
            </a:custGeom>
            <a:solidFill>
              <a:srgbClr val="434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257850" y="2213709"/>
              <a:ext cx="178421" cy="148592"/>
            </a:xfrm>
            <a:custGeom>
              <a:rect b="b" l="l" r="r" t="t"/>
              <a:pathLst>
                <a:path extrusionOk="0" h="9370" w="11251">
                  <a:moveTo>
                    <a:pt x="2695" y="1"/>
                  </a:moveTo>
                  <a:lnTo>
                    <a:pt x="1" y="4596"/>
                  </a:lnTo>
                  <a:lnTo>
                    <a:pt x="7686" y="9191"/>
                  </a:lnTo>
                  <a:cubicBezTo>
                    <a:pt x="7884" y="9310"/>
                    <a:pt x="8121" y="9369"/>
                    <a:pt x="8379" y="9369"/>
                  </a:cubicBezTo>
                  <a:cubicBezTo>
                    <a:pt x="8636" y="9369"/>
                    <a:pt x="8914" y="9310"/>
                    <a:pt x="9191" y="9191"/>
                  </a:cubicBezTo>
                  <a:cubicBezTo>
                    <a:pt x="10379" y="8636"/>
                    <a:pt x="11251" y="7210"/>
                    <a:pt x="11172" y="5943"/>
                  </a:cubicBezTo>
                  <a:cubicBezTo>
                    <a:pt x="11092" y="5230"/>
                    <a:pt x="10775" y="4675"/>
                    <a:pt x="10221" y="4517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241517" y="2209935"/>
              <a:ext cx="72884" cy="76104"/>
            </a:xfrm>
            <a:custGeom>
              <a:rect b="b" l="l" r="r" t="t"/>
              <a:pathLst>
                <a:path extrusionOk="0" h="4799" w="4596">
                  <a:moveTo>
                    <a:pt x="2786" y="1"/>
                  </a:moveTo>
                  <a:cubicBezTo>
                    <a:pt x="2557" y="1"/>
                    <a:pt x="2313" y="52"/>
                    <a:pt x="2061" y="160"/>
                  </a:cubicBezTo>
                  <a:cubicBezTo>
                    <a:pt x="872" y="714"/>
                    <a:pt x="1" y="2140"/>
                    <a:pt x="80" y="3408"/>
                  </a:cubicBezTo>
                  <a:cubicBezTo>
                    <a:pt x="211" y="4453"/>
                    <a:pt x="880" y="4798"/>
                    <a:pt x="1822" y="4798"/>
                  </a:cubicBezTo>
                  <a:cubicBezTo>
                    <a:pt x="2022" y="4798"/>
                    <a:pt x="2235" y="4783"/>
                    <a:pt x="2457" y="4755"/>
                  </a:cubicBezTo>
                  <a:cubicBezTo>
                    <a:pt x="3962" y="4676"/>
                    <a:pt x="4596" y="3012"/>
                    <a:pt x="4358" y="1507"/>
                  </a:cubicBezTo>
                  <a:cubicBezTo>
                    <a:pt x="4175" y="588"/>
                    <a:pt x="3565" y="1"/>
                    <a:pt x="2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255345" y="2224539"/>
              <a:ext cx="43991" cy="49446"/>
            </a:xfrm>
            <a:custGeom>
              <a:rect b="b" l="l" r="r" t="t"/>
              <a:pathLst>
                <a:path extrusionOk="0" h="3118" w="2774">
                  <a:moveTo>
                    <a:pt x="1750" y="1"/>
                  </a:moveTo>
                  <a:cubicBezTo>
                    <a:pt x="1598" y="1"/>
                    <a:pt x="1435" y="36"/>
                    <a:pt x="1268" y="110"/>
                  </a:cubicBezTo>
                  <a:cubicBezTo>
                    <a:pt x="555" y="427"/>
                    <a:pt x="0" y="1378"/>
                    <a:pt x="80" y="2170"/>
                  </a:cubicBezTo>
                  <a:cubicBezTo>
                    <a:pt x="80" y="2750"/>
                    <a:pt x="462" y="3118"/>
                    <a:pt x="946" y="3118"/>
                  </a:cubicBezTo>
                  <a:cubicBezTo>
                    <a:pt x="1124" y="3118"/>
                    <a:pt x="1315" y="3068"/>
                    <a:pt x="1506" y="2962"/>
                  </a:cubicBezTo>
                  <a:cubicBezTo>
                    <a:pt x="2219" y="2645"/>
                    <a:pt x="2773" y="1774"/>
                    <a:pt x="2694" y="982"/>
                  </a:cubicBezTo>
                  <a:cubicBezTo>
                    <a:pt x="2633" y="375"/>
                    <a:pt x="2248" y="1"/>
                    <a:pt x="1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85238" y="4051766"/>
              <a:ext cx="159581" cy="131956"/>
            </a:xfrm>
            <a:custGeom>
              <a:rect b="b" l="l" r="r" t="t"/>
              <a:pathLst>
                <a:path extrusionOk="0" h="8321" w="10063">
                  <a:moveTo>
                    <a:pt x="7322" y="1"/>
                  </a:moveTo>
                  <a:cubicBezTo>
                    <a:pt x="6784" y="1"/>
                    <a:pt x="5826" y="263"/>
                    <a:pt x="4833" y="629"/>
                  </a:cubicBezTo>
                  <a:cubicBezTo>
                    <a:pt x="2932" y="1263"/>
                    <a:pt x="872" y="2134"/>
                    <a:pt x="872" y="2134"/>
                  </a:cubicBezTo>
                  <a:cubicBezTo>
                    <a:pt x="872" y="2134"/>
                    <a:pt x="714" y="2847"/>
                    <a:pt x="555" y="3798"/>
                  </a:cubicBezTo>
                  <a:cubicBezTo>
                    <a:pt x="555" y="4036"/>
                    <a:pt x="476" y="4194"/>
                    <a:pt x="476" y="4432"/>
                  </a:cubicBezTo>
                  <a:cubicBezTo>
                    <a:pt x="238" y="5858"/>
                    <a:pt x="1" y="7601"/>
                    <a:pt x="159" y="8076"/>
                  </a:cubicBezTo>
                  <a:cubicBezTo>
                    <a:pt x="238" y="8155"/>
                    <a:pt x="238" y="8234"/>
                    <a:pt x="317" y="8234"/>
                  </a:cubicBezTo>
                  <a:cubicBezTo>
                    <a:pt x="603" y="8234"/>
                    <a:pt x="1601" y="8320"/>
                    <a:pt x="2833" y="8320"/>
                  </a:cubicBezTo>
                  <a:cubicBezTo>
                    <a:pt x="3654" y="8320"/>
                    <a:pt x="4580" y="8282"/>
                    <a:pt x="5467" y="8155"/>
                  </a:cubicBezTo>
                  <a:cubicBezTo>
                    <a:pt x="6418" y="7997"/>
                    <a:pt x="7368" y="7759"/>
                    <a:pt x="8002" y="7363"/>
                  </a:cubicBezTo>
                  <a:cubicBezTo>
                    <a:pt x="9032" y="6808"/>
                    <a:pt x="9508" y="6016"/>
                    <a:pt x="9745" y="5224"/>
                  </a:cubicBezTo>
                  <a:cubicBezTo>
                    <a:pt x="10062" y="4194"/>
                    <a:pt x="9904" y="3323"/>
                    <a:pt x="9904" y="3323"/>
                  </a:cubicBezTo>
                  <a:lnTo>
                    <a:pt x="8874" y="2530"/>
                  </a:lnTo>
                  <a:lnTo>
                    <a:pt x="8478" y="2293"/>
                  </a:lnTo>
                  <a:lnTo>
                    <a:pt x="8002" y="1976"/>
                  </a:lnTo>
                  <a:cubicBezTo>
                    <a:pt x="8002" y="1976"/>
                    <a:pt x="7765" y="1263"/>
                    <a:pt x="7765" y="233"/>
                  </a:cubicBezTo>
                  <a:cubicBezTo>
                    <a:pt x="7765" y="71"/>
                    <a:pt x="7599" y="1"/>
                    <a:pt x="7322" y="1"/>
                  </a:cubicBezTo>
                  <a:close/>
                </a:path>
              </a:pathLst>
            </a:custGeom>
            <a:solidFill>
              <a:srgbClr val="1356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8851" y="4096036"/>
              <a:ext cx="291506" cy="157377"/>
            </a:xfrm>
            <a:custGeom>
              <a:rect b="b" l="l" r="r" t="t"/>
              <a:pathLst>
                <a:path extrusionOk="0" h="9924" w="18382">
                  <a:moveTo>
                    <a:pt x="17100" y="1"/>
                  </a:moveTo>
                  <a:cubicBezTo>
                    <a:pt x="16014" y="1"/>
                    <a:pt x="13357" y="1262"/>
                    <a:pt x="11409" y="2311"/>
                  </a:cubicBezTo>
                  <a:cubicBezTo>
                    <a:pt x="10142" y="2945"/>
                    <a:pt x="9191" y="3499"/>
                    <a:pt x="9191" y="3499"/>
                  </a:cubicBezTo>
                  <a:lnTo>
                    <a:pt x="7131" y="3975"/>
                  </a:lnTo>
                  <a:lnTo>
                    <a:pt x="1823" y="5163"/>
                  </a:lnTo>
                  <a:lnTo>
                    <a:pt x="714" y="5401"/>
                  </a:lnTo>
                  <a:cubicBezTo>
                    <a:pt x="714" y="5401"/>
                    <a:pt x="476" y="6114"/>
                    <a:pt x="318" y="6748"/>
                  </a:cubicBezTo>
                  <a:cubicBezTo>
                    <a:pt x="159" y="7302"/>
                    <a:pt x="1" y="7857"/>
                    <a:pt x="1" y="8015"/>
                  </a:cubicBezTo>
                  <a:cubicBezTo>
                    <a:pt x="1" y="8174"/>
                    <a:pt x="1110" y="9362"/>
                    <a:pt x="2536" y="9758"/>
                  </a:cubicBezTo>
                  <a:cubicBezTo>
                    <a:pt x="2879" y="9856"/>
                    <a:pt x="3222" y="9924"/>
                    <a:pt x="3564" y="9924"/>
                  </a:cubicBezTo>
                  <a:cubicBezTo>
                    <a:pt x="3776" y="9924"/>
                    <a:pt x="3988" y="9898"/>
                    <a:pt x="4200" y="9837"/>
                  </a:cubicBezTo>
                  <a:cubicBezTo>
                    <a:pt x="5230" y="9600"/>
                    <a:pt x="6576" y="8570"/>
                    <a:pt x="7844" y="7619"/>
                  </a:cubicBezTo>
                  <a:lnTo>
                    <a:pt x="7844" y="6668"/>
                  </a:lnTo>
                  <a:cubicBezTo>
                    <a:pt x="7844" y="6668"/>
                    <a:pt x="9825" y="5401"/>
                    <a:pt x="10538" y="5401"/>
                  </a:cubicBezTo>
                  <a:cubicBezTo>
                    <a:pt x="11330" y="5401"/>
                    <a:pt x="16638" y="5084"/>
                    <a:pt x="17589" y="3024"/>
                  </a:cubicBezTo>
                  <a:cubicBezTo>
                    <a:pt x="18381" y="1202"/>
                    <a:pt x="18143" y="568"/>
                    <a:pt x="18064" y="410"/>
                  </a:cubicBezTo>
                  <a:cubicBezTo>
                    <a:pt x="17906" y="251"/>
                    <a:pt x="17668" y="93"/>
                    <a:pt x="17351" y="13"/>
                  </a:cubicBezTo>
                  <a:lnTo>
                    <a:pt x="17272" y="13"/>
                  </a:lnTo>
                  <a:cubicBezTo>
                    <a:pt x="17220" y="5"/>
                    <a:pt x="17163" y="1"/>
                    <a:pt x="17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735523" y="4221166"/>
              <a:ext cx="289476" cy="167193"/>
            </a:xfrm>
            <a:custGeom>
              <a:rect b="b" l="l" r="r" t="t"/>
              <a:pathLst>
                <a:path extrusionOk="0" h="10543" w="18254">
                  <a:moveTo>
                    <a:pt x="16847" y="0"/>
                  </a:moveTo>
                  <a:cubicBezTo>
                    <a:pt x="16846" y="0"/>
                    <a:pt x="16855" y="14"/>
                    <a:pt x="16875" y="45"/>
                  </a:cubicBezTo>
                  <a:cubicBezTo>
                    <a:pt x="16880" y="55"/>
                    <a:pt x="16890" y="65"/>
                    <a:pt x="16903" y="77"/>
                  </a:cubicBezTo>
                  <a:lnTo>
                    <a:pt x="16903" y="77"/>
                  </a:lnTo>
                  <a:cubicBezTo>
                    <a:pt x="16870" y="30"/>
                    <a:pt x="16848" y="0"/>
                    <a:pt x="16847" y="0"/>
                  </a:cubicBezTo>
                  <a:close/>
                  <a:moveTo>
                    <a:pt x="16903" y="77"/>
                  </a:moveTo>
                  <a:cubicBezTo>
                    <a:pt x="17018" y="238"/>
                    <a:pt x="17271" y="599"/>
                    <a:pt x="17271" y="599"/>
                  </a:cubicBezTo>
                  <a:cubicBezTo>
                    <a:pt x="17222" y="591"/>
                    <a:pt x="17168" y="587"/>
                    <a:pt x="17109" y="587"/>
                  </a:cubicBezTo>
                  <a:cubicBezTo>
                    <a:pt x="16020" y="587"/>
                    <a:pt x="13287" y="1920"/>
                    <a:pt x="11409" y="2897"/>
                  </a:cubicBezTo>
                  <a:cubicBezTo>
                    <a:pt x="10141" y="3610"/>
                    <a:pt x="9191" y="4165"/>
                    <a:pt x="9191" y="4165"/>
                  </a:cubicBezTo>
                  <a:lnTo>
                    <a:pt x="7051" y="4640"/>
                  </a:lnTo>
                  <a:lnTo>
                    <a:pt x="1823" y="5749"/>
                  </a:lnTo>
                  <a:lnTo>
                    <a:pt x="713" y="5987"/>
                  </a:lnTo>
                  <a:cubicBezTo>
                    <a:pt x="713" y="5987"/>
                    <a:pt x="476" y="6700"/>
                    <a:pt x="317" y="7334"/>
                  </a:cubicBezTo>
                  <a:cubicBezTo>
                    <a:pt x="159" y="7967"/>
                    <a:pt x="0" y="8522"/>
                    <a:pt x="0" y="8601"/>
                  </a:cubicBezTo>
                  <a:cubicBezTo>
                    <a:pt x="0" y="8839"/>
                    <a:pt x="1110" y="9948"/>
                    <a:pt x="2456" y="10423"/>
                  </a:cubicBezTo>
                  <a:cubicBezTo>
                    <a:pt x="2734" y="10503"/>
                    <a:pt x="3011" y="10542"/>
                    <a:pt x="3288" y="10542"/>
                  </a:cubicBezTo>
                  <a:cubicBezTo>
                    <a:pt x="3566" y="10542"/>
                    <a:pt x="3843" y="10503"/>
                    <a:pt x="4120" y="10423"/>
                  </a:cubicBezTo>
                  <a:cubicBezTo>
                    <a:pt x="5229" y="10186"/>
                    <a:pt x="6497" y="9156"/>
                    <a:pt x="7764" y="8205"/>
                  </a:cubicBezTo>
                  <a:lnTo>
                    <a:pt x="7764" y="7334"/>
                  </a:lnTo>
                  <a:cubicBezTo>
                    <a:pt x="7764" y="7334"/>
                    <a:pt x="16638" y="4402"/>
                    <a:pt x="17509" y="2342"/>
                  </a:cubicBezTo>
                  <a:cubicBezTo>
                    <a:pt x="18253" y="705"/>
                    <a:pt x="17110" y="256"/>
                    <a:pt x="16903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61373" y="4085665"/>
              <a:ext cx="282689" cy="145024"/>
            </a:xfrm>
            <a:custGeom>
              <a:rect b="b" l="l" r="r" t="t"/>
              <a:pathLst>
                <a:path extrusionOk="0" h="9145" w="17826">
                  <a:moveTo>
                    <a:pt x="14983" y="1"/>
                  </a:moveTo>
                  <a:cubicBezTo>
                    <a:pt x="13819" y="1"/>
                    <a:pt x="12711" y="372"/>
                    <a:pt x="11991" y="372"/>
                  </a:cubicBezTo>
                  <a:cubicBezTo>
                    <a:pt x="11895" y="372"/>
                    <a:pt x="11807" y="365"/>
                    <a:pt x="11726" y="350"/>
                  </a:cubicBezTo>
                  <a:cubicBezTo>
                    <a:pt x="11244" y="297"/>
                    <a:pt x="10943" y="63"/>
                    <a:pt x="10701" y="63"/>
                  </a:cubicBezTo>
                  <a:cubicBezTo>
                    <a:pt x="10585" y="63"/>
                    <a:pt x="10482" y="117"/>
                    <a:pt x="10379" y="271"/>
                  </a:cubicBezTo>
                  <a:cubicBezTo>
                    <a:pt x="10379" y="350"/>
                    <a:pt x="10300" y="509"/>
                    <a:pt x="10220" y="588"/>
                  </a:cubicBezTo>
                  <a:cubicBezTo>
                    <a:pt x="9824" y="1539"/>
                    <a:pt x="8953" y="3123"/>
                    <a:pt x="6814" y="3361"/>
                  </a:cubicBezTo>
                  <a:cubicBezTo>
                    <a:pt x="6367" y="3394"/>
                    <a:pt x="5948" y="3410"/>
                    <a:pt x="5558" y="3410"/>
                  </a:cubicBezTo>
                  <a:cubicBezTo>
                    <a:pt x="4077" y="3410"/>
                    <a:pt x="3004" y="3183"/>
                    <a:pt x="2377" y="2806"/>
                  </a:cubicBezTo>
                  <a:cubicBezTo>
                    <a:pt x="2377" y="2806"/>
                    <a:pt x="2219" y="2252"/>
                    <a:pt x="1981" y="2173"/>
                  </a:cubicBezTo>
                  <a:cubicBezTo>
                    <a:pt x="1902" y="2173"/>
                    <a:pt x="1743" y="2173"/>
                    <a:pt x="1585" y="2331"/>
                  </a:cubicBezTo>
                  <a:cubicBezTo>
                    <a:pt x="1030" y="2886"/>
                    <a:pt x="238" y="5659"/>
                    <a:pt x="0" y="6688"/>
                  </a:cubicBezTo>
                  <a:cubicBezTo>
                    <a:pt x="0" y="6926"/>
                    <a:pt x="0" y="7164"/>
                    <a:pt x="159" y="7402"/>
                  </a:cubicBezTo>
                  <a:cubicBezTo>
                    <a:pt x="634" y="8194"/>
                    <a:pt x="1902" y="9065"/>
                    <a:pt x="3328" y="9144"/>
                  </a:cubicBezTo>
                  <a:cubicBezTo>
                    <a:pt x="3645" y="9144"/>
                    <a:pt x="3962" y="9144"/>
                    <a:pt x="4278" y="9065"/>
                  </a:cubicBezTo>
                  <a:cubicBezTo>
                    <a:pt x="5150" y="8828"/>
                    <a:pt x="5863" y="8352"/>
                    <a:pt x="6655" y="7877"/>
                  </a:cubicBezTo>
                  <a:cubicBezTo>
                    <a:pt x="6655" y="7798"/>
                    <a:pt x="6734" y="7798"/>
                    <a:pt x="6814" y="7718"/>
                  </a:cubicBezTo>
                  <a:cubicBezTo>
                    <a:pt x="8081" y="6847"/>
                    <a:pt x="9349" y="5817"/>
                    <a:pt x="11171" y="5659"/>
                  </a:cubicBezTo>
                  <a:cubicBezTo>
                    <a:pt x="14182" y="5262"/>
                    <a:pt x="16954" y="4391"/>
                    <a:pt x="17588" y="2648"/>
                  </a:cubicBezTo>
                  <a:cubicBezTo>
                    <a:pt x="17826" y="1856"/>
                    <a:pt x="17826" y="1143"/>
                    <a:pt x="17192" y="667"/>
                  </a:cubicBezTo>
                  <a:cubicBezTo>
                    <a:pt x="16954" y="430"/>
                    <a:pt x="16558" y="271"/>
                    <a:pt x="16004" y="113"/>
                  </a:cubicBezTo>
                  <a:cubicBezTo>
                    <a:pt x="15664" y="32"/>
                    <a:pt x="15321" y="1"/>
                    <a:pt x="14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8028" y="4210193"/>
              <a:ext cx="282705" cy="152413"/>
            </a:xfrm>
            <a:custGeom>
              <a:rect b="b" l="l" r="r" t="t"/>
              <a:pathLst>
                <a:path extrusionOk="0" h="9611" w="17827">
                  <a:moveTo>
                    <a:pt x="14801" y="1"/>
                  </a:moveTo>
                  <a:cubicBezTo>
                    <a:pt x="13577" y="1"/>
                    <a:pt x="12603" y="829"/>
                    <a:pt x="11877" y="829"/>
                  </a:cubicBezTo>
                  <a:cubicBezTo>
                    <a:pt x="11825" y="829"/>
                    <a:pt x="11775" y="825"/>
                    <a:pt x="11726" y="816"/>
                  </a:cubicBezTo>
                  <a:cubicBezTo>
                    <a:pt x="11268" y="765"/>
                    <a:pt x="11007" y="551"/>
                    <a:pt x="10794" y="551"/>
                  </a:cubicBezTo>
                  <a:cubicBezTo>
                    <a:pt x="10675" y="551"/>
                    <a:pt x="10572" y="618"/>
                    <a:pt x="10459" y="816"/>
                  </a:cubicBezTo>
                  <a:cubicBezTo>
                    <a:pt x="10379" y="895"/>
                    <a:pt x="10300" y="975"/>
                    <a:pt x="10300" y="1054"/>
                  </a:cubicBezTo>
                  <a:cubicBezTo>
                    <a:pt x="9904" y="2084"/>
                    <a:pt x="8953" y="3668"/>
                    <a:pt x="6893" y="3827"/>
                  </a:cubicBezTo>
                  <a:lnTo>
                    <a:pt x="6814" y="3827"/>
                  </a:lnTo>
                  <a:cubicBezTo>
                    <a:pt x="6384" y="3860"/>
                    <a:pt x="5975" y="3876"/>
                    <a:pt x="5590" y="3876"/>
                  </a:cubicBezTo>
                  <a:cubicBezTo>
                    <a:pt x="4128" y="3876"/>
                    <a:pt x="3005" y="3648"/>
                    <a:pt x="2378" y="3272"/>
                  </a:cubicBezTo>
                  <a:cubicBezTo>
                    <a:pt x="2378" y="3272"/>
                    <a:pt x="2298" y="2718"/>
                    <a:pt x="1982" y="2638"/>
                  </a:cubicBezTo>
                  <a:cubicBezTo>
                    <a:pt x="1902" y="2638"/>
                    <a:pt x="1744" y="2638"/>
                    <a:pt x="1585" y="2797"/>
                  </a:cubicBezTo>
                  <a:cubicBezTo>
                    <a:pt x="1110" y="3351"/>
                    <a:pt x="318" y="6124"/>
                    <a:pt x="80" y="7154"/>
                  </a:cubicBezTo>
                  <a:cubicBezTo>
                    <a:pt x="1" y="7392"/>
                    <a:pt x="80" y="7629"/>
                    <a:pt x="159" y="7867"/>
                  </a:cubicBezTo>
                  <a:cubicBezTo>
                    <a:pt x="635" y="8739"/>
                    <a:pt x="1902" y="9610"/>
                    <a:pt x="3408" y="9610"/>
                  </a:cubicBezTo>
                  <a:cubicBezTo>
                    <a:pt x="3645" y="9610"/>
                    <a:pt x="3962" y="9610"/>
                    <a:pt x="4279" y="9531"/>
                  </a:cubicBezTo>
                  <a:cubicBezTo>
                    <a:pt x="5151" y="9293"/>
                    <a:pt x="5864" y="8897"/>
                    <a:pt x="6656" y="8342"/>
                  </a:cubicBezTo>
                  <a:cubicBezTo>
                    <a:pt x="6735" y="8263"/>
                    <a:pt x="6735" y="8263"/>
                    <a:pt x="6814" y="8184"/>
                  </a:cubicBezTo>
                  <a:cubicBezTo>
                    <a:pt x="8082" y="7313"/>
                    <a:pt x="16242" y="4460"/>
                    <a:pt x="16876" y="2718"/>
                  </a:cubicBezTo>
                  <a:cubicBezTo>
                    <a:pt x="17113" y="1925"/>
                    <a:pt x="17827" y="1688"/>
                    <a:pt x="17193" y="1133"/>
                  </a:cubicBezTo>
                  <a:cubicBezTo>
                    <a:pt x="16955" y="895"/>
                    <a:pt x="16084" y="182"/>
                    <a:pt x="15529" y="103"/>
                  </a:cubicBezTo>
                  <a:cubicBezTo>
                    <a:pt x="15277" y="31"/>
                    <a:pt x="15034" y="1"/>
                    <a:pt x="14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89884" y="3083072"/>
              <a:ext cx="271778" cy="1061185"/>
            </a:xfrm>
            <a:custGeom>
              <a:rect b="b" l="l" r="r" t="t"/>
              <a:pathLst>
                <a:path extrusionOk="0" h="66917" w="17138">
                  <a:moveTo>
                    <a:pt x="4065" y="1"/>
                  </a:moveTo>
                  <a:cubicBezTo>
                    <a:pt x="3827" y="80"/>
                    <a:pt x="896" y="7448"/>
                    <a:pt x="3273" y="14657"/>
                  </a:cubicBezTo>
                  <a:cubicBezTo>
                    <a:pt x="5649" y="21867"/>
                    <a:pt x="6125" y="38425"/>
                    <a:pt x="4303" y="41673"/>
                  </a:cubicBezTo>
                  <a:cubicBezTo>
                    <a:pt x="262" y="49120"/>
                    <a:pt x="1767" y="54666"/>
                    <a:pt x="1371" y="57201"/>
                  </a:cubicBezTo>
                  <a:cubicBezTo>
                    <a:pt x="1054" y="59815"/>
                    <a:pt x="421" y="64331"/>
                    <a:pt x="262" y="64886"/>
                  </a:cubicBezTo>
                  <a:cubicBezTo>
                    <a:pt x="0" y="66247"/>
                    <a:pt x="534" y="66917"/>
                    <a:pt x="2322" y="66917"/>
                  </a:cubicBezTo>
                  <a:cubicBezTo>
                    <a:pt x="3239" y="66917"/>
                    <a:pt x="4486" y="66740"/>
                    <a:pt x="6125" y="66391"/>
                  </a:cubicBezTo>
                  <a:cubicBezTo>
                    <a:pt x="6283" y="66391"/>
                    <a:pt x="10957" y="63697"/>
                    <a:pt x="10799" y="62747"/>
                  </a:cubicBezTo>
                  <a:cubicBezTo>
                    <a:pt x="10007" y="55933"/>
                    <a:pt x="13730" y="47139"/>
                    <a:pt x="15473" y="42307"/>
                  </a:cubicBezTo>
                  <a:cubicBezTo>
                    <a:pt x="17137" y="37553"/>
                    <a:pt x="14998" y="27967"/>
                    <a:pt x="14602" y="23055"/>
                  </a:cubicBezTo>
                  <a:cubicBezTo>
                    <a:pt x="14285" y="18143"/>
                    <a:pt x="14681" y="4596"/>
                    <a:pt x="14681" y="4596"/>
                  </a:cubicBezTo>
                  <a:lnTo>
                    <a:pt x="8343" y="1823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634740" y="3144630"/>
              <a:ext cx="370639" cy="1148231"/>
            </a:xfrm>
            <a:custGeom>
              <a:rect b="b" l="l" r="r" t="t"/>
              <a:pathLst>
                <a:path extrusionOk="0" h="72406" w="23372">
                  <a:moveTo>
                    <a:pt x="951" y="1"/>
                  </a:moveTo>
                  <a:cubicBezTo>
                    <a:pt x="951" y="1"/>
                    <a:pt x="793" y="5626"/>
                    <a:pt x="317" y="10062"/>
                  </a:cubicBezTo>
                  <a:cubicBezTo>
                    <a:pt x="0" y="13310"/>
                    <a:pt x="5308" y="15529"/>
                    <a:pt x="5308" y="15529"/>
                  </a:cubicBezTo>
                  <a:cubicBezTo>
                    <a:pt x="5308" y="15529"/>
                    <a:pt x="8953" y="42148"/>
                    <a:pt x="8715" y="43891"/>
                  </a:cubicBezTo>
                  <a:cubicBezTo>
                    <a:pt x="8398" y="46030"/>
                    <a:pt x="7051" y="49199"/>
                    <a:pt x="6814" y="53557"/>
                  </a:cubicBezTo>
                  <a:cubicBezTo>
                    <a:pt x="6655" y="57914"/>
                    <a:pt x="8160" y="58865"/>
                    <a:pt x="7447" y="70036"/>
                  </a:cubicBezTo>
                  <a:cubicBezTo>
                    <a:pt x="7384" y="70863"/>
                    <a:pt x="9570" y="72406"/>
                    <a:pt x="11787" y="72406"/>
                  </a:cubicBezTo>
                  <a:cubicBezTo>
                    <a:pt x="12330" y="72406"/>
                    <a:pt x="12875" y="72314"/>
                    <a:pt x="13389" y="72095"/>
                  </a:cubicBezTo>
                  <a:cubicBezTo>
                    <a:pt x="14736" y="71541"/>
                    <a:pt x="17192" y="68768"/>
                    <a:pt x="17826" y="68134"/>
                  </a:cubicBezTo>
                  <a:cubicBezTo>
                    <a:pt x="17826" y="68134"/>
                    <a:pt x="16400" y="51735"/>
                    <a:pt x="19569" y="45555"/>
                  </a:cubicBezTo>
                  <a:cubicBezTo>
                    <a:pt x="21549" y="41752"/>
                    <a:pt x="22104" y="35018"/>
                    <a:pt x="22817" y="22738"/>
                  </a:cubicBezTo>
                  <a:cubicBezTo>
                    <a:pt x="23372" y="14023"/>
                    <a:pt x="21391" y="3170"/>
                    <a:pt x="21391" y="3170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919917" y="2323743"/>
              <a:ext cx="208092" cy="246580"/>
            </a:xfrm>
            <a:custGeom>
              <a:rect b="b" l="l" r="r" t="t"/>
              <a:pathLst>
                <a:path extrusionOk="0" h="15549" w="13122">
                  <a:moveTo>
                    <a:pt x="5560" y="1"/>
                  </a:moveTo>
                  <a:cubicBezTo>
                    <a:pt x="4746" y="1"/>
                    <a:pt x="4126" y="441"/>
                    <a:pt x="3882" y="1539"/>
                  </a:cubicBezTo>
                  <a:cubicBezTo>
                    <a:pt x="3083" y="4739"/>
                    <a:pt x="1996" y="5262"/>
                    <a:pt x="1439" y="5262"/>
                  </a:cubicBezTo>
                  <a:cubicBezTo>
                    <a:pt x="1279" y="5262"/>
                    <a:pt x="1163" y="5219"/>
                    <a:pt x="1110" y="5183"/>
                  </a:cubicBezTo>
                  <a:lnTo>
                    <a:pt x="1030" y="5183"/>
                  </a:lnTo>
                  <a:lnTo>
                    <a:pt x="0" y="13819"/>
                  </a:lnTo>
                  <a:cubicBezTo>
                    <a:pt x="1365" y="15094"/>
                    <a:pt x="2970" y="15548"/>
                    <a:pt x="4578" y="15548"/>
                  </a:cubicBezTo>
                  <a:cubicBezTo>
                    <a:pt x="8548" y="15548"/>
                    <a:pt x="12534" y="12782"/>
                    <a:pt x="12965" y="12782"/>
                  </a:cubicBezTo>
                  <a:cubicBezTo>
                    <a:pt x="12977" y="12782"/>
                    <a:pt x="12987" y="12784"/>
                    <a:pt x="12993" y="12789"/>
                  </a:cubicBezTo>
                  <a:cubicBezTo>
                    <a:pt x="13008" y="12804"/>
                    <a:pt x="13020" y="12811"/>
                    <a:pt x="13030" y="12811"/>
                  </a:cubicBezTo>
                  <a:cubicBezTo>
                    <a:pt x="13121" y="12811"/>
                    <a:pt x="12971" y="12152"/>
                    <a:pt x="12756" y="11363"/>
                  </a:cubicBezTo>
                  <a:cubicBezTo>
                    <a:pt x="12518" y="10491"/>
                    <a:pt x="12201" y="9462"/>
                    <a:pt x="11963" y="9065"/>
                  </a:cubicBezTo>
                  <a:cubicBezTo>
                    <a:pt x="11646" y="8669"/>
                    <a:pt x="11884" y="7006"/>
                    <a:pt x="12201" y="5738"/>
                  </a:cubicBezTo>
                  <a:cubicBezTo>
                    <a:pt x="12359" y="4787"/>
                    <a:pt x="12597" y="4074"/>
                    <a:pt x="12597" y="4074"/>
                  </a:cubicBezTo>
                  <a:cubicBezTo>
                    <a:pt x="12597" y="4074"/>
                    <a:pt x="10854" y="2490"/>
                    <a:pt x="8953" y="1301"/>
                  </a:cubicBezTo>
                  <a:cubicBezTo>
                    <a:pt x="8081" y="747"/>
                    <a:pt x="7131" y="271"/>
                    <a:pt x="6338" y="113"/>
                  </a:cubicBezTo>
                  <a:cubicBezTo>
                    <a:pt x="6065" y="40"/>
                    <a:pt x="5804" y="1"/>
                    <a:pt x="556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06597" y="2389678"/>
              <a:ext cx="721169" cy="1304815"/>
            </a:xfrm>
            <a:custGeom>
              <a:rect b="b" l="l" r="r" t="t"/>
              <a:pathLst>
                <a:path extrusionOk="0" h="82280" w="45476">
                  <a:moveTo>
                    <a:pt x="24623" y="0"/>
                  </a:moveTo>
                  <a:cubicBezTo>
                    <a:pt x="23523" y="0"/>
                    <a:pt x="21922" y="363"/>
                    <a:pt x="19648" y="1580"/>
                  </a:cubicBezTo>
                  <a:cubicBezTo>
                    <a:pt x="7210" y="8235"/>
                    <a:pt x="3328" y="23208"/>
                    <a:pt x="1347" y="29626"/>
                  </a:cubicBezTo>
                  <a:cubicBezTo>
                    <a:pt x="0" y="34221"/>
                    <a:pt x="1347" y="70347"/>
                    <a:pt x="1347" y="70347"/>
                  </a:cubicBezTo>
                  <a:cubicBezTo>
                    <a:pt x="1347" y="70347"/>
                    <a:pt x="11726" y="80963"/>
                    <a:pt x="22263" y="81993"/>
                  </a:cubicBezTo>
                  <a:cubicBezTo>
                    <a:pt x="24068" y="82180"/>
                    <a:pt x="25450" y="82280"/>
                    <a:pt x="26528" y="82280"/>
                  </a:cubicBezTo>
                  <a:cubicBezTo>
                    <a:pt x="29567" y="82280"/>
                    <a:pt x="30200" y="81488"/>
                    <a:pt x="31136" y="79617"/>
                  </a:cubicBezTo>
                  <a:cubicBezTo>
                    <a:pt x="33750" y="78507"/>
                    <a:pt x="31849" y="52680"/>
                    <a:pt x="31849" y="52680"/>
                  </a:cubicBezTo>
                  <a:cubicBezTo>
                    <a:pt x="31849" y="52680"/>
                    <a:pt x="30898" y="45946"/>
                    <a:pt x="29076" y="42302"/>
                  </a:cubicBezTo>
                  <a:cubicBezTo>
                    <a:pt x="27333" y="38736"/>
                    <a:pt x="37474" y="32795"/>
                    <a:pt x="38821" y="29229"/>
                  </a:cubicBezTo>
                  <a:cubicBezTo>
                    <a:pt x="39454" y="27724"/>
                    <a:pt x="40009" y="20673"/>
                    <a:pt x="40009" y="20039"/>
                  </a:cubicBezTo>
                  <a:cubicBezTo>
                    <a:pt x="39930" y="18138"/>
                    <a:pt x="45475" y="12117"/>
                    <a:pt x="44842" y="11404"/>
                  </a:cubicBezTo>
                  <a:cubicBezTo>
                    <a:pt x="43891" y="10453"/>
                    <a:pt x="38504" y="6175"/>
                    <a:pt x="38504" y="6175"/>
                  </a:cubicBezTo>
                  <a:cubicBezTo>
                    <a:pt x="38504" y="6175"/>
                    <a:pt x="38143" y="6280"/>
                    <a:pt x="37414" y="6280"/>
                  </a:cubicBezTo>
                  <a:cubicBezTo>
                    <a:pt x="36239" y="6280"/>
                    <a:pt x="34106" y="6008"/>
                    <a:pt x="30977" y="4591"/>
                  </a:cubicBezTo>
                  <a:cubicBezTo>
                    <a:pt x="26541" y="2610"/>
                    <a:pt x="26778" y="788"/>
                    <a:pt x="26778" y="788"/>
                  </a:cubicBezTo>
                  <a:cubicBezTo>
                    <a:pt x="26778" y="788"/>
                    <a:pt x="26244" y="0"/>
                    <a:pt x="2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962636" y="2086977"/>
              <a:ext cx="290222" cy="342030"/>
            </a:xfrm>
            <a:custGeom>
              <a:rect b="b" l="l" r="r" t="t"/>
              <a:pathLst>
                <a:path extrusionOk="0" h="21568" w="18301">
                  <a:moveTo>
                    <a:pt x="4476" y="1"/>
                  </a:moveTo>
                  <a:cubicBezTo>
                    <a:pt x="3347" y="1"/>
                    <a:pt x="2432" y="225"/>
                    <a:pt x="1901" y="783"/>
                  </a:cubicBezTo>
                  <a:cubicBezTo>
                    <a:pt x="0" y="2923"/>
                    <a:pt x="1822" y="10528"/>
                    <a:pt x="3644" y="15044"/>
                  </a:cubicBezTo>
                  <a:cubicBezTo>
                    <a:pt x="4199" y="16549"/>
                    <a:pt x="4833" y="17658"/>
                    <a:pt x="5308" y="18134"/>
                  </a:cubicBezTo>
                  <a:cubicBezTo>
                    <a:pt x="5546" y="18451"/>
                    <a:pt x="5863" y="18768"/>
                    <a:pt x="6100" y="18926"/>
                  </a:cubicBezTo>
                  <a:cubicBezTo>
                    <a:pt x="7130" y="19877"/>
                    <a:pt x="7923" y="20114"/>
                    <a:pt x="9507" y="20669"/>
                  </a:cubicBezTo>
                  <a:cubicBezTo>
                    <a:pt x="9982" y="20827"/>
                    <a:pt x="10537" y="21065"/>
                    <a:pt x="11171" y="21303"/>
                  </a:cubicBezTo>
                  <a:cubicBezTo>
                    <a:pt x="11678" y="21488"/>
                    <a:pt x="12090" y="21568"/>
                    <a:pt x="12428" y="21568"/>
                  </a:cubicBezTo>
                  <a:cubicBezTo>
                    <a:pt x="14254" y="21568"/>
                    <a:pt x="13896" y="19248"/>
                    <a:pt x="14498" y="18847"/>
                  </a:cubicBezTo>
                  <a:cubicBezTo>
                    <a:pt x="15370" y="18213"/>
                    <a:pt x="16400" y="15519"/>
                    <a:pt x="16320" y="12350"/>
                  </a:cubicBezTo>
                  <a:cubicBezTo>
                    <a:pt x="16241" y="9261"/>
                    <a:pt x="15924" y="11400"/>
                    <a:pt x="17113" y="8706"/>
                  </a:cubicBezTo>
                  <a:cubicBezTo>
                    <a:pt x="18301" y="6092"/>
                    <a:pt x="17588" y="3715"/>
                    <a:pt x="17588" y="3715"/>
                  </a:cubicBezTo>
                  <a:lnTo>
                    <a:pt x="17588" y="3715"/>
                  </a:lnTo>
                  <a:lnTo>
                    <a:pt x="17271" y="3794"/>
                  </a:lnTo>
                  <a:cubicBezTo>
                    <a:pt x="17271" y="3794"/>
                    <a:pt x="14736" y="2685"/>
                    <a:pt x="11805" y="1576"/>
                  </a:cubicBezTo>
                  <a:cubicBezTo>
                    <a:pt x="9343" y="755"/>
                    <a:pt x="6549" y="1"/>
                    <a:pt x="4476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84745" y="1996146"/>
              <a:ext cx="400785" cy="403608"/>
            </a:xfrm>
            <a:custGeom>
              <a:rect b="b" l="l" r="r" t="t"/>
              <a:pathLst>
                <a:path extrusionOk="0" h="25451" w="25273">
                  <a:moveTo>
                    <a:pt x="12896" y="1"/>
                  </a:moveTo>
                  <a:cubicBezTo>
                    <a:pt x="12426" y="1"/>
                    <a:pt x="11931" y="31"/>
                    <a:pt x="11408" y="94"/>
                  </a:cubicBezTo>
                  <a:cubicBezTo>
                    <a:pt x="11408" y="94"/>
                    <a:pt x="11371" y="93"/>
                    <a:pt x="11301" y="93"/>
                  </a:cubicBezTo>
                  <a:cubicBezTo>
                    <a:pt x="10708" y="93"/>
                    <a:pt x="7802" y="157"/>
                    <a:pt x="6100" y="1362"/>
                  </a:cubicBezTo>
                  <a:cubicBezTo>
                    <a:pt x="5783" y="1600"/>
                    <a:pt x="2298" y="3739"/>
                    <a:pt x="1188" y="8413"/>
                  </a:cubicBezTo>
                  <a:cubicBezTo>
                    <a:pt x="0" y="13087"/>
                    <a:pt x="1822" y="17999"/>
                    <a:pt x="3644" y="20693"/>
                  </a:cubicBezTo>
                  <a:cubicBezTo>
                    <a:pt x="5467" y="23307"/>
                    <a:pt x="4754" y="23624"/>
                    <a:pt x="4754" y="23624"/>
                  </a:cubicBezTo>
                  <a:cubicBezTo>
                    <a:pt x="4754" y="23624"/>
                    <a:pt x="9903" y="25367"/>
                    <a:pt x="10695" y="25446"/>
                  </a:cubicBezTo>
                  <a:cubicBezTo>
                    <a:pt x="10709" y="25449"/>
                    <a:pt x="10724" y="25451"/>
                    <a:pt x="10741" y="25451"/>
                  </a:cubicBezTo>
                  <a:cubicBezTo>
                    <a:pt x="11547" y="25451"/>
                    <a:pt x="14974" y="21643"/>
                    <a:pt x="14974" y="21643"/>
                  </a:cubicBezTo>
                  <a:cubicBezTo>
                    <a:pt x="14974" y="21643"/>
                    <a:pt x="14102" y="15860"/>
                    <a:pt x="14736" y="15860"/>
                  </a:cubicBezTo>
                  <a:cubicBezTo>
                    <a:pt x="15449" y="15860"/>
                    <a:pt x="15370" y="17524"/>
                    <a:pt x="17509" y="18158"/>
                  </a:cubicBezTo>
                  <a:cubicBezTo>
                    <a:pt x="17509" y="18158"/>
                    <a:pt x="19172" y="13800"/>
                    <a:pt x="21470" y="13008"/>
                  </a:cubicBezTo>
                  <a:cubicBezTo>
                    <a:pt x="23688" y="12216"/>
                    <a:pt x="25273" y="8096"/>
                    <a:pt x="22738" y="5878"/>
                  </a:cubicBezTo>
                  <a:cubicBezTo>
                    <a:pt x="20406" y="3911"/>
                    <a:pt x="18276" y="1"/>
                    <a:pt x="12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098311" y="2222176"/>
              <a:ext cx="56550" cy="99954"/>
            </a:xfrm>
            <a:custGeom>
              <a:rect b="b" l="l" r="r" t="t"/>
              <a:pathLst>
                <a:path extrusionOk="0" h="6303" w="3566">
                  <a:moveTo>
                    <a:pt x="2213" y="0"/>
                  </a:moveTo>
                  <a:cubicBezTo>
                    <a:pt x="2164" y="0"/>
                    <a:pt x="2113" y="7"/>
                    <a:pt x="2060" y="22"/>
                  </a:cubicBezTo>
                  <a:cubicBezTo>
                    <a:pt x="1189" y="338"/>
                    <a:pt x="396" y="1131"/>
                    <a:pt x="159" y="2478"/>
                  </a:cubicBezTo>
                  <a:cubicBezTo>
                    <a:pt x="0" y="3904"/>
                    <a:pt x="159" y="5726"/>
                    <a:pt x="1030" y="6043"/>
                  </a:cubicBezTo>
                  <a:cubicBezTo>
                    <a:pt x="1508" y="6173"/>
                    <a:pt x="1795" y="6303"/>
                    <a:pt x="2074" y="6303"/>
                  </a:cubicBezTo>
                  <a:cubicBezTo>
                    <a:pt x="2305" y="6303"/>
                    <a:pt x="2530" y="6214"/>
                    <a:pt x="2852" y="5963"/>
                  </a:cubicBezTo>
                  <a:cubicBezTo>
                    <a:pt x="3565" y="5409"/>
                    <a:pt x="3565" y="4537"/>
                    <a:pt x="3565" y="4537"/>
                  </a:cubicBezTo>
                  <a:lnTo>
                    <a:pt x="3169" y="1685"/>
                  </a:lnTo>
                  <a:cubicBezTo>
                    <a:pt x="3169" y="1611"/>
                    <a:pt x="2960" y="0"/>
                    <a:pt x="221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103337" y="2225935"/>
              <a:ext cx="56550" cy="99970"/>
            </a:xfrm>
            <a:custGeom>
              <a:rect b="b" l="l" r="r" t="t"/>
              <a:pathLst>
                <a:path extrusionOk="0" h="6304" w="3566">
                  <a:moveTo>
                    <a:pt x="2213" y="1"/>
                  </a:moveTo>
                  <a:cubicBezTo>
                    <a:pt x="2164" y="1"/>
                    <a:pt x="2113" y="8"/>
                    <a:pt x="2060" y="22"/>
                  </a:cubicBezTo>
                  <a:cubicBezTo>
                    <a:pt x="1189" y="339"/>
                    <a:pt x="396" y="1131"/>
                    <a:pt x="159" y="2557"/>
                  </a:cubicBezTo>
                  <a:cubicBezTo>
                    <a:pt x="0" y="3904"/>
                    <a:pt x="159" y="5726"/>
                    <a:pt x="1030" y="6043"/>
                  </a:cubicBezTo>
                  <a:cubicBezTo>
                    <a:pt x="1507" y="6173"/>
                    <a:pt x="1795" y="6304"/>
                    <a:pt x="2074" y="6304"/>
                  </a:cubicBezTo>
                  <a:cubicBezTo>
                    <a:pt x="2305" y="6304"/>
                    <a:pt x="2530" y="6215"/>
                    <a:pt x="2852" y="5964"/>
                  </a:cubicBezTo>
                  <a:cubicBezTo>
                    <a:pt x="3565" y="5410"/>
                    <a:pt x="3565" y="4538"/>
                    <a:pt x="3565" y="4538"/>
                  </a:cubicBezTo>
                  <a:lnTo>
                    <a:pt x="3169" y="1686"/>
                  </a:lnTo>
                  <a:cubicBezTo>
                    <a:pt x="3169" y="1612"/>
                    <a:pt x="2960" y="1"/>
                    <a:pt x="221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221426" y="2623272"/>
              <a:ext cx="13828" cy="45244"/>
            </a:xfrm>
            <a:custGeom>
              <a:rect b="b" l="l" r="r" t="t"/>
              <a:pathLst>
                <a:path extrusionOk="0" h="2853" w="872">
                  <a:moveTo>
                    <a:pt x="0" y="0"/>
                  </a:moveTo>
                  <a:lnTo>
                    <a:pt x="0" y="0"/>
                  </a:lnTo>
                  <a:cubicBezTo>
                    <a:pt x="317" y="1030"/>
                    <a:pt x="634" y="1981"/>
                    <a:pt x="793" y="2852"/>
                  </a:cubicBezTo>
                  <a:cubicBezTo>
                    <a:pt x="872" y="2060"/>
                    <a:pt x="872" y="1347"/>
                    <a:pt x="793" y="713"/>
                  </a:cubicBezTo>
                  <a:cubicBezTo>
                    <a:pt x="555" y="476"/>
                    <a:pt x="238" y="159"/>
                    <a:pt x="0" y="0"/>
                  </a:cubicBezTo>
                  <a:close/>
                </a:path>
              </a:pathLst>
            </a:custGeom>
            <a:solidFill>
              <a:srgbClr val="E79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1192534" y="2933569"/>
              <a:ext cx="400785" cy="243757"/>
            </a:xfrm>
            <a:custGeom>
              <a:rect b="b" l="l" r="r" t="t"/>
              <a:pathLst>
                <a:path extrusionOk="0" h="15371" w="25273">
                  <a:moveTo>
                    <a:pt x="4991" y="1"/>
                  </a:moveTo>
                  <a:cubicBezTo>
                    <a:pt x="2931" y="1"/>
                    <a:pt x="0" y="1110"/>
                    <a:pt x="238" y="1902"/>
                  </a:cubicBezTo>
                  <a:cubicBezTo>
                    <a:pt x="238" y="1902"/>
                    <a:pt x="555" y="5230"/>
                    <a:pt x="5308" y="7765"/>
                  </a:cubicBezTo>
                  <a:cubicBezTo>
                    <a:pt x="10062" y="10300"/>
                    <a:pt x="14181" y="13311"/>
                    <a:pt x="14181" y="13311"/>
                  </a:cubicBezTo>
                  <a:lnTo>
                    <a:pt x="17747" y="15371"/>
                  </a:lnTo>
                  <a:cubicBezTo>
                    <a:pt x="17747" y="15371"/>
                    <a:pt x="22579" y="13707"/>
                    <a:pt x="23609" y="13707"/>
                  </a:cubicBezTo>
                  <a:cubicBezTo>
                    <a:pt x="24718" y="13707"/>
                    <a:pt x="25273" y="10696"/>
                    <a:pt x="25273" y="9746"/>
                  </a:cubicBezTo>
                  <a:cubicBezTo>
                    <a:pt x="25273" y="8795"/>
                    <a:pt x="25035" y="7369"/>
                    <a:pt x="23055" y="7369"/>
                  </a:cubicBezTo>
                  <a:cubicBezTo>
                    <a:pt x="22500" y="7369"/>
                    <a:pt x="22025" y="7369"/>
                    <a:pt x="21629" y="7448"/>
                  </a:cubicBezTo>
                  <a:cubicBezTo>
                    <a:pt x="20836" y="7606"/>
                    <a:pt x="20519" y="7844"/>
                    <a:pt x="20519" y="7844"/>
                  </a:cubicBezTo>
                  <a:lnTo>
                    <a:pt x="17350" y="11251"/>
                  </a:lnTo>
                  <a:cubicBezTo>
                    <a:pt x="17350" y="11251"/>
                    <a:pt x="11409" y="7369"/>
                    <a:pt x="10220" y="5467"/>
                  </a:cubicBezTo>
                  <a:cubicBezTo>
                    <a:pt x="9032" y="3487"/>
                    <a:pt x="6972" y="1"/>
                    <a:pt x="4991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089510" y="2556640"/>
              <a:ext cx="266355" cy="498313"/>
            </a:xfrm>
            <a:custGeom>
              <a:rect b="b" l="l" r="r" t="t"/>
              <a:pathLst>
                <a:path extrusionOk="0" h="31423" w="16796">
                  <a:moveTo>
                    <a:pt x="6495" y="1"/>
                  </a:moveTo>
                  <a:cubicBezTo>
                    <a:pt x="5567" y="1"/>
                    <a:pt x="904" y="194"/>
                    <a:pt x="476" y="4044"/>
                  </a:cubicBezTo>
                  <a:cubicBezTo>
                    <a:pt x="1" y="8401"/>
                    <a:pt x="4041" y="18700"/>
                    <a:pt x="4596" y="22028"/>
                  </a:cubicBezTo>
                  <a:cubicBezTo>
                    <a:pt x="5230" y="25355"/>
                    <a:pt x="8002" y="30743"/>
                    <a:pt x="10538" y="31376"/>
                  </a:cubicBezTo>
                  <a:cubicBezTo>
                    <a:pt x="10671" y="31407"/>
                    <a:pt x="10801" y="31423"/>
                    <a:pt x="10929" y="31423"/>
                  </a:cubicBezTo>
                  <a:cubicBezTo>
                    <a:pt x="16348" y="31423"/>
                    <a:pt x="16795" y="4106"/>
                    <a:pt x="6656" y="3"/>
                  </a:cubicBezTo>
                  <a:cubicBezTo>
                    <a:pt x="6656" y="3"/>
                    <a:pt x="6599" y="1"/>
                    <a:pt x="64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035500" y="3800284"/>
              <a:ext cx="121871" cy="762765"/>
            </a:xfrm>
            <a:custGeom>
              <a:rect b="b" l="l" r="r" t="t"/>
              <a:pathLst>
                <a:path extrusionOk="0" h="48099" w="7685">
                  <a:moveTo>
                    <a:pt x="6264" y="1"/>
                  </a:moveTo>
                  <a:cubicBezTo>
                    <a:pt x="5615" y="1"/>
                    <a:pt x="5065" y="463"/>
                    <a:pt x="4991" y="1197"/>
                  </a:cubicBezTo>
                  <a:lnTo>
                    <a:pt x="79" y="46673"/>
                  </a:lnTo>
                  <a:cubicBezTo>
                    <a:pt x="0" y="47386"/>
                    <a:pt x="555" y="48019"/>
                    <a:pt x="1268" y="48099"/>
                  </a:cubicBezTo>
                  <a:lnTo>
                    <a:pt x="1426" y="48099"/>
                  </a:lnTo>
                  <a:cubicBezTo>
                    <a:pt x="2139" y="48099"/>
                    <a:pt x="2694" y="47623"/>
                    <a:pt x="2773" y="46910"/>
                  </a:cubicBezTo>
                  <a:lnTo>
                    <a:pt x="7606" y="1435"/>
                  </a:lnTo>
                  <a:cubicBezTo>
                    <a:pt x="7685" y="722"/>
                    <a:pt x="7130" y="88"/>
                    <a:pt x="6417" y="9"/>
                  </a:cubicBezTo>
                  <a:cubicBezTo>
                    <a:pt x="6366" y="3"/>
                    <a:pt x="6314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401073" y="3800300"/>
              <a:ext cx="130672" cy="774056"/>
            </a:xfrm>
            <a:custGeom>
              <a:rect b="b" l="l" r="r" t="t"/>
              <a:pathLst>
                <a:path extrusionOk="0" h="48811" w="8240">
                  <a:moveTo>
                    <a:pt x="1405" y="1"/>
                  </a:moveTo>
                  <a:cubicBezTo>
                    <a:pt x="1359" y="1"/>
                    <a:pt x="1314" y="3"/>
                    <a:pt x="1268" y="8"/>
                  </a:cubicBezTo>
                  <a:cubicBezTo>
                    <a:pt x="555" y="87"/>
                    <a:pt x="1" y="800"/>
                    <a:pt x="80" y="1513"/>
                  </a:cubicBezTo>
                  <a:lnTo>
                    <a:pt x="5467" y="47622"/>
                  </a:lnTo>
                  <a:cubicBezTo>
                    <a:pt x="5546" y="48335"/>
                    <a:pt x="6101" y="48811"/>
                    <a:pt x="6814" y="48811"/>
                  </a:cubicBezTo>
                  <a:lnTo>
                    <a:pt x="6972" y="48811"/>
                  </a:lnTo>
                  <a:cubicBezTo>
                    <a:pt x="7685" y="48731"/>
                    <a:pt x="8240" y="48018"/>
                    <a:pt x="8161" y="47305"/>
                  </a:cubicBezTo>
                  <a:lnTo>
                    <a:pt x="2773" y="1196"/>
                  </a:lnTo>
                  <a:cubicBezTo>
                    <a:pt x="2699" y="529"/>
                    <a:pt x="2070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027952" y="4382091"/>
              <a:ext cx="531457" cy="292743"/>
            </a:xfrm>
            <a:custGeom>
              <a:rect b="b" l="l" r="r" t="t"/>
              <a:pathLst>
                <a:path extrusionOk="0" h="18460" w="33513">
                  <a:moveTo>
                    <a:pt x="16717" y="1109"/>
                  </a:moveTo>
                  <a:cubicBezTo>
                    <a:pt x="21154" y="1109"/>
                    <a:pt x="25194" y="2060"/>
                    <a:pt x="28284" y="3803"/>
                  </a:cubicBezTo>
                  <a:cubicBezTo>
                    <a:pt x="30978" y="5388"/>
                    <a:pt x="32404" y="7289"/>
                    <a:pt x="32404" y="9270"/>
                  </a:cubicBezTo>
                  <a:cubicBezTo>
                    <a:pt x="32404" y="11171"/>
                    <a:pt x="30978" y="13152"/>
                    <a:pt x="28284" y="14657"/>
                  </a:cubicBezTo>
                  <a:cubicBezTo>
                    <a:pt x="25194" y="16400"/>
                    <a:pt x="21154" y="17430"/>
                    <a:pt x="16717" y="17430"/>
                  </a:cubicBezTo>
                  <a:cubicBezTo>
                    <a:pt x="12360" y="17430"/>
                    <a:pt x="8240" y="16400"/>
                    <a:pt x="5230" y="14657"/>
                  </a:cubicBezTo>
                  <a:cubicBezTo>
                    <a:pt x="2536" y="13152"/>
                    <a:pt x="1031" y="11171"/>
                    <a:pt x="1031" y="9270"/>
                  </a:cubicBezTo>
                  <a:cubicBezTo>
                    <a:pt x="1031" y="7289"/>
                    <a:pt x="2536" y="5388"/>
                    <a:pt x="5230" y="3803"/>
                  </a:cubicBezTo>
                  <a:cubicBezTo>
                    <a:pt x="8240" y="2060"/>
                    <a:pt x="12360" y="1109"/>
                    <a:pt x="16717" y="1109"/>
                  </a:cubicBezTo>
                  <a:close/>
                  <a:moveTo>
                    <a:pt x="16717" y="0"/>
                  </a:moveTo>
                  <a:cubicBezTo>
                    <a:pt x="12201" y="0"/>
                    <a:pt x="7844" y="1030"/>
                    <a:pt x="4675" y="2852"/>
                  </a:cubicBezTo>
                  <a:cubicBezTo>
                    <a:pt x="1664" y="4595"/>
                    <a:pt x="1" y="6893"/>
                    <a:pt x="1" y="9270"/>
                  </a:cubicBezTo>
                  <a:cubicBezTo>
                    <a:pt x="1" y="11567"/>
                    <a:pt x="1664" y="13865"/>
                    <a:pt x="4675" y="15608"/>
                  </a:cubicBezTo>
                  <a:cubicBezTo>
                    <a:pt x="7844" y="17430"/>
                    <a:pt x="12201" y="18460"/>
                    <a:pt x="16717" y="18460"/>
                  </a:cubicBezTo>
                  <a:cubicBezTo>
                    <a:pt x="21312" y="18460"/>
                    <a:pt x="25590" y="17430"/>
                    <a:pt x="28839" y="15608"/>
                  </a:cubicBezTo>
                  <a:cubicBezTo>
                    <a:pt x="31849" y="13865"/>
                    <a:pt x="33513" y="11567"/>
                    <a:pt x="33513" y="9270"/>
                  </a:cubicBezTo>
                  <a:cubicBezTo>
                    <a:pt x="33513" y="6893"/>
                    <a:pt x="31849" y="4595"/>
                    <a:pt x="28839" y="2852"/>
                  </a:cubicBezTo>
                  <a:cubicBezTo>
                    <a:pt x="25590" y="1030"/>
                    <a:pt x="21312" y="0"/>
                    <a:pt x="16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060618" y="4010109"/>
              <a:ext cx="118112" cy="819284"/>
            </a:xfrm>
            <a:custGeom>
              <a:rect b="b" l="l" r="r" t="t"/>
              <a:pathLst>
                <a:path extrusionOk="0" h="51663" w="7448">
                  <a:moveTo>
                    <a:pt x="6030" y="0"/>
                  </a:moveTo>
                  <a:cubicBezTo>
                    <a:pt x="5309" y="0"/>
                    <a:pt x="4749" y="529"/>
                    <a:pt x="4675" y="1196"/>
                  </a:cubicBezTo>
                  <a:lnTo>
                    <a:pt x="80" y="50236"/>
                  </a:lnTo>
                  <a:cubicBezTo>
                    <a:pt x="1" y="50949"/>
                    <a:pt x="555" y="51583"/>
                    <a:pt x="1268" y="51662"/>
                  </a:cubicBezTo>
                  <a:lnTo>
                    <a:pt x="1427" y="51662"/>
                  </a:lnTo>
                  <a:cubicBezTo>
                    <a:pt x="2140" y="51662"/>
                    <a:pt x="2694" y="51108"/>
                    <a:pt x="2773" y="50474"/>
                  </a:cubicBezTo>
                  <a:lnTo>
                    <a:pt x="7368" y="1434"/>
                  </a:lnTo>
                  <a:cubicBezTo>
                    <a:pt x="7448" y="721"/>
                    <a:pt x="6893" y="87"/>
                    <a:pt x="6180" y="8"/>
                  </a:cubicBezTo>
                  <a:cubicBezTo>
                    <a:pt x="6129" y="3"/>
                    <a:pt x="6079" y="0"/>
                    <a:pt x="60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1396046" y="4003940"/>
              <a:ext cx="108058" cy="831733"/>
            </a:xfrm>
            <a:custGeom>
              <a:rect b="b" l="l" r="r" t="t"/>
              <a:pathLst>
                <a:path extrusionOk="0" h="52448" w="6814">
                  <a:moveTo>
                    <a:pt x="1268" y="1"/>
                  </a:moveTo>
                  <a:cubicBezTo>
                    <a:pt x="555" y="80"/>
                    <a:pt x="1" y="714"/>
                    <a:pt x="80" y="1506"/>
                  </a:cubicBezTo>
                  <a:lnTo>
                    <a:pt x="4041" y="51180"/>
                  </a:lnTo>
                  <a:cubicBezTo>
                    <a:pt x="4120" y="51893"/>
                    <a:pt x="4675" y="52447"/>
                    <a:pt x="5388" y="52447"/>
                  </a:cubicBezTo>
                  <a:cubicBezTo>
                    <a:pt x="5388" y="52447"/>
                    <a:pt x="5467" y="52368"/>
                    <a:pt x="5467" y="52368"/>
                  </a:cubicBezTo>
                  <a:cubicBezTo>
                    <a:pt x="6259" y="52368"/>
                    <a:pt x="6814" y="51734"/>
                    <a:pt x="6735" y="50942"/>
                  </a:cubicBezTo>
                  <a:lnTo>
                    <a:pt x="2694" y="1268"/>
                  </a:lnTo>
                  <a:cubicBezTo>
                    <a:pt x="2694" y="555"/>
                    <a:pt x="2060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000313" y="3923544"/>
              <a:ext cx="566646" cy="240284"/>
            </a:xfrm>
            <a:custGeom>
              <a:rect b="b" l="l" r="r" t="t"/>
              <a:pathLst>
                <a:path extrusionOk="0" h="15152" w="35732">
                  <a:moveTo>
                    <a:pt x="1" y="0"/>
                  </a:moveTo>
                  <a:lnTo>
                    <a:pt x="1" y="4833"/>
                  </a:lnTo>
                  <a:cubicBezTo>
                    <a:pt x="1" y="7447"/>
                    <a:pt x="1744" y="10062"/>
                    <a:pt x="5230" y="12122"/>
                  </a:cubicBezTo>
                  <a:cubicBezTo>
                    <a:pt x="8716" y="14142"/>
                    <a:pt x="13291" y="15152"/>
                    <a:pt x="17866" y="15152"/>
                  </a:cubicBezTo>
                  <a:cubicBezTo>
                    <a:pt x="22441" y="15152"/>
                    <a:pt x="27016" y="14142"/>
                    <a:pt x="30502" y="12122"/>
                  </a:cubicBezTo>
                  <a:cubicBezTo>
                    <a:pt x="33988" y="10062"/>
                    <a:pt x="35731" y="7447"/>
                    <a:pt x="35731" y="4833"/>
                  </a:cubicBezTo>
                  <a:lnTo>
                    <a:pt x="35731" y="0"/>
                  </a:lnTo>
                  <a:cubicBezTo>
                    <a:pt x="35731" y="2694"/>
                    <a:pt x="33988" y="5308"/>
                    <a:pt x="30502" y="7289"/>
                  </a:cubicBezTo>
                  <a:cubicBezTo>
                    <a:pt x="27016" y="9309"/>
                    <a:pt x="22441" y="10319"/>
                    <a:pt x="17866" y="10319"/>
                  </a:cubicBezTo>
                  <a:cubicBezTo>
                    <a:pt x="13291" y="10319"/>
                    <a:pt x="8716" y="9309"/>
                    <a:pt x="5230" y="7289"/>
                  </a:cubicBezTo>
                  <a:cubicBezTo>
                    <a:pt x="1744" y="5308"/>
                    <a:pt x="1" y="269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000313" y="3759912"/>
              <a:ext cx="566646" cy="327298"/>
            </a:xfrm>
            <a:custGeom>
              <a:rect b="b" l="l" r="r" t="t"/>
              <a:pathLst>
                <a:path extrusionOk="0" h="20639" w="35732">
                  <a:moveTo>
                    <a:pt x="17866" y="2159"/>
                  </a:moveTo>
                  <a:cubicBezTo>
                    <a:pt x="21491" y="2159"/>
                    <a:pt x="25115" y="2951"/>
                    <a:pt x="27888" y="4536"/>
                  </a:cubicBezTo>
                  <a:cubicBezTo>
                    <a:pt x="33434" y="7784"/>
                    <a:pt x="33434" y="12934"/>
                    <a:pt x="27888" y="16182"/>
                  </a:cubicBezTo>
                  <a:cubicBezTo>
                    <a:pt x="25115" y="17766"/>
                    <a:pt x="21491" y="18559"/>
                    <a:pt x="17866" y="18559"/>
                  </a:cubicBezTo>
                  <a:cubicBezTo>
                    <a:pt x="14241" y="18559"/>
                    <a:pt x="10617" y="17766"/>
                    <a:pt x="7844" y="16182"/>
                  </a:cubicBezTo>
                  <a:cubicBezTo>
                    <a:pt x="2298" y="12934"/>
                    <a:pt x="2298" y="7784"/>
                    <a:pt x="7844" y="4536"/>
                  </a:cubicBezTo>
                  <a:cubicBezTo>
                    <a:pt x="10617" y="2951"/>
                    <a:pt x="14241" y="2159"/>
                    <a:pt x="17866" y="2159"/>
                  </a:cubicBezTo>
                  <a:close/>
                  <a:moveTo>
                    <a:pt x="17866" y="0"/>
                  </a:moveTo>
                  <a:cubicBezTo>
                    <a:pt x="13291" y="0"/>
                    <a:pt x="8716" y="1010"/>
                    <a:pt x="5230" y="3030"/>
                  </a:cubicBezTo>
                  <a:cubicBezTo>
                    <a:pt x="1744" y="5090"/>
                    <a:pt x="1" y="7705"/>
                    <a:pt x="1" y="10319"/>
                  </a:cubicBezTo>
                  <a:cubicBezTo>
                    <a:pt x="1" y="13013"/>
                    <a:pt x="1744" y="15627"/>
                    <a:pt x="5230" y="17608"/>
                  </a:cubicBezTo>
                  <a:cubicBezTo>
                    <a:pt x="8716" y="19628"/>
                    <a:pt x="13291" y="20638"/>
                    <a:pt x="17866" y="20638"/>
                  </a:cubicBezTo>
                  <a:cubicBezTo>
                    <a:pt x="22441" y="20638"/>
                    <a:pt x="27016" y="19628"/>
                    <a:pt x="30502" y="17608"/>
                  </a:cubicBezTo>
                  <a:cubicBezTo>
                    <a:pt x="33988" y="15627"/>
                    <a:pt x="35731" y="13013"/>
                    <a:pt x="35731" y="10319"/>
                  </a:cubicBezTo>
                  <a:cubicBezTo>
                    <a:pt x="35731" y="7705"/>
                    <a:pt x="33988" y="5090"/>
                    <a:pt x="30502" y="3030"/>
                  </a:cubicBezTo>
                  <a:cubicBezTo>
                    <a:pt x="27016" y="1010"/>
                    <a:pt x="22441" y="0"/>
                    <a:pt x="17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036753" y="3794132"/>
              <a:ext cx="493762" cy="260091"/>
            </a:xfrm>
            <a:custGeom>
              <a:rect b="b" l="l" r="r" t="t"/>
              <a:pathLst>
                <a:path extrusionOk="0" h="16401" w="31136">
                  <a:moveTo>
                    <a:pt x="15568" y="1"/>
                  </a:moveTo>
                  <a:cubicBezTo>
                    <a:pt x="11943" y="1"/>
                    <a:pt x="8319" y="793"/>
                    <a:pt x="5546" y="2378"/>
                  </a:cubicBezTo>
                  <a:cubicBezTo>
                    <a:pt x="0" y="5626"/>
                    <a:pt x="0" y="10776"/>
                    <a:pt x="5546" y="14024"/>
                  </a:cubicBezTo>
                  <a:cubicBezTo>
                    <a:pt x="8319" y="15608"/>
                    <a:pt x="11943" y="16401"/>
                    <a:pt x="15568" y="16401"/>
                  </a:cubicBezTo>
                  <a:cubicBezTo>
                    <a:pt x="19193" y="16401"/>
                    <a:pt x="22817" y="15608"/>
                    <a:pt x="25590" y="14024"/>
                  </a:cubicBezTo>
                  <a:cubicBezTo>
                    <a:pt x="31136" y="10776"/>
                    <a:pt x="31136" y="5626"/>
                    <a:pt x="25590" y="2378"/>
                  </a:cubicBezTo>
                  <a:cubicBezTo>
                    <a:pt x="22817" y="793"/>
                    <a:pt x="19193" y="1"/>
                    <a:pt x="15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971426" y="3095631"/>
              <a:ext cx="193502" cy="239586"/>
            </a:xfrm>
            <a:custGeom>
              <a:rect b="b" l="l" r="r" t="t"/>
              <a:pathLst>
                <a:path extrusionOk="0" h="15108" w="12202">
                  <a:moveTo>
                    <a:pt x="2694" y="1"/>
                  </a:moveTo>
                  <a:cubicBezTo>
                    <a:pt x="2694" y="1"/>
                    <a:pt x="1" y="13152"/>
                    <a:pt x="4200" y="14816"/>
                  </a:cubicBezTo>
                  <a:cubicBezTo>
                    <a:pt x="4738" y="15019"/>
                    <a:pt x="5219" y="15108"/>
                    <a:pt x="5648" y="15108"/>
                  </a:cubicBezTo>
                  <a:cubicBezTo>
                    <a:pt x="8570" y="15108"/>
                    <a:pt x="9111" y="11013"/>
                    <a:pt x="9111" y="11013"/>
                  </a:cubicBezTo>
                  <a:lnTo>
                    <a:pt x="12201" y="4517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858364" y="2834334"/>
              <a:ext cx="456067" cy="417119"/>
            </a:xfrm>
            <a:custGeom>
              <a:rect b="b" l="l" r="r" t="t"/>
              <a:pathLst>
                <a:path extrusionOk="0" h="26303" w="28759">
                  <a:moveTo>
                    <a:pt x="15766" y="0"/>
                  </a:moveTo>
                  <a:lnTo>
                    <a:pt x="0" y="9982"/>
                  </a:lnTo>
                  <a:lnTo>
                    <a:pt x="14974" y="26303"/>
                  </a:lnTo>
                  <a:lnTo>
                    <a:pt x="28759" y="15211"/>
                  </a:lnTo>
                  <a:lnTo>
                    <a:pt x="15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897310" y="2866984"/>
              <a:ext cx="381946" cy="350546"/>
            </a:xfrm>
            <a:custGeom>
              <a:rect b="b" l="l" r="r" t="t"/>
              <a:pathLst>
                <a:path extrusionOk="0" h="22105" w="24085">
                  <a:moveTo>
                    <a:pt x="12993" y="1"/>
                  </a:moveTo>
                  <a:lnTo>
                    <a:pt x="0" y="8320"/>
                  </a:lnTo>
                  <a:lnTo>
                    <a:pt x="12676" y="22105"/>
                  </a:lnTo>
                  <a:lnTo>
                    <a:pt x="24085" y="12994"/>
                  </a:lnTo>
                  <a:lnTo>
                    <a:pt x="1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1935002" y="2885838"/>
              <a:ext cx="128166" cy="96751"/>
            </a:xfrm>
            <a:custGeom>
              <a:rect b="b" l="l" r="r" t="t"/>
              <a:pathLst>
                <a:path extrusionOk="0" h="6101" w="8082">
                  <a:moveTo>
                    <a:pt x="6576" y="0"/>
                  </a:moveTo>
                  <a:lnTo>
                    <a:pt x="0" y="4358"/>
                  </a:lnTo>
                  <a:lnTo>
                    <a:pt x="1426" y="6101"/>
                  </a:lnTo>
                  <a:lnTo>
                    <a:pt x="8081" y="1506"/>
                  </a:lnTo>
                  <a:lnTo>
                    <a:pt x="65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2114031" y="2860704"/>
              <a:ext cx="445378" cy="142597"/>
            </a:xfrm>
            <a:custGeom>
              <a:rect b="b" l="l" r="r" t="t"/>
              <a:pathLst>
                <a:path extrusionOk="0" h="8992" w="28085">
                  <a:moveTo>
                    <a:pt x="5110" y="1"/>
                  </a:moveTo>
                  <a:cubicBezTo>
                    <a:pt x="5110" y="1"/>
                    <a:pt x="3446" y="476"/>
                    <a:pt x="2258" y="793"/>
                  </a:cubicBezTo>
                  <a:cubicBezTo>
                    <a:pt x="1015" y="1104"/>
                    <a:pt x="0" y="4917"/>
                    <a:pt x="708" y="4917"/>
                  </a:cubicBezTo>
                  <a:cubicBezTo>
                    <a:pt x="722" y="4917"/>
                    <a:pt x="737" y="4916"/>
                    <a:pt x="752" y="4913"/>
                  </a:cubicBezTo>
                  <a:cubicBezTo>
                    <a:pt x="1545" y="4675"/>
                    <a:pt x="2099" y="2615"/>
                    <a:pt x="2099" y="2615"/>
                  </a:cubicBezTo>
                  <a:lnTo>
                    <a:pt x="7724" y="6814"/>
                  </a:lnTo>
                  <a:cubicBezTo>
                    <a:pt x="7724" y="6814"/>
                    <a:pt x="9297" y="7713"/>
                    <a:pt x="10314" y="7713"/>
                  </a:cubicBezTo>
                  <a:cubicBezTo>
                    <a:pt x="10505" y="7713"/>
                    <a:pt x="10676" y="7681"/>
                    <a:pt x="10814" y="7606"/>
                  </a:cubicBezTo>
                  <a:cubicBezTo>
                    <a:pt x="11606" y="7131"/>
                    <a:pt x="12398" y="6735"/>
                    <a:pt x="12557" y="6656"/>
                  </a:cubicBezTo>
                  <a:cubicBezTo>
                    <a:pt x="12557" y="6656"/>
                    <a:pt x="12715" y="6656"/>
                    <a:pt x="13032" y="6735"/>
                  </a:cubicBezTo>
                  <a:cubicBezTo>
                    <a:pt x="15171" y="7210"/>
                    <a:pt x="23331" y="8953"/>
                    <a:pt x="24520" y="8953"/>
                  </a:cubicBezTo>
                  <a:cubicBezTo>
                    <a:pt x="24995" y="8953"/>
                    <a:pt x="25369" y="8991"/>
                    <a:pt x="25697" y="8991"/>
                  </a:cubicBezTo>
                  <a:cubicBezTo>
                    <a:pt x="26190" y="8991"/>
                    <a:pt x="26580" y="8906"/>
                    <a:pt x="27055" y="8478"/>
                  </a:cubicBezTo>
                  <a:cubicBezTo>
                    <a:pt x="27134" y="8319"/>
                    <a:pt x="27293" y="8240"/>
                    <a:pt x="27372" y="8082"/>
                  </a:cubicBezTo>
                  <a:cubicBezTo>
                    <a:pt x="28085" y="7210"/>
                    <a:pt x="25867" y="4517"/>
                    <a:pt x="24678" y="3249"/>
                  </a:cubicBezTo>
                  <a:cubicBezTo>
                    <a:pt x="24282" y="2774"/>
                    <a:pt x="23965" y="2457"/>
                    <a:pt x="23965" y="2457"/>
                  </a:cubicBezTo>
                  <a:cubicBezTo>
                    <a:pt x="23727" y="2536"/>
                    <a:pt x="22935" y="2853"/>
                    <a:pt x="21985" y="3170"/>
                  </a:cubicBezTo>
                  <a:cubicBezTo>
                    <a:pt x="20306" y="3622"/>
                    <a:pt x="18050" y="4126"/>
                    <a:pt x="16585" y="4126"/>
                  </a:cubicBezTo>
                  <a:cubicBezTo>
                    <a:pt x="16253" y="4126"/>
                    <a:pt x="15961" y="4100"/>
                    <a:pt x="15726" y="4041"/>
                  </a:cubicBezTo>
                  <a:cubicBezTo>
                    <a:pt x="15066" y="3856"/>
                    <a:pt x="14520" y="3795"/>
                    <a:pt x="14086" y="3795"/>
                  </a:cubicBezTo>
                  <a:cubicBezTo>
                    <a:pt x="13217" y="3795"/>
                    <a:pt x="12794" y="4041"/>
                    <a:pt x="12794" y="4041"/>
                  </a:cubicBezTo>
                  <a:lnTo>
                    <a:pt x="7486" y="793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2105848" y="2874532"/>
              <a:ext cx="110579" cy="98004"/>
            </a:xfrm>
            <a:custGeom>
              <a:rect b="b" l="l" r="r" t="t"/>
              <a:pathLst>
                <a:path extrusionOk="0" h="6180" w="6973">
                  <a:moveTo>
                    <a:pt x="5863" y="0"/>
                  </a:moveTo>
                  <a:cubicBezTo>
                    <a:pt x="5863" y="0"/>
                    <a:pt x="1981" y="2932"/>
                    <a:pt x="634" y="4516"/>
                  </a:cubicBezTo>
                  <a:cubicBezTo>
                    <a:pt x="238" y="4595"/>
                    <a:pt x="1" y="4912"/>
                    <a:pt x="1" y="5308"/>
                  </a:cubicBezTo>
                  <a:cubicBezTo>
                    <a:pt x="1" y="5784"/>
                    <a:pt x="318" y="6180"/>
                    <a:pt x="793" y="6180"/>
                  </a:cubicBezTo>
                  <a:cubicBezTo>
                    <a:pt x="1110" y="6180"/>
                    <a:pt x="1427" y="5942"/>
                    <a:pt x="1585" y="5704"/>
                  </a:cubicBezTo>
                  <a:lnTo>
                    <a:pt x="6972" y="1189"/>
                  </a:lnTo>
                  <a:lnTo>
                    <a:pt x="58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182486" y="2872011"/>
              <a:ext cx="37711" cy="30987"/>
            </a:xfrm>
            <a:custGeom>
              <a:rect b="b" l="l" r="r" t="t"/>
              <a:pathLst>
                <a:path extrusionOk="0" h="1954" w="2378">
                  <a:moveTo>
                    <a:pt x="1189" y="1"/>
                  </a:moveTo>
                  <a:lnTo>
                    <a:pt x="317" y="714"/>
                  </a:lnTo>
                  <a:cubicBezTo>
                    <a:pt x="317" y="714"/>
                    <a:pt x="0" y="1506"/>
                    <a:pt x="793" y="1823"/>
                  </a:cubicBezTo>
                  <a:cubicBezTo>
                    <a:pt x="996" y="1925"/>
                    <a:pt x="1142" y="1954"/>
                    <a:pt x="1242" y="1954"/>
                  </a:cubicBezTo>
                  <a:cubicBezTo>
                    <a:pt x="1375" y="1954"/>
                    <a:pt x="1426" y="1902"/>
                    <a:pt x="1426" y="1902"/>
                  </a:cubicBezTo>
                  <a:lnTo>
                    <a:pt x="2377" y="1110"/>
                  </a:lnTo>
                  <a:lnTo>
                    <a:pt x="1981" y="239"/>
                  </a:lnTo>
                  <a:lnTo>
                    <a:pt x="1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196298" y="2868633"/>
              <a:ext cx="28925" cy="24707"/>
            </a:xfrm>
            <a:custGeom>
              <a:rect b="b" l="l" r="r" t="t"/>
              <a:pathLst>
                <a:path extrusionOk="0" h="1558" w="1824">
                  <a:moveTo>
                    <a:pt x="885" y="1"/>
                  </a:moveTo>
                  <a:cubicBezTo>
                    <a:pt x="628" y="1"/>
                    <a:pt x="387" y="125"/>
                    <a:pt x="239" y="372"/>
                  </a:cubicBezTo>
                  <a:cubicBezTo>
                    <a:pt x="1" y="768"/>
                    <a:pt x="159" y="1244"/>
                    <a:pt x="476" y="1481"/>
                  </a:cubicBezTo>
                  <a:cubicBezTo>
                    <a:pt x="602" y="1532"/>
                    <a:pt x="735" y="1558"/>
                    <a:pt x="866" y="1558"/>
                  </a:cubicBezTo>
                  <a:cubicBezTo>
                    <a:pt x="1150" y="1558"/>
                    <a:pt x="1423" y="1435"/>
                    <a:pt x="1585" y="1165"/>
                  </a:cubicBezTo>
                  <a:cubicBezTo>
                    <a:pt x="1823" y="848"/>
                    <a:pt x="1665" y="293"/>
                    <a:pt x="1348" y="135"/>
                  </a:cubicBezTo>
                  <a:cubicBezTo>
                    <a:pt x="1199" y="45"/>
                    <a:pt x="1039" y="1"/>
                    <a:pt x="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137261" y="2928178"/>
              <a:ext cx="145753" cy="54647"/>
            </a:xfrm>
            <a:custGeom>
              <a:rect b="b" l="l" r="r" t="t"/>
              <a:pathLst>
                <a:path extrusionOk="0" h="3446" w="9191">
                  <a:moveTo>
                    <a:pt x="6059" y="1"/>
                  </a:moveTo>
                  <a:cubicBezTo>
                    <a:pt x="5365" y="1"/>
                    <a:pt x="3874" y="579"/>
                    <a:pt x="3090" y="579"/>
                  </a:cubicBezTo>
                  <a:cubicBezTo>
                    <a:pt x="2219" y="579"/>
                    <a:pt x="1030" y="658"/>
                    <a:pt x="476" y="1133"/>
                  </a:cubicBezTo>
                  <a:cubicBezTo>
                    <a:pt x="0" y="1608"/>
                    <a:pt x="80" y="2084"/>
                    <a:pt x="80" y="2084"/>
                  </a:cubicBezTo>
                  <a:cubicBezTo>
                    <a:pt x="80" y="2084"/>
                    <a:pt x="678" y="1978"/>
                    <a:pt x="1382" y="1978"/>
                  </a:cubicBezTo>
                  <a:cubicBezTo>
                    <a:pt x="1734" y="1978"/>
                    <a:pt x="2113" y="2005"/>
                    <a:pt x="2456" y="2084"/>
                  </a:cubicBezTo>
                  <a:cubicBezTo>
                    <a:pt x="3348" y="2381"/>
                    <a:pt x="5216" y="3445"/>
                    <a:pt x="6228" y="3445"/>
                  </a:cubicBezTo>
                  <a:cubicBezTo>
                    <a:pt x="6295" y="3445"/>
                    <a:pt x="6359" y="3440"/>
                    <a:pt x="6418" y="3431"/>
                  </a:cubicBezTo>
                  <a:cubicBezTo>
                    <a:pt x="7289" y="3272"/>
                    <a:pt x="9190" y="3035"/>
                    <a:pt x="9190" y="3035"/>
                  </a:cubicBezTo>
                  <a:cubicBezTo>
                    <a:pt x="9190" y="3035"/>
                    <a:pt x="6734" y="182"/>
                    <a:pt x="6259" y="24"/>
                  </a:cubicBezTo>
                  <a:cubicBezTo>
                    <a:pt x="6204" y="8"/>
                    <a:pt x="6136" y="1"/>
                    <a:pt x="605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2558113" y="4429917"/>
              <a:ext cx="154554" cy="128182"/>
            </a:xfrm>
            <a:custGeom>
              <a:rect b="b" l="l" r="r" t="t"/>
              <a:pathLst>
                <a:path extrusionOk="0" h="8083" w="9746">
                  <a:moveTo>
                    <a:pt x="2662" y="1"/>
                  </a:moveTo>
                  <a:cubicBezTo>
                    <a:pt x="2384" y="1"/>
                    <a:pt x="2219" y="71"/>
                    <a:pt x="2219" y="232"/>
                  </a:cubicBezTo>
                  <a:cubicBezTo>
                    <a:pt x="2219" y="1183"/>
                    <a:pt x="1981" y="1896"/>
                    <a:pt x="1981" y="1896"/>
                  </a:cubicBezTo>
                  <a:lnTo>
                    <a:pt x="1506" y="2213"/>
                  </a:lnTo>
                  <a:lnTo>
                    <a:pt x="1110" y="2530"/>
                  </a:lnTo>
                  <a:lnTo>
                    <a:pt x="159" y="3164"/>
                  </a:lnTo>
                  <a:cubicBezTo>
                    <a:pt x="159" y="3164"/>
                    <a:pt x="1" y="4114"/>
                    <a:pt x="318" y="5065"/>
                  </a:cubicBezTo>
                  <a:cubicBezTo>
                    <a:pt x="555" y="5857"/>
                    <a:pt x="1031" y="6650"/>
                    <a:pt x="1981" y="7204"/>
                  </a:cubicBezTo>
                  <a:cubicBezTo>
                    <a:pt x="2615" y="7600"/>
                    <a:pt x="3487" y="7838"/>
                    <a:pt x="4437" y="7917"/>
                  </a:cubicBezTo>
                  <a:cubicBezTo>
                    <a:pt x="5293" y="8044"/>
                    <a:pt x="6199" y="8082"/>
                    <a:pt x="7004" y="8082"/>
                  </a:cubicBezTo>
                  <a:cubicBezTo>
                    <a:pt x="8212" y="8082"/>
                    <a:pt x="9191" y="7997"/>
                    <a:pt x="9428" y="7997"/>
                  </a:cubicBezTo>
                  <a:cubicBezTo>
                    <a:pt x="9508" y="7997"/>
                    <a:pt x="9587" y="7917"/>
                    <a:pt x="9587" y="7838"/>
                  </a:cubicBezTo>
                  <a:cubicBezTo>
                    <a:pt x="9745" y="7363"/>
                    <a:pt x="9587" y="5699"/>
                    <a:pt x="9349" y="4352"/>
                  </a:cubicBezTo>
                  <a:cubicBezTo>
                    <a:pt x="9270" y="4114"/>
                    <a:pt x="9270" y="3956"/>
                    <a:pt x="9191" y="3718"/>
                  </a:cubicBezTo>
                  <a:cubicBezTo>
                    <a:pt x="9032" y="2768"/>
                    <a:pt x="8953" y="2134"/>
                    <a:pt x="8953" y="2134"/>
                  </a:cubicBezTo>
                  <a:cubicBezTo>
                    <a:pt x="8953" y="2134"/>
                    <a:pt x="6893" y="1262"/>
                    <a:pt x="5150" y="629"/>
                  </a:cubicBezTo>
                  <a:cubicBezTo>
                    <a:pt x="4158" y="263"/>
                    <a:pt x="3200" y="1"/>
                    <a:pt x="26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445051" y="3486341"/>
              <a:ext cx="267624" cy="1012897"/>
            </a:xfrm>
            <a:custGeom>
              <a:rect b="b" l="l" r="r" t="t"/>
              <a:pathLst>
                <a:path extrusionOk="0" h="63872" w="16876">
                  <a:moveTo>
                    <a:pt x="12676" y="1"/>
                  </a:moveTo>
                  <a:lnTo>
                    <a:pt x="8477" y="1823"/>
                  </a:lnTo>
                  <a:lnTo>
                    <a:pt x="2298" y="4517"/>
                  </a:lnTo>
                  <a:cubicBezTo>
                    <a:pt x="2298" y="4517"/>
                    <a:pt x="713" y="13865"/>
                    <a:pt x="397" y="18619"/>
                  </a:cubicBezTo>
                  <a:cubicBezTo>
                    <a:pt x="0" y="23451"/>
                    <a:pt x="713" y="36365"/>
                    <a:pt x="2377" y="41039"/>
                  </a:cubicBezTo>
                  <a:cubicBezTo>
                    <a:pt x="4041" y="45714"/>
                    <a:pt x="6497" y="53715"/>
                    <a:pt x="5705" y="60291"/>
                  </a:cubicBezTo>
                  <a:cubicBezTo>
                    <a:pt x="5546" y="61242"/>
                    <a:pt x="10300" y="63381"/>
                    <a:pt x="11726" y="63856"/>
                  </a:cubicBezTo>
                  <a:cubicBezTo>
                    <a:pt x="11746" y="63866"/>
                    <a:pt x="11821" y="63871"/>
                    <a:pt x="11938" y="63871"/>
                  </a:cubicBezTo>
                  <a:cubicBezTo>
                    <a:pt x="12746" y="63871"/>
                    <a:pt x="15560" y="63637"/>
                    <a:pt x="16321" y="63222"/>
                  </a:cubicBezTo>
                  <a:cubicBezTo>
                    <a:pt x="16875" y="62985"/>
                    <a:pt x="15608" y="59261"/>
                    <a:pt x="15212" y="56805"/>
                  </a:cubicBezTo>
                  <a:cubicBezTo>
                    <a:pt x="14895" y="54270"/>
                    <a:pt x="16400" y="47853"/>
                    <a:pt x="12439" y="40643"/>
                  </a:cubicBezTo>
                  <a:cubicBezTo>
                    <a:pt x="10696" y="37395"/>
                    <a:pt x="11171" y="21312"/>
                    <a:pt x="13469" y="14341"/>
                  </a:cubicBezTo>
                  <a:cubicBezTo>
                    <a:pt x="15766" y="7290"/>
                    <a:pt x="12835" y="159"/>
                    <a:pt x="12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455104" y="4474856"/>
              <a:ext cx="283958" cy="153603"/>
            </a:xfrm>
            <a:custGeom>
              <a:rect b="b" l="l" r="r" t="t"/>
              <a:pathLst>
                <a:path extrusionOk="0" h="9686" w="17906">
                  <a:moveTo>
                    <a:pt x="1202" y="0"/>
                  </a:moveTo>
                  <a:cubicBezTo>
                    <a:pt x="1139" y="0"/>
                    <a:pt x="1082" y="4"/>
                    <a:pt x="1030" y="13"/>
                  </a:cubicBezTo>
                  <a:cubicBezTo>
                    <a:pt x="713" y="92"/>
                    <a:pt x="476" y="251"/>
                    <a:pt x="317" y="409"/>
                  </a:cubicBezTo>
                  <a:cubicBezTo>
                    <a:pt x="238" y="567"/>
                    <a:pt x="0" y="1201"/>
                    <a:pt x="792" y="2944"/>
                  </a:cubicBezTo>
                  <a:cubicBezTo>
                    <a:pt x="1743" y="4925"/>
                    <a:pt x="6893" y="5242"/>
                    <a:pt x="7606" y="5242"/>
                  </a:cubicBezTo>
                  <a:cubicBezTo>
                    <a:pt x="8319" y="5242"/>
                    <a:pt x="10299" y="6509"/>
                    <a:pt x="10299" y="6509"/>
                  </a:cubicBezTo>
                  <a:lnTo>
                    <a:pt x="10299" y="7381"/>
                  </a:lnTo>
                  <a:cubicBezTo>
                    <a:pt x="11488" y="8332"/>
                    <a:pt x="12835" y="9282"/>
                    <a:pt x="13865" y="9599"/>
                  </a:cubicBezTo>
                  <a:cubicBezTo>
                    <a:pt x="14046" y="9660"/>
                    <a:pt x="14239" y="9685"/>
                    <a:pt x="14440" y="9685"/>
                  </a:cubicBezTo>
                  <a:cubicBezTo>
                    <a:pt x="14764" y="9685"/>
                    <a:pt x="15106" y="9618"/>
                    <a:pt x="15449" y="9520"/>
                  </a:cubicBezTo>
                  <a:cubicBezTo>
                    <a:pt x="16796" y="9124"/>
                    <a:pt x="17905" y="7935"/>
                    <a:pt x="17905" y="7777"/>
                  </a:cubicBezTo>
                  <a:cubicBezTo>
                    <a:pt x="17905" y="7698"/>
                    <a:pt x="17747" y="7143"/>
                    <a:pt x="17588" y="6589"/>
                  </a:cubicBezTo>
                  <a:cubicBezTo>
                    <a:pt x="17430" y="5955"/>
                    <a:pt x="17192" y="5242"/>
                    <a:pt x="17192" y="5242"/>
                  </a:cubicBezTo>
                  <a:lnTo>
                    <a:pt x="16083" y="5004"/>
                  </a:lnTo>
                  <a:lnTo>
                    <a:pt x="11012" y="3895"/>
                  </a:lnTo>
                  <a:lnTo>
                    <a:pt x="8953" y="3420"/>
                  </a:lnTo>
                  <a:cubicBezTo>
                    <a:pt x="8953" y="3420"/>
                    <a:pt x="8002" y="2865"/>
                    <a:pt x="6814" y="2231"/>
                  </a:cubicBezTo>
                  <a:cubicBezTo>
                    <a:pt x="4941" y="1257"/>
                    <a:pt x="2289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461384" y="4464486"/>
              <a:ext cx="275156" cy="141249"/>
            </a:xfrm>
            <a:custGeom>
              <a:rect b="b" l="l" r="r" t="t"/>
              <a:pathLst>
                <a:path extrusionOk="0" h="8907" w="17351">
                  <a:moveTo>
                    <a:pt x="2725" y="0"/>
                  </a:moveTo>
                  <a:cubicBezTo>
                    <a:pt x="2397" y="0"/>
                    <a:pt x="2067" y="31"/>
                    <a:pt x="1743" y="112"/>
                  </a:cubicBezTo>
                  <a:cubicBezTo>
                    <a:pt x="1268" y="271"/>
                    <a:pt x="872" y="429"/>
                    <a:pt x="634" y="667"/>
                  </a:cubicBezTo>
                  <a:cubicBezTo>
                    <a:pt x="0" y="1142"/>
                    <a:pt x="0" y="1855"/>
                    <a:pt x="238" y="2648"/>
                  </a:cubicBezTo>
                  <a:cubicBezTo>
                    <a:pt x="872" y="4232"/>
                    <a:pt x="3565" y="5183"/>
                    <a:pt x="6497" y="5500"/>
                  </a:cubicBezTo>
                  <a:cubicBezTo>
                    <a:pt x="8240" y="5737"/>
                    <a:pt x="9507" y="6688"/>
                    <a:pt x="10696" y="7559"/>
                  </a:cubicBezTo>
                  <a:cubicBezTo>
                    <a:pt x="10775" y="7559"/>
                    <a:pt x="10854" y="7639"/>
                    <a:pt x="10933" y="7639"/>
                  </a:cubicBezTo>
                  <a:cubicBezTo>
                    <a:pt x="11646" y="8193"/>
                    <a:pt x="12359" y="8589"/>
                    <a:pt x="13231" y="8827"/>
                  </a:cubicBezTo>
                  <a:cubicBezTo>
                    <a:pt x="13469" y="8906"/>
                    <a:pt x="13785" y="8906"/>
                    <a:pt x="14102" y="8906"/>
                  </a:cubicBezTo>
                  <a:cubicBezTo>
                    <a:pt x="15528" y="8906"/>
                    <a:pt x="16796" y="8035"/>
                    <a:pt x="17192" y="7243"/>
                  </a:cubicBezTo>
                  <a:cubicBezTo>
                    <a:pt x="17351" y="7005"/>
                    <a:pt x="17351" y="6767"/>
                    <a:pt x="17351" y="6530"/>
                  </a:cubicBezTo>
                  <a:cubicBezTo>
                    <a:pt x="17113" y="5500"/>
                    <a:pt x="16321" y="2806"/>
                    <a:pt x="15766" y="2251"/>
                  </a:cubicBezTo>
                  <a:cubicBezTo>
                    <a:pt x="15710" y="2195"/>
                    <a:pt x="15614" y="2139"/>
                    <a:pt x="15535" y="2139"/>
                  </a:cubicBezTo>
                  <a:cubicBezTo>
                    <a:pt x="15502" y="2139"/>
                    <a:pt x="15472" y="2149"/>
                    <a:pt x="15449" y="2172"/>
                  </a:cubicBezTo>
                  <a:cubicBezTo>
                    <a:pt x="15132" y="2251"/>
                    <a:pt x="15053" y="2727"/>
                    <a:pt x="15053" y="2727"/>
                  </a:cubicBezTo>
                  <a:cubicBezTo>
                    <a:pt x="14426" y="3103"/>
                    <a:pt x="13353" y="3330"/>
                    <a:pt x="11912" y="3330"/>
                  </a:cubicBezTo>
                  <a:cubicBezTo>
                    <a:pt x="11531" y="3330"/>
                    <a:pt x="11126" y="3314"/>
                    <a:pt x="10696" y="3281"/>
                  </a:cubicBezTo>
                  <a:cubicBezTo>
                    <a:pt x="8636" y="3123"/>
                    <a:pt x="7764" y="1538"/>
                    <a:pt x="7368" y="588"/>
                  </a:cubicBezTo>
                  <a:cubicBezTo>
                    <a:pt x="7289" y="508"/>
                    <a:pt x="7289" y="429"/>
                    <a:pt x="7210" y="350"/>
                  </a:cubicBezTo>
                  <a:cubicBezTo>
                    <a:pt x="7096" y="151"/>
                    <a:pt x="6993" y="85"/>
                    <a:pt x="6875" y="85"/>
                  </a:cubicBezTo>
                  <a:cubicBezTo>
                    <a:pt x="6662" y="85"/>
                    <a:pt x="6400" y="299"/>
                    <a:pt x="5942" y="350"/>
                  </a:cubicBezTo>
                  <a:cubicBezTo>
                    <a:pt x="5861" y="365"/>
                    <a:pt x="5772" y="371"/>
                    <a:pt x="5677" y="371"/>
                  </a:cubicBezTo>
                  <a:cubicBezTo>
                    <a:pt x="4957" y="371"/>
                    <a:pt x="3854" y="0"/>
                    <a:pt x="2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286764" y="4597608"/>
              <a:ext cx="8389" cy="1840"/>
            </a:xfrm>
            <a:custGeom>
              <a:rect b="b" l="l" r="r" t="t"/>
              <a:pathLst>
                <a:path extrusionOk="0" h="116" w="529">
                  <a:moveTo>
                    <a:pt x="423" y="1"/>
                  </a:moveTo>
                  <a:cubicBezTo>
                    <a:pt x="379" y="1"/>
                    <a:pt x="317" y="10"/>
                    <a:pt x="238" y="36"/>
                  </a:cubicBezTo>
                  <a:lnTo>
                    <a:pt x="0" y="36"/>
                  </a:lnTo>
                  <a:cubicBezTo>
                    <a:pt x="0" y="36"/>
                    <a:pt x="79" y="115"/>
                    <a:pt x="159" y="115"/>
                  </a:cubicBezTo>
                  <a:lnTo>
                    <a:pt x="396" y="115"/>
                  </a:lnTo>
                  <a:cubicBezTo>
                    <a:pt x="475" y="115"/>
                    <a:pt x="475" y="36"/>
                    <a:pt x="475" y="36"/>
                  </a:cubicBezTo>
                  <a:cubicBezTo>
                    <a:pt x="528" y="36"/>
                    <a:pt x="511" y="1"/>
                    <a:pt x="423" y="1"/>
                  </a:cubicBezTo>
                  <a:close/>
                </a:path>
              </a:pathLst>
            </a:custGeom>
            <a:solidFill>
              <a:srgbClr val="C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360199" y="2730056"/>
              <a:ext cx="205475" cy="241790"/>
            </a:xfrm>
            <a:custGeom>
              <a:rect b="b" l="l" r="r" t="t"/>
              <a:pathLst>
                <a:path extrusionOk="0" h="15247" w="12957">
                  <a:moveTo>
                    <a:pt x="8837" y="0"/>
                  </a:moveTo>
                  <a:cubicBezTo>
                    <a:pt x="7966" y="80"/>
                    <a:pt x="7015" y="317"/>
                    <a:pt x="6064" y="713"/>
                  </a:cubicBezTo>
                  <a:cubicBezTo>
                    <a:pt x="4084" y="1506"/>
                    <a:pt x="2103" y="2773"/>
                    <a:pt x="2103" y="2773"/>
                  </a:cubicBezTo>
                  <a:cubicBezTo>
                    <a:pt x="2103" y="2773"/>
                    <a:pt x="2182" y="3486"/>
                    <a:pt x="2182" y="4358"/>
                  </a:cubicBezTo>
                  <a:cubicBezTo>
                    <a:pt x="2262" y="5705"/>
                    <a:pt x="2262" y="7289"/>
                    <a:pt x="1866" y="7685"/>
                  </a:cubicBezTo>
                  <a:cubicBezTo>
                    <a:pt x="1549" y="8002"/>
                    <a:pt x="994" y="8874"/>
                    <a:pt x="677" y="9666"/>
                  </a:cubicBezTo>
                  <a:cubicBezTo>
                    <a:pt x="304" y="10413"/>
                    <a:pt x="0" y="11019"/>
                    <a:pt x="167" y="11019"/>
                  </a:cubicBezTo>
                  <a:cubicBezTo>
                    <a:pt x="177" y="11019"/>
                    <a:pt x="188" y="11017"/>
                    <a:pt x="202" y="11013"/>
                  </a:cubicBezTo>
                  <a:cubicBezTo>
                    <a:pt x="205" y="11011"/>
                    <a:pt x="210" y="11010"/>
                    <a:pt x="215" y="11010"/>
                  </a:cubicBezTo>
                  <a:cubicBezTo>
                    <a:pt x="574" y="11010"/>
                    <a:pt x="4703" y="15247"/>
                    <a:pt x="9097" y="15247"/>
                  </a:cubicBezTo>
                  <a:cubicBezTo>
                    <a:pt x="10228" y="15247"/>
                    <a:pt x="11376" y="14966"/>
                    <a:pt x="12482" y="14261"/>
                  </a:cubicBezTo>
                  <a:lnTo>
                    <a:pt x="12957" y="5863"/>
                  </a:lnTo>
                  <a:lnTo>
                    <a:pt x="12878" y="5863"/>
                  </a:lnTo>
                  <a:cubicBezTo>
                    <a:pt x="12869" y="5863"/>
                    <a:pt x="12858" y="5863"/>
                    <a:pt x="12846" y="5863"/>
                  </a:cubicBezTo>
                  <a:cubicBezTo>
                    <a:pt x="12530" y="5863"/>
                    <a:pt x="11126" y="5790"/>
                    <a:pt x="10897" y="1823"/>
                  </a:cubicBezTo>
                  <a:cubicBezTo>
                    <a:pt x="10818" y="397"/>
                    <a:pt x="9946" y="0"/>
                    <a:pt x="883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202577" y="2763134"/>
              <a:ext cx="472417" cy="950812"/>
            </a:xfrm>
            <a:custGeom>
              <a:rect b="b" l="l" r="r" t="t"/>
              <a:pathLst>
                <a:path extrusionOk="0" h="59957" w="29790">
                  <a:moveTo>
                    <a:pt x="24114" y="0"/>
                  </a:moveTo>
                  <a:cubicBezTo>
                    <a:pt x="22269" y="0"/>
                    <a:pt x="20679" y="1321"/>
                    <a:pt x="20679" y="1321"/>
                  </a:cubicBezTo>
                  <a:cubicBezTo>
                    <a:pt x="20679" y="1321"/>
                    <a:pt x="23214" y="3222"/>
                    <a:pt x="19253" y="5678"/>
                  </a:cubicBezTo>
                  <a:cubicBezTo>
                    <a:pt x="17292" y="6898"/>
                    <a:pt x="15866" y="7323"/>
                    <a:pt x="14829" y="7323"/>
                  </a:cubicBezTo>
                  <a:cubicBezTo>
                    <a:pt x="12431" y="7323"/>
                    <a:pt x="12122" y="5045"/>
                    <a:pt x="12122" y="5045"/>
                  </a:cubicBezTo>
                  <a:cubicBezTo>
                    <a:pt x="12122" y="5045"/>
                    <a:pt x="4041" y="10749"/>
                    <a:pt x="3091" y="11700"/>
                  </a:cubicBezTo>
                  <a:cubicBezTo>
                    <a:pt x="2457" y="12413"/>
                    <a:pt x="2140" y="13839"/>
                    <a:pt x="2061" y="15582"/>
                  </a:cubicBezTo>
                  <a:cubicBezTo>
                    <a:pt x="2061" y="16295"/>
                    <a:pt x="2061" y="16928"/>
                    <a:pt x="2061" y="17641"/>
                  </a:cubicBezTo>
                  <a:cubicBezTo>
                    <a:pt x="2140" y="19701"/>
                    <a:pt x="1506" y="25485"/>
                    <a:pt x="2061" y="26911"/>
                  </a:cubicBezTo>
                  <a:cubicBezTo>
                    <a:pt x="3408" y="30397"/>
                    <a:pt x="3487" y="39270"/>
                    <a:pt x="1744" y="42756"/>
                  </a:cubicBezTo>
                  <a:cubicBezTo>
                    <a:pt x="1" y="46242"/>
                    <a:pt x="1744" y="54560"/>
                    <a:pt x="1744" y="54560"/>
                  </a:cubicBezTo>
                  <a:cubicBezTo>
                    <a:pt x="1744" y="54560"/>
                    <a:pt x="2061" y="57254"/>
                    <a:pt x="4596" y="58284"/>
                  </a:cubicBezTo>
                  <a:cubicBezTo>
                    <a:pt x="4596" y="58284"/>
                    <a:pt x="11409" y="59868"/>
                    <a:pt x="11885" y="59948"/>
                  </a:cubicBezTo>
                  <a:cubicBezTo>
                    <a:pt x="12025" y="59954"/>
                    <a:pt x="12166" y="59957"/>
                    <a:pt x="12309" y="59957"/>
                  </a:cubicBezTo>
                  <a:cubicBezTo>
                    <a:pt x="19569" y="59957"/>
                    <a:pt x="29552" y="52184"/>
                    <a:pt x="29552" y="52184"/>
                  </a:cubicBezTo>
                  <a:cubicBezTo>
                    <a:pt x="29552" y="52184"/>
                    <a:pt x="29473" y="26435"/>
                    <a:pt x="29552" y="20969"/>
                  </a:cubicBezTo>
                  <a:cubicBezTo>
                    <a:pt x="29790" y="9481"/>
                    <a:pt x="29077" y="5203"/>
                    <a:pt x="27967" y="2985"/>
                  </a:cubicBezTo>
                  <a:cubicBezTo>
                    <a:pt x="26878" y="674"/>
                    <a:pt x="25431" y="0"/>
                    <a:pt x="24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301828" y="2497064"/>
              <a:ext cx="287732" cy="308252"/>
            </a:xfrm>
            <a:custGeom>
              <a:rect b="b" l="l" r="r" t="t"/>
              <a:pathLst>
                <a:path extrusionOk="0" h="19438" w="18144">
                  <a:moveTo>
                    <a:pt x="12114" y="1"/>
                  </a:moveTo>
                  <a:cubicBezTo>
                    <a:pt x="10517" y="1"/>
                    <a:pt x="8718" y="195"/>
                    <a:pt x="7052" y="433"/>
                  </a:cubicBezTo>
                  <a:cubicBezTo>
                    <a:pt x="4041" y="908"/>
                    <a:pt x="1427" y="1542"/>
                    <a:pt x="1427" y="1542"/>
                  </a:cubicBezTo>
                  <a:lnTo>
                    <a:pt x="1189" y="1384"/>
                  </a:lnTo>
                  <a:cubicBezTo>
                    <a:pt x="1189" y="1384"/>
                    <a:pt x="1" y="3523"/>
                    <a:pt x="714" y="6296"/>
                  </a:cubicBezTo>
                  <a:cubicBezTo>
                    <a:pt x="1348" y="9068"/>
                    <a:pt x="1427" y="6929"/>
                    <a:pt x="793" y="9940"/>
                  </a:cubicBezTo>
                  <a:cubicBezTo>
                    <a:pt x="159" y="12950"/>
                    <a:pt x="635" y="15723"/>
                    <a:pt x="1427" y="16436"/>
                  </a:cubicBezTo>
                  <a:cubicBezTo>
                    <a:pt x="1934" y="16943"/>
                    <a:pt x="1050" y="19437"/>
                    <a:pt x="3438" y="19437"/>
                  </a:cubicBezTo>
                  <a:cubicBezTo>
                    <a:pt x="3662" y="19437"/>
                    <a:pt x="3914" y="19415"/>
                    <a:pt x="4200" y="19368"/>
                  </a:cubicBezTo>
                  <a:cubicBezTo>
                    <a:pt x="4833" y="19209"/>
                    <a:pt x="5388" y="19130"/>
                    <a:pt x="5863" y="19051"/>
                  </a:cubicBezTo>
                  <a:cubicBezTo>
                    <a:pt x="7448" y="18813"/>
                    <a:pt x="8319" y="18734"/>
                    <a:pt x="9429" y="18021"/>
                  </a:cubicBezTo>
                  <a:cubicBezTo>
                    <a:pt x="9745" y="17862"/>
                    <a:pt x="9983" y="17704"/>
                    <a:pt x="10379" y="17387"/>
                  </a:cubicBezTo>
                  <a:cubicBezTo>
                    <a:pt x="10855" y="17070"/>
                    <a:pt x="11647" y="16040"/>
                    <a:pt x="12518" y="14693"/>
                  </a:cubicBezTo>
                  <a:cubicBezTo>
                    <a:pt x="14974" y="10732"/>
                    <a:pt x="18143" y="3760"/>
                    <a:pt x="16638" y="1384"/>
                  </a:cubicBezTo>
                  <a:cubicBezTo>
                    <a:pt x="16005" y="344"/>
                    <a:pt x="14237" y="1"/>
                    <a:pt x="1211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280468" y="2400667"/>
              <a:ext cx="370654" cy="374682"/>
            </a:xfrm>
            <a:custGeom>
              <a:rect b="b" l="l" r="r" t="t"/>
              <a:pathLst>
                <a:path extrusionOk="0" h="23627" w="23373">
                  <a:moveTo>
                    <a:pt x="11601" y="1"/>
                  </a:moveTo>
                  <a:cubicBezTo>
                    <a:pt x="7533" y="1"/>
                    <a:pt x="5167" y="2706"/>
                    <a:pt x="2853" y="4056"/>
                  </a:cubicBezTo>
                  <a:cubicBezTo>
                    <a:pt x="1" y="5720"/>
                    <a:pt x="635" y="11899"/>
                    <a:pt x="2615" y="13008"/>
                  </a:cubicBezTo>
                  <a:cubicBezTo>
                    <a:pt x="4596" y="14197"/>
                    <a:pt x="5705" y="16732"/>
                    <a:pt x="5705" y="16732"/>
                  </a:cubicBezTo>
                  <a:cubicBezTo>
                    <a:pt x="7747" y="16505"/>
                    <a:pt x="8056" y="14978"/>
                    <a:pt x="8701" y="14978"/>
                  </a:cubicBezTo>
                  <a:cubicBezTo>
                    <a:pt x="8731" y="14978"/>
                    <a:pt x="8763" y="14982"/>
                    <a:pt x="8795" y="14989"/>
                  </a:cubicBezTo>
                  <a:cubicBezTo>
                    <a:pt x="9349" y="15068"/>
                    <a:pt x="7527" y="20535"/>
                    <a:pt x="7527" y="20535"/>
                  </a:cubicBezTo>
                  <a:cubicBezTo>
                    <a:pt x="7527" y="20535"/>
                    <a:pt x="11568" y="23625"/>
                    <a:pt x="12281" y="23625"/>
                  </a:cubicBezTo>
                  <a:cubicBezTo>
                    <a:pt x="12370" y="23625"/>
                    <a:pt x="12500" y="23627"/>
                    <a:pt x="12663" y="23627"/>
                  </a:cubicBezTo>
                  <a:cubicBezTo>
                    <a:pt x="13808" y="23627"/>
                    <a:pt x="16599" y="23506"/>
                    <a:pt x="18540" y="21565"/>
                  </a:cubicBezTo>
                  <a:cubicBezTo>
                    <a:pt x="20758" y="19346"/>
                    <a:pt x="23372" y="14989"/>
                    <a:pt x="23055" y="10315"/>
                  </a:cubicBezTo>
                  <a:cubicBezTo>
                    <a:pt x="22818" y="5640"/>
                    <a:pt x="19886" y="2947"/>
                    <a:pt x="19569" y="2630"/>
                  </a:cubicBezTo>
                  <a:cubicBezTo>
                    <a:pt x="17985" y="1045"/>
                    <a:pt x="14737" y="491"/>
                    <a:pt x="14737" y="491"/>
                  </a:cubicBezTo>
                  <a:cubicBezTo>
                    <a:pt x="13586" y="147"/>
                    <a:pt x="12547" y="1"/>
                    <a:pt x="11601" y="1"/>
                  </a:cubicBezTo>
                  <a:close/>
                </a:path>
              </a:pathLst>
            </a:custGeom>
            <a:solidFill>
              <a:srgbClr val="171B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368413" y="2614804"/>
              <a:ext cx="60325" cy="96164"/>
            </a:xfrm>
            <a:custGeom>
              <a:rect b="b" l="l" r="r" t="t"/>
              <a:pathLst>
                <a:path extrusionOk="0" h="6064" w="3804">
                  <a:moveTo>
                    <a:pt x="2143" y="0"/>
                  </a:moveTo>
                  <a:cubicBezTo>
                    <a:pt x="1478" y="0"/>
                    <a:pt x="1031" y="1406"/>
                    <a:pt x="1031" y="1406"/>
                  </a:cubicBezTo>
                  <a:lnTo>
                    <a:pt x="159" y="4099"/>
                  </a:lnTo>
                  <a:cubicBezTo>
                    <a:pt x="159" y="4099"/>
                    <a:pt x="1" y="4971"/>
                    <a:pt x="555" y="5605"/>
                  </a:cubicBezTo>
                  <a:cubicBezTo>
                    <a:pt x="862" y="5955"/>
                    <a:pt x="1096" y="6063"/>
                    <a:pt x="1391" y="6063"/>
                  </a:cubicBezTo>
                  <a:cubicBezTo>
                    <a:pt x="1630" y="6063"/>
                    <a:pt x="1908" y="5992"/>
                    <a:pt x="2298" y="5922"/>
                  </a:cubicBezTo>
                  <a:cubicBezTo>
                    <a:pt x="3249" y="5842"/>
                    <a:pt x="3724" y="4099"/>
                    <a:pt x="3724" y="2753"/>
                  </a:cubicBezTo>
                  <a:cubicBezTo>
                    <a:pt x="3803" y="1406"/>
                    <a:pt x="3170" y="455"/>
                    <a:pt x="2377" y="59"/>
                  </a:cubicBezTo>
                  <a:cubicBezTo>
                    <a:pt x="2297" y="19"/>
                    <a:pt x="2218" y="0"/>
                    <a:pt x="214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235243" y="2998901"/>
              <a:ext cx="12591" cy="43991"/>
            </a:xfrm>
            <a:custGeom>
              <a:rect b="b" l="l" r="r" t="t"/>
              <a:pathLst>
                <a:path extrusionOk="0" h="2774" w="794">
                  <a:moveTo>
                    <a:pt x="793" y="1"/>
                  </a:moveTo>
                  <a:cubicBezTo>
                    <a:pt x="555" y="238"/>
                    <a:pt x="239" y="476"/>
                    <a:pt x="1" y="714"/>
                  </a:cubicBezTo>
                  <a:cubicBezTo>
                    <a:pt x="1" y="1427"/>
                    <a:pt x="1" y="2060"/>
                    <a:pt x="1" y="2773"/>
                  </a:cubicBezTo>
                  <a:cubicBezTo>
                    <a:pt x="239" y="1981"/>
                    <a:pt x="476" y="1030"/>
                    <a:pt x="793" y="1"/>
                  </a:cubicBezTo>
                  <a:close/>
                </a:path>
              </a:pathLst>
            </a:custGeom>
            <a:solidFill>
              <a:srgbClr val="E79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026705" y="2969343"/>
              <a:ext cx="337971" cy="386021"/>
            </a:xfrm>
            <a:custGeom>
              <a:rect b="b" l="l" r="r" t="t"/>
              <a:pathLst>
                <a:path extrusionOk="0" h="24342" w="21312">
                  <a:moveTo>
                    <a:pt x="14396" y="1"/>
                  </a:moveTo>
                  <a:cubicBezTo>
                    <a:pt x="9216" y="1"/>
                    <a:pt x="6216" y="8779"/>
                    <a:pt x="5705" y="10896"/>
                  </a:cubicBezTo>
                  <a:cubicBezTo>
                    <a:pt x="5467" y="11768"/>
                    <a:pt x="4912" y="12639"/>
                    <a:pt x="4279" y="13590"/>
                  </a:cubicBezTo>
                  <a:cubicBezTo>
                    <a:pt x="3170" y="15095"/>
                    <a:pt x="1823" y="16759"/>
                    <a:pt x="1030" y="18898"/>
                  </a:cubicBezTo>
                  <a:cubicBezTo>
                    <a:pt x="872" y="19294"/>
                    <a:pt x="714" y="19690"/>
                    <a:pt x="634" y="20007"/>
                  </a:cubicBezTo>
                  <a:cubicBezTo>
                    <a:pt x="1" y="21988"/>
                    <a:pt x="317" y="23018"/>
                    <a:pt x="1664" y="23651"/>
                  </a:cubicBezTo>
                  <a:cubicBezTo>
                    <a:pt x="2060" y="23810"/>
                    <a:pt x="2536" y="23968"/>
                    <a:pt x="3090" y="24127"/>
                  </a:cubicBezTo>
                  <a:cubicBezTo>
                    <a:pt x="3622" y="24271"/>
                    <a:pt x="4175" y="24341"/>
                    <a:pt x="4738" y="24341"/>
                  </a:cubicBezTo>
                  <a:cubicBezTo>
                    <a:pt x="7277" y="24341"/>
                    <a:pt x="10018" y="22903"/>
                    <a:pt x="11963" y="20245"/>
                  </a:cubicBezTo>
                  <a:cubicBezTo>
                    <a:pt x="14261" y="16917"/>
                    <a:pt x="14023" y="20007"/>
                    <a:pt x="18935" y="12243"/>
                  </a:cubicBezTo>
                  <a:cubicBezTo>
                    <a:pt x="19807" y="10896"/>
                    <a:pt x="20203" y="9708"/>
                    <a:pt x="20441" y="8599"/>
                  </a:cubicBezTo>
                  <a:cubicBezTo>
                    <a:pt x="21312" y="3132"/>
                    <a:pt x="15766" y="201"/>
                    <a:pt x="15766" y="201"/>
                  </a:cubicBezTo>
                  <a:cubicBezTo>
                    <a:pt x="15294" y="64"/>
                    <a:pt x="14837" y="1"/>
                    <a:pt x="14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202577" y="2488850"/>
              <a:ext cx="189728" cy="248768"/>
            </a:xfrm>
            <a:custGeom>
              <a:rect b="b" l="l" r="r" t="t"/>
              <a:pathLst>
                <a:path extrusionOk="0" h="15687" w="11964">
                  <a:moveTo>
                    <a:pt x="6735" y="0"/>
                  </a:moveTo>
                  <a:lnTo>
                    <a:pt x="6735" y="0"/>
                  </a:lnTo>
                  <a:cubicBezTo>
                    <a:pt x="1" y="2694"/>
                    <a:pt x="6181" y="9190"/>
                    <a:pt x="8874" y="10696"/>
                  </a:cubicBezTo>
                  <a:cubicBezTo>
                    <a:pt x="11647" y="12201"/>
                    <a:pt x="8161" y="15687"/>
                    <a:pt x="8161" y="15687"/>
                  </a:cubicBezTo>
                  <a:cubicBezTo>
                    <a:pt x="8161" y="15687"/>
                    <a:pt x="11092" y="13785"/>
                    <a:pt x="11489" y="12201"/>
                  </a:cubicBezTo>
                  <a:cubicBezTo>
                    <a:pt x="11964" y="10537"/>
                    <a:pt x="11092" y="9824"/>
                    <a:pt x="8874" y="7843"/>
                  </a:cubicBezTo>
                  <a:cubicBezTo>
                    <a:pt x="6735" y="5942"/>
                    <a:pt x="6735" y="0"/>
                    <a:pt x="6735" y="0"/>
                  </a:cubicBez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510176" y="2406280"/>
              <a:ext cx="260281" cy="376030"/>
            </a:xfrm>
            <a:custGeom>
              <a:rect b="b" l="l" r="r" t="t"/>
              <a:pathLst>
                <a:path extrusionOk="0" h="23712" w="16413">
                  <a:moveTo>
                    <a:pt x="7465" y="1"/>
                  </a:moveTo>
                  <a:cubicBezTo>
                    <a:pt x="2637" y="1"/>
                    <a:pt x="0" y="3047"/>
                    <a:pt x="2548" y="5524"/>
                  </a:cubicBezTo>
                  <a:cubicBezTo>
                    <a:pt x="2548" y="5524"/>
                    <a:pt x="7936" y="14714"/>
                    <a:pt x="7143" y="19864"/>
                  </a:cubicBezTo>
                  <a:cubicBezTo>
                    <a:pt x="6692" y="22750"/>
                    <a:pt x="7961" y="23711"/>
                    <a:pt x="9650" y="23711"/>
                  </a:cubicBezTo>
                  <a:cubicBezTo>
                    <a:pt x="10928" y="23711"/>
                    <a:pt x="12445" y="23161"/>
                    <a:pt x="13640" y="22478"/>
                  </a:cubicBezTo>
                  <a:cubicBezTo>
                    <a:pt x="16413" y="20894"/>
                    <a:pt x="16096" y="17883"/>
                    <a:pt x="16096" y="17883"/>
                  </a:cubicBezTo>
                  <a:cubicBezTo>
                    <a:pt x="16096" y="17883"/>
                    <a:pt x="15224" y="1008"/>
                    <a:pt x="9282" y="137"/>
                  </a:cubicBezTo>
                  <a:cubicBezTo>
                    <a:pt x="8649" y="44"/>
                    <a:pt x="8042" y="1"/>
                    <a:pt x="7465" y="1"/>
                  </a:cubicBezTo>
                  <a:close/>
                </a:path>
              </a:pathLst>
            </a:custGeom>
            <a:solidFill>
              <a:srgbClr val="2D32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211373" y="2893371"/>
              <a:ext cx="258822" cy="271366"/>
            </a:xfrm>
            <a:custGeom>
              <a:rect b="b" l="l" r="r" t="t"/>
              <a:pathLst>
                <a:path extrusionOk="0" h="17112" w="16321">
                  <a:moveTo>
                    <a:pt x="4437" y="1"/>
                  </a:moveTo>
                  <a:cubicBezTo>
                    <a:pt x="4437" y="1"/>
                    <a:pt x="1" y="6893"/>
                    <a:pt x="1030" y="9587"/>
                  </a:cubicBezTo>
                  <a:cubicBezTo>
                    <a:pt x="2060" y="12360"/>
                    <a:pt x="10458" y="15370"/>
                    <a:pt x="13073" y="16876"/>
                  </a:cubicBezTo>
                  <a:cubicBezTo>
                    <a:pt x="13357" y="17039"/>
                    <a:pt x="13617" y="17112"/>
                    <a:pt x="13856" y="17112"/>
                  </a:cubicBezTo>
                  <a:cubicBezTo>
                    <a:pt x="15817" y="17112"/>
                    <a:pt x="16321" y="12201"/>
                    <a:pt x="16321" y="12201"/>
                  </a:cubicBezTo>
                  <a:cubicBezTo>
                    <a:pt x="16321" y="12201"/>
                    <a:pt x="15925" y="11647"/>
                    <a:pt x="14657" y="10696"/>
                  </a:cubicBezTo>
                  <a:cubicBezTo>
                    <a:pt x="14103" y="10221"/>
                    <a:pt x="13310" y="9745"/>
                    <a:pt x="12280" y="9112"/>
                  </a:cubicBezTo>
                  <a:cubicBezTo>
                    <a:pt x="9032" y="7210"/>
                    <a:pt x="6259" y="2853"/>
                    <a:pt x="6259" y="285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546801" y="3016884"/>
              <a:ext cx="107202" cy="59928"/>
            </a:xfrm>
            <a:custGeom>
              <a:rect b="b" l="l" r="r" t="t"/>
              <a:pathLst>
                <a:path extrusionOk="0" h="3779" w="6760">
                  <a:moveTo>
                    <a:pt x="6257" y="0"/>
                  </a:moveTo>
                  <a:cubicBezTo>
                    <a:pt x="6136" y="0"/>
                    <a:pt x="5996" y="45"/>
                    <a:pt x="5863" y="134"/>
                  </a:cubicBezTo>
                  <a:cubicBezTo>
                    <a:pt x="5309" y="451"/>
                    <a:pt x="3011" y="1639"/>
                    <a:pt x="3011" y="1639"/>
                  </a:cubicBezTo>
                  <a:lnTo>
                    <a:pt x="1" y="2590"/>
                  </a:lnTo>
                  <a:lnTo>
                    <a:pt x="1268" y="3779"/>
                  </a:lnTo>
                  <a:cubicBezTo>
                    <a:pt x="1268" y="3779"/>
                    <a:pt x="6022" y="1719"/>
                    <a:pt x="6418" y="926"/>
                  </a:cubicBezTo>
                  <a:cubicBezTo>
                    <a:pt x="6760" y="299"/>
                    <a:pt x="6568" y="0"/>
                    <a:pt x="625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573188" y="3025637"/>
              <a:ext cx="107519" cy="59976"/>
            </a:xfrm>
            <a:custGeom>
              <a:rect b="b" l="l" r="r" t="t"/>
              <a:pathLst>
                <a:path extrusionOk="0" h="3782" w="6780">
                  <a:moveTo>
                    <a:pt x="6300" y="1"/>
                  </a:moveTo>
                  <a:cubicBezTo>
                    <a:pt x="6173" y="1"/>
                    <a:pt x="6021" y="46"/>
                    <a:pt x="5863" y="137"/>
                  </a:cubicBezTo>
                  <a:cubicBezTo>
                    <a:pt x="5388" y="374"/>
                    <a:pt x="3011" y="1642"/>
                    <a:pt x="3011" y="1642"/>
                  </a:cubicBezTo>
                  <a:lnTo>
                    <a:pt x="0" y="2513"/>
                  </a:lnTo>
                  <a:lnTo>
                    <a:pt x="1268" y="3781"/>
                  </a:lnTo>
                  <a:cubicBezTo>
                    <a:pt x="1268" y="3781"/>
                    <a:pt x="6101" y="1721"/>
                    <a:pt x="6497" y="850"/>
                  </a:cubicBezTo>
                  <a:cubicBezTo>
                    <a:pt x="6780" y="284"/>
                    <a:pt x="6618" y="1"/>
                    <a:pt x="630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569414" y="3049756"/>
              <a:ext cx="102698" cy="64749"/>
            </a:xfrm>
            <a:custGeom>
              <a:rect b="b" l="l" r="r" t="t"/>
              <a:pathLst>
                <a:path extrusionOk="0" h="4083" w="6476">
                  <a:moveTo>
                    <a:pt x="6173" y="1"/>
                  </a:moveTo>
                  <a:cubicBezTo>
                    <a:pt x="6089" y="1"/>
                    <a:pt x="5984" y="41"/>
                    <a:pt x="5863" y="121"/>
                  </a:cubicBezTo>
                  <a:cubicBezTo>
                    <a:pt x="5309" y="359"/>
                    <a:pt x="3011" y="2022"/>
                    <a:pt x="3011" y="2022"/>
                  </a:cubicBezTo>
                  <a:lnTo>
                    <a:pt x="1" y="2894"/>
                  </a:lnTo>
                  <a:lnTo>
                    <a:pt x="1268" y="4082"/>
                  </a:lnTo>
                  <a:cubicBezTo>
                    <a:pt x="1268" y="4082"/>
                    <a:pt x="5784" y="1785"/>
                    <a:pt x="6180" y="992"/>
                  </a:cubicBezTo>
                  <a:cubicBezTo>
                    <a:pt x="6476" y="342"/>
                    <a:pt x="6418" y="1"/>
                    <a:pt x="617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548054" y="3084943"/>
              <a:ext cx="102698" cy="65986"/>
            </a:xfrm>
            <a:custGeom>
              <a:rect b="b" l="l" r="r" t="t"/>
              <a:pathLst>
                <a:path extrusionOk="0" h="4161" w="6476">
                  <a:moveTo>
                    <a:pt x="6207" y="0"/>
                  </a:moveTo>
                  <a:cubicBezTo>
                    <a:pt x="6120" y="0"/>
                    <a:pt x="6004" y="40"/>
                    <a:pt x="5863" y="120"/>
                  </a:cubicBezTo>
                  <a:cubicBezTo>
                    <a:pt x="5388" y="437"/>
                    <a:pt x="3011" y="2022"/>
                    <a:pt x="3011" y="2022"/>
                  </a:cubicBezTo>
                  <a:lnTo>
                    <a:pt x="1" y="2972"/>
                  </a:lnTo>
                  <a:lnTo>
                    <a:pt x="1268" y="4161"/>
                  </a:lnTo>
                  <a:cubicBezTo>
                    <a:pt x="1268" y="4161"/>
                    <a:pt x="5784" y="1863"/>
                    <a:pt x="6180" y="992"/>
                  </a:cubicBezTo>
                  <a:cubicBezTo>
                    <a:pt x="6476" y="342"/>
                    <a:pt x="6463" y="0"/>
                    <a:pt x="620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911116" y="2389598"/>
              <a:ext cx="221143" cy="121855"/>
            </a:xfrm>
            <a:custGeom>
              <a:rect b="b" l="l" r="r" t="t"/>
              <a:pathLst>
                <a:path extrusionOk="0" h="7684" w="13945">
                  <a:moveTo>
                    <a:pt x="3011" y="0"/>
                  </a:moveTo>
                  <a:lnTo>
                    <a:pt x="555" y="476"/>
                  </a:lnTo>
                  <a:cubicBezTo>
                    <a:pt x="555" y="476"/>
                    <a:pt x="1" y="5150"/>
                    <a:pt x="3962" y="6735"/>
                  </a:cubicBezTo>
                  <a:cubicBezTo>
                    <a:pt x="5697" y="7478"/>
                    <a:pt x="7874" y="7684"/>
                    <a:pt x="9752" y="7684"/>
                  </a:cubicBezTo>
                  <a:cubicBezTo>
                    <a:pt x="12078" y="7684"/>
                    <a:pt x="13944" y="7368"/>
                    <a:pt x="13944" y="7368"/>
                  </a:cubicBezTo>
                  <a:lnTo>
                    <a:pt x="12677" y="3803"/>
                  </a:lnTo>
                  <a:cubicBezTo>
                    <a:pt x="12677" y="3803"/>
                    <a:pt x="12031" y="4009"/>
                    <a:pt x="10739" y="4009"/>
                  </a:cubicBezTo>
                  <a:cubicBezTo>
                    <a:pt x="9909" y="4009"/>
                    <a:pt x="8812" y="3924"/>
                    <a:pt x="7448" y="3645"/>
                  </a:cubicBezTo>
                  <a:cubicBezTo>
                    <a:pt x="3962" y="2932"/>
                    <a:pt x="3011" y="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418659" y="3056686"/>
              <a:ext cx="100525" cy="120634"/>
            </a:xfrm>
            <a:custGeom>
              <a:rect b="b" l="l" r="r" t="t"/>
              <a:pathLst>
                <a:path extrusionOk="0" h="7607" w="6339">
                  <a:moveTo>
                    <a:pt x="1031" y="1"/>
                  </a:moveTo>
                  <a:cubicBezTo>
                    <a:pt x="1031" y="1"/>
                    <a:pt x="3249" y="1902"/>
                    <a:pt x="2774" y="3804"/>
                  </a:cubicBezTo>
                  <a:cubicBezTo>
                    <a:pt x="2298" y="5626"/>
                    <a:pt x="1" y="6577"/>
                    <a:pt x="1" y="6577"/>
                  </a:cubicBezTo>
                  <a:lnTo>
                    <a:pt x="2219" y="7607"/>
                  </a:lnTo>
                  <a:cubicBezTo>
                    <a:pt x="2219" y="7607"/>
                    <a:pt x="4200" y="7369"/>
                    <a:pt x="5309" y="5943"/>
                  </a:cubicBezTo>
                  <a:cubicBezTo>
                    <a:pt x="6339" y="4517"/>
                    <a:pt x="4041" y="1982"/>
                    <a:pt x="4041" y="1982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370934" y="2767749"/>
              <a:ext cx="203540" cy="125169"/>
            </a:xfrm>
            <a:custGeom>
              <a:rect b="b" l="l" r="r" t="t"/>
              <a:pathLst>
                <a:path extrusionOk="0" h="7893" w="12835">
                  <a:moveTo>
                    <a:pt x="10299" y="0"/>
                  </a:moveTo>
                  <a:cubicBezTo>
                    <a:pt x="10299" y="0"/>
                    <a:pt x="10854" y="2694"/>
                    <a:pt x="7526" y="4120"/>
                  </a:cubicBezTo>
                  <a:cubicBezTo>
                    <a:pt x="6851" y="4409"/>
                    <a:pt x="6248" y="4522"/>
                    <a:pt x="5702" y="4522"/>
                  </a:cubicBezTo>
                  <a:cubicBezTo>
                    <a:pt x="3734" y="4522"/>
                    <a:pt x="2508" y="3052"/>
                    <a:pt x="1344" y="3052"/>
                  </a:cubicBezTo>
                  <a:cubicBezTo>
                    <a:pt x="1239" y="3052"/>
                    <a:pt x="1135" y="3064"/>
                    <a:pt x="1030" y="3090"/>
                  </a:cubicBezTo>
                  <a:cubicBezTo>
                    <a:pt x="317" y="3328"/>
                    <a:pt x="0" y="5863"/>
                    <a:pt x="0" y="5863"/>
                  </a:cubicBezTo>
                  <a:cubicBezTo>
                    <a:pt x="2615" y="7357"/>
                    <a:pt x="4615" y="7892"/>
                    <a:pt x="6177" y="7892"/>
                  </a:cubicBezTo>
                  <a:cubicBezTo>
                    <a:pt x="8923" y="7892"/>
                    <a:pt x="10319" y="6239"/>
                    <a:pt x="11329" y="5229"/>
                  </a:cubicBezTo>
                  <a:cubicBezTo>
                    <a:pt x="12835" y="3724"/>
                    <a:pt x="11963" y="1347"/>
                    <a:pt x="11963" y="1347"/>
                  </a:cubicBezTo>
                  <a:lnTo>
                    <a:pt x="102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0"/>
          <p:cNvSpPr txBox="1"/>
          <p:nvPr>
            <p:ph type="title"/>
          </p:nvPr>
        </p:nvSpPr>
        <p:spPr>
          <a:xfrm>
            <a:off x="713100" y="1852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 Protocol</a:t>
            </a:r>
            <a:endParaRPr/>
          </a:p>
        </p:txBody>
      </p:sp>
      <p:sp>
        <p:nvSpPr>
          <p:cNvPr id="1217" name="Google Shape;1217;p40"/>
          <p:cNvSpPr txBox="1"/>
          <p:nvPr>
            <p:ph idx="2" type="subTitle"/>
          </p:nvPr>
        </p:nvSpPr>
        <p:spPr>
          <a:xfrm>
            <a:off x="146700" y="813400"/>
            <a:ext cx="8669700" cy="1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Consumes low power 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MQTT is a </a:t>
            </a:r>
            <a:r>
              <a:rPr lang="en" sz="2500"/>
              <a:t>lightweight</a:t>
            </a:r>
            <a:r>
              <a:rPr lang="en" sz="2500"/>
              <a:t> protocol.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low-bandwidth environments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18" name="Google Shape;1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57" y="2328425"/>
            <a:ext cx="4648243" cy="26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41"/>
          <p:cNvGrpSpPr/>
          <p:nvPr/>
        </p:nvGrpSpPr>
        <p:grpSpPr>
          <a:xfrm>
            <a:off x="2128007" y="3729361"/>
            <a:ext cx="500778" cy="1105005"/>
            <a:chOff x="2391607" y="3128997"/>
            <a:chExt cx="500778" cy="1105005"/>
          </a:xfrm>
        </p:grpSpPr>
        <p:sp>
          <p:nvSpPr>
            <p:cNvPr id="1224" name="Google Shape;1224;p41"/>
            <p:cNvSpPr/>
            <p:nvPr/>
          </p:nvSpPr>
          <p:spPr>
            <a:xfrm>
              <a:off x="2444148" y="3931880"/>
              <a:ext cx="395713" cy="302122"/>
            </a:xfrm>
            <a:custGeom>
              <a:rect b="b" l="l" r="r" t="t"/>
              <a:pathLst>
                <a:path extrusionOk="0" h="17009" w="22278">
                  <a:moveTo>
                    <a:pt x="93" y="0"/>
                  </a:moveTo>
                  <a:lnTo>
                    <a:pt x="2311" y="11924"/>
                  </a:lnTo>
                  <a:cubicBezTo>
                    <a:pt x="2496" y="13033"/>
                    <a:pt x="3420" y="14050"/>
                    <a:pt x="4807" y="14974"/>
                  </a:cubicBezTo>
                  <a:cubicBezTo>
                    <a:pt x="8319" y="17008"/>
                    <a:pt x="14050" y="17008"/>
                    <a:pt x="17563" y="14974"/>
                  </a:cubicBezTo>
                  <a:cubicBezTo>
                    <a:pt x="19134" y="13958"/>
                    <a:pt x="19966" y="12848"/>
                    <a:pt x="20151" y="11554"/>
                  </a:cubicBezTo>
                  <a:lnTo>
                    <a:pt x="22277" y="92"/>
                  </a:lnTo>
                  <a:cubicBezTo>
                    <a:pt x="22000" y="7395"/>
                    <a:pt x="0" y="3235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2426084" y="3807081"/>
              <a:ext cx="433476" cy="239740"/>
            </a:xfrm>
            <a:custGeom>
              <a:rect b="b" l="l" r="r" t="t"/>
              <a:pathLst>
                <a:path extrusionOk="0" h="13497" w="24404">
                  <a:moveTo>
                    <a:pt x="19966" y="2497"/>
                  </a:moveTo>
                  <a:cubicBezTo>
                    <a:pt x="15622" y="1"/>
                    <a:pt x="8597" y="1"/>
                    <a:pt x="4345" y="2497"/>
                  </a:cubicBezTo>
                  <a:cubicBezTo>
                    <a:pt x="1" y="4992"/>
                    <a:pt x="1" y="9060"/>
                    <a:pt x="4345" y="11648"/>
                  </a:cubicBezTo>
                  <a:cubicBezTo>
                    <a:pt x="6563" y="12849"/>
                    <a:pt x="9336" y="13496"/>
                    <a:pt x="12202" y="13496"/>
                  </a:cubicBezTo>
                  <a:cubicBezTo>
                    <a:pt x="15067" y="13496"/>
                    <a:pt x="17933" y="12849"/>
                    <a:pt x="20059" y="11648"/>
                  </a:cubicBezTo>
                  <a:cubicBezTo>
                    <a:pt x="24403" y="9060"/>
                    <a:pt x="24403" y="4992"/>
                    <a:pt x="19966" y="24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2475339" y="3835003"/>
              <a:ext cx="334965" cy="193753"/>
            </a:xfrm>
            <a:custGeom>
              <a:rect b="b" l="l" r="r" t="t"/>
              <a:pathLst>
                <a:path extrusionOk="0" h="10908" w="18858">
                  <a:moveTo>
                    <a:pt x="15437" y="1941"/>
                  </a:moveTo>
                  <a:cubicBezTo>
                    <a:pt x="12110" y="0"/>
                    <a:pt x="6656" y="0"/>
                    <a:pt x="3328" y="1941"/>
                  </a:cubicBezTo>
                  <a:cubicBezTo>
                    <a:pt x="1" y="3883"/>
                    <a:pt x="1" y="7025"/>
                    <a:pt x="3328" y="8967"/>
                  </a:cubicBezTo>
                  <a:cubicBezTo>
                    <a:pt x="6748" y="10908"/>
                    <a:pt x="12202" y="10908"/>
                    <a:pt x="15530" y="8967"/>
                  </a:cubicBezTo>
                  <a:cubicBezTo>
                    <a:pt x="18857" y="7025"/>
                    <a:pt x="18857" y="3883"/>
                    <a:pt x="15437" y="19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623105" y="3383481"/>
              <a:ext cx="39433" cy="558258"/>
            </a:xfrm>
            <a:custGeom>
              <a:rect b="b" l="l" r="r" t="t"/>
              <a:pathLst>
                <a:path extrusionOk="0" h="31429" w="2220">
                  <a:moveTo>
                    <a:pt x="2219" y="1"/>
                  </a:moveTo>
                  <a:cubicBezTo>
                    <a:pt x="2219" y="1"/>
                    <a:pt x="2219" y="93"/>
                    <a:pt x="2219" y="93"/>
                  </a:cubicBezTo>
                  <a:cubicBezTo>
                    <a:pt x="2219" y="93"/>
                    <a:pt x="2219" y="93"/>
                    <a:pt x="2219" y="93"/>
                  </a:cubicBezTo>
                  <a:cubicBezTo>
                    <a:pt x="2219" y="93"/>
                    <a:pt x="2219" y="93"/>
                    <a:pt x="2219" y="93"/>
                  </a:cubicBezTo>
                  <a:cubicBezTo>
                    <a:pt x="2219" y="93"/>
                    <a:pt x="2219" y="186"/>
                    <a:pt x="2219" y="186"/>
                  </a:cubicBezTo>
                  <a:cubicBezTo>
                    <a:pt x="2219" y="186"/>
                    <a:pt x="2219" y="186"/>
                    <a:pt x="2127" y="186"/>
                  </a:cubicBezTo>
                  <a:cubicBezTo>
                    <a:pt x="2127" y="186"/>
                    <a:pt x="2127" y="186"/>
                    <a:pt x="2127" y="186"/>
                  </a:cubicBezTo>
                  <a:cubicBezTo>
                    <a:pt x="2127" y="186"/>
                    <a:pt x="2127" y="278"/>
                    <a:pt x="2127" y="278"/>
                  </a:cubicBezTo>
                  <a:cubicBezTo>
                    <a:pt x="2127" y="278"/>
                    <a:pt x="2127" y="278"/>
                    <a:pt x="2127" y="278"/>
                  </a:cubicBezTo>
                  <a:lnTo>
                    <a:pt x="2127" y="278"/>
                  </a:lnTo>
                  <a:cubicBezTo>
                    <a:pt x="2034" y="278"/>
                    <a:pt x="2034" y="370"/>
                    <a:pt x="2034" y="370"/>
                  </a:cubicBezTo>
                  <a:cubicBezTo>
                    <a:pt x="2034" y="370"/>
                    <a:pt x="2034" y="370"/>
                    <a:pt x="2034" y="370"/>
                  </a:cubicBezTo>
                  <a:cubicBezTo>
                    <a:pt x="2034" y="370"/>
                    <a:pt x="2034" y="370"/>
                    <a:pt x="1942" y="370"/>
                  </a:cubicBezTo>
                  <a:cubicBezTo>
                    <a:pt x="1942" y="370"/>
                    <a:pt x="1942" y="370"/>
                    <a:pt x="1942" y="463"/>
                  </a:cubicBezTo>
                  <a:cubicBezTo>
                    <a:pt x="1942" y="463"/>
                    <a:pt x="1942" y="463"/>
                    <a:pt x="1849" y="463"/>
                  </a:cubicBezTo>
                  <a:cubicBezTo>
                    <a:pt x="1849" y="463"/>
                    <a:pt x="1849" y="463"/>
                    <a:pt x="1757" y="463"/>
                  </a:cubicBezTo>
                  <a:lnTo>
                    <a:pt x="1757" y="555"/>
                  </a:lnTo>
                  <a:cubicBezTo>
                    <a:pt x="1757" y="555"/>
                    <a:pt x="1665" y="555"/>
                    <a:pt x="1665" y="555"/>
                  </a:cubicBezTo>
                  <a:cubicBezTo>
                    <a:pt x="1665" y="555"/>
                    <a:pt x="1665" y="555"/>
                    <a:pt x="1665" y="555"/>
                  </a:cubicBezTo>
                  <a:cubicBezTo>
                    <a:pt x="1572" y="555"/>
                    <a:pt x="1572" y="555"/>
                    <a:pt x="1572" y="555"/>
                  </a:cubicBezTo>
                  <a:cubicBezTo>
                    <a:pt x="1572" y="555"/>
                    <a:pt x="1572" y="555"/>
                    <a:pt x="1572" y="555"/>
                  </a:cubicBezTo>
                  <a:cubicBezTo>
                    <a:pt x="1480" y="555"/>
                    <a:pt x="1480" y="555"/>
                    <a:pt x="1480" y="648"/>
                  </a:cubicBezTo>
                  <a:cubicBezTo>
                    <a:pt x="1480" y="648"/>
                    <a:pt x="1480" y="648"/>
                    <a:pt x="1387" y="648"/>
                  </a:cubicBezTo>
                  <a:cubicBezTo>
                    <a:pt x="1387" y="648"/>
                    <a:pt x="1387" y="648"/>
                    <a:pt x="1295" y="648"/>
                  </a:cubicBezTo>
                  <a:cubicBezTo>
                    <a:pt x="1295" y="648"/>
                    <a:pt x="1295" y="648"/>
                    <a:pt x="1295" y="648"/>
                  </a:cubicBezTo>
                  <a:cubicBezTo>
                    <a:pt x="1202" y="648"/>
                    <a:pt x="1202" y="648"/>
                    <a:pt x="1202" y="648"/>
                  </a:cubicBezTo>
                  <a:cubicBezTo>
                    <a:pt x="1202" y="648"/>
                    <a:pt x="1110" y="648"/>
                    <a:pt x="1110" y="648"/>
                  </a:cubicBezTo>
                  <a:cubicBezTo>
                    <a:pt x="1110" y="648"/>
                    <a:pt x="1110" y="648"/>
                    <a:pt x="1110" y="648"/>
                  </a:cubicBezTo>
                  <a:cubicBezTo>
                    <a:pt x="1017" y="648"/>
                    <a:pt x="1017" y="648"/>
                    <a:pt x="1017" y="648"/>
                  </a:cubicBezTo>
                  <a:cubicBezTo>
                    <a:pt x="1017" y="648"/>
                    <a:pt x="1017" y="648"/>
                    <a:pt x="925" y="648"/>
                  </a:cubicBezTo>
                  <a:cubicBezTo>
                    <a:pt x="925" y="648"/>
                    <a:pt x="925" y="648"/>
                    <a:pt x="925" y="648"/>
                  </a:cubicBezTo>
                  <a:lnTo>
                    <a:pt x="833" y="648"/>
                  </a:lnTo>
                  <a:cubicBezTo>
                    <a:pt x="833" y="648"/>
                    <a:pt x="833" y="648"/>
                    <a:pt x="833" y="648"/>
                  </a:cubicBezTo>
                  <a:cubicBezTo>
                    <a:pt x="740" y="648"/>
                    <a:pt x="740" y="648"/>
                    <a:pt x="740" y="648"/>
                  </a:cubicBezTo>
                  <a:cubicBezTo>
                    <a:pt x="740" y="648"/>
                    <a:pt x="740" y="555"/>
                    <a:pt x="740" y="555"/>
                  </a:cubicBezTo>
                  <a:cubicBezTo>
                    <a:pt x="648" y="555"/>
                    <a:pt x="648" y="555"/>
                    <a:pt x="648" y="555"/>
                  </a:cubicBezTo>
                  <a:cubicBezTo>
                    <a:pt x="648" y="555"/>
                    <a:pt x="555" y="555"/>
                    <a:pt x="555" y="555"/>
                  </a:cubicBezTo>
                  <a:cubicBezTo>
                    <a:pt x="555" y="555"/>
                    <a:pt x="463" y="555"/>
                    <a:pt x="463" y="555"/>
                  </a:cubicBezTo>
                  <a:cubicBezTo>
                    <a:pt x="463" y="555"/>
                    <a:pt x="463" y="555"/>
                    <a:pt x="370" y="463"/>
                  </a:cubicBezTo>
                  <a:cubicBezTo>
                    <a:pt x="370" y="463"/>
                    <a:pt x="370" y="463"/>
                    <a:pt x="370" y="463"/>
                  </a:cubicBezTo>
                  <a:cubicBezTo>
                    <a:pt x="370" y="463"/>
                    <a:pt x="278" y="463"/>
                    <a:pt x="278" y="463"/>
                  </a:cubicBezTo>
                  <a:cubicBezTo>
                    <a:pt x="93" y="278"/>
                    <a:pt x="1" y="186"/>
                    <a:pt x="1" y="1"/>
                  </a:cubicBezTo>
                  <a:lnTo>
                    <a:pt x="1" y="30782"/>
                  </a:lnTo>
                  <a:cubicBezTo>
                    <a:pt x="1" y="30966"/>
                    <a:pt x="93" y="31059"/>
                    <a:pt x="278" y="31244"/>
                  </a:cubicBezTo>
                  <a:cubicBezTo>
                    <a:pt x="278" y="31244"/>
                    <a:pt x="370" y="31244"/>
                    <a:pt x="370" y="31244"/>
                  </a:cubicBezTo>
                  <a:cubicBezTo>
                    <a:pt x="370" y="31244"/>
                    <a:pt x="370" y="31244"/>
                    <a:pt x="370" y="31244"/>
                  </a:cubicBezTo>
                  <a:cubicBezTo>
                    <a:pt x="463" y="31336"/>
                    <a:pt x="463" y="31336"/>
                    <a:pt x="463" y="31336"/>
                  </a:cubicBezTo>
                  <a:cubicBezTo>
                    <a:pt x="463" y="31336"/>
                    <a:pt x="463" y="31336"/>
                    <a:pt x="463" y="31336"/>
                  </a:cubicBezTo>
                  <a:cubicBezTo>
                    <a:pt x="463" y="31336"/>
                    <a:pt x="555" y="31336"/>
                    <a:pt x="555" y="31336"/>
                  </a:cubicBezTo>
                  <a:cubicBezTo>
                    <a:pt x="555" y="31336"/>
                    <a:pt x="555" y="31336"/>
                    <a:pt x="555" y="31336"/>
                  </a:cubicBezTo>
                  <a:cubicBezTo>
                    <a:pt x="648" y="31336"/>
                    <a:pt x="648" y="31336"/>
                    <a:pt x="648" y="31336"/>
                  </a:cubicBezTo>
                  <a:cubicBezTo>
                    <a:pt x="648" y="31336"/>
                    <a:pt x="648" y="31336"/>
                    <a:pt x="648" y="31429"/>
                  </a:cubicBezTo>
                  <a:cubicBezTo>
                    <a:pt x="740" y="31429"/>
                    <a:pt x="740" y="31429"/>
                    <a:pt x="740" y="31429"/>
                  </a:cubicBezTo>
                  <a:cubicBezTo>
                    <a:pt x="740" y="31429"/>
                    <a:pt x="740" y="31429"/>
                    <a:pt x="740" y="31429"/>
                  </a:cubicBezTo>
                  <a:cubicBezTo>
                    <a:pt x="740" y="31429"/>
                    <a:pt x="740" y="31429"/>
                    <a:pt x="833" y="31429"/>
                  </a:cubicBezTo>
                  <a:cubicBezTo>
                    <a:pt x="833" y="31429"/>
                    <a:pt x="833" y="31429"/>
                    <a:pt x="833" y="31429"/>
                  </a:cubicBezTo>
                  <a:cubicBezTo>
                    <a:pt x="833" y="31429"/>
                    <a:pt x="833" y="31429"/>
                    <a:pt x="833" y="31429"/>
                  </a:cubicBezTo>
                  <a:cubicBezTo>
                    <a:pt x="833" y="31429"/>
                    <a:pt x="925" y="31429"/>
                    <a:pt x="925" y="31429"/>
                  </a:cubicBezTo>
                  <a:cubicBezTo>
                    <a:pt x="925" y="31429"/>
                    <a:pt x="925" y="31429"/>
                    <a:pt x="925" y="31429"/>
                  </a:cubicBezTo>
                  <a:cubicBezTo>
                    <a:pt x="925" y="31429"/>
                    <a:pt x="925" y="31429"/>
                    <a:pt x="925" y="31429"/>
                  </a:cubicBezTo>
                  <a:cubicBezTo>
                    <a:pt x="1017" y="31429"/>
                    <a:pt x="1017" y="31429"/>
                    <a:pt x="1017" y="31429"/>
                  </a:cubicBezTo>
                  <a:cubicBezTo>
                    <a:pt x="1017" y="31429"/>
                    <a:pt x="1017" y="31429"/>
                    <a:pt x="1017" y="31429"/>
                  </a:cubicBezTo>
                  <a:lnTo>
                    <a:pt x="1110" y="31429"/>
                  </a:lnTo>
                  <a:lnTo>
                    <a:pt x="1110" y="31429"/>
                  </a:lnTo>
                  <a:cubicBezTo>
                    <a:pt x="1110" y="31429"/>
                    <a:pt x="1110" y="31429"/>
                    <a:pt x="1202" y="31429"/>
                  </a:cubicBezTo>
                  <a:cubicBezTo>
                    <a:pt x="1202" y="31429"/>
                    <a:pt x="1202" y="31429"/>
                    <a:pt x="1202" y="31429"/>
                  </a:cubicBezTo>
                  <a:cubicBezTo>
                    <a:pt x="1202" y="31429"/>
                    <a:pt x="1202" y="31429"/>
                    <a:pt x="1295" y="31429"/>
                  </a:cubicBezTo>
                  <a:cubicBezTo>
                    <a:pt x="1295" y="31429"/>
                    <a:pt x="1295" y="31429"/>
                    <a:pt x="1295" y="31429"/>
                  </a:cubicBezTo>
                  <a:cubicBezTo>
                    <a:pt x="1295" y="31429"/>
                    <a:pt x="1295" y="31429"/>
                    <a:pt x="1295" y="31429"/>
                  </a:cubicBezTo>
                  <a:cubicBezTo>
                    <a:pt x="1387" y="31429"/>
                    <a:pt x="1387" y="31429"/>
                    <a:pt x="1387" y="31429"/>
                  </a:cubicBezTo>
                  <a:cubicBezTo>
                    <a:pt x="1387" y="31429"/>
                    <a:pt x="1387" y="31429"/>
                    <a:pt x="1387" y="31429"/>
                  </a:cubicBezTo>
                  <a:cubicBezTo>
                    <a:pt x="1480" y="31429"/>
                    <a:pt x="1480" y="31429"/>
                    <a:pt x="1480" y="31429"/>
                  </a:cubicBezTo>
                  <a:cubicBezTo>
                    <a:pt x="1480" y="31336"/>
                    <a:pt x="1480" y="31336"/>
                    <a:pt x="1572" y="31336"/>
                  </a:cubicBezTo>
                  <a:cubicBezTo>
                    <a:pt x="1572" y="31336"/>
                    <a:pt x="1572" y="31336"/>
                    <a:pt x="1572" y="31336"/>
                  </a:cubicBezTo>
                  <a:cubicBezTo>
                    <a:pt x="1572" y="31336"/>
                    <a:pt x="1572" y="31336"/>
                    <a:pt x="1665" y="31336"/>
                  </a:cubicBezTo>
                  <a:cubicBezTo>
                    <a:pt x="1665" y="31336"/>
                    <a:pt x="1665" y="31336"/>
                    <a:pt x="1665" y="31336"/>
                  </a:cubicBezTo>
                  <a:cubicBezTo>
                    <a:pt x="1665" y="31336"/>
                    <a:pt x="1665" y="31336"/>
                    <a:pt x="1665" y="31336"/>
                  </a:cubicBezTo>
                  <a:cubicBezTo>
                    <a:pt x="1665" y="31336"/>
                    <a:pt x="1757" y="31336"/>
                    <a:pt x="1757" y="31336"/>
                  </a:cubicBezTo>
                  <a:cubicBezTo>
                    <a:pt x="1757" y="31336"/>
                    <a:pt x="1757" y="31244"/>
                    <a:pt x="1757" y="31244"/>
                  </a:cubicBezTo>
                  <a:cubicBezTo>
                    <a:pt x="1849" y="31244"/>
                    <a:pt x="1849" y="31244"/>
                    <a:pt x="1849" y="31244"/>
                  </a:cubicBezTo>
                  <a:cubicBezTo>
                    <a:pt x="1942" y="31244"/>
                    <a:pt x="1942" y="31244"/>
                    <a:pt x="1942" y="31244"/>
                  </a:cubicBezTo>
                  <a:cubicBezTo>
                    <a:pt x="1942" y="31244"/>
                    <a:pt x="1942" y="31244"/>
                    <a:pt x="1942" y="31244"/>
                  </a:cubicBezTo>
                  <a:cubicBezTo>
                    <a:pt x="1942" y="31151"/>
                    <a:pt x="1942" y="31151"/>
                    <a:pt x="1942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151"/>
                    <a:pt x="2034" y="31151"/>
                    <a:pt x="2034" y="31151"/>
                  </a:cubicBezTo>
                  <a:cubicBezTo>
                    <a:pt x="2034" y="31059"/>
                    <a:pt x="2034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1059"/>
                    <a:pt x="2127" y="31059"/>
                  </a:cubicBezTo>
                  <a:cubicBezTo>
                    <a:pt x="2127" y="31059"/>
                    <a:pt x="2127" y="30966"/>
                    <a:pt x="2127" y="30966"/>
                  </a:cubicBezTo>
                  <a:cubicBezTo>
                    <a:pt x="2127" y="30966"/>
                    <a:pt x="2127" y="30966"/>
                    <a:pt x="2127" y="30966"/>
                  </a:cubicBezTo>
                  <a:cubicBezTo>
                    <a:pt x="2127" y="30966"/>
                    <a:pt x="2127" y="30966"/>
                    <a:pt x="2127" y="30966"/>
                  </a:cubicBezTo>
                  <a:cubicBezTo>
                    <a:pt x="2219" y="30966"/>
                    <a:pt x="2219" y="30966"/>
                    <a:pt x="2219" y="30966"/>
                  </a:cubicBezTo>
                  <a:cubicBezTo>
                    <a:pt x="2219" y="30966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cubicBezTo>
                    <a:pt x="2219" y="30874"/>
                    <a:pt x="2219" y="30874"/>
                    <a:pt x="2219" y="30874"/>
                  </a:cubicBezTo>
                  <a:lnTo>
                    <a:pt x="2219" y="30874"/>
                  </a:lnTo>
                  <a:cubicBezTo>
                    <a:pt x="2219" y="30782"/>
                    <a:pt x="2219" y="30782"/>
                    <a:pt x="2219" y="30782"/>
                  </a:cubicBezTo>
                  <a:cubicBezTo>
                    <a:pt x="2219" y="30782"/>
                    <a:pt x="2219" y="30782"/>
                    <a:pt x="2219" y="30782"/>
                  </a:cubicBezTo>
                  <a:lnTo>
                    <a:pt x="2219" y="30782"/>
                  </a:lnTo>
                  <a:lnTo>
                    <a:pt x="2219" y="1"/>
                  </a:lnTo>
                  <a:cubicBezTo>
                    <a:pt x="2219" y="1"/>
                    <a:pt x="2219" y="1"/>
                    <a:pt x="2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619819" y="3370354"/>
              <a:ext cx="44353" cy="26289"/>
            </a:xfrm>
            <a:custGeom>
              <a:rect b="b" l="l" r="r" t="t"/>
              <a:pathLst>
                <a:path extrusionOk="0" h="1480" w="2497">
                  <a:moveTo>
                    <a:pt x="2034" y="278"/>
                  </a:moveTo>
                  <a:cubicBezTo>
                    <a:pt x="1665" y="0"/>
                    <a:pt x="925" y="0"/>
                    <a:pt x="463" y="278"/>
                  </a:cubicBezTo>
                  <a:cubicBezTo>
                    <a:pt x="1" y="555"/>
                    <a:pt x="1" y="925"/>
                    <a:pt x="463" y="1202"/>
                  </a:cubicBezTo>
                  <a:cubicBezTo>
                    <a:pt x="925" y="1479"/>
                    <a:pt x="1665" y="1479"/>
                    <a:pt x="2127" y="1202"/>
                  </a:cubicBezTo>
                  <a:cubicBezTo>
                    <a:pt x="2497" y="925"/>
                    <a:pt x="2497" y="555"/>
                    <a:pt x="2034" y="278"/>
                  </a:cubicBezTo>
                  <a:close/>
                </a:path>
              </a:pathLst>
            </a:custGeom>
            <a:solidFill>
              <a:srgbClr val="9C9E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2391607" y="3128997"/>
              <a:ext cx="500778" cy="456461"/>
            </a:xfrm>
            <a:custGeom>
              <a:rect b="b" l="l" r="r" t="t"/>
              <a:pathLst>
                <a:path extrusionOk="0" h="25698" w="28193">
                  <a:moveTo>
                    <a:pt x="28193" y="12849"/>
                  </a:moveTo>
                  <a:cubicBezTo>
                    <a:pt x="28193" y="19874"/>
                    <a:pt x="21907" y="25697"/>
                    <a:pt x="14143" y="25697"/>
                  </a:cubicBezTo>
                  <a:cubicBezTo>
                    <a:pt x="6378" y="25697"/>
                    <a:pt x="0" y="19874"/>
                    <a:pt x="0" y="12849"/>
                  </a:cubicBezTo>
                  <a:cubicBezTo>
                    <a:pt x="0" y="5731"/>
                    <a:pt x="6378" y="0"/>
                    <a:pt x="14143" y="0"/>
                  </a:cubicBezTo>
                  <a:cubicBezTo>
                    <a:pt x="21907" y="0"/>
                    <a:pt x="28193" y="5731"/>
                    <a:pt x="28193" y="12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2391607" y="3334225"/>
              <a:ext cx="500778" cy="251233"/>
            </a:xfrm>
            <a:custGeom>
              <a:rect b="b" l="l" r="r" t="t"/>
              <a:pathLst>
                <a:path extrusionOk="0" h="14144" w="28193">
                  <a:moveTo>
                    <a:pt x="28193" y="1"/>
                  </a:moveTo>
                  <a:cubicBezTo>
                    <a:pt x="28193" y="463"/>
                    <a:pt x="28193" y="833"/>
                    <a:pt x="28193" y="1295"/>
                  </a:cubicBezTo>
                  <a:cubicBezTo>
                    <a:pt x="28193" y="8320"/>
                    <a:pt x="21907" y="14143"/>
                    <a:pt x="14143" y="14143"/>
                  </a:cubicBezTo>
                  <a:cubicBezTo>
                    <a:pt x="6378" y="14143"/>
                    <a:pt x="0" y="8320"/>
                    <a:pt x="0" y="1295"/>
                  </a:cubicBezTo>
                  <a:cubicBezTo>
                    <a:pt x="0" y="833"/>
                    <a:pt x="93" y="463"/>
                    <a:pt x="93" y="1"/>
                  </a:cubicBezTo>
                  <a:cubicBezTo>
                    <a:pt x="2866" y="3791"/>
                    <a:pt x="8135" y="6379"/>
                    <a:pt x="14143" y="6379"/>
                  </a:cubicBezTo>
                  <a:cubicBezTo>
                    <a:pt x="20151" y="6379"/>
                    <a:pt x="25327" y="3791"/>
                    <a:pt x="28193" y="1"/>
                  </a:cubicBezTo>
                  <a:close/>
                </a:path>
              </a:pathLst>
            </a:custGeom>
            <a:solidFill>
              <a:srgbClr val="FDFDFD">
                <a:alpha val="60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41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Hardware</a:t>
            </a:r>
            <a:endParaRPr sz="2400"/>
          </a:p>
        </p:txBody>
      </p:sp>
      <p:pic>
        <p:nvPicPr>
          <p:cNvPr id="1232" name="Google Shape;1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0" y="1183950"/>
            <a:ext cx="5946815" cy="371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1"/>
          <p:cNvSpPr txBox="1"/>
          <p:nvPr/>
        </p:nvSpPr>
        <p:spPr>
          <a:xfrm>
            <a:off x="6078675" y="1509775"/>
            <a:ext cx="3000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PCB with RF430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chip for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short range transmission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Cell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battery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1.5V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Connector for connecting sensor and PCB.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Protection.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2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</a:t>
            </a:r>
            <a:endParaRPr/>
          </a:p>
        </p:txBody>
      </p:sp>
      <p:pic>
        <p:nvPicPr>
          <p:cNvPr id="1239" name="Google Shape;1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25" y="266475"/>
            <a:ext cx="2161250" cy="4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42"/>
          <p:cNvSpPr txBox="1"/>
          <p:nvPr/>
        </p:nvSpPr>
        <p:spPr>
          <a:xfrm>
            <a:off x="2701650" y="1682025"/>
            <a:ext cx="6151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 showing real time data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alert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low or too high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glucose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level.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button to connect to medical teams.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app can also keep track of food consumed by the user.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motivational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quotes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will keep the user motivated.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3"/>
          <p:cNvSpPr/>
          <p:nvPr/>
        </p:nvSpPr>
        <p:spPr>
          <a:xfrm>
            <a:off x="713100" y="3404333"/>
            <a:ext cx="4393500" cy="40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3"/>
          <p:cNvSpPr/>
          <p:nvPr/>
        </p:nvSpPr>
        <p:spPr>
          <a:xfrm>
            <a:off x="2421300" y="1333758"/>
            <a:ext cx="977100" cy="9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3"/>
          <p:cNvSpPr txBox="1"/>
          <p:nvPr>
            <p:ph type="title"/>
          </p:nvPr>
        </p:nvSpPr>
        <p:spPr>
          <a:xfrm>
            <a:off x="510600" y="2436688"/>
            <a:ext cx="479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48" name="Google Shape;1248;p43"/>
          <p:cNvSpPr txBox="1"/>
          <p:nvPr>
            <p:ph idx="2" type="title"/>
          </p:nvPr>
        </p:nvSpPr>
        <p:spPr>
          <a:xfrm>
            <a:off x="2478150" y="1505808"/>
            <a:ext cx="8634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49" name="Google Shape;1249;p43"/>
          <p:cNvGrpSpPr/>
          <p:nvPr/>
        </p:nvGrpSpPr>
        <p:grpSpPr>
          <a:xfrm>
            <a:off x="7572661" y="1242882"/>
            <a:ext cx="1571348" cy="1960400"/>
            <a:chOff x="7209336" y="1559957"/>
            <a:chExt cx="1645391" cy="2395698"/>
          </a:xfrm>
        </p:grpSpPr>
        <p:sp>
          <p:nvSpPr>
            <p:cNvPr id="1250" name="Google Shape;1250;p43"/>
            <p:cNvSpPr/>
            <p:nvPr/>
          </p:nvSpPr>
          <p:spPr>
            <a:xfrm>
              <a:off x="7209336" y="2303173"/>
              <a:ext cx="944278" cy="535891"/>
            </a:xfrm>
            <a:custGeom>
              <a:rect b="b" l="l" r="r" t="t"/>
              <a:pathLst>
                <a:path extrusionOk="0" h="32493" w="57255">
                  <a:moveTo>
                    <a:pt x="12167" y="1"/>
                  </a:moveTo>
                  <a:lnTo>
                    <a:pt x="0" y="6871"/>
                  </a:lnTo>
                  <a:lnTo>
                    <a:pt x="45231" y="32492"/>
                  </a:lnTo>
                  <a:lnTo>
                    <a:pt x="57254" y="25622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7209336" y="2416493"/>
              <a:ext cx="724730" cy="1123684"/>
            </a:xfrm>
            <a:custGeom>
              <a:rect b="b" l="l" r="r" t="t"/>
              <a:pathLst>
                <a:path extrusionOk="0" h="68133" w="43943">
                  <a:moveTo>
                    <a:pt x="0" y="0"/>
                  </a:moveTo>
                  <a:lnTo>
                    <a:pt x="0" y="43227"/>
                  </a:lnTo>
                  <a:lnTo>
                    <a:pt x="17320" y="53103"/>
                  </a:lnTo>
                  <a:lnTo>
                    <a:pt x="17892" y="53390"/>
                  </a:lnTo>
                  <a:lnTo>
                    <a:pt x="43943" y="68132"/>
                  </a:lnTo>
                  <a:lnTo>
                    <a:pt x="43943" y="24906"/>
                  </a:lnTo>
                  <a:lnTo>
                    <a:pt x="17892" y="10163"/>
                  </a:lnTo>
                  <a:lnTo>
                    <a:pt x="17320" y="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7955308" y="2725727"/>
              <a:ext cx="198306" cy="162913"/>
            </a:xfrm>
            <a:custGeom>
              <a:rect b="b" l="l" r="r" t="t"/>
              <a:pathLst>
                <a:path extrusionOk="0" h="9878" w="12024">
                  <a:moveTo>
                    <a:pt x="12023" y="1"/>
                  </a:moveTo>
                  <a:lnTo>
                    <a:pt x="0" y="6871"/>
                  </a:lnTo>
                  <a:lnTo>
                    <a:pt x="0" y="9877"/>
                  </a:lnTo>
                  <a:lnTo>
                    <a:pt x="12023" y="2863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7546904" y="2610065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1" y="0"/>
                  </a:moveTo>
                  <a:lnTo>
                    <a:pt x="1" y="43227"/>
                  </a:lnTo>
                  <a:lnTo>
                    <a:pt x="716" y="43513"/>
                  </a:lnTo>
                  <a:lnTo>
                    <a:pt x="71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7683825" y="2390517"/>
              <a:ext cx="153463" cy="89719"/>
            </a:xfrm>
            <a:custGeom>
              <a:rect b="b" l="l" r="r" t="t"/>
              <a:pathLst>
                <a:path extrusionOk="0" h="5440" w="9305">
                  <a:moveTo>
                    <a:pt x="6728" y="1"/>
                  </a:moveTo>
                  <a:lnTo>
                    <a:pt x="1" y="3865"/>
                  </a:lnTo>
                  <a:lnTo>
                    <a:pt x="2577" y="5440"/>
                  </a:lnTo>
                  <a:lnTo>
                    <a:pt x="9304" y="1432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7683825" y="2454260"/>
              <a:ext cx="42501" cy="217190"/>
            </a:xfrm>
            <a:custGeom>
              <a:rect b="b" l="l" r="r" t="t"/>
              <a:pathLst>
                <a:path extrusionOk="0" h="13169" w="2577">
                  <a:moveTo>
                    <a:pt x="1" y="0"/>
                  </a:moveTo>
                  <a:lnTo>
                    <a:pt x="1" y="11594"/>
                  </a:lnTo>
                  <a:lnTo>
                    <a:pt x="2577" y="13169"/>
                  </a:lnTo>
                  <a:lnTo>
                    <a:pt x="2577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7726310" y="2414118"/>
              <a:ext cx="110978" cy="257332"/>
            </a:xfrm>
            <a:custGeom>
              <a:rect b="b" l="l" r="r" t="t"/>
              <a:pathLst>
                <a:path extrusionOk="0" h="15603" w="6729">
                  <a:moveTo>
                    <a:pt x="6728" y="1"/>
                  </a:moveTo>
                  <a:lnTo>
                    <a:pt x="1" y="4009"/>
                  </a:lnTo>
                  <a:lnTo>
                    <a:pt x="1" y="15603"/>
                  </a:lnTo>
                  <a:lnTo>
                    <a:pt x="6728" y="11595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7759361" y="2404684"/>
              <a:ext cx="120412" cy="70835"/>
            </a:xfrm>
            <a:custGeom>
              <a:rect b="b" l="l" r="r" t="t"/>
              <a:pathLst>
                <a:path extrusionOk="0" h="4295" w="7301">
                  <a:moveTo>
                    <a:pt x="6299" y="0"/>
                  </a:moveTo>
                  <a:lnTo>
                    <a:pt x="1" y="3579"/>
                  </a:lnTo>
                  <a:lnTo>
                    <a:pt x="1146" y="4294"/>
                  </a:lnTo>
                  <a:lnTo>
                    <a:pt x="7301" y="57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759361" y="2463694"/>
              <a:ext cx="18900" cy="217206"/>
            </a:xfrm>
            <a:custGeom>
              <a:rect b="b" l="l" r="r" t="t"/>
              <a:pathLst>
                <a:path extrusionOk="0" h="13170" w="1146">
                  <a:moveTo>
                    <a:pt x="1" y="1"/>
                  </a:moveTo>
                  <a:lnTo>
                    <a:pt x="1" y="12454"/>
                  </a:lnTo>
                  <a:lnTo>
                    <a:pt x="1146" y="13169"/>
                  </a:lnTo>
                  <a:lnTo>
                    <a:pt x="1146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7778245" y="2414118"/>
              <a:ext cx="101528" cy="266783"/>
            </a:xfrm>
            <a:custGeom>
              <a:rect b="b" l="l" r="r" t="t"/>
              <a:pathLst>
                <a:path extrusionOk="0" h="16176" w="6156">
                  <a:moveTo>
                    <a:pt x="6156" y="1"/>
                  </a:moveTo>
                  <a:lnTo>
                    <a:pt x="1" y="3722"/>
                  </a:lnTo>
                  <a:lnTo>
                    <a:pt x="1" y="16175"/>
                  </a:lnTo>
                  <a:lnTo>
                    <a:pt x="6156" y="12597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7785336" y="2357466"/>
              <a:ext cx="148729" cy="85002"/>
            </a:xfrm>
            <a:custGeom>
              <a:rect b="b" l="l" r="r" t="t"/>
              <a:pathLst>
                <a:path extrusionOk="0" h="5154" w="9018">
                  <a:moveTo>
                    <a:pt x="7730" y="1"/>
                  </a:moveTo>
                  <a:lnTo>
                    <a:pt x="0" y="4438"/>
                  </a:lnTo>
                  <a:lnTo>
                    <a:pt x="1289" y="5154"/>
                  </a:lnTo>
                  <a:lnTo>
                    <a:pt x="9018" y="71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7785336" y="2430643"/>
              <a:ext cx="21259" cy="266783"/>
            </a:xfrm>
            <a:custGeom>
              <a:rect b="b" l="l" r="r" t="t"/>
              <a:pathLst>
                <a:path extrusionOk="0" h="16176" w="1289">
                  <a:moveTo>
                    <a:pt x="0" y="1"/>
                  </a:moveTo>
                  <a:lnTo>
                    <a:pt x="0" y="15316"/>
                  </a:lnTo>
                  <a:lnTo>
                    <a:pt x="1289" y="16175"/>
                  </a:lnTo>
                  <a:lnTo>
                    <a:pt x="1289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806579" y="2369275"/>
              <a:ext cx="127487" cy="328151"/>
            </a:xfrm>
            <a:custGeom>
              <a:rect b="b" l="l" r="r" t="t"/>
              <a:pathLst>
                <a:path extrusionOk="0" h="19897" w="7730">
                  <a:moveTo>
                    <a:pt x="7730" y="0"/>
                  </a:moveTo>
                  <a:lnTo>
                    <a:pt x="1" y="4438"/>
                  </a:lnTo>
                  <a:lnTo>
                    <a:pt x="1" y="19896"/>
                  </a:lnTo>
                  <a:lnTo>
                    <a:pt x="7730" y="15316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7811296" y="2442452"/>
              <a:ext cx="165271" cy="94436"/>
            </a:xfrm>
            <a:custGeom>
              <a:rect b="b" l="l" r="r" t="t"/>
              <a:pathLst>
                <a:path extrusionOk="0" h="5726" w="10021">
                  <a:moveTo>
                    <a:pt x="7158" y="1"/>
                  </a:moveTo>
                  <a:lnTo>
                    <a:pt x="1" y="4151"/>
                  </a:lnTo>
                  <a:lnTo>
                    <a:pt x="2720" y="5726"/>
                  </a:lnTo>
                  <a:lnTo>
                    <a:pt x="10020" y="1575"/>
                  </a:lnTo>
                  <a:lnTo>
                    <a:pt x="7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7811296" y="2510912"/>
              <a:ext cx="44876" cy="231357"/>
            </a:xfrm>
            <a:custGeom>
              <a:rect b="b" l="l" r="r" t="t"/>
              <a:pathLst>
                <a:path extrusionOk="0" h="14028" w="2721">
                  <a:moveTo>
                    <a:pt x="1" y="0"/>
                  </a:moveTo>
                  <a:lnTo>
                    <a:pt x="1" y="12310"/>
                  </a:lnTo>
                  <a:lnTo>
                    <a:pt x="2720" y="14028"/>
                  </a:lnTo>
                  <a:lnTo>
                    <a:pt x="2720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7856155" y="2468427"/>
              <a:ext cx="120412" cy="273841"/>
            </a:xfrm>
            <a:custGeom>
              <a:rect b="b" l="l" r="r" t="t"/>
              <a:pathLst>
                <a:path extrusionOk="0" h="16604" w="7301">
                  <a:moveTo>
                    <a:pt x="7300" y="0"/>
                  </a:moveTo>
                  <a:lnTo>
                    <a:pt x="0" y="4151"/>
                  </a:lnTo>
                  <a:lnTo>
                    <a:pt x="0" y="16604"/>
                  </a:lnTo>
                  <a:lnTo>
                    <a:pt x="7300" y="12310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7934049" y="2711560"/>
              <a:ext cx="920677" cy="531174"/>
            </a:xfrm>
            <a:custGeom>
              <a:rect b="b" l="l" r="r" t="t"/>
              <a:pathLst>
                <a:path extrusionOk="0" h="32207" w="55824">
                  <a:moveTo>
                    <a:pt x="12167" y="1"/>
                  </a:moveTo>
                  <a:lnTo>
                    <a:pt x="1" y="7015"/>
                  </a:lnTo>
                  <a:lnTo>
                    <a:pt x="43800" y="32206"/>
                  </a:lnTo>
                  <a:lnTo>
                    <a:pt x="55823" y="25336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7934049" y="2827238"/>
              <a:ext cx="722388" cy="1128417"/>
            </a:xfrm>
            <a:custGeom>
              <a:rect b="b" l="l" r="r" t="t"/>
              <a:pathLst>
                <a:path extrusionOk="0" h="68420" w="43801">
                  <a:moveTo>
                    <a:pt x="1" y="1"/>
                  </a:moveTo>
                  <a:lnTo>
                    <a:pt x="1" y="43227"/>
                  </a:lnTo>
                  <a:lnTo>
                    <a:pt x="20040" y="54821"/>
                  </a:lnTo>
                  <a:lnTo>
                    <a:pt x="20612" y="55108"/>
                  </a:lnTo>
                  <a:lnTo>
                    <a:pt x="43800" y="68419"/>
                  </a:lnTo>
                  <a:lnTo>
                    <a:pt x="43800" y="25192"/>
                  </a:lnTo>
                  <a:lnTo>
                    <a:pt x="20612" y="11881"/>
                  </a:lnTo>
                  <a:lnTo>
                    <a:pt x="20040" y="11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8656421" y="3129397"/>
              <a:ext cx="198306" cy="826258"/>
            </a:xfrm>
            <a:custGeom>
              <a:rect b="b" l="l" r="r" t="t"/>
              <a:pathLst>
                <a:path extrusionOk="0" h="50099" w="12024">
                  <a:moveTo>
                    <a:pt x="12023" y="1"/>
                  </a:moveTo>
                  <a:lnTo>
                    <a:pt x="0" y="6871"/>
                  </a:lnTo>
                  <a:lnTo>
                    <a:pt x="0" y="50098"/>
                  </a:lnTo>
                  <a:lnTo>
                    <a:pt x="12023" y="43228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8264542" y="3016094"/>
              <a:ext cx="9467" cy="720013"/>
            </a:xfrm>
            <a:custGeom>
              <a:rect b="b" l="l" r="r" t="t"/>
              <a:pathLst>
                <a:path extrusionOk="0" h="43657" w="574">
                  <a:moveTo>
                    <a:pt x="1" y="0"/>
                  </a:moveTo>
                  <a:lnTo>
                    <a:pt x="1" y="43370"/>
                  </a:lnTo>
                  <a:lnTo>
                    <a:pt x="573" y="43657"/>
                  </a:lnTo>
                  <a:lnTo>
                    <a:pt x="573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7511495" y="2798904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6"/>
                  </a:lnTo>
                  <a:lnTo>
                    <a:pt x="859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579955" y="2836688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859" y="11022"/>
                  </a:lnTo>
                  <a:lnTo>
                    <a:pt x="859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8229133" y="3216742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5"/>
                  </a:lnTo>
                  <a:lnTo>
                    <a:pt x="859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8297593" y="3254526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716" y="11021"/>
                  </a:lnTo>
                  <a:lnTo>
                    <a:pt x="859" y="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7910448" y="2813071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0" y="1"/>
                  </a:moveTo>
                  <a:lnTo>
                    <a:pt x="0" y="43228"/>
                  </a:lnTo>
                  <a:lnTo>
                    <a:pt x="716" y="43514"/>
                  </a:lnTo>
                  <a:lnTo>
                    <a:pt x="71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8219699" y="1559957"/>
              <a:ext cx="516990" cy="1170902"/>
            </a:xfrm>
            <a:custGeom>
              <a:rect b="b" l="l" r="r" t="t"/>
              <a:pathLst>
                <a:path extrusionOk="0" h="70996" w="31347">
                  <a:moveTo>
                    <a:pt x="4008" y="10020"/>
                  </a:moveTo>
                  <a:lnTo>
                    <a:pt x="13598" y="15602"/>
                  </a:lnTo>
                  <a:lnTo>
                    <a:pt x="13598" y="17033"/>
                  </a:lnTo>
                  <a:lnTo>
                    <a:pt x="4008" y="11594"/>
                  </a:lnTo>
                  <a:lnTo>
                    <a:pt x="4008" y="10020"/>
                  </a:lnTo>
                  <a:close/>
                  <a:moveTo>
                    <a:pt x="4008" y="13884"/>
                  </a:moveTo>
                  <a:lnTo>
                    <a:pt x="13598" y="19466"/>
                  </a:lnTo>
                  <a:lnTo>
                    <a:pt x="13598" y="20898"/>
                  </a:lnTo>
                  <a:lnTo>
                    <a:pt x="4008" y="15459"/>
                  </a:lnTo>
                  <a:lnTo>
                    <a:pt x="4008" y="13884"/>
                  </a:lnTo>
                  <a:close/>
                  <a:moveTo>
                    <a:pt x="4008" y="17749"/>
                  </a:moveTo>
                  <a:lnTo>
                    <a:pt x="13598" y="23331"/>
                  </a:lnTo>
                  <a:lnTo>
                    <a:pt x="13598" y="24762"/>
                  </a:lnTo>
                  <a:lnTo>
                    <a:pt x="4008" y="19323"/>
                  </a:lnTo>
                  <a:lnTo>
                    <a:pt x="4008" y="17749"/>
                  </a:lnTo>
                  <a:close/>
                  <a:moveTo>
                    <a:pt x="4008" y="21757"/>
                  </a:moveTo>
                  <a:lnTo>
                    <a:pt x="13455" y="27196"/>
                  </a:lnTo>
                  <a:lnTo>
                    <a:pt x="13455" y="28627"/>
                  </a:lnTo>
                  <a:lnTo>
                    <a:pt x="4008" y="23188"/>
                  </a:lnTo>
                  <a:lnTo>
                    <a:pt x="4008" y="21757"/>
                  </a:lnTo>
                  <a:close/>
                  <a:moveTo>
                    <a:pt x="17827" y="19060"/>
                  </a:moveTo>
                  <a:cubicBezTo>
                    <a:pt x="18082" y="19060"/>
                    <a:pt x="18388" y="19142"/>
                    <a:pt x="18751" y="19323"/>
                  </a:cubicBezTo>
                  <a:cubicBezTo>
                    <a:pt x="18751" y="19323"/>
                    <a:pt x="18751" y="19323"/>
                    <a:pt x="18894" y="19466"/>
                  </a:cubicBezTo>
                  <a:cubicBezTo>
                    <a:pt x="20468" y="20325"/>
                    <a:pt x="22043" y="24333"/>
                    <a:pt x="22043" y="24333"/>
                  </a:cubicBezTo>
                  <a:cubicBezTo>
                    <a:pt x="22043" y="24333"/>
                    <a:pt x="23215" y="22477"/>
                    <a:pt x="24752" y="22477"/>
                  </a:cubicBezTo>
                  <a:cubicBezTo>
                    <a:pt x="25076" y="22477"/>
                    <a:pt x="25416" y="22559"/>
                    <a:pt x="25764" y="22759"/>
                  </a:cubicBezTo>
                  <a:cubicBezTo>
                    <a:pt x="25908" y="22902"/>
                    <a:pt x="26194" y="23188"/>
                    <a:pt x="26480" y="23474"/>
                  </a:cubicBezTo>
                  <a:cubicBezTo>
                    <a:pt x="28770" y="26051"/>
                    <a:pt x="27339" y="28770"/>
                    <a:pt x="25621" y="29629"/>
                  </a:cubicBezTo>
                  <a:cubicBezTo>
                    <a:pt x="24047" y="30631"/>
                    <a:pt x="21757" y="30774"/>
                    <a:pt x="21757" y="30774"/>
                  </a:cubicBezTo>
                  <a:cubicBezTo>
                    <a:pt x="21757" y="30822"/>
                    <a:pt x="21757" y="30838"/>
                    <a:pt x="21751" y="30838"/>
                  </a:cubicBezTo>
                  <a:cubicBezTo>
                    <a:pt x="21741" y="30838"/>
                    <a:pt x="21709" y="30774"/>
                    <a:pt x="21613" y="30774"/>
                  </a:cubicBezTo>
                  <a:cubicBezTo>
                    <a:pt x="20612" y="30202"/>
                    <a:pt x="17892" y="25049"/>
                    <a:pt x="17606" y="24333"/>
                  </a:cubicBezTo>
                  <a:cubicBezTo>
                    <a:pt x="16622" y="22119"/>
                    <a:pt x="16272" y="19060"/>
                    <a:pt x="17827" y="19060"/>
                  </a:cubicBezTo>
                  <a:close/>
                  <a:moveTo>
                    <a:pt x="6441" y="29057"/>
                  </a:moveTo>
                  <a:lnTo>
                    <a:pt x="8588" y="30202"/>
                  </a:lnTo>
                  <a:lnTo>
                    <a:pt x="8588" y="32492"/>
                  </a:lnTo>
                  <a:lnTo>
                    <a:pt x="10449" y="33637"/>
                  </a:lnTo>
                  <a:lnTo>
                    <a:pt x="10449" y="36070"/>
                  </a:lnTo>
                  <a:lnTo>
                    <a:pt x="8588" y="34925"/>
                  </a:lnTo>
                  <a:lnTo>
                    <a:pt x="8588" y="37215"/>
                  </a:lnTo>
                  <a:lnTo>
                    <a:pt x="6441" y="35927"/>
                  </a:lnTo>
                  <a:lnTo>
                    <a:pt x="6441" y="33780"/>
                  </a:lnTo>
                  <a:lnTo>
                    <a:pt x="4437" y="32635"/>
                  </a:lnTo>
                  <a:lnTo>
                    <a:pt x="4437" y="30058"/>
                  </a:lnTo>
                  <a:lnTo>
                    <a:pt x="6441" y="31204"/>
                  </a:lnTo>
                  <a:lnTo>
                    <a:pt x="6441" y="29057"/>
                  </a:lnTo>
                  <a:close/>
                  <a:moveTo>
                    <a:pt x="17463" y="34925"/>
                  </a:moveTo>
                  <a:lnTo>
                    <a:pt x="27625" y="40794"/>
                  </a:lnTo>
                  <a:lnTo>
                    <a:pt x="27625" y="42225"/>
                  </a:lnTo>
                  <a:lnTo>
                    <a:pt x="17463" y="36356"/>
                  </a:lnTo>
                  <a:lnTo>
                    <a:pt x="17463" y="34925"/>
                  </a:lnTo>
                  <a:close/>
                  <a:moveTo>
                    <a:pt x="14027" y="36500"/>
                  </a:moveTo>
                  <a:lnTo>
                    <a:pt x="27625" y="44372"/>
                  </a:lnTo>
                  <a:lnTo>
                    <a:pt x="27625" y="45803"/>
                  </a:lnTo>
                  <a:lnTo>
                    <a:pt x="14027" y="38074"/>
                  </a:lnTo>
                  <a:lnTo>
                    <a:pt x="14027" y="36500"/>
                  </a:lnTo>
                  <a:close/>
                  <a:moveTo>
                    <a:pt x="13455" y="40078"/>
                  </a:moveTo>
                  <a:lnTo>
                    <a:pt x="27625" y="48237"/>
                  </a:lnTo>
                  <a:lnTo>
                    <a:pt x="27625" y="49668"/>
                  </a:lnTo>
                  <a:lnTo>
                    <a:pt x="13455" y="41509"/>
                  </a:lnTo>
                  <a:lnTo>
                    <a:pt x="13455" y="40078"/>
                  </a:lnTo>
                  <a:close/>
                  <a:moveTo>
                    <a:pt x="3722" y="38360"/>
                  </a:moveTo>
                  <a:lnTo>
                    <a:pt x="27625" y="52101"/>
                  </a:lnTo>
                  <a:lnTo>
                    <a:pt x="27482" y="53533"/>
                  </a:lnTo>
                  <a:lnTo>
                    <a:pt x="3722" y="39792"/>
                  </a:lnTo>
                  <a:lnTo>
                    <a:pt x="3722" y="38360"/>
                  </a:lnTo>
                  <a:close/>
                  <a:moveTo>
                    <a:pt x="3722" y="42225"/>
                  </a:moveTo>
                  <a:lnTo>
                    <a:pt x="27482" y="55966"/>
                  </a:lnTo>
                  <a:lnTo>
                    <a:pt x="27482" y="57397"/>
                  </a:lnTo>
                  <a:lnTo>
                    <a:pt x="3722" y="43656"/>
                  </a:lnTo>
                  <a:lnTo>
                    <a:pt x="3722" y="42225"/>
                  </a:lnTo>
                  <a:close/>
                  <a:moveTo>
                    <a:pt x="3722" y="46090"/>
                  </a:moveTo>
                  <a:lnTo>
                    <a:pt x="27482" y="59831"/>
                  </a:lnTo>
                  <a:lnTo>
                    <a:pt x="27482" y="61262"/>
                  </a:lnTo>
                  <a:lnTo>
                    <a:pt x="3722" y="47521"/>
                  </a:lnTo>
                  <a:lnTo>
                    <a:pt x="3722" y="46090"/>
                  </a:lnTo>
                  <a:close/>
                  <a:moveTo>
                    <a:pt x="143" y="0"/>
                  </a:moveTo>
                  <a:lnTo>
                    <a:pt x="0" y="52960"/>
                  </a:lnTo>
                  <a:lnTo>
                    <a:pt x="31204" y="70995"/>
                  </a:lnTo>
                  <a:lnTo>
                    <a:pt x="31347" y="1803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8285785" y="1725195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8285785" y="1788939"/>
              <a:ext cx="158180" cy="115678"/>
            </a:xfrm>
            <a:custGeom>
              <a:rect b="b" l="l" r="r" t="t"/>
              <a:pathLst>
                <a:path extrusionOk="0" h="7014" w="9591">
                  <a:moveTo>
                    <a:pt x="1" y="0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8285785" y="1852666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8285785" y="1918768"/>
              <a:ext cx="158180" cy="113336"/>
            </a:xfrm>
            <a:custGeom>
              <a:rect b="b" l="l" r="r" t="t"/>
              <a:pathLst>
                <a:path extrusionOk="0" h="6872" w="9591">
                  <a:moveTo>
                    <a:pt x="1" y="1"/>
                  </a:moveTo>
                  <a:lnTo>
                    <a:pt x="1" y="1432"/>
                  </a:lnTo>
                  <a:lnTo>
                    <a:pt x="9448" y="6871"/>
                  </a:lnTo>
                  <a:lnTo>
                    <a:pt x="9591" y="5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8451040" y="2161917"/>
              <a:ext cx="224282" cy="153463"/>
            </a:xfrm>
            <a:custGeom>
              <a:rect b="b" l="l" r="r" t="t"/>
              <a:pathLst>
                <a:path extrusionOk="0" h="9305" w="13599">
                  <a:moveTo>
                    <a:pt x="0" y="1"/>
                  </a:moveTo>
                  <a:lnTo>
                    <a:pt x="0" y="1575"/>
                  </a:lnTo>
                  <a:lnTo>
                    <a:pt x="13598" y="9304"/>
                  </a:lnTo>
                  <a:lnTo>
                    <a:pt x="13598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8507691" y="2135958"/>
              <a:ext cx="167630" cy="120395"/>
            </a:xfrm>
            <a:custGeom>
              <a:rect b="b" l="l" r="r" t="t"/>
              <a:pathLst>
                <a:path extrusionOk="0" h="7300" w="10164">
                  <a:moveTo>
                    <a:pt x="1" y="0"/>
                  </a:moveTo>
                  <a:lnTo>
                    <a:pt x="1" y="1431"/>
                  </a:lnTo>
                  <a:lnTo>
                    <a:pt x="10163" y="7300"/>
                  </a:lnTo>
                  <a:lnTo>
                    <a:pt x="10163" y="5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441589" y="2220927"/>
              <a:ext cx="233732" cy="158196"/>
            </a:xfrm>
            <a:custGeom>
              <a:rect b="b" l="l" r="r" t="t"/>
              <a:pathLst>
                <a:path extrusionOk="0" h="9592" w="14172">
                  <a:moveTo>
                    <a:pt x="1" y="1"/>
                  </a:moveTo>
                  <a:lnTo>
                    <a:pt x="1" y="1432"/>
                  </a:lnTo>
                  <a:lnTo>
                    <a:pt x="14171" y="9591"/>
                  </a:lnTo>
                  <a:lnTo>
                    <a:pt x="14171" y="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8281068" y="2192609"/>
              <a:ext cx="394253" cy="250241"/>
            </a:xfrm>
            <a:custGeom>
              <a:rect b="b" l="l" r="r" t="t"/>
              <a:pathLst>
                <a:path extrusionOk="0" h="15173" w="23905">
                  <a:moveTo>
                    <a:pt x="1" y="0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904" y="137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8281068" y="2256336"/>
              <a:ext cx="391878" cy="250257"/>
            </a:xfrm>
            <a:custGeom>
              <a:rect b="b" l="l" r="r" t="t"/>
              <a:pathLst>
                <a:path extrusionOk="0" h="15174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8281068" y="2320080"/>
              <a:ext cx="391878" cy="250241"/>
            </a:xfrm>
            <a:custGeom>
              <a:rect b="b" l="l" r="r" t="t"/>
              <a:pathLst>
                <a:path extrusionOk="0" h="15173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8488049" y="1874288"/>
              <a:ext cx="206156" cy="194265"/>
            </a:xfrm>
            <a:custGeom>
              <a:rect b="b" l="l" r="r" t="t"/>
              <a:pathLst>
                <a:path extrusionOk="0" h="11779" w="12500">
                  <a:moveTo>
                    <a:pt x="1556" y="1"/>
                  </a:moveTo>
                  <a:cubicBezTo>
                    <a:pt x="1" y="1"/>
                    <a:pt x="351" y="3060"/>
                    <a:pt x="1335" y="5274"/>
                  </a:cubicBezTo>
                  <a:cubicBezTo>
                    <a:pt x="1621" y="5990"/>
                    <a:pt x="4341" y="11143"/>
                    <a:pt x="5342" y="11715"/>
                  </a:cubicBezTo>
                  <a:cubicBezTo>
                    <a:pt x="5438" y="11715"/>
                    <a:pt x="5470" y="11779"/>
                    <a:pt x="5480" y="11779"/>
                  </a:cubicBezTo>
                  <a:cubicBezTo>
                    <a:pt x="5486" y="11779"/>
                    <a:pt x="5486" y="11763"/>
                    <a:pt x="5486" y="11715"/>
                  </a:cubicBezTo>
                  <a:cubicBezTo>
                    <a:pt x="5486" y="11715"/>
                    <a:pt x="7776" y="11572"/>
                    <a:pt x="9350" y="10570"/>
                  </a:cubicBezTo>
                  <a:cubicBezTo>
                    <a:pt x="11068" y="9711"/>
                    <a:pt x="12499" y="6992"/>
                    <a:pt x="10209" y="4415"/>
                  </a:cubicBezTo>
                  <a:cubicBezTo>
                    <a:pt x="9923" y="4129"/>
                    <a:pt x="9637" y="3843"/>
                    <a:pt x="9493" y="3700"/>
                  </a:cubicBezTo>
                  <a:cubicBezTo>
                    <a:pt x="9145" y="3500"/>
                    <a:pt x="8805" y="3418"/>
                    <a:pt x="8481" y="3418"/>
                  </a:cubicBezTo>
                  <a:cubicBezTo>
                    <a:pt x="6944" y="3418"/>
                    <a:pt x="5772" y="5274"/>
                    <a:pt x="5772" y="5274"/>
                  </a:cubicBezTo>
                  <a:cubicBezTo>
                    <a:pt x="5772" y="5274"/>
                    <a:pt x="4197" y="1266"/>
                    <a:pt x="2623" y="407"/>
                  </a:cubicBezTo>
                  <a:cubicBezTo>
                    <a:pt x="2480" y="264"/>
                    <a:pt x="2480" y="264"/>
                    <a:pt x="2480" y="264"/>
                  </a:cubicBezTo>
                  <a:cubicBezTo>
                    <a:pt x="2117" y="83"/>
                    <a:pt x="181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8325927" y="2039163"/>
              <a:ext cx="35426" cy="134579"/>
            </a:xfrm>
            <a:custGeom>
              <a:rect b="b" l="l" r="r" t="t"/>
              <a:pathLst>
                <a:path extrusionOk="0" h="8160" w="2148">
                  <a:moveTo>
                    <a:pt x="0" y="1"/>
                  </a:moveTo>
                  <a:lnTo>
                    <a:pt x="0" y="2148"/>
                  </a:lnTo>
                  <a:lnTo>
                    <a:pt x="2147" y="3436"/>
                  </a:lnTo>
                  <a:lnTo>
                    <a:pt x="2147" y="1146"/>
                  </a:lnTo>
                  <a:lnTo>
                    <a:pt x="0" y="1"/>
                  </a:lnTo>
                  <a:close/>
                  <a:moveTo>
                    <a:pt x="0" y="4724"/>
                  </a:moveTo>
                  <a:lnTo>
                    <a:pt x="0" y="6871"/>
                  </a:lnTo>
                  <a:lnTo>
                    <a:pt x="2147" y="8159"/>
                  </a:lnTo>
                  <a:lnTo>
                    <a:pt x="2147" y="5869"/>
                  </a:lnTo>
                  <a:lnTo>
                    <a:pt x="0" y="4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8292877" y="2055689"/>
              <a:ext cx="99153" cy="99169"/>
            </a:xfrm>
            <a:custGeom>
              <a:rect b="b" l="l" r="r" t="t"/>
              <a:pathLst>
                <a:path extrusionOk="0" h="6013" w="6012">
                  <a:moveTo>
                    <a:pt x="0" y="0"/>
                  </a:moveTo>
                  <a:lnTo>
                    <a:pt x="0" y="2577"/>
                  </a:lnTo>
                  <a:lnTo>
                    <a:pt x="2004" y="3722"/>
                  </a:lnTo>
                  <a:lnTo>
                    <a:pt x="4151" y="4867"/>
                  </a:lnTo>
                  <a:lnTo>
                    <a:pt x="6012" y="6012"/>
                  </a:lnTo>
                  <a:lnTo>
                    <a:pt x="6012" y="3579"/>
                  </a:lnTo>
                  <a:lnTo>
                    <a:pt x="4151" y="2434"/>
                  </a:lnTo>
                  <a:lnTo>
                    <a:pt x="2004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3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1290" name="Google Shape;1290;p43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 flipH="1">
            <a:off x="6057407" y="1184424"/>
            <a:ext cx="1515247" cy="3128561"/>
            <a:chOff x="466657" y="1415624"/>
            <a:chExt cx="1515247" cy="3128561"/>
          </a:xfrm>
        </p:grpSpPr>
        <p:sp>
          <p:nvSpPr>
            <p:cNvPr id="1294" name="Google Shape;1294;p43"/>
            <p:cNvSpPr/>
            <p:nvPr/>
          </p:nvSpPr>
          <p:spPr>
            <a:xfrm flipH="1">
              <a:off x="861894" y="4130999"/>
              <a:ext cx="327485" cy="138909"/>
            </a:xfrm>
            <a:custGeom>
              <a:rect b="b" l="l" r="r" t="t"/>
              <a:pathLst>
                <a:path extrusionOk="0" h="7571" w="17849">
                  <a:moveTo>
                    <a:pt x="17173" y="0"/>
                  </a:moveTo>
                  <a:lnTo>
                    <a:pt x="17173" y="0"/>
                  </a:lnTo>
                  <a:cubicBezTo>
                    <a:pt x="17173" y="1"/>
                    <a:pt x="17655" y="1930"/>
                    <a:pt x="15630" y="2702"/>
                  </a:cubicBezTo>
                  <a:cubicBezTo>
                    <a:pt x="14054" y="3275"/>
                    <a:pt x="11204" y="4113"/>
                    <a:pt x="9444" y="4113"/>
                  </a:cubicBezTo>
                  <a:cubicBezTo>
                    <a:pt x="8833" y="4113"/>
                    <a:pt x="8353" y="4012"/>
                    <a:pt x="8104" y="3763"/>
                  </a:cubicBezTo>
                  <a:cubicBezTo>
                    <a:pt x="7140" y="2798"/>
                    <a:pt x="8394" y="2026"/>
                    <a:pt x="8394" y="2026"/>
                  </a:cubicBezTo>
                  <a:cubicBezTo>
                    <a:pt x="8394" y="2026"/>
                    <a:pt x="8209" y="1996"/>
                    <a:pt x="7906" y="1996"/>
                  </a:cubicBezTo>
                  <a:cubicBezTo>
                    <a:pt x="7452" y="1996"/>
                    <a:pt x="6734" y="2065"/>
                    <a:pt x="5982" y="2412"/>
                  </a:cubicBezTo>
                  <a:cubicBezTo>
                    <a:pt x="0" y="4728"/>
                    <a:pt x="772" y="4728"/>
                    <a:pt x="1351" y="5693"/>
                  </a:cubicBezTo>
                  <a:cubicBezTo>
                    <a:pt x="2026" y="7043"/>
                    <a:pt x="3956" y="7236"/>
                    <a:pt x="6175" y="7526"/>
                  </a:cubicBezTo>
                  <a:cubicBezTo>
                    <a:pt x="6351" y="7556"/>
                    <a:pt x="6533" y="7571"/>
                    <a:pt x="6719" y="7571"/>
                  </a:cubicBezTo>
                  <a:cubicBezTo>
                    <a:pt x="8870" y="7571"/>
                    <a:pt x="11542" y="5662"/>
                    <a:pt x="12253" y="5307"/>
                  </a:cubicBezTo>
                  <a:cubicBezTo>
                    <a:pt x="12382" y="5258"/>
                    <a:pt x="12574" y="5240"/>
                    <a:pt x="12810" y="5240"/>
                  </a:cubicBezTo>
                  <a:cubicBezTo>
                    <a:pt x="13636" y="5240"/>
                    <a:pt x="14986" y="5469"/>
                    <a:pt x="15943" y="5469"/>
                  </a:cubicBezTo>
                  <a:cubicBezTo>
                    <a:pt x="16353" y="5469"/>
                    <a:pt x="16691" y="5427"/>
                    <a:pt x="16884" y="5307"/>
                  </a:cubicBezTo>
                  <a:cubicBezTo>
                    <a:pt x="17752" y="4824"/>
                    <a:pt x="17849" y="4245"/>
                    <a:pt x="17849" y="2991"/>
                  </a:cubicBezTo>
                  <a:cubicBezTo>
                    <a:pt x="17849" y="1834"/>
                    <a:pt x="17173" y="1"/>
                    <a:pt x="17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 flipH="1">
              <a:off x="780229" y="3050258"/>
              <a:ext cx="370216" cy="1183909"/>
            </a:xfrm>
            <a:custGeom>
              <a:rect b="b" l="l" r="r" t="t"/>
              <a:pathLst>
                <a:path extrusionOk="0" h="64527" w="20178">
                  <a:moveTo>
                    <a:pt x="13933" y="1"/>
                  </a:moveTo>
                  <a:cubicBezTo>
                    <a:pt x="13737" y="1"/>
                    <a:pt x="13531" y="18"/>
                    <a:pt x="13315" y="53"/>
                  </a:cubicBezTo>
                  <a:cubicBezTo>
                    <a:pt x="13315" y="53"/>
                    <a:pt x="3667" y="1114"/>
                    <a:pt x="2992" y="7289"/>
                  </a:cubicBezTo>
                  <a:cubicBezTo>
                    <a:pt x="2316" y="13560"/>
                    <a:pt x="4921" y="23883"/>
                    <a:pt x="7044" y="28128"/>
                  </a:cubicBezTo>
                  <a:cubicBezTo>
                    <a:pt x="9166" y="32373"/>
                    <a:pt x="8008" y="33917"/>
                    <a:pt x="8973" y="34881"/>
                  </a:cubicBezTo>
                  <a:cubicBezTo>
                    <a:pt x="9841" y="35846"/>
                    <a:pt x="9841" y="35750"/>
                    <a:pt x="9841" y="40477"/>
                  </a:cubicBezTo>
                  <a:lnTo>
                    <a:pt x="9841" y="58229"/>
                  </a:lnTo>
                  <a:lnTo>
                    <a:pt x="4728" y="60641"/>
                  </a:lnTo>
                  <a:cubicBezTo>
                    <a:pt x="4728" y="60641"/>
                    <a:pt x="4382" y="60389"/>
                    <a:pt x="3887" y="60389"/>
                  </a:cubicBezTo>
                  <a:cubicBezTo>
                    <a:pt x="3515" y="60389"/>
                    <a:pt x="3060" y="60531"/>
                    <a:pt x="2606" y="61027"/>
                  </a:cubicBezTo>
                  <a:cubicBezTo>
                    <a:pt x="1544" y="62088"/>
                    <a:pt x="1" y="62185"/>
                    <a:pt x="1" y="63439"/>
                  </a:cubicBezTo>
                  <a:cubicBezTo>
                    <a:pt x="1" y="64384"/>
                    <a:pt x="2081" y="64526"/>
                    <a:pt x="3560" y="64526"/>
                  </a:cubicBezTo>
                  <a:cubicBezTo>
                    <a:pt x="4195" y="64526"/>
                    <a:pt x="4718" y="64500"/>
                    <a:pt x="4921" y="64500"/>
                  </a:cubicBezTo>
                  <a:cubicBezTo>
                    <a:pt x="5693" y="64500"/>
                    <a:pt x="7719" y="62571"/>
                    <a:pt x="10806" y="62571"/>
                  </a:cubicBezTo>
                  <a:cubicBezTo>
                    <a:pt x="12527" y="62571"/>
                    <a:pt x="13543" y="62852"/>
                    <a:pt x="14205" y="62852"/>
                  </a:cubicBezTo>
                  <a:cubicBezTo>
                    <a:pt x="14768" y="62852"/>
                    <a:pt x="15075" y="62649"/>
                    <a:pt x="15341" y="61895"/>
                  </a:cubicBezTo>
                  <a:cubicBezTo>
                    <a:pt x="15823" y="60255"/>
                    <a:pt x="14569" y="58711"/>
                    <a:pt x="15341" y="55624"/>
                  </a:cubicBezTo>
                  <a:cubicBezTo>
                    <a:pt x="16113" y="52537"/>
                    <a:pt x="19489" y="43950"/>
                    <a:pt x="18428" y="41345"/>
                  </a:cubicBezTo>
                  <a:cubicBezTo>
                    <a:pt x="17367" y="38740"/>
                    <a:pt x="16209" y="34688"/>
                    <a:pt x="16209" y="32276"/>
                  </a:cubicBezTo>
                  <a:cubicBezTo>
                    <a:pt x="16209" y="29865"/>
                    <a:pt x="16981" y="25523"/>
                    <a:pt x="16402" y="21471"/>
                  </a:cubicBezTo>
                  <a:cubicBezTo>
                    <a:pt x="15841" y="17448"/>
                    <a:pt x="20178" y="1"/>
                    <a:pt x="13933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 flipH="1">
              <a:off x="861894" y="4111532"/>
              <a:ext cx="308018" cy="140322"/>
            </a:xfrm>
            <a:custGeom>
              <a:rect b="b" l="l" r="r" t="t"/>
              <a:pathLst>
                <a:path extrusionOk="0" h="7648" w="16788">
                  <a:moveTo>
                    <a:pt x="16112" y="0"/>
                  </a:moveTo>
                  <a:cubicBezTo>
                    <a:pt x="16112" y="1"/>
                    <a:pt x="16594" y="2026"/>
                    <a:pt x="14569" y="2798"/>
                  </a:cubicBezTo>
                  <a:cubicBezTo>
                    <a:pt x="12993" y="3371"/>
                    <a:pt x="10143" y="4209"/>
                    <a:pt x="8383" y="4209"/>
                  </a:cubicBezTo>
                  <a:cubicBezTo>
                    <a:pt x="7772" y="4209"/>
                    <a:pt x="7292" y="4108"/>
                    <a:pt x="7043" y="3859"/>
                  </a:cubicBezTo>
                  <a:cubicBezTo>
                    <a:pt x="6079" y="2895"/>
                    <a:pt x="7333" y="2026"/>
                    <a:pt x="7333" y="2026"/>
                  </a:cubicBezTo>
                  <a:lnTo>
                    <a:pt x="7333" y="2026"/>
                  </a:lnTo>
                  <a:cubicBezTo>
                    <a:pt x="7333" y="2026"/>
                    <a:pt x="6271" y="2412"/>
                    <a:pt x="4921" y="2412"/>
                  </a:cubicBezTo>
                  <a:cubicBezTo>
                    <a:pt x="3474" y="2412"/>
                    <a:pt x="0" y="4342"/>
                    <a:pt x="290" y="5789"/>
                  </a:cubicBezTo>
                  <a:cubicBezTo>
                    <a:pt x="386" y="7043"/>
                    <a:pt x="2895" y="7236"/>
                    <a:pt x="5114" y="7622"/>
                  </a:cubicBezTo>
                  <a:cubicBezTo>
                    <a:pt x="5249" y="7640"/>
                    <a:pt x="5388" y="7648"/>
                    <a:pt x="5529" y="7648"/>
                  </a:cubicBezTo>
                  <a:cubicBezTo>
                    <a:pt x="7701" y="7648"/>
                    <a:pt x="10467" y="5675"/>
                    <a:pt x="11192" y="5403"/>
                  </a:cubicBezTo>
                  <a:cubicBezTo>
                    <a:pt x="11340" y="5329"/>
                    <a:pt x="11574" y="5301"/>
                    <a:pt x="11861" y="5301"/>
                  </a:cubicBezTo>
                  <a:cubicBezTo>
                    <a:pt x="12723" y="5301"/>
                    <a:pt x="14063" y="5553"/>
                    <a:pt x="14983" y="5553"/>
                  </a:cubicBezTo>
                  <a:cubicBezTo>
                    <a:pt x="15347" y="5553"/>
                    <a:pt x="15646" y="5513"/>
                    <a:pt x="15823" y="5403"/>
                  </a:cubicBezTo>
                  <a:cubicBezTo>
                    <a:pt x="16691" y="4920"/>
                    <a:pt x="16788" y="4245"/>
                    <a:pt x="16788" y="3087"/>
                  </a:cubicBezTo>
                  <a:cubicBezTo>
                    <a:pt x="16788" y="1833"/>
                    <a:pt x="16112" y="1"/>
                    <a:pt x="16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 flipH="1">
              <a:off x="1440230" y="1442173"/>
              <a:ext cx="525748" cy="1232035"/>
            </a:xfrm>
            <a:custGeom>
              <a:rect b="b" l="l" r="r" t="t"/>
              <a:pathLst>
                <a:path extrusionOk="0" h="67150" w="28655">
                  <a:moveTo>
                    <a:pt x="1" y="0"/>
                  </a:moveTo>
                  <a:lnTo>
                    <a:pt x="1" y="50555"/>
                  </a:lnTo>
                  <a:lnTo>
                    <a:pt x="28655" y="67149"/>
                  </a:lnTo>
                  <a:lnTo>
                    <a:pt x="28655" y="16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 flipH="1">
              <a:off x="1424286" y="1415624"/>
              <a:ext cx="557617" cy="1285132"/>
            </a:xfrm>
            <a:custGeom>
              <a:rect b="b" l="l" r="r" t="t"/>
              <a:pathLst>
                <a:path extrusionOk="0" h="70044" w="30392">
                  <a:moveTo>
                    <a:pt x="1737" y="2991"/>
                  </a:moveTo>
                  <a:lnTo>
                    <a:pt x="28654" y="18524"/>
                  </a:lnTo>
                  <a:lnTo>
                    <a:pt x="28654" y="67052"/>
                  </a:lnTo>
                  <a:lnTo>
                    <a:pt x="1737" y="51519"/>
                  </a:lnTo>
                  <a:lnTo>
                    <a:pt x="1737" y="2991"/>
                  </a:lnTo>
                  <a:close/>
                  <a:moveTo>
                    <a:pt x="1" y="0"/>
                  </a:moveTo>
                  <a:lnTo>
                    <a:pt x="1" y="2991"/>
                  </a:lnTo>
                  <a:lnTo>
                    <a:pt x="1" y="51519"/>
                  </a:lnTo>
                  <a:lnTo>
                    <a:pt x="1" y="52484"/>
                  </a:lnTo>
                  <a:lnTo>
                    <a:pt x="869" y="52967"/>
                  </a:lnTo>
                  <a:lnTo>
                    <a:pt x="27786" y="68596"/>
                  </a:lnTo>
                  <a:lnTo>
                    <a:pt x="30391" y="70043"/>
                  </a:lnTo>
                  <a:lnTo>
                    <a:pt x="30391" y="67052"/>
                  </a:lnTo>
                  <a:lnTo>
                    <a:pt x="30391" y="18524"/>
                  </a:lnTo>
                  <a:lnTo>
                    <a:pt x="30391" y="17559"/>
                  </a:lnTo>
                  <a:lnTo>
                    <a:pt x="29523" y="17077"/>
                  </a:lnTo>
                  <a:lnTo>
                    <a:pt x="2605" y="14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 flipH="1">
              <a:off x="1603083" y="1682910"/>
              <a:ext cx="40731" cy="113314"/>
            </a:xfrm>
            <a:custGeom>
              <a:rect b="b" l="l" r="r" t="t"/>
              <a:pathLst>
                <a:path extrusionOk="0" h="6176" w="2220">
                  <a:moveTo>
                    <a:pt x="1" y="0"/>
                  </a:moveTo>
                  <a:lnTo>
                    <a:pt x="1" y="4921"/>
                  </a:lnTo>
                  <a:lnTo>
                    <a:pt x="2220" y="6175"/>
                  </a:lnTo>
                  <a:lnTo>
                    <a:pt x="2220" y="1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 flipH="1">
              <a:off x="1716360" y="1617410"/>
              <a:ext cx="40731" cy="242536"/>
            </a:xfrm>
            <a:custGeom>
              <a:rect b="b" l="l" r="r" t="t"/>
              <a:pathLst>
                <a:path extrusionOk="0" h="13219" w="2220">
                  <a:moveTo>
                    <a:pt x="0" y="1"/>
                  </a:moveTo>
                  <a:lnTo>
                    <a:pt x="0" y="11964"/>
                  </a:lnTo>
                  <a:lnTo>
                    <a:pt x="2219" y="13218"/>
                  </a:lnTo>
                  <a:lnTo>
                    <a:pt x="2219" y="1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 flipH="1">
              <a:off x="1603083" y="1815673"/>
              <a:ext cx="40731" cy="113296"/>
            </a:xfrm>
            <a:custGeom>
              <a:rect b="b" l="l" r="r" t="t"/>
              <a:pathLst>
                <a:path extrusionOk="0" h="6175" w="2220">
                  <a:moveTo>
                    <a:pt x="1" y="0"/>
                  </a:moveTo>
                  <a:lnTo>
                    <a:pt x="1" y="4921"/>
                  </a:lnTo>
                  <a:lnTo>
                    <a:pt x="2220" y="6175"/>
                  </a:lnTo>
                  <a:lnTo>
                    <a:pt x="2220" y="1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 flipH="1">
              <a:off x="1603083" y="1773180"/>
              <a:ext cx="189420" cy="155789"/>
            </a:xfrm>
            <a:custGeom>
              <a:rect b="b" l="l" r="r" t="t"/>
              <a:pathLst>
                <a:path extrusionOk="0" h="8491" w="10324">
                  <a:moveTo>
                    <a:pt x="1" y="1"/>
                  </a:moveTo>
                  <a:lnTo>
                    <a:pt x="1" y="2509"/>
                  </a:lnTo>
                  <a:lnTo>
                    <a:pt x="10324" y="8491"/>
                  </a:lnTo>
                  <a:lnTo>
                    <a:pt x="10324" y="59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 flipH="1">
              <a:off x="1603083" y="1597943"/>
              <a:ext cx="189420" cy="155789"/>
            </a:xfrm>
            <a:custGeom>
              <a:rect b="b" l="l" r="r" t="t"/>
              <a:pathLst>
                <a:path extrusionOk="0" h="8491" w="10324">
                  <a:moveTo>
                    <a:pt x="1" y="0"/>
                  </a:moveTo>
                  <a:lnTo>
                    <a:pt x="1" y="2509"/>
                  </a:lnTo>
                  <a:lnTo>
                    <a:pt x="10324" y="8491"/>
                  </a:lnTo>
                  <a:lnTo>
                    <a:pt x="10324" y="5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 flipH="1">
              <a:off x="1666804" y="1714780"/>
              <a:ext cx="76124" cy="90288"/>
            </a:xfrm>
            <a:custGeom>
              <a:rect b="b" l="l" r="r" t="t"/>
              <a:pathLst>
                <a:path extrusionOk="0" h="4921" w="4149">
                  <a:moveTo>
                    <a:pt x="0" y="0"/>
                  </a:moveTo>
                  <a:lnTo>
                    <a:pt x="0" y="2508"/>
                  </a:lnTo>
                  <a:lnTo>
                    <a:pt x="4149" y="4920"/>
                  </a:lnTo>
                  <a:lnTo>
                    <a:pt x="4149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 flipH="1">
              <a:off x="1746450" y="1865229"/>
              <a:ext cx="19503" cy="54896"/>
            </a:xfrm>
            <a:custGeom>
              <a:rect b="b" l="l" r="r" t="t"/>
              <a:pathLst>
                <a:path extrusionOk="0" h="2992" w="1063">
                  <a:moveTo>
                    <a:pt x="1" y="1"/>
                  </a:moveTo>
                  <a:lnTo>
                    <a:pt x="1" y="2413"/>
                  </a:lnTo>
                  <a:lnTo>
                    <a:pt x="1062" y="2991"/>
                  </a:lnTo>
                  <a:lnTo>
                    <a:pt x="1062" y="6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 flipH="1">
              <a:off x="1801327" y="1833378"/>
              <a:ext cx="19503" cy="118617"/>
            </a:xfrm>
            <a:custGeom>
              <a:rect b="b" l="l" r="r" t="t"/>
              <a:pathLst>
                <a:path extrusionOk="0" h="6465" w="1063">
                  <a:moveTo>
                    <a:pt x="1" y="0"/>
                  </a:moveTo>
                  <a:lnTo>
                    <a:pt x="1" y="5885"/>
                  </a:lnTo>
                  <a:lnTo>
                    <a:pt x="1062" y="6464"/>
                  </a:lnTo>
                  <a:lnTo>
                    <a:pt x="1062" y="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 flipH="1">
              <a:off x="1781861" y="1909483"/>
              <a:ext cx="56657" cy="54896"/>
            </a:xfrm>
            <a:custGeom>
              <a:rect b="b" l="l" r="r" t="t"/>
              <a:pathLst>
                <a:path extrusionOk="0" h="2992" w="3088">
                  <a:moveTo>
                    <a:pt x="0" y="1"/>
                  </a:moveTo>
                  <a:lnTo>
                    <a:pt x="0" y="1255"/>
                  </a:lnTo>
                  <a:lnTo>
                    <a:pt x="3088" y="2991"/>
                  </a:lnTo>
                  <a:lnTo>
                    <a:pt x="3088" y="1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 flipH="1">
              <a:off x="1746450" y="1822755"/>
              <a:ext cx="92068" cy="76124"/>
            </a:xfrm>
            <a:custGeom>
              <a:rect b="b" l="l" r="r" t="t"/>
              <a:pathLst>
                <a:path extrusionOk="0" h="4149" w="5018">
                  <a:moveTo>
                    <a:pt x="0" y="0"/>
                  </a:moveTo>
                  <a:lnTo>
                    <a:pt x="0" y="1254"/>
                  </a:lnTo>
                  <a:lnTo>
                    <a:pt x="5017" y="4149"/>
                  </a:lnTo>
                  <a:lnTo>
                    <a:pt x="5017" y="2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 flipH="1">
              <a:off x="1778320" y="1881155"/>
              <a:ext cx="37190" cy="44273"/>
            </a:xfrm>
            <a:custGeom>
              <a:rect b="b" l="l" r="r" t="t"/>
              <a:pathLst>
                <a:path extrusionOk="0" h="2413" w="2027">
                  <a:moveTo>
                    <a:pt x="0" y="1"/>
                  </a:moveTo>
                  <a:lnTo>
                    <a:pt x="0" y="1255"/>
                  </a:lnTo>
                  <a:lnTo>
                    <a:pt x="2026" y="2413"/>
                  </a:lnTo>
                  <a:lnTo>
                    <a:pt x="2026" y="1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 flipH="1">
              <a:off x="1611926" y="1943114"/>
              <a:ext cx="19485" cy="118617"/>
            </a:xfrm>
            <a:custGeom>
              <a:rect b="b" l="l" r="r" t="t"/>
              <a:pathLst>
                <a:path extrusionOk="0" h="6465" w="1062">
                  <a:moveTo>
                    <a:pt x="0" y="1"/>
                  </a:moveTo>
                  <a:lnTo>
                    <a:pt x="0" y="5789"/>
                  </a:lnTo>
                  <a:lnTo>
                    <a:pt x="1061" y="6465"/>
                  </a:lnTo>
                  <a:lnTo>
                    <a:pt x="1061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 flipH="1">
              <a:off x="1592459" y="2019238"/>
              <a:ext cx="56657" cy="54896"/>
            </a:xfrm>
            <a:custGeom>
              <a:rect b="b" l="l" r="r" t="t"/>
              <a:pathLst>
                <a:path extrusionOk="0" h="2992" w="3088">
                  <a:moveTo>
                    <a:pt x="0" y="0"/>
                  </a:moveTo>
                  <a:lnTo>
                    <a:pt x="0" y="1254"/>
                  </a:lnTo>
                  <a:lnTo>
                    <a:pt x="3088" y="2991"/>
                  </a:lnTo>
                  <a:lnTo>
                    <a:pt x="3088" y="1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 flipH="1">
              <a:off x="1557049" y="1932491"/>
              <a:ext cx="92068" cy="107938"/>
            </a:xfrm>
            <a:custGeom>
              <a:rect b="b" l="l" r="r" t="t"/>
              <a:pathLst>
                <a:path extrusionOk="0" h="5883" w="5018">
                  <a:moveTo>
                    <a:pt x="0" y="1"/>
                  </a:moveTo>
                  <a:lnTo>
                    <a:pt x="0" y="1255"/>
                  </a:lnTo>
                  <a:lnTo>
                    <a:pt x="3474" y="3281"/>
                  </a:lnTo>
                  <a:cubicBezTo>
                    <a:pt x="3763" y="3474"/>
                    <a:pt x="3956" y="3763"/>
                    <a:pt x="3956" y="4149"/>
                  </a:cubicBezTo>
                  <a:cubicBezTo>
                    <a:pt x="3956" y="4366"/>
                    <a:pt x="3847" y="4475"/>
                    <a:pt x="3671" y="4475"/>
                  </a:cubicBezTo>
                  <a:cubicBezTo>
                    <a:pt x="3612" y="4475"/>
                    <a:pt x="3546" y="4463"/>
                    <a:pt x="3474" y="4439"/>
                  </a:cubicBezTo>
                  <a:lnTo>
                    <a:pt x="1255" y="3185"/>
                  </a:lnTo>
                  <a:lnTo>
                    <a:pt x="1255" y="4439"/>
                  </a:lnTo>
                  <a:lnTo>
                    <a:pt x="3474" y="5693"/>
                  </a:lnTo>
                  <a:cubicBezTo>
                    <a:pt x="3706" y="5822"/>
                    <a:pt x="3925" y="5882"/>
                    <a:pt x="4121" y="5882"/>
                  </a:cubicBezTo>
                  <a:cubicBezTo>
                    <a:pt x="4655" y="5882"/>
                    <a:pt x="5017" y="5434"/>
                    <a:pt x="5017" y="4728"/>
                  </a:cubicBezTo>
                  <a:cubicBezTo>
                    <a:pt x="5017" y="3763"/>
                    <a:pt x="4342" y="2509"/>
                    <a:pt x="3474" y="20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 flipH="1">
              <a:off x="1626090" y="2185632"/>
              <a:ext cx="10642" cy="28329"/>
            </a:xfrm>
            <a:custGeom>
              <a:rect b="b" l="l" r="r" t="t"/>
              <a:pathLst>
                <a:path extrusionOk="0" h="1544" w="580">
                  <a:moveTo>
                    <a:pt x="1" y="0"/>
                  </a:moveTo>
                  <a:lnTo>
                    <a:pt x="1" y="1254"/>
                  </a:lnTo>
                  <a:lnTo>
                    <a:pt x="580" y="1544"/>
                  </a:lnTo>
                  <a:lnTo>
                    <a:pt x="580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 flipH="1">
              <a:off x="1654419" y="2169688"/>
              <a:ext cx="8862" cy="60216"/>
            </a:xfrm>
            <a:custGeom>
              <a:rect b="b" l="l" r="r" t="t"/>
              <a:pathLst>
                <a:path extrusionOk="0" h="3282" w="483">
                  <a:moveTo>
                    <a:pt x="1" y="1"/>
                  </a:moveTo>
                  <a:lnTo>
                    <a:pt x="1" y="2992"/>
                  </a:lnTo>
                  <a:lnTo>
                    <a:pt x="483" y="3281"/>
                  </a:lnTo>
                  <a:lnTo>
                    <a:pt x="483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 flipH="1">
              <a:off x="1626090" y="2219263"/>
              <a:ext cx="10642" cy="26567"/>
            </a:xfrm>
            <a:custGeom>
              <a:rect b="b" l="l" r="r" t="t"/>
              <a:pathLst>
                <a:path extrusionOk="0" h="1448" w="580">
                  <a:moveTo>
                    <a:pt x="1" y="0"/>
                  </a:moveTo>
                  <a:lnTo>
                    <a:pt x="1" y="1158"/>
                  </a:lnTo>
                  <a:lnTo>
                    <a:pt x="580" y="1447"/>
                  </a:lnTo>
                  <a:lnTo>
                    <a:pt x="580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 flipH="1">
              <a:off x="1626090" y="2208639"/>
              <a:ext cx="46034" cy="37190"/>
            </a:xfrm>
            <a:custGeom>
              <a:rect b="b" l="l" r="r" t="t"/>
              <a:pathLst>
                <a:path extrusionOk="0" h="2027" w="2509">
                  <a:moveTo>
                    <a:pt x="0" y="0"/>
                  </a:moveTo>
                  <a:lnTo>
                    <a:pt x="0" y="579"/>
                  </a:lnTo>
                  <a:lnTo>
                    <a:pt x="2509" y="2026"/>
                  </a:lnTo>
                  <a:lnTo>
                    <a:pt x="2509" y="1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 flipH="1">
              <a:off x="1626090" y="2164385"/>
              <a:ext cx="46034" cy="38952"/>
            </a:xfrm>
            <a:custGeom>
              <a:rect b="b" l="l" r="r" t="t"/>
              <a:pathLst>
                <a:path extrusionOk="0" h="2123" w="2509">
                  <a:moveTo>
                    <a:pt x="0" y="0"/>
                  </a:moveTo>
                  <a:lnTo>
                    <a:pt x="0" y="676"/>
                  </a:lnTo>
                  <a:lnTo>
                    <a:pt x="2509" y="2123"/>
                  </a:lnTo>
                  <a:lnTo>
                    <a:pt x="2509" y="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 flipH="1">
              <a:off x="1642016" y="2194475"/>
              <a:ext cx="17724" cy="21265"/>
            </a:xfrm>
            <a:custGeom>
              <a:rect b="b" l="l" r="r" t="t"/>
              <a:pathLst>
                <a:path extrusionOk="0" h="1159" w="966">
                  <a:moveTo>
                    <a:pt x="0" y="1"/>
                  </a:moveTo>
                  <a:lnTo>
                    <a:pt x="0" y="579"/>
                  </a:lnTo>
                  <a:lnTo>
                    <a:pt x="965" y="1158"/>
                  </a:lnTo>
                  <a:lnTo>
                    <a:pt x="965" y="5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 flipH="1">
              <a:off x="1558829" y="2224565"/>
              <a:ext cx="8862" cy="60198"/>
            </a:xfrm>
            <a:custGeom>
              <a:rect b="b" l="l" r="r" t="t"/>
              <a:pathLst>
                <a:path extrusionOk="0" h="3281" w="483">
                  <a:moveTo>
                    <a:pt x="0" y="1"/>
                  </a:moveTo>
                  <a:lnTo>
                    <a:pt x="0" y="2991"/>
                  </a:lnTo>
                  <a:lnTo>
                    <a:pt x="483" y="3281"/>
                  </a:lnTo>
                  <a:lnTo>
                    <a:pt x="483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 flipH="1">
              <a:off x="1530500" y="2221024"/>
              <a:ext cx="46052" cy="70363"/>
            </a:xfrm>
            <a:custGeom>
              <a:rect b="b" l="l" r="r" t="t"/>
              <a:pathLst>
                <a:path extrusionOk="0" h="3835" w="2510">
                  <a:moveTo>
                    <a:pt x="1" y="1"/>
                  </a:moveTo>
                  <a:lnTo>
                    <a:pt x="1" y="580"/>
                  </a:lnTo>
                  <a:lnTo>
                    <a:pt x="1255" y="1351"/>
                  </a:lnTo>
                  <a:cubicBezTo>
                    <a:pt x="1641" y="1544"/>
                    <a:pt x="1930" y="2123"/>
                    <a:pt x="1930" y="2606"/>
                  </a:cubicBezTo>
                  <a:cubicBezTo>
                    <a:pt x="1930" y="2933"/>
                    <a:pt x="1797" y="3128"/>
                    <a:pt x="1590" y="3128"/>
                  </a:cubicBezTo>
                  <a:cubicBezTo>
                    <a:pt x="1493" y="3128"/>
                    <a:pt x="1379" y="3084"/>
                    <a:pt x="1255" y="2992"/>
                  </a:cubicBezTo>
                  <a:lnTo>
                    <a:pt x="1" y="2316"/>
                  </a:lnTo>
                  <a:lnTo>
                    <a:pt x="1" y="2895"/>
                  </a:lnTo>
                  <a:lnTo>
                    <a:pt x="1255" y="3667"/>
                  </a:lnTo>
                  <a:cubicBezTo>
                    <a:pt x="1452" y="3779"/>
                    <a:pt x="1641" y="3835"/>
                    <a:pt x="1810" y="3835"/>
                  </a:cubicBezTo>
                  <a:cubicBezTo>
                    <a:pt x="2219" y="3835"/>
                    <a:pt x="2509" y="3510"/>
                    <a:pt x="2509" y="2895"/>
                  </a:cubicBezTo>
                  <a:cubicBezTo>
                    <a:pt x="2509" y="2123"/>
                    <a:pt x="1930" y="1062"/>
                    <a:pt x="1255" y="6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 flipH="1">
              <a:off x="1815492" y="2107747"/>
              <a:ext cx="10642" cy="28329"/>
            </a:xfrm>
            <a:custGeom>
              <a:rect b="b" l="l" r="r" t="t"/>
              <a:pathLst>
                <a:path extrusionOk="0" h="1544" w="580">
                  <a:moveTo>
                    <a:pt x="1" y="0"/>
                  </a:moveTo>
                  <a:lnTo>
                    <a:pt x="1" y="1254"/>
                  </a:lnTo>
                  <a:lnTo>
                    <a:pt x="579" y="1544"/>
                  </a:lnTo>
                  <a:lnTo>
                    <a:pt x="579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 flipH="1">
              <a:off x="1847361" y="2059951"/>
              <a:ext cx="8862" cy="58418"/>
            </a:xfrm>
            <a:custGeom>
              <a:rect b="b" l="l" r="r" t="t"/>
              <a:pathLst>
                <a:path extrusionOk="0" h="3184" w="483">
                  <a:moveTo>
                    <a:pt x="0" y="0"/>
                  </a:moveTo>
                  <a:lnTo>
                    <a:pt x="0" y="2895"/>
                  </a:lnTo>
                  <a:lnTo>
                    <a:pt x="483" y="3184"/>
                  </a:lnTo>
                  <a:lnTo>
                    <a:pt x="483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 flipH="1">
              <a:off x="1815492" y="2097123"/>
              <a:ext cx="51355" cy="40731"/>
            </a:xfrm>
            <a:custGeom>
              <a:rect b="b" l="l" r="r" t="t"/>
              <a:pathLst>
                <a:path extrusionOk="0" h="2220" w="2799">
                  <a:moveTo>
                    <a:pt x="1" y="0"/>
                  </a:moveTo>
                  <a:lnTo>
                    <a:pt x="1" y="579"/>
                  </a:lnTo>
                  <a:lnTo>
                    <a:pt x="2798" y="2219"/>
                  </a:lnTo>
                  <a:lnTo>
                    <a:pt x="2798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 flipH="1">
              <a:off x="1836738" y="2054631"/>
              <a:ext cx="28329" cy="26567"/>
            </a:xfrm>
            <a:custGeom>
              <a:rect b="b" l="l" r="r" t="t"/>
              <a:pathLst>
                <a:path extrusionOk="0" h="1448" w="1544">
                  <a:moveTo>
                    <a:pt x="0" y="1"/>
                  </a:moveTo>
                  <a:lnTo>
                    <a:pt x="0" y="580"/>
                  </a:lnTo>
                  <a:lnTo>
                    <a:pt x="1544" y="1448"/>
                  </a:lnTo>
                  <a:lnTo>
                    <a:pt x="1544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 flipH="1">
              <a:off x="1749991" y="2114829"/>
              <a:ext cx="8880" cy="60198"/>
            </a:xfrm>
            <a:custGeom>
              <a:rect b="b" l="l" r="r" t="t"/>
              <a:pathLst>
                <a:path extrusionOk="0" h="3281" w="484">
                  <a:moveTo>
                    <a:pt x="1" y="0"/>
                  </a:moveTo>
                  <a:lnTo>
                    <a:pt x="1" y="2894"/>
                  </a:lnTo>
                  <a:lnTo>
                    <a:pt x="483" y="3280"/>
                  </a:lnTo>
                  <a:lnTo>
                    <a:pt x="483" y="2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 flipH="1">
              <a:off x="1739386" y="2153762"/>
              <a:ext cx="28329" cy="26567"/>
            </a:xfrm>
            <a:custGeom>
              <a:rect b="b" l="l" r="r" t="t"/>
              <a:pathLst>
                <a:path extrusionOk="0" h="1448" w="1544">
                  <a:moveTo>
                    <a:pt x="0" y="1"/>
                  </a:moveTo>
                  <a:lnTo>
                    <a:pt x="0" y="579"/>
                  </a:lnTo>
                  <a:lnTo>
                    <a:pt x="1544" y="1448"/>
                  </a:lnTo>
                  <a:lnTo>
                    <a:pt x="1544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 flipH="1">
              <a:off x="1721681" y="2109508"/>
              <a:ext cx="46034" cy="53850"/>
            </a:xfrm>
            <a:custGeom>
              <a:rect b="b" l="l" r="r" t="t"/>
              <a:pathLst>
                <a:path extrusionOk="0" h="2935" w="2509">
                  <a:moveTo>
                    <a:pt x="0" y="1"/>
                  </a:moveTo>
                  <a:lnTo>
                    <a:pt x="0" y="676"/>
                  </a:lnTo>
                  <a:lnTo>
                    <a:pt x="1737" y="1641"/>
                  </a:lnTo>
                  <a:cubicBezTo>
                    <a:pt x="1833" y="1737"/>
                    <a:pt x="1930" y="1930"/>
                    <a:pt x="1930" y="2123"/>
                  </a:cubicBezTo>
                  <a:cubicBezTo>
                    <a:pt x="1930" y="2191"/>
                    <a:pt x="1882" y="2260"/>
                    <a:pt x="1819" y="2260"/>
                  </a:cubicBezTo>
                  <a:cubicBezTo>
                    <a:pt x="1793" y="2260"/>
                    <a:pt x="1765" y="2248"/>
                    <a:pt x="1737" y="2220"/>
                  </a:cubicBezTo>
                  <a:lnTo>
                    <a:pt x="676" y="1641"/>
                  </a:lnTo>
                  <a:lnTo>
                    <a:pt x="676" y="2220"/>
                  </a:lnTo>
                  <a:lnTo>
                    <a:pt x="1737" y="2798"/>
                  </a:lnTo>
                  <a:cubicBezTo>
                    <a:pt x="1861" y="2891"/>
                    <a:pt x="1984" y="2934"/>
                    <a:pt x="2095" y="2934"/>
                  </a:cubicBezTo>
                  <a:cubicBezTo>
                    <a:pt x="2331" y="2934"/>
                    <a:pt x="2509" y="2740"/>
                    <a:pt x="2509" y="2413"/>
                  </a:cubicBezTo>
                  <a:cubicBezTo>
                    <a:pt x="2509" y="1930"/>
                    <a:pt x="2123" y="1255"/>
                    <a:pt x="1737" y="10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 flipH="1">
              <a:off x="1803107" y="1974984"/>
              <a:ext cx="12403" cy="37190"/>
            </a:xfrm>
            <a:custGeom>
              <a:rect b="b" l="l" r="r" t="t"/>
              <a:pathLst>
                <a:path extrusionOk="0" h="2027" w="676">
                  <a:moveTo>
                    <a:pt x="0" y="0"/>
                  </a:moveTo>
                  <a:lnTo>
                    <a:pt x="0" y="1640"/>
                  </a:lnTo>
                  <a:lnTo>
                    <a:pt x="676" y="2026"/>
                  </a:lnTo>
                  <a:lnTo>
                    <a:pt x="676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 flipH="1">
              <a:off x="1852664" y="1944894"/>
              <a:ext cx="14183" cy="38952"/>
            </a:xfrm>
            <a:custGeom>
              <a:rect b="b" l="l" r="r" t="t"/>
              <a:pathLst>
                <a:path extrusionOk="0" h="2123" w="773">
                  <a:moveTo>
                    <a:pt x="1" y="0"/>
                  </a:moveTo>
                  <a:lnTo>
                    <a:pt x="1" y="1640"/>
                  </a:lnTo>
                  <a:lnTo>
                    <a:pt x="772" y="2123"/>
                  </a:lnTo>
                  <a:lnTo>
                    <a:pt x="772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 flipH="1">
              <a:off x="1827876" y="1959040"/>
              <a:ext cx="14183" cy="81445"/>
            </a:xfrm>
            <a:custGeom>
              <a:rect b="b" l="l" r="r" t="t"/>
              <a:pathLst>
                <a:path extrusionOk="0" h="4439" w="773">
                  <a:moveTo>
                    <a:pt x="0" y="1"/>
                  </a:moveTo>
                  <a:lnTo>
                    <a:pt x="0" y="4053"/>
                  </a:lnTo>
                  <a:lnTo>
                    <a:pt x="772" y="4439"/>
                  </a:lnTo>
                  <a:lnTo>
                    <a:pt x="772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 flipH="1">
              <a:off x="1815492" y="2010376"/>
              <a:ext cx="38970" cy="38970"/>
            </a:xfrm>
            <a:custGeom>
              <a:rect b="b" l="l" r="r" t="t"/>
              <a:pathLst>
                <a:path extrusionOk="0" h="2124" w="2124">
                  <a:moveTo>
                    <a:pt x="1" y="1"/>
                  </a:moveTo>
                  <a:lnTo>
                    <a:pt x="1" y="869"/>
                  </a:lnTo>
                  <a:lnTo>
                    <a:pt x="2123" y="2123"/>
                  </a:lnTo>
                  <a:lnTo>
                    <a:pt x="2123" y="12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 flipH="1">
              <a:off x="1803107" y="1944894"/>
              <a:ext cx="63739" cy="53116"/>
            </a:xfrm>
            <a:custGeom>
              <a:rect b="b" l="l" r="r" t="t"/>
              <a:pathLst>
                <a:path extrusionOk="0" h="2895" w="3474">
                  <a:moveTo>
                    <a:pt x="1" y="0"/>
                  </a:moveTo>
                  <a:lnTo>
                    <a:pt x="1" y="868"/>
                  </a:lnTo>
                  <a:lnTo>
                    <a:pt x="3474" y="2894"/>
                  </a:lnTo>
                  <a:lnTo>
                    <a:pt x="3474" y="20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 flipH="1">
              <a:off x="1530500" y="2175008"/>
              <a:ext cx="12403" cy="37190"/>
            </a:xfrm>
            <a:custGeom>
              <a:rect b="b" l="l" r="r" t="t"/>
              <a:pathLst>
                <a:path extrusionOk="0" h="2027" w="676">
                  <a:moveTo>
                    <a:pt x="0" y="0"/>
                  </a:moveTo>
                  <a:lnTo>
                    <a:pt x="0" y="1640"/>
                  </a:lnTo>
                  <a:lnTo>
                    <a:pt x="675" y="2026"/>
                  </a:lnTo>
                  <a:lnTo>
                    <a:pt x="675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 flipH="1">
              <a:off x="1534041" y="2139598"/>
              <a:ext cx="61978" cy="31888"/>
            </a:xfrm>
            <a:custGeom>
              <a:rect b="b" l="l" r="r" t="t"/>
              <a:pathLst>
                <a:path extrusionOk="0" h="1738" w="3378">
                  <a:moveTo>
                    <a:pt x="2316" y="1"/>
                  </a:moveTo>
                  <a:lnTo>
                    <a:pt x="1" y="1062"/>
                  </a:lnTo>
                  <a:lnTo>
                    <a:pt x="1158" y="1737"/>
                  </a:lnTo>
                  <a:lnTo>
                    <a:pt x="3377" y="676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 flipH="1">
              <a:off x="1530500" y="2159064"/>
              <a:ext cx="67280" cy="53134"/>
            </a:xfrm>
            <a:custGeom>
              <a:rect b="b" l="l" r="r" t="t"/>
              <a:pathLst>
                <a:path extrusionOk="0" h="2896" w="3667">
                  <a:moveTo>
                    <a:pt x="0" y="1"/>
                  </a:moveTo>
                  <a:lnTo>
                    <a:pt x="0" y="869"/>
                  </a:lnTo>
                  <a:lnTo>
                    <a:pt x="3666" y="2895"/>
                  </a:lnTo>
                  <a:lnTo>
                    <a:pt x="3666" y="2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 flipH="1">
              <a:off x="1534041" y="2098885"/>
              <a:ext cx="63739" cy="53134"/>
            </a:xfrm>
            <a:custGeom>
              <a:rect b="b" l="l" r="r" t="t"/>
              <a:pathLst>
                <a:path extrusionOk="0" h="2896" w="3474">
                  <a:moveTo>
                    <a:pt x="0" y="1"/>
                  </a:moveTo>
                  <a:lnTo>
                    <a:pt x="0" y="869"/>
                  </a:lnTo>
                  <a:lnTo>
                    <a:pt x="3473" y="2895"/>
                  </a:lnTo>
                  <a:lnTo>
                    <a:pt x="3473" y="20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 flipH="1">
              <a:off x="1583598" y="2100664"/>
              <a:ext cx="14183" cy="37190"/>
            </a:xfrm>
            <a:custGeom>
              <a:rect b="b" l="l" r="r" t="t"/>
              <a:pathLst>
                <a:path extrusionOk="0" h="2027" w="773">
                  <a:moveTo>
                    <a:pt x="0" y="0"/>
                  </a:moveTo>
                  <a:lnTo>
                    <a:pt x="0" y="1544"/>
                  </a:lnTo>
                  <a:lnTo>
                    <a:pt x="772" y="2026"/>
                  </a:lnTo>
                  <a:lnTo>
                    <a:pt x="772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 flipH="1">
              <a:off x="1666804" y="2035934"/>
              <a:ext cx="65519" cy="83444"/>
            </a:xfrm>
            <a:custGeom>
              <a:rect b="b" l="l" r="r" t="t"/>
              <a:pathLst>
                <a:path extrusionOk="0" h="4548" w="3571">
                  <a:moveTo>
                    <a:pt x="1329" y="770"/>
                  </a:moveTo>
                  <a:cubicBezTo>
                    <a:pt x="1479" y="770"/>
                    <a:pt x="1649" y="818"/>
                    <a:pt x="1834" y="923"/>
                  </a:cubicBezTo>
                  <a:cubicBezTo>
                    <a:pt x="2413" y="1309"/>
                    <a:pt x="2992" y="2178"/>
                    <a:pt x="2992" y="2949"/>
                  </a:cubicBezTo>
                  <a:cubicBezTo>
                    <a:pt x="2992" y="3440"/>
                    <a:pt x="2686" y="3778"/>
                    <a:pt x="2297" y="3778"/>
                  </a:cubicBezTo>
                  <a:cubicBezTo>
                    <a:pt x="2150" y="3778"/>
                    <a:pt x="1992" y="3730"/>
                    <a:pt x="1834" y="3625"/>
                  </a:cubicBezTo>
                  <a:cubicBezTo>
                    <a:pt x="1159" y="3239"/>
                    <a:pt x="676" y="2370"/>
                    <a:pt x="676" y="1599"/>
                  </a:cubicBezTo>
                  <a:cubicBezTo>
                    <a:pt x="676" y="1108"/>
                    <a:pt x="931" y="770"/>
                    <a:pt x="1329" y="770"/>
                  </a:cubicBezTo>
                  <a:close/>
                  <a:moveTo>
                    <a:pt x="1032" y="0"/>
                  </a:moveTo>
                  <a:cubicBezTo>
                    <a:pt x="436" y="0"/>
                    <a:pt x="1" y="461"/>
                    <a:pt x="1" y="1213"/>
                  </a:cubicBezTo>
                  <a:cubicBezTo>
                    <a:pt x="1" y="2370"/>
                    <a:pt x="869" y="3721"/>
                    <a:pt x="1834" y="4300"/>
                  </a:cubicBezTo>
                  <a:cubicBezTo>
                    <a:pt x="2116" y="4469"/>
                    <a:pt x="2381" y="4548"/>
                    <a:pt x="2616" y="4548"/>
                  </a:cubicBezTo>
                  <a:cubicBezTo>
                    <a:pt x="3184" y="4548"/>
                    <a:pt x="3571" y="4086"/>
                    <a:pt x="3571" y="3335"/>
                  </a:cubicBezTo>
                  <a:cubicBezTo>
                    <a:pt x="3571" y="2178"/>
                    <a:pt x="2799" y="827"/>
                    <a:pt x="1834" y="248"/>
                  </a:cubicBezTo>
                  <a:cubicBezTo>
                    <a:pt x="1552" y="79"/>
                    <a:pt x="1279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 flipH="1">
              <a:off x="1778320" y="2332540"/>
              <a:ext cx="5321" cy="14183"/>
            </a:xfrm>
            <a:custGeom>
              <a:rect b="b" l="l" r="r" t="t"/>
              <a:pathLst>
                <a:path extrusionOk="0" h="773" w="290">
                  <a:moveTo>
                    <a:pt x="0" y="1"/>
                  </a:moveTo>
                  <a:lnTo>
                    <a:pt x="0" y="580"/>
                  </a:lnTo>
                  <a:lnTo>
                    <a:pt x="289" y="773"/>
                  </a:lnTo>
                  <a:lnTo>
                    <a:pt x="289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 flipH="1">
              <a:off x="1794245" y="2323697"/>
              <a:ext cx="5339" cy="31888"/>
            </a:xfrm>
            <a:custGeom>
              <a:rect b="b" l="l" r="r" t="t"/>
              <a:pathLst>
                <a:path extrusionOk="0" h="1738" w="291">
                  <a:moveTo>
                    <a:pt x="1" y="0"/>
                  </a:moveTo>
                  <a:lnTo>
                    <a:pt x="1" y="1544"/>
                  </a:lnTo>
                  <a:lnTo>
                    <a:pt x="290" y="1737"/>
                  </a:lnTo>
                  <a:lnTo>
                    <a:pt x="290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 flipH="1">
              <a:off x="1778320" y="2348484"/>
              <a:ext cx="5321" cy="15944"/>
            </a:xfrm>
            <a:custGeom>
              <a:rect b="b" l="l" r="r" t="t"/>
              <a:pathLst>
                <a:path extrusionOk="0" h="869" w="290">
                  <a:moveTo>
                    <a:pt x="0" y="0"/>
                  </a:moveTo>
                  <a:lnTo>
                    <a:pt x="0" y="675"/>
                  </a:lnTo>
                  <a:lnTo>
                    <a:pt x="289" y="868"/>
                  </a:lnTo>
                  <a:lnTo>
                    <a:pt x="28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 flipH="1">
              <a:off x="1778320" y="2343163"/>
              <a:ext cx="26567" cy="21265"/>
            </a:xfrm>
            <a:custGeom>
              <a:rect b="b" l="l" r="r" t="t"/>
              <a:pathLst>
                <a:path extrusionOk="0" h="1159" w="1448">
                  <a:moveTo>
                    <a:pt x="0" y="1"/>
                  </a:moveTo>
                  <a:lnTo>
                    <a:pt x="0" y="387"/>
                  </a:lnTo>
                  <a:lnTo>
                    <a:pt x="1447" y="1158"/>
                  </a:lnTo>
                  <a:lnTo>
                    <a:pt x="1447" y="7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 flipH="1">
              <a:off x="1778320" y="2320156"/>
              <a:ext cx="26567" cy="21265"/>
            </a:xfrm>
            <a:custGeom>
              <a:rect b="b" l="l" r="r" t="t"/>
              <a:pathLst>
                <a:path extrusionOk="0" h="1159" w="1448">
                  <a:moveTo>
                    <a:pt x="0" y="0"/>
                  </a:moveTo>
                  <a:lnTo>
                    <a:pt x="0" y="386"/>
                  </a:lnTo>
                  <a:lnTo>
                    <a:pt x="1447" y="1158"/>
                  </a:lnTo>
                  <a:lnTo>
                    <a:pt x="1447" y="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 flipH="1">
              <a:off x="1787163" y="2336081"/>
              <a:ext cx="10642" cy="12421"/>
            </a:xfrm>
            <a:custGeom>
              <a:rect b="b" l="l" r="r" t="t"/>
              <a:pathLst>
                <a:path extrusionOk="0" h="677" w="580">
                  <a:moveTo>
                    <a:pt x="0" y="1"/>
                  </a:moveTo>
                  <a:lnTo>
                    <a:pt x="0" y="290"/>
                  </a:lnTo>
                  <a:lnTo>
                    <a:pt x="579" y="676"/>
                  </a:lnTo>
                  <a:lnTo>
                    <a:pt x="579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 flipH="1">
              <a:off x="1560590" y="2458220"/>
              <a:ext cx="5339" cy="31888"/>
            </a:xfrm>
            <a:custGeom>
              <a:rect b="b" l="l" r="r" t="t"/>
              <a:pathLst>
                <a:path extrusionOk="0" h="1738" w="291">
                  <a:moveTo>
                    <a:pt x="1" y="1"/>
                  </a:moveTo>
                  <a:lnTo>
                    <a:pt x="1" y="1544"/>
                  </a:lnTo>
                  <a:lnTo>
                    <a:pt x="290" y="1737"/>
                  </a:lnTo>
                  <a:lnTo>
                    <a:pt x="290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 flipH="1">
              <a:off x="1546426" y="2454679"/>
              <a:ext cx="24806" cy="38585"/>
            </a:xfrm>
            <a:custGeom>
              <a:rect b="b" l="l" r="r" t="t"/>
              <a:pathLst>
                <a:path extrusionOk="0" h="2103" w="1352">
                  <a:moveTo>
                    <a:pt x="0" y="1"/>
                  </a:moveTo>
                  <a:lnTo>
                    <a:pt x="0" y="387"/>
                  </a:lnTo>
                  <a:lnTo>
                    <a:pt x="676" y="773"/>
                  </a:lnTo>
                  <a:cubicBezTo>
                    <a:pt x="965" y="869"/>
                    <a:pt x="1062" y="1159"/>
                    <a:pt x="1062" y="1448"/>
                  </a:cubicBezTo>
                  <a:cubicBezTo>
                    <a:pt x="1062" y="1635"/>
                    <a:pt x="1021" y="1741"/>
                    <a:pt x="915" y="1741"/>
                  </a:cubicBezTo>
                  <a:cubicBezTo>
                    <a:pt x="857" y="1741"/>
                    <a:pt x="778" y="1709"/>
                    <a:pt x="676" y="1641"/>
                  </a:cubicBezTo>
                  <a:lnTo>
                    <a:pt x="0" y="1255"/>
                  </a:lnTo>
                  <a:lnTo>
                    <a:pt x="0" y="1641"/>
                  </a:lnTo>
                  <a:lnTo>
                    <a:pt x="676" y="2027"/>
                  </a:lnTo>
                  <a:cubicBezTo>
                    <a:pt x="779" y="2079"/>
                    <a:pt x="876" y="2103"/>
                    <a:pt x="961" y="2103"/>
                  </a:cubicBezTo>
                  <a:cubicBezTo>
                    <a:pt x="1196" y="2103"/>
                    <a:pt x="1351" y="1923"/>
                    <a:pt x="1351" y="1641"/>
                  </a:cubicBezTo>
                  <a:cubicBezTo>
                    <a:pt x="1351" y="1159"/>
                    <a:pt x="1062" y="676"/>
                    <a:pt x="676" y="3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 flipH="1">
              <a:off x="1826115" y="2304230"/>
              <a:ext cx="5321" cy="15944"/>
            </a:xfrm>
            <a:custGeom>
              <a:rect b="b" l="l" r="r" t="t"/>
              <a:pathLst>
                <a:path extrusionOk="0" h="869" w="290">
                  <a:moveTo>
                    <a:pt x="0" y="0"/>
                  </a:moveTo>
                  <a:lnTo>
                    <a:pt x="0" y="676"/>
                  </a:lnTo>
                  <a:lnTo>
                    <a:pt x="290" y="868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 flipH="1">
              <a:off x="1840279" y="2295368"/>
              <a:ext cx="5321" cy="33649"/>
            </a:xfrm>
            <a:custGeom>
              <a:rect b="b" l="l" r="r" t="t"/>
              <a:pathLst>
                <a:path extrusionOk="0" h="1834" w="290">
                  <a:moveTo>
                    <a:pt x="0" y="1"/>
                  </a:moveTo>
                  <a:lnTo>
                    <a:pt x="0" y="1641"/>
                  </a:lnTo>
                  <a:lnTo>
                    <a:pt x="290" y="1834"/>
                  </a:lnTo>
                  <a:lnTo>
                    <a:pt x="290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 flipH="1">
              <a:off x="1834958" y="2316614"/>
              <a:ext cx="15962" cy="15944"/>
            </a:xfrm>
            <a:custGeom>
              <a:rect b="b" l="l" r="r" t="t"/>
              <a:pathLst>
                <a:path extrusionOk="0" h="869" w="870">
                  <a:moveTo>
                    <a:pt x="1" y="1"/>
                  </a:moveTo>
                  <a:lnTo>
                    <a:pt x="1" y="386"/>
                  </a:lnTo>
                  <a:lnTo>
                    <a:pt x="869" y="869"/>
                  </a:lnTo>
                  <a:lnTo>
                    <a:pt x="869" y="4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 flipH="1">
              <a:off x="1826115" y="2293607"/>
              <a:ext cx="24806" cy="21265"/>
            </a:xfrm>
            <a:custGeom>
              <a:rect b="b" l="l" r="r" t="t"/>
              <a:pathLst>
                <a:path extrusionOk="0" h="1159" w="1352">
                  <a:moveTo>
                    <a:pt x="1" y="0"/>
                  </a:moveTo>
                  <a:lnTo>
                    <a:pt x="1" y="290"/>
                  </a:lnTo>
                  <a:lnTo>
                    <a:pt x="1352" y="1158"/>
                  </a:lnTo>
                  <a:lnTo>
                    <a:pt x="1352" y="7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 flipH="1">
              <a:off x="1834958" y="2309532"/>
              <a:ext cx="8880" cy="10642"/>
            </a:xfrm>
            <a:custGeom>
              <a:rect b="b" l="l" r="r" t="t"/>
              <a:pathLst>
                <a:path extrusionOk="0" h="580" w="484">
                  <a:moveTo>
                    <a:pt x="1" y="1"/>
                  </a:moveTo>
                  <a:lnTo>
                    <a:pt x="1" y="290"/>
                  </a:lnTo>
                  <a:lnTo>
                    <a:pt x="483" y="579"/>
                  </a:lnTo>
                  <a:lnTo>
                    <a:pt x="483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 flipH="1">
              <a:off x="1732304" y="2375033"/>
              <a:ext cx="5321" cy="15944"/>
            </a:xfrm>
            <a:custGeom>
              <a:rect b="b" l="l" r="r" t="t"/>
              <a:pathLst>
                <a:path extrusionOk="0" h="869" w="290">
                  <a:moveTo>
                    <a:pt x="0" y="0"/>
                  </a:moveTo>
                  <a:lnTo>
                    <a:pt x="0" y="676"/>
                  </a:lnTo>
                  <a:lnTo>
                    <a:pt x="290" y="869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 flipH="1">
              <a:off x="1748230" y="2350245"/>
              <a:ext cx="5321" cy="31888"/>
            </a:xfrm>
            <a:custGeom>
              <a:rect b="b" l="l" r="r" t="t"/>
              <a:pathLst>
                <a:path extrusionOk="0" h="1738" w="290">
                  <a:moveTo>
                    <a:pt x="0" y="1"/>
                  </a:moveTo>
                  <a:lnTo>
                    <a:pt x="0" y="1544"/>
                  </a:lnTo>
                  <a:lnTo>
                    <a:pt x="290" y="1737"/>
                  </a:lnTo>
                  <a:lnTo>
                    <a:pt x="290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 flipH="1">
              <a:off x="1732304" y="2369712"/>
              <a:ext cx="24787" cy="21265"/>
            </a:xfrm>
            <a:custGeom>
              <a:rect b="b" l="l" r="r" t="t"/>
              <a:pathLst>
                <a:path extrusionOk="0" h="1159" w="1351">
                  <a:moveTo>
                    <a:pt x="0" y="1"/>
                  </a:moveTo>
                  <a:lnTo>
                    <a:pt x="0" y="387"/>
                  </a:lnTo>
                  <a:lnTo>
                    <a:pt x="1351" y="1159"/>
                  </a:lnTo>
                  <a:lnTo>
                    <a:pt x="1351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 flipH="1">
              <a:off x="1742909" y="2346704"/>
              <a:ext cx="14183" cy="14183"/>
            </a:xfrm>
            <a:custGeom>
              <a:rect b="b" l="l" r="r" t="t"/>
              <a:pathLst>
                <a:path extrusionOk="0" h="773" w="773">
                  <a:moveTo>
                    <a:pt x="0" y="1"/>
                  </a:moveTo>
                  <a:lnTo>
                    <a:pt x="0" y="387"/>
                  </a:lnTo>
                  <a:lnTo>
                    <a:pt x="772" y="772"/>
                  </a:lnTo>
                  <a:lnTo>
                    <a:pt x="772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 flipH="1">
              <a:off x="1592459" y="2456459"/>
              <a:ext cx="5321" cy="15944"/>
            </a:xfrm>
            <a:custGeom>
              <a:rect b="b" l="l" r="r" t="t"/>
              <a:pathLst>
                <a:path extrusionOk="0" h="869" w="290">
                  <a:moveTo>
                    <a:pt x="0" y="0"/>
                  </a:moveTo>
                  <a:lnTo>
                    <a:pt x="0" y="676"/>
                  </a:lnTo>
                  <a:lnTo>
                    <a:pt x="290" y="869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 flipH="1">
              <a:off x="1608385" y="2429910"/>
              <a:ext cx="5339" cy="33649"/>
            </a:xfrm>
            <a:custGeom>
              <a:rect b="b" l="l" r="r" t="t"/>
              <a:pathLst>
                <a:path extrusionOk="0" h="1834" w="291">
                  <a:moveTo>
                    <a:pt x="1" y="0"/>
                  </a:moveTo>
                  <a:lnTo>
                    <a:pt x="1" y="1640"/>
                  </a:lnTo>
                  <a:lnTo>
                    <a:pt x="290" y="1833"/>
                  </a:lnTo>
                  <a:lnTo>
                    <a:pt x="290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 flipH="1">
              <a:off x="1590680" y="2451138"/>
              <a:ext cx="28347" cy="21265"/>
            </a:xfrm>
            <a:custGeom>
              <a:rect b="b" l="l" r="r" t="t"/>
              <a:pathLst>
                <a:path extrusionOk="0" h="1159" w="1545">
                  <a:moveTo>
                    <a:pt x="0" y="1"/>
                  </a:moveTo>
                  <a:lnTo>
                    <a:pt x="0" y="290"/>
                  </a:lnTo>
                  <a:lnTo>
                    <a:pt x="1544" y="1159"/>
                  </a:lnTo>
                  <a:lnTo>
                    <a:pt x="1544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 flipH="1">
              <a:off x="1603083" y="2428131"/>
              <a:ext cx="15944" cy="14183"/>
            </a:xfrm>
            <a:custGeom>
              <a:rect b="b" l="l" r="r" t="t"/>
              <a:pathLst>
                <a:path extrusionOk="0" h="773" w="869">
                  <a:moveTo>
                    <a:pt x="0" y="1"/>
                  </a:moveTo>
                  <a:lnTo>
                    <a:pt x="0" y="290"/>
                  </a:lnTo>
                  <a:lnTo>
                    <a:pt x="869" y="772"/>
                  </a:lnTo>
                  <a:lnTo>
                    <a:pt x="869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 flipH="1">
              <a:off x="1654419" y="2406884"/>
              <a:ext cx="3559" cy="26586"/>
            </a:xfrm>
            <a:custGeom>
              <a:rect b="b" l="l" r="r" t="t"/>
              <a:pathLst>
                <a:path extrusionOk="0" h="1449" w="194">
                  <a:moveTo>
                    <a:pt x="1" y="1"/>
                  </a:moveTo>
                  <a:lnTo>
                    <a:pt x="1" y="1352"/>
                  </a:lnTo>
                  <a:lnTo>
                    <a:pt x="194" y="1448"/>
                  </a:lnTo>
                  <a:lnTo>
                    <a:pt x="194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 flipH="1">
              <a:off x="1649098" y="2424589"/>
              <a:ext cx="12403" cy="12421"/>
            </a:xfrm>
            <a:custGeom>
              <a:rect b="b" l="l" r="r" t="t"/>
              <a:pathLst>
                <a:path extrusionOk="0" h="677" w="676">
                  <a:moveTo>
                    <a:pt x="0" y="1"/>
                  </a:moveTo>
                  <a:lnTo>
                    <a:pt x="0" y="290"/>
                  </a:lnTo>
                  <a:lnTo>
                    <a:pt x="675" y="676"/>
                  </a:lnTo>
                  <a:lnTo>
                    <a:pt x="675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 flipH="1">
              <a:off x="1640255" y="2405123"/>
              <a:ext cx="21246" cy="23723"/>
            </a:xfrm>
            <a:custGeom>
              <a:rect b="b" l="l" r="r" t="t"/>
              <a:pathLst>
                <a:path extrusionOk="0" h="1293" w="1158">
                  <a:moveTo>
                    <a:pt x="0" y="0"/>
                  </a:moveTo>
                  <a:lnTo>
                    <a:pt x="0" y="290"/>
                  </a:lnTo>
                  <a:lnTo>
                    <a:pt x="772" y="676"/>
                  </a:lnTo>
                  <a:cubicBezTo>
                    <a:pt x="772" y="772"/>
                    <a:pt x="868" y="869"/>
                    <a:pt x="868" y="869"/>
                  </a:cubicBezTo>
                  <a:cubicBezTo>
                    <a:pt x="868" y="965"/>
                    <a:pt x="772" y="965"/>
                    <a:pt x="772" y="965"/>
                  </a:cubicBezTo>
                  <a:lnTo>
                    <a:pt x="289" y="676"/>
                  </a:lnTo>
                  <a:lnTo>
                    <a:pt x="289" y="965"/>
                  </a:lnTo>
                  <a:lnTo>
                    <a:pt x="772" y="1255"/>
                  </a:lnTo>
                  <a:cubicBezTo>
                    <a:pt x="824" y="1280"/>
                    <a:pt x="875" y="1292"/>
                    <a:pt x="923" y="1292"/>
                  </a:cubicBezTo>
                  <a:cubicBezTo>
                    <a:pt x="1054" y="1292"/>
                    <a:pt x="1158" y="1203"/>
                    <a:pt x="1158" y="1062"/>
                  </a:cubicBezTo>
                  <a:cubicBezTo>
                    <a:pt x="1158" y="869"/>
                    <a:pt x="965" y="579"/>
                    <a:pt x="772" y="4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 flipH="1">
              <a:off x="1686270" y="2379620"/>
              <a:ext cx="24806" cy="33319"/>
            </a:xfrm>
            <a:custGeom>
              <a:rect b="b" l="l" r="r" t="t"/>
              <a:pathLst>
                <a:path extrusionOk="0" h="1816" w="1352">
                  <a:moveTo>
                    <a:pt x="452" y="325"/>
                  </a:moveTo>
                  <a:cubicBezTo>
                    <a:pt x="527" y="325"/>
                    <a:pt x="608" y="357"/>
                    <a:pt x="676" y="426"/>
                  </a:cubicBezTo>
                  <a:cubicBezTo>
                    <a:pt x="965" y="522"/>
                    <a:pt x="1158" y="908"/>
                    <a:pt x="1158" y="1197"/>
                  </a:cubicBezTo>
                  <a:cubicBezTo>
                    <a:pt x="1158" y="1384"/>
                    <a:pt x="1078" y="1491"/>
                    <a:pt x="943" y="1491"/>
                  </a:cubicBezTo>
                  <a:cubicBezTo>
                    <a:pt x="869" y="1491"/>
                    <a:pt x="778" y="1459"/>
                    <a:pt x="676" y="1390"/>
                  </a:cubicBezTo>
                  <a:cubicBezTo>
                    <a:pt x="483" y="1294"/>
                    <a:pt x="194" y="908"/>
                    <a:pt x="194" y="619"/>
                  </a:cubicBezTo>
                  <a:cubicBezTo>
                    <a:pt x="194" y="432"/>
                    <a:pt x="314" y="325"/>
                    <a:pt x="452" y="325"/>
                  </a:cubicBezTo>
                  <a:close/>
                  <a:moveTo>
                    <a:pt x="341" y="0"/>
                  </a:moveTo>
                  <a:cubicBezTo>
                    <a:pt x="134" y="0"/>
                    <a:pt x="1" y="194"/>
                    <a:pt x="1" y="522"/>
                  </a:cubicBezTo>
                  <a:cubicBezTo>
                    <a:pt x="1" y="908"/>
                    <a:pt x="290" y="1487"/>
                    <a:pt x="676" y="1680"/>
                  </a:cubicBezTo>
                  <a:cubicBezTo>
                    <a:pt x="800" y="1773"/>
                    <a:pt x="913" y="1816"/>
                    <a:pt x="1011" y="1816"/>
                  </a:cubicBezTo>
                  <a:cubicBezTo>
                    <a:pt x="1218" y="1816"/>
                    <a:pt x="1351" y="1622"/>
                    <a:pt x="1351" y="1294"/>
                  </a:cubicBezTo>
                  <a:cubicBezTo>
                    <a:pt x="1351" y="908"/>
                    <a:pt x="1062" y="329"/>
                    <a:pt x="676" y="136"/>
                  </a:cubicBezTo>
                  <a:cubicBezTo>
                    <a:pt x="552" y="43"/>
                    <a:pt x="438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 flipH="1">
              <a:off x="1596001" y="2500713"/>
              <a:ext cx="3559" cy="10642"/>
            </a:xfrm>
            <a:custGeom>
              <a:rect b="b" l="l" r="r" t="t"/>
              <a:pathLst>
                <a:path extrusionOk="0" h="580" w="194">
                  <a:moveTo>
                    <a:pt x="1" y="0"/>
                  </a:moveTo>
                  <a:lnTo>
                    <a:pt x="1" y="483"/>
                  </a:lnTo>
                  <a:lnTo>
                    <a:pt x="194" y="579"/>
                  </a:lnTo>
                  <a:lnTo>
                    <a:pt x="194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 flipH="1">
              <a:off x="1606624" y="2493631"/>
              <a:ext cx="3559" cy="24787"/>
            </a:xfrm>
            <a:custGeom>
              <a:rect b="b" l="l" r="r" t="t"/>
              <a:pathLst>
                <a:path extrusionOk="0" h="1351" w="194">
                  <a:moveTo>
                    <a:pt x="1" y="0"/>
                  </a:moveTo>
                  <a:lnTo>
                    <a:pt x="1" y="1158"/>
                  </a:lnTo>
                  <a:lnTo>
                    <a:pt x="194" y="1351"/>
                  </a:lnTo>
                  <a:lnTo>
                    <a:pt x="194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flipH="1">
              <a:off x="1596001" y="2513098"/>
              <a:ext cx="3559" cy="12403"/>
            </a:xfrm>
            <a:custGeom>
              <a:rect b="b" l="l" r="r" t="t"/>
              <a:pathLst>
                <a:path extrusionOk="0" h="676" w="194">
                  <a:moveTo>
                    <a:pt x="1" y="1"/>
                  </a:moveTo>
                  <a:lnTo>
                    <a:pt x="1" y="483"/>
                  </a:lnTo>
                  <a:lnTo>
                    <a:pt x="194" y="676"/>
                  </a:lnTo>
                  <a:lnTo>
                    <a:pt x="194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 flipH="1">
              <a:off x="1596001" y="2509557"/>
              <a:ext cx="19485" cy="15944"/>
            </a:xfrm>
            <a:custGeom>
              <a:rect b="b" l="l" r="r" t="t"/>
              <a:pathLst>
                <a:path extrusionOk="0" h="869" w="1062">
                  <a:moveTo>
                    <a:pt x="0" y="1"/>
                  </a:moveTo>
                  <a:lnTo>
                    <a:pt x="0" y="194"/>
                  </a:lnTo>
                  <a:lnTo>
                    <a:pt x="1062" y="869"/>
                  </a:lnTo>
                  <a:lnTo>
                    <a:pt x="1062" y="5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 flipH="1">
              <a:off x="1596001" y="2491851"/>
              <a:ext cx="19485" cy="15962"/>
            </a:xfrm>
            <a:custGeom>
              <a:rect b="b" l="l" r="r" t="t"/>
              <a:pathLst>
                <a:path extrusionOk="0" h="870" w="1062">
                  <a:moveTo>
                    <a:pt x="0" y="1"/>
                  </a:moveTo>
                  <a:lnTo>
                    <a:pt x="0" y="194"/>
                  </a:lnTo>
                  <a:lnTo>
                    <a:pt x="1062" y="869"/>
                  </a:lnTo>
                  <a:lnTo>
                    <a:pt x="1062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 flipH="1">
              <a:off x="1601303" y="2504254"/>
              <a:ext cx="8880" cy="8862"/>
            </a:xfrm>
            <a:custGeom>
              <a:rect b="b" l="l" r="r" t="t"/>
              <a:pathLst>
                <a:path extrusionOk="0" h="483" w="484">
                  <a:moveTo>
                    <a:pt x="1" y="0"/>
                  </a:moveTo>
                  <a:lnTo>
                    <a:pt x="1" y="193"/>
                  </a:lnTo>
                  <a:lnTo>
                    <a:pt x="483" y="483"/>
                  </a:lnTo>
                  <a:lnTo>
                    <a:pt x="483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 flipH="1">
              <a:off x="1781861" y="2392738"/>
              <a:ext cx="3559" cy="10623"/>
            </a:xfrm>
            <a:custGeom>
              <a:rect b="b" l="l" r="r" t="t"/>
              <a:pathLst>
                <a:path extrusionOk="0" h="579" w="194">
                  <a:moveTo>
                    <a:pt x="1" y="0"/>
                  </a:moveTo>
                  <a:lnTo>
                    <a:pt x="1" y="482"/>
                  </a:lnTo>
                  <a:lnTo>
                    <a:pt x="194" y="579"/>
                  </a:lnTo>
                  <a:lnTo>
                    <a:pt x="194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 flipH="1">
              <a:off x="1792484" y="2385656"/>
              <a:ext cx="5321" cy="24787"/>
            </a:xfrm>
            <a:custGeom>
              <a:rect b="b" l="l" r="r" t="t"/>
              <a:pathLst>
                <a:path extrusionOk="0" h="1351" w="290">
                  <a:moveTo>
                    <a:pt x="0" y="0"/>
                  </a:moveTo>
                  <a:lnTo>
                    <a:pt x="0" y="1254"/>
                  </a:lnTo>
                  <a:lnTo>
                    <a:pt x="290" y="1351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1781861" y="2406884"/>
              <a:ext cx="3559" cy="10642"/>
            </a:xfrm>
            <a:custGeom>
              <a:rect b="b" l="l" r="r" t="t"/>
              <a:pathLst>
                <a:path extrusionOk="0" h="580" w="194">
                  <a:moveTo>
                    <a:pt x="1" y="1"/>
                  </a:moveTo>
                  <a:lnTo>
                    <a:pt x="1" y="483"/>
                  </a:lnTo>
                  <a:lnTo>
                    <a:pt x="194" y="580"/>
                  </a:lnTo>
                  <a:lnTo>
                    <a:pt x="194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 flipH="1">
              <a:off x="1781861" y="2401582"/>
              <a:ext cx="19485" cy="15944"/>
            </a:xfrm>
            <a:custGeom>
              <a:rect b="b" l="l" r="r" t="t"/>
              <a:pathLst>
                <a:path extrusionOk="0" h="869" w="1062">
                  <a:moveTo>
                    <a:pt x="0" y="0"/>
                  </a:moveTo>
                  <a:lnTo>
                    <a:pt x="0" y="290"/>
                  </a:lnTo>
                  <a:lnTo>
                    <a:pt x="1062" y="869"/>
                  </a:lnTo>
                  <a:lnTo>
                    <a:pt x="1062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 flipH="1">
              <a:off x="1781861" y="2383876"/>
              <a:ext cx="19485" cy="15944"/>
            </a:xfrm>
            <a:custGeom>
              <a:rect b="b" l="l" r="r" t="t"/>
              <a:pathLst>
                <a:path extrusionOk="0" h="869" w="1062">
                  <a:moveTo>
                    <a:pt x="0" y="1"/>
                  </a:moveTo>
                  <a:lnTo>
                    <a:pt x="0" y="290"/>
                  </a:lnTo>
                  <a:lnTo>
                    <a:pt x="1062" y="869"/>
                  </a:lnTo>
                  <a:lnTo>
                    <a:pt x="1062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 flipH="1">
              <a:off x="1787163" y="2396279"/>
              <a:ext cx="8880" cy="8862"/>
            </a:xfrm>
            <a:custGeom>
              <a:rect b="b" l="l" r="r" t="t"/>
              <a:pathLst>
                <a:path extrusionOk="0" h="483" w="484">
                  <a:moveTo>
                    <a:pt x="1" y="0"/>
                  </a:moveTo>
                  <a:lnTo>
                    <a:pt x="1" y="193"/>
                  </a:lnTo>
                  <a:lnTo>
                    <a:pt x="483" y="482"/>
                  </a:lnTo>
                  <a:lnTo>
                    <a:pt x="483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 flipH="1">
              <a:off x="1829656" y="2364410"/>
              <a:ext cx="5321" cy="24806"/>
            </a:xfrm>
            <a:custGeom>
              <a:rect b="b" l="l" r="r" t="t"/>
              <a:pathLst>
                <a:path extrusionOk="0" h="1352" w="290">
                  <a:moveTo>
                    <a:pt x="0" y="0"/>
                  </a:moveTo>
                  <a:lnTo>
                    <a:pt x="0" y="1158"/>
                  </a:lnTo>
                  <a:lnTo>
                    <a:pt x="290" y="1351"/>
                  </a:lnTo>
                  <a:lnTo>
                    <a:pt x="29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1819033" y="2362630"/>
              <a:ext cx="19485" cy="29007"/>
            </a:xfrm>
            <a:custGeom>
              <a:rect b="b" l="l" r="r" t="t"/>
              <a:pathLst>
                <a:path extrusionOk="0" h="1581" w="1062">
                  <a:moveTo>
                    <a:pt x="0" y="1"/>
                  </a:moveTo>
                  <a:lnTo>
                    <a:pt x="0" y="290"/>
                  </a:lnTo>
                  <a:lnTo>
                    <a:pt x="579" y="580"/>
                  </a:lnTo>
                  <a:cubicBezTo>
                    <a:pt x="676" y="676"/>
                    <a:pt x="869" y="869"/>
                    <a:pt x="869" y="1062"/>
                  </a:cubicBezTo>
                  <a:cubicBezTo>
                    <a:pt x="869" y="1203"/>
                    <a:pt x="765" y="1293"/>
                    <a:pt x="672" y="1293"/>
                  </a:cubicBezTo>
                  <a:cubicBezTo>
                    <a:pt x="638" y="1293"/>
                    <a:pt x="605" y="1281"/>
                    <a:pt x="579" y="1255"/>
                  </a:cubicBezTo>
                  <a:lnTo>
                    <a:pt x="0" y="966"/>
                  </a:lnTo>
                  <a:lnTo>
                    <a:pt x="0" y="1159"/>
                  </a:lnTo>
                  <a:lnTo>
                    <a:pt x="579" y="1545"/>
                  </a:lnTo>
                  <a:cubicBezTo>
                    <a:pt x="651" y="1569"/>
                    <a:pt x="718" y="1581"/>
                    <a:pt x="777" y="1581"/>
                  </a:cubicBezTo>
                  <a:cubicBezTo>
                    <a:pt x="953" y="1581"/>
                    <a:pt x="1061" y="1472"/>
                    <a:pt x="1061" y="1255"/>
                  </a:cubicBezTo>
                  <a:cubicBezTo>
                    <a:pt x="1061" y="869"/>
                    <a:pt x="869" y="483"/>
                    <a:pt x="579" y="2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 flipH="1">
              <a:off x="1744689" y="2413966"/>
              <a:ext cx="3559" cy="12421"/>
            </a:xfrm>
            <a:custGeom>
              <a:rect b="b" l="l" r="r" t="t"/>
              <a:pathLst>
                <a:path extrusionOk="0" h="677" w="194">
                  <a:moveTo>
                    <a:pt x="1" y="1"/>
                  </a:moveTo>
                  <a:lnTo>
                    <a:pt x="1" y="483"/>
                  </a:lnTo>
                  <a:lnTo>
                    <a:pt x="194" y="676"/>
                  </a:lnTo>
                  <a:lnTo>
                    <a:pt x="194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 flipH="1">
              <a:off x="1755312" y="2406884"/>
              <a:ext cx="5321" cy="24806"/>
            </a:xfrm>
            <a:custGeom>
              <a:rect b="b" l="l" r="r" t="t"/>
              <a:pathLst>
                <a:path extrusionOk="0" h="1352" w="290">
                  <a:moveTo>
                    <a:pt x="0" y="1"/>
                  </a:moveTo>
                  <a:lnTo>
                    <a:pt x="0" y="1255"/>
                  </a:lnTo>
                  <a:lnTo>
                    <a:pt x="290" y="1352"/>
                  </a:lnTo>
                  <a:lnTo>
                    <a:pt x="290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 flipH="1">
              <a:off x="1751771" y="2422828"/>
              <a:ext cx="12403" cy="12403"/>
            </a:xfrm>
            <a:custGeom>
              <a:rect b="b" l="l" r="r" t="t"/>
              <a:pathLst>
                <a:path extrusionOk="0" h="676" w="676">
                  <a:moveTo>
                    <a:pt x="0" y="0"/>
                  </a:moveTo>
                  <a:lnTo>
                    <a:pt x="0" y="290"/>
                  </a:lnTo>
                  <a:lnTo>
                    <a:pt x="676" y="676"/>
                  </a:lnTo>
                  <a:lnTo>
                    <a:pt x="676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 flipH="1">
              <a:off x="1744689" y="2405123"/>
              <a:ext cx="19485" cy="15944"/>
            </a:xfrm>
            <a:custGeom>
              <a:rect b="b" l="l" r="r" t="t"/>
              <a:pathLst>
                <a:path extrusionOk="0" h="869" w="1062">
                  <a:moveTo>
                    <a:pt x="0" y="0"/>
                  </a:moveTo>
                  <a:lnTo>
                    <a:pt x="0" y="290"/>
                  </a:lnTo>
                  <a:lnTo>
                    <a:pt x="1062" y="869"/>
                  </a:lnTo>
                  <a:lnTo>
                    <a:pt x="1062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1749991" y="2417507"/>
              <a:ext cx="8880" cy="8880"/>
            </a:xfrm>
            <a:custGeom>
              <a:rect b="b" l="l" r="r" t="t"/>
              <a:pathLst>
                <a:path extrusionOk="0" h="484" w="484">
                  <a:moveTo>
                    <a:pt x="1" y="1"/>
                  </a:moveTo>
                  <a:lnTo>
                    <a:pt x="1" y="290"/>
                  </a:lnTo>
                  <a:lnTo>
                    <a:pt x="483" y="483"/>
                  </a:lnTo>
                  <a:lnTo>
                    <a:pt x="483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 flipH="1">
              <a:off x="1633173" y="2479467"/>
              <a:ext cx="3559" cy="10642"/>
            </a:xfrm>
            <a:custGeom>
              <a:rect b="b" l="l" r="r" t="t"/>
              <a:pathLst>
                <a:path extrusionOk="0" h="580" w="194">
                  <a:moveTo>
                    <a:pt x="1" y="0"/>
                  </a:moveTo>
                  <a:lnTo>
                    <a:pt x="1" y="483"/>
                  </a:lnTo>
                  <a:lnTo>
                    <a:pt x="194" y="579"/>
                  </a:lnTo>
                  <a:lnTo>
                    <a:pt x="194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 flipH="1">
              <a:off x="1647337" y="2470623"/>
              <a:ext cx="5321" cy="10623"/>
            </a:xfrm>
            <a:custGeom>
              <a:rect b="b" l="l" r="r" t="t"/>
              <a:pathLst>
                <a:path extrusionOk="0" h="579" w="290">
                  <a:moveTo>
                    <a:pt x="0" y="0"/>
                  </a:moveTo>
                  <a:lnTo>
                    <a:pt x="0" y="482"/>
                  </a:lnTo>
                  <a:lnTo>
                    <a:pt x="290" y="579"/>
                  </a:lnTo>
                  <a:lnTo>
                    <a:pt x="29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 flipH="1">
              <a:off x="1640255" y="2474164"/>
              <a:ext cx="3559" cy="24787"/>
            </a:xfrm>
            <a:custGeom>
              <a:rect b="b" l="l" r="r" t="t"/>
              <a:pathLst>
                <a:path extrusionOk="0" h="1351" w="194">
                  <a:moveTo>
                    <a:pt x="1" y="0"/>
                  </a:moveTo>
                  <a:lnTo>
                    <a:pt x="1" y="1254"/>
                  </a:lnTo>
                  <a:lnTo>
                    <a:pt x="194" y="1351"/>
                  </a:lnTo>
                  <a:lnTo>
                    <a:pt x="194" y="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 flipH="1">
              <a:off x="1636714" y="2490090"/>
              <a:ext cx="12403" cy="10642"/>
            </a:xfrm>
            <a:custGeom>
              <a:rect b="b" l="l" r="r" t="t"/>
              <a:pathLst>
                <a:path extrusionOk="0" h="580" w="676">
                  <a:moveTo>
                    <a:pt x="0" y="0"/>
                  </a:moveTo>
                  <a:lnTo>
                    <a:pt x="0" y="193"/>
                  </a:lnTo>
                  <a:lnTo>
                    <a:pt x="676" y="579"/>
                  </a:lnTo>
                  <a:lnTo>
                    <a:pt x="676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1633173" y="2470623"/>
              <a:ext cx="19485" cy="15944"/>
            </a:xfrm>
            <a:custGeom>
              <a:rect b="b" l="l" r="r" t="t"/>
              <a:pathLst>
                <a:path extrusionOk="0" h="869" w="1062">
                  <a:moveTo>
                    <a:pt x="0" y="0"/>
                  </a:moveTo>
                  <a:lnTo>
                    <a:pt x="0" y="193"/>
                  </a:lnTo>
                  <a:lnTo>
                    <a:pt x="1062" y="868"/>
                  </a:lnTo>
                  <a:lnTo>
                    <a:pt x="1062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 flipH="1">
              <a:off x="1718140" y="2429910"/>
              <a:ext cx="5321" cy="23026"/>
            </a:xfrm>
            <a:custGeom>
              <a:rect b="b" l="l" r="r" t="t"/>
              <a:pathLst>
                <a:path extrusionOk="0" h="1255" w="290">
                  <a:moveTo>
                    <a:pt x="0" y="0"/>
                  </a:moveTo>
                  <a:lnTo>
                    <a:pt x="0" y="1158"/>
                  </a:lnTo>
                  <a:lnTo>
                    <a:pt x="290" y="1254"/>
                  </a:lnTo>
                  <a:lnTo>
                    <a:pt x="29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 flipH="1">
              <a:off x="1714599" y="2444056"/>
              <a:ext cx="12403" cy="12421"/>
            </a:xfrm>
            <a:custGeom>
              <a:rect b="b" l="l" r="r" t="t"/>
              <a:pathLst>
                <a:path extrusionOk="0" h="677" w="676">
                  <a:moveTo>
                    <a:pt x="0" y="1"/>
                  </a:moveTo>
                  <a:lnTo>
                    <a:pt x="0" y="290"/>
                  </a:lnTo>
                  <a:lnTo>
                    <a:pt x="676" y="676"/>
                  </a:lnTo>
                  <a:lnTo>
                    <a:pt x="676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 flipH="1">
              <a:off x="1707517" y="2426369"/>
              <a:ext cx="19485" cy="22311"/>
            </a:xfrm>
            <a:custGeom>
              <a:rect b="b" l="l" r="r" t="t"/>
              <a:pathLst>
                <a:path extrusionOk="0" h="1216" w="1062">
                  <a:moveTo>
                    <a:pt x="0" y="0"/>
                  </a:moveTo>
                  <a:lnTo>
                    <a:pt x="0" y="290"/>
                  </a:lnTo>
                  <a:lnTo>
                    <a:pt x="772" y="675"/>
                  </a:lnTo>
                  <a:cubicBezTo>
                    <a:pt x="772" y="772"/>
                    <a:pt x="869" y="772"/>
                    <a:pt x="869" y="868"/>
                  </a:cubicBezTo>
                  <a:cubicBezTo>
                    <a:pt x="869" y="965"/>
                    <a:pt x="772" y="965"/>
                    <a:pt x="772" y="965"/>
                  </a:cubicBezTo>
                  <a:lnTo>
                    <a:pt x="290" y="675"/>
                  </a:lnTo>
                  <a:lnTo>
                    <a:pt x="290" y="965"/>
                  </a:lnTo>
                  <a:lnTo>
                    <a:pt x="772" y="1158"/>
                  </a:lnTo>
                  <a:cubicBezTo>
                    <a:pt x="843" y="1193"/>
                    <a:pt x="900" y="1216"/>
                    <a:pt x="945" y="1216"/>
                  </a:cubicBezTo>
                  <a:cubicBezTo>
                    <a:pt x="1023" y="1216"/>
                    <a:pt x="1062" y="1148"/>
                    <a:pt x="1062" y="965"/>
                  </a:cubicBezTo>
                  <a:cubicBezTo>
                    <a:pt x="1062" y="772"/>
                    <a:pt x="965" y="579"/>
                    <a:pt x="772" y="4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 flipH="1">
              <a:off x="1670345" y="2452918"/>
              <a:ext cx="19485" cy="24787"/>
            </a:xfrm>
            <a:custGeom>
              <a:rect b="b" l="l" r="r" t="t"/>
              <a:pathLst>
                <a:path extrusionOk="0" h="1351" w="1062">
                  <a:moveTo>
                    <a:pt x="428" y="252"/>
                  </a:moveTo>
                  <a:cubicBezTo>
                    <a:pt x="476" y="252"/>
                    <a:pt x="528" y="264"/>
                    <a:pt x="579" y="290"/>
                  </a:cubicBezTo>
                  <a:cubicBezTo>
                    <a:pt x="772" y="386"/>
                    <a:pt x="869" y="676"/>
                    <a:pt x="869" y="869"/>
                  </a:cubicBezTo>
                  <a:cubicBezTo>
                    <a:pt x="869" y="1010"/>
                    <a:pt x="817" y="1099"/>
                    <a:pt x="714" y="1099"/>
                  </a:cubicBezTo>
                  <a:cubicBezTo>
                    <a:pt x="676" y="1099"/>
                    <a:pt x="631" y="1087"/>
                    <a:pt x="579" y="1062"/>
                  </a:cubicBezTo>
                  <a:cubicBezTo>
                    <a:pt x="386" y="965"/>
                    <a:pt x="193" y="676"/>
                    <a:pt x="193" y="483"/>
                  </a:cubicBezTo>
                  <a:cubicBezTo>
                    <a:pt x="193" y="341"/>
                    <a:pt x="297" y="252"/>
                    <a:pt x="428" y="252"/>
                  </a:cubicBezTo>
                  <a:close/>
                  <a:moveTo>
                    <a:pt x="301" y="0"/>
                  </a:moveTo>
                  <a:cubicBezTo>
                    <a:pt x="129" y="0"/>
                    <a:pt x="0" y="129"/>
                    <a:pt x="0" y="386"/>
                  </a:cubicBezTo>
                  <a:cubicBezTo>
                    <a:pt x="0" y="676"/>
                    <a:pt x="290" y="1062"/>
                    <a:pt x="579" y="1255"/>
                  </a:cubicBezTo>
                  <a:cubicBezTo>
                    <a:pt x="676" y="1319"/>
                    <a:pt x="761" y="1351"/>
                    <a:pt x="833" y="1351"/>
                  </a:cubicBezTo>
                  <a:cubicBezTo>
                    <a:pt x="976" y="1351"/>
                    <a:pt x="1062" y="1222"/>
                    <a:pt x="1062" y="965"/>
                  </a:cubicBezTo>
                  <a:cubicBezTo>
                    <a:pt x="1062" y="676"/>
                    <a:pt x="869" y="193"/>
                    <a:pt x="579" y="97"/>
                  </a:cubicBezTo>
                  <a:cubicBezTo>
                    <a:pt x="483" y="32"/>
                    <a:pt x="38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 flipH="1">
              <a:off x="1558829" y="2516988"/>
              <a:ext cx="19485" cy="25154"/>
            </a:xfrm>
            <a:custGeom>
              <a:rect b="b" l="l" r="r" t="t"/>
              <a:pathLst>
                <a:path extrusionOk="0" h="1371" w="1062">
                  <a:moveTo>
                    <a:pt x="343" y="0"/>
                  </a:moveTo>
                  <a:cubicBezTo>
                    <a:pt x="151" y="0"/>
                    <a:pt x="0" y="159"/>
                    <a:pt x="0" y="367"/>
                  </a:cubicBezTo>
                  <a:cubicBezTo>
                    <a:pt x="0" y="753"/>
                    <a:pt x="290" y="1139"/>
                    <a:pt x="579" y="1332"/>
                  </a:cubicBezTo>
                  <a:cubicBezTo>
                    <a:pt x="657" y="1358"/>
                    <a:pt x="728" y="1370"/>
                    <a:pt x="789" y="1370"/>
                  </a:cubicBezTo>
                  <a:cubicBezTo>
                    <a:pt x="958" y="1370"/>
                    <a:pt x="1062" y="1281"/>
                    <a:pt x="1062" y="1139"/>
                  </a:cubicBezTo>
                  <a:lnTo>
                    <a:pt x="869" y="1043"/>
                  </a:lnTo>
                  <a:cubicBezTo>
                    <a:pt x="869" y="1091"/>
                    <a:pt x="821" y="1115"/>
                    <a:pt x="760" y="1115"/>
                  </a:cubicBezTo>
                  <a:cubicBezTo>
                    <a:pt x="700" y="1115"/>
                    <a:pt x="628" y="1091"/>
                    <a:pt x="579" y="1043"/>
                  </a:cubicBezTo>
                  <a:cubicBezTo>
                    <a:pt x="386" y="946"/>
                    <a:pt x="193" y="753"/>
                    <a:pt x="193" y="464"/>
                  </a:cubicBezTo>
                  <a:cubicBezTo>
                    <a:pt x="193" y="323"/>
                    <a:pt x="297" y="233"/>
                    <a:pt x="428" y="233"/>
                  </a:cubicBezTo>
                  <a:cubicBezTo>
                    <a:pt x="476" y="233"/>
                    <a:pt x="528" y="245"/>
                    <a:pt x="579" y="271"/>
                  </a:cubicBezTo>
                  <a:cubicBezTo>
                    <a:pt x="772" y="367"/>
                    <a:pt x="869" y="657"/>
                    <a:pt x="869" y="850"/>
                  </a:cubicBezTo>
                  <a:lnTo>
                    <a:pt x="1062" y="946"/>
                  </a:lnTo>
                  <a:cubicBezTo>
                    <a:pt x="1062" y="560"/>
                    <a:pt x="869" y="271"/>
                    <a:pt x="579" y="78"/>
                  </a:cubicBezTo>
                  <a:cubicBezTo>
                    <a:pt x="499" y="24"/>
                    <a:pt x="418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 flipH="1">
              <a:off x="1558829" y="2521941"/>
              <a:ext cx="3559" cy="10642"/>
            </a:xfrm>
            <a:custGeom>
              <a:rect b="b" l="l" r="r" t="t"/>
              <a:pathLst>
                <a:path extrusionOk="0" h="580" w="194">
                  <a:moveTo>
                    <a:pt x="1" y="1"/>
                  </a:moveTo>
                  <a:lnTo>
                    <a:pt x="1" y="483"/>
                  </a:lnTo>
                  <a:lnTo>
                    <a:pt x="194" y="580"/>
                  </a:lnTo>
                  <a:lnTo>
                    <a:pt x="194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 flipH="1">
              <a:off x="1840279" y="2224565"/>
              <a:ext cx="5321" cy="14183"/>
            </a:xfrm>
            <a:custGeom>
              <a:rect b="b" l="l" r="r" t="t"/>
              <a:pathLst>
                <a:path extrusionOk="0" h="773" w="290">
                  <a:moveTo>
                    <a:pt x="0" y="1"/>
                  </a:moveTo>
                  <a:lnTo>
                    <a:pt x="0" y="580"/>
                  </a:lnTo>
                  <a:lnTo>
                    <a:pt x="290" y="772"/>
                  </a:lnTo>
                  <a:lnTo>
                    <a:pt x="290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 flipH="1">
              <a:off x="1854443" y="2215722"/>
              <a:ext cx="5321" cy="31870"/>
            </a:xfrm>
            <a:custGeom>
              <a:rect b="b" l="l" r="r" t="t"/>
              <a:pathLst>
                <a:path extrusionOk="0" h="1737" w="290">
                  <a:moveTo>
                    <a:pt x="0" y="0"/>
                  </a:moveTo>
                  <a:lnTo>
                    <a:pt x="0" y="1544"/>
                  </a:lnTo>
                  <a:lnTo>
                    <a:pt x="290" y="1737"/>
                  </a:lnTo>
                  <a:lnTo>
                    <a:pt x="29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 flipH="1">
              <a:off x="1840279" y="2240491"/>
              <a:ext cx="5321" cy="15962"/>
            </a:xfrm>
            <a:custGeom>
              <a:rect b="b" l="l" r="r" t="t"/>
              <a:pathLst>
                <a:path extrusionOk="0" h="870" w="290">
                  <a:moveTo>
                    <a:pt x="0" y="1"/>
                  </a:moveTo>
                  <a:lnTo>
                    <a:pt x="0" y="676"/>
                  </a:lnTo>
                  <a:lnTo>
                    <a:pt x="290" y="869"/>
                  </a:lnTo>
                  <a:lnTo>
                    <a:pt x="290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 flipH="1">
              <a:off x="1840279" y="2235188"/>
              <a:ext cx="24787" cy="21265"/>
            </a:xfrm>
            <a:custGeom>
              <a:rect b="b" l="l" r="r" t="t"/>
              <a:pathLst>
                <a:path extrusionOk="0" h="1159" w="1351">
                  <a:moveTo>
                    <a:pt x="0" y="1"/>
                  </a:moveTo>
                  <a:lnTo>
                    <a:pt x="0" y="386"/>
                  </a:lnTo>
                  <a:lnTo>
                    <a:pt x="1351" y="1158"/>
                  </a:lnTo>
                  <a:lnTo>
                    <a:pt x="1351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 flipH="1">
              <a:off x="1840279" y="2212180"/>
              <a:ext cx="24787" cy="21265"/>
            </a:xfrm>
            <a:custGeom>
              <a:rect b="b" l="l" r="r" t="t"/>
              <a:pathLst>
                <a:path extrusionOk="0" h="1159" w="1351">
                  <a:moveTo>
                    <a:pt x="0" y="0"/>
                  </a:moveTo>
                  <a:lnTo>
                    <a:pt x="0" y="386"/>
                  </a:lnTo>
                  <a:lnTo>
                    <a:pt x="1351" y="1158"/>
                  </a:lnTo>
                  <a:lnTo>
                    <a:pt x="1351" y="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 flipH="1">
              <a:off x="1849123" y="2228106"/>
              <a:ext cx="8880" cy="12403"/>
            </a:xfrm>
            <a:custGeom>
              <a:rect b="b" l="l" r="r" t="t"/>
              <a:pathLst>
                <a:path extrusionOk="0" h="676" w="484">
                  <a:moveTo>
                    <a:pt x="1" y="1"/>
                  </a:moveTo>
                  <a:lnTo>
                    <a:pt x="1" y="290"/>
                  </a:lnTo>
                  <a:lnTo>
                    <a:pt x="483" y="676"/>
                  </a:lnTo>
                  <a:lnTo>
                    <a:pt x="483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 flipH="1">
              <a:off x="1792484" y="2251114"/>
              <a:ext cx="5321" cy="31888"/>
            </a:xfrm>
            <a:custGeom>
              <a:rect b="b" l="l" r="r" t="t"/>
              <a:pathLst>
                <a:path extrusionOk="0" h="1738" w="290">
                  <a:moveTo>
                    <a:pt x="0" y="1"/>
                  </a:moveTo>
                  <a:lnTo>
                    <a:pt x="0" y="1544"/>
                  </a:lnTo>
                  <a:lnTo>
                    <a:pt x="290" y="1737"/>
                  </a:lnTo>
                  <a:lnTo>
                    <a:pt x="290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 flipH="1">
              <a:off x="1778320" y="2247573"/>
              <a:ext cx="24806" cy="38585"/>
            </a:xfrm>
            <a:custGeom>
              <a:rect b="b" l="l" r="r" t="t"/>
              <a:pathLst>
                <a:path extrusionOk="0" h="2103" w="1352">
                  <a:moveTo>
                    <a:pt x="1" y="1"/>
                  </a:moveTo>
                  <a:lnTo>
                    <a:pt x="1" y="387"/>
                  </a:lnTo>
                  <a:lnTo>
                    <a:pt x="676" y="773"/>
                  </a:lnTo>
                  <a:cubicBezTo>
                    <a:pt x="869" y="869"/>
                    <a:pt x="1062" y="1159"/>
                    <a:pt x="1062" y="1448"/>
                  </a:cubicBezTo>
                  <a:cubicBezTo>
                    <a:pt x="1062" y="1665"/>
                    <a:pt x="953" y="1774"/>
                    <a:pt x="818" y="1774"/>
                  </a:cubicBezTo>
                  <a:cubicBezTo>
                    <a:pt x="773" y="1774"/>
                    <a:pt x="724" y="1762"/>
                    <a:pt x="676" y="1737"/>
                  </a:cubicBezTo>
                  <a:lnTo>
                    <a:pt x="1" y="1255"/>
                  </a:lnTo>
                  <a:lnTo>
                    <a:pt x="1" y="1641"/>
                  </a:lnTo>
                  <a:lnTo>
                    <a:pt x="676" y="2027"/>
                  </a:lnTo>
                  <a:cubicBezTo>
                    <a:pt x="780" y="2079"/>
                    <a:pt x="876" y="2103"/>
                    <a:pt x="962" y="2103"/>
                  </a:cubicBezTo>
                  <a:cubicBezTo>
                    <a:pt x="1196" y="2103"/>
                    <a:pt x="1351" y="1924"/>
                    <a:pt x="1351" y="1641"/>
                  </a:cubicBezTo>
                  <a:cubicBezTo>
                    <a:pt x="1351" y="1159"/>
                    <a:pt x="1062" y="676"/>
                    <a:pt x="676" y="3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 flipH="1">
              <a:off x="1716360" y="2295368"/>
              <a:ext cx="5339" cy="14183"/>
            </a:xfrm>
            <a:custGeom>
              <a:rect b="b" l="l" r="r" t="t"/>
              <a:pathLst>
                <a:path extrusionOk="0" h="773" w="291">
                  <a:moveTo>
                    <a:pt x="1" y="1"/>
                  </a:moveTo>
                  <a:lnTo>
                    <a:pt x="1" y="676"/>
                  </a:lnTo>
                  <a:lnTo>
                    <a:pt x="290" y="773"/>
                  </a:lnTo>
                  <a:lnTo>
                    <a:pt x="290" y="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 flipH="1">
              <a:off x="1732304" y="2286525"/>
              <a:ext cx="5321" cy="31870"/>
            </a:xfrm>
            <a:custGeom>
              <a:rect b="b" l="l" r="r" t="t"/>
              <a:pathLst>
                <a:path extrusionOk="0" h="1737" w="290">
                  <a:moveTo>
                    <a:pt x="0" y="0"/>
                  </a:moveTo>
                  <a:lnTo>
                    <a:pt x="0" y="1544"/>
                  </a:lnTo>
                  <a:lnTo>
                    <a:pt x="290" y="1737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 flipH="1">
              <a:off x="1726983" y="2307771"/>
              <a:ext cx="14183" cy="14164"/>
            </a:xfrm>
            <a:custGeom>
              <a:rect b="b" l="l" r="r" t="t"/>
              <a:pathLst>
                <a:path extrusionOk="0" h="772" w="773">
                  <a:moveTo>
                    <a:pt x="1" y="0"/>
                  </a:moveTo>
                  <a:lnTo>
                    <a:pt x="1" y="290"/>
                  </a:lnTo>
                  <a:lnTo>
                    <a:pt x="772" y="772"/>
                  </a:lnTo>
                  <a:lnTo>
                    <a:pt x="772" y="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 flipH="1">
              <a:off x="1716360" y="2282983"/>
              <a:ext cx="24806" cy="21265"/>
            </a:xfrm>
            <a:custGeom>
              <a:rect b="b" l="l" r="r" t="t"/>
              <a:pathLst>
                <a:path extrusionOk="0" h="1159" w="1352">
                  <a:moveTo>
                    <a:pt x="1" y="0"/>
                  </a:moveTo>
                  <a:lnTo>
                    <a:pt x="1" y="386"/>
                  </a:lnTo>
                  <a:lnTo>
                    <a:pt x="1351" y="1158"/>
                  </a:lnTo>
                  <a:lnTo>
                    <a:pt x="1351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 flipH="1">
              <a:off x="1725222" y="2298909"/>
              <a:ext cx="10642" cy="12421"/>
            </a:xfrm>
            <a:custGeom>
              <a:rect b="b" l="l" r="r" t="t"/>
              <a:pathLst>
                <a:path extrusionOk="0" h="677" w="580">
                  <a:moveTo>
                    <a:pt x="1" y="1"/>
                  </a:moveTo>
                  <a:lnTo>
                    <a:pt x="1" y="387"/>
                  </a:lnTo>
                  <a:lnTo>
                    <a:pt x="580" y="676"/>
                  </a:lnTo>
                  <a:lnTo>
                    <a:pt x="580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 flipH="1">
              <a:off x="1592459" y="2383876"/>
              <a:ext cx="5321" cy="14183"/>
            </a:xfrm>
            <a:custGeom>
              <a:rect b="b" l="l" r="r" t="t"/>
              <a:pathLst>
                <a:path extrusionOk="0" h="773" w="290">
                  <a:moveTo>
                    <a:pt x="0" y="1"/>
                  </a:moveTo>
                  <a:lnTo>
                    <a:pt x="0" y="676"/>
                  </a:lnTo>
                  <a:lnTo>
                    <a:pt x="290" y="772"/>
                  </a:lnTo>
                  <a:lnTo>
                    <a:pt x="290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 flipH="1">
              <a:off x="1608385" y="2357328"/>
              <a:ext cx="5339" cy="31888"/>
            </a:xfrm>
            <a:custGeom>
              <a:rect b="b" l="l" r="r" t="t"/>
              <a:pathLst>
                <a:path extrusionOk="0" h="1738" w="291">
                  <a:moveTo>
                    <a:pt x="1" y="1"/>
                  </a:moveTo>
                  <a:lnTo>
                    <a:pt x="1" y="1641"/>
                  </a:lnTo>
                  <a:lnTo>
                    <a:pt x="290" y="1737"/>
                  </a:lnTo>
                  <a:lnTo>
                    <a:pt x="290" y="1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 flipH="1">
              <a:off x="1592459" y="2376794"/>
              <a:ext cx="26567" cy="23026"/>
            </a:xfrm>
            <a:custGeom>
              <a:rect b="b" l="l" r="r" t="t"/>
              <a:pathLst>
                <a:path extrusionOk="0" h="1255" w="1448">
                  <a:moveTo>
                    <a:pt x="0" y="1"/>
                  </a:moveTo>
                  <a:lnTo>
                    <a:pt x="0" y="387"/>
                  </a:lnTo>
                  <a:lnTo>
                    <a:pt x="1448" y="1255"/>
                  </a:lnTo>
                  <a:lnTo>
                    <a:pt x="1448" y="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 flipH="1">
              <a:off x="1603083" y="2353786"/>
              <a:ext cx="15944" cy="15944"/>
            </a:xfrm>
            <a:custGeom>
              <a:rect b="b" l="l" r="r" t="t"/>
              <a:pathLst>
                <a:path extrusionOk="0" h="869" w="869">
                  <a:moveTo>
                    <a:pt x="0" y="1"/>
                  </a:moveTo>
                  <a:lnTo>
                    <a:pt x="0" y="386"/>
                  </a:lnTo>
                  <a:lnTo>
                    <a:pt x="869" y="869"/>
                  </a:lnTo>
                  <a:lnTo>
                    <a:pt x="869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 flipH="1">
              <a:off x="1546426" y="2392738"/>
              <a:ext cx="5339" cy="31870"/>
            </a:xfrm>
            <a:custGeom>
              <a:rect b="b" l="l" r="r" t="t"/>
              <a:pathLst>
                <a:path extrusionOk="0" h="1737" w="291">
                  <a:moveTo>
                    <a:pt x="1" y="0"/>
                  </a:moveTo>
                  <a:lnTo>
                    <a:pt x="1" y="1640"/>
                  </a:lnTo>
                  <a:lnTo>
                    <a:pt x="290" y="1737"/>
                  </a:lnTo>
                  <a:lnTo>
                    <a:pt x="290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 flipH="1">
              <a:off x="1541123" y="2413966"/>
              <a:ext cx="15944" cy="14183"/>
            </a:xfrm>
            <a:custGeom>
              <a:rect b="b" l="l" r="r" t="t"/>
              <a:pathLst>
                <a:path extrusionOk="0" h="773" w="869">
                  <a:moveTo>
                    <a:pt x="0" y="1"/>
                  </a:moveTo>
                  <a:lnTo>
                    <a:pt x="0" y="290"/>
                  </a:lnTo>
                  <a:lnTo>
                    <a:pt x="868" y="773"/>
                  </a:lnTo>
                  <a:lnTo>
                    <a:pt x="868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 flipH="1">
              <a:off x="1532280" y="2390959"/>
              <a:ext cx="24787" cy="29007"/>
            </a:xfrm>
            <a:custGeom>
              <a:rect b="b" l="l" r="r" t="t"/>
              <a:pathLst>
                <a:path extrusionOk="0" h="1581" w="1351">
                  <a:moveTo>
                    <a:pt x="0" y="1"/>
                  </a:moveTo>
                  <a:lnTo>
                    <a:pt x="0" y="290"/>
                  </a:lnTo>
                  <a:lnTo>
                    <a:pt x="965" y="869"/>
                  </a:lnTo>
                  <a:cubicBezTo>
                    <a:pt x="1061" y="869"/>
                    <a:pt x="1061" y="965"/>
                    <a:pt x="1061" y="1062"/>
                  </a:cubicBezTo>
                  <a:cubicBezTo>
                    <a:pt x="1061" y="1130"/>
                    <a:pt x="1061" y="1198"/>
                    <a:pt x="1027" y="1198"/>
                  </a:cubicBezTo>
                  <a:cubicBezTo>
                    <a:pt x="1013" y="1198"/>
                    <a:pt x="993" y="1187"/>
                    <a:pt x="965" y="1158"/>
                  </a:cubicBezTo>
                  <a:lnTo>
                    <a:pt x="386" y="869"/>
                  </a:lnTo>
                  <a:lnTo>
                    <a:pt x="386" y="1158"/>
                  </a:lnTo>
                  <a:lnTo>
                    <a:pt x="965" y="1544"/>
                  </a:lnTo>
                  <a:cubicBezTo>
                    <a:pt x="1037" y="1568"/>
                    <a:pt x="1098" y="1580"/>
                    <a:pt x="1147" y="1580"/>
                  </a:cubicBezTo>
                  <a:cubicBezTo>
                    <a:pt x="1297" y="1580"/>
                    <a:pt x="1351" y="1472"/>
                    <a:pt x="1351" y="1255"/>
                  </a:cubicBezTo>
                  <a:cubicBezTo>
                    <a:pt x="1351" y="965"/>
                    <a:pt x="1254" y="676"/>
                    <a:pt x="965" y="4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 flipH="1">
              <a:off x="1654419" y="2324742"/>
              <a:ext cx="24787" cy="32677"/>
            </a:xfrm>
            <a:custGeom>
              <a:rect b="b" l="l" r="r" t="t"/>
              <a:pathLst>
                <a:path extrusionOk="0" h="1781" w="1351">
                  <a:moveTo>
                    <a:pt x="341" y="0"/>
                  </a:moveTo>
                  <a:cubicBezTo>
                    <a:pt x="134" y="0"/>
                    <a:pt x="0" y="195"/>
                    <a:pt x="0" y="522"/>
                  </a:cubicBezTo>
                  <a:cubicBezTo>
                    <a:pt x="0" y="908"/>
                    <a:pt x="290" y="1487"/>
                    <a:pt x="676" y="1680"/>
                  </a:cubicBezTo>
                  <a:cubicBezTo>
                    <a:pt x="778" y="1748"/>
                    <a:pt x="881" y="1780"/>
                    <a:pt x="975" y="1780"/>
                  </a:cubicBezTo>
                  <a:cubicBezTo>
                    <a:pt x="1146" y="1780"/>
                    <a:pt x="1289" y="1674"/>
                    <a:pt x="1351" y="1487"/>
                  </a:cubicBezTo>
                  <a:lnTo>
                    <a:pt x="1061" y="1294"/>
                  </a:lnTo>
                  <a:cubicBezTo>
                    <a:pt x="1061" y="1413"/>
                    <a:pt x="988" y="1496"/>
                    <a:pt x="886" y="1496"/>
                  </a:cubicBezTo>
                  <a:cubicBezTo>
                    <a:pt x="823" y="1496"/>
                    <a:pt x="749" y="1464"/>
                    <a:pt x="676" y="1391"/>
                  </a:cubicBezTo>
                  <a:cubicBezTo>
                    <a:pt x="386" y="1294"/>
                    <a:pt x="193" y="908"/>
                    <a:pt x="193" y="619"/>
                  </a:cubicBezTo>
                  <a:cubicBezTo>
                    <a:pt x="193" y="432"/>
                    <a:pt x="274" y="325"/>
                    <a:pt x="409" y="325"/>
                  </a:cubicBezTo>
                  <a:cubicBezTo>
                    <a:pt x="483" y="325"/>
                    <a:pt x="573" y="357"/>
                    <a:pt x="676" y="426"/>
                  </a:cubicBezTo>
                  <a:cubicBezTo>
                    <a:pt x="869" y="522"/>
                    <a:pt x="1061" y="812"/>
                    <a:pt x="1061" y="1005"/>
                  </a:cubicBezTo>
                  <a:lnTo>
                    <a:pt x="1351" y="1198"/>
                  </a:lnTo>
                  <a:cubicBezTo>
                    <a:pt x="1254" y="812"/>
                    <a:pt x="965" y="329"/>
                    <a:pt x="676" y="136"/>
                  </a:cubicBezTo>
                  <a:cubicBezTo>
                    <a:pt x="552" y="44"/>
                    <a:pt x="438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 flipH="1">
              <a:off x="1654419" y="2330779"/>
              <a:ext cx="5321" cy="14183"/>
            </a:xfrm>
            <a:custGeom>
              <a:rect b="b" l="l" r="r" t="t"/>
              <a:pathLst>
                <a:path extrusionOk="0" h="773" w="290">
                  <a:moveTo>
                    <a:pt x="0" y="0"/>
                  </a:moveTo>
                  <a:lnTo>
                    <a:pt x="0" y="676"/>
                  </a:lnTo>
                  <a:lnTo>
                    <a:pt x="290" y="772"/>
                  </a:lnTo>
                  <a:lnTo>
                    <a:pt x="29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 flipH="1">
              <a:off x="1521656" y="2252894"/>
              <a:ext cx="354033" cy="212427"/>
            </a:xfrm>
            <a:custGeom>
              <a:rect b="b" l="l" r="r" t="t"/>
              <a:pathLst>
                <a:path extrusionOk="0" h="11578" w="19296">
                  <a:moveTo>
                    <a:pt x="0" y="0"/>
                  </a:moveTo>
                  <a:lnTo>
                    <a:pt x="0" y="483"/>
                  </a:lnTo>
                  <a:lnTo>
                    <a:pt x="19296" y="11578"/>
                  </a:lnTo>
                  <a:lnTo>
                    <a:pt x="19296" y="11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 flipH="1">
              <a:off x="1751771" y="2198016"/>
              <a:ext cx="7100" cy="21265"/>
            </a:xfrm>
            <a:custGeom>
              <a:rect b="b" l="l" r="r" t="t"/>
              <a:pathLst>
                <a:path extrusionOk="0" h="1159" w="387">
                  <a:moveTo>
                    <a:pt x="1" y="0"/>
                  </a:moveTo>
                  <a:lnTo>
                    <a:pt x="1" y="965"/>
                  </a:lnTo>
                  <a:lnTo>
                    <a:pt x="387" y="1158"/>
                  </a:lnTo>
                  <a:lnTo>
                    <a:pt x="387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 flipH="1">
              <a:off x="1773017" y="2185632"/>
              <a:ext cx="7100" cy="46034"/>
            </a:xfrm>
            <a:custGeom>
              <a:rect b="b" l="l" r="r" t="t"/>
              <a:pathLst>
                <a:path extrusionOk="0" h="2509" w="387">
                  <a:moveTo>
                    <a:pt x="1" y="0"/>
                  </a:moveTo>
                  <a:lnTo>
                    <a:pt x="1" y="2219"/>
                  </a:lnTo>
                  <a:lnTo>
                    <a:pt x="387" y="2509"/>
                  </a:lnTo>
                  <a:lnTo>
                    <a:pt x="387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 flipH="1">
              <a:off x="1751771" y="2222804"/>
              <a:ext cx="7100" cy="21246"/>
            </a:xfrm>
            <a:custGeom>
              <a:rect b="b" l="l" r="r" t="t"/>
              <a:pathLst>
                <a:path extrusionOk="0" h="1158" w="387">
                  <a:moveTo>
                    <a:pt x="1" y="0"/>
                  </a:moveTo>
                  <a:lnTo>
                    <a:pt x="1" y="965"/>
                  </a:lnTo>
                  <a:lnTo>
                    <a:pt x="387" y="1158"/>
                  </a:lnTo>
                  <a:lnTo>
                    <a:pt x="387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 flipH="1">
              <a:off x="1751771" y="2215722"/>
              <a:ext cx="35411" cy="28329"/>
            </a:xfrm>
            <a:custGeom>
              <a:rect b="b" l="l" r="r" t="t"/>
              <a:pathLst>
                <a:path extrusionOk="0" h="1544" w="1930">
                  <a:moveTo>
                    <a:pt x="0" y="0"/>
                  </a:moveTo>
                  <a:lnTo>
                    <a:pt x="0" y="386"/>
                  </a:lnTo>
                  <a:lnTo>
                    <a:pt x="1930" y="1544"/>
                  </a:lnTo>
                  <a:lnTo>
                    <a:pt x="1930" y="1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 flipH="1">
              <a:off x="1751771" y="2182091"/>
              <a:ext cx="35411" cy="30108"/>
            </a:xfrm>
            <a:custGeom>
              <a:rect b="b" l="l" r="r" t="t"/>
              <a:pathLst>
                <a:path extrusionOk="0" h="1641" w="1930">
                  <a:moveTo>
                    <a:pt x="0" y="0"/>
                  </a:moveTo>
                  <a:lnTo>
                    <a:pt x="0" y="483"/>
                  </a:lnTo>
                  <a:lnTo>
                    <a:pt x="1930" y="1640"/>
                  </a:lnTo>
                  <a:lnTo>
                    <a:pt x="1930" y="1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 flipH="1">
              <a:off x="1764155" y="2203319"/>
              <a:ext cx="14183" cy="17724"/>
            </a:xfrm>
            <a:custGeom>
              <a:rect b="b" l="l" r="r" t="t"/>
              <a:pathLst>
                <a:path extrusionOk="0" h="966" w="773">
                  <a:moveTo>
                    <a:pt x="0" y="1"/>
                  </a:moveTo>
                  <a:lnTo>
                    <a:pt x="0" y="483"/>
                  </a:lnTo>
                  <a:lnTo>
                    <a:pt x="772" y="966"/>
                  </a:lnTo>
                  <a:lnTo>
                    <a:pt x="772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 flipH="1">
              <a:off x="1551746" y="2313073"/>
              <a:ext cx="7100" cy="46034"/>
            </a:xfrm>
            <a:custGeom>
              <a:rect b="b" l="l" r="r" t="t"/>
              <a:pathLst>
                <a:path extrusionOk="0" h="2509" w="387">
                  <a:moveTo>
                    <a:pt x="1" y="1"/>
                  </a:moveTo>
                  <a:lnTo>
                    <a:pt x="1" y="2316"/>
                  </a:lnTo>
                  <a:lnTo>
                    <a:pt x="387" y="2509"/>
                  </a:lnTo>
                  <a:lnTo>
                    <a:pt x="387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 flipH="1">
              <a:off x="1530500" y="2309532"/>
              <a:ext cx="35429" cy="55208"/>
            </a:xfrm>
            <a:custGeom>
              <a:rect b="b" l="l" r="r" t="t"/>
              <a:pathLst>
                <a:path extrusionOk="0" h="3009" w="1931">
                  <a:moveTo>
                    <a:pt x="1" y="1"/>
                  </a:moveTo>
                  <a:lnTo>
                    <a:pt x="1" y="483"/>
                  </a:lnTo>
                  <a:lnTo>
                    <a:pt x="966" y="1062"/>
                  </a:lnTo>
                  <a:cubicBezTo>
                    <a:pt x="1255" y="1255"/>
                    <a:pt x="1544" y="1641"/>
                    <a:pt x="1544" y="2027"/>
                  </a:cubicBezTo>
                  <a:cubicBezTo>
                    <a:pt x="1544" y="2309"/>
                    <a:pt x="1389" y="2488"/>
                    <a:pt x="1193" y="2488"/>
                  </a:cubicBezTo>
                  <a:cubicBezTo>
                    <a:pt x="1121" y="2488"/>
                    <a:pt x="1043" y="2464"/>
                    <a:pt x="966" y="2413"/>
                  </a:cubicBezTo>
                  <a:lnTo>
                    <a:pt x="1" y="1834"/>
                  </a:lnTo>
                  <a:lnTo>
                    <a:pt x="1" y="2316"/>
                  </a:lnTo>
                  <a:lnTo>
                    <a:pt x="966" y="2895"/>
                  </a:lnTo>
                  <a:cubicBezTo>
                    <a:pt x="1121" y="2972"/>
                    <a:pt x="1262" y="3008"/>
                    <a:pt x="1386" y="3008"/>
                  </a:cubicBezTo>
                  <a:cubicBezTo>
                    <a:pt x="1724" y="3008"/>
                    <a:pt x="1930" y="2740"/>
                    <a:pt x="1930" y="2316"/>
                  </a:cubicBezTo>
                  <a:cubicBezTo>
                    <a:pt x="1930" y="1641"/>
                    <a:pt x="1544" y="869"/>
                    <a:pt x="966" y="57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 flipH="1">
              <a:off x="1603083" y="2282983"/>
              <a:ext cx="8862" cy="21265"/>
            </a:xfrm>
            <a:custGeom>
              <a:rect b="b" l="l" r="r" t="t"/>
              <a:pathLst>
                <a:path extrusionOk="0" h="1159" w="483">
                  <a:moveTo>
                    <a:pt x="0" y="0"/>
                  </a:moveTo>
                  <a:lnTo>
                    <a:pt x="0" y="965"/>
                  </a:lnTo>
                  <a:lnTo>
                    <a:pt x="483" y="1158"/>
                  </a:lnTo>
                  <a:lnTo>
                    <a:pt x="483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 flipH="1">
              <a:off x="1624311" y="2270599"/>
              <a:ext cx="8880" cy="46034"/>
            </a:xfrm>
            <a:custGeom>
              <a:rect b="b" l="l" r="r" t="t"/>
              <a:pathLst>
                <a:path extrusionOk="0" h="2509" w="484">
                  <a:moveTo>
                    <a:pt x="1" y="0"/>
                  </a:moveTo>
                  <a:lnTo>
                    <a:pt x="1" y="2316"/>
                  </a:lnTo>
                  <a:lnTo>
                    <a:pt x="483" y="2509"/>
                  </a:lnTo>
                  <a:lnTo>
                    <a:pt x="483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 flipH="1">
              <a:off x="1617247" y="2300689"/>
              <a:ext cx="23026" cy="21246"/>
            </a:xfrm>
            <a:custGeom>
              <a:rect b="b" l="l" r="r" t="t"/>
              <a:pathLst>
                <a:path extrusionOk="0" h="1158" w="1255">
                  <a:moveTo>
                    <a:pt x="1" y="0"/>
                  </a:moveTo>
                  <a:lnTo>
                    <a:pt x="1" y="483"/>
                  </a:lnTo>
                  <a:lnTo>
                    <a:pt x="1255" y="1158"/>
                  </a:lnTo>
                  <a:lnTo>
                    <a:pt x="1255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 flipH="1">
              <a:off x="1603083" y="2267058"/>
              <a:ext cx="37190" cy="30108"/>
            </a:xfrm>
            <a:custGeom>
              <a:rect b="b" l="l" r="r" t="t"/>
              <a:pathLst>
                <a:path extrusionOk="0" h="1641" w="2027">
                  <a:moveTo>
                    <a:pt x="1" y="0"/>
                  </a:moveTo>
                  <a:lnTo>
                    <a:pt x="1" y="483"/>
                  </a:lnTo>
                  <a:lnTo>
                    <a:pt x="2027" y="1640"/>
                  </a:lnTo>
                  <a:lnTo>
                    <a:pt x="2027" y="11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 flipH="1">
              <a:off x="1615467" y="2290066"/>
              <a:ext cx="14183" cy="15944"/>
            </a:xfrm>
            <a:custGeom>
              <a:rect b="b" l="l" r="r" t="t"/>
              <a:pathLst>
                <a:path extrusionOk="0" h="869" w="773">
                  <a:moveTo>
                    <a:pt x="1" y="0"/>
                  </a:moveTo>
                  <a:lnTo>
                    <a:pt x="1" y="483"/>
                  </a:lnTo>
                  <a:lnTo>
                    <a:pt x="772" y="869"/>
                  </a:lnTo>
                  <a:lnTo>
                    <a:pt x="772" y="3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 flipH="1">
              <a:off x="1847361" y="2141377"/>
              <a:ext cx="10642" cy="46034"/>
            </a:xfrm>
            <a:custGeom>
              <a:rect b="b" l="l" r="r" t="t"/>
              <a:pathLst>
                <a:path extrusionOk="0" h="2509" w="580">
                  <a:moveTo>
                    <a:pt x="1" y="0"/>
                  </a:moveTo>
                  <a:lnTo>
                    <a:pt x="1" y="2219"/>
                  </a:lnTo>
                  <a:lnTo>
                    <a:pt x="580" y="2509"/>
                  </a:lnTo>
                  <a:lnTo>
                    <a:pt x="580" y="2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 flipH="1">
              <a:off x="1838499" y="2169688"/>
              <a:ext cx="28347" cy="24806"/>
            </a:xfrm>
            <a:custGeom>
              <a:rect b="b" l="l" r="r" t="t"/>
              <a:pathLst>
                <a:path extrusionOk="0" h="1352" w="1545">
                  <a:moveTo>
                    <a:pt x="1" y="1"/>
                  </a:moveTo>
                  <a:lnTo>
                    <a:pt x="1" y="483"/>
                  </a:lnTo>
                  <a:lnTo>
                    <a:pt x="1544" y="1352"/>
                  </a:lnTo>
                  <a:lnTo>
                    <a:pt x="1544" y="8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 flipH="1">
              <a:off x="1819033" y="2136057"/>
              <a:ext cx="47814" cy="46896"/>
            </a:xfrm>
            <a:custGeom>
              <a:rect b="b" l="l" r="r" t="t"/>
              <a:pathLst>
                <a:path extrusionOk="0" h="2556" w="2606">
                  <a:moveTo>
                    <a:pt x="1" y="1"/>
                  </a:moveTo>
                  <a:lnTo>
                    <a:pt x="1" y="483"/>
                  </a:lnTo>
                  <a:lnTo>
                    <a:pt x="1737" y="1448"/>
                  </a:lnTo>
                  <a:cubicBezTo>
                    <a:pt x="1930" y="1544"/>
                    <a:pt x="2027" y="1737"/>
                    <a:pt x="2027" y="1834"/>
                  </a:cubicBezTo>
                  <a:cubicBezTo>
                    <a:pt x="2027" y="1902"/>
                    <a:pt x="1978" y="1970"/>
                    <a:pt x="1882" y="1970"/>
                  </a:cubicBezTo>
                  <a:cubicBezTo>
                    <a:pt x="1842" y="1970"/>
                    <a:pt x="1794" y="1959"/>
                    <a:pt x="1737" y="1930"/>
                  </a:cubicBezTo>
                  <a:lnTo>
                    <a:pt x="676" y="1255"/>
                  </a:lnTo>
                  <a:lnTo>
                    <a:pt x="676" y="1737"/>
                  </a:lnTo>
                  <a:lnTo>
                    <a:pt x="1737" y="2413"/>
                  </a:lnTo>
                  <a:cubicBezTo>
                    <a:pt x="1905" y="2514"/>
                    <a:pt x="2062" y="2556"/>
                    <a:pt x="2194" y="2556"/>
                  </a:cubicBezTo>
                  <a:cubicBezTo>
                    <a:pt x="2442" y="2556"/>
                    <a:pt x="2605" y="2408"/>
                    <a:pt x="2605" y="2220"/>
                  </a:cubicBezTo>
                  <a:lnTo>
                    <a:pt x="2605" y="2123"/>
                  </a:lnTo>
                  <a:cubicBezTo>
                    <a:pt x="2605" y="1737"/>
                    <a:pt x="2220" y="1255"/>
                    <a:pt x="1737" y="106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 flipH="1">
              <a:off x="1677427" y="2232803"/>
              <a:ext cx="35411" cy="46107"/>
            </a:xfrm>
            <a:custGeom>
              <a:rect b="b" l="l" r="r" t="t"/>
              <a:pathLst>
                <a:path extrusionOk="0" h="2513" w="1930">
                  <a:moveTo>
                    <a:pt x="501" y="0"/>
                  </a:moveTo>
                  <a:cubicBezTo>
                    <a:pt x="189" y="0"/>
                    <a:pt x="0" y="237"/>
                    <a:pt x="0" y="709"/>
                  </a:cubicBezTo>
                  <a:cubicBezTo>
                    <a:pt x="0" y="1288"/>
                    <a:pt x="386" y="2060"/>
                    <a:pt x="965" y="2350"/>
                  </a:cubicBezTo>
                  <a:cubicBezTo>
                    <a:pt x="1146" y="2458"/>
                    <a:pt x="1313" y="2512"/>
                    <a:pt x="1457" y="2512"/>
                  </a:cubicBezTo>
                  <a:cubicBezTo>
                    <a:pt x="1696" y="2512"/>
                    <a:pt x="1869" y="2362"/>
                    <a:pt x="1930" y="2060"/>
                  </a:cubicBezTo>
                  <a:lnTo>
                    <a:pt x="1544" y="1867"/>
                  </a:lnTo>
                  <a:cubicBezTo>
                    <a:pt x="1484" y="1986"/>
                    <a:pt x="1388" y="2069"/>
                    <a:pt x="1254" y="2069"/>
                  </a:cubicBezTo>
                  <a:cubicBezTo>
                    <a:pt x="1172" y="2069"/>
                    <a:pt x="1075" y="2037"/>
                    <a:pt x="965" y="1964"/>
                  </a:cubicBezTo>
                  <a:cubicBezTo>
                    <a:pt x="579" y="1771"/>
                    <a:pt x="290" y="1288"/>
                    <a:pt x="290" y="902"/>
                  </a:cubicBezTo>
                  <a:cubicBezTo>
                    <a:pt x="290" y="620"/>
                    <a:pt x="445" y="441"/>
                    <a:pt x="679" y="441"/>
                  </a:cubicBezTo>
                  <a:cubicBezTo>
                    <a:pt x="765" y="441"/>
                    <a:pt x="862" y="465"/>
                    <a:pt x="965" y="516"/>
                  </a:cubicBezTo>
                  <a:cubicBezTo>
                    <a:pt x="1254" y="709"/>
                    <a:pt x="1544" y="1095"/>
                    <a:pt x="1544" y="1481"/>
                  </a:cubicBezTo>
                  <a:lnTo>
                    <a:pt x="1930" y="1674"/>
                  </a:lnTo>
                  <a:cubicBezTo>
                    <a:pt x="1833" y="1095"/>
                    <a:pt x="1447" y="420"/>
                    <a:pt x="965" y="131"/>
                  </a:cubicBezTo>
                  <a:cubicBezTo>
                    <a:pt x="791" y="44"/>
                    <a:pt x="635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 flipH="1">
              <a:off x="1677427" y="2240491"/>
              <a:ext cx="7100" cy="21265"/>
            </a:xfrm>
            <a:custGeom>
              <a:rect b="b" l="l" r="r" t="t"/>
              <a:pathLst>
                <a:path extrusionOk="0" h="1159" w="387">
                  <a:moveTo>
                    <a:pt x="1" y="1"/>
                  </a:moveTo>
                  <a:lnTo>
                    <a:pt x="1" y="966"/>
                  </a:lnTo>
                  <a:lnTo>
                    <a:pt x="387" y="1159"/>
                  </a:lnTo>
                  <a:lnTo>
                    <a:pt x="387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 flipH="1">
              <a:off x="1226042" y="2314633"/>
              <a:ext cx="200043" cy="129442"/>
            </a:xfrm>
            <a:custGeom>
              <a:rect b="b" l="l" r="r" t="t"/>
              <a:pathLst>
                <a:path extrusionOk="0" h="7055" w="10903">
                  <a:moveTo>
                    <a:pt x="2649" y="0"/>
                  </a:moveTo>
                  <a:cubicBezTo>
                    <a:pt x="2555" y="0"/>
                    <a:pt x="2509" y="12"/>
                    <a:pt x="2509" y="12"/>
                  </a:cubicBezTo>
                  <a:cubicBezTo>
                    <a:pt x="1" y="205"/>
                    <a:pt x="194" y="4354"/>
                    <a:pt x="965" y="5704"/>
                  </a:cubicBezTo>
                  <a:cubicBezTo>
                    <a:pt x="1737" y="6958"/>
                    <a:pt x="7719" y="7055"/>
                    <a:pt x="7719" y="7055"/>
                  </a:cubicBezTo>
                  <a:cubicBezTo>
                    <a:pt x="7719" y="7055"/>
                    <a:pt x="10903" y="6669"/>
                    <a:pt x="6079" y="2038"/>
                  </a:cubicBezTo>
                  <a:cubicBezTo>
                    <a:pt x="4149" y="186"/>
                    <a:pt x="3022" y="0"/>
                    <a:pt x="264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 flipH="1">
              <a:off x="1351722" y="2346906"/>
              <a:ext cx="83206" cy="63427"/>
            </a:xfrm>
            <a:custGeom>
              <a:rect b="b" l="l" r="r" t="t"/>
              <a:pathLst>
                <a:path extrusionOk="0" h="3457" w="4535">
                  <a:moveTo>
                    <a:pt x="536" y="0"/>
                  </a:moveTo>
                  <a:cubicBezTo>
                    <a:pt x="67" y="0"/>
                    <a:pt x="0" y="1340"/>
                    <a:pt x="0" y="1340"/>
                  </a:cubicBezTo>
                  <a:cubicBezTo>
                    <a:pt x="941" y="2860"/>
                    <a:pt x="2261" y="3457"/>
                    <a:pt x="3148" y="3457"/>
                  </a:cubicBezTo>
                  <a:cubicBezTo>
                    <a:pt x="3443" y="3457"/>
                    <a:pt x="3690" y="3390"/>
                    <a:pt x="3859" y="3270"/>
                  </a:cubicBezTo>
                  <a:cubicBezTo>
                    <a:pt x="4535" y="2884"/>
                    <a:pt x="1640" y="858"/>
                    <a:pt x="868" y="183"/>
                  </a:cubicBezTo>
                  <a:cubicBezTo>
                    <a:pt x="740" y="54"/>
                    <a:pt x="630" y="0"/>
                    <a:pt x="536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 flipH="1">
              <a:off x="1342860" y="2401233"/>
              <a:ext cx="74546" cy="28952"/>
            </a:xfrm>
            <a:custGeom>
              <a:rect b="b" l="l" r="r" t="t"/>
              <a:pathLst>
                <a:path extrusionOk="0" h="1578" w="4063">
                  <a:moveTo>
                    <a:pt x="550" y="1"/>
                  </a:moveTo>
                  <a:cubicBezTo>
                    <a:pt x="1" y="1"/>
                    <a:pt x="589" y="1177"/>
                    <a:pt x="589" y="1177"/>
                  </a:cubicBezTo>
                  <a:cubicBezTo>
                    <a:pt x="1162" y="1464"/>
                    <a:pt x="1709" y="1577"/>
                    <a:pt x="2184" y="1577"/>
                  </a:cubicBezTo>
                  <a:cubicBezTo>
                    <a:pt x="2989" y="1577"/>
                    <a:pt x="3591" y="1252"/>
                    <a:pt x="3773" y="888"/>
                  </a:cubicBezTo>
                  <a:cubicBezTo>
                    <a:pt x="4062" y="309"/>
                    <a:pt x="1457" y="212"/>
                    <a:pt x="685" y="19"/>
                  </a:cubicBezTo>
                  <a:cubicBezTo>
                    <a:pt x="634" y="7"/>
                    <a:pt x="589" y="1"/>
                    <a:pt x="55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 flipH="1">
              <a:off x="1292258" y="2056410"/>
              <a:ext cx="247122" cy="370730"/>
            </a:xfrm>
            <a:custGeom>
              <a:rect b="b" l="l" r="r" t="t"/>
              <a:pathLst>
                <a:path extrusionOk="0" h="20206" w="13469">
                  <a:moveTo>
                    <a:pt x="1" y="0"/>
                  </a:moveTo>
                  <a:cubicBezTo>
                    <a:pt x="2" y="2"/>
                    <a:pt x="10807" y="17366"/>
                    <a:pt x="11675" y="18910"/>
                  </a:cubicBezTo>
                  <a:cubicBezTo>
                    <a:pt x="12102" y="19729"/>
                    <a:pt x="12634" y="20206"/>
                    <a:pt x="12942" y="20206"/>
                  </a:cubicBezTo>
                  <a:cubicBezTo>
                    <a:pt x="13468" y="20206"/>
                    <a:pt x="13338" y="18810"/>
                    <a:pt x="10903" y="15340"/>
                  </a:cubicBezTo>
                  <a:cubicBezTo>
                    <a:pt x="10228" y="14279"/>
                    <a:pt x="2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 flipH="1">
              <a:off x="1358804" y="2267902"/>
              <a:ext cx="67280" cy="67519"/>
            </a:xfrm>
            <a:custGeom>
              <a:rect b="b" l="l" r="r" t="t"/>
              <a:pathLst>
                <a:path extrusionOk="0" h="3680" w="3667">
                  <a:moveTo>
                    <a:pt x="680" y="0"/>
                  </a:moveTo>
                  <a:cubicBezTo>
                    <a:pt x="309" y="0"/>
                    <a:pt x="1" y="1112"/>
                    <a:pt x="1" y="1112"/>
                  </a:cubicBezTo>
                  <a:cubicBezTo>
                    <a:pt x="501" y="2865"/>
                    <a:pt x="1797" y="3679"/>
                    <a:pt x="2574" y="3679"/>
                  </a:cubicBezTo>
                  <a:cubicBezTo>
                    <a:pt x="2695" y="3679"/>
                    <a:pt x="2804" y="3659"/>
                    <a:pt x="2895" y="3620"/>
                  </a:cubicBezTo>
                  <a:cubicBezTo>
                    <a:pt x="3667" y="3427"/>
                    <a:pt x="1448" y="1015"/>
                    <a:pt x="965" y="244"/>
                  </a:cubicBezTo>
                  <a:cubicBezTo>
                    <a:pt x="869" y="70"/>
                    <a:pt x="772" y="0"/>
                    <a:pt x="68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 flipH="1">
              <a:off x="1351722" y="2317532"/>
              <a:ext cx="83206" cy="63739"/>
            </a:xfrm>
            <a:custGeom>
              <a:rect b="b" l="l" r="r" t="t"/>
              <a:pathLst>
                <a:path extrusionOk="0" h="3474" w="4535">
                  <a:moveTo>
                    <a:pt x="567" y="0"/>
                  </a:moveTo>
                  <a:cubicBezTo>
                    <a:pt x="70" y="0"/>
                    <a:pt x="0" y="1398"/>
                    <a:pt x="0" y="1398"/>
                  </a:cubicBezTo>
                  <a:cubicBezTo>
                    <a:pt x="953" y="2937"/>
                    <a:pt x="2295" y="3474"/>
                    <a:pt x="3182" y="3474"/>
                  </a:cubicBezTo>
                  <a:cubicBezTo>
                    <a:pt x="3462" y="3474"/>
                    <a:pt x="3697" y="3420"/>
                    <a:pt x="3859" y="3327"/>
                  </a:cubicBezTo>
                  <a:cubicBezTo>
                    <a:pt x="4535" y="2845"/>
                    <a:pt x="1640" y="915"/>
                    <a:pt x="868" y="143"/>
                  </a:cubicBezTo>
                  <a:cubicBezTo>
                    <a:pt x="754" y="43"/>
                    <a:pt x="654" y="0"/>
                    <a:pt x="567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 flipH="1">
              <a:off x="1261452" y="2250747"/>
              <a:ext cx="125680" cy="170320"/>
            </a:xfrm>
            <a:custGeom>
              <a:rect b="b" l="l" r="r" t="t"/>
              <a:pathLst>
                <a:path extrusionOk="0" h="9283" w="6850">
                  <a:moveTo>
                    <a:pt x="722" y="1"/>
                  </a:moveTo>
                  <a:cubicBezTo>
                    <a:pt x="704" y="1"/>
                    <a:pt x="689" y="7"/>
                    <a:pt x="675" y="21"/>
                  </a:cubicBezTo>
                  <a:cubicBezTo>
                    <a:pt x="482" y="214"/>
                    <a:pt x="0" y="986"/>
                    <a:pt x="1351" y="2915"/>
                  </a:cubicBezTo>
                  <a:cubicBezTo>
                    <a:pt x="1833" y="3494"/>
                    <a:pt x="2605" y="4941"/>
                    <a:pt x="2605" y="4941"/>
                  </a:cubicBezTo>
                  <a:lnTo>
                    <a:pt x="6271" y="9283"/>
                  </a:lnTo>
                  <a:cubicBezTo>
                    <a:pt x="6271" y="9283"/>
                    <a:pt x="6850" y="6774"/>
                    <a:pt x="6271" y="5231"/>
                  </a:cubicBezTo>
                  <a:cubicBezTo>
                    <a:pt x="5692" y="3687"/>
                    <a:pt x="4149" y="2915"/>
                    <a:pt x="2798" y="1950"/>
                  </a:cubicBezTo>
                  <a:cubicBezTo>
                    <a:pt x="1541" y="1143"/>
                    <a:pt x="953" y="1"/>
                    <a:pt x="72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 flipH="1">
              <a:off x="756456" y="2374776"/>
              <a:ext cx="540040" cy="397407"/>
            </a:xfrm>
            <a:custGeom>
              <a:rect b="b" l="l" r="r" t="t"/>
              <a:pathLst>
                <a:path extrusionOk="0" h="21660" w="29434">
                  <a:moveTo>
                    <a:pt x="1220" y="1"/>
                  </a:moveTo>
                  <a:cubicBezTo>
                    <a:pt x="437" y="1"/>
                    <a:pt x="77" y="2523"/>
                    <a:pt x="77" y="2523"/>
                  </a:cubicBezTo>
                  <a:cubicBezTo>
                    <a:pt x="77" y="2523"/>
                    <a:pt x="73" y="2514"/>
                    <a:pt x="67" y="2514"/>
                  </a:cubicBezTo>
                  <a:cubicBezTo>
                    <a:pt x="45" y="2514"/>
                    <a:pt x="1" y="2634"/>
                    <a:pt x="77" y="3777"/>
                  </a:cubicBezTo>
                  <a:cubicBezTo>
                    <a:pt x="270" y="8118"/>
                    <a:pt x="6927" y="21046"/>
                    <a:pt x="10497" y="21625"/>
                  </a:cubicBezTo>
                  <a:cubicBezTo>
                    <a:pt x="10639" y="21649"/>
                    <a:pt x="10791" y="21660"/>
                    <a:pt x="10951" y="21660"/>
                  </a:cubicBezTo>
                  <a:cubicBezTo>
                    <a:pt x="16080" y="21660"/>
                    <a:pt x="29434" y="9958"/>
                    <a:pt x="17925" y="7057"/>
                  </a:cubicBezTo>
                  <a:cubicBezTo>
                    <a:pt x="17684" y="6998"/>
                    <a:pt x="17439" y="6971"/>
                    <a:pt x="17192" y="6971"/>
                  </a:cubicBezTo>
                  <a:cubicBezTo>
                    <a:pt x="13788" y="6971"/>
                    <a:pt x="10014" y="12171"/>
                    <a:pt x="10014" y="12171"/>
                  </a:cubicBezTo>
                  <a:lnTo>
                    <a:pt x="1621" y="207"/>
                  </a:lnTo>
                  <a:cubicBezTo>
                    <a:pt x="1476" y="63"/>
                    <a:pt x="1343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 flipH="1">
              <a:off x="551624" y="3139720"/>
              <a:ext cx="408911" cy="1373255"/>
            </a:xfrm>
            <a:custGeom>
              <a:rect b="b" l="l" r="r" t="t"/>
              <a:pathLst>
                <a:path extrusionOk="0" h="74847" w="22287">
                  <a:moveTo>
                    <a:pt x="16498" y="1"/>
                  </a:moveTo>
                  <a:lnTo>
                    <a:pt x="2798" y="2027"/>
                  </a:lnTo>
                  <a:cubicBezTo>
                    <a:pt x="2798" y="2027"/>
                    <a:pt x="0" y="9938"/>
                    <a:pt x="1447" y="13894"/>
                  </a:cubicBezTo>
                  <a:cubicBezTo>
                    <a:pt x="2798" y="17849"/>
                    <a:pt x="8683" y="37531"/>
                    <a:pt x="9937" y="38785"/>
                  </a:cubicBezTo>
                  <a:cubicBezTo>
                    <a:pt x="9937" y="38785"/>
                    <a:pt x="12735" y="41100"/>
                    <a:pt x="13700" y="43223"/>
                  </a:cubicBezTo>
                  <a:cubicBezTo>
                    <a:pt x="14665" y="45442"/>
                    <a:pt x="18717" y="61168"/>
                    <a:pt x="17559" y="63676"/>
                  </a:cubicBezTo>
                  <a:cubicBezTo>
                    <a:pt x="16498" y="66185"/>
                    <a:pt x="12639" y="71684"/>
                    <a:pt x="12639" y="73324"/>
                  </a:cubicBezTo>
                  <a:cubicBezTo>
                    <a:pt x="12639" y="74393"/>
                    <a:pt x="12434" y="74847"/>
                    <a:pt x="13252" y="74847"/>
                  </a:cubicBezTo>
                  <a:cubicBezTo>
                    <a:pt x="13690" y="74847"/>
                    <a:pt x="14419" y="74717"/>
                    <a:pt x="15630" y="74482"/>
                  </a:cubicBezTo>
                  <a:cubicBezTo>
                    <a:pt x="19103" y="73806"/>
                    <a:pt x="19199" y="73613"/>
                    <a:pt x="19778" y="72166"/>
                  </a:cubicBezTo>
                  <a:cubicBezTo>
                    <a:pt x="20261" y="70623"/>
                    <a:pt x="22190" y="65799"/>
                    <a:pt x="22190" y="65799"/>
                  </a:cubicBezTo>
                  <a:lnTo>
                    <a:pt x="22287" y="61747"/>
                  </a:lnTo>
                  <a:cubicBezTo>
                    <a:pt x="22287" y="61747"/>
                    <a:pt x="21515" y="60299"/>
                    <a:pt x="21515" y="59045"/>
                  </a:cubicBezTo>
                  <a:cubicBezTo>
                    <a:pt x="21515" y="57791"/>
                    <a:pt x="22094" y="46985"/>
                    <a:pt x="21225" y="44381"/>
                  </a:cubicBezTo>
                  <a:cubicBezTo>
                    <a:pt x="20454" y="41776"/>
                    <a:pt x="16787" y="37531"/>
                    <a:pt x="16787" y="37531"/>
                  </a:cubicBezTo>
                  <a:cubicBezTo>
                    <a:pt x="16787" y="37531"/>
                    <a:pt x="16401" y="9166"/>
                    <a:pt x="14858" y="7044"/>
                  </a:cubicBezTo>
                  <a:cubicBezTo>
                    <a:pt x="13411" y="4825"/>
                    <a:pt x="16498" y="1"/>
                    <a:pt x="16498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 flipH="1">
              <a:off x="744300" y="3080347"/>
              <a:ext cx="382380" cy="1054541"/>
            </a:xfrm>
            <a:custGeom>
              <a:rect b="b" l="l" r="r" t="t"/>
              <a:pathLst>
                <a:path extrusionOk="0" h="57476" w="20841">
                  <a:moveTo>
                    <a:pt x="12237" y="0"/>
                  </a:moveTo>
                  <a:cubicBezTo>
                    <a:pt x="11743" y="0"/>
                    <a:pt x="11174" y="226"/>
                    <a:pt x="10517" y="728"/>
                  </a:cubicBezTo>
                  <a:lnTo>
                    <a:pt x="9649" y="246"/>
                  </a:lnTo>
                  <a:cubicBezTo>
                    <a:pt x="9649" y="246"/>
                    <a:pt x="1" y="5263"/>
                    <a:pt x="869" y="11244"/>
                  </a:cubicBezTo>
                  <a:cubicBezTo>
                    <a:pt x="1737" y="17323"/>
                    <a:pt x="5211" y="29479"/>
                    <a:pt x="5983" y="32566"/>
                  </a:cubicBezTo>
                  <a:cubicBezTo>
                    <a:pt x="6754" y="35171"/>
                    <a:pt x="7816" y="39030"/>
                    <a:pt x="8298" y="42503"/>
                  </a:cubicBezTo>
                  <a:lnTo>
                    <a:pt x="7816" y="56203"/>
                  </a:lnTo>
                  <a:cubicBezTo>
                    <a:pt x="7816" y="56203"/>
                    <a:pt x="8070" y="57475"/>
                    <a:pt x="10407" y="57475"/>
                  </a:cubicBezTo>
                  <a:cubicBezTo>
                    <a:pt x="10563" y="57475"/>
                    <a:pt x="10728" y="57469"/>
                    <a:pt x="10903" y="57457"/>
                  </a:cubicBezTo>
                  <a:cubicBezTo>
                    <a:pt x="13604" y="57264"/>
                    <a:pt x="16209" y="55914"/>
                    <a:pt x="16209" y="55914"/>
                  </a:cubicBezTo>
                  <a:cubicBezTo>
                    <a:pt x="16209" y="55914"/>
                    <a:pt x="20840" y="37390"/>
                    <a:pt x="18814" y="29575"/>
                  </a:cubicBezTo>
                  <a:cubicBezTo>
                    <a:pt x="16788" y="21760"/>
                    <a:pt x="15534" y="20120"/>
                    <a:pt x="15534" y="14428"/>
                  </a:cubicBezTo>
                  <a:cubicBezTo>
                    <a:pt x="15450" y="9496"/>
                    <a:pt x="15439" y="0"/>
                    <a:pt x="1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 flipH="1">
              <a:off x="537460" y="4270843"/>
              <a:ext cx="210666" cy="273341"/>
            </a:xfrm>
            <a:custGeom>
              <a:rect b="b" l="l" r="r" t="t"/>
              <a:pathLst>
                <a:path extrusionOk="0" h="14898" w="11482">
                  <a:moveTo>
                    <a:pt x="10710" y="0"/>
                  </a:moveTo>
                  <a:cubicBezTo>
                    <a:pt x="10710" y="0"/>
                    <a:pt x="9938" y="5017"/>
                    <a:pt x="9069" y="6561"/>
                  </a:cubicBezTo>
                  <a:cubicBezTo>
                    <a:pt x="8324" y="7887"/>
                    <a:pt x="6724" y="9497"/>
                    <a:pt x="5064" y="9497"/>
                  </a:cubicBezTo>
                  <a:cubicBezTo>
                    <a:pt x="4792" y="9497"/>
                    <a:pt x="4518" y="9454"/>
                    <a:pt x="4246" y="9358"/>
                  </a:cubicBezTo>
                  <a:cubicBezTo>
                    <a:pt x="2413" y="8780"/>
                    <a:pt x="2605" y="8104"/>
                    <a:pt x="2605" y="8104"/>
                  </a:cubicBezTo>
                  <a:lnTo>
                    <a:pt x="2605" y="8104"/>
                  </a:lnTo>
                  <a:cubicBezTo>
                    <a:pt x="2605" y="8105"/>
                    <a:pt x="1641" y="9359"/>
                    <a:pt x="869" y="11674"/>
                  </a:cubicBezTo>
                  <a:cubicBezTo>
                    <a:pt x="1" y="13893"/>
                    <a:pt x="869" y="14568"/>
                    <a:pt x="1641" y="14761"/>
                  </a:cubicBezTo>
                  <a:cubicBezTo>
                    <a:pt x="2001" y="14851"/>
                    <a:pt x="2426" y="14898"/>
                    <a:pt x="2890" y="14898"/>
                  </a:cubicBezTo>
                  <a:cubicBezTo>
                    <a:pt x="4910" y="14898"/>
                    <a:pt x="7676" y="14021"/>
                    <a:pt x="9166" y="12060"/>
                  </a:cubicBezTo>
                  <a:cubicBezTo>
                    <a:pt x="10999" y="9648"/>
                    <a:pt x="11192" y="3570"/>
                    <a:pt x="11192" y="3570"/>
                  </a:cubicBezTo>
                  <a:cubicBezTo>
                    <a:pt x="11192" y="3570"/>
                    <a:pt x="11481" y="2123"/>
                    <a:pt x="11192" y="1254"/>
                  </a:cubicBezTo>
                  <a:cubicBezTo>
                    <a:pt x="10903" y="290"/>
                    <a:pt x="10710" y="0"/>
                    <a:pt x="10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 flipH="1">
              <a:off x="542781" y="4253138"/>
              <a:ext cx="210648" cy="275121"/>
            </a:xfrm>
            <a:custGeom>
              <a:rect b="b" l="l" r="r" t="t"/>
              <a:pathLst>
                <a:path extrusionOk="0" h="14995" w="11481">
                  <a:moveTo>
                    <a:pt x="10709" y="0"/>
                  </a:moveTo>
                  <a:cubicBezTo>
                    <a:pt x="10709" y="0"/>
                    <a:pt x="9937" y="5114"/>
                    <a:pt x="9069" y="6561"/>
                  </a:cubicBezTo>
                  <a:cubicBezTo>
                    <a:pt x="8224" y="7913"/>
                    <a:pt x="6566" y="9560"/>
                    <a:pt x="4935" y="9560"/>
                  </a:cubicBezTo>
                  <a:cubicBezTo>
                    <a:pt x="4704" y="9560"/>
                    <a:pt x="4473" y="9527"/>
                    <a:pt x="4245" y="9455"/>
                  </a:cubicBezTo>
                  <a:cubicBezTo>
                    <a:pt x="2412" y="8780"/>
                    <a:pt x="4244" y="6755"/>
                    <a:pt x="4245" y="6754"/>
                  </a:cubicBezTo>
                  <a:lnTo>
                    <a:pt x="4245" y="6754"/>
                  </a:lnTo>
                  <a:cubicBezTo>
                    <a:pt x="4244" y="6755"/>
                    <a:pt x="1640" y="9456"/>
                    <a:pt x="772" y="11674"/>
                  </a:cubicBezTo>
                  <a:cubicBezTo>
                    <a:pt x="0" y="13990"/>
                    <a:pt x="868" y="14665"/>
                    <a:pt x="1640" y="14858"/>
                  </a:cubicBezTo>
                  <a:cubicBezTo>
                    <a:pt x="2001" y="14948"/>
                    <a:pt x="2426" y="14994"/>
                    <a:pt x="2890" y="14994"/>
                  </a:cubicBezTo>
                  <a:cubicBezTo>
                    <a:pt x="4909" y="14994"/>
                    <a:pt x="7675" y="14118"/>
                    <a:pt x="9166" y="12157"/>
                  </a:cubicBezTo>
                  <a:cubicBezTo>
                    <a:pt x="10999" y="9648"/>
                    <a:pt x="11192" y="3667"/>
                    <a:pt x="11192" y="3667"/>
                  </a:cubicBezTo>
                  <a:cubicBezTo>
                    <a:pt x="11192" y="3667"/>
                    <a:pt x="11481" y="2219"/>
                    <a:pt x="11192" y="1255"/>
                  </a:cubicBezTo>
                  <a:cubicBezTo>
                    <a:pt x="10902" y="386"/>
                    <a:pt x="10709" y="0"/>
                    <a:pt x="10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 flipH="1">
              <a:off x="507370" y="3118492"/>
              <a:ext cx="561140" cy="1173543"/>
            </a:xfrm>
            <a:custGeom>
              <a:rect b="b" l="l" r="r" t="t"/>
              <a:pathLst>
                <a:path extrusionOk="0" h="63962" w="30584">
                  <a:moveTo>
                    <a:pt x="15655" y="0"/>
                  </a:moveTo>
                  <a:cubicBezTo>
                    <a:pt x="14875" y="0"/>
                    <a:pt x="13977" y="100"/>
                    <a:pt x="12928" y="289"/>
                  </a:cubicBezTo>
                  <a:cubicBezTo>
                    <a:pt x="0" y="2508"/>
                    <a:pt x="13700" y="38591"/>
                    <a:pt x="13700" y="38591"/>
                  </a:cubicBezTo>
                  <a:cubicBezTo>
                    <a:pt x="13700" y="38591"/>
                    <a:pt x="21804" y="53063"/>
                    <a:pt x="22479" y="56729"/>
                  </a:cubicBezTo>
                  <a:cubicBezTo>
                    <a:pt x="23058" y="60395"/>
                    <a:pt x="23058" y="62711"/>
                    <a:pt x="23058" y="62711"/>
                  </a:cubicBezTo>
                  <a:cubicBezTo>
                    <a:pt x="23058" y="62711"/>
                    <a:pt x="22597" y="63962"/>
                    <a:pt x="24232" y="63962"/>
                  </a:cubicBezTo>
                  <a:cubicBezTo>
                    <a:pt x="24576" y="63962"/>
                    <a:pt x="25013" y="63906"/>
                    <a:pt x="25567" y="63772"/>
                  </a:cubicBezTo>
                  <a:cubicBezTo>
                    <a:pt x="28847" y="62904"/>
                    <a:pt x="30584" y="60009"/>
                    <a:pt x="30584" y="60009"/>
                  </a:cubicBezTo>
                  <a:cubicBezTo>
                    <a:pt x="30584" y="60009"/>
                    <a:pt x="28461" y="51230"/>
                    <a:pt x="27593" y="46213"/>
                  </a:cubicBezTo>
                  <a:cubicBezTo>
                    <a:pt x="27593" y="43029"/>
                    <a:pt x="24023" y="39749"/>
                    <a:pt x="24023" y="39749"/>
                  </a:cubicBezTo>
                  <a:cubicBezTo>
                    <a:pt x="24023" y="39749"/>
                    <a:pt x="24023" y="14086"/>
                    <a:pt x="21997" y="7525"/>
                  </a:cubicBezTo>
                  <a:cubicBezTo>
                    <a:pt x="20332" y="2134"/>
                    <a:pt x="19253" y="0"/>
                    <a:pt x="15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 flipH="1">
              <a:off x="541758" y="2497117"/>
              <a:ext cx="608935" cy="856810"/>
            </a:xfrm>
            <a:custGeom>
              <a:rect b="b" l="l" r="r" t="t"/>
              <a:pathLst>
                <a:path extrusionOk="0" h="46699" w="33189">
                  <a:moveTo>
                    <a:pt x="12444" y="1"/>
                  </a:moveTo>
                  <a:cubicBezTo>
                    <a:pt x="11871" y="1"/>
                    <a:pt x="11323" y="63"/>
                    <a:pt x="10806" y="196"/>
                  </a:cubicBezTo>
                  <a:cubicBezTo>
                    <a:pt x="4824" y="1740"/>
                    <a:pt x="0" y="10423"/>
                    <a:pt x="965" y="14668"/>
                  </a:cubicBezTo>
                  <a:cubicBezTo>
                    <a:pt x="1640" y="17659"/>
                    <a:pt x="4921" y="18913"/>
                    <a:pt x="2894" y="26824"/>
                  </a:cubicBezTo>
                  <a:cubicBezTo>
                    <a:pt x="1351" y="33095"/>
                    <a:pt x="2026" y="43032"/>
                    <a:pt x="2026" y="43032"/>
                  </a:cubicBezTo>
                  <a:cubicBezTo>
                    <a:pt x="2026" y="43032"/>
                    <a:pt x="12060" y="46699"/>
                    <a:pt x="17559" y="46699"/>
                  </a:cubicBezTo>
                  <a:cubicBezTo>
                    <a:pt x="22962" y="46699"/>
                    <a:pt x="26628" y="41392"/>
                    <a:pt x="26628" y="41392"/>
                  </a:cubicBezTo>
                  <a:cubicBezTo>
                    <a:pt x="26628" y="41392"/>
                    <a:pt x="26435" y="31455"/>
                    <a:pt x="27882" y="25184"/>
                  </a:cubicBezTo>
                  <a:cubicBezTo>
                    <a:pt x="29233" y="19009"/>
                    <a:pt x="33189" y="12931"/>
                    <a:pt x="30101" y="9844"/>
                  </a:cubicBezTo>
                  <a:cubicBezTo>
                    <a:pt x="27281" y="6935"/>
                    <a:pt x="18502" y="1"/>
                    <a:pt x="12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 flipH="1">
              <a:off x="818911" y="2521941"/>
              <a:ext cx="152248" cy="281469"/>
            </a:xfrm>
            <a:custGeom>
              <a:rect b="b" l="l" r="r" t="t"/>
              <a:pathLst>
                <a:path extrusionOk="0" h="15341" w="8298">
                  <a:moveTo>
                    <a:pt x="8297" y="1"/>
                  </a:moveTo>
                  <a:lnTo>
                    <a:pt x="2412" y="1448"/>
                  </a:lnTo>
                  <a:lnTo>
                    <a:pt x="0" y="6658"/>
                  </a:lnTo>
                  <a:lnTo>
                    <a:pt x="869" y="7237"/>
                  </a:lnTo>
                  <a:lnTo>
                    <a:pt x="0" y="8009"/>
                  </a:lnTo>
                  <a:lnTo>
                    <a:pt x="2605" y="15341"/>
                  </a:lnTo>
                  <a:cubicBezTo>
                    <a:pt x="2605" y="15341"/>
                    <a:pt x="3088" y="6658"/>
                    <a:pt x="4438" y="4246"/>
                  </a:cubicBezTo>
                  <a:cubicBezTo>
                    <a:pt x="5789" y="1834"/>
                    <a:pt x="8297" y="1"/>
                    <a:pt x="82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 flipH="1">
              <a:off x="712697" y="2444056"/>
              <a:ext cx="233674" cy="325723"/>
            </a:xfrm>
            <a:custGeom>
              <a:rect b="b" l="l" r="r" t="t"/>
              <a:pathLst>
                <a:path extrusionOk="0" h="17753" w="12736">
                  <a:moveTo>
                    <a:pt x="8394" y="1"/>
                  </a:moveTo>
                  <a:lnTo>
                    <a:pt x="2316" y="6851"/>
                  </a:lnTo>
                  <a:cubicBezTo>
                    <a:pt x="2316" y="6851"/>
                    <a:pt x="3570" y="8780"/>
                    <a:pt x="2123" y="9938"/>
                  </a:cubicBezTo>
                  <a:cubicBezTo>
                    <a:pt x="0" y="11868"/>
                    <a:pt x="1351" y="17753"/>
                    <a:pt x="1351" y="17753"/>
                  </a:cubicBezTo>
                  <a:cubicBezTo>
                    <a:pt x="1351" y="17753"/>
                    <a:pt x="9165" y="9166"/>
                    <a:pt x="11384" y="7719"/>
                  </a:cubicBezTo>
                  <a:cubicBezTo>
                    <a:pt x="12735" y="6947"/>
                    <a:pt x="8876" y="6561"/>
                    <a:pt x="9165" y="4149"/>
                  </a:cubicBezTo>
                  <a:cubicBezTo>
                    <a:pt x="9551" y="1834"/>
                    <a:pt x="8394" y="1"/>
                    <a:pt x="839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 flipH="1">
              <a:off x="692735" y="2218602"/>
              <a:ext cx="324457" cy="366968"/>
            </a:xfrm>
            <a:custGeom>
              <a:rect b="b" l="l" r="r" t="t"/>
              <a:pathLst>
                <a:path extrusionOk="0" h="20001" w="17684">
                  <a:moveTo>
                    <a:pt x="10220" y="0"/>
                  </a:moveTo>
                  <a:cubicBezTo>
                    <a:pt x="9688" y="0"/>
                    <a:pt x="9113" y="43"/>
                    <a:pt x="8491" y="133"/>
                  </a:cubicBezTo>
                  <a:cubicBezTo>
                    <a:pt x="8202" y="229"/>
                    <a:pt x="2895" y="1483"/>
                    <a:pt x="1448" y="4667"/>
                  </a:cubicBezTo>
                  <a:cubicBezTo>
                    <a:pt x="1" y="7947"/>
                    <a:pt x="1255" y="9684"/>
                    <a:pt x="1255" y="10649"/>
                  </a:cubicBezTo>
                  <a:cubicBezTo>
                    <a:pt x="1159" y="11517"/>
                    <a:pt x="580" y="11324"/>
                    <a:pt x="580" y="12771"/>
                  </a:cubicBezTo>
                  <a:cubicBezTo>
                    <a:pt x="483" y="14218"/>
                    <a:pt x="1448" y="14990"/>
                    <a:pt x="1448" y="15762"/>
                  </a:cubicBezTo>
                  <a:cubicBezTo>
                    <a:pt x="1448" y="16534"/>
                    <a:pt x="2509" y="17113"/>
                    <a:pt x="2413" y="18656"/>
                  </a:cubicBezTo>
                  <a:cubicBezTo>
                    <a:pt x="2413" y="19717"/>
                    <a:pt x="3293" y="20000"/>
                    <a:pt x="4446" y="20000"/>
                  </a:cubicBezTo>
                  <a:cubicBezTo>
                    <a:pt x="4868" y="20000"/>
                    <a:pt x="5325" y="19962"/>
                    <a:pt x="5790" y="19911"/>
                  </a:cubicBezTo>
                  <a:cubicBezTo>
                    <a:pt x="8105" y="19621"/>
                    <a:pt x="14376" y="14990"/>
                    <a:pt x="15534" y="11710"/>
                  </a:cubicBezTo>
                  <a:cubicBezTo>
                    <a:pt x="16525" y="8378"/>
                    <a:pt x="17683" y="0"/>
                    <a:pt x="1022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 flipH="1">
              <a:off x="618886" y="2183448"/>
              <a:ext cx="339887" cy="419938"/>
            </a:xfrm>
            <a:custGeom>
              <a:rect b="b" l="l" r="r" t="t"/>
              <a:pathLst>
                <a:path extrusionOk="0" h="22888" w="18525">
                  <a:moveTo>
                    <a:pt x="6027" y="0"/>
                  </a:moveTo>
                  <a:cubicBezTo>
                    <a:pt x="1881" y="0"/>
                    <a:pt x="1" y="4075"/>
                    <a:pt x="1" y="4075"/>
                  </a:cubicBezTo>
                  <a:cubicBezTo>
                    <a:pt x="1" y="4075"/>
                    <a:pt x="1448" y="10828"/>
                    <a:pt x="3184" y="12661"/>
                  </a:cubicBezTo>
                  <a:cubicBezTo>
                    <a:pt x="4825" y="14494"/>
                    <a:pt x="9938" y="17003"/>
                    <a:pt x="9938" y="17003"/>
                  </a:cubicBezTo>
                  <a:cubicBezTo>
                    <a:pt x="9938" y="17003"/>
                    <a:pt x="9359" y="19125"/>
                    <a:pt x="9745" y="19704"/>
                  </a:cubicBezTo>
                  <a:cubicBezTo>
                    <a:pt x="10517" y="20765"/>
                    <a:pt x="14665" y="22888"/>
                    <a:pt x="14665" y="22888"/>
                  </a:cubicBezTo>
                  <a:cubicBezTo>
                    <a:pt x="14665" y="22888"/>
                    <a:pt x="14762" y="19029"/>
                    <a:pt x="13894" y="18064"/>
                  </a:cubicBezTo>
                  <a:cubicBezTo>
                    <a:pt x="12929" y="17099"/>
                    <a:pt x="11867" y="15459"/>
                    <a:pt x="11867" y="15459"/>
                  </a:cubicBezTo>
                  <a:cubicBezTo>
                    <a:pt x="11867" y="15459"/>
                    <a:pt x="18524" y="6776"/>
                    <a:pt x="11385" y="1952"/>
                  </a:cubicBezTo>
                  <a:cubicBezTo>
                    <a:pt x="9295" y="525"/>
                    <a:pt x="7515" y="0"/>
                    <a:pt x="6027" y="0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 flipH="1">
              <a:off x="787041" y="2428498"/>
              <a:ext cx="70840" cy="79738"/>
            </a:xfrm>
            <a:custGeom>
              <a:rect b="b" l="l" r="r" t="t"/>
              <a:pathLst>
                <a:path extrusionOk="0" h="4346" w="3861">
                  <a:moveTo>
                    <a:pt x="2969" y="1"/>
                  </a:moveTo>
                  <a:cubicBezTo>
                    <a:pt x="2526" y="1"/>
                    <a:pt x="1930" y="656"/>
                    <a:pt x="1930" y="656"/>
                  </a:cubicBezTo>
                  <a:lnTo>
                    <a:pt x="387" y="2296"/>
                  </a:lnTo>
                  <a:cubicBezTo>
                    <a:pt x="387" y="2296"/>
                    <a:pt x="1" y="2778"/>
                    <a:pt x="194" y="3454"/>
                  </a:cubicBezTo>
                  <a:cubicBezTo>
                    <a:pt x="387" y="4129"/>
                    <a:pt x="580" y="4033"/>
                    <a:pt x="1255" y="4322"/>
                  </a:cubicBezTo>
                  <a:cubicBezTo>
                    <a:pt x="1309" y="4338"/>
                    <a:pt x="1366" y="4345"/>
                    <a:pt x="1423" y="4345"/>
                  </a:cubicBezTo>
                  <a:cubicBezTo>
                    <a:pt x="2083" y="4345"/>
                    <a:pt x="2934" y="3376"/>
                    <a:pt x="3378" y="2489"/>
                  </a:cubicBezTo>
                  <a:cubicBezTo>
                    <a:pt x="3860" y="1621"/>
                    <a:pt x="3764" y="752"/>
                    <a:pt x="3281" y="174"/>
                  </a:cubicBezTo>
                  <a:cubicBezTo>
                    <a:pt x="3198" y="50"/>
                    <a:pt x="3089" y="1"/>
                    <a:pt x="296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 flipH="1">
              <a:off x="932206" y="2238729"/>
              <a:ext cx="93829" cy="129240"/>
            </a:xfrm>
            <a:custGeom>
              <a:rect b="b" l="l" r="r" t="t"/>
              <a:pathLst>
                <a:path extrusionOk="0" h="7044" w="5114">
                  <a:moveTo>
                    <a:pt x="4342" y="0"/>
                  </a:moveTo>
                  <a:lnTo>
                    <a:pt x="4342" y="0"/>
                  </a:lnTo>
                  <a:cubicBezTo>
                    <a:pt x="4342" y="1"/>
                    <a:pt x="1641" y="579"/>
                    <a:pt x="869" y="2605"/>
                  </a:cubicBezTo>
                  <a:cubicBezTo>
                    <a:pt x="1" y="4631"/>
                    <a:pt x="1448" y="7043"/>
                    <a:pt x="1448" y="7043"/>
                  </a:cubicBezTo>
                  <a:cubicBezTo>
                    <a:pt x="1448" y="5500"/>
                    <a:pt x="3281" y="3956"/>
                    <a:pt x="4246" y="2702"/>
                  </a:cubicBezTo>
                  <a:cubicBezTo>
                    <a:pt x="5114" y="1351"/>
                    <a:pt x="4342" y="1"/>
                    <a:pt x="4342" y="0"/>
                  </a:cubicBezTo>
                  <a:close/>
                </a:path>
              </a:pathLst>
            </a:custGeom>
            <a:solidFill>
              <a:srgbClr val="4C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 flipH="1">
              <a:off x="629509" y="3288408"/>
              <a:ext cx="203584" cy="210281"/>
            </a:xfrm>
            <a:custGeom>
              <a:rect b="b" l="l" r="r" t="t"/>
              <a:pathLst>
                <a:path extrusionOk="0" h="11461" w="11096">
                  <a:moveTo>
                    <a:pt x="8587" y="1"/>
                  </a:moveTo>
                  <a:cubicBezTo>
                    <a:pt x="8587" y="1"/>
                    <a:pt x="5017" y="2123"/>
                    <a:pt x="4439" y="3281"/>
                  </a:cubicBezTo>
                  <a:cubicBezTo>
                    <a:pt x="3763" y="4632"/>
                    <a:pt x="1641" y="6368"/>
                    <a:pt x="2123" y="6851"/>
                  </a:cubicBezTo>
                  <a:cubicBezTo>
                    <a:pt x="2213" y="6941"/>
                    <a:pt x="2336" y="6980"/>
                    <a:pt x="2483" y="6980"/>
                  </a:cubicBezTo>
                  <a:cubicBezTo>
                    <a:pt x="3125" y="6980"/>
                    <a:pt x="4215" y="6225"/>
                    <a:pt x="4921" y="5597"/>
                  </a:cubicBezTo>
                  <a:cubicBezTo>
                    <a:pt x="5693" y="4728"/>
                    <a:pt x="7043" y="3667"/>
                    <a:pt x="7044" y="3667"/>
                  </a:cubicBezTo>
                  <a:lnTo>
                    <a:pt x="7044" y="3667"/>
                  </a:lnTo>
                  <a:lnTo>
                    <a:pt x="5403" y="6851"/>
                  </a:lnTo>
                  <a:cubicBezTo>
                    <a:pt x="5403" y="6851"/>
                    <a:pt x="3474" y="7719"/>
                    <a:pt x="2991" y="8202"/>
                  </a:cubicBezTo>
                  <a:cubicBezTo>
                    <a:pt x="2413" y="8780"/>
                    <a:pt x="1930" y="8491"/>
                    <a:pt x="965" y="9070"/>
                  </a:cubicBezTo>
                  <a:cubicBezTo>
                    <a:pt x="1" y="9649"/>
                    <a:pt x="1" y="10420"/>
                    <a:pt x="1" y="10420"/>
                  </a:cubicBezTo>
                  <a:lnTo>
                    <a:pt x="2413" y="10420"/>
                  </a:lnTo>
                  <a:lnTo>
                    <a:pt x="3474" y="10131"/>
                  </a:lnTo>
                  <a:lnTo>
                    <a:pt x="3281" y="10420"/>
                  </a:lnTo>
                  <a:cubicBezTo>
                    <a:pt x="3281" y="10420"/>
                    <a:pt x="3667" y="10903"/>
                    <a:pt x="4053" y="11289"/>
                  </a:cubicBezTo>
                  <a:cubicBezTo>
                    <a:pt x="4181" y="11417"/>
                    <a:pt x="4374" y="11460"/>
                    <a:pt x="4574" y="11460"/>
                  </a:cubicBezTo>
                  <a:cubicBezTo>
                    <a:pt x="4975" y="11460"/>
                    <a:pt x="5403" y="11289"/>
                    <a:pt x="5403" y="11289"/>
                  </a:cubicBezTo>
                  <a:lnTo>
                    <a:pt x="6851" y="11289"/>
                  </a:lnTo>
                  <a:cubicBezTo>
                    <a:pt x="7526" y="11289"/>
                    <a:pt x="7912" y="10806"/>
                    <a:pt x="8587" y="10035"/>
                  </a:cubicBezTo>
                  <a:cubicBezTo>
                    <a:pt x="9359" y="9359"/>
                    <a:pt x="11096" y="3185"/>
                    <a:pt x="11096" y="3185"/>
                  </a:cubicBezTo>
                  <a:lnTo>
                    <a:pt x="8587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 flipH="1">
              <a:off x="466657" y="2653640"/>
              <a:ext cx="253140" cy="709993"/>
            </a:xfrm>
            <a:custGeom>
              <a:rect b="b" l="l" r="r" t="t"/>
              <a:pathLst>
                <a:path extrusionOk="0" h="38697" w="13797">
                  <a:moveTo>
                    <a:pt x="3004" y="1"/>
                  </a:moveTo>
                  <a:cubicBezTo>
                    <a:pt x="1818" y="1"/>
                    <a:pt x="744" y="887"/>
                    <a:pt x="0" y="3146"/>
                  </a:cubicBezTo>
                  <a:cubicBezTo>
                    <a:pt x="0" y="3146"/>
                    <a:pt x="386" y="7295"/>
                    <a:pt x="3088" y="12697"/>
                  </a:cubicBezTo>
                  <a:cubicBezTo>
                    <a:pt x="6175" y="18872"/>
                    <a:pt x="7815" y="19644"/>
                    <a:pt x="5789" y="23599"/>
                  </a:cubicBezTo>
                  <a:cubicBezTo>
                    <a:pt x="4149" y="26976"/>
                    <a:pt x="1544" y="34501"/>
                    <a:pt x="1544" y="34501"/>
                  </a:cubicBezTo>
                  <a:cubicBezTo>
                    <a:pt x="1544" y="34501"/>
                    <a:pt x="2942" y="38696"/>
                    <a:pt x="4802" y="38696"/>
                  </a:cubicBezTo>
                  <a:cubicBezTo>
                    <a:pt x="5385" y="38696"/>
                    <a:pt x="6013" y="38285"/>
                    <a:pt x="6657" y="37203"/>
                  </a:cubicBezTo>
                  <a:cubicBezTo>
                    <a:pt x="9648" y="32089"/>
                    <a:pt x="13121" y="28520"/>
                    <a:pt x="13507" y="22828"/>
                  </a:cubicBezTo>
                  <a:cubicBezTo>
                    <a:pt x="13797" y="19065"/>
                    <a:pt x="12253" y="13759"/>
                    <a:pt x="10420" y="8452"/>
                  </a:cubicBezTo>
                  <a:cubicBezTo>
                    <a:pt x="9266" y="4991"/>
                    <a:pt x="5820" y="1"/>
                    <a:pt x="3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 flipH="1">
              <a:off x="710935" y="2536106"/>
              <a:ext cx="219509" cy="258461"/>
            </a:xfrm>
            <a:custGeom>
              <a:rect b="b" l="l" r="r" t="t"/>
              <a:pathLst>
                <a:path extrusionOk="0" h="14087" w="11964">
                  <a:moveTo>
                    <a:pt x="8104" y="1"/>
                  </a:moveTo>
                  <a:cubicBezTo>
                    <a:pt x="8104" y="1"/>
                    <a:pt x="8008" y="1737"/>
                    <a:pt x="8008" y="2702"/>
                  </a:cubicBezTo>
                  <a:cubicBezTo>
                    <a:pt x="8008" y="3667"/>
                    <a:pt x="3570" y="7623"/>
                    <a:pt x="1833" y="10034"/>
                  </a:cubicBezTo>
                  <a:cubicBezTo>
                    <a:pt x="0" y="12446"/>
                    <a:pt x="290" y="14087"/>
                    <a:pt x="290" y="14087"/>
                  </a:cubicBezTo>
                  <a:cubicBezTo>
                    <a:pt x="2242" y="10004"/>
                    <a:pt x="5257" y="9840"/>
                    <a:pt x="5727" y="9840"/>
                  </a:cubicBezTo>
                  <a:cubicBezTo>
                    <a:pt x="5767" y="9840"/>
                    <a:pt x="5789" y="9842"/>
                    <a:pt x="5789" y="9842"/>
                  </a:cubicBezTo>
                  <a:lnTo>
                    <a:pt x="5789" y="8780"/>
                  </a:lnTo>
                  <a:lnTo>
                    <a:pt x="7333" y="9166"/>
                  </a:lnTo>
                  <a:cubicBezTo>
                    <a:pt x="7333" y="9166"/>
                    <a:pt x="8587" y="7237"/>
                    <a:pt x="9745" y="6079"/>
                  </a:cubicBezTo>
                  <a:cubicBezTo>
                    <a:pt x="10999" y="4921"/>
                    <a:pt x="11964" y="2992"/>
                    <a:pt x="11964" y="2992"/>
                  </a:cubicBezTo>
                  <a:lnTo>
                    <a:pt x="81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4"/>
          <p:cNvSpPr txBox="1"/>
          <p:nvPr>
            <p:ph type="title"/>
          </p:nvPr>
        </p:nvSpPr>
        <p:spPr>
          <a:xfrm>
            <a:off x="235125" y="50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Diagram</a:t>
            </a:r>
            <a:endParaRPr/>
          </a:p>
        </p:txBody>
      </p:sp>
      <p:pic>
        <p:nvPicPr>
          <p:cNvPr id="1463" name="Google Shape;14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7950"/>
            <a:ext cx="9144001" cy="4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5"/>
          <p:cNvSpPr txBox="1"/>
          <p:nvPr>
            <p:ph type="title"/>
          </p:nvPr>
        </p:nvSpPr>
        <p:spPr>
          <a:xfrm>
            <a:off x="5777650" y="60500"/>
            <a:ext cx="309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grpSp>
        <p:nvGrpSpPr>
          <p:cNvPr id="1469" name="Google Shape;1469;p45"/>
          <p:cNvGrpSpPr/>
          <p:nvPr/>
        </p:nvGrpSpPr>
        <p:grpSpPr>
          <a:xfrm>
            <a:off x="6586671" y="1606490"/>
            <a:ext cx="1894340" cy="3350168"/>
            <a:chOff x="6536567" y="1835090"/>
            <a:chExt cx="1894340" cy="3350168"/>
          </a:xfrm>
        </p:grpSpPr>
        <p:sp>
          <p:nvSpPr>
            <p:cNvPr id="1470" name="Google Shape;1470;p45"/>
            <p:cNvSpPr/>
            <p:nvPr/>
          </p:nvSpPr>
          <p:spPr>
            <a:xfrm>
              <a:off x="7280602" y="2611466"/>
              <a:ext cx="163400" cy="130819"/>
            </a:xfrm>
            <a:custGeom>
              <a:rect b="b" l="l" r="r" t="t"/>
              <a:pathLst>
                <a:path extrusionOk="0" h="6573" w="8210">
                  <a:moveTo>
                    <a:pt x="5104" y="1"/>
                  </a:moveTo>
                  <a:lnTo>
                    <a:pt x="223" y="2330"/>
                  </a:lnTo>
                  <a:lnTo>
                    <a:pt x="1" y="2108"/>
                  </a:lnTo>
                  <a:lnTo>
                    <a:pt x="1332" y="5436"/>
                  </a:lnTo>
                  <a:cubicBezTo>
                    <a:pt x="1332" y="5436"/>
                    <a:pt x="4811" y="6572"/>
                    <a:pt x="6600" y="6572"/>
                  </a:cubicBezTo>
                  <a:cubicBezTo>
                    <a:pt x="7047" y="6572"/>
                    <a:pt x="7389" y="6501"/>
                    <a:pt x="7544" y="6324"/>
                  </a:cubicBezTo>
                  <a:cubicBezTo>
                    <a:pt x="8210" y="5436"/>
                    <a:pt x="7766" y="4105"/>
                    <a:pt x="6989" y="2219"/>
                  </a:cubicBezTo>
                  <a:cubicBezTo>
                    <a:pt x="6324" y="223"/>
                    <a:pt x="5104" y="1"/>
                    <a:pt x="5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7128010" y="2250554"/>
              <a:ext cx="307155" cy="535875"/>
            </a:xfrm>
            <a:custGeom>
              <a:rect b="b" l="l" r="r" t="t"/>
              <a:pathLst>
                <a:path extrusionOk="0" h="26925" w="15433">
                  <a:moveTo>
                    <a:pt x="4906" y="0"/>
                  </a:moveTo>
                  <a:cubicBezTo>
                    <a:pt x="577" y="0"/>
                    <a:pt x="0" y="14006"/>
                    <a:pt x="1234" y="17913"/>
                  </a:cubicBezTo>
                  <a:cubicBezTo>
                    <a:pt x="2430" y="21317"/>
                    <a:pt x="2100" y="21440"/>
                    <a:pt x="2775" y="23788"/>
                  </a:cubicBezTo>
                  <a:lnTo>
                    <a:pt x="2775" y="23788"/>
                  </a:lnTo>
                  <a:cubicBezTo>
                    <a:pt x="3036" y="23578"/>
                    <a:pt x="3434" y="23447"/>
                    <a:pt x="4016" y="23447"/>
                  </a:cubicBezTo>
                  <a:cubicBezTo>
                    <a:pt x="4118" y="23447"/>
                    <a:pt x="4226" y="23451"/>
                    <a:pt x="4340" y="23459"/>
                  </a:cubicBezTo>
                  <a:cubicBezTo>
                    <a:pt x="5058" y="23512"/>
                    <a:pt x="5801" y="23534"/>
                    <a:pt x="6543" y="23534"/>
                  </a:cubicBezTo>
                  <a:cubicBezTo>
                    <a:pt x="6632" y="23534"/>
                    <a:pt x="6721" y="23534"/>
                    <a:pt x="6809" y="23533"/>
                  </a:cubicBezTo>
                  <a:lnTo>
                    <a:pt x="6809" y="23533"/>
                  </a:lnTo>
                  <a:cubicBezTo>
                    <a:pt x="7483" y="24326"/>
                    <a:pt x="8001" y="24902"/>
                    <a:pt x="8001" y="24902"/>
                  </a:cubicBezTo>
                  <a:cubicBezTo>
                    <a:pt x="8001" y="24902"/>
                    <a:pt x="8046" y="24373"/>
                    <a:pt x="8119" y="23503"/>
                  </a:cubicBezTo>
                  <a:lnTo>
                    <a:pt x="8119" y="23503"/>
                  </a:lnTo>
                  <a:cubicBezTo>
                    <a:pt x="11482" y="23377"/>
                    <a:pt x="14435" y="22905"/>
                    <a:pt x="14435" y="22905"/>
                  </a:cubicBezTo>
                  <a:lnTo>
                    <a:pt x="15433" y="18468"/>
                  </a:lnTo>
                  <a:lnTo>
                    <a:pt x="15433" y="18468"/>
                  </a:lnTo>
                  <a:cubicBezTo>
                    <a:pt x="15433" y="18468"/>
                    <a:pt x="11765" y="19947"/>
                    <a:pt x="8404" y="20010"/>
                  </a:cubicBezTo>
                  <a:lnTo>
                    <a:pt x="8404" y="20010"/>
                  </a:lnTo>
                  <a:cubicBezTo>
                    <a:pt x="8748" y="15690"/>
                    <a:pt x="9178" y="9883"/>
                    <a:pt x="9110" y="8595"/>
                  </a:cubicBezTo>
                  <a:cubicBezTo>
                    <a:pt x="8999" y="5045"/>
                    <a:pt x="9110" y="1828"/>
                    <a:pt x="6004" y="275"/>
                  </a:cubicBezTo>
                  <a:cubicBezTo>
                    <a:pt x="5614" y="88"/>
                    <a:pt x="5248" y="0"/>
                    <a:pt x="4906" y="0"/>
                  </a:cubicBezTo>
                  <a:close/>
                  <a:moveTo>
                    <a:pt x="2775" y="23788"/>
                  </a:moveTo>
                  <a:cubicBezTo>
                    <a:pt x="1691" y="24664"/>
                    <a:pt x="2998" y="26924"/>
                    <a:pt x="3442" y="26924"/>
                  </a:cubicBezTo>
                  <a:cubicBezTo>
                    <a:pt x="3623" y="26924"/>
                    <a:pt x="3661" y="26553"/>
                    <a:pt x="3341" y="25567"/>
                  </a:cubicBezTo>
                  <a:cubicBezTo>
                    <a:pt x="3095" y="24848"/>
                    <a:pt x="2914" y="24271"/>
                    <a:pt x="2775" y="23788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7375537" y="2591783"/>
              <a:ext cx="170027" cy="117883"/>
            </a:xfrm>
            <a:custGeom>
              <a:rect b="b" l="l" r="r" t="t"/>
              <a:pathLst>
                <a:path extrusionOk="0" h="5923" w="8543">
                  <a:moveTo>
                    <a:pt x="4190" y="1"/>
                  </a:moveTo>
                  <a:cubicBezTo>
                    <a:pt x="3649" y="1"/>
                    <a:pt x="3085" y="88"/>
                    <a:pt x="2552" y="324"/>
                  </a:cubicBezTo>
                  <a:cubicBezTo>
                    <a:pt x="666" y="1101"/>
                    <a:pt x="1" y="3430"/>
                    <a:pt x="1" y="3430"/>
                  </a:cubicBezTo>
                  <a:cubicBezTo>
                    <a:pt x="1" y="3430"/>
                    <a:pt x="1110" y="5538"/>
                    <a:pt x="1443" y="5649"/>
                  </a:cubicBezTo>
                  <a:cubicBezTo>
                    <a:pt x="1860" y="5834"/>
                    <a:pt x="2798" y="5923"/>
                    <a:pt x="3775" y="5923"/>
                  </a:cubicBezTo>
                  <a:cubicBezTo>
                    <a:pt x="5137" y="5923"/>
                    <a:pt x="6574" y="5750"/>
                    <a:pt x="6768" y="5427"/>
                  </a:cubicBezTo>
                  <a:cubicBezTo>
                    <a:pt x="8543" y="2543"/>
                    <a:pt x="6990" y="657"/>
                    <a:pt x="6990" y="657"/>
                  </a:cubicBezTo>
                  <a:cubicBezTo>
                    <a:pt x="6990" y="657"/>
                    <a:pt x="5677" y="1"/>
                    <a:pt x="419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7496982" y="2600440"/>
              <a:ext cx="143517" cy="66136"/>
            </a:xfrm>
            <a:custGeom>
              <a:rect b="b" l="l" r="r" t="t"/>
              <a:pathLst>
                <a:path extrusionOk="0" h="3323" w="7211">
                  <a:moveTo>
                    <a:pt x="0" y="0"/>
                  </a:moveTo>
                  <a:lnTo>
                    <a:pt x="555" y="555"/>
                  </a:lnTo>
                  <a:lnTo>
                    <a:pt x="998" y="1997"/>
                  </a:lnTo>
                  <a:lnTo>
                    <a:pt x="3550" y="1442"/>
                  </a:lnTo>
                  <a:lnTo>
                    <a:pt x="4881" y="1886"/>
                  </a:lnTo>
                  <a:cubicBezTo>
                    <a:pt x="4881" y="1886"/>
                    <a:pt x="5325" y="2441"/>
                    <a:pt x="5879" y="2995"/>
                  </a:cubicBezTo>
                  <a:cubicBezTo>
                    <a:pt x="6087" y="3245"/>
                    <a:pt x="6327" y="3323"/>
                    <a:pt x="6544" y="3323"/>
                  </a:cubicBezTo>
                  <a:cubicBezTo>
                    <a:pt x="6907" y="3323"/>
                    <a:pt x="7211" y="3106"/>
                    <a:pt x="7211" y="3106"/>
                  </a:cubicBezTo>
                  <a:lnTo>
                    <a:pt x="5658" y="1109"/>
                  </a:lnTo>
                  <a:lnTo>
                    <a:pt x="3772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7494773" y="2631349"/>
              <a:ext cx="141308" cy="69917"/>
            </a:xfrm>
            <a:custGeom>
              <a:rect b="b" l="l" r="r" t="t"/>
              <a:pathLst>
                <a:path extrusionOk="0" h="3513" w="7100">
                  <a:moveTo>
                    <a:pt x="3439" y="0"/>
                  </a:moveTo>
                  <a:lnTo>
                    <a:pt x="111" y="333"/>
                  </a:lnTo>
                  <a:lnTo>
                    <a:pt x="0" y="333"/>
                  </a:lnTo>
                  <a:lnTo>
                    <a:pt x="333" y="1886"/>
                  </a:lnTo>
                  <a:lnTo>
                    <a:pt x="3106" y="1442"/>
                  </a:lnTo>
                  <a:lnTo>
                    <a:pt x="4548" y="1886"/>
                  </a:lnTo>
                  <a:cubicBezTo>
                    <a:pt x="4548" y="1886"/>
                    <a:pt x="4992" y="2441"/>
                    <a:pt x="5547" y="3217"/>
                  </a:cubicBezTo>
                  <a:cubicBezTo>
                    <a:pt x="5732" y="3439"/>
                    <a:pt x="5966" y="3513"/>
                    <a:pt x="6196" y="3513"/>
                  </a:cubicBezTo>
                  <a:cubicBezTo>
                    <a:pt x="6656" y="3513"/>
                    <a:pt x="7100" y="3217"/>
                    <a:pt x="7100" y="3217"/>
                  </a:cubicBezTo>
                  <a:lnTo>
                    <a:pt x="5436" y="1109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7496982" y="2657839"/>
              <a:ext cx="121445" cy="55190"/>
            </a:xfrm>
            <a:custGeom>
              <a:rect b="b" l="l" r="r" t="t"/>
              <a:pathLst>
                <a:path extrusionOk="0" h="2773" w="6102">
                  <a:moveTo>
                    <a:pt x="2773" y="0"/>
                  </a:moveTo>
                  <a:lnTo>
                    <a:pt x="111" y="555"/>
                  </a:lnTo>
                  <a:lnTo>
                    <a:pt x="0" y="555"/>
                  </a:lnTo>
                  <a:lnTo>
                    <a:pt x="444" y="1775"/>
                  </a:lnTo>
                  <a:lnTo>
                    <a:pt x="2662" y="1221"/>
                  </a:lnTo>
                  <a:lnTo>
                    <a:pt x="3883" y="1553"/>
                  </a:lnTo>
                  <a:cubicBezTo>
                    <a:pt x="3883" y="1553"/>
                    <a:pt x="4326" y="1997"/>
                    <a:pt x="4770" y="2552"/>
                  </a:cubicBezTo>
                  <a:cubicBezTo>
                    <a:pt x="4933" y="2715"/>
                    <a:pt x="5116" y="2772"/>
                    <a:pt x="5292" y="2772"/>
                  </a:cubicBezTo>
                  <a:cubicBezTo>
                    <a:pt x="5714" y="2772"/>
                    <a:pt x="6101" y="2441"/>
                    <a:pt x="6101" y="2441"/>
                  </a:cubicBezTo>
                  <a:lnTo>
                    <a:pt x="4548" y="77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7496982" y="2677702"/>
              <a:ext cx="92746" cy="39268"/>
            </a:xfrm>
            <a:custGeom>
              <a:rect b="b" l="l" r="r" t="t"/>
              <a:pathLst>
                <a:path extrusionOk="0" h="1973" w="4660">
                  <a:moveTo>
                    <a:pt x="2441" y="1"/>
                  </a:moveTo>
                  <a:lnTo>
                    <a:pt x="555" y="223"/>
                  </a:lnTo>
                  <a:lnTo>
                    <a:pt x="555" y="334"/>
                  </a:lnTo>
                  <a:lnTo>
                    <a:pt x="0" y="1443"/>
                  </a:lnTo>
                  <a:lnTo>
                    <a:pt x="0" y="1443"/>
                  </a:lnTo>
                  <a:lnTo>
                    <a:pt x="2330" y="777"/>
                  </a:lnTo>
                  <a:lnTo>
                    <a:pt x="3106" y="1110"/>
                  </a:lnTo>
                  <a:cubicBezTo>
                    <a:pt x="3106" y="1110"/>
                    <a:pt x="3439" y="1443"/>
                    <a:pt x="3772" y="1776"/>
                  </a:cubicBezTo>
                  <a:cubicBezTo>
                    <a:pt x="3883" y="1924"/>
                    <a:pt x="4018" y="1973"/>
                    <a:pt x="4150" y="1973"/>
                  </a:cubicBezTo>
                  <a:cubicBezTo>
                    <a:pt x="4413" y="1973"/>
                    <a:pt x="4659" y="1776"/>
                    <a:pt x="4659" y="1776"/>
                  </a:cubicBezTo>
                  <a:lnTo>
                    <a:pt x="3661" y="55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7066452" y="2240583"/>
              <a:ext cx="351060" cy="609813"/>
            </a:xfrm>
            <a:custGeom>
              <a:rect b="b" l="l" r="r" t="t"/>
              <a:pathLst>
                <a:path extrusionOk="0" h="30640" w="17639">
                  <a:moveTo>
                    <a:pt x="7987" y="1"/>
                  </a:moveTo>
                  <a:cubicBezTo>
                    <a:pt x="7390" y="1"/>
                    <a:pt x="6989" y="110"/>
                    <a:pt x="6989" y="110"/>
                  </a:cubicBezTo>
                  <a:cubicBezTo>
                    <a:pt x="0" y="1885"/>
                    <a:pt x="2996" y="24182"/>
                    <a:pt x="5991" y="29174"/>
                  </a:cubicBezTo>
                  <a:cubicBezTo>
                    <a:pt x="6613" y="30227"/>
                    <a:pt x="7508" y="30640"/>
                    <a:pt x="8531" y="30640"/>
                  </a:cubicBezTo>
                  <a:cubicBezTo>
                    <a:pt x="12248" y="30640"/>
                    <a:pt x="17639" y="25181"/>
                    <a:pt x="17639" y="25181"/>
                  </a:cubicBezTo>
                  <a:cubicBezTo>
                    <a:pt x="17639" y="25181"/>
                    <a:pt x="15087" y="24071"/>
                    <a:pt x="14311" y="22186"/>
                  </a:cubicBezTo>
                  <a:cubicBezTo>
                    <a:pt x="13201" y="19523"/>
                    <a:pt x="15642" y="18969"/>
                    <a:pt x="15642" y="18969"/>
                  </a:cubicBezTo>
                  <a:cubicBezTo>
                    <a:pt x="15642" y="18969"/>
                    <a:pt x="14911" y="18812"/>
                    <a:pt x="12805" y="18463"/>
                  </a:cubicBezTo>
                  <a:lnTo>
                    <a:pt x="12805" y="18463"/>
                  </a:lnTo>
                  <a:cubicBezTo>
                    <a:pt x="12959" y="15602"/>
                    <a:pt x="13090" y="12018"/>
                    <a:pt x="13090" y="8097"/>
                  </a:cubicBezTo>
                  <a:cubicBezTo>
                    <a:pt x="13090" y="921"/>
                    <a:pt x="9717" y="1"/>
                    <a:pt x="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6596056" y="2256724"/>
              <a:ext cx="764057" cy="1012739"/>
            </a:xfrm>
            <a:custGeom>
              <a:rect b="b" l="l" r="r" t="t"/>
              <a:pathLst>
                <a:path extrusionOk="0" h="50885" w="38390">
                  <a:moveTo>
                    <a:pt x="30005" y="0"/>
                  </a:moveTo>
                  <a:cubicBezTo>
                    <a:pt x="27849" y="0"/>
                    <a:pt x="26099" y="1788"/>
                    <a:pt x="24412" y="2294"/>
                  </a:cubicBezTo>
                  <a:cubicBezTo>
                    <a:pt x="23635" y="2516"/>
                    <a:pt x="22834" y="2590"/>
                    <a:pt x="22111" y="2590"/>
                  </a:cubicBezTo>
                  <a:cubicBezTo>
                    <a:pt x="20665" y="2590"/>
                    <a:pt x="19531" y="2294"/>
                    <a:pt x="19531" y="2294"/>
                  </a:cubicBezTo>
                  <a:cubicBezTo>
                    <a:pt x="19531" y="2294"/>
                    <a:pt x="15205" y="25812"/>
                    <a:pt x="15205" y="31137"/>
                  </a:cubicBezTo>
                  <a:cubicBezTo>
                    <a:pt x="15205" y="32246"/>
                    <a:pt x="3002" y="36129"/>
                    <a:pt x="1671" y="38458"/>
                  </a:cubicBezTo>
                  <a:cubicBezTo>
                    <a:pt x="229" y="40788"/>
                    <a:pt x="673" y="50661"/>
                    <a:pt x="673" y="50661"/>
                  </a:cubicBezTo>
                  <a:cubicBezTo>
                    <a:pt x="673" y="50661"/>
                    <a:pt x="1" y="50885"/>
                    <a:pt x="283" y="50885"/>
                  </a:cubicBezTo>
                  <a:cubicBezTo>
                    <a:pt x="598" y="50885"/>
                    <a:pt x="2091" y="50608"/>
                    <a:pt x="6996" y="49440"/>
                  </a:cubicBezTo>
                  <a:cubicBezTo>
                    <a:pt x="16203" y="47222"/>
                    <a:pt x="31733" y="43339"/>
                    <a:pt x="26963" y="35019"/>
                  </a:cubicBezTo>
                  <a:cubicBezTo>
                    <a:pt x="25632" y="32690"/>
                    <a:pt x="23524" y="31691"/>
                    <a:pt x="24190" y="28474"/>
                  </a:cubicBezTo>
                  <a:cubicBezTo>
                    <a:pt x="24745" y="25257"/>
                    <a:pt x="38389" y="23482"/>
                    <a:pt x="35505" y="18934"/>
                  </a:cubicBezTo>
                  <a:cubicBezTo>
                    <a:pt x="31401" y="12389"/>
                    <a:pt x="35283" y="2405"/>
                    <a:pt x="32177" y="630"/>
                  </a:cubicBezTo>
                  <a:cubicBezTo>
                    <a:pt x="31406" y="178"/>
                    <a:pt x="30685" y="0"/>
                    <a:pt x="30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6867745" y="2973553"/>
              <a:ext cx="342223" cy="1547579"/>
            </a:xfrm>
            <a:custGeom>
              <a:rect b="b" l="l" r="r" t="t"/>
              <a:pathLst>
                <a:path extrusionOk="0" h="77758" w="17195">
                  <a:moveTo>
                    <a:pt x="12980" y="1"/>
                  </a:moveTo>
                  <a:cubicBezTo>
                    <a:pt x="12980" y="1"/>
                    <a:pt x="1221" y="2441"/>
                    <a:pt x="1" y="6324"/>
                  </a:cubicBezTo>
                  <a:lnTo>
                    <a:pt x="3439" y="14976"/>
                  </a:lnTo>
                  <a:cubicBezTo>
                    <a:pt x="3439" y="14976"/>
                    <a:pt x="4993" y="33835"/>
                    <a:pt x="4549" y="38827"/>
                  </a:cubicBezTo>
                  <a:cubicBezTo>
                    <a:pt x="4105" y="43819"/>
                    <a:pt x="2996" y="43930"/>
                    <a:pt x="2219" y="47812"/>
                  </a:cubicBezTo>
                  <a:cubicBezTo>
                    <a:pt x="1332" y="51584"/>
                    <a:pt x="4438" y="59571"/>
                    <a:pt x="4438" y="62566"/>
                  </a:cubicBezTo>
                  <a:cubicBezTo>
                    <a:pt x="4438" y="65561"/>
                    <a:pt x="2996" y="68778"/>
                    <a:pt x="4216" y="68778"/>
                  </a:cubicBezTo>
                  <a:cubicBezTo>
                    <a:pt x="5436" y="68778"/>
                    <a:pt x="7544" y="72883"/>
                    <a:pt x="8986" y="74325"/>
                  </a:cubicBezTo>
                  <a:cubicBezTo>
                    <a:pt x="10173" y="75512"/>
                    <a:pt x="13919" y="77758"/>
                    <a:pt x="15502" y="77758"/>
                  </a:cubicBezTo>
                  <a:cubicBezTo>
                    <a:pt x="15694" y="77758"/>
                    <a:pt x="15855" y="77725"/>
                    <a:pt x="15975" y="77653"/>
                  </a:cubicBezTo>
                  <a:cubicBezTo>
                    <a:pt x="17084" y="76987"/>
                    <a:pt x="17084" y="73326"/>
                    <a:pt x="16529" y="72772"/>
                  </a:cubicBezTo>
                  <a:cubicBezTo>
                    <a:pt x="15975" y="72217"/>
                    <a:pt x="13423" y="69333"/>
                    <a:pt x="11759" y="67225"/>
                  </a:cubicBezTo>
                  <a:cubicBezTo>
                    <a:pt x="10206" y="65228"/>
                    <a:pt x="9652" y="61346"/>
                    <a:pt x="9652" y="57130"/>
                  </a:cubicBezTo>
                  <a:cubicBezTo>
                    <a:pt x="9652" y="53026"/>
                    <a:pt x="10872" y="43708"/>
                    <a:pt x="12758" y="41711"/>
                  </a:cubicBezTo>
                  <a:cubicBezTo>
                    <a:pt x="14754" y="39825"/>
                    <a:pt x="17195" y="24738"/>
                    <a:pt x="16197" y="13201"/>
                  </a:cubicBezTo>
                  <a:cubicBezTo>
                    <a:pt x="15198" y="1665"/>
                    <a:pt x="12980" y="1"/>
                    <a:pt x="1298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6565267" y="3060706"/>
              <a:ext cx="412897" cy="1573452"/>
            </a:xfrm>
            <a:custGeom>
              <a:rect b="b" l="l" r="r" t="t"/>
              <a:pathLst>
                <a:path extrusionOk="0" h="79058" w="20746">
                  <a:moveTo>
                    <a:pt x="15544" y="1"/>
                  </a:moveTo>
                  <a:cubicBezTo>
                    <a:pt x="10944" y="1"/>
                    <a:pt x="3615" y="4736"/>
                    <a:pt x="2220" y="7380"/>
                  </a:cubicBezTo>
                  <a:cubicBezTo>
                    <a:pt x="1" y="11263"/>
                    <a:pt x="9430" y="29789"/>
                    <a:pt x="6768" y="36555"/>
                  </a:cubicBezTo>
                  <a:cubicBezTo>
                    <a:pt x="3107" y="45985"/>
                    <a:pt x="4882" y="52419"/>
                    <a:pt x="6213" y="56301"/>
                  </a:cubicBezTo>
                  <a:cubicBezTo>
                    <a:pt x="7655" y="60184"/>
                    <a:pt x="7211" y="63068"/>
                    <a:pt x="7211" y="64399"/>
                  </a:cubicBezTo>
                  <a:cubicBezTo>
                    <a:pt x="7211" y="65509"/>
                    <a:pt x="6879" y="66951"/>
                    <a:pt x="6435" y="68060"/>
                  </a:cubicBezTo>
                  <a:cubicBezTo>
                    <a:pt x="6102" y="69169"/>
                    <a:pt x="6324" y="70500"/>
                    <a:pt x="7211" y="71277"/>
                  </a:cubicBezTo>
                  <a:cubicBezTo>
                    <a:pt x="8321" y="72275"/>
                    <a:pt x="9541" y="73496"/>
                    <a:pt x="9985" y="74383"/>
                  </a:cubicBezTo>
                  <a:cubicBezTo>
                    <a:pt x="10761" y="75936"/>
                    <a:pt x="13535" y="78931"/>
                    <a:pt x="16197" y="78931"/>
                  </a:cubicBezTo>
                  <a:cubicBezTo>
                    <a:pt x="17465" y="78931"/>
                    <a:pt x="17852" y="79057"/>
                    <a:pt x="18138" y="79057"/>
                  </a:cubicBezTo>
                  <a:cubicBezTo>
                    <a:pt x="18452" y="79057"/>
                    <a:pt x="18643" y="78905"/>
                    <a:pt x="19747" y="78266"/>
                  </a:cubicBezTo>
                  <a:cubicBezTo>
                    <a:pt x="20745" y="77711"/>
                    <a:pt x="19636" y="75271"/>
                    <a:pt x="17195" y="72941"/>
                  </a:cubicBezTo>
                  <a:cubicBezTo>
                    <a:pt x="14866" y="70611"/>
                    <a:pt x="13091" y="66729"/>
                    <a:pt x="13091" y="66729"/>
                  </a:cubicBezTo>
                  <a:cubicBezTo>
                    <a:pt x="13091" y="66729"/>
                    <a:pt x="13202" y="51975"/>
                    <a:pt x="13313" y="49202"/>
                  </a:cubicBezTo>
                  <a:cubicBezTo>
                    <a:pt x="13535" y="46539"/>
                    <a:pt x="13756" y="44099"/>
                    <a:pt x="16086" y="39107"/>
                  </a:cubicBezTo>
                  <a:cubicBezTo>
                    <a:pt x="18305" y="34226"/>
                    <a:pt x="19303" y="4607"/>
                    <a:pt x="19303" y="4607"/>
                  </a:cubicBezTo>
                  <a:cubicBezTo>
                    <a:pt x="19528" y="1234"/>
                    <a:pt x="17891" y="1"/>
                    <a:pt x="1554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6682293" y="4430714"/>
              <a:ext cx="348851" cy="237198"/>
            </a:xfrm>
            <a:custGeom>
              <a:rect b="b" l="l" r="r" t="t"/>
              <a:pathLst>
                <a:path extrusionOk="0" h="11918" w="17528">
                  <a:moveTo>
                    <a:pt x="333" y="1"/>
                  </a:moveTo>
                  <a:cubicBezTo>
                    <a:pt x="333" y="1"/>
                    <a:pt x="0" y="1443"/>
                    <a:pt x="0" y="2441"/>
                  </a:cubicBezTo>
                  <a:cubicBezTo>
                    <a:pt x="0" y="3439"/>
                    <a:pt x="555" y="4438"/>
                    <a:pt x="555" y="4438"/>
                  </a:cubicBezTo>
                  <a:lnTo>
                    <a:pt x="2108" y="5325"/>
                  </a:lnTo>
                  <a:lnTo>
                    <a:pt x="2552" y="4992"/>
                  </a:lnTo>
                  <a:cubicBezTo>
                    <a:pt x="2552" y="4992"/>
                    <a:pt x="6434" y="10206"/>
                    <a:pt x="8431" y="10872"/>
                  </a:cubicBezTo>
                  <a:cubicBezTo>
                    <a:pt x="9645" y="11372"/>
                    <a:pt x="11457" y="11918"/>
                    <a:pt x="13096" y="11918"/>
                  </a:cubicBezTo>
                  <a:cubicBezTo>
                    <a:pt x="14004" y="11918"/>
                    <a:pt x="14859" y="11750"/>
                    <a:pt x="15531" y="11316"/>
                  </a:cubicBezTo>
                  <a:cubicBezTo>
                    <a:pt x="17528" y="10206"/>
                    <a:pt x="14865" y="7877"/>
                    <a:pt x="14421" y="7655"/>
                  </a:cubicBezTo>
                  <a:cubicBezTo>
                    <a:pt x="13978" y="7433"/>
                    <a:pt x="8209" y="7322"/>
                    <a:pt x="8209" y="7322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6922935" y="4291615"/>
              <a:ext cx="335616" cy="239328"/>
            </a:xfrm>
            <a:custGeom>
              <a:rect b="b" l="l" r="r" t="t"/>
              <a:pathLst>
                <a:path extrusionOk="0" h="12025" w="16863">
                  <a:moveTo>
                    <a:pt x="334" y="1"/>
                  </a:moveTo>
                  <a:cubicBezTo>
                    <a:pt x="334" y="1"/>
                    <a:pt x="1" y="1554"/>
                    <a:pt x="1" y="2552"/>
                  </a:cubicBezTo>
                  <a:cubicBezTo>
                    <a:pt x="1" y="3440"/>
                    <a:pt x="556" y="4438"/>
                    <a:pt x="556" y="4438"/>
                  </a:cubicBezTo>
                  <a:lnTo>
                    <a:pt x="2109" y="5326"/>
                  </a:lnTo>
                  <a:lnTo>
                    <a:pt x="2552" y="5104"/>
                  </a:lnTo>
                  <a:cubicBezTo>
                    <a:pt x="2552" y="5104"/>
                    <a:pt x="5880" y="9652"/>
                    <a:pt x="7655" y="10650"/>
                  </a:cubicBezTo>
                  <a:cubicBezTo>
                    <a:pt x="8877" y="11337"/>
                    <a:pt x="10887" y="12025"/>
                    <a:pt x="12672" y="12025"/>
                  </a:cubicBezTo>
                  <a:cubicBezTo>
                    <a:pt x="13481" y="12025"/>
                    <a:pt x="14243" y="11884"/>
                    <a:pt x="14866" y="11538"/>
                  </a:cubicBezTo>
                  <a:cubicBezTo>
                    <a:pt x="16862" y="10428"/>
                    <a:pt x="14422" y="7655"/>
                    <a:pt x="13978" y="7433"/>
                  </a:cubicBezTo>
                  <a:cubicBezTo>
                    <a:pt x="13756" y="7322"/>
                    <a:pt x="12287" y="7295"/>
                    <a:pt x="10872" y="7295"/>
                  </a:cubicBezTo>
                  <a:cubicBezTo>
                    <a:pt x="9458" y="7295"/>
                    <a:pt x="8099" y="7322"/>
                    <a:pt x="8099" y="732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6673457" y="4379943"/>
              <a:ext cx="351060" cy="276068"/>
            </a:xfrm>
            <a:custGeom>
              <a:rect b="b" l="l" r="r" t="t"/>
              <a:pathLst>
                <a:path extrusionOk="0" h="13871" w="17639">
                  <a:moveTo>
                    <a:pt x="12536" y="7433"/>
                  </a:moveTo>
                  <a:cubicBezTo>
                    <a:pt x="12536" y="7433"/>
                    <a:pt x="12567" y="7471"/>
                    <a:pt x="12622" y="7539"/>
                  </a:cubicBezTo>
                  <a:lnTo>
                    <a:pt x="12622" y="7539"/>
                  </a:lnTo>
                  <a:cubicBezTo>
                    <a:pt x="12575" y="7471"/>
                    <a:pt x="12536" y="7433"/>
                    <a:pt x="12536" y="7433"/>
                  </a:cubicBezTo>
                  <a:close/>
                  <a:moveTo>
                    <a:pt x="1443" y="0"/>
                  </a:moveTo>
                  <a:cubicBezTo>
                    <a:pt x="1443" y="0"/>
                    <a:pt x="1" y="1775"/>
                    <a:pt x="555" y="3994"/>
                  </a:cubicBezTo>
                  <a:cubicBezTo>
                    <a:pt x="1110" y="6212"/>
                    <a:pt x="2552" y="6323"/>
                    <a:pt x="4105" y="8542"/>
                  </a:cubicBezTo>
                  <a:cubicBezTo>
                    <a:pt x="5801" y="10937"/>
                    <a:pt x="8395" y="13870"/>
                    <a:pt x="13098" y="13870"/>
                  </a:cubicBezTo>
                  <a:cubicBezTo>
                    <a:pt x="13624" y="13870"/>
                    <a:pt x="14175" y="13834"/>
                    <a:pt x="14755" y="13756"/>
                  </a:cubicBezTo>
                  <a:cubicBezTo>
                    <a:pt x="17639" y="13423"/>
                    <a:pt x="15309" y="10539"/>
                    <a:pt x="14644" y="9762"/>
                  </a:cubicBezTo>
                  <a:cubicBezTo>
                    <a:pt x="13985" y="9198"/>
                    <a:pt x="12928" y="7915"/>
                    <a:pt x="12622" y="7539"/>
                  </a:cubicBezTo>
                  <a:lnTo>
                    <a:pt x="12622" y="7539"/>
                  </a:lnTo>
                  <a:cubicBezTo>
                    <a:pt x="12813" y="7813"/>
                    <a:pt x="13141" y="8562"/>
                    <a:pt x="11537" y="9096"/>
                  </a:cubicBezTo>
                  <a:cubicBezTo>
                    <a:pt x="11169" y="9230"/>
                    <a:pt x="10797" y="9291"/>
                    <a:pt x="10425" y="9291"/>
                  </a:cubicBezTo>
                  <a:cubicBezTo>
                    <a:pt x="6773" y="9291"/>
                    <a:pt x="3125" y="3376"/>
                    <a:pt x="2219" y="1664"/>
                  </a:cubicBezTo>
                  <a:cubicBezTo>
                    <a:pt x="1554" y="444"/>
                    <a:pt x="1443" y="0"/>
                    <a:pt x="1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6914118" y="4254079"/>
              <a:ext cx="340014" cy="267032"/>
            </a:xfrm>
            <a:custGeom>
              <a:rect b="b" l="l" r="r" t="t"/>
              <a:pathLst>
                <a:path extrusionOk="0" h="13417" w="17084">
                  <a:moveTo>
                    <a:pt x="1997" y="1"/>
                  </a:moveTo>
                  <a:cubicBezTo>
                    <a:pt x="1997" y="1"/>
                    <a:pt x="0" y="1998"/>
                    <a:pt x="555" y="4216"/>
                  </a:cubicBezTo>
                  <a:cubicBezTo>
                    <a:pt x="1109" y="6435"/>
                    <a:pt x="2552" y="5437"/>
                    <a:pt x="4105" y="7655"/>
                  </a:cubicBezTo>
                  <a:cubicBezTo>
                    <a:pt x="5820" y="10077"/>
                    <a:pt x="8086" y="13416"/>
                    <a:pt x="12739" y="13416"/>
                  </a:cubicBezTo>
                  <a:cubicBezTo>
                    <a:pt x="13201" y="13416"/>
                    <a:pt x="13688" y="13383"/>
                    <a:pt x="14199" y="13313"/>
                  </a:cubicBezTo>
                  <a:cubicBezTo>
                    <a:pt x="17084" y="12980"/>
                    <a:pt x="16307" y="11094"/>
                    <a:pt x="13978" y="8210"/>
                  </a:cubicBezTo>
                  <a:cubicBezTo>
                    <a:pt x="13312" y="7434"/>
                    <a:pt x="12092" y="6103"/>
                    <a:pt x="12092" y="6102"/>
                  </a:cubicBezTo>
                  <a:lnTo>
                    <a:pt x="12092" y="6102"/>
                  </a:lnTo>
                  <a:cubicBezTo>
                    <a:pt x="12092" y="6103"/>
                    <a:pt x="13755" y="8321"/>
                    <a:pt x="11648" y="8765"/>
                  </a:cubicBezTo>
                  <a:cubicBezTo>
                    <a:pt x="11551" y="8785"/>
                    <a:pt x="11447" y="8795"/>
                    <a:pt x="11338" y="8795"/>
                  </a:cubicBezTo>
                  <a:cubicBezTo>
                    <a:pt x="9069" y="8795"/>
                    <a:pt x="4280" y="4573"/>
                    <a:pt x="3328" y="2774"/>
                  </a:cubicBezTo>
                  <a:cubicBezTo>
                    <a:pt x="2663" y="1554"/>
                    <a:pt x="1997" y="1"/>
                    <a:pt x="1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6571894" y="2863153"/>
              <a:ext cx="646911" cy="1119098"/>
            </a:xfrm>
            <a:custGeom>
              <a:rect b="b" l="l" r="r" t="t"/>
              <a:pathLst>
                <a:path extrusionOk="0" h="56229" w="32504">
                  <a:moveTo>
                    <a:pt x="24960" y="1"/>
                  </a:moveTo>
                  <a:lnTo>
                    <a:pt x="24960" y="1"/>
                  </a:lnTo>
                  <a:cubicBezTo>
                    <a:pt x="25626" y="2109"/>
                    <a:pt x="25737" y="4105"/>
                    <a:pt x="21632" y="6435"/>
                  </a:cubicBezTo>
                  <a:cubicBezTo>
                    <a:pt x="18160" y="8419"/>
                    <a:pt x="14869" y="9498"/>
                    <a:pt x="12048" y="9498"/>
                  </a:cubicBezTo>
                  <a:cubicBezTo>
                    <a:pt x="10453" y="9498"/>
                    <a:pt x="9008" y="9153"/>
                    <a:pt x="7766" y="8432"/>
                  </a:cubicBezTo>
                  <a:cubicBezTo>
                    <a:pt x="5991" y="7433"/>
                    <a:pt x="3994" y="6435"/>
                    <a:pt x="4771" y="4660"/>
                  </a:cubicBezTo>
                  <a:lnTo>
                    <a:pt x="4771" y="4660"/>
                  </a:lnTo>
                  <a:cubicBezTo>
                    <a:pt x="4770" y="4661"/>
                    <a:pt x="1776" y="8654"/>
                    <a:pt x="777" y="12203"/>
                  </a:cubicBezTo>
                  <a:cubicBezTo>
                    <a:pt x="1" y="15199"/>
                    <a:pt x="1332" y="45150"/>
                    <a:pt x="1776" y="47702"/>
                  </a:cubicBezTo>
                  <a:cubicBezTo>
                    <a:pt x="1776" y="47702"/>
                    <a:pt x="4200" y="56228"/>
                    <a:pt x="11951" y="56228"/>
                  </a:cubicBezTo>
                  <a:cubicBezTo>
                    <a:pt x="13129" y="56228"/>
                    <a:pt x="14430" y="56031"/>
                    <a:pt x="15864" y="55578"/>
                  </a:cubicBezTo>
                  <a:cubicBezTo>
                    <a:pt x="26735" y="52139"/>
                    <a:pt x="28510" y="49920"/>
                    <a:pt x="29619" y="47480"/>
                  </a:cubicBezTo>
                  <a:cubicBezTo>
                    <a:pt x="30618" y="45039"/>
                    <a:pt x="32504" y="9430"/>
                    <a:pt x="29176" y="4771"/>
                  </a:cubicBezTo>
                  <a:cubicBezTo>
                    <a:pt x="27179" y="2109"/>
                    <a:pt x="24961" y="1"/>
                    <a:pt x="24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6536567" y="2326662"/>
              <a:ext cx="691075" cy="1399285"/>
            </a:xfrm>
            <a:custGeom>
              <a:rect b="b" l="l" r="r" t="t"/>
              <a:pathLst>
                <a:path extrusionOk="0" h="70307" w="34723">
                  <a:moveTo>
                    <a:pt x="21189" y="1"/>
                  </a:moveTo>
                  <a:lnTo>
                    <a:pt x="11094" y="10428"/>
                  </a:lnTo>
                  <a:cubicBezTo>
                    <a:pt x="11094" y="10428"/>
                    <a:pt x="1554" y="21965"/>
                    <a:pt x="334" y="53359"/>
                  </a:cubicBezTo>
                  <a:cubicBezTo>
                    <a:pt x="1" y="61900"/>
                    <a:pt x="1776" y="63232"/>
                    <a:pt x="1776" y="63232"/>
                  </a:cubicBezTo>
                  <a:cubicBezTo>
                    <a:pt x="1776" y="63232"/>
                    <a:pt x="4920" y="70307"/>
                    <a:pt x="10377" y="70307"/>
                  </a:cubicBezTo>
                  <a:cubicBezTo>
                    <a:pt x="10718" y="70307"/>
                    <a:pt x="11068" y="70279"/>
                    <a:pt x="11427" y="70220"/>
                  </a:cubicBezTo>
                  <a:cubicBezTo>
                    <a:pt x="17417" y="69222"/>
                    <a:pt x="26181" y="64896"/>
                    <a:pt x="26181" y="64896"/>
                  </a:cubicBezTo>
                  <a:cubicBezTo>
                    <a:pt x="26181" y="64896"/>
                    <a:pt x="26735" y="40491"/>
                    <a:pt x="25071" y="35499"/>
                  </a:cubicBezTo>
                  <a:cubicBezTo>
                    <a:pt x="23518" y="30618"/>
                    <a:pt x="34722" y="14976"/>
                    <a:pt x="34722" y="14976"/>
                  </a:cubicBezTo>
                  <a:cubicBezTo>
                    <a:pt x="34722" y="14976"/>
                    <a:pt x="27845" y="9319"/>
                    <a:pt x="24184" y="5880"/>
                  </a:cubicBezTo>
                  <a:cubicBezTo>
                    <a:pt x="20412" y="2441"/>
                    <a:pt x="21189" y="1"/>
                    <a:pt x="2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6969307" y="2259789"/>
              <a:ext cx="463669" cy="1371720"/>
            </a:xfrm>
            <a:custGeom>
              <a:rect b="b" l="l" r="r" t="t"/>
              <a:pathLst>
                <a:path extrusionOk="0" h="68922" w="23297">
                  <a:moveTo>
                    <a:pt x="12716" y="0"/>
                  </a:moveTo>
                  <a:cubicBezTo>
                    <a:pt x="9699" y="0"/>
                    <a:pt x="7988" y="3693"/>
                    <a:pt x="7988" y="3693"/>
                  </a:cubicBezTo>
                  <a:cubicBezTo>
                    <a:pt x="7988" y="3693"/>
                    <a:pt x="11648" y="7576"/>
                    <a:pt x="12314" y="8907"/>
                  </a:cubicBezTo>
                  <a:cubicBezTo>
                    <a:pt x="13312" y="11126"/>
                    <a:pt x="12536" y="17560"/>
                    <a:pt x="12536" y="17560"/>
                  </a:cubicBezTo>
                  <a:cubicBezTo>
                    <a:pt x="12536" y="17560"/>
                    <a:pt x="0" y="30650"/>
                    <a:pt x="1664" y="33756"/>
                  </a:cubicBezTo>
                  <a:cubicBezTo>
                    <a:pt x="3328" y="36862"/>
                    <a:pt x="2885" y="68921"/>
                    <a:pt x="2885" y="68921"/>
                  </a:cubicBezTo>
                  <a:cubicBezTo>
                    <a:pt x="2885" y="68921"/>
                    <a:pt x="11537" y="64817"/>
                    <a:pt x="13201" y="63153"/>
                  </a:cubicBezTo>
                  <a:cubicBezTo>
                    <a:pt x="14754" y="61600"/>
                    <a:pt x="17084" y="45404"/>
                    <a:pt x="12314" y="40634"/>
                  </a:cubicBezTo>
                  <a:cubicBezTo>
                    <a:pt x="8542" y="36862"/>
                    <a:pt x="23296" y="20333"/>
                    <a:pt x="17195" y="13344"/>
                  </a:cubicBezTo>
                  <a:cubicBezTo>
                    <a:pt x="13645" y="9351"/>
                    <a:pt x="17306" y="1142"/>
                    <a:pt x="13756" y="144"/>
                  </a:cubicBezTo>
                  <a:cubicBezTo>
                    <a:pt x="13394" y="45"/>
                    <a:pt x="13047" y="0"/>
                    <a:pt x="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7066452" y="2264844"/>
              <a:ext cx="209752" cy="364315"/>
            </a:xfrm>
            <a:custGeom>
              <a:rect b="b" l="l" r="r" t="t"/>
              <a:pathLst>
                <a:path extrusionOk="0" h="18305" w="10539">
                  <a:moveTo>
                    <a:pt x="3217" y="0"/>
                  </a:moveTo>
                  <a:lnTo>
                    <a:pt x="0" y="1997"/>
                  </a:lnTo>
                  <a:cubicBezTo>
                    <a:pt x="0" y="1997"/>
                    <a:pt x="3772" y="2774"/>
                    <a:pt x="6102" y="7544"/>
                  </a:cubicBezTo>
                  <a:cubicBezTo>
                    <a:pt x="8320" y="12425"/>
                    <a:pt x="7544" y="18304"/>
                    <a:pt x="7544" y="18304"/>
                  </a:cubicBezTo>
                  <a:lnTo>
                    <a:pt x="10539" y="7877"/>
                  </a:lnTo>
                  <a:lnTo>
                    <a:pt x="7988" y="7100"/>
                  </a:lnTo>
                  <a:lnTo>
                    <a:pt x="10539" y="5991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6885418" y="2260426"/>
              <a:ext cx="379760" cy="384178"/>
            </a:xfrm>
            <a:custGeom>
              <a:rect b="b" l="l" r="r" t="t"/>
              <a:pathLst>
                <a:path extrusionOk="0" h="19303" w="19081">
                  <a:moveTo>
                    <a:pt x="5436" y="1"/>
                  </a:moveTo>
                  <a:cubicBezTo>
                    <a:pt x="5435" y="1"/>
                    <a:pt x="1664" y="2330"/>
                    <a:pt x="777" y="4327"/>
                  </a:cubicBezTo>
                  <a:cubicBezTo>
                    <a:pt x="0" y="6435"/>
                    <a:pt x="2995" y="10317"/>
                    <a:pt x="2995" y="10317"/>
                  </a:cubicBezTo>
                  <a:lnTo>
                    <a:pt x="5879" y="8653"/>
                  </a:lnTo>
                  <a:lnTo>
                    <a:pt x="4105" y="10983"/>
                  </a:lnTo>
                  <a:lnTo>
                    <a:pt x="19080" y="19303"/>
                  </a:lnTo>
                  <a:cubicBezTo>
                    <a:pt x="19080" y="19303"/>
                    <a:pt x="9096" y="13091"/>
                    <a:pt x="5214" y="3994"/>
                  </a:cubicBezTo>
                  <a:cubicBezTo>
                    <a:pt x="4326" y="1997"/>
                    <a:pt x="5436" y="1"/>
                    <a:pt x="5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6942817" y="2216461"/>
              <a:ext cx="262753" cy="262554"/>
            </a:xfrm>
            <a:custGeom>
              <a:rect b="b" l="l" r="r" t="t"/>
              <a:pathLst>
                <a:path extrusionOk="0" h="13192" w="13202">
                  <a:moveTo>
                    <a:pt x="3362" y="1"/>
                  </a:moveTo>
                  <a:cubicBezTo>
                    <a:pt x="2923" y="1"/>
                    <a:pt x="2663" y="162"/>
                    <a:pt x="2663" y="546"/>
                  </a:cubicBezTo>
                  <a:cubicBezTo>
                    <a:pt x="2663" y="2875"/>
                    <a:pt x="777" y="5538"/>
                    <a:pt x="777" y="5538"/>
                  </a:cubicBezTo>
                  <a:cubicBezTo>
                    <a:pt x="777" y="5538"/>
                    <a:pt x="0" y="5981"/>
                    <a:pt x="2552" y="9420"/>
                  </a:cubicBezTo>
                  <a:cubicBezTo>
                    <a:pt x="4289" y="11868"/>
                    <a:pt x="7599" y="13191"/>
                    <a:pt x="9563" y="13191"/>
                  </a:cubicBezTo>
                  <a:cubicBezTo>
                    <a:pt x="10359" y="13191"/>
                    <a:pt x="10934" y="12974"/>
                    <a:pt x="11093" y="12526"/>
                  </a:cubicBezTo>
                  <a:cubicBezTo>
                    <a:pt x="11648" y="10862"/>
                    <a:pt x="10539" y="10640"/>
                    <a:pt x="10539" y="9531"/>
                  </a:cubicBezTo>
                  <a:cubicBezTo>
                    <a:pt x="10539" y="8422"/>
                    <a:pt x="13201" y="4650"/>
                    <a:pt x="13201" y="4650"/>
                  </a:cubicBezTo>
                  <a:cubicBezTo>
                    <a:pt x="13201" y="4650"/>
                    <a:pt x="5714" y="1"/>
                    <a:pt x="33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6779438" y="1835090"/>
              <a:ext cx="256125" cy="379103"/>
            </a:xfrm>
            <a:custGeom>
              <a:rect b="b" l="l" r="r" t="t"/>
              <a:pathLst>
                <a:path extrusionOk="0" h="19048" w="12869">
                  <a:moveTo>
                    <a:pt x="6482" y="1"/>
                  </a:moveTo>
                  <a:cubicBezTo>
                    <a:pt x="5949" y="1"/>
                    <a:pt x="5408" y="89"/>
                    <a:pt x="4881" y="295"/>
                  </a:cubicBezTo>
                  <a:cubicBezTo>
                    <a:pt x="2441" y="1182"/>
                    <a:pt x="0" y="4954"/>
                    <a:pt x="999" y="9391"/>
                  </a:cubicBezTo>
                  <a:cubicBezTo>
                    <a:pt x="1997" y="13939"/>
                    <a:pt x="4105" y="18487"/>
                    <a:pt x="3439" y="18487"/>
                  </a:cubicBezTo>
                  <a:cubicBezTo>
                    <a:pt x="2960" y="18556"/>
                    <a:pt x="2988" y="19048"/>
                    <a:pt x="3550" y="19048"/>
                  </a:cubicBezTo>
                  <a:cubicBezTo>
                    <a:pt x="3898" y="19048"/>
                    <a:pt x="4451" y="18859"/>
                    <a:pt x="5214" y="18266"/>
                  </a:cubicBezTo>
                  <a:cubicBezTo>
                    <a:pt x="7211" y="16823"/>
                    <a:pt x="3328" y="11388"/>
                    <a:pt x="8098" y="7505"/>
                  </a:cubicBezTo>
                  <a:cubicBezTo>
                    <a:pt x="12868" y="3623"/>
                    <a:pt x="12868" y="3290"/>
                    <a:pt x="12868" y="3290"/>
                  </a:cubicBezTo>
                  <a:lnTo>
                    <a:pt x="12868" y="3290"/>
                  </a:lnTo>
                  <a:lnTo>
                    <a:pt x="12425" y="3401"/>
                  </a:lnTo>
                  <a:cubicBezTo>
                    <a:pt x="12425" y="3401"/>
                    <a:pt x="11870" y="3290"/>
                    <a:pt x="11093" y="2180"/>
                  </a:cubicBezTo>
                  <a:cubicBezTo>
                    <a:pt x="10477" y="1300"/>
                    <a:pt x="8534" y="1"/>
                    <a:pt x="6482" y="1"/>
                  </a:cubicBezTo>
                  <a:close/>
                </a:path>
              </a:pathLst>
            </a:custGeom>
            <a:solidFill>
              <a:srgbClr val="3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6854490" y="1881542"/>
              <a:ext cx="432760" cy="445836"/>
            </a:xfrm>
            <a:custGeom>
              <a:rect b="b" l="l" r="r" t="t"/>
              <a:pathLst>
                <a:path extrusionOk="0" h="22401" w="21744">
                  <a:moveTo>
                    <a:pt x="9803" y="1"/>
                  </a:moveTo>
                  <a:cubicBezTo>
                    <a:pt x="9423" y="1"/>
                    <a:pt x="9040" y="23"/>
                    <a:pt x="8654" y="68"/>
                  </a:cubicBezTo>
                  <a:cubicBezTo>
                    <a:pt x="3551" y="734"/>
                    <a:pt x="1" y="5393"/>
                    <a:pt x="667" y="10496"/>
                  </a:cubicBezTo>
                  <a:cubicBezTo>
                    <a:pt x="888" y="12715"/>
                    <a:pt x="1887" y="14600"/>
                    <a:pt x="3440" y="16042"/>
                  </a:cubicBezTo>
                  <a:cubicBezTo>
                    <a:pt x="4105" y="17152"/>
                    <a:pt x="4882" y="18483"/>
                    <a:pt x="5659" y="19038"/>
                  </a:cubicBezTo>
                  <a:cubicBezTo>
                    <a:pt x="7212" y="20258"/>
                    <a:pt x="10650" y="22144"/>
                    <a:pt x="15310" y="22366"/>
                  </a:cubicBezTo>
                  <a:cubicBezTo>
                    <a:pt x="15805" y="22390"/>
                    <a:pt x="16238" y="22401"/>
                    <a:pt x="16618" y="22401"/>
                  </a:cubicBezTo>
                  <a:cubicBezTo>
                    <a:pt x="19723" y="22401"/>
                    <a:pt x="19216" y="21664"/>
                    <a:pt x="19414" y="21367"/>
                  </a:cubicBezTo>
                  <a:cubicBezTo>
                    <a:pt x="19636" y="21145"/>
                    <a:pt x="19747" y="18816"/>
                    <a:pt x="20745" y="16042"/>
                  </a:cubicBezTo>
                  <a:cubicBezTo>
                    <a:pt x="21744" y="13158"/>
                    <a:pt x="20634" y="12604"/>
                    <a:pt x="20080" y="11161"/>
                  </a:cubicBezTo>
                  <a:cubicBezTo>
                    <a:pt x="19525" y="9719"/>
                    <a:pt x="20301" y="10385"/>
                    <a:pt x="20080" y="8721"/>
                  </a:cubicBezTo>
                  <a:cubicBezTo>
                    <a:pt x="19858" y="7168"/>
                    <a:pt x="17861" y="4395"/>
                    <a:pt x="17861" y="4395"/>
                  </a:cubicBezTo>
                  <a:cubicBezTo>
                    <a:pt x="16168" y="1706"/>
                    <a:pt x="13135" y="1"/>
                    <a:pt x="980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6854490" y="1862197"/>
              <a:ext cx="406270" cy="426948"/>
            </a:xfrm>
            <a:custGeom>
              <a:rect b="b" l="l" r="r" t="t"/>
              <a:pathLst>
                <a:path extrusionOk="0" h="21452" w="20413">
                  <a:moveTo>
                    <a:pt x="10939" y="1"/>
                  </a:moveTo>
                  <a:cubicBezTo>
                    <a:pt x="7800" y="1"/>
                    <a:pt x="4730" y="1598"/>
                    <a:pt x="3329" y="2704"/>
                  </a:cubicBezTo>
                  <a:cubicBezTo>
                    <a:pt x="1221" y="4368"/>
                    <a:pt x="112" y="5478"/>
                    <a:pt x="1" y="11690"/>
                  </a:cubicBezTo>
                  <a:cubicBezTo>
                    <a:pt x="1" y="17902"/>
                    <a:pt x="7212" y="21452"/>
                    <a:pt x="7212" y="21452"/>
                  </a:cubicBezTo>
                  <a:cubicBezTo>
                    <a:pt x="7212" y="21452"/>
                    <a:pt x="3773" y="16571"/>
                    <a:pt x="5769" y="15018"/>
                  </a:cubicBezTo>
                  <a:cubicBezTo>
                    <a:pt x="6028" y="14805"/>
                    <a:pt x="6295" y="14713"/>
                    <a:pt x="6564" y="14713"/>
                  </a:cubicBezTo>
                  <a:cubicBezTo>
                    <a:pt x="8251" y="14713"/>
                    <a:pt x="9985" y="18346"/>
                    <a:pt x="9985" y="18346"/>
                  </a:cubicBezTo>
                  <a:cubicBezTo>
                    <a:pt x="9985" y="18346"/>
                    <a:pt x="8765" y="13797"/>
                    <a:pt x="9763" y="11690"/>
                  </a:cubicBezTo>
                  <a:cubicBezTo>
                    <a:pt x="10650" y="9693"/>
                    <a:pt x="10539" y="10580"/>
                    <a:pt x="13424" y="8362"/>
                  </a:cubicBezTo>
                  <a:cubicBezTo>
                    <a:pt x="14622" y="7474"/>
                    <a:pt x="15784" y="7208"/>
                    <a:pt x="16748" y="7208"/>
                  </a:cubicBezTo>
                  <a:cubicBezTo>
                    <a:pt x="18194" y="7208"/>
                    <a:pt x="19192" y="7807"/>
                    <a:pt x="19192" y="7807"/>
                  </a:cubicBezTo>
                  <a:cubicBezTo>
                    <a:pt x="19192" y="7807"/>
                    <a:pt x="20412" y="5256"/>
                    <a:pt x="15531" y="1484"/>
                  </a:cubicBezTo>
                  <a:cubicBezTo>
                    <a:pt x="14119" y="406"/>
                    <a:pt x="12520" y="1"/>
                    <a:pt x="10939" y="1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6938399" y="2123238"/>
              <a:ext cx="88327" cy="110837"/>
            </a:xfrm>
            <a:custGeom>
              <a:rect b="b" l="l" r="r" t="t"/>
              <a:pathLst>
                <a:path extrusionOk="0" h="5569" w="4438">
                  <a:moveTo>
                    <a:pt x="1294" y="0"/>
                  </a:moveTo>
                  <a:cubicBezTo>
                    <a:pt x="1188" y="0"/>
                    <a:pt x="1088" y="38"/>
                    <a:pt x="999" y="127"/>
                  </a:cubicBezTo>
                  <a:cubicBezTo>
                    <a:pt x="333" y="792"/>
                    <a:pt x="0" y="1791"/>
                    <a:pt x="444" y="3011"/>
                  </a:cubicBezTo>
                  <a:cubicBezTo>
                    <a:pt x="765" y="4187"/>
                    <a:pt x="1600" y="5568"/>
                    <a:pt x="2455" y="5568"/>
                  </a:cubicBezTo>
                  <a:cubicBezTo>
                    <a:pt x="2487" y="5568"/>
                    <a:pt x="2519" y="5566"/>
                    <a:pt x="2552" y="5562"/>
                  </a:cubicBezTo>
                  <a:cubicBezTo>
                    <a:pt x="3439" y="5452"/>
                    <a:pt x="3661" y="5452"/>
                    <a:pt x="3994" y="4786"/>
                  </a:cubicBezTo>
                  <a:cubicBezTo>
                    <a:pt x="4438" y="4009"/>
                    <a:pt x="3994" y="3344"/>
                    <a:pt x="3994" y="3344"/>
                  </a:cubicBezTo>
                  <a:lnTo>
                    <a:pt x="2552" y="1125"/>
                  </a:lnTo>
                  <a:cubicBezTo>
                    <a:pt x="2552" y="1032"/>
                    <a:pt x="1848" y="0"/>
                    <a:pt x="1294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7324766" y="2295614"/>
              <a:ext cx="344433" cy="1062117"/>
            </a:xfrm>
            <a:custGeom>
              <a:rect b="b" l="l" r="r" t="t"/>
              <a:pathLst>
                <a:path extrusionOk="0" h="53366" w="17306">
                  <a:moveTo>
                    <a:pt x="16189" y="1"/>
                  </a:moveTo>
                  <a:cubicBezTo>
                    <a:pt x="13591" y="1"/>
                    <a:pt x="12485" y="2274"/>
                    <a:pt x="10428" y="7662"/>
                  </a:cubicBezTo>
                  <a:cubicBezTo>
                    <a:pt x="8098" y="13652"/>
                    <a:pt x="7988" y="29848"/>
                    <a:pt x="6545" y="35062"/>
                  </a:cubicBezTo>
                  <a:cubicBezTo>
                    <a:pt x="5103" y="40276"/>
                    <a:pt x="0" y="50703"/>
                    <a:pt x="0" y="50703"/>
                  </a:cubicBezTo>
                  <a:cubicBezTo>
                    <a:pt x="0" y="50703"/>
                    <a:pt x="998" y="50469"/>
                    <a:pt x="1713" y="50469"/>
                  </a:cubicBezTo>
                  <a:cubicBezTo>
                    <a:pt x="1981" y="50469"/>
                    <a:pt x="2209" y="50502"/>
                    <a:pt x="2330" y="50592"/>
                  </a:cubicBezTo>
                  <a:cubicBezTo>
                    <a:pt x="4298" y="52655"/>
                    <a:pt x="4128" y="53212"/>
                    <a:pt x="4028" y="53335"/>
                  </a:cubicBezTo>
                  <a:lnTo>
                    <a:pt x="4028" y="53335"/>
                  </a:lnTo>
                  <a:cubicBezTo>
                    <a:pt x="4585" y="52837"/>
                    <a:pt x="11744" y="46356"/>
                    <a:pt x="14089" y="40387"/>
                  </a:cubicBezTo>
                  <a:cubicBezTo>
                    <a:pt x="16529" y="34175"/>
                    <a:pt x="14865" y="18533"/>
                    <a:pt x="12869" y="15538"/>
                  </a:cubicBezTo>
                  <a:cubicBezTo>
                    <a:pt x="10983" y="12543"/>
                    <a:pt x="17306" y="118"/>
                    <a:pt x="17306" y="118"/>
                  </a:cubicBezTo>
                  <a:cubicBezTo>
                    <a:pt x="16903" y="41"/>
                    <a:pt x="16533" y="1"/>
                    <a:pt x="16189" y="1"/>
                  </a:cubicBezTo>
                  <a:close/>
                  <a:moveTo>
                    <a:pt x="4028" y="53335"/>
                  </a:moveTo>
                  <a:lnTo>
                    <a:pt x="4028" y="53335"/>
                  </a:lnTo>
                  <a:cubicBezTo>
                    <a:pt x="4006" y="53355"/>
                    <a:pt x="3994" y="53366"/>
                    <a:pt x="3994" y="53366"/>
                  </a:cubicBezTo>
                  <a:cubicBezTo>
                    <a:pt x="3994" y="53366"/>
                    <a:pt x="4010" y="53358"/>
                    <a:pt x="4028" y="53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7552172" y="2344693"/>
              <a:ext cx="444204" cy="563161"/>
            </a:xfrm>
            <a:custGeom>
              <a:rect b="b" l="l" r="r" t="t"/>
              <a:pathLst>
                <a:path extrusionOk="0" h="28296" w="22319">
                  <a:moveTo>
                    <a:pt x="19535" y="0"/>
                  </a:moveTo>
                  <a:cubicBezTo>
                    <a:pt x="15572" y="0"/>
                    <a:pt x="4327" y="9300"/>
                    <a:pt x="4327" y="9300"/>
                  </a:cubicBezTo>
                  <a:cubicBezTo>
                    <a:pt x="4327" y="9300"/>
                    <a:pt x="0" y="24942"/>
                    <a:pt x="3106" y="28048"/>
                  </a:cubicBezTo>
                  <a:cubicBezTo>
                    <a:pt x="3268" y="28216"/>
                    <a:pt x="3469" y="28295"/>
                    <a:pt x="3704" y="28295"/>
                  </a:cubicBezTo>
                  <a:cubicBezTo>
                    <a:pt x="7813" y="28295"/>
                    <a:pt x="22319" y="3901"/>
                    <a:pt x="20745" y="648"/>
                  </a:cubicBezTo>
                  <a:cubicBezTo>
                    <a:pt x="20533" y="197"/>
                    <a:pt x="20111" y="0"/>
                    <a:pt x="19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7424119" y="2218472"/>
              <a:ext cx="132491" cy="59648"/>
            </a:xfrm>
            <a:custGeom>
              <a:rect b="b" l="l" r="r" t="t"/>
              <a:pathLst>
                <a:path extrusionOk="0" h="2997" w="6657">
                  <a:moveTo>
                    <a:pt x="6656" y="1"/>
                  </a:moveTo>
                  <a:lnTo>
                    <a:pt x="0" y="2441"/>
                  </a:lnTo>
                  <a:lnTo>
                    <a:pt x="0" y="2996"/>
                  </a:lnTo>
                  <a:lnTo>
                    <a:pt x="6323" y="777"/>
                  </a:lnTo>
                  <a:lnTo>
                    <a:pt x="6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7730996" y="2986808"/>
              <a:ext cx="393015" cy="1473004"/>
            </a:xfrm>
            <a:custGeom>
              <a:rect b="b" l="l" r="r" t="t"/>
              <a:pathLst>
                <a:path extrusionOk="0" h="74011" w="19747">
                  <a:moveTo>
                    <a:pt x="4660" y="0"/>
                  </a:moveTo>
                  <a:cubicBezTo>
                    <a:pt x="4660" y="0"/>
                    <a:pt x="2219" y="1775"/>
                    <a:pt x="1110" y="14421"/>
                  </a:cubicBezTo>
                  <a:cubicBezTo>
                    <a:pt x="1" y="26957"/>
                    <a:pt x="1110" y="33612"/>
                    <a:pt x="3218" y="35720"/>
                  </a:cubicBezTo>
                  <a:cubicBezTo>
                    <a:pt x="5437" y="37828"/>
                    <a:pt x="8654" y="47257"/>
                    <a:pt x="8654" y="51694"/>
                  </a:cubicBezTo>
                  <a:cubicBezTo>
                    <a:pt x="8654" y="56243"/>
                    <a:pt x="9208" y="60458"/>
                    <a:pt x="7433" y="62677"/>
                  </a:cubicBezTo>
                  <a:cubicBezTo>
                    <a:pt x="5658" y="64895"/>
                    <a:pt x="2996" y="68001"/>
                    <a:pt x="2330" y="68667"/>
                  </a:cubicBezTo>
                  <a:cubicBezTo>
                    <a:pt x="1665" y="69332"/>
                    <a:pt x="1665" y="73215"/>
                    <a:pt x="2885" y="73881"/>
                  </a:cubicBezTo>
                  <a:cubicBezTo>
                    <a:pt x="3026" y="73970"/>
                    <a:pt x="3214" y="74011"/>
                    <a:pt x="3441" y="74011"/>
                  </a:cubicBezTo>
                  <a:cubicBezTo>
                    <a:pt x="5183" y="74011"/>
                    <a:pt x="9152" y="71594"/>
                    <a:pt x="10428" y="70220"/>
                  </a:cubicBezTo>
                  <a:cubicBezTo>
                    <a:pt x="11981" y="68778"/>
                    <a:pt x="14311" y="64230"/>
                    <a:pt x="15642" y="64230"/>
                  </a:cubicBezTo>
                  <a:cubicBezTo>
                    <a:pt x="16973" y="64230"/>
                    <a:pt x="15420" y="60791"/>
                    <a:pt x="15420" y="57574"/>
                  </a:cubicBezTo>
                  <a:cubicBezTo>
                    <a:pt x="15420" y="54246"/>
                    <a:pt x="19747" y="44706"/>
                    <a:pt x="18748" y="40601"/>
                  </a:cubicBezTo>
                  <a:cubicBezTo>
                    <a:pt x="17861" y="36386"/>
                    <a:pt x="12092" y="37273"/>
                    <a:pt x="11649" y="31838"/>
                  </a:cubicBezTo>
                  <a:cubicBezTo>
                    <a:pt x="11205" y="26513"/>
                    <a:pt x="14977" y="16196"/>
                    <a:pt x="14977" y="16196"/>
                  </a:cubicBezTo>
                  <a:lnTo>
                    <a:pt x="18637" y="6878"/>
                  </a:lnTo>
                  <a:cubicBezTo>
                    <a:pt x="17306" y="2773"/>
                    <a:pt x="4660" y="0"/>
                    <a:pt x="466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7708924" y="4212145"/>
              <a:ext cx="364315" cy="259389"/>
            </a:xfrm>
            <a:custGeom>
              <a:rect b="b" l="l" r="r" t="t"/>
              <a:pathLst>
                <a:path extrusionOk="0" h="13033" w="18305">
                  <a:moveTo>
                    <a:pt x="17971" y="0"/>
                  </a:moveTo>
                  <a:lnTo>
                    <a:pt x="9430" y="7876"/>
                  </a:lnTo>
                  <a:cubicBezTo>
                    <a:pt x="9430" y="7876"/>
                    <a:pt x="8507" y="7859"/>
                    <a:pt x="7364" y="7859"/>
                  </a:cubicBezTo>
                  <a:cubicBezTo>
                    <a:pt x="5649" y="7859"/>
                    <a:pt x="3439" y="7899"/>
                    <a:pt x="3107" y="8098"/>
                  </a:cubicBezTo>
                  <a:cubicBezTo>
                    <a:pt x="2663" y="8320"/>
                    <a:pt x="1" y="11204"/>
                    <a:pt x="2219" y="12425"/>
                  </a:cubicBezTo>
                  <a:cubicBezTo>
                    <a:pt x="2906" y="12858"/>
                    <a:pt x="3769" y="13033"/>
                    <a:pt x="4686" y="13033"/>
                  </a:cubicBezTo>
                  <a:cubicBezTo>
                    <a:pt x="6584" y="13033"/>
                    <a:pt x="8713" y="12285"/>
                    <a:pt x="9984" y="11537"/>
                  </a:cubicBezTo>
                  <a:cubicBezTo>
                    <a:pt x="11981" y="10428"/>
                    <a:pt x="15531" y="5436"/>
                    <a:pt x="15531" y="5436"/>
                  </a:cubicBezTo>
                  <a:lnTo>
                    <a:pt x="15975" y="5769"/>
                  </a:lnTo>
                  <a:lnTo>
                    <a:pt x="17639" y="4770"/>
                  </a:lnTo>
                  <a:cubicBezTo>
                    <a:pt x="17639" y="4770"/>
                    <a:pt x="18304" y="3772"/>
                    <a:pt x="18304" y="2663"/>
                  </a:cubicBezTo>
                  <a:cubicBezTo>
                    <a:pt x="18304" y="1664"/>
                    <a:pt x="17971" y="0"/>
                    <a:pt x="17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7713342" y="4170190"/>
              <a:ext cx="368714" cy="289482"/>
            </a:xfrm>
            <a:custGeom>
              <a:rect b="b" l="l" r="r" t="t"/>
              <a:pathLst>
                <a:path extrusionOk="0" h="14545" w="18526">
                  <a:moveTo>
                    <a:pt x="16418" y="1"/>
                  </a:moveTo>
                  <a:cubicBezTo>
                    <a:pt x="16418" y="1"/>
                    <a:pt x="15642" y="1665"/>
                    <a:pt x="14976" y="3107"/>
                  </a:cubicBezTo>
                  <a:cubicBezTo>
                    <a:pt x="13915" y="5017"/>
                    <a:pt x="8689" y="9569"/>
                    <a:pt x="6199" y="9569"/>
                  </a:cubicBezTo>
                  <a:cubicBezTo>
                    <a:pt x="6087" y="9569"/>
                    <a:pt x="5980" y="9560"/>
                    <a:pt x="5880" y="9541"/>
                  </a:cubicBezTo>
                  <a:cubicBezTo>
                    <a:pt x="3661" y="9097"/>
                    <a:pt x="5547" y="6657"/>
                    <a:pt x="5547" y="6656"/>
                  </a:cubicBezTo>
                  <a:lnTo>
                    <a:pt x="5547" y="6656"/>
                  </a:lnTo>
                  <a:cubicBezTo>
                    <a:pt x="5547" y="6657"/>
                    <a:pt x="4105" y="8099"/>
                    <a:pt x="3439" y="8986"/>
                  </a:cubicBezTo>
                  <a:cubicBezTo>
                    <a:pt x="888" y="12092"/>
                    <a:pt x="0" y="14089"/>
                    <a:pt x="3217" y="14422"/>
                  </a:cubicBezTo>
                  <a:cubicBezTo>
                    <a:pt x="3794" y="14505"/>
                    <a:pt x="4340" y="14545"/>
                    <a:pt x="4859" y="14545"/>
                  </a:cubicBezTo>
                  <a:cubicBezTo>
                    <a:pt x="9837" y="14545"/>
                    <a:pt x="12291" y="10932"/>
                    <a:pt x="14200" y="8320"/>
                  </a:cubicBezTo>
                  <a:cubicBezTo>
                    <a:pt x="15864" y="5991"/>
                    <a:pt x="17417" y="6989"/>
                    <a:pt x="17971" y="4549"/>
                  </a:cubicBezTo>
                  <a:cubicBezTo>
                    <a:pt x="18526" y="2108"/>
                    <a:pt x="16418" y="1"/>
                    <a:pt x="16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7859049" y="3083355"/>
              <a:ext cx="571859" cy="1658754"/>
            </a:xfrm>
            <a:custGeom>
              <a:rect b="b" l="l" r="r" t="t"/>
              <a:pathLst>
                <a:path extrusionOk="0" h="83344" w="28733">
                  <a:moveTo>
                    <a:pt x="11878" y="0"/>
                  </a:moveTo>
                  <a:cubicBezTo>
                    <a:pt x="9325" y="0"/>
                    <a:pt x="7541" y="1341"/>
                    <a:pt x="7766" y="5022"/>
                  </a:cubicBezTo>
                  <a:cubicBezTo>
                    <a:pt x="7766" y="5022"/>
                    <a:pt x="2663" y="35639"/>
                    <a:pt x="5215" y="40964"/>
                  </a:cubicBezTo>
                  <a:cubicBezTo>
                    <a:pt x="7655" y="46289"/>
                    <a:pt x="8764" y="53610"/>
                    <a:pt x="8986" y="56494"/>
                  </a:cubicBezTo>
                  <a:cubicBezTo>
                    <a:pt x="9208" y="59490"/>
                    <a:pt x="8321" y="69917"/>
                    <a:pt x="8321" y="69917"/>
                  </a:cubicBezTo>
                  <a:cubicBezTo>
                    <a:pt x="8321" y="69917"/>
                    <a:pt x="6435" y="74133"/>
                    <a:pt x="3883" y="76684"/>
                  </a:cubicBezTo>
                  <a:cubicBezTo>
                    <a:pt x="1332" y="79235"/>
                    <a:pt x="1" y="81898"/>
                    <a:pt x="1110" y="82452"/>
                  </a:cubicBezTo>
                  <a:cubicBezTo>
                    <a:pt x="2381" y="83179"/>
                    <a:pt x="2529" y="83344"/>
                    <a:pt x="2888" y="83344"/>
                  </a:cubicBezTo>
                  <a:cubicBezTo>
                    <a:pt x="3187" y="83344"/>
                    <a:pt x="3631" y="83229"/>
                    <a:pt x="4993" y="83229"/>
                  </a:cubicBezTo>
                  <a:cubicBezTo>
                    <a:pt x="7877" y="83229"/>
                    <a:pt x="10761" y="80012"/>
                    <a:pt x="11649" y="78348"/>
                  </a:cubicBezTo>
                  <a:cubicBezTo>
                    <a:pt x="12203" y="77350"/>
                    <a:pt x="13535" y="76018"/>
                    <a:pt x="14644" y="74909"/>
                  </a:cubicBezTo>
                  <a:cubicBezTo>
                    <a:pt x="15642" y="74022"/>
                    <a:pt x="15975" y="72690"/>
                    <a:pt x="15531" y="71359"/>
                  </a:cubicBezTo>
                  <a:cubicBezTo>
                    <a:pt x="15088" y="70250"/>
                    <a:pt x="15199" y="70250"/>
                    <a:pt x="15199" y="69030"/>
                  </a:cubicBezTo>
                  <a:cubicBezTo>
                    <a:pt x="15199" y="67588"/>
                    <a:pt x="17195" y="64814"/>
                    <a:pt x="18859" y="60599"/>
                  </a:cubicBezTo>
                  <a:cubicBezTo>
                    <a:pt x="20301" y="56494"/>
                    <a:pt x="25293" y="39966"/>
                    <a:pt x="16086" y="30869"/>
                  </a:cubicBezTo>
                  <a:cubicBezTo>
                    <a:pt x="10650" y="25323"/>
                    <a:pt x="28732" y="12233"/>
                    <a:pt x="26403" y="7906"/>
                  </a:cubicBezTo>
                  <a:cubicBezTo>
                    <a:pt x="24788" y="5118"/>
                    <a:pt x="16865" y="0"/>
                    <a:pt x="11878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7801650" y="4521231"/>
              <a:ext cx="377550" cy="257081"/>
            </a:xfrm>
            <a:custGeom>
              <a:rect b="b" l="l" r="r" t="t"/>
              <a:pathLst>
                <a:path extrusionOk="0" h="12917" w="18970">
                  <a:moveTo>
                    <a:pt x="18637" y="1"/>
                  </a:moveTo>
                  <a:lnTo>
                    <a:pt x="10206" y="7877"/>
                  </a:lnTo>
                  <a:cubicBezTo>
                    <a:pt x="10206" y="7877"/>
                    <a:pt x="3883" y="8099"/>
                    <a:pt x="3440" y="8321"/>
                  </a:cubicBezTo>
                  <a:cubicBezTo>
                    <a:pt x="2885" y="8653"/>
                    <a:pt x="1" y="11094"/>
                    <a:pt x="2108" y="12314"/>
                  </a:cubicBezTo>
                  <a:cubicBezTo>
                    <a:pt x="2899" y="12749"/>
                    <a:pt x="3858" y="12916"/>
                    <a:pt x="4861" y="12916"/>
                  </a:cubicBezTo>
                  <a:cubicBezTo>
                    <a:pt x="6673" y="12916"/>
                    <a:pt x="8628" y="12370"/>
                    <a:pt x="9985" y="11870"/>
                  </a:cubicBezTo>
                  <a:cubicBezTo>
                    <a:pt x="12092" y="11094"/>
                    <a:pt x="16308" y="5436"/>
                    <a:pt x="16308" y="5436"/>
                  </a:cubicBezTo>
                  <a:lnTo>
                    <a:pt x="16751" y="5769"/>
                  </a:lnTo>
                  <a:lnTo>
                    <a:pt x="18415" y="4771"/>
                  </a:lnTo>
                  <a:cubicBezTo>
                    <a:pt x="18415" y="4771"/>
                    <a:pt x="18970" y="3772"/>
                    <a:pt x="18970" y="2663"/>
                  </a:cubicBezTo>
                  <a:cubicBezTo>
                    <a:pt x="18970" y="1665"/>
                    <a:pt x="18637" y="1"/>
                    <a:pt x="18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7810487" y="4466041"/>
              <a:ext cx="379760" cy="300229"/>
            </a:xfrm>
            <a:custGeom>
              <a:rect b="b" l="l" r="r" t="t"/>
              <a:pathLst>
                <a:path extrusionOk="0" h="15085" w="19081">
                  <a:moveTo>
                    <a:pt x="5436" y="8098"/>
                  </a:moveTo>
                  <a:cubicBezTo>
                    <a:pt x="5436" y="8098"/>
                    <a:pt x="5417" y="8120"/>
                    <a:pt x="5389" y="8159"/>
                  </a:cubicBezTo>
                  <a:lnTo>
                    <a:pt x="5389" y="8159"/>
                  </a:lnTo>
                  <a:cubicBezTo>
                    <a:pt x="5420" y="8120"/>
                    <a:pt x="5436" y="8098"/>
                    <a:pt x="5436" y="8098"/>
                  </a:cubicBezTo>
                  <a:close/>
                  <a:moveTo>
                    <a:pt x="17528" y="0"/>
                  </a:moveTo>
                  <a:cubicBezTo>
                    <a:pt x="17528" y="0"/>
                    <a:pt x="17417" y="555"/>
                    <a:pt x="16640" y="1886"/>
                  </a:cubicBezTo>
                  <a:cubicBezTo>
                    <a:pt x="15733" y="3701"/>
                    <a:pt x="11709" y="10191"/>
                    <a:pt x="7818" y="10191"/>
                  </a:cubicBezTo>
                  <a:cubicBezTo>
                    <a:pt x="7428" y="10191"/>
                    <a:pt x="7040" y="10126"/>
                    <a:pt x="6656" y="9984"/>
                  </a:cubicBezTo>
                  <a:cubicBezTo>
                    <a:pt x="4747" y="9316"/>
                    <a:pt x="5220" y="8401"/>
                    <a:pt x="5389" y="8159"/>
                  </a:cubicBezTo>
                  <a:lnTo>
                    <a:pt x="5389" y="8159"/>
                  </a:lnTo>
                  <a:cubicBezTo>
                    <a:pt x="5136" y="8487"/>
                    <a:pt x="3911" y="10055"/>
                    <a:pt x="3217" y="10650"/>
                  </a:cubicBezTo>
                  <a:cubicBezTo>
                    <a:pt x="2441" y="11426"/>
                    <a:pt x="0" y="14532"/>
                    <a:pt x="3106" y="14976"/>
                  </a:cubicBezTo>
                  <a:cubicBezTo>
                    <a:pt x="3696" y="15050"/>
                    <a:pt x="4259" y="15085"/>
                    <a:pt x="4797" y="15085"/>
                  </a:cubicBezTo>
                  <a:cubicBezTo>
                    <a:pt x="9920" y="15085"/>
                    <a:pt x="12736" y="11929"/>
                    <a:pt x="14643" y="9319"/>
                  </a:cubicBezTo>
                  <a:cubicBezTo>
                    <a:pt x="16307" y="6989"/>
                    <a:pt x="17860" y="6767"/>
                    <a:pt x="18415" y="4438"/>
                  </a:cubicBezTo>
                  <a:cubicBezTo>
                    <a:pt x="19081" y="1997"/>
                    <a:pt x="17528" y="0"/>
                    <a:pt x="17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7613989" y="2289106"/>
              <a:ext cx="794826" cy="1717247"/>
            </a:xfrm>
            <a:custGeom>
              <a:rect b="b" l="l" r="r" t="t"/>
              <a:pathLst>
                <a:path extrusionOk="0" h="86283" w="39936">
                  <a:moveTo>
                    <a:pt x="5026" y="0"/>
                  </a:moveTo>
                  <a:cubicBezTo>
                    <a:pt x="4932" y="0"/>
                    <a:pt x="4881" y="2"/>
                    <a:pt x="4881" y="2"/>
                  </a:cubicBezTo>
                  <a:cubicBezTo>
                    <a:pt x="4881" y="2"/>
                    <a:pt x="6179" y="90"/>
                    <a:pt x="8144" y="279"/>
                  </a:cubicBezTo>
                  <a:lnTo>
                    <a:pt x="8144" y="279"/>
                  </a:lnTo>
                  <a:cubicBezTo>
                    <a:pt x="6657" y="24"/>
                    <a:pt x="5433" y="0"/>
                    <a:pt x="5026" y="0"/>
                  </a:cubicBezTo>
                  <a:close/>
                  <a:moveTo>
                    <a:pt x="8144" y="279"/>
                  </a:moveTo>
                  <a:cubicBezTo>
                    <a:pt x="12717" y="1062"/>
                    <a:pt x="19777" y="4029"/>
                    <a:pt x="13201" y="15199"/>
                  </a:cubicBezTo>
                  <a:cubicBezTo>
                    <a:pt x="9319" y="21966"/>
                    <a:pt x="8209" y="20524"/>
                    <a:pt x="0" y="29288"/>
                  </a:cubicBezTo>
                  <a:cubicBezTo>
                    <a:pt x="0" y="29288"/>
                    <a:pt x="13534" y="36720"/>
                    <a:pt x="11759" y="42045"/>
                  </a:cubicBezTo>
                  <a:cubicBezTo>
                    <a:pt x="9984" y="47370"/>
                    <a:pt x="7766" y="72440"/>
                    <a:pt x="7766" y="72440"/>
                  </a:cubicBezTo>
                  <a:cubicBezTo>
                    <a:pt x="7766" y="72440"/>
                    <a:pt x="21077" y="85086"/>
                    <a:pt x="27622" y="86196"/>
                  </a:cubicBezTo>
                  <a:cubicBezTo>
                    <a:pt x="27971" y="86255"/>
                    <a:pt x="28316" y="86283"/>
                    <a:pt x="28658" y="86283"/>
                  </a:cubicBezTo>
                  <a:cubicBezTo>
                    <a:pt x="34742" y="86283"/>
                    <a:pt x="39714" y="77432"/>
                    <a:pt x="39714" y="77432"/>
                  </a:cubicBezTo>
                  <a:cubicBezTo>
                    <a:pt x="39714" y="77432"/>
                    <a:pt x="39936" y="58906"/>
                    <a:pt x="39936" y="49588"/>
                  </a:cubicBezTo>
                  <a:cubicBezTo>
                    <a:pt x="39936" y="40381"/>
                    <a:pt x="39936" y="24961"/>
                    <a:pt x="38161" y="18860"/>
                  </a:cubicBezTo>
                  <a:cubicBezTo>
                    <a:pt x="36497" y="13535"/>
                    <a:pt x="33613" y="8654"/>
                    <a:pt x="25737" y="3884"/>
                  </a:cubicBezTo>
                  <a:cubicBezTo>
                    <a:pt x="22471" y="1893"/>
                    <a:pt x="13145" y="760"/>
                    <a:pt x="8144" y="2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7474891" y="2294101"/>
              <a:ext cx="434969" cy="1456047"/>
            </a:xfrm>
            <a:custGeom>
              <a:rect b="b" l="l" r="r" t="t"/>
              <a:pathLst>
                <a:path extrusionOk="0" h="73159" w="21855">
                  <a:moveTo>
                    <a:pt x="14088" y="1"/>
                  </a:moveTo>
                  <a:cubicBezTo>
                    <a:pt x="13920" y="1"/>
                    <a:pt x="13736" y="28"/>
                    <a:pt x="13534" y="84"/>
                  </a:cubicBezTo>
                  <a:cubicBezTo>
                    <a:pt x="9652" y="1193"/>
                    <a:pt x="2219" y="3633"/>
                    <a:pt x="1887" y="9402"/>
                  </a:cubicBezTo>
                  <a:cubicBezTo>
                    <a:pt x="1" y="39686"/>
                    <a:pt x="12647" y="32254"/>
                    <a:pt x="11870" y="49670"/>
                  </a:cubicBezTo>
                  <a:cubicBezTo>
                    <a:pt x="11538" y="56992"/>
                    <a:pt x="11316" y="70969"/>
                    <a:pt x="13091" y="72744"/>
                  </a:cubicBezTo>
                  <a:cubicBezTo>
                    <a:pt x="13404" y="73037"/>
                    <a:pt x="13786" y="73158"/>
                    <a:pt x="14204" y="73158"/>
                  </a:cubicBezTo>
                  <a:cubicBezTo>
                    <a:pt x="16151" y="73158"/>
                    <a:pt x="18859" y="70525"/>
                    <a:pt x="18859" y="70525"/>
                  </a:cubicBezTo>
                  <a:cubicBezTo>
                    <a:pt x="18859" y="70525"/>
                    <a:pt x="18305" y="46009"/>
                    <a:pt x="20079" y="42570"/>
                  </a:cubicBezTo>
                  <a:cubicBezTo>
                    <a:pt x="21854" y="39242"/>
                    <a:pt x="8210" y="28260"/>
                    <a:pt x="8210" y="28260"/>
                  </a:cubicBezTo>
                  <a:cubicBezTo>
                    <a:pt x="8210" y="28260"/>
                    <a:pt x="8764" y="17389"/>
                    <a:pt x="9874" y="14948"/>
                  </a:cubicBezTo>
                  <a:cubicBezTo>
                    <a:pt x="10650" y="13506"/>
                    <a:pt x="14644" y="9402"/>
                    <a:pt x="14644" y="9402"/>
                  </a:cubicBezTo>
                  <a:cubicBezTo>
                    <a:pt x="14644" y="9402"/>
                    <a:pt x="17244" y="1"/>
                    <a:pt x="14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7596336" y="2399525"/>
              <a:ext cx="229615" cy="461459"/>
            </a:xfrm>
            <a:custGeom>
              <a:rect b="b" l="l" r="r" t="t"/>
              <a:pathLst>
                <a:path extrusionOk="0" h="23186" w="11537">
                  <a:moveTo>
                    <a:pt x="7876" y="0"/>
                  </a:moveTo>
                  <a:lnTo>
                    <a:pt x="0" y="6434"/>
                  </a:lnTo>
                  <a:lnTo>
                    <a:pt x="2773" y="7655"/>
                  </a:lnTo>
                  <a:lnTo>
                    <a:pt x="0" y="8542"/>
                  </a:lnTo>
                  <a:lnTo>
                    <a:pt x="2219" y="23185"/>
                  </a:lnTo>
                  <a:cubicBezTo>
                    <a:pt x="2219" y="23185"/>
                    <a:pt x="2441" y="13423"/>
                    <a:pt x="4881" y="8209"/>
                  </a:cubicBezTo>
                  <a:cubicBezTo>
                    <a:pt x="7322" y="2885"/>
                    <a:pt x="11537" y="2108"/>
                    <a:pt x="11537" y="2108"/>
                  </a:cubicBezTo>
                  <a:lnTo>
                    <a:pt x="7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7534499" y="2405913"/>
              <a:ext cx="379780" cy="183979"/>
            </a:xfrm>
            <a:custGeom>
              <a:rect b="b" l="l" r="r" t="t"/>
              <a:pathLst>
                <a:path extrusionOk="0" h="9244" w="19082">
                  <a:moveTo>
                    <a:pt x="10705" y="1"/>
                  </a:moveTo>
                  <a:cubicBezTo>
                    <a:pt x="7631" y="1"/>
                    <a:pt x="1" y="4560"/>
                    <a:pt x="1" y="4560"/>
                  </a:cubicBezTo>
                  <a:cubicBezTo>
                    <a:pt x="1" y="4560"/>
                    <a:pt x="4327" y="6113"/>
                    <a:pt x="5548" y="6779"/>
                  </a:cubicBezTo>
                  <a:cubicBezTo>
                    <a:pt x="6657" y="7445"/>
                    <a:pt x="7433" y="6779"/>
                    <a:pt x="8099" y="8443"/>
                  </a:cubicBezTo>
                  <a:cubicBezTo>
                    <a:pt x="8267" y="8981"/>
                    <a:pt x="8843" y="9244"/>
                    <a:pt x="9641" y="9244"/>
                  </a:cubicBezTo>
                  <a:cubicBezTo>
                    <a:pt x="11476" y="9244"/>
                    <a:pt x="14486" y="7854"/>
                    <a:pt x="16419" y="5226"/>
                  </a:cubicBezTo>
                  <a:cubicBezTo>
                    <a:pt x="19081" y="1565"/>
                    <a:pt x="16530" y="900"/>
                    <a:pt x="16530" y="900"/>
                  </a:cubicBezTo>
                  <a:lnTo>
                    <a:pt x="16530" y="900"/>
                  </a:lnTo>
                  <a:cubicBezTo>
                    <a:pt x="16530" y="900"/>
                    <a:pt x="16299" y="921"/>
                    <a:pt x="15901" y="921"/>
                  </a:cubicBezTo>
                  <a:cubicBezTo>
                    <a:pt x="15007" y="921"/>
                    <a:pt x="13270" y="814"/>
                    <a:pt x="11427" y="123"/>
                  </a:cubicBezTo>
                  <a:cubicBezTo>
                    <a:pt x="11231" y="39"/>
                    <a:pt x="10987" y="1"/>
                    <a:pt x="1070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7452819" y="2028602"/>
              <a:ext cx="434949" cy="512231"/>
            </a:xfrm>
            <a:custGeom>
              <a:rect b="b" l="l" r="r" t="t"/>
              <a:pathLst>
                <a:path extrusionOk="0" h="25737" w="21854">
                  <a:moveTo>
                    <a:pt x="11759" y="1"/>
                  </a:moveTo>
                  <a:cubicBezTo>
                    <a:pt x="7655" y="1"/>
                    <a:pt x="4105" y="2441"/>
                    <a:pt x="2552" y="5880"/>
                  </a:cubicBezTo>
                  <a:cubicBezTo>
                    <a:pt x="2552" y="5880"/>
                    <a:pt x="666" y="9208"/>
                    <a:pt x="666" y="10872"/>
                  </a:cubicBezTo>
                  <a:cubicBezTo>
                    <a:pt x="666" y="12647"/>
                    <a:pt x="1443" y="11870"/>
                    <a:pt x="1110" y="13534"/>
                  </a:cubicBezTo>
                  <a:cubicBezTo>
                    <a:pt x="666" y="15198"/>
                    <a:pt x="0" y="17528"/>
                    <a:pt x="555" y="20745"/>
                  </a:cubicBezTo>
                  <a:cubicBezTo>
                    <a:pt x="999" y="23740"/>
                    <a:pt x="2885" y="24073"/>
                    <a:pt x="3107" y="24406"/>
                  </a:cubicBezTo>
                  <a:cubicBezTo>
                    <a:pt x="3439" y="24739"/>
                    <a:pt x="3328" y="25737"/>
                    <a:pt x="9652" y="25737"/>
                  </a:cubicBezTo>
                  <a:cubicBezTo>
                    <a:pt x="15531" y="25737"/>
                    <a:pt x="16086" y="21522"/>
                    <a:pt x="17639" y="19969"/>
                  </a:cubicBezTo>
                  <a:cubicBezTo>
                    <a:pt x="18415" y="19303"/>
                    <a:pt x="19081" y="17750"/>
                    <a:pt x="19635" y="16530"/>
                  </a:cubicBezTo>
                  <a:cubicBezTo>
                    <a:pt x="20967" y="14755"/>
                    <a:pt x="21854" y="12536"/>
                    <a:pt x="21854" y="10096"/>
                  </a:cubicBezTo>
                  <a:cubicBezTo>
                    <a:pt x="21854" y="4549"/>
                    <a:pt x="17306" y="1"/>
                    <a:pt x="1175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7625035" y="2401734"/>
              <a:ext cx="397413" cy="457041"/>
            </a:xfrm>
            <a:custGeom>
              <a:rect b="b" l="l" r="r" t="t"/>
              <a:pathLst>
                <a:path extrusionOk="0" h="22964" w="19968">
                  <a:moveTo>
                    <a:pt x="15198" y="0"/>
                  </a:moveTo>
                  <a:cubicBezTo>
                    <a:pt x="15198" y="0"/>
                    <a:pt x="15198" y="1775"/>
                    <a:pt x="14199" y="3994"/>
                  </a:cubicBezTo>
                  <a:cubicBezTo>
                    <a:pt x="10095" y="13756"/>
                    <a:pt x="0" y="22963"/>
                    <a:pt x="0" y="22963"/>
                  </a:cubicBezTo>
                  <a:lnTo>
                    <a:pt x="15420" y="11537"/>
                  </a:lnTo>
                  <a:lnTo>
                    <a:pt x="13423" y="8986"/>
                  </a:lnTo>
                  <a:lnTo>
                    <a:pt x="16529" y="10761"/>
                  </a:lnTo>
                  <a:cubicBezTo>
                    <a:pt x="16529" y="10761"/>
                    <a:pt x="19968" y="6656"/>
                    <a:pt x="18969" y="4327"/>
                  </a:cubicBezTo>
                  <a:cubicBezTo>
                    <a:pt x="17971" y="2108"/>
                    <a:pt x="15198" y="0"/>
                    <a:pt x="15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7413073" y="1949927"/>
              <a:ext cx="627048" cy="531297"/>
            </a:xfrm>
            <a:custGeom>
              <a:rect b="b" l="l" r="r" t="t"/>
              <a:pathLst>
                <a:path extrusionOk="0" h="26695" w="31506">
                  <a:moveTo>
                    <a:pt x="12848" y="18926"/>
                  </a:moveTo>
                  <a:cubicBezTo>
                    <a:pt x="12855" y="18964"/>
                    <a:pt x="12860" y="18985"/>
                    <a:pt x="12864" y="18985"/>
                  </a:cubicBezTo>
                  <a:cubicBezTo>
                    <a:pt x="12867" y="18985"/>
                    <a:pt x="12869" y="18967"/>
                    <a:pt x="12869" y="18930"/>
                  </a:cubicBezTo>
                  <a:cubicBezTo>
                    <a:pt x="12869" y="18930"/>
                    <a:pt x="12862" y="18928"/>
                    <a:pt x="12848" y="18926"/>
                  </a:cubicBezTo>
                  <a:close/>
                  <a:moveTo>
                    <a:pt x="16354" y="0"/>
                  </a:moveTo>
                  <a:cubicBezTo>
                    <a:pt x="12733" y="0"/>
                    <a:pt x="7622" y="1325"/>
                    <a:pt x="4771" y="4176"/>
                  </a:cubicBezTo>
                  <a:cubicBezTo>
                    <a:pt x="1" y="8835"/>
                    <a:pt x="2663" y="10943"/>
                    <a:pt x="3440" y="12717"/>
                  </a:cubicBezTo>
                  <a:cubicBezTo>
                    <a:pt x="5374" y="17554"/>
                    <a:pt x="12412" y="18850"/>
                    <a:pt x="12848" y="18926"/>
                  </a:cubicBezTo>
                  <a:lnTo>
                    <a:pt x="12848" y="18926"/>
                  </a:lnTo>
                  <a:cubicBezTo>
                    <a:pt x="12746" y="18368"/>
                    <a:pt x="12314" y="14049"/>
                    <a:pt x="12314" y="14049"/>
                  </a:cubicBezTo>
                  <a:cubicBezTo>
                    <a:pt x="12314" y="14049"/>
                    <a:pt x="12367" y="13983"/>
                    <a:pt x="12491" y="13983"/>
                  </a:cubicBezTo>
                  <a:cubicBezTo>
                    <a:pt x="12726" y="13983"/>
                    <a:pt x="13217" y="14221"/>
                    <a:pt x="14089" y="15602"/>
                  </a:cubicBezTo>
                  <a:cubicBezTo>
                    <a:pt x="15420" y="17598"/>
                    <a:pt x="14755" y="22701"/>
                    <a:pt x="14755" y="22701"/>
                  </a:cubicBezTo>
                  <a:cubicBezTo>
                    <a:pt x="14755" y="22701"/>
                    <a:pt x="16145" y="18357"/>
                    <a:pt x="18079" y="18357"/>
                  </a:cubicBezTo>
                  <a:cubicBezTo>
                    <a:pt x="18330" y="18357"/>
                    <a:pt x="18591" y="18431"/>
                    <a:pt x="18859" y="18597"/>
                  </a:cubicBezTo>
                  <a:cubicBezTo>
                    <a:pt x="21078" y="19928"/>
                    <a:pt x="17195" y="26695"/>
                    <a:pt x="17195" y="26695"/>
                  </a:cubicBezTo>
                  <a:cubicBezTo>
                    <a:pt x="17195" y="26695"/>
                    <a:pt x="31505" y="18486"/>
                    <a:pt x="26513" y="7393"/>
                  </a:cubicBezTo>
                  <a:cubicBezTo>
                    <a:pt x="23740" y="1291"/>
                    <a:pt x="22298" y="2068"/>
                    <a:pt x="19747" y="626"/>
                  </a:cubicBezTo>
                  <a:cubicBezTo>
                    <a:pt x="19016" y="213"/>
                    <a:pt x="17805" y="0"/>
                    <a:pt x="16354" y="0"/>
                  </a:cubicBezTo>
                  <a:close/>
                </a:path>
              </a:pathLst>
            </a:custGeom>
            <a:solidFill>
              <a:srgbClr val="736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7730996" y="2278159"/>
              <a:ext cx="90556" cy="121525"/>
            </a:xfrm>
            <a:custGeom>
              <a:rect b="b" l="l" r="r" t="t"/>
              <a:pathLst>
                <a:path extrusionOk="0" h="6106" w="4550">
                  <a:moveTo>
                    <a:pt x="2905" y="1"/>
                  </a:moveTo>
                  <a:cubicBezTo>
                    <a:pt x="2246" y="1"/>
                    <a:pt x="1665" y="1328"/>
                    <a:pt x="1665" y="1328"/>
                  </a:cubicBezTo>
                  <a:lnTo>
                    <a:pt x="334" y="3880"/>
                  </a:lnTo>
                  <a:cubicBezTo>
                    <a:pt x="334" y="3880"/>
                    <a:pt x="1" y="4767"/>
                    <a:pt x="556" y="5544"/>
                  </a:cubicBezTo>
                  <a:cubicBezTo>
                    <a:pt x="972" y="6043"/>
                    <a:pt x="1200" y="6105"/>
                    <a:pt x="1710" y="6105"/>
                  </a:cubicBezTo>
                  <a:cubicBezTo>
                    <a:pt x="1880" y="6105"/>
                    <a:pt x="2081" y="6098"/>
                    <a:pt x="2330" y="6098"/>
                  </a:cubicBezTo>
                  <a:cubicBezTo>
                    <a:pt x="2357" y="6102"/>
                    <a:pt x="2384" y="6103"/>
                    <a:pt x="2410" y="6103"/>
                  </a:cubicBezTo>
                  <a:cubicBezTo>
                    <a:pt x="3264" y="6103"/>
                    <a:pt x="4001" y="4394"/>
                    <a:pt x="4216" y="3103"/>
                  </a:cubicBezTo>
                  <a:cubicBezTo>
                    <a:pt x="4549" y="1661"/>
                    <a:pt x="3994" y="663"/>
                    <a:pt x="3218" y="108"/>
                  </a:cubicBezTo>
                  <a:cubicBezTo>
                    <a:pt x="3113" y="33"/>
                    <a:pt x="3008" y="1"/>
                    <a:pt x="290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7426329" y="2269263"/>
              <a:ext cx="187681" cy="143159"/>
            </a:xfrm>
            <a:custGeom>
              <a:rect b="b" l="l" r="r" t="t"/>
              <a:pathLst>
                <a:path extrusionOk="0" h="7193" w="9430">
                  <a:moveTo>
                    <a:pt x="0" y="0"/>
                  </a:moveTo>
                  <a:cubicBezTo>
                    <a:pt x="0" y="1"/>
                    <a:pt x="333" y="2330"/>
                    <a:pt x="1221" y="2885"/>
                  </a:cubicBezTo>
                  <a:cubicBezTo>
                    <a:pt x="1997" y="3328"/>
                    <a:pt x="3439" y="4327"/>
                    <a:pt x="3439" y="4327"/>
                  </a:cubicBezTo>
                  <a:cubicBezTo>
                    <a:pt x="3439" y="4327"/>
                    <a:pt x="3883" y="2996"/>
                    <a:pt x="4327" y="2885"/>
                  </a:cubicBezTo>
                  <a:cubicBezTo>
                    <a:pt x="4356" y="2876"/>
                    <a:pt x="4386" y="2872"/>
                    <a:pt x="4414" y="2872"/>
                  </a:cubicBezTo>
                  <a:cubicBezTo>
                    <a:pt x="5128" y="2872"/>
                    <a:pt x="5436" y="5436"/>
                    <a:pt x="5436" y="5436"/>
                  </a:cubicBezTo>
                  <a:cubicBezTo>
                    <a:pt x="5436" y="5436"/>
                    <a:pt x="7322" y="6545"/>
                    <a:pt x="8209" y="7100"/>
                  </a:cubicBezTo>
                  <a:cubicBezTo>
                    <a:pt x="8312" y="7164"/>
                    <a:pt x="8408" y="7193"/>
                    <a:pt x="8497" y="7193"/>
                  </a:cubicBezTo>
                  <a:cubicBezTo>
                    <a:pt x="9170" y="7193"/>
                    <a:pt x="9429" y="5547"/>
                    <a:pt x="9429" y="5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7417492" y="2262635"/>
              <a:ext cx="196517" cy="152732"/>
            </a:xfrm>
            <a:custGeom>
              <a:rect b="b" l="l" r="r" t="t"/>
              <a:pathLst>
                <a:path extrusionOk="0" h="7674" w="9874">
                  <a:moveTo>
                    <a:pt x="1" y="1"/>
                  </a:moveTo>
                  <a:lnTo>
                    <a:pt x="1" y="1"/>
                  </a:lnTo>
                  <a:cubicBezTo>
                    <a:pt x="111" y="333"/>
                    <a:pt x="222" y="2774"/>
                    <a:pt x="1332" y="3329"/>
                  </a:cubicBezTo>
                  <a:lnTo>
                    <a:pt x="4105" y="4992"/>
                  </a:lnTo>
                  <a:lnTo>
                    <a:pt x="4105" y="4771"/>
                  </a:lnTo>
                  <a:cubicBezTo>
                    <a:pt x="4209" y="4148"/>
                    <a:pt x="4507" y="3429"/>
                    <a:pt x="4817" y="3429"/>
                  </a:cubicBezTo>
                  <a:cubicBezTo>
                    <a:pt x="4838" y="3429"/>
                    <a:pt x="4860" y="3432"/>
                    <a:pt x="4882" y="3439"/>
                  </a:cubicBezTo>
                  <a:lnTo>
                    <a:pt x="4992" y="3550"/>
                  </a:lnTo>
                  <a:cubicBezTo>
                    <a:pt x="5325" y="3772"/>
                    <a:pt x="5547" y="4992"/>
                    <a:pt x="5769" y="5769"/>
                  </a:cubicBezTo>
                  <a:lnTo>
                    <a:pt x="5769" y="5991"/>
                  </a:lnTo>
                  <a:lnTo>
                    <a:pt x="5991" y="6102"/>
                  </a:lnTo>
                  <a:lnTo>
                    <a:pt x="8542" y="7544"/>
                  </a:lnTo>
                  <a:cubicBezTo>
                    <a:pt x="8692" y="7634"/>
                    <a:pt x="8826" y="7673"/>
                    <a:pt x="8946" y="7673"/>
                  </a:cubicBezTo>
                  <a:cubicBezTo>
                    <a:pt x="9708" y="7673"/>
                    <a:pt x="9873" y="6072"/>
                    <a:pt x="9873" y="5880"/>
                  </a:cubicBezTo>
                  <a:lnTo>
                    <a:pt x="9430" y="5547"/>
                  </a:lnTo>
                  <a:cubicBezTo>
                    <a:pt x="9331" y="6042"/>
                    <a:pt x="9144" y="7153"/>
                    <a:pt x="8712" y="7153"/>
                  </a:cubicBezTo>
                  <a:cubicBezTo>
                    <a:pt x="8659" y="7153"/>
                    <a:pt x="8603" y="7136"/>
                    <a:pt x="8542" y="7100"/>
                  </a:cubicBezTo>
                  <a:lnTo>
                    <a:pt x="6102" y="5658"/>
                  </a:lnTo>
                  <a:cubicBezTo>
                    <a:pt x="5991" y="4992"/>
                    <a:pt x="5658" y="3329"/>
                    <a:pt x="4882" y="2996"/>
                  </a:cubicBezTo>
                  <a:lnTo>
                    <a:pt x="4660" y="2885"/>
                  </a:lnTo>
                  <a:cubicBezTo>
                    <a:pt x="4105" y="2885"/>
                    <a:pt x="3883" y="3772"/>
                    <a:pt x="3772" y="4216"/>
                  </a:cubicBezTo>
                  <a:lnTo>
                    <a:pt x="1332" y="2885"/>
                  </a:lnTo>
                  <a:cubicBezTo>
                    <a:pt x="777" y="2552"/>
                    <a:pt x="555" y="777"/>
                    <a:pt x="444" y="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7613989" y="2331080"/>
              <a:ext cx="132491" cy="59628"/>
            </a:xfrm>
            <a:custGeom>
              <a:rect b="b" l="l" r="r" t="t"/>
              <a:pathLst>
                <a:path extrusionOk="0" h="2996" w="6657">
                  <a:moveTo>
                    <a:pt x="6656" y="0"/>
                  </a:moveTo>
                  <a:lnTo>
                    <a:pt x="0" y="2441"/>
                  </a:lnTo>
                  <a:lnTo>
                    <a:pt x="0" y="2996"/>
                  </a:lnTo>
                  <a:lnTo>
                    <a:pt x="6324" y="777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6991379" y="4735939"/>
              <a:ext cx="106001" cy="56324"/>
            </a:xfrm>
            <a:custGeom>
              <a:rect b="b" l="l" r="r" t="t"/>
              <a:pathLst>
                <a:path extrusionOk="0" h="2830" w="5326">
                  <a:moveTo>
                    <a:pt x="2663" y="1"/>
                  </a:moveTo>
                  <a:cubicBezTo>
                    <a:pt x="2053" y="1"/>
                    <a:pt x="1443" y="139"/>
                    <a:pt x="999" y="417"/>
                  </a:cubicBezTo>
                  <a:cubicBezTo>
                    <a:pt x="1" y="971"/>
                    <a:pt x="1" y="1859"/>
                    <a:pt x="999" y="2414"/>
                  </a:cubicBezTo>
                  <a:cubicBezTo>
                    <a:pt x="1443" y="2691"/>
                    <a:pt x="2053" y="2830"/>
                    <a:pt x="2663" y="2830"/>
                  </a:cubicBezTo>
                  <a:cubicBezTo>
                    <a:pt x="3273" y="2830"/>
                    <a:pt x="3883" y="2691"/>
                    <a:pt x="4327" y="2414"/>
                  </a:cubicBezTo>
                  <a:cubicBezTo>
                    <a:pt x="5325" y="1859"/>
                    <a:pt x="5325" y="971"/>
                    <a:pt x="4327" y="417"/>
                  </a:cubicBezTo>
                  <a:cubicBezTo>
                    <a:pt x="3883" y="139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6995798" y="4708891"/>
              <a:ext cx="94955" cy="53020"/>
            </a:xfrm>
            <a:custGeom>
              <a:rect b="b" l="l" r="r" t="t"/>
              <a:pathLst>
                <a:path extrusionOk="0" h="2664" w="4771">
                  <a:moveTo>
                    <a:pt x="1" y="1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6991379" y="4682958"/>
              <a:ext cx="106001" cy="54115"/>
            </a:xfrm>
            <a:custGeom>
              <a:rect b="b" l="l" r="r" t="t"/>
              <a:pathLst>
                <a:path extrusionOk="0" h="2719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860"/>
                    <a:pt x="1" y="1748"/>
                    <a:pt x="999" y="2302"/>
                  </a:cubicBezTo>
                  <a:cubicBezTo>
                    <a:pt x="1443" y="2580"/>
                    <a:pt x="2053" y="2718"/>
                    <a:pt x="2663" y="2718"/>
                  </a:cubicBezTo>
                  <a:cubicBezTo>
                    <a:pt x="3273" y="2718"/>
                    <a:pt x="3883" y="2580"/>
                    <a:pt x="4327" y="2302"/>
                  </a:cubicBezTo>
                  <a:cubicBezTo>
                    <a:pt x="5325" y="1748"/>
                    <a:pt x="5325" y="860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7443982" y="4468807"/>
              <a:ext cx="106001" cy="56304"/>
            </a:xfrm>
            <a:custGeom>
              <a:rect b="b" l="l" r="r" t="t"/>
              <a:pathLst>
                <a:path extrusionOk="0" h="2829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971"/>
                    <a:pt x="1" y="1858"/>
                    <a:pt x="999" y="2413"/>
                  </a:cubicBezTo>
                  <a:cubicBezTo>
                    <a:pt x="1443" y="2690"/>
                    <a:pt x="2053" y="2829"/>
                    <a:pt x="2663" y="2829"/>
                  </a:cubicBezTo>
                  <a:cubicBezTo>
                    <a:pt x="3273" y="2829"/>
                    <a:pt x="3883" y="2690"/>
                    <a:pt x="4327" y="2413"/>
                  </a:cubicBezTo>
                  <a:cubicBezTo>
                    <a:pt x="5325" y="1858"/>
                    <a:pt x="5325" y="971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7448400" y="4441760"/>
              <a:ext cx="94955" cy="53000"/>
            </a:xfrm>
            <a:custGeom>
              <a:rect b="b" l="l" r="r" t="t"/>
              <a:pathLst>
                <a:path extrusionOk="0" h="2663" w="4771">
                  <a:moveTo>
                    <a:pt x="1" y="0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7443982" y="4415250"/>
              <a:ext cx="106001" cy="54672"/>
            </a:xfrm>
            <a:custGeom>
              <a:rect b="b" l="l" r="r" t="t"/>
              <a:pathLst>
                <a:path extrusionOk="0" h="2747" w="5326">
                  <a:moveTo>
                    <a:pt x="2663" y="1"/>
                  </a:moveTo>
                  <a:cubicBezTo>
                    <a:pt x="2053" y="1"/>
                    <a:pt x="1443" y="112"/>
                    <a:pt x="999" y="334"/>
                  </a:cubicBezTo>
                  <a:cubicBezTo>
                    <a:pt x="1" y="888"/>
                    <a:pt x="1" y="1776"/>
                    <a:pt x="999" y="2331"/>
                  </a:cubicBezTo>
                  <a:cubicBezTo>
                    <a:pt x="1443" y="2608"/>
                    <a:pt x="2053" y="2747"/>
                    <a:pt x="2663" y="2747"/>
                  </a:cubicBezTo>
                  <a:cubicBezTo>
                    <a:pt x="3273" y="2747"/>
                    <a:pt x="3883" y="2608"/>
                    <a:pt x="4327" y="2331"/>
                  </a:cubicBezTo>
                  <a:cubicBezTo>
                    <a:pt x="5325" y="1776"/>
                    <a:pt x="5325" y="888"/>
                    <a:pt x="4327" y="334"/>
                  </a:cubicBezTo>
                  <a:cubicBezTo>
                    <a:pt x="3883" y="112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7479309" y="5131143"/>
              <a:ext cx="106001" cy="54115"/>
            </a:xfrm>
            <a:custGeom>
              <a:rect b="b" l="l" r="r" t="t"/>
              <a:pathLst>
                <a:path extrusionOk="0" h="2719" w="5326">
                  <a:moveTo>
                    <a:pt x="2663" y="1"/>
                  </a:moveTo>
                  <a:cubicBezTo>
                    <a:pt x="2053" y="1"/>
                    <a:pt x="1443" y="139"/>
                    <a:pt x="999" y="417"/>
                  </a:cubicBezTo>
                  <a:cubicBezTo>
                    <a:pt x="1" y="971"/>
                    <a:pt x="1" y="1859"/>
                    <a:pt x="999" y="2302"/>
                  </a:cubicBezTo>
                  <a:cubicBezTo>
                    <a:pt x="1443" y="2580"/>
                    <a:pt x="2053" y="2718"/>
                    <a:pt x="2663" y="2718"/>
                  </a:cubicBezTo>
                  <a:cubicBezTo>
                    <a:pt x="3273" y="2718"/>
                    <a:pt x="3883" y="2580"/>
                    <a:pt x="4327" y="2302"/>
                  </a:cubicBezTo>
                  <a:cubicBezTo>
                    <a:pt x="5325" y="1859"/>
                    <a:pt x="5325" y="971"/>
                    <a:pt x="4327" y="417"/>
                  </a:cubicBezTo>
                  <a:cubicBezTo>
                    <a:pt x="3883" y="139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7483727" y="5104095"/>
              <a:ext cx="94955" cy="53020"/>
            </a:xfrm>
            <a:custGeom>
              <a:rect b="b" l="l" r="r" t="t"/>
              <a:pathLst>
                <a:path extrusionOk="0" h="2664" w="4771">
                  <a:moveTo>
                    <a:pt x="1" y="1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7479309" y="5075953"/>
              <a:ext cx="106001" cy="56324"/>
            </a:xfrm>
            <a:custGeom>
              <a:rect b="b" l="l" r="r" t="t"/>
              <a:pathLst>
                <a:path extrusionOk="0" h="2830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971"/>
                    <a:pt x="1" y="1858"/>
                    <a:pt x="999" y="2413"/>
                  </a:cubicBezTo>
                  <a:cubicBezTo>
                    <a:pt x="1443" y="2690"/>
                    <a:pt x="2053" y="2829"/>
                    <a:pt x="2663" y="2829"/>
                  </a:cubicBezTo>
                  <a:cubicBezTo>
                    <a:pt x="3273" y="2829"/>
                    <a:pt x="3883" y="2690"/>
                    <a:pt x="4327" y="2413"/>
                  </a:cubicBezTo>
                  <a:cubicBezTo>
                    <a:pt x="5325" y="1858"/>
                    <a:pt x="5325" y="971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8026847" y="4817639"/>
              <a:ext cx="103792" cy="54115"/>
            </a:xfrm>
            <a:custGeom>
              <a:rect b="b" l="l" r="r" t="t"/>
              <a:pathLst>
                <a:path extrusionOk="0" h="2719" w="5215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860"/>
                    <a:pt x="1" y="1747"/>
                    <a:pt x="999" y="2302"/>
                  </a:cubicBezTo>
                  <a:cubicBezTo>
                    <a:pt x="1443" y="2579"/>
                    <a:pt x="2053" y="2718"/>
                    <a:pt x="2663" y="2718"/>
                  </a:cubicBezTo>
                  <a:cubicBezTo>
                    <a:pt x="3273" y="2718"/>
                    <a:pt x="3883" y="2579"/>
                    <a:pt x="4327" y="2302"/>
                  </a:cubicBezTo>
                  <a:cubicBezTo>
                    <a:pt x="5214" y="1747"/>
                    <a:pt x="5214" y="860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8031265" y="4788382"/>
              <a:ext cx="94955" cy="53000"/>
            </a:xfrm>
            <a:custGeom>
              <a:rect b="b" l="l" r="r" t="t"/>
              <a:pathLst>
                <a:path extrusionOk="0" h="2663" w="4771">
                  <a:moveTo>
                    <a:pt x="1" y="0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8031265" y="4761892"/>
              <a:ext cx="94955" cy="55210"/>
            </a:xfrm>
            <a:custGeom>
              <a:rect b="b" l="l" r="r" t="t"/>
              <a:pathLst>
                <a:path extrusionOk="0" h="2774" w="4771">
                  <a:moveTo>
                    <a:pt x="2441" y="0"/>
                  </a:moveTo>
                  <a:cubicBezTo>
                    <a:pt x="1110" y="0"/>
                    <a:pt x="1" y="666"/>
                    <a:pt x="1" y="1331"/>
                  </a:cubicBezTo>
                  <a:cubicBezTo>
                    <a:pt x="1" y="2108"/>
                    <a:pt x="1110" y="2774"/>
                    <a:pt x="2441" y="2774"/>
                  </a:cubicBezTo>
                  <a:cubicBezTo>
                    <a:pt x="3772" y="2774"/>
                    <a:pt x="4771" y="2108"/>
                    <a:pt x="4771" y="1331"/>
                  </a:cubicBezTo>
                  <a:cubicBezTo>
                    <a:pt x="4771" y="666"/>
                    <a:pt x="3772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7591917" y="4280589"/>
              <a:ext cx="494557" cy="300269"/>
            </a:xfrm>
            <a:custGeom>
              <a:rect b="b" l="l" r="r" t="t"/>
              <a:pathLst>
                <a:path extrusionOk="0" h="15087" w="24849">
                  <a:moveTo>
                    <a:pt x="24183" y="0"/>
                  </a:moveTo>
                  <a:lnTo>
                    <a:pt x="0" y="13978"/>
                  </a:lnTo>
                  <a:lnTo>
                    <a:pt x="666" y="15087"/>
                  </a:lnTo>
                  <a:lnTo>
                    <a:pt x="24849" y="1109"/>
                  </a:lnTo>
                  <a:lnTo>
                    <a:pt x="24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7020079" y="3310044"/>
              <a:ext cx="501205" cy="1412122"/>
            </a:xfrm>
            <a:custGeom>
              <a:rect b="b" l="l" r="r" t="t"/>
              <a:pathLst>
                <a:path extrusionOk="0" h="70952" w="25183">
                  <a:moveTo>
                    <a:pt x="20990" y="0"/>
                  </a:moveTo>
                  <a:cubicBezTo>
                    <a:pt x="20058" y="0"/>
                    <a:pt x="19033" y="281"/>
                    <a:pt x="17972" y="843"/>
                  </a:cubicBezTo>
                  <a:lnTo>
                    <a:pt x="6657" y="7499"/>
                  </a:lnTo>
                  <a:cubicBezTo>
                    <a:pt x="3551" y="9273"/>
                    <a:pt x="1110" y="13156"/>
                    <a:pt x="666" y="16928"/>
                  </a:cubicBezTo>
                  <a:lnTo>
                    <a:pt x="1" y="69731"/>
                  </a:lnTo>
                  <a:cubicBezTo>
                    <a:pt x="1" y="70397"/>
                    <a:pt x="556" y="70951"/>
                    <a:pt x="1221" y="70951"/>
                  </a:cubicBezTo>
                  <a:cubicBezTo>
                    <a:pt x="1887" y="70951"/>
                    <a:pt x="2441" y="70508"/>
                    <a:pt x="2441" y="69842"/>
                  </a:cubicBezTo>
                  <a:lnTo>
                    <a:pt x="3107" y="17039"/>
                  </a:lnTo>
                  <a:cubicBezTo>
                    <a:pt x="3440" y="14154"/>
                    <a:pt x="5437" y="10937"/>
                    <a:pt x="7877" y="9606"/>
                  </a:cubicBezTo>
                  <a:lnTo>
                    <a:pt x="19192" y="2950"/>
                  </a:lnTo>
                  <a:cubicBezTo>
                    <a:pt x="19816" y="2604"/>
                    <a:pt x="20440" y="2430"/>
                    <a:pt x="20956" y="2430"/>
                  </a:cubicBezTo>
                  <a:cubicBezTo>
                    <a:pt x="21265" y="2430"/>
                    <a:pt x="21535" y="2493"/>
                    <a:pt x="21743" y="2618"/>
                  </a:cubicBezTo>
                  <a:cubicBezTo>
                    <a:pt x="22409" y="2950"/>
                    <a:pt x="22742" y="3838"/>
                    <a:pt x="22742" y="5058"/>
                  </a:cubicBezTo>
                  <a:lnTo>
                    <a:pt x="22742" y="56641"/>
                  </a:lnTo>
                  <a:cubicBezTo>
                    <a:pt x="22742" y="57307"/>
                    <a:pt x="23297" y="57862"/>
                    <a:pt x="23962" y="57862"/>
                  </a:cubicBezTo>
                  <a:cubicBezTo>
                    <a:pt x="24628" y="57862"/>
                    <a:pt x="25182" y="57307"/>
                    <a:pt x="25182" y="56641"/>
                  </a:cubicBezTo>
                  <a:lnTo>
                    <a:pt x="25182" y="5058"/>
                  </a:lnTo>
                  <a:cubicBezTo>
                    <a:pt x="25182" y="2950"/>
                    <a:pt x="24406" y="1286"/>
                    <a:pt x="22964" y="510"/>
                  </a:cubicBezTo>
                  <a:cubicBezTo>
                    <a:pt x="22381" y="170"/>
                    <a:pt x="21714" y="0"/>
                    <a:pt x="2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7039961" y="3933092"/>
              <a:ext cx="481322" cy="285700"/>
            </a:xfrm>
            <a:custGeom>
              <a:rect b="b" l="l" r="r" t="t"/>
              <a:pathLst>
                <a:path extrusionOk="0" h="14355" w="24184">
                  <a:moveTo>
                    <a:pt x="23357" y="0"/>
                  </a:moveTo>
                  <a:cubicBezTo>
                    <a:pt x="23260" y="0"/>
                    <a:pt x="23163" y="14"/>
                    <a:pt x="23074" y="44"/>
                  </a:cubicBezTo>
                  <a:lnTo>
                    <a:pt x="444" y="13134"/>
                  </a:lnTo>
                  <a:cubicBezTo>
                    <a:pt x="111" y="13356"/>
                    <a:pt x="0" y="13799"/>
                    <a:pt x="222" y="14021"/>
                  </a:cubicBezTo>
                  <a:cubicBezTo>
                    <a:pt x="333" y="14243"/>
                    <a:pt x="555" y="14354"/>
                    <a:pt x="777" y="14354"/>
                  </a:cubicBezTo>
                  <a:cubicBezTo>
                    <a:pt x="888" y="14354"/>
                    <a:pt x="999" y="14354"/>
                    <a:pt x="1110" y="14243"/>
                  </a:cubicBezTo>
                  <a:lnTo>
                    <a:pt x="23740" y="1264"/>
                  </a:lnTo>
                  <a:cubicBezTo>
                    <a:pt x="24072" y="1042"/>
                    <a:pt x="24183" y="599"/>
                    <a:pt x="23961" y="266"/>
                  </a:cubicBezTo>
                  <a:cubicBezTo>
                    <a:pt x="23880" y="103"/>
                    <a:pt x="23621" y="0"/>
                    <a:pt x="23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7055406" y="3620443"/>
              <a:ext cx="589512" cy="359897"/>
            </a:xfrm>
            <a:custGeom>
              <a:rect b="b" l="l" r="r" t="t"/>
              <a:pathLst>
                <a:path extrusionOk="0" h="18083" w="29620">
                  <a:moveTo>
                    <a:pt x="334" y="1"/>
                  </a:moveTo>
                  <a:lnTo>
                    <a:pt x="334" y="111"/>
                  </a:lnTo>
                  <a:cubicBezTo>
                    <a:pt x="1" y="666"/>
                    <a:pt x="223" y="1443"/>
                    <a:pt x="777" y="1775"/>
                  </a:cubicBezTo>
                  <a:lnTo>
                    <a:pt x="28954" y="18082"/>
                  </a:lnTo>
                  <a:lnTo>
                    <a:pt x="29620" y="1697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7031125" y="3911876"/>
              <a:ext cx="596140" cy="370943"/>
            </a:xfrm>
            <a:custGeom>
              <a:rect b="b" l="l" r="r" t="t"/>
              <a:pathLst>
                <a:path extrusionOk="0" h="18638" w="29953">
                  <a:moveTo>
                    <a:pt x="1332" y="1"/>
                  </a:moveTo>
                  <a:lnTo>
                    <a:pt x="1" y="1443"/>
                  </a:lnTo>
                  <a:lnTo>
                    <a:pt x="18304" y="18193"/>
                  </a:lnTo>
                  <a:lnTo>
                    <a:pt x="29952" y="18637"/>
                  </a:lnTo>
                  <a:lnTo>
                    <a:pt x="29952" y="16640"/>
                  </a:lnTo>
                  <a:lnTo>
                    <a:pt x="19081" y="16197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7505799" y="3650218"/>
              <a:ext cx="598349" cy="1469362"/>
            </a:xfrm>
            <a:custGeom>
              <a:rect b="b" l="l" r="r" t="t"/>
              <a:pathLst>
                <a:path extrusionOk="0" h="73828" w="30064">
                  <a:moveTo>
                    <a:pt x="25956" y="1"/>
                  </a:moveTo>
                  <a:cubicBezTo>
                    <a:pt x="25001" y="1"/>
                    <a:pt x="23982" y="308"/>
                    <a:pt x="22964" y="945"/>
                  </a:cubicBezTo>
                  <a:lnTo>
                    <a:pt x="11538" y="7490"/>
                  </a:lnTo>
                  <a:cubicBezTo>
                    <a:pt x="8432" y="9265"/>
                    <a:pt x="5991" y="13258"/>
                    <a:pt x="5658" y="16919"/>
                  </a:cubicBezTo>
                  <a:lnTo>
                    <a:pt x="112" y="72496"/>
                  </a:lnTo>
                  <a:cubicBezTo>
                    <a:pt x="1" y="73162"/>
                    <a:pt x="555" y="73716"/>
                    <a:pt x="1221" y="73827"/>
                  </a:cubicBezTo>
                  <a:lnTo>
                    <a:pt x="1332" y="73827"/>
                  </a:lnTo>
                  <a:cubicBezTo>
                    <a:pt x="1887" y="73827"/>
                    <a:pt x="2441" y="73273"/>
                    <a:pt x="2552" y="72718"/>
                  </a:cubicBezTo>
                  <a:lnTo>
                    <a:pt x="7988" y="17141"/>
                  </a:lnTo>
                  <a:cubicBezTo>
                    <a:pt x="8321" y="14257"/>
                    <a:pt x="10428" y="10929"/>
                    <a:pt x="12758" y="9598"/>
                  </a:cubicBezTo>
                  <a:lnTo>
                    <a:pt x="24073" y="3053"/>
                  </a:lnTo>
                  <a:cubicBezTo>
                    <a:pt x="24784" y="2626"/>
                    <a:pt x="25404" y="2427"/>
                    <a:pt x="25933" y="2427"/>
                  </a:cubicBezTo>
                  <a:cubicBezTo>
                    <a:pt x="26229" y="2427"/>
                    <a:pt x="26496" y="2490"/>
                    <a:pt x="26735" y="2609"/>
                  </a:cubicBezTo>
                  <a:cubicBezTo>
                    <a:pt x="27290" y="3053"/>
                    <a:pt x="27623" y="3829"/>
                    <a:pt x="27623" y="5050"/>
                  </a:cubicBezTo>
                  <a:lnTo>
                    <a:pt x="27623" y="56633"/>
                  </a:lnTo>
                  <a:cubicBezTo>
                    <a:pt x="27623" y="57298"/>
                    <a:pt x="28177" y="57853"/>
                    <a:pt x="28843" y="57853"/>
                  </a:cubicBezTo>
                  <a:cubicBezTo>
                    <a:pt x="29509" y="57853"/>
                    <a:pt x="30063" y="57298"/>
                    <a:pt x="30063" y="56633"/>
                  </a:cubicBezTo>
                  <a:lnTo>
                    <a:pt x="30063" y="5050"/>
                  </a:lnTo>
                  <a:cubicBezTo>
                    <a:pt x="30063" y="2942"/>
                    <a:pt x="29287" y="1389"/>
                    <a:pt x="27956" y="501"/>
                  </a:cubicBezTo>
                  <a:cubicBezTo>
                    <a:pt x="27341" y="170"/>
                    <a:pt x="26666" y="1"/>
                    <a:pt x="25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7757466" y="3616025"/>
              <a:ext cx="236282" cy="230232"/>
            </a:xfrm>
            <a:custGeom>
              <a:rect b="b" l="l" r="r" t="t"/>
              <a:pathLst>
                <a:path extrusionOk="0" h="11568" w="11872">
                  <a:moveTo>
                    <a:pt x="9098" y="1"/>
                  </a:moveTo>
                  <a:cubicBezTo>
                    <a:pt x="9098" y="1"/>
                    <a:pt x="8322" y="112"/>
                    <a:pt x="7434" y="666"/>
                  </a:cubicBezTo>
                  <a:cubicBezTo>
                    <a:pt x="6769" y="999"/>
                    <a:pt x="4883" y="1776"/>
                    <a:pt x="3885" y="2774"/>
                  </a:cubicBezTo>
                  <a:cubicBezTo>
                    <a:pt x="2553" y="3994"/>
                    <a:pt x="2221" y="6324"/>
                    <a:pt x="1000" y="6546"/>
                  </a:cubicBezTo>
                  <a:cubicBezTo>
                    <a:pt x="0" y="6846"/>
                    <a:pt x="1074" y="7687"/>
                    <a:pt x="1864" y="7687"/>
                  </a:cubicBezTo>
                  <a:cubicBezTo>
                    <a:pt x="1950" y="7687"/>
                    <a:pt x="2033" y="7677"/>
                    <a:pt x="2110" y="7655"/>
                  </a:cubicBezTo>
                  <a:cubicBezTo>
                    <a:pt x="2832" y="7449"/>
                    <a:pt x="4419" y="5513"/>
                    <a:pt x="5083" y="5513"/>
                  </a:cubicBezTo>
                  <a:cubicBezTo>
                    <a:pt x="5133" y="5513"/>
                    <a:pt x="5177" y="5524"/>
                    <a:pt x="5216" y="5547"/>
                  </a:cubicBezTo>
                  <a:lnTo>
                    <a:pt x="5438" y="5547"/>
                  </a:lnTo>
                  <a:cubicBezTo>
                    <a:pt x="5327" y="6102"/>
                    <a:pt x="5438" y="6435"/>
                    <a:pt x="5438" y="6435"/>
                  </a:cubicBezTo>
                  <a:cubicBezTo>
                    <a:pt x="5438" y="6435"/>
                    <a:pt x="4772" y="6878"/>
                    <a:pt x="4883" y="7655"/>
                  </a:cubicBezTo>
                  <a:cubicBezTo>
                    <a:pt x="5105" y="8542"/>
                    <a:pt x="2553" y="9985"/>
                    <a:pt x="2553" y="9985"/>
                  </a:cubicBezTo>
                  <a:cubicBezTo>
                    <a:pt x="2553" y="9985"/>
                    <a:pt x="4439" y="11316"/>
                    <a:pt x="5216" y="11538"/>
                  </a:cubicBezTo>
                  <a:cubicBezTo>
                    <a:pt x="5277" y="11558"/>
                    <a:pt x="5342" y="11567"/>
                    <a:pt x="5409" y="11567"/>
                  </a:cubicBezTo>
                  <a:cubicBezTo>
                    <a:pt x="5708" y="11567"/>
                    <a:pt x="6053" y="11386"/>
                    <a:pt x="6325" y="11205"/>
                  </a:cubicBezTo>
                  <a:cubicBezTo>
                    <a:pt x="6436" y="11205"/>
                    <a:pt x="6658" y="11205"/>
                    <a:pt x="6769" y="11316"/>
                  </a:cubicBezTo>
                  <a:cubicBezTo>
                    <a:pt x="6829" y="11328"/>
                    <a:pt x="6889" y="11333"/>
                    <a:pt x="6949" y="11333"/>
                  </a:cubicBezTo>
                  <a:cubicBezTo>
                    <a:pt x="7441" y="11333"/>
                    <a:pt x="7914" y="10959"/>
                    <a:pt x="8211" y="10761"/>
                  </a:cubicBezTo>
                  <a:cubicBezTo>
                    <a:pt x="8877" y="10650"/>
                    <a:pt x="9653" y="9985"/>
                    <a:pt x="9653" y="9985"/>
                  </a:cubicBezTo>
                  <a:lnTo>
                    <a:pt x="10762" y="8321"/>
                  </a:lnTo>
                  <a:lnTo>
                    <a:pt x="11095" y="5214"/>
                  </a:lnTo>
                  <a:cubicBezTo>
                    <a:pt x="11539" y="3218"/>
                    <a:pt x="11872" y="999"/>
                    <a:pt x="11650" y="999"/>
                  </a:cubicBezTo>
                  <a:cubicBezTo>
                    <a:pt x="11317" y="777"/>
                    <a:pt x="9098" y="1"/>
                    <a:pt x="9098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7889957" y="2554505"/>
              <a:ext cx="348871" cy="1196220"/>
            </a:xfrm>
            <a:custGeom>
              <a:rect b="b" l="l" r="r" t="t"/>
              <a:pathLst>
                <a:path extrusionOk="0" h="60104" w="17529">
                  <a:moveTo>
                    <a:pt x="10081" y="1"/>
                  </a:moveTo>
                  <a:cubicBezTo>
                    <a:pt x="7408" y="1"/>
                    <a:pt x="6301" y="2174"/>
                    <a:pt x="4216" y="7633"/>
                  </a:cubicBezTo>
                  <a:cubicBezTo>
                    <a:pt x="1887" y="13734"/>
                    <a:pt x="5769" y="31705"/>
                    <a:pt x="4327" y="37030"/>
                  </a:cubicBezTo>
                  <a:cubicBezTo>
                    <a:pt x="2885" y="42244"/>
                    <a:pt x="1" y="54002"/>
                    <a:pt x="1" y="54002"/>
                  </a:cubicBezTo>
                  <a:cubicBezTo>
                    <a:pt x="1" y="54002"/>
                    <a:pt x="135" y="53885"/>
                    <a:pt x="443" y="53885"/>
                  </a:cubicBezTo>
                  <a:cubicBezTo>
                    <a:pt x="926" y="53885"/>
                    <a:pt x="1837" y="54175"/>
                    <a:pt x="3329" y="55666"/>
                  </a:cubicBezTo>
                  <a:cubicBezTo>
                    <a:pt x="4771" y="57108"/>
                    <a:pt x="4549" y="60104"/>
                    <a:pt x="4549" y="60104"/>
                  </a:cubicBezTo>
                  <a:cubicBezTo>
                    <a:pt x="4549" y="60104"/>
                    <a:pt x="9541" y="48456"/>
                    <a:pt x="11871" y="42244"/>
                  </a:cubicBezTo>
                  <a:cubicBezTo>
                    <a:pt x="14311" y="36031"/>
                    <a:pt x="17528" y="6413"/>
                    <a:pt x="15531" y="3528"/>
                  </a:cubicBezTo>
                  <a:cubicBezTo>
                    <a:pt x="13535" y="533"/>
                    <a:pt x="11094" y="89"/>
                    <a:pt x="11094" y="89"/>
                  </a:cubicBezTo>
                  <a:cubicBezTo>
                    <a:pt x="10732" y="31"/>
                    <a:pt x="10396" y="1"/>
                    <a:pt x="10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7187877" y="3295893"/>
              <a:ext cx="227426" cy="201712"/>
            </a:xfrm>
            <a:custGeom>
              <a:rect b="b" l="l" r="r" t="t"/>
              <a:pathLst>
                <a:path extrusionOk="0" h="10135" w="11427">
                  <a:moveTo>
                    <a:pt x="7100" y="1"/>
                  </a:moveTo>
                  <a:cubicBezTo>
                    <a:pt x="7100" y="1"/>
                    <a:pt x="2552" y="1776"/>
                    <a:pt x="1665" y="2663"/>
                  </a:cubicBezTo>
                  <a:cubicBezTo>
                    <a:pt x="777" y="3439"/>
                    <a:pt x="1" y="7100"/>
                    <a:pt x="1" y="7100"/>
                  </a:cubicBezTo>
                  <a:lnTo>
                    <a:pt x="4105" y="4771"/>
                  </a:lnTo>
                  <a:cubicBezTo>
                    <a:pt x="4105" y="4771"/>
                    <a:pt x="4365" y="4700"/>
                    <a:pt x="4765" y="4700"/>
                  </a:cubicBezTo>
                  <a:cubicBezTo>
                    <a:pt x="5232" y="4700"/>
                    <a:pt x="5889" y="4796"/>
                    <a:pt x="6546" y="5214"/>
                  </a:cubicBezTo>
                  <a:cubicBezTo>
                    <a:pt x="7877" y="5880"/>
                    <a:pt x="5991" y="6435"/>
                    <a:pt x="5991" y="6435"/>
                  </a:cubicBezTo>
                  <a:lnTo>
                    <a:pt x="2330" y="8653"/>
                  </a:lnTo>
                  <a:cubicBezTo>
                    <a:pt x="2330" y="8653"/>
                    <a:pt x="1776" y="8875"/>
                    <a:pt x="1776" y="9874"/>
                  </a:cubicBezTo>
                  <a:cubicBezTo>
                    <a:pt x="1776" y="10060"/>
                    <a:pt x="1844" y="10134"/>
                    <a:pt x="1966" y="10134"/>
                  </a:cubicBezTo>
                  <a:cubicBezTo>
                    <a:pt x="2420" y="10134"/>
                    <a:pt x="3609" y="9097"/>
                    <a:pt x="4660" y="9097"/>
                  </a:cubicBezTo>
                  <a:cubicBezTo>
                    <a:pt x="6102" y="9097"/>
                    <a:pt x="10761" y="8320"/>
                    <a:pt x="10761" y="5991"/>
                  </a:cubicBezTo>
                  <a:cubicBezTo>
                    <a:pt x="10761" y="3661"/>
                    <a:pt x="11427" y="1"/>
                    <a:pt x="710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7320348" y="2969134"/>
              <a:ext cx="293661" cy="412877"/>
            </a:xfrm>
            <a:custGeom>
              <a:rect b="b" l="l" r="r" t="t"/>
              <a:pathLst>
                <a:path extrusionOk="0" h="20745" w="14755">
                  <a:moveTo>
                    <a:pt x="7100" y="1"/>
                  </a:moveTo>
                  <a:cubicBezTo>
                    <a:pt x="6989" y="444"/>
                    <a:pt x="6878" y="888"/>
                    <a:pt x="6767" y="1221"/>
                  </a:cubicBezTo>
                  <a:cubicBezTo>
                    <a:pt x="5325" y="6435"/>
                    <a:pt x="1" y="16530"/>
                    <a:pt x="1" y="16530"/>
                  </a:cubicBezTo>
                  <a:cubicBezTo>
                    <a:pt x="1" y="16530"/>
                    <a:pt x="338" y="16512"/>
                    <a:pt x="771" y="16512"/>
                  </a:cubicBezTo>
                  <a:cubicBezTo>
                    <a:pt x="1420" y="16512"/>
                    <a:pt x="2286" y="16552"/>
                    <a:pt x="2552" y="16751"/>
                  </a:cubicBezTo>
                  <a:cubicBezTo>
                    <a:pt x="4549" y="18859"/>
                    <a:pt x="4105" y="20634"/>
                    <a:pt x="3994" y="20745"/>
                  </a:cubicBezTo>
                  <a:cubicBezTo>
                    <a:pt x="4327" y="20412"/>
                    <a:pt x="11981" y="12647"/>
                    <a:pt x="14311" y="6546"/>
                  </a:cubicBezTo>
                  <a:cubicBezTo>
                    <a:pt x="14533" y="6102"/>
                    <a:pt x="14644" y="5658"/>
                    <a:pt x="14754" y="5104"/>
                  </a:cubicBezTo>
                  <a:cubicBezTo>
                    <a:pt x="11870" y="3883"/>
                    <a:pt x="9319" y="2108"/>
                    <a:pt x="7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6761028" y="2555441"/>
              <a:ext cx="398169" cy="890935"/>
            </a:xfrm>
            <a:custGeom>
              <a:rect b="b" l="l" r="r" t="t"/>
              <a:pathLst>
                <a:path extrusionOk="0" h="44765" w="20006">
                  <a:moveTo>
                    <a:pt x="2913" y="1"/>
                  </a:moveTo>
                  <a:cubicBezTo>
                    <a:pt x="1" y="1"/>
                    <a:pt x="149" y="2816"/>
                    <a:pt x="149" y="2816"/>
                  </a:cubicBezTo>
                  <a:cubicBezTo>
                    <a:pt x="149" y="2816"/>
                    <a:pt x="38" y="12578"/>
                    <a:pt x="1258" y="16017"/>
                  </a:cubicBezTo>
                  <a:cubicBezTo>
                    <a:pt x="2460" y="19405"/>
                    <a:pt x="14649" y="44765"/>
                    <a:pt x="14793" y="44765"/>
                  </a:cubicBezTo>
                  <a:cubicBezTo>
                    <a:pt x="14796" y="44765"/>
                    <a:pt x="14795" y="44759"/>
                    <a:pt x="14792" y="44748"/>
                  </a:cubicBezTo>
                  <a:cubicBezTo>
                    <a:pt x="14681" y="43971"/>
                    <a:pt x="20006" y="40643"/>
                    <a:pt x="19451" y="40422"/>
                  </a:cubicBezTo>
                  <a:cubicBezTo>
                    <a:pt x="18785" y="40200"/>
                    <a:pt x="12573" y="25335"/>
                    <a:pt x="12906" y="24780"/>
                  </a:cubicBezTo>
                  <a:cubicBezTo>
                    <a:pt x="13239" y="24337"/>
                    <a:pt x="10798" y="2483"/>
                    <a:pt x="5363" y="486"/>
                  </a:cubicBezTo>
                  <a:cubicBezTo>
                    <a:pt x="4369" y="141"/>
                    <a:pt x="3564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7006844" y="3368756"/>
              <a:ext cx="189890" cy="292209"/>
            </a:xfrm>
            <a:custGeom>
              <a:rect b="b" l="l" r="r" t="t"/>
              <a:pathLst>
                <a:path extrusionOk="0" h="14682" w="9541">
                  <a:moveTo>
                    <a:pt x="7322" y="0"/>
                  </a:moveTo>
                  <a:lnTo>
                    <a:pt x="3550" y="2108"/>
                  </a:lnTo>
                  <a:cubicBezTo>
                    <a:pt x="3550" y="2108"/>
                    <a:pt x="0" y="6434"/>
                    <a:pt x="0" y="7987"/>
                  </a:cubicBezTo>
                  <a:lnTo>
                    <a:pt x="0" y="14200"/>
                  </a:lnTo>
                  <a:cubicBezTo>
                    <a:pt x="0" y="14200"/>
                    <a:pt x="439" y="14682"/>
                    <a:pt x="819" y="14682"/>
                  </a:cubicBezTo>
                  <a:cubicBezTo>
                    <a:pt x="1044" y="14682"/>
                    <a:pt x="1249" y="14513"/>
                    <a:pt x="1331" y="13978"/>
                  </a:cubicBezTo>
                  <a:cubicBezTo>
                    <a:pt x="1664" y="12425"/>
                    <a:pt x="1997" y="9097"/>
                    <a:pt x="3550" y="8209"/>
                  </a:cubicBezTo>
                  <a:cubicBezTo>
                    <a:pt x="5100" y="7324"/>
                    <a:pt x="6097" y="5334"/>
                    <a:pt x="6101" y="5325"/>
                  </a:cubicBezTo>
                  <a:lnTo>
                    <a:pt x="6101" y="5325"/>
                  </a:lnTo>
                  <a:lnTo>
                    <a:pt x="4216" y="9097"/>
                  </a:lnTo>
                  <a:cubicBezTo>
                    <a:pt x="4216" y="9097"/>
                    <a:pt x="4480" y="9361"/>
                    <a:pt x="4920" y="9361"/>
                  </a:cubicBezTo>
                  <a:cubicBezTo>
                    <a:pt x="5235" y="9361"/>
                    <a:pt x="5639" y="9226"/>
                    <a:pt x="6102" y="8764"/>
                  </a:cubicBezTo>
                  <a:cubicBezTo>
                    <a:pt x="7322" y="7544"/>
                    <a:pt x="9540" y="2774"/>
                    <a:pt x="8986" y="2219"/>
                  </a:cubicBezTo>
                  <a:cubicBezTo>
                    <a:pt x="8431" y="1664"/>
                    <a:pt x="7322" y="0"/>
                    <a:pt x="7322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45"/>
          <p:cNvGrpSpPr/>
          <p:nvPr/>
        </p:nvGrpSpPr>
        <p:grpSpPr>
          <a:xfrm flipH="1">
            <a:off x="6209890" y="912459"/>
            <a:ext cx="1514450" cy="884299"/>
            <a:chOff x="1824440" y="1514514"/>
            <a:chExt cx="1514450" cy="884299"/>
          </a:xfrm>
        </p:grpSpPr>
        <p:sp>
          <p:nvSpPr>
            <p:cNvPr id="1540" name="Google Shape;1540;p45"/>
            <p:cNvSpPr/>
            <p:nvPr/>
          </p:nvSpPr>
          <p:spPr>
            <a:xfrm flipH="1">
              <a:off x="3083290" y="214321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 flipH="1">
              <a:off x="2621288" y="15145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 flipH="1">
              <a:off x="1824440" y="175477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3" name="Google Shape;15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639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>
            <a:off x="141676" y="2087697"/>
            <a:ext cx="2524344" cy="2928213"/>
            <a:chOff x="713176" y="1904147"/>
            <a:chExt cx="2524344" cy="2928213"/>
          </a:xfrm>
        </p:grpSpPr>
        <p:sp>
          <p:nvSpPr>
            <p:cNvPr id="1549" name="Google Shape;1549;p46"/>
            <p:cNvSpPr/>
            <p:nvPr/>
          </p:nvSpPr>
          <p:spPr>
            <a:xfrm>
              <a:off x="2845059" y="2491362"/>
              <a:ext cx="103057" cy="443965"/>
            </a:xfrm>
            <a:custGeom>
              <a:rect b="b" l="l" r="r" t="t"/>
              <a:pathLst>
                <a:path extrusionOk="0" h="27670" w="6423">
                  <a:moveTo>
                    <a:pt x="1039" y="0"/>
                  </a:moveTo>
                  <a:lnTo>
                    <a:pt x="95" y="7272"/>
                  </a:lnTo>
                  <a:lnTo>
                    <a:pt x="1" y="7177"/>
                  </a:lnTo>
                  <a:lnTo>
                    <a:pt x="5761" y="27669"/>
                  </a:lnTo>
                  <a:lnTo>
                    <a:pt x="5856" y="26631"/>
                  </a:lnTo>
                  <a:cubicBezTo>
                    <a:pt x="6328" y="24175"/>
                    <a:pt x="6422" y="21626"/>
                    <a:pt x="5667" y="19265"/>
                  </a:cubicBezTo>
                  <a:lnTo>
                    <a:pt x="3873" y="9633"/>
                  </a:lnTo>
                  <a:lnTo>
                    <a:pt x="4817" y="226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2417781" y="2844015"/>
              <a:ext cx="157594" cy="745884"/>
            </a:xfrm>
            <a:custGeom>
              <a:rect b="b" l="l" r="r" t="t"/>
              <a:pathLst>
                <a:path extrusionOk="0" h="46487" w="9822">
                  <a:moveTo>
                    <a:pt x="7197" y="0"/>
                  </a:moveTo>
                  <a:cubicBezTo>
                    <a:pt x="5952" y="0"/>
                    <a:pt x="4997" y="893"/>
                    <a:pt x="4911" y="2102"/>
                  </a:cubicBezTo>
                  <a:lnTo>
                    <a:pt x="189" y="43748"/>
                  </a:lnTo>
                  <a:cubicBezTo>
                    <a:pt x="0" y="45070"/>
                    <a:pt x="1039" y="46297"/>
                    <a:pt x="2361" y="46486"/>
                  </a:cubicBezTo>
                  <a:lnTo>
                    <a:pt x="2550" y="46486"/>
                  </a:lnTo>
                  <a:cubicBezTo>
                    <a:pt x="3778" y="46486"/>
                    <a:pt x="4816" y="45542"/>
                    <a:pt x="5005" y="44314"/>
                  </a:cubicBezTo>
                  <a:lnTo>
                    <a:pt x="9633" y="2669"/>
                  </a:lnTo>
                  <a:cubicBezTo>
                    <a:pt x="9821" y="1347"/>
                    <a:pt x="8877" y="119"/>
                    <a:pt x="7555" y="24"/>
                  </a:cubicBezTo>
                  <a:cubicBezTo>
                    <a:pt x="7433" y="8"/>
                    <a:pt x="7314" y="0"/>
                    <a:pt x="7197" y="0"/>
                  </a:cubicBezTo>
                  <a:close/>
                </a:path>
              </a:pathLst>
            </a:custGeom>
            <a:solidFill>
              <a:srgbClr val="AFC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2717790" y="2788242"/>
              <a:ext cx="122744" cy="715286"/>
            </a:xfrm>
            <a:custGeom>
              <a:rect b="b" l="l" r="r" t="t"/>
              <a:pathLst>
                <a:path extrusionOk="0" h="44580" w="7650">
                  <a:moveTo>
                    <a:pt x="2434" y="0"/>
                  </a:moveTo>
                  <a:cubicBezTo>
                    <a:pt x="2378" y="0"/>
                    <a:pt x="2323" y="2"/>
                    <a:pt x="2267" y="6"/>
                  </a:cubicBezTo>
                  <a:cubicBezTo>
                    <a:pt x="945" y="101"/>
                    <a:pt x="0" y="1234"/>
                    <a:pt x="95" y="2556"/>
                  </a:cubicBezTo>
                  <a:lnTo>
                    <a:pt x="2833" y="42313"/>
                  </a:lnTo>
                  <a:cubicBezTo>
                    <a:pt x="2928" y="43635"/>
                    <a:pt x="3966" y="44579"/>
                    <a:pt x="5194" y="44579"/>
                  </a:cubicBezTo>
                  <a:lnTo>
                    <a:pt x="5383" y="44579"/>
                  </a:lnTo>
                  <a:cubicBezTo>
                    <a:pt x="6705" y="44485"/>
                    <a:pt x="7649" y="43352"/>
                    <a:pt x="7555" y="42030"/>
                  </a:cubicBezTo>
                  <a:lnTo>
                    <a:pt x="4816" y="2273"/>
                  </a:lnTo>
                  <a:cubicBezTo>
                    <a:pt x="4726" y="1007"/>
                    <a:pt x="3683" y="0"/>
                    <a:pt x="2434" y="0"/>
                  </a:cubicBezTo>
                  <a:close/>
                </a:path>
              </a:pathLst>
            </a:custGeom>
            <a:solidFill>
              <a:srgbClr val="AFC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2414749" y="3311085"/>
              <a:ext cx="597002" cy="375774"/>
            </a:xfrm>
            <a:custGeom>
              <a:rect b="b" l="l" r="r" t="t"/>
              <a:pathLst>
                <a:path extrusionOk="0" h="23420" w="37208">
                  <a:moveTo>
                    <a:pt x="18604" y="4816"/>
                  </a:moveTo>
                  <a:cubicBezTo>
                    <a:pt x="22476" y="4816"/>
                    <a:pt x="26159" y="5666"/>
                    <a:pt x="28803" y="7177"/>
                  </a:cubicBezTo>
                  <a:cubicBezTo>
                    <a:pt x="31069" y="8499"/>
                    <a:pt x="32391" y="10105"/>
                    <a:pt x="32391" y="11710"/>
                  </a:cubicBezTo>
                  <a:cubicBezTo>
                    <a:pt x="32391" y="13315"/>
                    <a:pt x="31069" y="14921"/>
                    <a:pt x="28803" y="16243"/>
                  </a:cubicBezTo>
                  <a:cubicBezTo>
                    <a:pt x="26159" y="17754"/>
                    <a:pt x="22476" y="18604"/>
                    <a:pt x="18604" y="18604"/>
                  </a:cubicBezTo>
                  <a:cubicBezTo>
                    <a:pt x="14732" y="18604"/>
                    <a:pt x="11049" y="17754"/>
                    <a:pt x="8311" y="16243"/>
                  </a:cubicBezTo>
                  <a:cubicBezTo>
                    <a:pt x="6139" y="14921"/>
                    <a:pt x="4817" y="13315"/>
                    <a:pt x="4817" y="11710"/>
                  </a:cubicBezTo>
                  <a:cubicBezTo>
                    <a:pt x="4817" y="10105"/>
                    <a:pt x="6139" y="8499"/>
                    <a:pt x="8311" y="7177"/>
                  </a:cubicBezTo>
                  <a:cubicBezTo>
                    <a:pt x="11049" y="5666"/>
                    <a:pt x="14732" y="4816"/>
                    <a:pt x="18604" y="4816"/>
                  </a:cubicBezTo>
                  <a:close/>
                  <a:moveTo>
                    <a:pt x="18604" y="0"/>
                  </a:moveTo>
                  <a:cubicBezTo>
                    <a:pt x="13882" y="0"/>
                    <a:pt x="9349" y="1039"/>
                    <a:pt x="5950" y="3022"/>
                  </a:cubicBezTo>
                  <a:cubicBezTo>
                    <a:pt x="2078" y="5194"/>
                    <a:pt x="0" y="8310"/>
                    <a:pt x="0" y="11710"/>
                  </a:cubicBezTo>
                  <a:cubicBezTo>
                    <a:pt x="0" y="15110"/>
                    <a:pt x="2078" y="18226"/>
                    <a:pt x="5950" y="20398"/>
                  </a:cubicBezTo>
                  <a:cubicBezTo>
                    <a:pt x="9349" y="22381"/>
                    <a:pt x="13882" y="23420"/>
                    <a:pt x="18604" y="23420"/>
                  </a:cubicBezTo>
                  <a:cubicBezTo>
                    <a:pt x="23326" y="23420"/>
                    <a:pt x="27858" y="22381"/>
                    <a:pt x="31258" y="20398"/>
                  </a:cubicBezTo>
                  <a:cubicBezTo>
                    <a:pt x="35035" y="18226"/>
                    <a:pt x="37207" y="15110"/>
                    <a:pt x="37207" y="11710"/>
                  </a:cubicBezTo>
                  <a:cubicBezTo>
                    <a:pt x="37207" y="8310"/>
                    <a:pt x="35035" y="5194"/>
                    <a:pt x="31258" y="3022"/>
                  </a:cubicBezTo>
                  <a:cubicBezTo>
                    <a:pt x="27858" y="1039"/>
                    <a:pt x="23326" y="0"/>
                    <a:pt x="18604" y="0"/>
                  </a:cubicBezTo>
                  <a:close/>
                </a:path>
              </a:pathLst>
            </a:custGeom>
            <a:solidFill>
              <a:srgbClr val="C0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2566261" y="3020060"/>
              <a:ext cx="131842" cy="806197"/>
            </a:xfrm>
            <a:custGeom>
              <a:rect b="b" l="l" r="r" t="t"/>
              <a:pathLst>
                <a:path extrusionOk="0" h="50246" w="8217">
                  <a:moveTo>
                    <a:pt x="2529" y="1"/>
                  </a:moveTo>
                  <a:cubicBezTo>
                    <a:pt x="2473" y="1"/>
                    <a:pt x="2418" y="3"/>
                    <a:pt x="2362" y="7"/>
                  </a:cubicBezTo>
                  <a:cubicBezTo>
                    <a:pt x="1040" y="101"/>
                    <a:pt x="1" y="1234"/>
                    <a:pt x="95" y="2557"/>
                  </a:cubicBezTo>
                  <a:lnTo>
                    <a:pt x="3400" y="47980"/>
                  </a:lnTo>
                  <a:cubicBezTo>
                    <a:pt x="3495" y="49302"/>
                    <a:pt x="4534" y="50246"/>
                    <a:pt x="5761" y="50246"/>
                  </a:cubicBezTo>
                  <a:lnTo>
                    <a:pt x="5950" y="50246"/>
                  </a:lnTo>
                  <a:cubicBezTo>
                    <a:pt x="7272" y="50152"/>
                    <a:pt x="8217" y="48924"/>
                    <a:pt x="8122" y="47602"/>
                  </a:cubicBezTo>
                  <a:lnTo>
                    <a:pt x="4911" y="2273"/>
                  </a:lnTo>
                  <a:cubicBezTo>
                    <a:pt x="4821" y="1007"/>
                    <a:pt x="3778" y="1"/>
                    <a:pt x="2529" y="1"/>
                  </a:cubicBezTo>
                  <a:close/>
                </a:path>
              </a:pathLst>
            </a:custGeom>
            <a:solidFill>
              <a:srgbClr val="DF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2846584" y="2968524"/>
              <a:ext cx="169708" cy="788034"/>
            </a:xfrm>
            <a:custGeom>
              <a:rect b="b" l="l" r="r" t="t"/>
              <a:pathLst>
                <a:path extrusionOk="0" h="49114" w="10577">
                  <a:moveTo>
                    <a:pt x="2467" y="1"/>
                  </a:moveTo>
                  <a:cubicBezTo>
                    <a:pt x="2400" y="1"/>
                    <a:pt x="2334" y="3"/>
                    <a:pt x="2267" y="8"/>
                  </a:cubicBezTo>
                  <a:cubicBezTo>
                    <a:pt x="944" y="197"/>
                    <a:pt x="0" y="1425"/>
                    <a:pt x="189" y="2747"/>
                  </a:cubicBezTo>
                  <a:lnTo>
                    <a:pt x="5666" y="47036"/>
                  </a:lnTo>
                  <a:cubicBezTo>
                    <a:pt x="5855" y="48264"/>
                    <a:pt x="6894" y="49114"/>
                    <a:pt x="8027" y="49114"/>
                  </a:cubicBezTo>
                  <a:lnTo>
                    <a:pt x="8310" y="49114"/>
                  </a:lnTo>
                  <a:cubicBezTo>
                    <a:pt x="9632" y="48925"/>
                    <a:pt x="10577" y="47697"/>
                    <a:pt x="10482" y="46375"/>
                  </a:cubicBezTo>
                  <a:lnTo>
                    <a:pt x="5005" y="2086"/>
                  </a:lnTo>
                  <a:cubicBezTo>
                    <a:pt x="4826" y="830"/>
                    <a:pt x="3710" y="1"/>
                    <a:pt x="2467" y="1"/>
                  </a:cubicBezTo>
                  <a:close/>
                </a:path>
              </a:pathLst>
            </a:custGeom>
            <a:solidFill>
              <a:srgbClr val="DF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2452631" y="2942884"/>
              <a:ext cx="542449" cy="222207"/>
            </a:xfrm>
            <a:custGeom>
              <a:rect b="b" l="l" r="r" t="t"/>
              <a:pathLst>
                <a:path extrusionOk="0" h="13849" w="33808">
                  <a:moveTo>
                    <a:pt x="0" y="1"/>
                  </a:moveTo>
                  <a:lnTo>
                    <a:pt x="0" y="4345"/>
                  </a:lnTo>
                  <a:cubicBezTo>
                    <a:pt x="0" y="6800"/>
                    <a:pt x="1606" y="9161"/>
                    <a:pt x="4722" y="11049"/>
                  </a:cubicBezTo>
                  <a:cubicBezTo>
                    <a:pt x="7946" y="12878"/>
                    <a:pt x="12248" y="13848"/>
                    <a:pt x="16504" y="13848"/>
                  </a:cubicBezTo>
                  <a:cubicBezTo>
                    <a:pt x="20602" y="13848"/>
                    <a:pt x="24659" y="12949"/>
                    <a:pt x="27669" y="11049"/>
                  </a:cubicBezTo>
                  <a:cubicBezTo>
                    <a:pt x="32013" y="8311"/>
                    <a:pt x="33808" y="5667"/>
                    <a:pt x="32486" y="4345"/>
                  </a:cubicBezTo>
                  <a:lnTo>
                    <a:pt x="32486" y="1"/>
                  </a:lnTo>
                  <a:cubicBezTo>
                    <a:pt x="32486" y="2456"/>
                    <a:pt x="30880" y="4817"/>
                    <a:pt x="27669" y="6706"/>
                  </a:cubicBezTo>
                  <a:cubicBezTo>
                    <a:pt x="24506" y="8500"/>
                    <a:pt x="20351" y="9397"/>
                    <a:pt x="16196" y="9397"/>
                  </a:cubicBezTo>
                  <a:cubicBezTo>
                    <a:pt x="12041" y="9397"/>
                    <a:pt x="7886" y="8500"/>
                    <a:pt x="4722" y="6706"/>
                  </a:cubicBezTo>
                  <a:cubicBezTo>
                    <a:pt x="1606" y="4817"/>
                    <a:pt x="0" y="2456"/>
                    <a:pt x="0" y="1"/>
                  </a:cubicBez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2452631" y="2793633"/>
              <a:ext cx="521238" cy="300025"/>
            </a:xfrm>
            <a:custGeom>
              <a:rect b="b" l="l" r="r" t="t"/>
              <a:pathLst>
                <a:path extrusionOk="0" h="18699" w="32486">
                  <a:moveTo>
                    <a:pt x="16231" y="1913"/>
                  </a:moveTo>
                  <a:cubicBezTo>
                    <a:pt x="19525" y="1913"/>
                    <a:pt x="22806" y="2645"/>
                    <a:pt x="25309" y="4109"/>
                  </a:cubicBezTo>
                  <a:cubicBezTo>
                    <a:pt x="30408" y="6942"/>
                    <a:pt x="30408" y="11664"/>
                    <a:pt x="25309" y="14591"/>
                  </a:cubicBezTo>
                  <a:cubicBezTo>
                    <a:pt x="22806" y="16055"/>
                    <a:pt x="19525" y="16787"/>
                    <a:pt x="16231" y="16787"/>
                  </a:cubicBezTo>
                  <a:cubicBezTo>
                    <a:pt x="12938" y="16787"/>
                    <a:pt x="9633" y="16055"/>
                    <a:pt x="7083" y="14591"/>
                  </a:cubicBezTo>
                  <a:cubicBezTo>
                    <a:pt x="2078" y="11664"/>
                    <a:pt x="2078" y="6942"/>
                    <a:pt x="7083" y="4109"/>
                  </a:cubicBezTo>
                  <a:cubicBezTo>
                    <a:pt x="9633" y="2645"/>
                    <a:pt x="12938" y="1913"/>
                    <a:pt x="16231" y="1913"/>
                  </a:cubicBezTo>
                  <a:close/>
                  <a:moveTo>
                    <a:pt x="16196" y="1"/>
                  </a:moveTo>
                  <a:cubicBezTo>
                    <a:pt x="12041" y="1"/>
                    <a:pt x="7886" y="898"/>
                    <a:pt x="4722" y="2692"/>
                  </a:cubicBezTo>
                  <a:cubicBezTo>
                    <a:pt x="1606" y="4581"/>
                    <a:pt x="0" y="6942"/>
                    <a:pt x="0" y="9303"/>
                  </a:cubicBezTo>
                  <a:cubicBezTo>
                    <a:pt x="0" y="11758"/>
                    <a:pt x="1606" y="14119"/>
                    <a:pt x="4722" y="16008"/>
                  </a:cubicBezTo>
                  <a:cubicBezTo>
                    <a:pt x="7886" y="17802"/>
                    <a:pt x="12041" y="18699"/>
                    <a:pt x="16196" y="18699"/>
                  </a:cubicBezTo>
                  <a:cubicBezTo>
                    <a:pt x="20351" y="18699"/>
                    <a:pt x="24506" y="17802"/>
                    <a:pt x="27669" y="16008"/>
                  </a:cubicBezTo>
                  <a:cubicBezTo>
                    <a:pt x="30880" y="14119"/>
                    <a:pt x="32486" y="11758"/>
                    <a:pt x="32486" y="9303"/>
                  </a:cubicBezTo>
                  <a:cubicBezTo>
                    <a:pt x="32486" y="7508"/>
                    <a:pt x="31447" y="5620"/>
                    <a:pt x="29558" y="4014"/>
                  </a:cubicBezTo>
                  <a:cubicBezTo>
                    <a:pt x="28992" y="3542"/>
                    <a:pt x="28425" y="3164"/>
                    <a:pt x="27669" y="2692"/>
                  </a:cubicBezTo>
                  <a:cubicBezTo>
                    <a:pt x="24506" y="898"/>
                    <a:pt x="20351" y="1"/>
                    <a:pt x="16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2485956" y="2824328"/>
              <a:ext cx="454587" cy="238653"/>
            </a:xfrm>
            <a:custGeom>
              <a:rect b="b" l="l" r="r" t="t"/>
              <a:pathLst>
                <a:path extrusionOk="0" h="14874" w="28332">
                  <a:moveTo>
                    <a:pt x="14154" y="0"/>
                  </a:moveTo>
                  <a:cubicBezTo>
                    <a:pt x="10861" y="0"/>
                    <a:pt x="7556" y="732"/>
                    <a:pt x="5006" y="2196"/>
                  </a:cubicBezTo>
                  <a:cubicBezTo>
                    <a:pt x="1" y="5029"/>
                    <a:pt x="1" y="9751"/>
                    <a:pt x="5006" y="12678"/>
                  </a:cubicBezTo>
                  <a:cubicBezTo>
                    <a:pt x="7556" y="14142"/>
                    <a:pt x="10861" y="14874"/>
                    <a:pt x="14154" y="14874"/>
                  </a:cubicBezTo>
                  <a:cubicBezTo>
                    <a:pt x="17448" y="14874"/>
                    <a:pt x="20729" y="14142"/>
                    <a:pt x="23232" y="12678"/>
                  </a:cubicBezTo>
                  <a:cubicBezTo>
                    <a:pt x="28331" y="9751"/>
                    <a:pt x="28331" y="5029"/>
                    <a:pt x="23232" y="2196"/>
                  </a:cubicBezTo>
                  <a:cubicBezTo>
                    <a:pt x="20729" y="732"/>
                    <a:pt x="17448" y="0"/>
                    <a:pt x="14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2825372" y="2501967"/>
              <a:ext cx="104565" cy="368201"/>
            </a:xfrm>
            <a:custGeom>
              <a:rect b="b" l="l" r="r" t="t"/>
              <a:pathLst>
                <a:path extrusionOk="0" h="22948" w="6517">
                  <a:moveTo>
                    <a:pt x="1133" y="0"/>
                  </a:moveTo>
                  <a:lnTo>
                    <a:pt x="0" y="7177"/>
                  </a:lnTo>
                  <a:lnTo>
                    <a:pt x="1605" y="20115"/>
                  </a:lnTo>
                  <a:lnTo>
                    <a:pt x="6516" y="22948"/>
                  </a:lnTo>
                  <a:lnTo>
                    <a:pt x="3872" y="9633"/>
                  </a:lnTo>
                  <a:lnTo>
                    <a:pt x="4911" y="22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2710217" y="2298934"/>
              <a:ext cx="327286" cy="369998"/>
            </a:xfrm>
            <a:custGeom>
              <a:rect b="b" l="l" r="r" t="t"/>
              <a:pathLst>
                <a:path extrusionOk="0" h="23060" w="20398">
                  <a:moveTo>
                    <a:pt x="1322" y="0"/>
                  </a:moveTo>
                  <a:lnTo>
                    <a:pt x="0" y="756"/>
                  </a:lnTo>
                  <a:cubicBezTo>
                    <a:pt x="8499" y="756"/>
                    <a:pt x="17754" y="14637"/>
                    <a:pt x="16904" y="22948"/>
                  </a:cubicBezTo>
                  <a:cubicBezTo>
                    <a:pt x="16891" y="23026"/>
                    <a:pt x="16907" y="23059"/>
                    <a:pt x="16944" y="23059"/>
                  </a:cubicBezTo>
                  <a:cubicBezTo>
                    <a:pt x="17144" y="23059"/>
                    <a:pt x="17952" y="22112"/>
                    <a:pt x="18171" y="22112"/>
                  </a:cubicBezTo>
                  <a:cubicBezTo>
                    <a:pt x="18206" y="22112"/>
                    <a:pt x="18226" y="22136"/>
                    <a:pt x="18226" y="22192"/>
                  </a:cubicBezTo>
                  <a:lnTo>
                    <a:pt x="20398" y="11049"/>
                  </a:lnTo>
                  <a:cubicBezTo>
                    <a:pt x="20398" y="4911"/>
                    <a:pt x="11899" y="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2710217" y="2311048"/>
              <a:ext cx="307599" cy="356087"/>
            </a:xfrm>
            <a:custGeom>
              <a:rect b="b" l="l" r="r" t="t"/>
              <a:pathLst>
                <a:path extrusionOk="0" h="22193" w="19171">
                  <a:moveTo>
                    <a:pt x="0" y="1"/>
                  </a:moveTo>
                  <a:lnTo>
                    <a:pt x="0" y="12466"/>
                  </a:lnTo>
                  <a:cubicBezTo>
                    <a:pt x="9349" y="12466"/>
                    <a:pt x="16904" y="16810"/>
                    <a:pt x="16904" y="22193"/>
                  </a:cubicBezTo>
                  <a:lnTo>
                    <a:pt x="19170" y="11049"/>
                  </a:lnTo>
                  <a:cubicBezTo>
                    <a:pt x="19170" y="4911"/>
                    <a:pt x="1057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2779917" y="1958732"/>
              <a:ext cx="137891" cy="176463"/>
            </a:xfrm>
            <a:custGeom>
              <a:rect b="b" l="l" r="r" t="t"/>
              <a:pathLst>
                <a:path extrusionOk="0" h="10998" w="8594">
                  <a:moveTo>
                    <a:pt x="2969" y="1"/>
                  </a:moveTo>
                  <a:cubicBezTo>
                    <a:pt x="2537" y="1"/>
                    <a:pt x="2161" y="53"/>
                    <a:pt x="1889" y="144"/>
                  </a:cubicBezTo>
                  <a:cubicBezTo>
                    <a:pt x="1374" y="359"/>
                    <a:pt x="995" y="417"/>
                    <a:pt x="735" y="417"/>
                  </a:cubicBezTo>
                  <a:cubicBezTo>
                    <a:pt x="424" y="417"/>
                    <a:pt x="283" y="333"/>
                    <a:pt x="283" y="333"/>
                  </a:cubicBezTo>
                  <a:lnTo>
                    <a:pt x="0" y="50"/>
                  </a:lnTo>
                  <a:lnTo>
                    <a:pt x="0" y="50"/>
                  </a:lnTo>
                  <a:cubicBezTo>
                    <a:pt x="0" y="50"/>
                    <a:pt x="1941" y="10998"/>
                    <a:pt x="4556" y="10998"/>
                  </a:cubicBezTo>
                  <a:cubicBezTo>
                    <a:pt x="4825" y="10998"/>
                    <a:pt x="5101" y="10882"/>
                    <a:pt x="5383" y="10626"/>
                  </a:cubicBezTo>
                  <a:cubicBezTo>
                    <a:pt x="8499" y="7982"/>
                    <a:pt x="8594" y="4016"/>
                    <a:pt x="7271" y="2033"/>
                  </a:cubicBezTo>
                  <a:cubicBezTo>
                    <a:pt x="6267" y="526"/>
                    <a:pt x="4336" y="1"/>
                    <a:pt x="2969" y="1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2293529" y="2517114"/>
              <a:ext cx="119712" cy="93398"/>
            </a:xfrm>
            <a:custGeom>
              <a:rect b="b" l="l" r="r" t="t"/>
              <a:pathLst>
                <a:path extrusionOk="0" h="5821" w="7461">
                  <a:moveTo>
                    <a:pt x="2834" y="1"/>
                  </a:moveTo>
                  <a:cubicBezTo>
                    <a:pt x="2834" y="1"/>
                    <a:pt x="1795" y="189"/>
                    <a:pt x="1134" y="1889"/>
                  </a:cubicBezTo>
                  <a:cubicBezTo>
                    <a:pt x="473" y="3589"/>
                    <a:pt x="1" y="4817"/>
                    <a:pt x="756" y="5572"/>
                  </a:cubicBezTo>
                  <a:cubicBezTo>
                    <a:pt x="894" y="5750"/>
                    <a:pt x="1215" y="5820"/>
                    <a:pt x="1635" y="5820"/>
                  </a:cubicBezTo>
                  <a:cubicBezTo>
                    <a:pt x="3222" y="5820"/>
                    <a:pt x="6233" y="4817"/>
                    <a:pt x="6233" y="4817"/>
                  </a:cubicBezTo>
                  <a:lnTo>
                    <a:pt x="7461" y="1795"/>
                  </a:lnTo>
                  <a:lnTo>
                    <a:pt x="7178" y="2078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2301102" y="2182913"/>
              <a:ext cx="377378" cy="410912"/>
            </a:xfrm>
            <a:custGeom>
              <a:rect b="b" l="l" r="r" t="t"/>
              <a:pathLst>
                <a:path extrusionOk="0" h="25610" w="23520">
                  <a:moveTo>
                    <a:pt x="19121" y="0"/>
                  </a:moveTo>
                  <a:cubicBezTo>
                    <a:pt x="18813" y="0"/>
                    <a:pt x="18483" y="78"/>
                    <a:pt x="18132" y="243"/>
                  </a:cubicBezTo>
                  <a:cubicBezTo>
                    <a:pt x="15394" y="1659"/>
                    <a:pt x="15488" y="4492"/>
                    <a:pt x="15394" y="7703"/>
                  </a:cubicBezTo>
                  <a:cubicBezTo>
                    <a:pt x="15394" y="9592"/>
                    <a:pt x="16432" y="22152"/>
                    <a:pt x="16432" y="22152"/>
                  </a:cubicBezTo>
                  <a:cubicBezTo>
                    <a:pt x="16432" y="22152"/>
                    <a:pt x="14689" y="21097"/>
                    <a:pt x="12418" y="21097"/>
                  </a:cubicBezTo>
                  <a:cubicBezTo>
                    <a:pt x="11430" y="21097"/>
                    <a:pt x="10343" y="21296"/>
                    <a:pt x="9255" y="21868"/>
                  </a:cubicBezTo>
                  <a:cubicBezTo>
                    <a:pt x="8454" y="22305"/>
                    <a:pt x="7453" y="22468"/>
                    <a:pt x="6408" y="22468"/>
                  </a:cubicBezTo>
                  <a:cubicBezTo>
                    <a:pt x="3388" y="22468"/>
                    <a:pt x="1" y="21113"/>
                    <a:pt x="1" y="21113"/>
                  </a:cubicBezTo>
                  <a:lnTo>
                    <a:pt x="1" y="21113"/>
                  </a:lnTo>
                  <a:lnTo>
                    <a:pt x="851" y="24985"/>
                  </a:lnTo>
                  <a:cubicBezTo>
                    <a:pt x="851" y="24985"/>
                    <a:pt x="4528" y="25609"/>
                    <a:pt x="8136" y="25609"/>
                  </a:cubicBezTo>
                  <a:cubicBezTo>
                    <a:pt x="8737" y="25609"/>
                    <a:pt x="9336" y="25592"/>
                    <a:pt x="9916" y="25551"/>
                  </a:cubicBezTo>
                  <a:cubicBezTo>
                    <a:pt x="10705" y="25478"/>
                    <a:pt x="11543" y="25465"/>
                    <a:pt x="12391" y="25465"/>
                  </a:cubicBezTo>
                  <a:cubicBezTo>
                    <a:pt x="12847" y="25465"/>
                    <a:pt x="13306" y="25469"/>
                    <a:pt x="13762" y="25469"/>
                  </a:cubicBezTo>
                  <a:cubicBezTo>
                    <a:pt x="16821" y="25469"/>
                    <a:pt x="19726" y="25301"/>
                    <a:pt x="20587" y="22718"/>
                  </a:cubicBezTo>
                  <a:cubicBezTo>
                    <a:pt x="21815" y="19035"/>
                    <a:pt x="21154" y="19602"/>
                    <a:pt x="22382" y="15919"/>
                  </a:cubicBezTo>
                  <a:cubicBezTo>
                    <a:pt x="23520" y="12505"/>
                    <a:pt x="23035" y="0"/>
                    <a:pt x="19121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2314740" y="2174794"/>
              <a:ext cx="407607" cy="453640"/>
            </a:xfrm>
            <a:custGeom>
              <a:rect b="b" l="l" r="r" t="t"/>
              <a:pathLst>
                <a:path extrusionOk="0" h="28273" w="25404">
                  <a:moveTo>
                    <a:pt x="18342" y="1"/>
                  </a:moveTo>
                  <a:cubicBezTo>
                    <a:pt x="16833" y="1"/>
                    <a:pt x="13788" y="802"/>
                    <a:pt x="13788" y="7265"/>
                  </a:cubicBezTo>
                  <a:cubicBezTo>
                    <a:pt x="13788" y="15764"/>
                    <a:pt x="14449" y="22469"/>
                    <a:pt x="14449" y="22469"/>
                  </a:cubicBezTo>
                  <a:cubicBezTo>
                    <a:pt x="14449" y="22469"/>
                    <a:pt x="12802" y="20535"/>
                    <a:pt x="9319" y="20535"/>
                  </a:cubicBezTo>
                  <a:cubicBezTo>
                    <a:pt x="8803" y="20535"/>
                    <a:pt x="8247" y="20577"/>
                    <a:pt x="7650" y="20675"/>
                  </a:cubicBezTo>
                  <a:cubicBezTo>
                    <a:pt x="3117" y="21336"/>
                    <a:pt x="1795" y="21619"/>
                    <a:pt x="1795" y="21619"/>
                  </a:cubicBezTo>
                  <a:cubicBezTo>
                    <a:pt x="1795" y="21619"/>
                    <a:pt x="3873" y="22185"/>
                    <a:pt x="2928" y="24452"/>
                  </a:cubicBezTo>
                  <a:cubicBezTo>
                    <a:pt x="2267" y="26152"/>
                    <a:pt x="1" y="27191"/>
                    <a:pt x="1" y="27191"/>
                  </a:cubicBezTo>
                  <a:cubicBezTo>
                    <a:pt x="1" y="27191"/>
                    <a:pt x="6067" y="28273"/>
                    <a:pt x="11592" y="28273"/>
                  </a:cubicBezTo>
                  <a:cubicBezTo>
                    <a:pt x="15442" y="28273"/>
                    <a:pt x="19029" y="27747"/>
                    <a:pt x="20115" y="25963"/>
                  </a:cubicBezTo>
                  <a:cubicBezTo>
                    <a:pt x="22759" y="21619"/>
                    <a:pt x="25404" y="1788"/>
                    <a:pt x="19171" y="88"/>
                  </a:cubicBezTo>
                  <a:cubicBezTo>
                    <a:pt x="19171" y="88"/>
                    <a:pt x="18840" y="1"/>
                    <a:pt x="18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2449598" y="2187309"/>
              <a:ext cx="487912" cy="787408"/>
            </a:xfrm>
            <a:custGeom>
              <a:rect b="b" l="l" r="r" t="t"/>
              <a:pathLst>
                <a:path extrusionOk="0" h="49075" w="30409">
                  <a:moveTo>
                    <a:pt x="11353" y="0"/>
                  </a:moveTo>
                  <a:cubicBezTo>
                    <a:pt x="10754" y="0"/>
                    <a:pt x="10120" y="152"/>
                    <a:pt x="9444" y="535"/>
                  </a:cubicBezTo>
                  <a:cubicBezTo>
                    <a:pt x="6705" y="2141"/>
                    <a:pt x="10105" y="11018"/>
                    <a:pt x="6422" y="16873"/>
                  </a:cubicBezTo>
                  <a:cubicBezTo>
                    <a:pt x="3967" y="20933"/>
                    <a:pt x="8499" y="27260"/>
                    <a:pt x="9066" y="30093"/>
                  </a:cubicBezTo>
                  <a:cubicBezTo>
                    <a:pt x="9538" y="32926"/>
                    <a:pt x="5478" y="33776"/>
                    <a:pt x="4250" y="35760"/>
                  </a:cubicBezTo>
                  <a:cubicBezTo>
                    <a:pt x="0" y="43220"/>
                    <a:pt x="13882" y="46714"/>
                    <a:pt x="22098" y="48603"/>
                  </a:cubicBezTo>
                  <a:cubicBezTo>
                    <a:pt x="23462" y="48936"/>
                    <a:pt x="24472" y="49074"/>
                    <a:pt x="25208" y="49074"/>
                  </a:cubicBezTo>
                  <a:cubicBezTo>
                    <a:pt x="28853" y="49074"/>
                    <a:pt x="25781" y="45675"/>
                    <a:pt x="25781" y="45675"/>
                  </a:cubicBezTo>
                  <a:cubicBezTo>
                    <a:pt x="25781" y="45675"/>
                    <a:pt x="28047" y="40953"/>
                    <a:pt x="26820" y="38876"/>
                  </a:cubicBezTo>
                  <a:cubicBezTo>
                    <a:pt x="25498" y="36798"/>
                    <a:pt x="23515" y="33304"/>
                    <a:pt x="23515" y="32360"/>
                  </a:cubicBezTo>
                  <a:cubicBezTo>
                    <a:pt x="23515" y="27638"/>
                    <a:pt x="29181" y="21217"/>
                    <a:pt x="29842" y="14323"/>
                  </a:cubicBezTo>
                  <a:cubicBezTo>
                    <a:pt x="30408" y="7524"/>
                    <a:pt x="29842" y="7524"/>
                    <a:pt x="26253" y="5824"/>
                  </a:cubicBezTo>
                  <a:cubicBezTo>
                    <a:pt x="22853" y="4218"/>
                    <a:pt x="20681" y="2046"/>
                    <a:pt x="20681" y="2046"/>
                  </a:cubicBezTo>
                  <a:cubicBezTo>
                    <a:pt x="20681" y="2046"/>
                    <a:pt x="19674" y="2340"/>
                    <a:pt x="18387" y="2340"/>
                  </a:cubicBezTo>
                  <a:cubicBezTo>
                    <a:pt x="17744" y="2340"/>
                    <a:pt x="17030" y="2267"/>
                    <a:pt x="16338" y="2046"/>
                  </a:cubicBezTo>
                  <a:cubicBezTo>
                    <a:pt x="14828" y="1543"/>
                    <a:pt x="13264" y="0"/>
                    <a:pt x="1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2608684" y="2490688"/>
              <a:ext cx="166692" cy="146138"/>
            </a:xfrm>
            <a:custGeom>
              <a:rect b="b" l="l" r="r" t="t"/>
              <a:pathLst>
                <a:path extrusionOk="0" h="9108" w="10389">
                  <a:moveTo>
                    <a:pt x="7594" y="1"/>
                  </a:moveTo>
                  <a:cubicBezTo>
                    <a:pt x="6570" y="1"/>
                    <a:pt x="5422" y="137"/>
                    <a:pt x="4439" y="137"/>
                  </a:cubicBezTo>
                  <a:cubicBezTo>
                    <a:pt x="1984" y="137"/>
                    <a:pt x="1" y="2120"/>
                    <a:pt x="1" y="4575"/>
                  </a:cubicBezTo>
                  <a:cubicBezTo>
                    <a:pt x="1" y="7030"/>
                    <a:pt x="1984" y="9108"/>
                    <a:pt x="4439" y="9108"/>
                  </a:cubicBezTo>
                  <a:cubicBezTo>
                    <a:pt x="6895" y="9108"/>
                    <a:pt x="10389" y="6180"/>
                    <a:pt x="10389" y="1836"/>
                  </a:cubicBezTo>
                  <a:cubicBezTo>
                    <a:pt x="10389" y="307"/>
                    <a:pt x="9131" y="1"/>
                    <a:pt x="7594" y="1"/>
                  </a:cubicBezTo>
                  <a:close/>
                </a:path>
              </a:pathLst>
            </a:custGeom>
            <a:solidFill>
              <a:srgbClr val="FEB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2137459" y="2776209"/>
              <a:ext cx="569742" cy="865066"/>
            </a:xfrm>
            <a:custGeom>
              <a:rect b="b" l="l" r="r" t="t"/>
              <a:pathLst>
                <a:path extrusionOk="0" h="53915" w="35509">
                  <a:moveTo>
                    <a:pt x="23987" y="1"/>
                  </a:moveTo>
                  <a:cubicBezTo>
                    <a:pt x="23987" y="1"/>
                    <a:pt x="26726" y="2834"/>
                    <a:pt x="17377" y="7367"/>
                  </a:cubicBezTo>
                  <a:cubicBezTo>
                    <a:pt x="7556" y="12183"/>
                    <a:pt x="2078" y="20115"/>
                    <a:pt x="3873" y="21910"/>
                  </a:cubicBezTo>
                  <a:cubicBezTo>
                    <a:pt x="5573" y="23609"/>
                    <a:pt x="6611" y="31825"/>
                    <a:pt x="6611" y="35603"/>
                  </a:cubicBezTo>
                  <a:cubicBezTo>
                    <a:pt x="6611" y="39286"/>
                    <a:pt x="6139" y="42685"/>
                    <a:pt x="4723" y="44574"/>
                  </a:cubicBezTo>
                  <a:cubicBezTo>
                    <a:pt x="3306" y="46368"/>
                    <a:pt x="1040" y="49012"/>
                    <a:pt x="568" y="49485"/>
                  </a:cubicBezTo>
                  <a:cubicBezTo>
                    <a:pt x="1" y="49957"/>
                    <a:pt x="1" y="53262"/>
                    <a:pt x="945" y="53829"/>
                  </a:cubicBezTo>
                  <a:cubicBezTo>
                    <a:pt x="1054" y="53888"/>
                    <a:pt x="1194" y="53915"/>
                    <a:pt x="1360" y="53915"/>
                  </a:cubicBezTo>
                  <a:cubicBezTo>
                    <a:pt x="2782" y="53915"/>
                    <a:pt x="6078" y="51906"/>
                    <a:pt x="7178" y="50807"/>
                  </a:cubicBezTo>
                  <a:cubicBezTo>
                    <a:pt x="8500" y="49579"/>
                    <a:pt x="10389" y="45896"/>
                    <a:pt x="11427" y="45896"/>
                  </a:cubicBezTo>
                  <a:cubicBezTo>
                    <a:pt x="12466" y="45896"/>
                    <a:pt x="11239" y="43063"/>
                    <a:pt x="11239" y="40324"/>
                  </a:cubicBezTo>
                  <a:cubicBezTo>
                    <a:pt x="11239" y="37680"/>
                    <a:pt x="13977" y="30598"/>
                    <a:pt x="13222" y="27198"/>
                  </a:cubicBezTo>
                  <a:cubicBezTo>
                    <a:pt x="12466" y="23798"/>
                    <a:pt x="11522" y="23704"/>
                    <a:pt x="11144" y="19265"/>
                  </a:cubicBezTo>
                  <a:cubicBezTo>
                    <a:pt x="10766" y="14827"/>
                    <a:pt x="32581" y="13316"/>
                    <a:pt x="32581" y="13316"/>
                  </a:cubicBezTo>
                  <a:lnTo>
                    <a:pt x="35508" y="5573"/>
                  </a:lnTo>
                  <a:cubicBezTo>
                    <a:pt x="34469" y="2173"/>
                    <a:pt x="23988" y="1"/>
                    <a:pt x="23987" y="1"/>
                  </a:cubicBezTo>
                  <a:close/>
                </a:path>
              </a:pathLst>
            </a:custGeom>
            <a:solidFill>
              <a:srgbClr val="FEE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2302626" y="2729598"/>
              <a:ext cx="595478" cy="992175"/>
            </a:xfrm>
            <a:custGeom>
              <a:rect b="b" l="l" r="r" t="t"/>
              <a:pathLst>
                <a:path extrusionOk="0" h="61837" w="37113">
                  <a:moveTo>
                    <a:pt x="29816" y="1"/>
                  </a:moveTo>
                  <a:cubicBezTo>
                    <a:pt x="25648" y="1"/>
                    <a:pt x="21264" y="5859"/>
                    <a:pt x="21531" y="10933"/>
                  </a:cubicBezTo>
                  <a:cubicBezTo>
                    <a:pt x="21531" y="10933"/>
                    <a:pt x="2078" y="21982"/>
                    <a:pt x="4155" y="26326"/>
                  </a:cubicBezTo>
                  <a:cubicBezTo>
                    <a:pt x="6233" y="30670"/>
                    <a:pt x="6327" y="32936"/>
                    <a:pt x="6516" y="35297"/>
                  </a:cubicBezTo>
                  <a:cubicBezTo>
                    <a:pt x="6705" y="37752"/>
                    <a:pt x="6705" y="50879"/>
                    <a:pt x="6705" y="50879"/>
                  </a:cubicBezTo>
                  <a:cubicBezTo>
                    <a:pt x="6705" y="50879"/>
                    <a:pt x="5194" y="54278"/>
                    <a:pt x="3117" y="56356"/>
                  </a:cubicBezTo>
                  <a:cubicBezTo>
                    <a:pt x="945" y="58433"/>
                    <a:pt x="0" y="60605"/>
                    <a:pt x="850" y="61077"/>
                  </a:cubicBezTo>
                  <a:cubicBezTo>
                    <a:pt x="1880" y="61696"/>
                    <a:pt x="2011" y="61836"/>
                    <a:pt x="2301" y="61836"/>
                  </a:cubicBezTo>
                  <a:cubicBezTo>
                    <a:pt x="2542" y="61836"/>
                    <a:pt x="2893" y="61739"/>
                    <a:pt x="3967" y="61739"/>
                  </a:cubicBezTo>
                  <a:cubicBezTo>
                    <a:pt x="6422" y="61739"/>
                    <a:pt x="8783" y="59094"/>
                    <a:pt x="9538" y="57678"/>
                  </a:cubicBezTo>
                  <a:cubicBezTo>
                    <a:pt x="9916" y="56922"/>
                    <a:pt x="11049" y="55789"/>
                    <a:pt x="11993" y="54939"/>
                  </a:cubicBezTo>
                  <a:cubicBezTo>
                    <a:pt x="12749" y="54184"/>
                    <a:pt x="13032" y="53051"/>
                    <a:pt x="12654" y="52012"/>
                  </a:cubicBezTo>
                  <a:cubicBezTo>
                    <a:pt x="12277" y="51067"/>
                    <a:pt x="11993" y="49840"/>
                    <a:pt x="11993" y="48801"/>
                  </a:cubicBezTo>
                  <a:cubicBezTo>
                    <a:pt x="11993" y="47573"/>
                    <a:pt x="11616" y="45024"/>
                    <a:pt x="12843" y="41530"/>
                  </a:cubicBezTo>
                  <a:cubicBezTo>
                    <a:pt x="14071" y="38130"/>
                    <a:pt x="17093" y="37469"/>
                    <a:pt x="13882" y="29159"/>
                  </a:cubicBezTo>
                  <a:cubicBezTo>
                    <a:pt x="11521" y="23115"/>
                    <a:pt x="37113" y="17354"/>
                    <a:pt x="36830" y="13388"/>
                  </a:cubicBezTo>
                  <a:cubicBezTo>
                    <a:pt x="36091" y="3459"/>
                    <a:pt x="33017" y="1"/>
                    <a:pt x="29816" y="1"/>
                  </a:cubicBezTo>
                  <a:close/>
                </a:path>
              </a:pathLst>
            </a:custGeom>
            <a:solidFill>
              <a:srgbClr val="E2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2263220" y="3574720"/>
              <a:ext cx="251554" cy="170751"/>
            </a:xfrm>
            <a:custGeom>
              <a:rect b="b" l="l" r="r" t="t"/>
              <a:pathLst>
                <a:path extrusionOk="0" h="10642" w="15678">
                  <a:moveTo>
                    <a:pt x="15299" y="1"/>
                  </a:moveTo>
                  <a:lnTo>
                    <a:pt x="8406" y="6517"/>
                  </a:lnTo>
                  <a:cubicBezTo>
                    <a:pt x="8406" y="6517"/>
                    <a:pt x="3212" y="6611"/>
                    <a:pt x="2834" y="6895"/>
                  </a:cubicBezTo>
                  <a:cubicBezTo>
                    <a:pt x="2362" y="7083"/>
                    <a:pt x="1" y="9161"/>
                    <a:pt x="1795" y="10105"/>
                  </a:cubicBezTo>
                  <a:cubicBezTo>
                    <a:pt x="2460" y="10490"/>
                    <a:pt x="3267" y="10642"/>
                    <a:pt x="4110" y="10642"/>
                  </a:cubicBezTo>
                  <a:cubicBezTo>
                    <a:pt x="5545" y="10642"/>
                    <a:pt x="7087" y="10203"/>
                    <a:pt x="8217" y="9728"/>
                  </a:cubicBezTo>
                  <a:cubicBezTo>
                    <a:pt x="9917" y="9067"/>
                    <a:pt x="13411" y="4534"/>
                    <a:pt x="13411" y="4534"/>
                  </a:cubicBezTo>
                  <a:lnTo>
                    <a:pt x="13788" y="4723"/>
                  </a:lnTo>
                  <a:lnTo>
                    <a:pt x="15110" y="3967"/>
                  </a:lnTo>
                  <a:cubicBezTo>
                    <a:pt x="15110" y="3967"/>
                    <a:pt x="15677" y="3117"/>
                    <a:pt x="15677" y="2267"/>
                  </a:cubicBezTo>
                  <a:cubicBezTo>
                    <a:pt x="15677" y="1417"/>
                    <a:pt x="15299" y="1"/>
                    <a:pt x="15299" y="1"/>
                  </a:cubicBezTo>
                  <a:close/>
                </a:path>
              </a:pathLst>
            </a:custGeom>
            <a:solidFill>
              <a:srgbClr val="506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2101101" y="3476236"/>
              <a:ext cx="240932" cy="171296"/>
            </a:xfrm>
            <a:custGeom>
              <a:rect b="b" l="l" r="r" t="t"/>
              <a:pathLst>
                <a:path extrusionOk="0" h="10676" w="15016">
                  <a:moveTo>
                    <a:pt x="14638" y="1"/>
                  </a:moveTo>
                  <a:lnTo>
                    <a:pt x="7744" y="6517"/>
                  </a:lnTo>
                  <a:cubicBezTo>
                    <a:pt x="7744" y="6517"/>
                    <a:pt x="6540" y="6493"/>
                    <a:pt x="5289" y="6493"/>
                  </a:cubicBezTo>
                  <a:cubicBezTo>
                    <a:pt x="4038" y="6493"/>
                    <a:pt x="2739" y="6517"/>
                    <a:pt x="2550" y="6611"/>
                  </a:cubicBezTo>
                  <a:cubicBezTo>
                    <a:pt x="2172" y="6800"/>
                    <a:pt x="1" y="9255"/>
                    <a:pt x="1700" y="10200"/>
                  </a:cubicBezTo>
                  <a:cubicBezTo>
                    <a:pt x="2284" y="10537"/>
                    <a:pt x="3007" y="10675"/>
                    <a:pt x="3773" y="10675"/>
                  </a:cubicBezTo>
                  <a:cubicBezTo>
                    <a:pt x="5362" y="10675"/>
                    <a:pt x="7133" y="10081"/>
                    <a:pt x="8216" y="9444"/>
                  </a:cubicBezTo>
                  <a:cubicBezTo>
                    <a:pt x="9822" y="8594"/>
                    <a:pt x="12749" y="4533"/>
                    <a:pt x="12749" y="4533"/>
                  </a:cubicBezTo>
                  <a:lnTo>
                    <a:pt x="13127" y="4722"/>
                  </a:lnTo>
                  <a:lnTo>
                    <a:pt x="14449" y="3967"/>
                  </a:lnTo>
                  <a:cubicBezTo>
                    <a:pt x="14449" y="3967"/>
                    <a:pt x="15016" y="3117"/>
                    <a:pt x="15016" y="2267"/>
                  </a:cubicBezTo>
                  <a:cubicBezTo>
                    <a:pt x="15016" y="1323"/>
                    <a:pt x="14638" y="1"/>
                    <a:pt x="14638" y="1"/>
                  </a:cubicBezTo>
                  <a:close/>
                </a:path>
              </a:pathLst>
            </a:custGeom>
            <a:solidFill>
              <a:srgbClr val="506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2269285" y="3539870"/>
              <a:ext cx="251537" cy="197001"/>
            </a:xfrm>
            <a:custGeom>
              <a:rect b="b" l="l" r="r" t="t"/>
              <a:pathLst>
                <a:path extrusionOk="0" h="12278" w="15677">
                  <a:moveTo>
                    <a:pt x="4439" y="6611"/>
                  </a:moveTo>
                  <a:cubicBezTo>
                    <a:pt x="4439" y="6611"/>
                    <a:pt x="4411" y="6639"/>
                    <a:pt x="4377" y="6689"/>
                  </a:cubicBezTo>
                  <a:lnTo>
                    <a:pt x="4377" y="6689"/>
                  </a:lnTo>
                  <a:cubicBezTo>
                    <a:pt x="4417" y="6639"/>
                    <a:pt x="4439" y="6611"/>
                    <a:pt x="4439" y="6611"/>
                  </a:cubicBezTo>
                  <a:close/>
                  <a:moveTo>
                    <a:pt x="14355" y="1"/>
                  </a:moveTo>
                  <a:cubicBezTo>
                    <a:pt x="14355" y="1"/>
                    <a:pt x="14260" y="379"/>
                    <a:pt x="13694" y="1512"/>
                  </a:cubicBezTo>
                  <a:cubicBezTo>
                    <a:pt x="12919" y="2975"/>
                    <a:pt x="9635" y="8281"/>
                    <a:pt x="6414" y="8281"/>
                  </a:cubicBezTo>
                  <a:cubicBezTo>
                    <a:pt x="6100" y="8281"/>
                    <a:pt x="5788" y="8231"/>
                    <a:pt x="5478" y="8122"/>
                  </a:cubicBezTo>
                  <a:cubicBezTo>
                    <a:pt x="3931" y="7581"/>
                    <a:pt x="4221" y="6913"/>
                    <a:pt x="4377" y="6689"/>
                  </a:cubicBezTo>
                  <a:lnTo>
                    <a:pt x="4377" y="6689"/>
                  </a:lnTo>
                  <a:cubicBezTo>
                    <a:pt x="4131" y="6993"/>
                    <a:pt x="3213" y="8120"/>
                    <a:pt x="2645" y="8689"/>
                  </a:cubicBezTo>
                  <a:cubicBezTo>
                    <a:pt x="2078" y="9350"/>
                    <a:pt x="1" y="11900"/>
                    <a:pt x="2550" y="12183"/>
                  </a:cubicBezTo>
                  <a:cubicBezTo>
                    <a:pt x="3048" y="12247"/>
                    <a:pt x="3523" y="12278"/>
                    <a:pt x="3975" y="12278"/>
                  </a:cubicBezTo>
                  <a:cubicBezTo>
                    <a:pt x="8157" y="12278"/>
                    <a:pt x="10460" y="9686"/>
                    <a:pt x="11994" y="7556"/>
                  </a:cubicBezTo>
                  <a:cubicBezTo>
                    <a:pt x="13410" y="5667"/>
                    <a:pt x="14638" y="5478"/>
                    <a:pt x="15110" y="3589"/>
                  </a:cubicBezTo>
                  <a:cubicBezTo>
                    <a:pt x="15677" y="1606"/>
                    <a:pt x="14355" y="1"/>
                    <a:pt x="14355" y="1"/>
                  </a:cubicBezTo>
                  <a:close/>
                </a:path>
              </a:pathLst>
            </a:custGeom>
            <a:solidFill>
              <a:srgbClr val="EF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2104133" y="3448959"/>
              <a:ext cx="243964" cy="192283"/>
            </a:xfrm>
            <a:custGeom>
              <a:rect b="b" l="l" r="r" t="t"/>
              <a:pathLst>
                <a:path extrusionOk="0" h="11984" w="15205">
                  <a:moveTo>
                    <a:pt x="13410" y="1"/>
                  </a:moveTo>
                  <a:cubicBezTo>
                    <a:pt x="13410" y="1"/>
                    <a:pt x="12843" y="1417"/>
                    <a:pt x="12277" y="2550"/>
                  </a:cubicBezTo>
                  <a:cubicBezTo>
                    <a:pt x="11464" y="4085"/>
                    <a:pt x="7114" y="7863"/>
                    <a:pt x="5082" y="7863"/>
                  </a:cubicBezTo>
                  <a:cubicBezTo>
                    <a:pt x="4988" y="7863"/>
                    <a:pt x="4900" y="7855"/>
                    <a:pt x="4817" y="7839"/>
                  </a:cubicBezTo>
                  <a:cubicBezTo>
                    <a:pt x="2928" y="7367"/>
                    <a:pt x="4533" y="5478"/>
                    <a:pt x="4533" y="5478"/>
                  </a:cubicBezTo>
                  <a:lnTo>
                    <a:pt x="4533" y="5478"/>
                  </a:lnTo>
                  <a:cubicBezTo>
                    <a:pt x="4533" y="5478"/>
                    <a:pt x="3400" y="6611"/>
                    <a:pt x="2833" y="7367"/>
                  </a:cubicBezTo>
                  <a:cubicBezTo>
                    <a:pt x="756" y="9916"/>
                    <a:pt x="0" y="11522"/>
                    <a:pt x="2645" y="11900"/>
                  </a:cubicBezTo>
                  <a:cubicBezTo>
                    <a:pt x="3075" y="11956"/>
                    <a:pt x="3486" y="11983"/>
                    <a:pt x="3877" y="11983"/>
                  </a:cubicBezTo>
                  <a:cubicBezTo>
                    <a:pt x="8035" y="11983"/>
                    <a:pt x="10062" y="8958"/>
                    <a:pt x="11616" y="6800"/>
                  </a:cubicBezTo>
                  <a:cubicBezTo>
                    <a:pt x="12938" y="4911"/>
                    <a:pt x="14260" y="5667"/>
                    <a:pt x="14732" y="3684"/>
                  </a:cubicBezTo>
                  <a:cubicBezTo>
                    <a:pt x="15204" y="1795"/>
                    <a:pt x="13410" y="1"/>
                    <a:pt x="13410" y="1"/>
                  </a:cubicBezTo>
                  <a:close/>
                </a:path>
              </a:pathLst>
            </a:custGeom>
            <a:solidFill>
              <a:srgbClr val="EF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2111707" y="2705001"/>
              <a:ext cx="868227" cy="550071"/>
            </a:xfrm>
            <a:custGeom>
              <a:rect b="b" l="l" r="r" t="t"/>
              <a:pathLst>
                <a:path extrusionOk="0" h="34283" w="54112">
                  <a:moveTo>
                    <a:pt x="27670" y="0"/>
                  </a:moveTo>
                  <a:lnTo>
                    <a:pt x="27670" y="0"/>
                  </a:lnTo>
                  <a:cubicBezTo>
                    <a:pt x="27670" y="1"/>
                    <a:pt x="26253" y="1417"/>
                    <a:pt x="24459" y="3778"/>
                  </a:cubicBezTo>
                  <a:cubicBezTo>
                    <a:pt x="21437" y="7933"/>
                    <a:pt x="1" y="15016"/>
                    <a:pt x="3683" y="22665"/>
                  </a:cubicBezTo>
                  <a:cubicBezTo>
                    <a:pt x="4722" y="24837"/>
                    <a:pt x="6233" y="30597"/>
                    <a:pt x="15960" y="33714"/>
                  </a:cubicBezTo>
                  <a:cubicBezTo>
                    <a:pt x="17223" y="34110"/>
                    <a:pt x="18369" y="34282"/>
                    <a:pt x="19408" y="34282"/>
                  </a:cubicBezTo>
                  <a:cubicBezTo>
                    <a:pt x="26287" y="34282"/>
                    <a:pt x="28425" y="26725"/>
                    <a:pt x="28425" y="26725"/>
                  </a:cubicBezTo>
                  <a:cubicBezTo>
                    <a:pt x="28897" y="24459"/>
                    <a:pt x="54111" y="22759"/>
                    <a:pt x="49673" y="10388"/>
                  </a:cubicBezTo>
                  <a:cubicBezTo>
                    <a:pt x="48540" y="7272"/>
                    <a:pt x="46085" y="3684"/>
                    <a:pt x="46084" y="3683"/>
                  </a:cubicBezTo>
                  <a:lnTo>
                    <a:pt x="46084" y="3683"/>
                  </a:lnTo>
                  <a:cubicBezTo>
                    <a:pt x="46441" y="4396"/>
                    <a:pt x="44401" y="4857"/>
                    <a:pt x="41640" y="4857"/>
                  </a:cubicBezTo>
                  <a:cubicBezTo>
                    <a:pt x="38550" y="4857"/>
                    <a:pt x="34557" y="4280"/>
                    <a:pt x="32014" y="2833"/>
                  </a:cubicBezTo>
                  <a:cubicBezTo>
                    <a:pt x="28425" y="756"/>
                    <a:pt x="27103" y="1889"/>
                    <a:pt x="27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2464745" y="2194016"/>
              <a:ext cx="219720" cy="656465"/>
            </a:xfrm>
            <a:custGeom>
              <a:rect b="b" l="l" r="r" t="t"/>
              <a:pathLst>
                <a:path extrusionOk="0" h="40914" w="13694">
                  <a:moveTo>
                    <a:pt x="9379" y="1"/>
                  </a:moveTo>
                  <a:cubicBezTo>
                    <a:pt x="9097" y="1"/>
                    <a:pt x="8804" y="37"/>
                    <a:pt x="8500" y="117"/>
                  </a:cubicBezTo>
                  <a:cubicBezTo>
                    <a:pt x="5289" y="967"/>
                    <a:pt x="7839" y="4461"/>
                    <a:pt x="5006" y="8239"/>
                  </a:cubicBezTo>
                  <a:cubicBezTo>
                    <a:pt x="1" y="14849"/>
                    <a:pt x="3684" y="23348"/>
                    <a:pt x="4722" y="24293"/>
                  </a:cubicBezTo>
                  <a:cubicBezTo>
                    <a:pt x="5761" y="25237"/>
                    <a:pt x="6800" y="28542"/>
                    <a:pt x="4156" y="32036"/>
                  </a:cubicBezTo>
                  <a:cubicBezTo>
                    <a:pt x="2078" y="34775"/>
                    <a:pt x="2739" y="36191"/>
                    <a:pt x="3589" y="36852"/>
                  </a:cubicBezTo>
                  <a:cubicBezTo>
                    <a:pt x="4534" y="37608"/>
                    <a:pt x="6045" y="40441"/>
                    <a:pt x="7555" y="40913"/>
                  </a:cubicBezTo>
                  <a:cubicBezTo>
                    <a:pt x="8594" y="37325"/>
                    <a:pt x="9255" y="35058"/>
                    <a:pt x="10011" y="31470"/>
                  </a:cubicBezTo>
                  <a:cubicBezTo>
                    <a:pt x="10672" y="28353"/>
                    <a:pt x="8972" y="16738"/>
                    <a:pt x="8972" y="16738"/>
                  </a:cubicBezTo>
                  <a:cubicBezTo>
                    <a:pt x="8972" y="16738"/>
                    <a:pt x="8878" y="9939"/>
                    <a:pt x="9822" y="7956"/>
                  </a:cubicBezTo>
                  <a:cubicBezTo>
                    <a:pt x="10388" y="6728"/>
                    <a:pt x="13694" y="3328"/>
                    <a:pt x="13694" y="3328"/>
                  </a:cubicBezTo>
                  <a:cubicBezTo>
                    <a:pt x="13694" y="3328"/>
                    <a:pt x="12069" y="1"/>
                    <a:pt x="9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2119280" y="2826221"/>
              <a:ext cx="363660" cy="319713"/>
            </a:xfrm>
            <a:custGeom>
              <a:rect b="b" l="l" r="r" t="t"/>
              <a:pathLst>
                <a:path extrusionOk="0" h="19926" w="22665">
                  <a:moveTo>
                    <a:pt x="14827" y="0"/>
                  </a:moveTo>
                  <a:cubicBezTo>
                    <a:pt x="2739" y="7649"/>
                    <a:pt x="1" y="12277"/>
                    <a:pt x="4439" y="16715"/>
                  </a:cubicBezTo>
                  <a:cubicBezTo>
                    <a:pt x="6894" y="19170"/>
                    <a:pt x="10672" y="19926"/>
                    <a:pt x="10672" y="19926"/>
                  </a:cubicBezTo>
                  <a:cubicBezTo>
                    <a:pt x="10672" y="19926"/>
                    <a:pt x="16999" y="12560"/>
                    <a:pt x="22665" y="5855"/>
                  </a:cubicBezTo>
                  <a:cubicBezTo>
                    <a:pt x="21437" y="5383"/>
                    <a:pt x="20210" y="4816"/>
                    <a:pt x="19171" y="4250"/>
                  </a:cubicBezTo>
                  <a:cubicBezTo>
                    <a:pt x="17282" y="3305"/>
                    <a:pt x="16055" y="1700"/>
                    <a:pt x="14827" y="0"/>
                  </a:cubicBezTo>
                  <a:close/>
                </a:path>
              </a:pathLst>
            </a:custGeom>
            <a:solidFill>
              <a:srgbClr val="C0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2605668" y="2238316"/>
              <a:ext cx="337892" cy="662755"/>
            </a:xfrm>
            <a:custGeom>
              <a:rect b="b" l="l" r="r" t="t"/>
              <a:pathLst>
                <a:path extrusionOk="0" h="41306" w="21059">
                  <a:moveTo>
                    <a:pt x="12182" y="1"/>
                  </a:moveTo>
                  <a:cubicBezTo>
                    <a:pt x="12182" y="1"/>
                    <a:pt x="13315" y="2834"/>
                    <a:pt x="9444" y="5195"/>
                  </a:cubicBezTo>
                  <a:cubicBezTo>
                    <a:pt x="1133" y="10200"/>
                    <a:pt x="944" y="21532"/>
                    <a:pt x="944" y="21532"/>
                  </a:cubicBezTo>
                  <a:cubicBezTo>
                    <a:pt x="944" y="21532"/>
                    <a:pt x="1889" y="26253"/>
                    <a:pt x="472" y="30597"/>
                  </a:cubicBezTo>
                  <a:cubicBezTo>
                    <a:pt x="0" y="32108"/>
                    <a:pt x="1322" y="39191"/>
                    <a:pt x="1322" y="39191"/>
                  </a:cubicBezTo>
                  <a:cubicBezTo>
                    <a:pt x="1322" y="39191"/>
                    <a:pt x="7229" y="41306"/>
                    <a:pt x="11610" y="41306"/>
                  </a:cubicBezTo>
                  <a:cubicBezTo>
                    <a:pt x="12214" y="41306"/>
                    <a:pt x="12789" y="41266"/>
                    <a:pt x="13315" y="41174"/>
                  </a:cubicBezTo>
                  <a:cubicBezTo>
                    <a:pt x="15298" y="40796"/>
                    <a:pt x="17187" y="39758"/>
                    <a:pt x="19076" y="38908"/>
                  </a:cubicBezTo>
                  <a:cubicBezTo>
                    <a:pt x="18226" y="34658"/>
                    <a:pt x="16715" y="31825"/>
                    <a:pt x="15110" y="30220"/>
                  </a:cubicBezTo>
                  <a:cubicBezTo>
                    <a:pt x="12938" y="28048"/>
                    <a:pt x="17565" y="18888"/>
                    <a:pt x="19359" y="14732"/>
                  </a:cubicBezTo>
                  <a:cubicBezTo>
                    <a:pt x="21059" y="10577"/>
                    <a:pt x="19831" y="4061"/>
                    <a:pt x="19831" y="4061"/>
                  </a:cubicBezTo>
                  <a:lnTo>
                    <a:pt x="12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2572325" y="2194375"/>
              <a:ext cx="178822" cy="369725"/>
            </a:xfrm>
            <a:custGeom>
              <a:rect b="b" l="l" r="r" t="t"/>
              <a:pathLst>
                <a:path extrusionOk="0" h="23043" w="9444">
                  <a:moveTo>
                    <a:pt x="6517" y="0"/>
                  </a:moveTo>
                  <a:lnTo>
                    <a:pt x="1" y="5288"/>
                  </a:lnTo>
                  <a:lnTo>
                    <a:pt x="2267" y="6233"/>
                  </a:lnTo>
                  <a:lnTo>
                    <a:pt x="1" y="6894"/>
                  </a:lnTo>
                  <a:lnTo>
                    <a:pt x="2267" y="23042"/>
                  </a:lnTo>
                  <a:cubicBezTo>
                    <a:pt x="2267" y="23042"/>
                    <a:pt x="2078" y="11521"/>
                    <a:pt x="4156" y="7272"/>
                  </a:cubicBezTo>
                  <a:cubicBezTo>
                    <a:pt x="6139" y="3022"/>
                    <a:pt x="9444" y="1700"/>
                    <a:pt x="9444" y="1700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2620235" y="2163899"/>
              <a:ext cx="189427" cy="187454"/>
            </a:xfrm>
            <a:custGeom>
              <a:rect b="b" l="l" r="r" t="t"/>
              <a:pathLst>
                <a:path extrusionOk="0" h="11683" w="11806">
                  <a:moveTo>
                    <a:pt x="8823" y="0"/>
                  </a:moveTo>
                  <a:cubicBezTo>
                    <a:pt x="6720" y="0"/>
                    <a:pt x="1" y="4166"/>
                    <a:pt x="1" y="4166"/>
                  </a:cubicBezTo>
                  <a:cubicBezTo>
                    <a:pt x="1" y="4166"/>
                    <a:pt x="2456" y="7472"/>
                    <a:pt x="2456" y="8510"/>
                  </a:cubicBezTo>
                  <a:cubicBezTo>
                    <a:pt x="2456" y="9455"/>
                    <a:pt x="1512" y="9644"/>
                    <a:pt x="1984" y="11060"/>
                  </a:cubicBezTo>
                  <a:cubicBezTo>
                    <a:pt x="2123" y="11478"/>
                    <a:pt x="2649" y="11682"/>
                    <a:pt x="3380" y="11682"/>
                  </a:cubicBezTo>
                  <a:cubicBezTo>
                    <a:pt x="5125" y="11682"/>
                    <a:pt x="8036" y="10518"/>
                    <a:pt x="9633" y="8322"/>
                  </a:cubicBezTo>
                  <a:cubicBezTo>
                    <a:pt x="11805" y="5300"/>
                    <a:pt x="11144" y="4922"/>
                    <a:pt x="11144" y="4922"/>
                  </a:cubicBezTo>
                  <a:cubicBezTo>
                    <a:pt x="11144" y="4922"/>
                    <a:pt x="9444" y="2561"/>
                    <a:pt x="9444" y="484"/>
                  </a:cubicBezTo>
                  <a:cubicBezTo>
                    <a:pt x="9444" y="144"/>
                    <a:pt x="9213" y="0"/>
                    <a:pt x="8823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2563229" y="1915587"/>
              <a:ext cx="293976" cy="331923"/>
            </a:xfrm>
            <a:custGeom>
              <a:rect b="b" l="l" r="r" t="t"/>
              <a:pathLst>
                <a:path extrusionOk="0" h="20687" w="18322">
                  <a:moveTo>
                    <a:pt x="10011" y="0"/>
                  </a:moveTo>
                  <a:cubicBezTo>
                    <a:pt x="6611" y="0"/>
                    <a:pt x="3778" y="1983"/>
                    <a:pt x="2456" y="4816"/>
                  </a:cubicBezTo>
                  <a:cubicBezTo>
                    <a:pt x="2456" y="4816"/>
                    <a:pt x="945" y="7460"/>
                    <a:pt x="945" y="8971"/>
                  </a:cubicBezTo>
                  <a:cubicBezTo>
                    <a:pt x="945" y="10388"/>
                    <a:pt x="1512" y="9632"/>
                    <a:pt x="1229" y="11049"/>
                  </a:cubicBezTo>
                  <a:cubicBezTo>
                    <a:pt x="945" y="12371"/>
                    <a:pt x="1" y="13032"/>
                    <a:pt x="1134" y="15393"/>
                  </a:cubicBezTo>
                  <a:cubicBezTo>
                    <a:pt x="2362" y="17754"/>
                    <a:pt x="2645" y="19737"/>
                    <a:pt x="2928" y="20020"/>
                  </a:cubicBezTo>
                  <a:cubicBezTo>
                    <a:pt x="3065" y="20157"/>
                    <a:pt x="2857" y="20687"/>
                    <a:pt x="4258" y="20687"/>
                  </a:cubicBezTo>
                  <a:cubicBezTo>
                    <a:pt x="4798" y="20687"/>
                    <a:pt x="5577" y="20608"/>
                    <a:pt x="6706" y="20398"/>
                  </a:cubicBezTo>
                  <a:cubicBezTo>
                    <a:pt x="10766" y="19642"/>
                    <a:pt x="13505" y="17659"/>
                    <a:pt x="14827" y="16432"/>
                  </a:cubicBezTo>
                  <a:cubicBezTo>
                    <a:pt x="15394" y="15771"/>
                    <a:pt x="15960" y="14543"/>
                    <a:pt x="16433" y="13504"/>
                  </a:cubicBezTo>
                  <a:cubicBezTo>
                    <a:pt x="17566" y="12088"/>
                    <a:pt x="18321" y="10293"/>
                    <a:pt x="18321" y="8310"/>
                  </a:cubicBezTo>
                  <a:cubicBezTo>
                    <a:pt x="18321" y="3683"/>
                    <a:pt x="14544" y="0"/>
                    <a:pt x="10011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2564174" y="2225059"/>
              <a:ext cx="296993" cy="354562"/>
            </a:xfrm>
            <a:custGeom>
              <a:rect b="b" l="l" r="r" t="t"/>
              <a:pathLst>
                <a:path extrusionOk="0" h="22098" w="18510">
                  <a:moveTo>
                    <a:pt x="13977" y="0"/>
                  </a:moveTo>
                  <a:lnTo>
                    <a:pt x="13977" y="0"/>
                  </a:lnTo>
                  <a:cubicBezTo>
                    <a:pt x="13977" y="0"/>
                    <a:pt x="15299" y="1511"/>
                    <a:pt x="13883" y="2833"/>
                  </a:cubicBezTo>
                  <a:cubicBezTo>
                    <a:pt x="1" y="16904"/>
                    <a:pt x="3400" y="22098"/>
                    <a:pt x="3400" y="22098"/>
                  </a:cubicBezTo>
                  <a:cubicBezTo>
                    <a:pt x="3400" y="22098"/>
                    <a:pt x="5195" y="16809"/>
                    <a:pt x="6328" y="15393"/>
                  </a:cubicBezTo>
                  <a:cubicBezTo>
                    <a:pt x="8028" y="13315"/>
                    <a:pt x="14827" y="9066"/>
                    <a:pt x="14827" y="9066"/>
                  </a:cubicBezTo>
                  <a:lnTo>
                    <a:pt x="13222" y="6988"/>
                  </a:lnTo>
                  <a:lnTo>
                    <a:pt x="15771" y="8499"/>
                  </a:lnTo>
                  <a:cubicBezTo>
                    <a:pt x="15771" y="8499"/>
                    <a:pt x="18510" y="5005"/>
                    <a:pt x="17754" y="3211"/>
                  </a:cubicBezTo>
                  <a:cubicBezTo>
                    <a:pt x="16999" y="1322"/>
                    <a:pt x="13977" y="0"/>
                    <a:pt x="13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2566261" y="1904147"/>
              <a:ext cx="310631" cy="296303"/>
            </a:xfrm>
            <a:custGeom>
              <a:rect b="b" l="l" r="r" t="t"/>
              <a:pathLst>
                <a:path extrusionOk="0" h="18467" w="19360">
                  <a:moveTo>
                    <a:pt x="8818" y="0"/>
                  </a:moveTo>
                  <a:cubicBezTo>
                    <a:pt x="7043" y="0"/>
                    <a:pt x="5243" y="476"/>
                    <a:pt x="3873" y="1846"/>
                  </a:cubicBezTo>
                  <a:cubicBezTo>
                    <a:pt x="1" y="5718"/>
                    <a:pt x="1323" y="7890"/>
                    <a:pt x="1323" y="7890"/>
                  </a:cubicBezTo>
                  <a:cubicBezTo>
                    <a:pt x="1323" y="7890"/>
                    <a:pt x="2401" y="6992"/>
                    <a:pt x="3999" y="6992"/>
                  </a:cubicBezTo>
                  <a:cubicBezTo>
                    <a:pt x="4718" y="6992"/>
                    <a:pt x="5543" y="7174"/>
                    <a:pt x="6422" y="7701"/>
                  </a:cubicBezTo>
                  <a:cubicBezTo>
                    <a:pt x="9255" y="9307"/>
                    <a:pt x="8972" y="8551"/>
                    <a:pt x="10105" y="10251"/>
                  </a:cubicBezTo>
                  <a:cubicBezTo>
                    <a:pt x="11238" y="11951"/>
                    <a:pt x="10672" y="16106"/>
                    <a:pt x="10672" y="16106"/>
                  </a:cubicBezTo>
                  <a:cubicBezTo>
                    <a:pt x="10672" y="16106"/>
                    <a:pt x="11791" y="12524"/>
                    <a:pt x="13366" y="12524"/>
                  </a:cubicBezTo>
                  <a:cubicBezTo>
                    <a:pt x="13563" y="12524"/>
                    <a:pt x="13767" y="12580"/>
                    <a:pt x="13977" y="12706"/>
                  </a:cubicBezTo>
                  <a:cubicBezTo>
                    <a:pt x="15866" y="13840"/>
                    <a:pt x="13127" y="18467"/>
                    <a:pt x="13127" y="18467"/>
                  </a:cubicBezTo>
                  <a:cubicBezTo>
                    <a:pt x="13127" y="18467"/>
                    <a:pt x="19360" y="14595"/>
                    <a:pt x="18604" y="9118"/>
                  </a:cubicBezTo>
                  <a:cubicBezTo>
                    <a:pt x="17849" y="3641"/>
                    <a:pt x="16716" y="2696"/>
                    <a:pt x="14733" y="1563"/>
                  </a:cubicBezTo>
                  <a:cubicBezTo>
                    <a:pt x="13542" y="859"/>
                    <a:pt x="11202" y="0"/>
                    <a:pt x="8818" y="0"/>
                  </a:cubicBezTo>
                  <a:close/>
                </a:path>
              </a:pathLst>
            </a:custGeom>
            <a:solidFill>
              <a:srgbClr val="7F2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2754148" y="2080706"/>
              <a:ext cx="57602" cy="80434"/>
            </a:xfrm>
            <a:custGeom>
              <a:rect b="b" l="l" r="r" t="t"/>
              <a:pathLst>
                <a:path extrusionOk="0" h="5013" w="3590">
                  <a:moveTo>
                    <a:pt x="2269" y="1"/>
                  </a:moveTo>
                  <a:cubicBezTo>
                    <a:pt x="1714" y="1"/>
                    <a:pt x="1228" y="1041"/>
                    <a:pt x="1228" y="1041"/>
                  </a:cubicBezTo>
                  <a:lnTo>
                    <a:pt x="190" y="3213"/>
                  </a:lnTo>
                  <a:cubicBezTo>
                    <a:pt x="190" y="3213"/>
                    <a:pt x="1" y="3874"/>
                    <a:pt x="378" y="4441"/>
                  </a:cubicBezTo>
                  <a:cubicBezTo>
                    <a:pt x="672" y="4955"/>
                    <a:pt x="909" y="5012"/>
                    <a:pt x="1355" y="5012"/>
                  </a:cubicBezTo>
                  <a:cubicBezTo>
                    <a:pt x="1482" y="5012"/>
                    <a:pt x="1627" y="5007"/>
                    <a:pt x="1795" y="5007"/>
                  </a:cubicBezTo>
                  <a:cubicBezTo>
                    <a:pt x="2550" y="5007"/>
                    <a:pt x="3117" y="3591"/>
                    <a:pt x="3400" y="2458"/>
                  </a:cubicBezTo>
                  <a:cubicBezTo>
                    <a:pt x="3589" y="1325"/>
                    <a:pt x="3211" y="569"/>
                    <a:pt x="2550" y="97"/>
                  </a:cubicBezTo>
                  <a:cubicBezTo>
                    <a:pt x="2456" y="29"/>
                    <a:pt x="2362" y="1"/>
                    <a:pt x="2269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2296561" y="3779278"/>
              <a:ext cx="80321" cy="871260"/>
            </a:xfrm>
            <a:custGeom>
              <a:rect b="b" l="l" r="r" t="t"/>
              <a:pathLst>
                <a:path extrusionOk="0" h="54301" w="5006">
                  <a:moveTo>
                    <a:pt x="1" y="0"/>
                  </a:moveTo>
                  <a:lnTo>
                    <a:pt x="1" y="51278"/>
                  </a:lnTo>
                  <a:lnTo>
                    <a:pt x="5006" y="54300"/>
                  </a:lnTo>
                  <a:lnTo>
                    <a:pt x="5006" y="3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890457" y="2933803"/>
              <a:ext cx="80321" cy="871244"/>
            </a:xfrm>
            <a:custGeom>
              <a:rect b="b" l="l" r="r" t="t"/>
              <a:pathLst>
                <a:path extrusionOk="0" h="54300" w="5006">
                  <a:moveTo>
                    <a:pt x="1" y="0"/>
                  </a:moveTo>
                  <a:lnTo>
                    <a:pt x="1" y="51278"/>
                  </a:lnTo>
                  <a:lnTo>
                    <a:pt x="5006" y="54300"/>
                  </a:lnTo>
                  <a:lnTo>
                    <a:pt x="5006" y="3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970763" y="2717115"/>
              <a:ext cx="478815" cy="1087931"/>
            </a:xfrm>
            <a:custGeom>
              <a:rect b="b" l="l" r="r" t="t"/>
              <a:pathLst>
                <a:path extrusionOk="0" h="67805" w="29842">
                  <a:moveTo>
                    <a:pt x="29842" y="1"/>
                  </a:moveTo>
                  <a:lnTo>
                    <a:pt x="1" y="16527"/>
                  </a:lnTo>
                  <a:lnTo>
                    <a:pt x="1" y="67805"/>
                  </a:lnTo>
                  <a:lnTo>
                    <a:pt x="29842" y="51279"/>
                  </a:lnTo>
                  <a:lnTo>
                    <a:pt x="29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2376866" y="3324723"/>
              <a:ext cx="834886" cy="1325814"/>
            </a:xfrm>
            <a:custGeom>
              <a:rect b="b" l="l" r="r" t="t"/>
              <a:pathLst>
                <a:path extrusionOk="0" h="82631" w="52034">
                  <a:moveTo>
                    <a:pt x="52034" y="0"/>
                  </a:moveTo>
                  <a:lnTo>
                    <a:pt x="1" y="31352"/>
                  </a:lnTo>
                  <a:lnTo>
                    <a:pt x="1" y="82630"/>
                  </a:lnTo>
                  <a:lnTo>
                    <a:pt x="52034" y="51278"/>
                  </a:lnTo>
                  <a:lnTo>
                    <a:pt x="52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864705" y="2876217"/>
              <a:ext cx="2372815" cy="956106"/>
            </a:xfrm>
            <a:custGeom>
              <a:rect b="b" l="l" r="r" t="t"/>
              <a:pathLst>
                <a:path extrusionOk="0" h="59589" w="147885">
                  <a:moveTo>
                    <a:pt x="0" y="1"/>
                  </a:moveTo>
                  <a:lnTo>
                    <a:pt x="0" y="3117"/>
                  </a:lnTo>
                  <a:lnTo>
                    <a:pt x="94151" y="59589"/>
                  </a:lnTo>
                  <a:lnTo>
                    <a:pt x="147884" y="27292"/>
                  </a:lnTo>
                  <a:lnTo>
                    <a:pt x="147884" y="24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864705" y="2358012"/>
              <a:ext cx="2372815" cy="1424315"/>
            </a:xfrm>
            <a:custGeom>
              <a:rect b="b" l="l" r="r" t="t"/>
              <a:pathLst>
                <a:path extrusionOk="0" h="88770" w="147885">
                  <a:moveTo>
                    <a:pt x="53733" y="1"/>
                  </a:moveTo>
                  <a:lnTo>
                    <a:pt x="0" y="32298"/>
                  </a:lnTo>
                  <a:lnTo>
                    <a:pt x="94151" y="88769"/>
                  </a:lnTo>
                  <a:lnTo>
                    <a:pt x="147884" y="56473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890457" y="2936819"/>
              <a:ext cx="1486425" cy="1210675"/>
            </a:xfrm>
            <a:custGeom>
              <a:rect b="b" l="l" r="r" t="t"/>
              <a:pathLst>
                <a:path extrusionOk="0" h="75455" w="92641">
                  <a:moveTo>
                    <a:pt x="1" y="1"/>
                  </a:moveTo>
                  <a:lnTo>
                    <a:pt x="1" y="19927"/>
                  </a:lnTo>
                  <a:lnTo>
                    <a:pt x="92641" y="75454"/>
                  </a:lnTo>
                  <a:lnTo>
                    <a:pt x="92641" y="555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1772307" y="3101986"/>
              <a:ext cx="446998" cy="259111"/>
            </a:xfrm>
            <a:custGeom>
              <a:rect b="b" l="l" r="r" t="t"/>
              <a:pathLst>
                <a:path extrusionOk="0" h="16149" w="27859">
                  <a:moveTo>
                    <a:pt x="16337" y="0"/>
                  </a:moveTo>
                  <a:lnTo>
                    <a:pt x="0" y="9444"/>
                  </a:lnTo>
                  <a:lnTo>
                    <a:pt x="11616" y="16149"/>
                  </a:lnTo>
                  <a:lnTo>
                    <a:pt x="27858" y="6705"/>
                  </a:lnTo>
                  <a:lnTo>
                    <a:pt x="1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2020796" y="3121673"/>
              <a:ext cx="162135" cy="93960"/>
            </a:xfrm>
            <a:custGeom>
              <a:rect b="b" l="l" r="r" t="t"/>
              <a:pathLst>
                <a:path extrusionOk="0" h="5856" w="10105">
                  <a:moveTo>
                    <a:pt x="756" y="1"/>
                  </a:moveTo>
                  <a:lnTo>
                    <a:pt x="0" y="473"/>
                  </a:lnTo>
                  <a:lnTo>
                    <a:pt x="9255" y="5856"/>
                  </a:lnTo>
                  <a:lnTo>
                    <a:pt x="10105" y="5384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1876856" y="3208044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2" y="1"/>
                  </a:moveTo>
                  <a:lnTo>
                    <a:pt x="0" y="284"/>
                  </a:lnTo>
                  <a:lnTo>
                    <a:pt x="9349" y="5667"/>
                  </a:lnTo>
                  <a:lnTo>
                    <a:pt x="9821" y="538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1860185" y="3217141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3" y="0"/>
                  </a:moveTo>
                  <a:lnTo>
                    <a:pt x="0" y="284"/>
                  </a:lnTo>
                  <a:lnTo>
                    <a:pt x="9349" y="5666"/>
                  </a:lnTo>
                  <a:lnTo>
                    <a:pt x="9822" y="538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1845039" y="3226223"/>
              <a:ext cx="156070" cy="90927"/>
            </a:xfrm>
            <a:custGeom>
              <a:rect b="b" l="l" r="r" t="t"/>
              <a:pathLst>
                <a:path extrusionOk="0" h="5667" w="9727">
                  <a:moveTo>
                    <a:pt x="472" y="1"/>
                  </a:moveTo>
                  <a:lnTo>
                    <a:pt x="0" y="284"/>
                  </a:lnTo>
                  <a:lnTo>
                    <a:pt x="9255" y="5667"/>
                  </a:lnTo>
                  <a:lnTo>
                    <a:pt x="9727" y="538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1828368" y="3235320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3" y="1"/>
                  </a:moveTo>
                  <a:lnTo>
                    <a:pt x="0" y="284"/>
                  </a:lnTo>
                  <a:lnTo>
                    <a:pt x="9349" y="5667"/>
                  </a:lnTo>
                  <a:lnTo>
                    <a:pt x="9822" y="5383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1813221" y="3244418"/>
              <a:ext cx="156070" cy="90927"/>
            </a:xfrm>
            <a:custGeom>
              <a:rect b="b" l="l" r="r" t="t"/>
              <a:pathLst>
                <a:path extrusionOk="0" h="5667" w="9727">
                  <a:moveTo>
                    <a:pt x="472" y="0"/>
                  </a:moveTo>
                  <a:lnTo>
                    <a:pt x="0" y="283"/>
                  </a:lnTo>
                  <a:lnTo>
                    <a:pt x="9255" y="5666"/>
                  </a:lnTo>
                  <a:lnTo>
                    <a:pt x="9727" y="5383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1951096" y="3147442"/>
              <a:ext cx="187903" cy="107598"/>
            </a:xfrm>
            <a:custGeom>
              <a:rect b="b" l="l" r="r" t="t"/>
              <a:pathLst>
                <a:path extrusionOk="0" h="6706" w="11711">
                  <a:moveTo>
                    <a:pt x="2456" y="0"/>
                  </a:moveTo>
                  <a:lnTo>
                    <a:pt x="1" y="1417"/>
                  </a:lnTo>
                  <a:lnTo>
                    <a:pt x="9255" y="6705"/>
                  </a:lnTo>
                  <a:lnTo>
                    <a:pt x="11710" y="53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1899576" y="3176226"/>
              <a:ext cx="110630" cy="63651"/>
            </a:xfrm>
            <a:custGeom>
              <a:rect b="b" l="l" r="r" t="t"/>
              <a:pathLst>
                <a:path extrusionOk="0" h="3967" w="6895">
                  <a:moveTo>
                    <a:pt x="2456" y="1"/>
                  </a:moveTo>
                  <a:lnTo>
                    <a:pt x="1" y="1417"/>
                  </a:lnTo>
                  <a:lnTo>
                    <a:pt x="4439" y="3967"/>
                  </a:lnTo>
                  <a:lnTo>
                    <a:pt x="6894" y="2550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1979881" y="3221682"/>
              <a:ext cx="109122" cy="63651"/>
            </a:xfrm>
            <a:custGeom>
              <a:rect b="b" l="l" r="r" t="t"/>
              <a:pathLst>
                <a:path extrusionOk="0" h="3967" w="6801">
                  <a:moveTo>
                    <a:pt x="2456" y="1"/>
                  </a:moveTo>
                  <a:lnTo>
                    <a:pt x="1" y="1417"/>
                  </a:lnTo>
                  <a:lnTo>
                    <a:pt x="4345" y="3967"/>
                  </a:lnTo>
                  <a:lnTo>
                    <a:pt x="6800" y="2550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1801091" y="3051974"/>
              <a:ext cx="336383" cy="150021"/>
            </a:xfrm>
            <a:custGeom>
              <a:rect b="b" l="l" r="r" t="t"/>
              <a:pathLst>
                <a:path extrusionOk="0" h="9350" w="20965">
                  <a:moveTo>
                    <a:pt x="567" y="1"/>
                  </a:moveTo>
                  <a:lnTo>
                    <a:pt x="1" y="9350"/>
                  </a:lnTo>
                  <a:lnTo>
                    <a:pt x="20493" y="9350"/>
                  </a:lnTo>
                  <a:lnTo>
                    <a:pt x="20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1913214" y="3065612"/>
              <a:ext cx="15163" cy="121236"/>
            </a:xfrm>
            <a:custGeom>
              <a:rect b="b" l="l" r="r" t="t"/>
              <a:pathLst>
                <a:path extrusionOk="0" h="7556" w="945">
                  <a:moveTo>
                    <a:pt x="378" y="1"/>
                  </a:moveTo>
                  <a:lnTo>
                    <a:pt x="1" y="7556"/>
                  </a:lnTo>
                  <a:lnTo>
                    <a:pt x="567" y="755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1892002" y="3065612"/>
              <a:ext cx="16687" cy="121236"/>
            </a:xfrm>
            <a:custGeom>
              <a:rect b="b" l="l" r="r" t="t"/>
              <a:pathLst>
                <a:path extrusionOk="0" h="7556" w="1040">
                  <a:moveTo>
                    <a:pt x="473" y="1"/>
                  </a:moveTo>
                  <a:lnTo>
                    <a:pt x="1" y="7556"/>
                  </a:lnTo>
                  <a:lnTo>
                    <a:pt x="662" y="755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1872299" y="3065612"/>
              <a:ext cx="16687" cy="121236"/>
            </a:xfrm>
            <a:custGeom>
              <a:rect b="b" l="l" r="r" t="t"/>
              <a:pathLst>
                <a:path extrusionOk="0" h="7556" w="1040">
                  <a:moveTo>
                    <a:pt x="379" y="1"/>
                  </a:moveTo>
                  <a:lnTo>
                    <a:pt x="1" y="7556"/>
                  </a:lnTo>
                  <a:lnTo>
                    <a:pt x="568" y="7556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1852612" y="3065612"/>
              <a:ext cx="15163" cy="121236"/>
            </a:xfrm>
            <a:custGeom>
              <a:rect b="b" l="l" r="r" t="t"/>
              <a:pathLst>
                <a:path extrusionOk="0" h="7556" w="945">
                  <a:moveTo>
                    <a:pt x="378" y="1"/>
                  </a:moveTo>
                  <a:lnTo>
                    <a:pt x="0" y="7556"/>
                  </a:lnTo>
                  <a:lnTo>
                    <a:pt x="567" y="755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1831400" y="3065612"/>
              <a:ext cx="16671" cy="121236"/>
            </a:xfrm>
            <a:custGeom>
              <a:rect b="b" l="l" r="r" t="t"/>
              <a:pathLst>
                <a:path extrusionOk="0" h="7556" w="1039">
                  <a:moveTo>
                    <a:pt x="472" y="1"/>
                  </a:moveTo>
                  <a:lnTo>
                    <a:pt x="0" y="7556"/>
                  </a:lnTo>
                  <a:lnTo>
                    <a:pt x="661" y="755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2005649" y="3064104"/>
              <a:ext cx="54553" cy="122744"/>
            </a:xfrm>
            <a:custGeom>
              <a:rect b="b" l="l" r="r" t="t"/>
              <a:pathLst>
                <a:path extrusionOk="0" h="7650" w="3400">
                  <a:moveTo>
                    <a:pt x="378" y="0"/>
                  </a:moveTo>
                  <a:lnTo>
                    <a:pt x="0" y="7650"/>
                  </a:lnTo>
                  <a:lnTo>
                    <a:pt x="0" y="7650"/>
                  </a:lnTo>
                  <a:lnTo>
                    <a:pt x="3022" y="7555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1945031" y="3064104"/>
              <a:ext cx="53045" cy="57586"/>
            </a:xfrm>
            <a:custGeom>
              <a:rect b="b" l="l" r="r" t="t"/>
              <a:pathLst>
                <a:path extrusionOk="0" h="3589" w="3306">
                  <a:moveTo>
                    <a:pt x="3306" y="0"/>
                  </a:moveTo>
                  <a:lnTo>
                    <a:pt x="190" y="95"/>
                  </a:lnTo>
                  <a:lnTo>
                    <a:pt x="1" y="3589"/>
                  </a:lnTo>
                  <a:lnTo>
                    <a:pt x="3117" y="3589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1941999" y="3129263"/>
              <a:ext cx="51537" cy="57586"/>
            </a:xfrm>
            <a:custGeom>
              <a:rect b="b" l="l" r="r" t="t"/>
              <a:pathLst>
                <a:path extrusionOk="0" h="3589" w="3212">
                  <a:moveTo>
                    <a:pt x="190" y="0"/>
                  </a:moveTo>
                  <a:lnTo>
                    <a:pt x="1" y="3589"/>
                  </a:lnTo>
                  <a:lnTo>
                    <a:pt x="3023" y="3589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1849579" y="2642875"/>
              <a:ext cx="825804" cy="474274"/>
            </a:xfrm>
            <a:custGeom>
              <a:rect b="b" l="l" r="r" t="t"/>
              <a:pathLst>
                <a:path extrusionOk="0" h="29559" w="51468">
                  <a:moveTo>
                    <a:pt x="14543" y="1"/>
                  </a:moveTo>
                  <a:lnTo>
                    <a:pt x="0" y="8405"/>
                  </a:lnTo>
                  <a:lnTo>
                    <a:pt x="36924" y="29559"/>
                  </a:lnTo>
                  <a:lnTo>
                    <a:pt x="51467" y="21154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rgbClr val="ACD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1849579" y="2777733"/>
              <a:ext cx="592462" cy="366692"/>
            </a:xfrm>
            <a:custGeom>
              <a:rect b="b" l="l" r="r" t="t"/>
              <a:pathLst>
                <a:path extrusionOk="0" h="22854" w="36925">
                  <a:moveTo>
                    <a:pt x="0" y="0"/>
                  </a:moveTo>
                  <a:lnTo>
                    <a:pt x="0" y="1700"/>
                  </a:lnTo>
                  <a:lnTo>
                    <a:pt x="36924" y="22853"/>
                  </a:lnTo>
                  <a:lnTo>
                    <a:pt x="36924" y="21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1849579" y="2642875"/>
              <a:ext cx="825804" cy="474274"/>
            </a:xfrm>
            <a:custGeom>
              <a:rect b="b" l="l" r="r" t="t"/>
              <a:pathLst>
                <a:path extrusionOk="0" h="29559" w="51468">
                  <a:moveTo>
                    <a:pt x="14543" y="1"/>
                  </a:moveTo>
                  <a:lnTo>
                    <a:pt x="0" y="8405"/>
                  </a:lnTo>
                  <a:lnTo>
                    <a:pt x="36924" y="29559"/>
                  </a:lnTo>
                  <a:lnTo>
                    <a:pt x="51467" y="21154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2442025" y="2982274"/>
              <a:ext cx="233358" cy="162151"/>
            </a:xfrm>
            <a:custGeom>
              <a:rect b="b" l="l" r="r" t="t"/>
              <a:pathLst>
                <a:path extrusionOk="0" h="10106" w="14544">
                  <a:moveTo>
                    <a:pt x="14543" y="1"/>
                  </a:moveTo>
                  <a:lnTo>
                    <a:pt x="0" y="8406"/>
                  </a:lnTo>
                  <a:lnTo>
                    <a:pt x="0" y="10105"/>
                  </a:lnTo>
                  <a:lnTo>
                    <a:pt x="14543" y="1701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2408684" y="3048958"/>
              <a:ext cx="48504" cy="27276"/>
            </a:xfrm>
            <a:custGeom>
              <a:rect b="b" l="l" r="r" t="t"/>
              <a:pathLst>
                <a:path extrusionOk="0" h="1700" w="3023">
                  <a:moveTo>
                    <a:pt x="1039" y="0"/>
                  </a:moveTo>
                  <a:lnTo>
                    <a:pt x="3023" y="1133"/>
                  </a:lnTo>
                  <a:lnTo>
                    <a:pt x="1984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2370801" y="3026222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40" y="1"/>
                  </a:moveTo>
                  <a:lnTo>
                    <a:pt x="2928" y="1134"/>
                  </a:lnTo>
                  <a:lnTo>
                    <a:pt x="1889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1905641" y="2758030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945" y="1"/>
                  </a:moveTo>
                  <a:lnTo>
                    <a:pt x="2928" y="1039"/>
                  </a:lnTo>
                  <a:lnTo>
                    <a:pt x="1889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2431419" y="3029254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1700" y="0"/>
                  </a:moveTo>
                  <a:lnTo>
                    <a:pt x="3589" y="1134"/>
                  </a:lnTo>
                  <a:lnTo>
                    <a:pt x="1983" y="2078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2392013" y="3006518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701" y="1"/>
                  </a:moveTo>
                  <a:lnTo>
                    <a:pt x="3684" y="1134"/>
                  </a:lnTo>
                  <a:lnTo>
                    <a:pt x="1984" y="2173"/>
                  </a:lnTo>
                  <a:lnTo>
                    <a:pt x="1" y="1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2004125" y="2783798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3"/>
                  </a:lnTo>
                  <a:lnTo>
                    <a:pt x="1984" y="2078"/>
                  </a:lnTo>
                  <a:lnTo>
                    <a:pt x="1" y="9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2043531" y="2805009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1700" y="0"/>
                  </a:moveTo>
                  <a:lnTo>
                    <a:pt x="3589" y="1133"/>
                  </a:lnTo>
                  <a:lnTo>
                    <a:pt x="1983" y="2172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2082922" y="2827729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606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2120804" y="2850465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0" y="0"/>
                  </a:moveTo>
                  <a:lnTo>
                    <a:pt x="3683" y="1133"/>
                  </a:lnTo>
                  <a:lnTo>
                    <a:pt x="1983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2160195" y="287318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700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2198077" y="2895920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0" y="0"/>
                  </a:moveTo>
                  <a:lnTo>
                    <a:pt x="3683" y="1039"/>
                  </a:lnTo>
                  <a:lnTo>
                    <a:pt x="1983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2237467" y="2917132"/>
              <a:ext cx="57602" cy="34866"/>
            </a:xfrm>
            <a:custGeom>
              <a:rect b="b" l="l" r="r" t="t"/>
              <a:pathLst>
                <a:path extrusionOk="0" h="2173" w="3590">
                  <a:moveTo>
                    <a:pt x="1700" y="0"/>
                  </a:moveTo>
                  <a:lnTo>
                    <a:pt x="3589" y="1133"/>
                  </a:lnTo>
                  <a:lnTo>
                    <a:pt x="1984" y="2172"/>
                  </a:lnTo>
                  <a:lnTo>
                    <a:pt x="1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2276858" y="2939852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606" y="1"/>
                  </a:moveTo>
                  <a:lnTo>
                    <a:pt x="3589" y="1134"/>
                  </a:lnTo>
                  <a:lnTo>
                    <a:pt x="1890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2314740" y="2962587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4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2354147" y="2985307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700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1926852" y="2738342"/>
              <a:ext cx="96992" cy="56077"/>
            </a:xfrm>
            <a:custGeom>
              <a:rect b="b" l="l" r="r" t="t"/>
              <a:pathLst>
                <a:path extrusionOk="0" h="3495" w="6045">
                  <a:moveTo>
                    <a:pt x="1" y="944"/>
                  </a:moveTo>
                  <a:lnTo>
                    <a:pt x="1700" y="0"/>
                  </a:lnTo>
                  <a:lnTo>
                    <a:pt x="6044" y="2550"/>
                  </a:lnTo>
                  <a:lnTo>
                    <a:pt x="4345" y="34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2443533" y="3000470"/>
              <a:ext cx="77289" cy="43947"/>
            </a:xfrm>
            <a:custGeom>
              <a:rect b="b" l="l" r="r" t="t"/>
              <a:pathLst>
                <a:path extrusionOk="0" h="2739" w="4817">
                  <a:moveTo>
                    <a:pt x="1" y="945"/>
                  </a:moveTo>
                  <a:lnTo>
                    <a:pt x="1700" y="0"/>
                  </a:lnTo>
                  <a:lnTo>
                    <a:pt x="4817" y="1794"/>
                  </a:lnTo>
                  <a:lnTo>
                    <a:pt x="3117" y="27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1958669" y="2720147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2467777" y="2977734"/>
              <a:ext cx="84862" cy="48504"/>
            </a:xfrm>
            <a:custGeom>
              <a:rect b="b" l="l" r="r" t="t"/>
              <a:pathLst>
                <a:path extrusionOk="0" h="3023" w="5289">
                  <a:moveTo>
                    <a:pt x="1606" y="1"/>
                  </a:moveTo>
                  <a:lnTo>
                    <a:pt x="5289" y="2078"/>
                  </a:lnTo>
                  <a:lnTo>
                    <a:pt x="3589" y="3023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2095036" y="2762570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" y="945"/>
                  </a:moveTo>
                  <a:lnTo>
                    <a:pt x="1984" y="2079"/>
                  </a:lnTo>
                  <a:lnTo>
                    <a:pt x="3684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2137459" y="2786814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890" y="2078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2179898" y="2811058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040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2220797" y="2833794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1039"/>
                  </a:moveTo>
                  <a:lnTo>
                    <a:pt x="1984" y="2078"/>
                  </a:lnTo>
                  <a:lnTo>
                    <a:pt x="3684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2263220" y="2858038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2305659" y="2882282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2346557" y="2906526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945"/>
                  </a:moveTo>
                  <a:lnTo>
                    <a:pt x="1984" y="2078"/>
                  </a:lnTo>
                  <a:lnTo>
                    <a:pt x="3684" y="1039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2388996" y="2929246"/>
              <a:ext cx="59094" cy="33358"/>
            </a:xfrm>
            <a:custGeom>
              <a:rect b="b" l="l" r="r" t="t"/>
              <a:pathLst>
                <a:path extrusionOk="0" h="2079" w="3683">
                  <a:moveTo>
                    <a:pt x="0" y="1040"/>
                  </a:moveTo>
                  <a:lnTo>
                    <a:pt x="1983" y="2078"/>
                  </a:lnTo>
                  <a:lnTo>
                    <a:pt x="3683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2431419" y="2953490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2054137" y="2738342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4"/>
                  </a:moveTo>
                  <a:lnTo>
                    <a:pt x="1889" y="2078"/>
                  </a:lnTo>
                  <a:lnTo>
                    <a:pt x="3589" y="1133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1990487" y="2701968"/>
              <a:ext cx="83354" cy="48504"/>
            </a:xfrm>
            <a:custGeom>
              <a:rect b="b" l="l" r="r" t="t"/>
              <a:pathLst>
                <a:path extrusionOk="0" h="3023" w="5195">
                  <a:moveTo>
                    <a:pt x="1" y="945"/>
                  </a:moveTo>
                  <a:lnTo>
                    <a:pt x="1701" y="1"/>
                  </a:lnTo>
                  <a:lnTo>
                    <a:pt x="5195" y="2078"/>
                  </a:lnTo>
                  <a:lnTo>
                    <a:pt x="3495" y="30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2487481" y="2951982"/>
              <a:ext cx="96992" cy="56077"/>
            </a:xfrm>
            <a:custGeom>
              <a:rect b="b" l="l" r="r" t="t"/>
              <a:pathLst>
                <a:path extrusionOk="0" h="3495" w="6045">
                  <a:moveTo>
                    <a:pt x="1700" y="0"/>
                  </a:moveTo>
                  <a:lnTo>
                    <a:pt x="6044" y="2550"/>
                  </a:lnTo>
                  <a:lnTo>
                    <a:pt x="4344" y="3494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2448074" y="2930770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3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2099593" y="2729245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039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2137459" y="2750456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" y="1039"/>
                  </a:moveTo>
                  <a:lnTo>
                    <a:pt x="1984" y="2172"/>
                  </a:lnTo>
                  <a:lnTo>
                    <a:pt x="3684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2176865" y="2773192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0" y="944"/>
                  </a:moveTo>
                  <a:lnTo>
                    <a:pt x="1983" y="2078"/>
                  </a:lnTo>
                  <a:lnTo>
                    <a:pt x="3683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2216256" y="2795912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" y="945"/>
                  </a:moveTo>
                  <a:lnTo>
                    <a:pt x="1889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2254138" y="2818648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0" y="944"/>
                  </a:moveTo>
                  <a:lnTo>
                    <a:pt x="1983" y="2078"/>
                  </a:lnTo>
                  <a:lnTo>
                    <a:pt x="3683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2293529" y="2841367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889" y="2078"/>
                  </a:lnTo>
                  <a:lnTo>
                    <a:pt x="3589" y="1039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2331411" y="2862579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" y="1039"/>
                  </a:moveTo>
                  <a:lnTo>
                    <a:pt x="1984" y="2173"/>
                  </a:lnTo>
                  <a:lnTo>
                    <a:pt x="3683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2370801" y="2885315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944"/>
                  </a:moveTo>
                  <a:lnTo>
                    <a:pt x="1984" y="2078"/>
                  </a:lnTo>
                  <a:lnTo>
                    <a:pt x="3684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2410208" y="2908034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2022304" y="2683789"/>
              <a:ext cx="93960" cy="54569"/>
            </a:xfrm>
            <a:custGeom>
              <a:rect b="b" l="l" r="r" t="t"/>
              <a:pathLst>
                <a:path extrusionOk="0" h="3401" w="5856">
                  <a:moveTo>
                    <a:pt x="1606" y="0"/>
                  </a:moveTo>
                  <a:lnTo>
                    <a:pt x="5856" y="2456"/>
                  </a:lnTo>
                  <a:lnTo>
                    <a:pt x="4156" y="3400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2557180" y="2956522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983" y="2078"/>
                  </a:moveTo>
                  <a:lnTo>
                    <a:pt x="3683" y="1134"/>
                  </a:lnTo>
                  <a:lnTo>
                    <a:pt x="3683" y="1134"/>
                  </a:lnTo>
                  <a:lnTo>
                    <a:pt x="1700" y="1"/>
                  </a:lnTo>
                  <a:lnTo>
                    <a:pt x="0" y="945"/>
                  </a:lnTo>
                  <a:lnTo>
                    <a:pt x="95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2519298" y="2933803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1889" y="2172"/>
                  </a:moveTo>
                  <a:lnTo>
                    <a:pt x="3589" y="1133"/>
                  </a:lnTo>
                  <a:lnTo>
                    <a:pt x="1700" y="0"/>
                  </a:lnTo>
                  <a:lnTo>
                    <a:pt x="0" y="1039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2479907" y="2912575"/>
              <a:ext cx="59094" cy="33358"/>
            </a:xfrm>
            <a:custGeom>
              <a:rect b="b" l="l" r="r" t="t"/>
              <a:pathLst>
                <a:path extrusionOk="0" h="2079" w="3683">
                  <a:moveTo>
                    <a:pt x="1983" y="2079"/>
                  </a:moveTo>
                  <a:lnTo>
                    <a:pt x="3683" y="1134"/>
                  </a:lnTo>
                  <a:lnTo>
                    <a:pt x="1700" y="1"/>
                  </a:lnTo>
                  <a:lnTo>
                    <a:pt x="0" y="945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2442025" y="288985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983" y="2078"/>
                  </a:moveTo>
                  <a:lnTo>
                    <a:pt x="3589" y="1134"/>
                  </a:lnTo>
                  <a:lnTo>
                    <a:pt x="1700" y="0"/>
                  </a:lnTo>
                  <a:lnTo>
                    <a:pt x="0" y="945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2169292" y="2732277"/>
              <a:ext cx="290928" cy="168200"/>
            </a:xfrm>
            <a:custGeom>
              <a:rect b="b" l="l" r="r" t="t"/>
              <a:pathLst>
                <a:path extrusionOk="0" h="10483" w="18132">
                  <a:moveTo>
                    <a:pt x="0" y="1039"/>
                  </a:moveTo>
                  <a:lnTo>
                    <a:pt x="1700" y="0"/>
                  </a:lnTo>
                  <a:lnTo>
                    <a:pt x="18131" y="9538"/>
                  </a:lnTo>
                  <a:lnTo>
                    <a:pt x="16526" y="10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2143524" y="2711066"/>
              <a:ext cx="45472" cy="25768"/>
            </a:xfrm>
            <a:custGeom>
              <a:rect b="b" l="l" r="r" t="t"/>
              <a:pathLst>
                <a:path extrusionOk="0" h="1606" w="2834">
                  <a:moveTo>
                    <a:pt x="945" y="0"/>
                  </a:moveTo>
                  <a:lnTo>
                    <a:pt x="2834" y="1039"/>
                  </a:lnTo>
                  <a:lnTo>
                    <a:pt x="1984" y="1606"/>
                  </a:lnTo>
                  <a:lnTo>
                    <a:pt x="1" y="4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2092003" y="2688330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701" y="1"/>
                  </a:moveTo>
                  <a:lnTo>
                    <a:pt x="3684" y="1134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2066251" y="2665610"/>
              <a:ext cx="45472" cy="25768"/>
            </a:xfrm>
            <a:custGeom>
              <a:rect b="b" l="l" r="r" t="t"/>
              <a:pathLst>
                <a:path extrusionOk="0" h="1606" w="2834">
                  <a:moveTo>
                    <a:pt x="850" y="0"/>
                  </a:moveTo>
                  <a:lnTo>
                    <a:pt x="2834" y="1133"/>
                  </a:lnTo>
                  <a:lnTo>
                    <a:pt x="1889" y="1606"/>
                  </a:lnTo>
                  <a:lnTo>
                    <a:pt x="1" y="4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1999584" y="2744391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6"/>
            <p:cNvSpPr/>
            <p:nvPr/>
          </p:nvSpPr>
          <p:spPr>
            <a:xfrm>
              <a:off x="2040499" y="2767127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2081398" y="2791371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2122312" y="2814091"/>
              <a:ext cx="57602" cy="34866"/>
            </a:xfrm>
            <a:custGeom>
              <a:rect b="b" l="l" r="r" t="t"/>
              <a:pathLst>
                <a:path extrusionOk="0" h="2173" w="3590">
                  <a:moveTo>
                    <a:pt x="1" y="1040"/>
                  </a:moveTo>
                  <a:lnTo>
                    <a:pt x="1984" y="2173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2163227" y="283833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2204142" y="2861071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0" y="1039"/>
                  </a:moveTo>
                  <a:lnTo>
                    <a:pt x="1983" y="2172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2245041" y="2885315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4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2285955" y="2909559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4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2326870" y="2932278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2367769" y="2956522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2408684" y="2979258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1039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1943523" y="2779241"/>
              <a:ext cx="48504" cy="28801"/>
            </a:xfrm>
            <a:custGeom>
              <a:rect b="b" l="l" r="r" t="t"/>
              <a:pathLst>
                <a:path extrusionOk="0" h="1795" w="3023">
                  <a:moveTo>
                    <a:pt x="1039" y="1"/>
                  </a:moveTo>
                  <a:lnTo>
                    <a:pt x="3022" y="1134"/>
                  </a:lnTo>
                  <a:lnTo>
                    <a:pt x="1983" y="1795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1982913" y="2801977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39" y="0"/>
                  </a:moveTo>
                  <a:lnTo>
                    <a:pt x="2928" y="1133"/>
                  </a:lnTo>
                  <a:lnTo>
                    <a:pt x="1889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6"/>
            <p:cNvSpPr/>
            <p:nvPr/>
          </p:nvSpPr>
          <p:spPr>
            <a:xfrm>
              <a:off x="2020796" y="2824697"/>
              <a:ext cx="48504" cy="27293"/>
            </a:xfrm>
            <a:custGeom>
              <a:rect b="b" l="l" r="r" t="t"/>
              <a:pathLst>
                <a:path extrusionOk="0" h="1701" w="3023">
                  <a:moveTo>
                    <a:pt x="1039" y="1"/>
                  </a:moveTo>
                  <a:lnTo>
                    <a:pt x="3022" y="1134"/>
                  </a:lnTo>
                  <a:lnTo>
                    <a:pt x="1984" y="1701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6"/>
            <p:cNvSpPr/>
            <p:nvPr/>
          </p:nvSpPr>
          <p:spPr>
            <a:xfrm>
              <a:off x="2060186" y="2847432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40" y="0"/>
                  </a:moveTo>
                  <a:lnTo>
                    <a:pt x="2928" y="1134"/>
                  </a:lnTo>
                  <a:lnTo>
                    <a:pt x="1984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2099593" y="2870152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944" y="1"/>
                  </a:moveTo>
                  <a:lnTo>
                    <a:pt x="2928" y="1040"/>
                  </a:lnTo>
                  <a:lnTo>
                    <a:pt x="1889" y="1701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2137459" y="2891364"/>
              <a:ext cx="48504" cy="28817"/>
            </a:xfrm>
            <a:custGeom>
              <a:rect b="b" l="l" r="r" t="t"/>
              <a:pathLst>
                <a:path extrusionOk="0" h="1796" w="3023">
                  <a:moveTo>
                    <a:pt x="1040" y="1"/>
                  </a:moveTo>
                  <a:lnTo>
                    <a:pt x="3023" y="1134"/>
                  </a:lnTo>
                  <a:lnTo>
                    <a:pt x="1984" y="1795"/>
                  </a:lnTo>
                  <a:lnTo>
                    <a:pt x="1" y="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2176865" y="2914099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1039" y="0"/>
                  </a:moveTo>
                  <a:lnTo>
                    <a:pt x="2928" y="1134"/>
                  </a:lnTo>
                  <a:lnTo>
                    <a:pt x="1889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2214748" y="2936819"/>
              <a:ext cx="48488" cy="27293"/>
            </a:xfrm>
            <a:custGeom>
              <a:rect b="b" l="l" r="r" t="t"/>
              <a:pathLst>
                <a:path extrusionOk="0" h="1701" w="3022">
                  <a:moveTo>
                    <a:pt x="1039" y="1"/>
                  </a:moveTo>
                  <a:lnTo>
                    <a:pt x="3022" y="1134"/>
                  </a:lnTo>
                  <a:lnTo>
                    <a:pt x="1983" y="1701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2254138" y="2959555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1039" y="0"/>
                  </a:moveTo>
                  <a:lnTo>
                    <a:pt x="2928" y="1134"/>
                  </a:lnTo>
                  <a:lnTo>
                    <a:pt x="1983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2293529" y="2982274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945" y="1"/>
                  </a:moveTo>
                  <a:lnTo>
                    <a:pt x="2928" y="1040"/>
                  </a:lnTo>
                  <a:lnTo>
                    <a:pt x="1889" y="1701"/>
                  </a:lnTo>
                  <a:lnTo>
                    <a:pt x="1" y="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6"/>
            <p:cNvSpPr/>
            <p:nvPr/>
          </p:nvSpPr>
          <p:spPr>
            <a:xfrm>
              <a:off x="2331411" y="3003502"/>
              <a:ext cx="48504" cy="28801"/>
            </a:xfrm>
            <a:custGeom>
              <a:rect b="b" l="l" r="r" t="t"/>
              <a:pathLst>
                <a:path extrusionOk="0" h="1795" w="3023">
                  <a:moveTo>
                    <a:pt x="1039" y="0"/>
                  </a:moveTo>
                  <a:lnTo>
                    <a:pt x="3022" y="1133"/>
                  </a:lnTo>
                  <a:lnTo>
                    <a:pt x="1984" y="1794"/>
                  </a:lnTo>
                  <a:lnTo>
                    <a:pt x="1" y="6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2672720" y="2850112"/>
              <a:ext cx="93574" cy="110967"/>
            </a:xfrm>
            <a:custGeom>
              <a:rect b="b" l="l" r="r" t="t"/>
              <a:pathLst>
                <a:path extrusionOk="0" h="6916" w="5832">
                  <a:moveTo>
                    <a:pt x="2030" y="1"/>
                  </a:moveTo>
                  <a:cubicBezTo>
                    <a:pt x="123" y="1"/>
                    <a:pt x="1" y="2952"/>
                    <a:pt x="165" y="3611"/>
                  </a:cubicBezTo>
                  <a:cubicBezTo>
                    <a:pt x="1204" y="6821"/>
                    <a:pt x="2243" y="6821"/>
                    <a:pt x="3187" y="6916"/>
                  </a:cubicBezTo>
                  <a:cubicBezTo>
                    <a:pt x="3470" y="6916"/>
                    <a:pt x="5265" y="3611"/>
                    <a:pt x="5265" y="3611"/>
                  </a:cubicBezTo>
                  <a:cubicBezTo>
                    <a:pt x="5265" y="3611"/>
                    <a:pt x="5831" y="1250"/>
                    <a:pt x="2998" y="211"/>
                  </a:cubicBezTo>
                  <a:cubicBezTo>
                    <a:pt x="2633" y="65"/>
                    <a:pt x="2312" y="1"/>
                    <a:pt x="2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2655664" y="2319841"/>
              <a:ext cx="325778" cy="615486"/>
            </a:xfrm>
            <a:custGeom>
              <a:rect b="b" l="l" r="r" t="t"/>
              <a:pathLst>
                <a:path extrusionOk="0" h="38360" w="20304">
                  <a:moveTo>
                    <a:pt x="16225" y="1"/>
                  </a:moveTo>
                  <a:cubicBezTo>
                    <a:pt x="14761" y="1"/>
                    <a:pt x="13409" y="1814"/>
                    <a:pt x="12749" y="2474"/>
                  </a:cubicBezTo>
                  <a:cubicBezTo>
                    <a:pt x="10672" y="4646"/>
                    <a:pt x="11144" y="7668"/>
                    <a:pt x="10955" y="10879"/>
                  </a:cubicBezTo>
                  <a:cubicBezTo>
                    <a:pt x="10766" y="12768"/>
                    <a:pt x="10860" y="22306"/>
                    <a:pt x="10860" y="22306"/>
                  </a:cubicBezTo>
                  <a:cubicBezTo>
                    <a:pt x="10860" y="22306"/>
                    <a:pt x="8311" y="25044"/>
                    <a:pt x="7272" y="29010"/>
                  </a:cubicBezTo>
                  <a:cubicBezTo>
                    <a:pt x="6422" y="32410"/>
                    <a:pt x="0" y="36093"/>
                    <a:pt x="0" y="36093"/>
                  </a:cubicBezTo>
                  <a:lnTo>
                    <a:pt x="3872" y="38359"/>
                  </a:lnTo>
                  <a:cubicBezTo>
                    <a:pt x="3872" y="38359"/>
                    <a:pt x="7461" y="34865"/>
                    <a:pt x="10010" y="31749"/>
                  </a:cubicBezTo>
                  <a:cubicBezTo>
                    <a:pt x="12466" y="28538"/>
                    <a:pt x="14071" y="27877"/>
                    <a:pt x="15488" y="24194"/>
                  </a:cubicBezTo>
                  <a:cubicBezTo>
                    <a:pt x="16810" y="20606"/>
                    <a:pt x="16904" y="16451"/>
                    <a:pt x="18321" y="12768"/>
                  </a:cubicBezTo>
                  <a:cubicBezTo>
                    <a:pt x="19737" y="9179"/>
                    <a:pt x="20304" y="4174"/>
                    <a:pt x="18132" y="1247"/>
                  </a:cubicBezTo>
                  <a:cubicBezTo>
                    <a:pt x="17506" y="337"/>
                    <a:pt x="16855" y="1"/>
                    <a:pt x="16225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2531412" y="2877982"/>
              <a:ext cx="200033" cy="120225"/>
            </a:xfrm>
            <a:custGeom>
              <a:rect b="b" l="l" r="r" t="t"/>
              <a:pathLst>
                <a:path extrusionOk="0" h="7493" w="12467">
                  <a:moveTo>
                    <a:pt x="7727" y="0"/>
                  </a:moveTo>
                  <a:cubicBezTo>
                    <a:pt x="7401" y="0"/>
                    <a:pt x="7083" y="23"/>
                    <a:pt x="6800" y="79"/>
                  </a:cubicBezTo>
                  <a:cubicBezTo>
                    <a:pt x="5434" y="250"/>
                    <a:pt x="4223" y="1347"/>
                    <a:pt x="3305" y="1347"/>
                  </a:cubicBezTo>
                  <a:cubicBezTo>
                    <a:pt x="3208" y="1347"/>
                    <a:pt x="3113" y="1334"/>
                    <a:pt x="3023" y="1307"/>
                  </a:cubicBezTo>
                  <a:cubicBezTo>
                    <a:pt x="2918" y="1260"/>
                    <a:pt x="2833" y="1240"/>
                    <a:pt x="2766" y="1240"/>
                  </a:cubicBezTo>
                  <a:cubicBezTo>
                    <a:pt x="2292" y="1240"/>
                    <a:pt x="2727" y="2286"/>
                    <a:pt x="3306" y="2535"/>
                  </a:cubicBezTo>
                  <a:cubicBezTo>
                    <a:pt x="3386" y="2567"/>
                    <a:pt x="3499" y="2580"/>
                    <a:pt x="3634" y="2580"/>
                  </a:cubicBezTo>
                  <a:cubicBezTo>
                    <a:pt x="4224" y="2580"/>
                    <a:pt x="5248" y="2333"/>
                    <a:pt x="5909" y="2333"/>
                  </a:cubicBezTo>
                  <a:cubicBezTo>
                    <a:pt x="5992" y="2333"/>
                    <a:pt x="6069" y="2337"/>
                    <a:pt x="6139" y="2346"/>
                  </a:cubicBezTo>
                  <a:cubicBezTo>
                    <a:pt x="5761" y="2724"/>
                    <a:pt x="5572" y="3007"/>
                    <a:pt x="5572" y="3007"/>
                  </a:cubicBezTo>
                  <a:lnTo>
                    <a:pt x="3778" y="4612"/>
                  </a:lnTo>
                  <a:lnTo>
                    <a:pt x="2551" y="4801"/>
                  </a:lnTo>
                  <a:cubicBezTo>
                    <a:pt x="2551" y="4801"/>
                    <a:pt x="1890" y="4612"/>
                    <a:pt x="1134" y="4329"/>
                  </a:cubicBezTo>
                  <a:cubicBezTo>
                    <a:pt x="1040" y="4288"/>
                    <a:pt x="949" y="4271"/>
                    <a:pt x="863" y="4271"/>
                  </a:cubicBezTo>
                  <a:cubicBezTo>
                    <a:pt x="348" y="4271"/>
                    <a:pt x="1" y="4896"/>
                    <a:pt x="1" y="4896"/>
                  </a:cubicBezTo>
                  <a:lnTo>
                    <a:pt x="2173" y="5840"/>
                  </a:lnTo>
                  <a:lnTo>
                    <a:pt x="2456" y="5840"/>
                  </a:lnTo>
                  <a:cubicBezTo>
                    <a:pt x="2645" y="5934"/>
                    <a:pt x="2834" y="6123"/>
                    <a:pt x="2928" y="6312"/>
                  </a:cubicBezTo>
                  <a:cubicBezTo>
                    <a:pt x="3117" y="6595"/>
                    <a:pt x="3495" y="6595"/>
                    <a:pt x="3873" y="6690"/>
                  </a:cubicBezTo>
                  <a:cubicBezTo>
                    <a:pt x="3967" y="6784"/>
                    <a:pt x="4062" y="6879"/>
                    <a:pt x="4156" y="6973"/>
                  </a:cubicBezTo>
                  <a:cubicBezTo>
                    <a:pt x="4345" y="7256"/>
                    <a:pt x="4911" y="7256"/>
                    <a:pt x="5289" y="7256"/>
                  </a:cubicBezTo>
                  <a:cubicBezTo>
                    <a:pt x="5525" y="7445"/>
                    <a:pt x="5856" y="7493"/>
                    <a:pt x="6127" y="7493"/>
                  </a:cubicBezTo>
                  <a:cubicBezTo>
                    <a:pt x="6399" y="7493"/>
                    <a:pt x="6611" y="7445"/>
                    <a:pt x="6611" y="7445"/>
                  </a:cubicBezTo>
                  <a:lnTo>
                    <a:pt x="8122" y="6973"/>
                  </a:lnTo>
                  <a:lnTo>
                    <a:pt x="10011" y="5084"/>
                  </a:lnTo>
                  <a:cubicBezTo>
                    <a:pt x="11239" y="3951"/>
                    <a:pt x="12466" y="2724"/>
                    <a:pt x="12372" y="2535"/>
                  </a:cubicBezTo>
                  <a:cubicBezTo>
                    <a:pt x="12277" y="2251"/>
                    <a:pt x="11144" y="646"/>
                    <a:pt x="11144" y="646"/>
                  </a:cubicBezTo>
                  <a:cubicBezTo>
                    <a:pt x="11144" y="646"/>
                    <a:pt x="10861" y="457"/>
                    <a:pt x="10483" y="363"/>
                  </a:cubicBezTo>
                  <a:cubicBezTo>
                    <a:pt x="10483" y="363"/>
                    <a:pt x="9033" y="0"/>
                    <a:pt x="7727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2690514" y="2297763"/>
              <a:ext cx="309107" cy="663316"/>
            </a:xfrm>
            <a:custGeom>
              <a:rect b="b" l="l" r="r" t="t"/>
              <a:pathLst>
                <a:path extrusionOk="0" h="41341" w="19265">
                  <a:moveTo>
                    <a:pt x="13168" y="0"/>
                  </a:moveTo>
                  <a:cubicBezTo>
                    <a:pt x="10959" y="0"/>
                    <a:pt x="10101" y="1906"/>
                    <a:pt x="8405" y="6400"/>
                  </a:cubicBezTo>
                  <a:cubicBezTo>
                    <a:pt x="6422" y="11405"/>
                    <a:pt x="7838" y="18110"/>
                    <a:pt x="6611" y="22454"/>
                  </a:cubicBezTo>
                  <a:cubicBezTo>
                    <a:pt x="5478" y="26704"/>
                    <a:pt x="0" y="34636"/>
                    <a:pt x="0" y="34636"/>
                  </a:cubicBezTo>
                  <a:cubicBezTo>
                    <a:pt x="0" y="34636"/>
                    <a:pt x="172" y="34536"/>
                    <a:pt x="481" y="34536"/>
                  </a:cubicBezTo>
                  <a:cubicBezTo>
                    <a:pt x="968" y="34536"/>
                    <a:pt x="1795" y="34783"/>
                    <a:pt x="2833" y="36053"/>
                  </a:cubicBezTo>
                  <a:cubicBezTo>
                    <a:pt x="4533" y="38225"/>
                    <a:pt x="2078" y="41341"/>
                    <a:pt x="2078" y="41341"/>
                  </a:cubicBezTo>
                  <a:cubicBezTo>
                    <a:pt x="2078" y="41341"/>
                    <a:pt x="12560" y="32653"/>
                    <a:pt x="14543" y="27553"/>
                  </a:cubicBezTo>
                  <a:cubicBezTo>
                    <a:pt x="16526" y="22454"/>
                    <a:pt x="19265" y="5456"/>
                    <a:pt x="17565" y="3000"/>
                  </a:cubicBezTo>
                  <a:cubicBezTo>
                    <a:pt x="15960" y="545"/>
                    <a:pt x="13977" y="73"/>
                    <a:pt x="13977" y="73"/>
                  </a:cubicBezTo>
                  <a:cubicBezTo>
                    <a:pt x="13688" y="25"/>
                    <a:pt x="13419" y="0"/>
                    <a:pt x="13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6"/>
            <p:cNvSpPr/>
            <p:nvPr/>
          </p:nvSpPr>
          <p:spPr>
            <a:xfrm>
              <a:off x="1082885" y="2092098"/>
              <a:ext cx="763341" cy="765395"/>
            </a:xfrm>
            <a:custGeom>
              <a:rect b="b" l="l" r="r" t="t"/>
              <a:pathLst>
                <a:path extrusionOk="0" h="47703" w="47575">
                  <a:moveTo>
                    <a:pt x="2108" y="1"/>
                  </a:moveTo>
                  <a:cubicBezTo>
                    <a:pt x="862" y="1"/>
                    <a:pt x="1" y="1011"/>
                    <a:pt x="1" y="2692"/>
                  </a:cubicBezTo>
                  <a:lnTo>
                    <a:pt x="6706" y="20824"/>
                  </a:lnTo>
                  <a:cubicBezTo>
                    <a:pt x="6706" y="23279"/>
                    <a:pt x="8500" y="26206"/>
                    <a:pt x="10577" y="27434"/>
                  </a:cubicBezTo>
                  <a:lnTo>
                    <a:pt x="42307" y="47265"/>
                  </a:lnTo>
                  <a:cubicBezTo>
                    <a:pt x="42839" y="47566"/>
                    <a:pt x="43433" y="47702"/>
                    <a:pt x="44020" y="47702"/>
                  </a:cubicBezTo>
                  <a:cubicBezTo>
                    <a:pt x="45831" y="47702"/>
                    <a:pt x="47574" y="46404"/>
                    <a:pt x="47218" y="44621"/>
                  </a:cubicBezTo>
                  <a:cubicBezTo>
                    <a:pt x="46368" y="39805"/>
                    <a:pt x="42402" y="30928"/>
                    <a:pt x="40796" y="26301"/>
                  </a:cubicBezTo>
                  <a:cubicBezTo>
                    <a:pt x="40230" y="24506"/>
                    <a:pt x="39096" y="20918"/>
                    <a:pt x="37019" y="19690"/>
                  </a:cubicBezTo>
                  <a:lnTo>
                    <a:pt x="3778" y="520"/>
                  </a:lnTo>
                  <a:cubicBezTo>
                    <a:pt x="3179" y="166"/>
                    <a:pt x="2612" y="1"/>
                    <a:pt x="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6"/>
            <p:cNvSpPr/>
            <p:nvPr/>
          </p:nvSpPr>
          <p:spPr>
            <a:xfrm>
              <a:off x="1060165" y="2101228"/>
              <a:ext cx="768572" cy="754644"/>
            </a:xfrm>
            <a:custGeom>
              <a:rect b="b" l="l" r="r" t="t"/>
              <a:pathLst>
                <a:path extrusionOk="0" h="47033" w="47901">
                  <a:moveTo>
                    <a:pt x="2118" y="1"/>
                  </a:moveTo>
                  <a:cubicBezTo>
                    <a:pt x="866" y="1"/>
                    <a:pt x="0" y="1032"/>
                    <a:pt x="0" y="2784"/>
                  </a:cubicBezTo>
                  <a:cubicBezTo>
                    <a:pt x="0" y="2784"/>
                    <a:pt x="5194" y="16288"/>
                    <a:pt x="6705" y="20821"/>
                  </a:cubicBezTo>
                  <a:cubicBezTo>
                    <a:pt x="7366" y="22615"/>
                    <a:pt x="8499" y="26298"/>
                    <a:pt x="10577" y="27526"/>
                  </a:cubicBezTo>
                  <a:lnTo>
                    <a:pt x="43723" y="46696"/>
                  </a:lnTo>
                  <a:cubicBezTo>
                    <a:pt x="44141" y="46932"/>
                    <a:pt x="44555" y="47032"/>
                    <a:pt x="44949" y="47032"/>
                  </a:cubicBezTo>
                  <a:cubicBezTo>
                    <a:pt x="46603" y="47032"/>
                    <a:pt x="47900" y="45269"/>
                    <a:pt x="47595" y="44430"/>
                  </a:cubicBezTo>
                  <a:cubicBezTo>
                    <a:pt x="46367" y="40463"/>
                    <a:pt x="42401" y="30926"/>
                    <a:pt x="40796" y="26393"/>
                  </a:cubicBezTo>
                  <a:cubicBezTo>
                    <a:pt x="40229" y="24599"/>
                    <a:pt x="39096" y="20916"/>
                    <a:pt x="37018" y="19688"/>
                  </a:cubicBezTo>
                  <a:lnTo>
                    <a:pt x="3778" y="518"/>
                  </a:lnTo>
                  <a:cubicBezTo>
                    <a:pt x="3183" y="166"/>
                    <a:pt x="2619" y="1"/>
                    <a:pt x="2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6"/>
            <p:cNvSpPr/>
            <p:nvPr/>
          </p:nvSpPr>
          <p:spPr>
            <a:xfrm>
              <a:off x="1385927" y="2592878"/>
              <a:ext cx="69716" cy="80321"/>
            </a:xfrm>
            <a:custGeom>
              <a:rect b="b" l="l" r="r" t="t"/>
              <a:pathLst>
                <a:path extrusionOk="0" h="5006" w="4345">
                  <a:moveTo>
                    <a:pt x="3117" y="0"/>
                  </a:moveTo>
                  <a:lnTo>
                    <a:pt x="1" y="2739"/>
                  </a:lnTo>
                  <a:lnTo>
                    <a:pt x="4345" y="5005"/>
                  </a:lnTo>
                  <a:lnTo>
                    <a:pt x="4345" y="5005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1329866" y="2705001"/>
              <a:ext cx="157594" cy="103041"/>
            </a:xfrm>
            <a:custGeom>
              <a:rect b="b" l="l" r="r" t="t"/>
              <a:pathLst>
                <a:path extrusionOk="0" h="6422" w="9822">
                  <a:moveTo>
                    <a:pt x="5667" y="0"/>
                  </a:moveTo>
                  <a:lnTo>
                    <a:pt x="0" y="4722"/>
                  </a:lnTo>
                  <a:lnTo>
                    <a:pt x="2834" y="6422"/>
                  </a:lnTo>
                  <a:lnTo>
                    <a:pt x="9822" y="2361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1355618" y="2567110"/>
              <a:ext cx="131842" cy="298517"/>
            </a:xfrm>
            <a:custGeom>
              <a:rect b="b" l="l" r="r" t="t"/>
              <a:pathLst>
                <a:path extrusionOk="0" h="18605" w="8217">
                  <a:moveTo>
                    <a:pt x="4817" y="1"/>
                  </a:moveTo>
                  <a:lnTo>
                    <a:pt x="1" y="13883"/>
                  </a:lnTo>
                  <a:lnTo>
                    <a:pt x="1" y="18605"/>
                  </a:lnTo>
                  <a:lnTo>
                    <a:pt x="8217" y="13883"/>
                  </a:lnTo>
                  <a:lnTo>
                    <a:pt x="8217" y="11050"/>
                  </a:lnTo>
                  <a:lnTo>
                    <a:pt x="2834" y="14072"/>
                  </a:lnTo>
                  <a:lnTo>
                    <a:pt x="2834" y="12561"/>
                  </a:lnTo>
                  <a:lnTo>
                    <a:pt x="5006" y="1606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1254101" y="2535293"/>
              <a:ext cx="178822" cy="334875"/>
            </a:xfrm>
            <a:custGeom>
              <a:rect b="b" l="l" r="r" t="t"/>
              <a:pathLst>
                <a:path extrusionOk="0" h="20871" w="11145">
                  <a:moveTo>
                    <a:pt x="7744" y="1"/>
                  </a:moveTo>
                  <a:lnTo>
                    <a:pt x="1" y="12183"/>
                  </a:lnTo>
                  <a:lnTo>
                    <a:pt x="1" y="16999"/>
                  </a:lnTo>
                  <a:lnTo>
                    <a:pt x="6328" y="20871"/>
                  </a:lnTo>
                  <a:lnTo>
                    <a:pt x="6328" y="15866"/>
                  </a:lnTo>
                  <a:lnTo>
                    <a:pt x="11144" y="1984"/>
                  </a:lnTo>
                  <a:lnTo>
                    <a:pt x="7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2158686" y="2474691"/>
              <a:ext cx="186379" cy="117867"/>
            </a:xfrm>
            <a:custGeom>
              <a:rect b="b" l="l" r="r" t="t"/>
              <a:pathLst>
                <a:path extrusionOk="0" h="7346" w="11616">
                  <a:moveTo>
                    <a:pt x="3494" y="4722"/>
                  </a:moveTo>
                  <a:lnTo>
                    <a:pt x="2078" y="5383"/>
                  </a:lnTo>
                  <a:cubicBezTo>
                    <a:pt x="2172" y="5289"/>
                    <a:pt x="2266" y="5194"/>
                    <a:pt x="2266" y="5194"/>
                  </a:cubicBezTo>
                  <a:lnTo>
                    <a:pt x="3400" y="4722"/>
                  </a:lnTo>
                  <a:close/>
                  <a:moveTo>
                    <a:pt x="3116" y="0"/>
                  </a:moveTo>
                  <a:cubicBezTo>
                    <a:pt x="3116" y="1345"/>
                    <a:pt x="4302" y="1582"/>
                    <a:pt x="5140" y="1582"/>
                  </a:cubicBezTo>
                  <a:cubicBezTo>
                    <a:pt x="5596" y="1582"/>
                    <a:pt x="5949" y="1511"/>
                    <a:pt x="5949" y="1511"/>
                  </a:cubicBezTo>
                  <a:lnTo>
                    <a:pt x="6138" y="2078"/>
                  </a:lnTo>
                  <a:cubicBezTo>
                    <a:pt x="6044" y="2078"/>
                    <a:pt x="5949" y="2078"/>
                    <a:pt x="5855" y="2172"/>
                  </a:cubicBezTo>
                  <a:lnTo>
                    <a:pt x="2739" y="2267"/>
                  </a:lnTo>
                  <a:lnTo>
                    <a:pt x="1039" y="3117"/>
                  </a:lnTo>
                  <a:lnTo>
                    <a:pt x="0" y="4722"/>
                  </a:lnTo>
                  <a:cubicBezTo>
                    <a:pt x="0" y="4722"/>
                    <a:pt x="231" y="5046"/>
                    <a:pt x="532" y="5046"/>
                  </a:cubicBezTo>
                  <a:cubicBezTo>
                    <a:pt x="661" y="5046"/>
                    <a:pt x="803" y="4987"/>
                    <a:pt x="944" y="4817"/>
                  </a:cubicBezTo>
                  <a:cubicBezTo>
                    <a:pt x="1417" y="4250"/>
                    <a:pt x="1794" y="3778"/>
                    <a:pt x="1794" y="3778"/>
                  </a:cubicBezTo>
                  <a:lnTo>
                    <a:pt x="2927" y="3400"/>
                  </a:lnTo>
                  <a:lnTo>
                    <a:pt x="3305" y="3494"/>
                  </a:lnTo>
                  <a:lnTo>
                    <a:pt x="3211" y="3494"/>
                  </a:lnTo>
                  <a:lnTo>
                    <a:pt x="1322" y="4533"/>
                  </a:lnTo>
                  <a:lnTo>
                    <a:pt x="189" y="6328"/>
                  </a:lnTo>
                  <a:cubicBezTo>
                    <a:pt x="189" y="6328"/>
                    <a:pt x="468" y="6607"/>
                    <a:pt x="769" y="6607"/>
                  </a:cubicBezTo>
                  <a:cubicBezTo>
                    <a:pt x="859" y="6607"/>
                    <a:pt x="952" y="6582"/>
                    <a:pt x="1039" y="6516"/>
                  </a:cubicBezTo>
                  <a:lnTo>
                    <a:pt x="1039" y="6516"/>
                  </a:lnTo>
                  <a:lnTo>
                    <a:pt x="755" y="6894"/>
                  </a:lnTo>
                  <a:cubicBezTo>
                    <a:pt x="755" y="6894"/>
                    <a:pt x="1085" y="7176"/>
                    <a:pt x="1445" y="7176"/>
                  </a:cubicBezTo>
                  <a:cubicBezTo>
                    <a:pt x="1595" y="7176"/>
                    <a:pt x="1750" y="7127"/>
                    <a:pt x="1889" y="6989"/>
                  </a:cubicBezTo>
                  <a:cubicBezTo>
                    <a:pt x="2361" y="6422"/>
                    <a:pt x="2739" y="6044"/>
                    <a:pt x="2739" y="6044"/>
                  </a:cubicBezTo>
                  <a:lnTo>
                    <a:pt x="3211" y="5950"/>
                  </a:lnTo>
                  <a:lnTo>
                    <a:pt x="3211" y="5950"/>
                  </a:lnTo>
                  <a:lnTo>
                    <a:pt x="2833" y="6139"/>
                  </a:lnTo>
                  <a:lnTo>
                    <a:pt x="1983" y="7177"/>
                  </a:lnTo>
                  <a:cubicBezTo>
                    <a:pt x="1983" y="7177"/>
                    <a:pt x="2193" y="7345"/>
                    <a:pt x="2417" y="7345"/>
                  </a:cubicBezTo>
                  <a:cubicBezTo>
                    <a:pt x="2529" y="7345"/>
                    <a:pt x="2644" y="7303"/>
                    <a:pt x="2739" y="7177"/>
                  </a:cubicBezTo>
                  <a:cubicBezTo>
                    <a:pt x="3022" y="6800"/>
                    <a:pt x="3305" y="6516"/>
                    <a:pt x="3305" y="6516"/>
                  </a:cubicBezTo>
                  <a:lnTo>
                    <a:pt x="4061" y="6328"/>
                  </a:lnTo>
                  <a:lnTo>
                    <a:pt x="5949" y="6800"/>
                  </a:lnTo>
                  <a:cubicBezTo>
                    <a:pt x="6422" y="6941"/>
                    <a:pt x="7319" y="7012"/>
                    <a:pt x="8192" y="7012"/>
                  </a:cubicBezTo>
                  <a:cubicBezTo>
                    <a:pt x="9066" y="7012"/>
                    <a:pt x="9916" y="6941"/>
                    <a:pt x="10293" y="6800"/>
                  </a:cubicBezTo>
                  <a:cubicBezTo>
                    <a:pt x="10577" y="6611"/>
                    <a:pt x="11615" y="4817"/>
                    <a:pt x="11615" y="4817"/>
                  </a:cubicBezTo>
                  <a:cubicBezTo>
                    <a:pt x="11615" y="4817"/>
                    <a:pt x="11049" y="3022"/>
                    <a:pt x="9632" y="2172"/>
                  </a:cubicBezTo>
                  <a:lnTo>
                    <a:pt x="7649" y="473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1338963" y="3245926"/>
              <a:ext cx="196984" cy="389428"/>
            </a:xfrm>
            <a:custGeom>
              <a:rect b="b" l="l" r="r" t="t"/>
              <a:pathLst>
                <a:path extrusionOk="0" h="24271" w="12277">
                  <a:moveTo>
                    <a:pt x="5477" y="1889"/>
                  </a:moveTo>
                  <a:lnTo>
                    <a:pt x="11332" y="7366"/>
                  </a:lnTo>
                  <a:lnTo>
                    <a:pt x="11049" y="8216"/>
                  </a:lnTo>
                  <a:lnTo>
                    <a:pt x="5194" y="2739"/>
                  </a:lnTo>
                  <a:lnTo>
                    <a:pt x="5477" y="1889"/>
                  </a:lnTo>
                  <a:close/>
                  <a:moveTo>
                    <a:pt x="4627" y="4722"/>
                  </a:moveTo>
                  <a:lnTo>
                    <a:pt x="10482" y="10199"/>
                  </a:lnTo>
                  <a:lnTo>
                    <a:pt x="9727" y="12844"/>
                  </a:lnTo>
                  <a:lnTo>
                    <a:pt x="3872" y="7366"/>
                  </a:lnTo>
                  <a:lnTo>
                    <a:pt x="4627" y="4722"/>
                  </a:lnTo>
                  <a:close/>
                  <a:moveTo>
                    <a:pt x="3683" y="8122"/>
                  </a:moveTo>
                  <a:lnTo>
                    <a:pt x="6422" y="10672"/>
                  </a:lnTo>
                  <a:lnTo>
                    <a:pt x="5666" y="13316"/>
                  </a:lnTo>
                  <a:lnTo>
                    <a:pt x="2928" y="10766"/>
                  </a:lnTo>
                  <a:lnTo>
                    <a:pt x="3683" y="8122"/>
                  </a:lnTo>
                  <a:close/>
                  <a:moveTo>
                    <a:pt x="6799" y="11049"/>
                  </a:moveTo>
                  <a:lnTo>
                    <a:pt x="9538" y="13599"/>
                  </a:lnTo>
                  <a:lnTo>
                    <a:pt x="8782" y="16243"/>
                  </a:lnTo>
                  <a:lnTo>
                    <a:pt x="6044" y="13694"/>
                  </a:lnTo>
                  <a:lnTo>
                    <a:pt x="6799" y="11049"/>
                  </a:lnTo>
                  <a:close/>
                  <a:moveTo>
                    <a:pt x="2550" y="11805"/>
                  </a:moveTo>
                  <a:lnTo>
                    <a:pt x="8499" y="17282"/>
                  </a:lnTo>
                  <a:lnTo>
                    <a:pt x="8310" y="17849"/>
                  </a:lnTo>
                  <a:lnTo>
                    <a:pt x="2455" y="12277"/>
                  </a:lnTo>
                  <a:lnTo>
                    <a:pt x="2550" y="11805"/>
                  </a:lnTo>
                  <a:close/>
                  <a:moveTo>
                    <a:pt x="2267" y="12844"/>
                  </a:moveTo>
                  <a:lnTo>
                    <a:pt x="8216" y="18415"/>
                  </a:lnTo>
                  <a:lnTo>
                    <a:pt x="8027" y="18887"/>
                  </a:lnTo>
                  <a:lnTo>
                    <a:pt x="2172" y="13410"/>
                  </a:lnTo>
                  <a:lnTo>
                    <a:pt x="2267" y="12844"/>
                  </a:lnTo>
                  <a:close/>
                  <a:moveTo>
                    <a:pt x="1983" y="13977"/>
                  </a:moveTo>
                  <a:lnTo>
                    <a:pt x="7838" y="19454"/>
                  </a:lnTo>
                  <a:lnTo>
                    <a:pt x="7744" y="19926"/>
                  </a:lnTo>
                  <a:lnTo>
                    <a:pt x="1794" y="14449"/>
                  </a:lnTo>
                  <a:lnTo>
                    <a:pt x="1983" y="13977"/>
                  </a:lnTo>
                  <a:close/>
                  <a:moveTo>
                    <a:pt x="1700" y="15016"/>
                  </a:moveTo>
                  <a:lnTo>
                    <a:pt x="7555" y="20493"/>
                  </a:lnTo>
                  <a:lnTo>
                    <a:pt x="7460" y="21059"/>
                  </a:lnTo>
                  <a:lnTo>
                    <a:pt x="1511" y="15488"/>
                  </a:lnTo>
                  <a:lnTo>
                    <a:pt x="1700" y="15016"/>
                  </a:lnTo>
                  <a:close/>
                  <a:moveTo>
                    <a:pt x="1322" y="16149"/>
                  </a:moveTo>
                  <a:lnTo>
                    <a:pt x="7272" y="21626"/>
                  </a:lnTo>
                  <a:lnTo>
                    <a:pt x="7083" y="22098"/>
                  </a:lnTo>
                  <a:lnTo>
                    <a:pt x="1228" y="16621"/>
                  </a:lnTo>
                  <a:lnTo>
                    <a:pt x="1322" y="16149"/>
                  </a:lnTo>
                  <a:close/>
                  <a:moveTo>
                    <a:pt x="5005" y="1"/>
                  </a:moveTo>
                  <a:lnTo>
                    <a:pt x="0" y="17471"/>
                  </a:lnTo>
                  <a:lnTo>
                    <a:pt x="7272" y="24270"/>
                  </a:lnTo>
                  <a:lnTo>
                    <a:pt x="12277" y="6800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1422285" y="3276235"/>
              <a:ext cx="98516" cy="101533"/>
            </a:xfrm>
            <a:custGeom>
              <a:rect b="b" l="l" r="r" t="t"/>
              <a:pathLst>
                <a:path extrusionOk="0" h="6328" w="6140">
                  <a:moveTo>
                    <a:pt x="284" y="0"/>
                  </a:moveTo>
                  <a:lnTo>
                    <a:pt x="1" y="850"/>
                  </a:lnTo>
                  <a:lnTo>
                    <a:pt x="5856" y="6327"/>
                  </a:lnTo>
                  <a:lnTo>
                    <a:pt x="6139" y="5477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1378354" y="3435321"/>
              <a:ext cx="96992" cy="96992"/>
            </a:xfrm>
            <a:custGeom>
              <a:rect b="b" l="l" r="r" t="t"/>
              <a:pathLst>
                <a:path extrusionOk="0" h="6045" w="6045">
                  <a:moveTo>
                    <a:pt x="95" y="1"/>
                  </a:moveTo>
                  <a:lnTo>
                    <a:pt x="0" y="473"/>
                  </a:lnTo>
                  <a:lnTo>
                    <a:pt x="5855" y="6045"/>
                  </a:lnTo>
                  <a:lnTo>
                    <a:pt x="6044" y="54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1373813" y="3451992"/>
              <a:ext cx="96976" cy="96992"/>
            </a:xfrm>
            <a:custGeom>
              <a:rect b="b" l="l" r="r" t="t"/>
              <a:pathLst>
                <a:path extrusionOk="0" h="6045" w="6044">
                  <a:moveTo>
                    <a:pt x="95" y="1"/>
                  </a:moveTo>
                  <a:lnTo>
                    <a:pt x="0" y="567"/>
                  </a:lnTo>
                  <a:lnTo>
                    <a:pt x="5855" y="6044"/>
                  </a:lnTo>
                  <a:lnTo>
                    <a:pt x="6044" y="5572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6"/>
            <p:cNvSpPr/>
            <p:nvPr/>
          </p:nvSpPr>
          <p:spPr>
            <a:xfrm>
              <a:off x="1367748" y="3470171"/>
              <a:ext cx="96992" cy="95484"/>
            </a:xfrm>
            <a:custGeom>
              <a:rect b="b" l="l" r="r" t="t"/>
              <a:pathLst>
                <a:path extrusionOk="0" h="5951" w="6045">
                  <a:moveTo>
                    <a:pt x="189" y="1"/>
                  </a:moveTo>
                  <a:lnTo>
                    <a:pt x="0" y="473"/>
                  </a:lnTo>
                  <a:lnTo>
                    <a:pt x="5950" y="5950"/>
                  </a:lnTo>
                  <a:lnTo>
                    <a:pt x="6044" y="547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6"/>
            <p:cNvSpPr/>
            <p:nvPr/>
          </p:nvSpPr>
          <p:spPr>
            <a:xfrm>
              <a:off x="1363207" y="3486842"/>
              <a:ext cx="96976" cy="96992"/>
            </a:xfrm>
            <a:custGeom>
              <a:rect b="b" l="l" r="r" t="t"/>
              <a:pathLst>
                <a:path extrusionOk="0" h="6045" w="6044">
                  <a:moveTo>
                    <a:pt x="189" y="1"/>
                  </a:moveTo>
                  <a:lnTo>
                    <a:pt x="0" y="473"/>
                  </a:lnTo>
                  <a:lnTo>
                    <a:pt x="5949" y="6044"/>
                  </a:lnTo>
                  <a:lnTo>
                    <a:pt x="6044" y="547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6"/>
            <p:cNvSpPr/>
            <p:nvPr/>
          </p:nvSpPr>
          <p:spPr>
            <a:xfrm>
              <a:off x="1358651" y="3505021"/>
              <a:ext cx="96992" cy="95484"/>
            </a:xfrm>
            <a:custGeom>
              <a:rect b="b" l="l" r="r" t="t"/>
              <a:pathLst>
                <a:path extrusionOk="0" h="5951" w="6045">
                  <a:moveTo>
                    <a:pt x="95" y="1"/>
                  </a:moveTo>
                  <a:lnTo>
                    <a:pt x="1" y="473"/>
                  </a:lnTo>
                  <a:lnTo>
                    <a:pt x="5856" y="5950"/>
                  </a:lnTo>
                  <a:lnTo>
                    <a:pt x="6045" y="54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6"/>
            <p:cNvSpPr/>
            <p:nvPr/>
          </p:nvSpPr>
          <p:spPr>
            <a:xfrm>
              <a:off x="1401074" y="3321690"/>
              <a:ext cx="106090" cy="130317"/>
            </a:xfrm>
            <a:custGeom>
              <a:rect b="b" l="l" r="r" t="t"/>
              <a:pathLst>
                <a:path extrusionOk="0" h="8122" w="6612">
                  <a:moveTo>
                    <a:pt x="756" y="0"/>
                  </a:moveTo>
                  <a:lnTo>
                    <a:pt x="1" y="2644"/>
                  </a:lnTo>
                  <a:lnTo>
                    <a:pt x="5856" y="8122"/>
                  </a:lnTo>
                  <a:lnTo>
                    <a:pt x="6611" y="54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6"/>
            <p:cNvSpPr/>
            <p:nvPr/>
          </p:nvSpPr>
          <p:spPr>
            <a:xfrm>
              <a:off x="1435923" y="3423207"/>
              <a:ext cx="56077" cy="83354"/>
            </a:xfrm>
            <a:custGeom>
              <a:rect b="b" l="l" r="r" t="t"/>
              <a:pathLst>
                <a:path extrusionOk="0" h="5195" w="3495">
                  <a:moveTo>
                    <a:pt x="756" y="0"/>
                  </a:moveTo>
                  <a:lnTo>
                    <a:pt x="1" y="2645"/>
                  </a:lnTo>
                  <a:lnTo>
                    <a:pt x="2739" y="5194"/>
                  </a:lnTo>
                  <a:lnTo>
                    <a:pt x="3495" y="2550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6"/>
            <p:cNvSpPr/>
            <p:nvPr/>
          </p:nvSpPr>
          <p:spPr>
            <a:xfrm>
              <a:off x="1385927" y="3376227"/>
              <a:ext cx="56077" cy="83354"/>
            </a:xfrm>
            <a:custGeom>
              <a:rect b="b" l="l" r="r" t="t"/>
              <a:pathLst>
                <a:path extrusionOk="0" h="5195" w="3495">
                  <a:moveTo>
                    <a:pt x="756" y="1"/>
                  </a:moveTo>
                  <a:lnTo>
                    <a:pt x="1" y="2645"/>
                  </a:lnTo>
                  <a:lnTo>
                    <a:pt x="2739" y="5195"/>
                  </a:lnTo>
                  <a:lnTo>
                    <a:pt x="3495" y="2551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6"/>
            <p:cNvSpPr/>
            <p:nvPr/>
          </p:nvSpPr>
          <p:spPr>
            <a:xfrm>
              <a:off x="1235922" y="4264142"/>
              <a:ext cx="37898" cy="51537"/>
            </a:xfrm>
            <a:custGeom>
              <a:rect b="b" l="l" r="r" t="t"/>
              <a:pathLst>
                <a:path extrusionOk="0" h="3212" w="2362">
                  <a:moveTo>
                    <a:pt x="1795" y="0"/>
                  </a:moveTo>
                  <a:lnTo>
                    <a:pt x="1" y="2172"/>
                  </a:lnTo>
                  <a:lnTo>
                    <a:pt x="1795" y="3211"/>
                  </a:lnTo>
                  <a:lnTo>
                    <a:pt x="2361" y="1984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6"/>
            <p:cNvSpPr/>
            <p:nvPr/>
          </p:nvSpPr>
          <p:spPr>
            <a:xfrm>
              <a:off x="748026" y="4552037"/>
              <a:ext cx="43963" cy="45472"/>
            </a:xfrm>
            <a:custGeom>
              <a:rect b="b" l="l" r="r" t="t"/>
              <a:pathLst>
                <a:path extrusionOk="0" h="2834" w="2740">
                  <a:moveTo>
                    <a:pt x="2362" y="0"/>
                  </a:moveTo>
                  <a:lnTo>
                    <a:pt x="1" y="1794"/>
                  </a:lnTo>
                  <a:lnTo>
                    <a:pt x="1795" y="2833"/>
                  </a:lnTo>
                  <a:lnTo>
                    <a:pt x="2739" y="1511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1175320" y="3561082"/>
              <a:ext cx="89403" cy="737926"/>
            </a:xfrm>
            <a:custGeom>
              <a:rect b="b" l="l" r="r" t="t"/>
              <a:pathLst>
                <a:path extrusionOk="0" h="45991" w="5572">
                  <a:moveTo>
                    <a:pt x="3400" y="1"/>
                  </a:moveTo>
                  <a:lnTo>
                    <a:pt x="1606" y="1040"/>
                  </a:lnTo>
                  <a:cubicBezTo>
                    <a:pt x="1606" y="1890"/>
                    <a:pt x="1511" y="2740"/>
                    <a:pt x="1417" y="3589"/>
                  </a:cubicBezTo>
                  <a:cubicBezTo>
                    <a:pt x="0" y="18982"/>
                    <a:pt x="756" y="33336"/>
                    <a:pt x="3778" y="45990"/>
                  </a:cubicBezTo>
                  <a:lnTo>
                    <a:pt x="5572" y="44952"/>
                  </a:lnTo>
                  <a:cubicBezTo>
                    <a:pt x="2550" y="32297"/>
                    <a:pt x="2172" y="18132"/>
                    <a:pt x="3589" y="2740"/>
                  </a:cubicBezTo>
                  <a:cubicBezTo>
                    <a:pt x="3589" y="1890"/>
                    <a:pt x="3305" y="851"/>
                    <a:pt x="3400" y="1"/>
                  </a:cubicBez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6"/>
            <p:cNvSpPr/>
            <p:nvPr/>
          </p:nvSpPr>
          <p:spPr>
            <a:xfrm>
              <a:off x="826823" y="3562606"/>
              <a:ext cx="431851" cy="259111"/>
            </a:xfrm>
            <a:custGeom>
              <a:rect b="b" l="l" r="r" t="t"/>
              <a:pathLst>
                <a:path extrusionOk="0" h="16149" w="26915">
                  <a:moveTo>
                    <a:pt x="25120" y="0"/>
                  </a:moveTo>
                  <a:cubicBezTo>
                    <a:pt x="24175" y="378"/>
                    <a:pt x="0" y="14166"/>
                    <a:pt x="0" y="14166"/>
                  </a:cubicBezTo>
                  <a:lnTo>
                    <a:pt x="567" y="16149"/>
                  </a:lnTo>
                  <a:cubicBezTo>
                    <a:pt x="567" y="16149"/>
                    <a:pt x="19737" y="5100"/>
                    <a:pt x="26914" y="945"/>
                  </a:cubicBezTo>
                  <a:cubicBezTo>
                    <a:pt x="26347" y="661"/>
                    <a:pt x="25686" y="284"/>
                    <a:pt x="25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6"/>
            <p:cNvSpPr/>
            <p:nvPr/>
          </p:nvSpPr>
          <p:spPr>
            <a:xfrm>
              <a:off x="748026" y="3612602"/>
              <a:ext cx="103057" cy="968236"/>
            </a:xfrm>
            <a:custGeom>
              <a:rect b="b" l="l" r="r" t="t"/>
              <a:pathLst>
                <a:path extrusionOk="0" h="60345" w="6423">
                  <a:moveTo>
                    <a:pt x="1795" y="1"/>
                  </a:moveTo>
                  <a:cubicBezTo>
                    <a:pt x="1228" y="284"/>
                    <a:pt x="567" y="662"/>
                    <a:pt x="1" y="945"/>
                  </a:cubicBezTo>
                  <a:cubicBezTo>
                    <a:pt x="4061" y="18132"/>
                    <a:pt x="4061" y="38530"/>
                    <a:pt x="1" y="60344"/>
                  </a:cubicBezTo>
                  <a:cubicBezTo>
                    <a:pt x="567" y="60061"/>
                    <a:pt x="1795" y="59872"/>
                    <a:pt x="2456" y="59589"/>
                  </a:cubicBezTo>
                  <a:cubicBezTo>
                    <a:pt x="6422" y="37680"/>
                    <a:pt x="5856" y="17093"/>
                    <a:pt x="1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1204105" y="3577753"/>
              <a:ext cx="89419" cy="737926"/>
            </a:xfrm>
            <a:custGeom>
              <a:rect b="b" l="l" r="r" t="t"/>
              <a:pathLst>
                <a:path extrusionOk="0" h="45991" w="5573">
                  <a:moveTo>
                    <a:pt x="3400" y="1"/>
                  </a:moveTo>
                  <a:lnTo>
                    <a:pt x="1606" y="1039"/>
                  </a:lnTo>
                  <a:cubicBezTo>
                    <a:pt x="1511" y="1889"/>
                    <a:pt x="1417" y="2739"/>
                    <a:pt x="1417" y="3589"/>
                  </a:cubicBezTo>
                  <a:cubicBezTo>
                    <a:pt x="0" y="18982"/>
                    <a:pt x="756" y="33336"/>
                    <a:pt x="3778" y="45990"/>
                  </a:cubicBezTo>
                  <a:lnTo>
                    <a:pt x="5572" y="44951"/>
                  </a:lnTo>
                  <a:cubicBezTo>
                    <a:pt x="2550" y="32297"/>
                    <a:pt x="1795" y="17943"/>
                    <a:pt x="3211" y="2550"/>
                  </a:cubicBezTo>
                  <a:cubicBezTo>
                    <a:pt x="3211" y="1701"/>
                    <a:pt x="3306" y="851"/>
                    <a:pt x="3400" y="1"/>
                  </a:cubicBezTo>
                  <a:close/>
                </a:path>
              </a:pathLst>
            </a:custGeom>
            <a:solidFill>
              <a:srgbClr val="69B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6"/>
            <p:cNvSpPr/>
            <p:nvPr/>
          </p:nvSpPr>
          <p:spPr>
            <a:xfrm>
              <a:off x="822282" y="3577753"/>
              <a:ext cx="436392" cy="290944"/>
            </a:xfrm>
            <a:custGeom>
              <a:rect b="b" l="l" r="r" t="t"/>
              <a:pathLst>
                <a:path extrusionOk="0" h="18133" w="27198">
                  <a:moveTo>
                    <a:pt x="27197" y="1"/>
                  </a:moveTo>
                  <a:lnTo>
                    <a:pt x="0" y="15771"/>
                  </a:lnTo>
                  <a:lnTo>
                    <a:pt x="0" y="18132"/>
                  </a:lnTo>
                  <a:lnTo>
                    <a:pt x="27008" y="2550"/>
                  </a:lnTo>
                  <a:cubicBezTo>
                    <a:pt x="27008" y="1701"/>
                    <a:pt x="27103" y="851"/>
                    <a:pt x="27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6"/>
            <p:cNvSpPr/>
            <p:nvPr/>
          </p:nvSpPr>
          <p:spPr>
            <a:xfrm>
              <a:off x="776811" y="3627765"/>
              <a:ext cx="93960" cy="969744"/>
            </a:xfrm>
            <a:custGeom>
              <a:rect b="b" l="l" r="r" t="t"/>
              <a:pathLst>
                <a:path extrusionOk="0" h="60439" w="5856">
                  <a:moveTo>
                    <a:pt x="1795" y="0"/>
                  </a:moveTo>
                  <a:cubicBezTo>
                    <a:pt x="1134" y="378"/>
                    <a:pt x="568" y="661"/>
                    <a:pt x="1" y="1039"/>
                  </a:cubicBezTo>
                  <a:cubicBezTo>
                    <a:pt x="4062" y="18226"/>
                    <a:pt x="4062" y="38529"/>
                    <a:pt x="1" y="60438"/>
                  </a:cubicBezTo>
                  <a:cubicBezTo>
                    <a:pt x="568" y="60060"/>
                    <a:pt x="1134" y="59683"/>
                    <a:pt x="1795" y="59399"/>
                  </a:cubicBezTo>
                  <a:cubicBezTo>
                    <a:pt x="5856" y="37490"/>
                    <a:pt x="5856" y="17187"/>
                    <a:pt x="1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748026" y="3612602"/>
              <a:ext cx="57602" cy="31833"/>
            </a:xfrm>
            <a:custGeom>
              <a:rect b="b" l="l" r="r" t="t"/>
              <a:pathLst>
                <a:path extrusionOk="0" h="1984" w="3590">
                  <a:moveTo>
                    <a:pt x="1795" y="1"/>
                  </a:moveTo>
                  <a:lnTo>
                    <a:pt x="1" y="945"/>
                  </a:lnTo>
                  <a:lnTo>
                    <a:pt x="1795" y="1984"/>
                  </a:lnTo>
                  <a:lnTo>
                    <a:pt x="3589" y="945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69B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749550" y="3723537"/>
              <a:ext cx="907618" cy="461823"/>
            </a:xfrm>
            <a:custGeom>
              <a:rect b="b" l="l" r="r" t="t"/>
              <a:pathLst>
                <a:path extrusionOk="0" h="28783" w="56567">
                  <a:moveTo>
                    <a:pt x="31443" y="1"/>
                  </a:moveTo>
                  <a:cubicBezTo>
                    <a:pt x="30991" y="1"/>
                    <a:pt x="30489" y="176"/>
                    <a:pt x="29936" y="453"/>
                  </a:cubicBezTo>
                  <a:lnTo>
                    <a:pt x="13410" y="9802"/>
                  </a:lnTo>
                  <a:lnTo>
                    <a:pt x="12654" y="10274"/>
                  </a:lnTo>
                  <a:lnTo>
                    <a:pt x="12560" y="10368"/>
                  </a:lnTo>
                  <a:lnTo>
                    <a:pt x="1228" y="16790"/>
                  </a:lnTo>
                  <a:cubicBezTo>
                    <a:pt x="850" y="16979"/>
                    <a:pt x="472" y="17356"/>
                    <a:pt x="0" y="17734"/>
                  </a:cubicBezTo>
                  <a:lnTo>
                    <a:pt x="1228" y="28783"/>
                  </a:lnTo>
                  <a:lnTo>
                    <a:pt x="21342" y="17356"/>
                  </a:lnTo>
                  <a:lnTo>
                    <a:pt x="34469" y="25383"/>
                  </a:lnTo>
                  <a:lnTo>
                    <a:pt x="35885" y="26233"/>
                  </a:lnTo>
                  <a:cubicBezTo>
                    <a:pt x="36019" y="26300"/>
                    <a:pt x="36200" y="26331"/>
                    <a:pt x="36425" y="26331"/>
                  </a:cubicBezTo>
                  <a:cubicBezTo>
                    <a:pt x="36834" y="26331"/>
                    <a:pt x="37386" y="26227"/>
                    <a:pt x="38057" y="26044"/>
                  </a:cubicBezTo>
                  <a:cubicBezTo>
                    <a:pt x="38624" y="25194"/>
                    <a:pt x="39285" y="24533"/>
                    <a:pt x="40040" y="24061"/>
                  </a:cubicBezTo>
                  <a:lnTo>
                    <a:pt x="56566" y="14429"/>
                  </a:lnTo>
                  <a:cubicBezTo>
                    <a:pt x="56472" y="14429"/>
                    <a:pt x="56472" y="14429"/>
                    <a:pt x="56472" y="14334"/>
                  </a:cubicBezTo>
                  <a:lnTo>
                    <a:pt x="47406" y="8857"/>
                  </a:lnTo>
                  <a:lnTo>
                    <a:pt x="32769" y="641"/>
                  </a:lnTo>
                  <a:lnTo>
                    <a:pt x="32769" y="547"/>
                  </a:lnTo>
                  <a:cubicBezTo>
                    <a:pt x="32486" y="264"/>
                    <a:pt x="32202" y="169"/>
                    <a:pt x="31919" y="75"/>
                  </a:cubicBezTo>
                  <a:cubicBezTo>
                    <a:pt x="31767" y="24"/>
                    <a:pt x="31609" y="1"/>
                    <a:pt x="31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1402598" y="4174739"/>
              <a:ext cx="292452" cy="198509"/>
            </a:xfrm>
            <a:custGeom>
              <a:rect b="b" l="l" r="r" t="t"/>
              <a:pathLst>
                <a:path extrusionOk="0" h="12372" w="18227">
                  <a:moveTo>
                    <a:pt x="3683" y="2551"/>
                  </a:moveTo>
                  <a:lnTo>
                    <a:pt x="0" y="5384"/>
                  </a:lnTo>
                  <a:cubicBezTo>
                    <a:pt x="95" y="8783"/>
                    <a:pt x="95" y="10389"/>
                    <a:pt x="1417" y="11239"/>
                  </a:cubicBezTo>
                  <a:cubicBezTo>
                    <a:pt x="2928" y="12372"/>
                    <a:pt x="5666" y="11522"/>
                    <a:pt x="7272" y="10766"/>
                  </a:cubicBezTo>
                  <a:lnTo>
                    <a:pt x="7649" y="9444"/>
                  </a:lnTo>
                  <a:cubicBezTo>
                    <a:pt x="9255" y="9255"/>
                    <a:pt x="8877" y="9728"/>
                    <a:pt x="10577" y="8783"/>
                  </a:cubicBezTo>
                  <a:cubicBezTo>
                    <a:pt x="13410" y="7178"/>
                    <a:pt x="17565" y="4817"/>
                    <a:pt x="18132" y="1984"/>
                  </a:cubicBezTo>
                  <a:cubicBezTo>
                    <a:pt x="18226" y="1229"/>
                    <a:pt x="17660" y="1"/>
                    <a:pt x="16998" y="95"/>
                  </a:cubicBezTo>
                  <a:lnTo>
                    <a:pt x="8783" y="1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1184402" y="3651993"/>
              <a:ext cx="509124" cy="643982"/>
            </a:xfrm>
            <a:custGeom>
              <a:rect b="b" l="l" r="r" t="t"/>
              <a:pathLst>
                <a:path extrusionOk="0" h="40136" w="31731">
                  <a:moveTo>
                    <a:pt x="1" y="9256"/>
                  </a:moveTo>
                  <a:lnTo>
                    <a:pt x="13410" y="39097"/>
                  </a:lnTo>
                  <a:lnTo>
                    <a:pt x="13410" y="39097"/>
                  </a:lnTo>
                  <a:cubicBezTo>
                    <a:pt x="13316" y="39380"/>
                    <a:pt x="13410" y="39475"/>
                    <a:pt x="13599" y="39663"/>
                  </a:cubicBezTo>
                  <a:cubicBezTo>
                    <a:pt x="14449" y="40136"/>
                    <a:pt x="17377" y="39286"/>
                    <a:pt x="20021" y="37775"/>
                  </a:cubicBezTo>
                  <a:cubicBezTo>
                    <a:pt x="21060" y="37114"/>
                    <a:pt x="22004" y="36453"/>
                    <a:pt x="22571" y="35886"/>
                  </a:cubicBezTo>
                  <a:cubicBezTo>
                    <a:pt x="22948" y="35697"/>
                    <a:pt x="23232" y="35414"/>
                    <a:pt x="23609" y="35225"/>
                  </a:cubicBezTo>
                  <a:cubicBezTo>
                    <a:pt x="23609" y="35225"/>
                    <a:pt x="31731" y="4912"/>
                    <a:pt x="23987" y="1606"/>
                  </a:cubicBezTo>
                  <a:cubicBezTo>
                    <a:pt x="20115" y="1"/>
                    <a:pt x="1" y="9256"/>
                    <a:pt x="1" y="9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1729884" y="4183836"/>
              <a:ext cx="293960" cy="186379"/>
            </a:xfrm>
            <a:custGeom>
              <a:rect b="b" l="l" r="r" t="t"/>
              <a:pathLst>
                <a:path extrusionOk="0" h="11616" w="18321">
                  <a:moveTo>
                    <a:pt x="3966" y="1889"/>
                  </a:moveTo>
                  <a:lnTo>
                    <a:pt x="189" y="4533"/>
                  </a:lnTo>
                  <a:cubicBezTo>
                    <a:pt x="95" y="7933"/>
                    <a:pt x="0" y="9633"/>
                    <a:pt x="1322" y="10483"/>
                  </a:cubicBezTo>
                  <a:cubicBezTo>
                    <a:pt x="2833" y="11616"/>
                    <a:pt x="5572" y="10860"/>
                    <a:pt x="7177" y="10199"/>
                  </a:cubicBezTo>
                  <a:lnTo>
                    <a:pt x="7649" y="8972"/>
                  </a:lnTo>
                  <a:cubicBezTo>
                    <a:pt x="9916" y="8688"/>
                    <a:pt x="9255" y="9066"/>
                    <a:pt x="11521" y="7933"/>
                  </a:cubicBezTo>
                  <a:cubicBezTo>
                    <a:pt x="14260" y="6516"/>
                    <a:pt x="17565" y="4533"/>
                    <a:pt x="18226" y="1984"/>
                  </a:cubicBezTo>
                  <a:cubicBezTo>
                    <a:pt x="18320" y="1323"/>
                    <a:pt x="17848" y="0"/>
                    <a:pt x="17187" y="95"/>
                  </a:cubicBezTo>
                  <a:lnTo>
                    <a:pt x="9160" y="1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1517753" y="3744428"/>
              <a:ext cx="340940" cy="548514"/>
            </a:xfrm>
            <a:custGeom>
              <a:rect b="b" l="l" r="r" t="t"/>
              <a:pathLst>
                <a:path extrusionOk="0" h="34186" w="21249">
                  <a:moveTo>
                    <a:pt x="0" y="6233"/>
                  </a:moveTo>
                  <a:cubicBezTo>
                    <a:pt x="189" y="8500"/>
                    <a:pt x="284" y="10860"/>
                    <a:pt x="378" y="13221"/>
                  </a:cubicBezTo>
                  <a:lnTo>
                    <a:pt x="13977" y="34186"/>
                  </a:lnTo>
                  <a:cubicBezTo>
                    <a:pt x="13977" y="34186"/>
                    <a:pt x="18604" y="33997"/>
                    <a:pt x="20115" y="28897"/>
                  </a:cubicBezTo>
                  <a:cubicBezTo>
                    <a:pt x="21248" y="24365"/>
                    <a:pt x="11238" y="5667"/>
                    <a:pt x="11238" y="5667"/>
                  </a:cubicBezTo>
                  <a:cubicBezTo>
                    <a:pt x="11427" y="0"/>
                    <a:pt x="95" y="1134"/>
                    <a:pt x="0" y="6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1061674" y="3747461"/>
              <a:ext cx="640950" cy="381839"/>
            </a:xfrm>
            <a:custGeom>
              <a:rect b="b" l="l" r="r" t="t"/>
              <a:pathLst>
                <a:path extrusionOk="0" h="23798" w="39947">
                  <a:moveTo>
                    <a:pt x="4345" y="4533"/>
                  </a:moveTo>
                  <a:lnTo>
                    <a:pt x="1134" y="6233"/>
                  </a:lnTo>
                  <a:cubicBezTo>
                    <a:pt x="1" y="11332"/>
                    <a:pt x="662" y="15015"/>
                    <a:pt x="3023" y="17565"/>
                  </a:cubicBezTo>
                  <a:cubicBezTo>
                    <a:pt x="6517" y="21059"/>
                    <a:pt x="13599" y="23798"/>
                    <a:pt x="20210" y="22287"/>
                  </a:cubicBezTo>
                  <a:cubicBezTo>
                    <a:pt x="25120" y="21154"/>
                    <a:pt x="28897" y="15960"/>
                    <a:pt x="34564" y="11899"/>
                  </a:cubicBezTo>
                  <a:lnTo>
                    <a:pt x="39663" y="9255"/>
                  </a:lnTo>
                  <a:cubicBezTo>
                    <a:pt x="39946" y="4061"/>
                    <a:pt x="39569" y="2361"/>
                    <a:pt x="37208" y="1511"/>
                  </a:cubicBezTo>
                  <a:cubicBezTo>
                    <a:pt x="32580" y="0"/>
                    <a:pt x="23137" y="2267"/>
                    <a:pt x="17093" y="5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1199821" y="3282284"/>
              <a:ext cx="14120" cy="18404"/>
            </a:xfrm>
            <a:custGeom>
              <a:rect b="b" l="l" r="r" t="t"/>
              <a:pathLst>
                <a:path extrusionOk="0" h="1147" w="880">
                  <a:moveTo>
                    <a:pt x="173" y="1"/>
                  </a:moveTo>
                  <a:cubicBezTo>
                    <a:pt x="79" y="1"/>
                    <a:pt x="79" y="662"/>
                    <a:pt x="79" y="662"/>
                  </a:cubicBezTo>
                  <a:cubicBezTo>
                    <a:pt x="79" y="748"/>
                    <a:pt x="0" y="1147"/>
                    <a:pt x="129" y="1147"/>
                  </a:cubicBezTo>
                  <a:cubicBezTo>
                    <a:pt x="141" y="1147"/>
                    <a:pt x="156" y="1143"/>
                    <a:pt x="173" y="1134"/>
                  </a:cubicBezTo>
                  <a:cubicBezTo>
                    <a:pt x="267" y="1134"/>
                    <a:pt x="173" y="851"/>
                    <a:pt x="456" y="662"/>
                  </a:cubicBezTo>
                  <a:cubicBezTo>
                    <a:pt x="512" y="606"/>
                    <a:pt x="560" y="591"/>
                    <a:pt x="602" y="591"/>
                  </a:cubicBezTo>
                  <a:cubicBezTo>
                    <a:pt x="647" y="591"/>
                    <a:pt x="684" y="608"/>
                    <a:pt x="719" y="608"/>
                  </a:cubicBezTo>
                  <a:cubicBezTo>
                    <a:pt x="761" y="608"/>
                    <a:pt x="797" y="583"/>
                    <a:pt x="834" y="473"/>
                  </a:cubicBezTo>
                  <a:cubicBezTo>
                    <a:pt x="871" y="362"/>
                    <a:pt x="879" y="324"/>
                    <a:pt x="864" y="324"/>
                  </a:cubicBezTo>
                  <a:cubicBezTo>
                    <a:pt x="840" y="324"/>
                    <a:pt x="760" y="416"/>
                    <a:pt x="645" y="473"/>
                  </a:cubicBezTo>
                  <a:cubicBezTo>
                    <a:pt x="551" y="473"/>
                    <a:pt x="551" y="473"/>
                    <a:pt x="456" y="284"/>
                  </a:cubicBezTo>
                  <a:cubicBezTo>
                    <a:pt x="362" y="1"/>
                    <a:pt x="267" y="1"/>
                    <a:pt x="173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746117" y="3417030"/>
              <a:ext cx="638318" cy="653176"/>
            </a:xfrm>
            <a:custGeom>
              <a:rect b="b" l="l" r="r" t="t"/>
              <a:pathLst>
                <a:path extrusionOk="0" h="40709" w="39783">
                  <a:moveTo>
                    <a:pt x="10767" y="0"/>
                  </a:moveTo>
                  <a:cubicBezTo>
                    <a:pt x="0" y="0"/>
                    <a:pt x="5314" y="12190"/>
                    <a:pt x="5314" y="12190"/>
                  </a:cubicBezTo>
                  <a:cubicBezTo>
                    <a:pt x="5314" y="12190"/>
                    <a:pt x="11452" y="30321"/>
                    <a:pt x="16174" y="35043"/>
                  </a:cubicBezTo>
                  <a:cubicBezTo>
                    <a:pt x="20895" y="39765"/>
                    <a:pt x="28733" y="40709"/>
                    <a:pt x="28733" y="40709"/>
                  </a:cubicBezTo>
                  <a:cubicBezTo>
                    <a:pt x="37232" y="40709"/>
                    <a:pt x="39782" y="34382"/>
                    <a:pt x="35721" y="29566"/>
                  </a:cubicBezTo>
                  <a:cubicBezTo>
                    <a:pt x="31755" y="24844"/>
                    <a:pt x="33077" y="20972"/>
                    <a:pt x="33738" y="19178"/>
                  </a:cubicBezTo>
                  <a:cubicBezTo>
                    <a:pt x="34399" y="17289"/>
                    <a:pt x="35438" y="9168"/>
                    <a:pt x="28733" y="6618"/>
                  </a:cubicBezTo>
                  <a:cubicBezTo>
                    <a:pt x="22123" y="4068"/>
                    <a:pt x="19479" y="1330"/>
                    <a:pt x="14474" y="385"/>
                  </a:cubicBezTo>
                  <a:cubicBezTo>
                    <a:pt x="13065" y="121"/>
                    <a:pt x="11837" y="0"/>
                    <a:pt x="10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931372" y="3389866"/>
              <a:ext cx="180314" cy="153182"/>
            </a:xfrm>
            <a:custGeom>
              <a:rect b="b" l="l" r="r" t="t"/>
              <a:pathLst>
                <a:path extrusionOk="0" h="9547" w="11238">
                  <a:moveTo>
                    <a:pt x="4911" y="1"/>
                  </a:moveTo>
                  <a:cubicBezTo>
                    <a:pt x="4911" y="1"/>
                    <a:pt x="0" y="3684"/>
                    <a:pt x="1417" y="6611"/>
                  </a:cubicBezTo>
                  <a:cubicBezTo>
                    <a:pt x="2546" y="8870"/>
                    <a:pt x="4837" y="9546"/>
                    <a:pt x="6671" y="9546"/>
                  </a:cubicBezTo>
                  <a:cubicBezTo>
                    <a:pt x="7290" y="9546"/>
                    <a:pt x="7858" y="9469"/>
                    <a:pt x="8310" y="9350"/>
                  </a:cubicBezTo>
                  <a:cubicBezTo>
                    <a:pt x="9727" y="8972"/>
                    <a:pt x="11238" y="7650"/>
                    <a:pt x="11238" y="7650"/>
                  </a:cubicBezTo>
                  <a:lnTo>
                    <a:pt x="11144" y="2645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957124" y="3212584"/>
              <a:ext cx="265176" cy="248393"/>
            </a:xfrm>
            <a:custGeom>
              <a:rect b="b" l="l" r="r" t="t"/>
              <a:pathLst>
                <a:path extrusionOk="0" h="15481" w="16527">
                  <a:moveTo>
                    <a:pt x="14544" y="1"/>
                  </a:moveTo>
                  <a:lnTo>
                    <a:pt x="1" y="851"/>
                  </a:lnTo>
                  <a:cubicBezTo>
                    <a:pt x="1" y="851"/>
                    <a:pt x="3306" y="12844"/>
                    <a:pt x="4817" y="13694"/>
                  </a:cubicBezTo>
                  <a:cubicBezTo>
                    <a:pt x="5788" y="14277"/>
                    <a:pt x="9466" y="15480"/>
                    <a:pt x="12048" y="15480"/>
                  </a:cubicBezTo>
                  <a:cubicBezTo>
                    <a:pt x="13233" y="15480"/>
                    <a:pt x="14187" y="15227"/>
                    <a:pt x="14544" y="14544"/>
                  </a:cubicBezTo>
                  <a:cubicBezTo>
                    <a:pt x="15677" y="12372"/>
                    <a:pt x="15866" y="10294"/>
                    <a:pt x="15582" y="8406"/>
                  </a:cubicBezTo>
                  <a:cubicBezTo>
                    <a:pt x="15299" y="6517"/>
                    <a:pt x="16527" y="6517"/>
                    <a:pt x="16527" y="4439"/>
                  </a:cubicBezTo>
                  <a:cubicBezTo>
                    <a:pt x="16527" y="2362"/>
                    <a:pt x="14544" y="1"/>
                    <a:pt x="1454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899555" y="3135071"/>
              <a:ext cx="324269" cy="327623"/>
            </a:xfrm>
            <a:custGeom>
              <a:rect b="b" l="l" r="r" t="t"/>
              <a:pathLst>
                <a:path extrusionOk="0" h="20419" w="20210">
                  <a:moveTo>
                    <a:pt x="9789" y="1"/>
                  </a:moveTo>
                  <a:cubicBezTo>
                    <a:pt x="8830" y="1"/>
                    <a:pt x="7779" y="259"/>
                    <a:pt x="6611" y="960"/>
                  </a:cubicBezTo>
                  <a:cubicBezTo>
                    <a:pt x="6611" y="960"/>
                    <a:pt x="4627" y="1905"/>
                    <a:pt x="3778" y="3321"/>
                  </a:cubicBezTo>
                  <a:cubicBezTo>
                    <a:pt x="3683" y="3510"/>
                    <a:pt x="0" y="5871"/>
                    <a:pt x="567" y="9365"/>
                  </a:cubicBezTo>
                  <a:cubicBezTo>
                    <a:pt x="1133" y="12859"/>
                    <a:pt x="2739" y="18431"/>
                    <a:pt x="4627" y="19753"/>
                  </a:cubicBezTo>
                  <a:cubicBezTo>
                    <a:pt x="5313" y="20258"/>
                    <a:pt x="6275" y="20418"/>
                    <a:pt x="7229" y="20418"/>
                  </a:cubicBezTo>
                  <a:cubicBezTo>
                    <a:pt x="8768" y="20418"/>
                    <a:pt x="10285" y="20000"/>
                    <a:pt x="10577" y="19942"/>
                  </a:cubicBezTo>
                  <a:cubicBezTo>
                    <a:pt x="11049" y="19847"/>
                    <a:pt x="12843" y="15125"/>
                    <a:pt x="12843" y="15125"/>
                  </a:cubicBezTo>
                  <a:cubicBezTo>
                    <a:pt x="12843" y="15125"/>
                    <a:pt x="13599" y="14559"/>
                    <a:pt x="15015" y="14370"/>
                  </a:cubicBezTo>
                  <a:cubicBezTo>
                    <a:pt x="15015" y="14370"/>
                    <a:pt x="16526" y="10404"/>
                    <a:pt x="17659" y="9176"/>
                  </a:cubicBezTo>
                  <a:cubicBezTo>
                    <a:pt x="18793" y="8043"/>
                    <a:pt x="20209" y="7854"/>
                    <a:pt x="19831" y="5965"/>
                  </a:cubicBezTo>
                  <a:cubicBezTo>
                    <a:pt x="19454" y="4171"/>
                    <a:pt x="17187" y="2660"/>
                    <a:pt x="15110" y="1810"/>
                  </a:cubicBezTo>
                  <a:cubicBezTo>
                    <a:pt x="13610" y="1288"/>
                    <a:pt x="11929" y="1"/>
                    <a:pt x="9789" y="1"/>
                  </a:cubicBezTo>
                  <a:close/>
                </a:path>
              </a:pathLst>
            </a:custGeom>
            <a:solidFill>
              <a:srgbClr val="9965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1095015" y="3331141"/>
              <a:ext cx="48504" cy="72475"/>
            </a:xfrm>
            <a:custGeom>
              <a:rect b="b" l="l" r="r" t="t"/>
              <a:pathLst>
                <a:path extrusionOk="0" h="4517" w="3023">
                  <a:moveTo>
                    <a:pt x="1041" y="0"/>
                  </a:moveTo>
                  <a:cubicBezTo>
                    <a:pt x="977" y="0"/>
                    <a:pt x="913" y="22"/>
                    <a:pt x="850" y="72"/>
                  </a:cubicBezTo>
                  <a:cubicBezTo>
                    <a:pt x="378" y="450"/>
                    <a:pt x="0" y="1206"/>
                    <a:pt x="189" y="2244"/>
                  </a:cubicBezTo>
                  <a:cubicBezTo>
                    <a:pt x="378" y="3283"/>
                    <a:pt x="945" y="4511"/>
                    <a:pt x="1511" y="4511"/>
                  </a:cubicBezTo>
                  <a:cubicBezTo>
                    <a:pt x="1676" y="4511"/>
                    <a:pt x="1812" y="4517"/>
                    <a:pt x="1927" y="4517"/>
                  </a:cubicBezTo>
                  <a:cubicBezTo>
                    <a:pt x="2272" y="4517"/>
                    <a:pt x="2432" y="4464"/>
                    <a:pt x="2644" y="4039"/>
                  </a:cubicBezTo>
                  <a:cubicBezTo>
                    <a:pt x="3022" y="3566"/>
                    <a:pt x="2739" y="2905"/>
                    <a:pt x="2739" y="2905"/>
                  </a:cubicBezTo>
                  <a:lnTo>
                    <a:pt x="1889" y="1017"/>
                  </a:lnTo>
                  <a:cubicBezTo>
                    <a:pt x="1889" y="935"/>
                    <a:pt x="1463" y="0"/>
                    <a:pt x="1041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1168052" y="3473203"/>
              <a:ext cx="363355" cy="431097"/>
            </a:xfrm>
            <a:custGeom>
              <a:rect b="b" l="l" r="r" t="t"/>
              <a:pathLst>
                <a:path extrusionOk="0" h="26868" w="22646">
                  <a:moveTo>
                    <a:pt x="20851" y="1"/>
                  </a:moveTo>
                  <a:cubicBezTo>
                    <a:pt x="20851" y="1"/>
                    <a:pt x="20568" y="1323"/>
                    <a:pt x="20284" y="1984"/>
                  </a:cubicBezTo>
                  <a:cubicBezTo>
                    <a:pt x="19246" y="4722"/>
                    <a:pt x="18773" y="4534"/>
                    <a:pt x="18112" y="4817"/>
                  </a:cubicBezTo>
                  <a:cubicBezTo>
                    <a:pt x="17962" y="4867"/>
                    <a:pt x="17804" y="4887"/>
                    <a:pt x="17644" y="4887"/>
                  </a:cubicBezTo>
                  <a:cubicBezTo>
                    <a:pt x="16898" y="4887"/>
                    <a:pt x="16129" y="4439"/>
                    <a:pt x="16129" y="4439"/>
                  </a:cubicBezTo>
                  <a:lnTo>
                    <a:pt x="15752" y="8311"/>
                  </a:lnTo>
                  <a:cubicBezTo>
                    <a:pt x="15752" y="8311"/>
                    <a:pt x="16129" y="9539"/>
                    <a:pt x="16129" y="10861"/>
                  </a:cubicBezTo>
                  <a:cubicBezTo>
                    <a:pt x="16129" y="12277"/>
                    <a:pt x="14146" y="17754"/>
                    <a:pt x="14146" y="17754"/>
                  </a:cubicBezTo>
                  <a:cubicBezTo>
                    <a:pt x="14146" y="17754"/>
                    <a:pt x="12824" y="16810"/>
                    <a:pt x="8386" y="9350"/>
                  </a:cubicBezTo>
                  <a:cubicBezTo>
                    <a:pt x="6345" y="5889"/>
                    <a:pt x="5158" y="4971"/>
                    <a:pt x="4474" y="4971"/>
                  </a:cubicBezTo>
                  <a:cubicBezTo>
                    <a:pt x="3702" y="4971"/>
                    <a:pt x="3570" y="6139"/>
                    <a:pt x="3570" y="6139"/>
                  </a:cubicBezTo>
                  <a:cubicBezTo>
                    <a:pt x="1" y="11538"/>
                    <a:pt x="11329" y="26868"/>
                    <a:pt x="15987" y="26868"/>
                  </a:cubicBezTo>
                  <a:cubicBezTo>
                    <a:pt x="16136" y="26868"/>
                    <a:pt x="16278" y="26852"/>
                    <a:pt x="16413" y="26820"/>
                  </a:cubicBezTo>
                  <a:cubicBezTo>
                    <a:pt x="20851" y="25781"/>
                    <a:pt x="19623" y="15299"/>
                    <a:pt x="19529" y="12088"/>
                  </a:cubicBezTo>
                  <a:cubicBezTo>
                    <a:pt x="19529" y="9916"/>
                    <a:pt x="19812" y="9444"/>
                    <a:pt x="21512" y="7367"/>
                  </a:cubicBezTo>
                  <a:cubicBezTo>
                    <a:pt x="22173" y="6517"/>
                    <a:pt x="22645" y="2928"/>
                    <a:pt x="22173" y="1984"/>
                  </a:cubicBezTo>
                  <a:cubicBezTo>
                    <a:pt x="21701" y="1039"/>
                    <a:pt x="20851" y="1"/>
                    <a:pt x="20851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1105621" y="3538137"/>
              <a:ext cx="268208" cy="242665"/>
            </a:xfrm>
            <a:custGeom>
              <a:rect b="b" l="l" r="r" t="t"/>
              <a:pathLst>
                <a:path extrusionOk="0" h="15124" w="16716">
                  <a:moveTo>
                    <a:pt x="7567" y="0"/>
                  </a:moveTo>
                  <a:cubicBezTo>
                    <a:pt x="6639" y="0"/>
                    <a:pt x="6138" y="392"/>
                    <a:pt x="6138" y="392"/>
                  </a:cubicBezTo>
                  <a:cubicBezTo>
                    <a:pt x="0" y="2281"/>
                    <a:pt x="6988" y="14180"/>
                    <a:pt x="6988" y="14180"/>
                  </a:cubicBezTo>
                  <a:cubicBezTo>
                    <a:pt x="6988" y="14180"/>
                    <a:pt x="7649" y="15124"/>
                    <a:pt x="10860" y="15124"/>
                  </a:cubicBezTo>
                  <a:cubicBezTo>
                    <a:pt x="14071" y="15124"/>
                    <a:pt x="16715" y="9363"/>
                    <a:pt x="16715" y="9363"/>
                  </a:cubicBezTo>
                  <a:cubicBezTo>
                    <a:pt x="16715" y="9363"/>
                    <a:pt x="15676" y="6058"/>
                    <a:pt x="11993" y="2375"/>
                  </a:cubicBezTo>
                  <a:cubicBezTo>
                    <a:pt x="10078" y="460"/>
                    <a:pt x="8572" y="0"/>
                    <a:pt x="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1402598" y="3486842"/>
              <a:ext cx="53045" cy="157594"/>
            </a:xfrm>
            <a:custGeom>
              <a:rect b="b" l="l" r="r" t="t"/>
              <a:pathLst>
                <a:path extrusionOk="0" h="9822" w="3306">
                  <a:moveTo>
                    <a:pt x="1795" y="1"/>
                  </a:moveTo>
                  <a:cubicBezTo>
                    <a:pt x="1606" y="1"/>
                    <a:pt x="1228" y="378"/>
                    <a:pt x="1228" y="378"/>
                  </a:cubicBezTo>
                  <a:cubicBezTo>
                    <a:pt x="1228" y="378"/>
                    <a:pt x="850" y="3023"/>
                    <a:pt x="850" y="3589"/>
                  </a:cubicBezTo>
                  <a:cubicBezTo>
                    <a:pt x="850" y="4250"/>
                    <a:pt x="0" y="6044"/>
                    <a:pt x="284" y="6894"/>
                  </a:cubicBezTo>
                  <a:cubicBezTo>
                    <a:pt x="567" y="7839"/>
                    <a:pt x="2172" y="9822"/>
                    <a:pt x="2172" y="9822"/>
                  </a:cubicBezTo>
                  <a:lnTo>
                    <a:pt x="3306" y="5006"/>
                  </a:lnTo>
                  <a:cubicBezTo>
                    <a:pt x="3306" y="5006"/>
                    <a:pt x="2361" y="3684"/>
                    <a:pt x="2267" y="3306"/>
                  </a:cubicBezTo>
                  <a:cubicBezTo>
                    <a:pt x="2172" y="2928"/>
                    <a:pt x="2267" y="2456"/>
                    <a:pt x="2456" y="1417"/>
                  </a:cubicBezTo>
                  <a:cubicBezTo>
                    <a:pt x="2644" y="473"/>
                    <a:pt x="2172" y="1"/>
                    <a:pt x="179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713176" y="3574640"/>
              <a:ext cx="478815" cy="836506"/>
            </a:xfrm>
            <a:custGeom>
              <a:rect b="b" l="l" r="r" t="t"/>
              <a:pathLst>
                <a:path extrusionOk="0" h="52135" w="29842">
                  <a:moveTo>
                    <a:pt x="8426" y="1"/>
                  </a:moveTo>
                  <a:cubicBezTo>
                    <a:pt x="7866" y="1"/>
                    <a:pt x="7211" y="216"/>
                    <a:pt x="6422" y="667"/>
                  </a:cubicBezTo>
                  <a:lnTo>
                    <a:pt x="2834" y="2744"/>
                  </a:lnTo>
                  <a:cubicBezTo>
                    <a:pt x="2173" y="3122"/>
                    <a:pt x="1512" y="3972"/>
                    <a:pt x="945" y="4916"/>
                  </a:cubicBezTo>
                  <a:cubicBezTo>
                    <a:pt x="378" y="5955"/>
                    <a:pt x="1" y="6900"/>
                    <a:pt x="1" y="7655"/>
                  </a:cubicBezTo>
                  <a:lnTo>
                    <a:pt x="3495" y="38535"/>
                  </a:lnTo>
                  <a:cubicBezTo>
                    <a:pt x="3503" y="38527"/>
                    <a:pt x="3517" y="38523"/>
                    <a:pt x="3537" y="38523"/>
                  </a:cubicBezTo>
                  <a:cubicBezTo>
                    <a:pt x="4730" y="38523"/>
                    <a:pt x="27146" y="51714"/>
                    <a:pt x="27842" y="52124"/>
                  </a:cubicBezTo>
                  <a:lnTo>
                    <a:pt x="27842" y="52124"/>
                  </a:lnTo>
                  <a:cubicBezTo>
                    <a:pt x="27449" y="51435"/>
                    <a:pt x="29842" y="17183"/>
                    <a:pt x="29842" y="16437"/>
                  </a:cubicBezTo>
                  <a:cubicBezTo>
                    <a:pt x="29842" y="16437"/>
                    <a:pt x="9255" y="950"/>
                    <a:pt x="9444" y="289"/>
                  </a:cubicBezTo>
                  <a:cubicBezTo>
                    <a:pt x="9140" y="99"/>
                    <a:pt x="8804" y="1"/>
                    <a:pt x="8426" y="1"/>
                  </a:cubicBezTo>
                  <a:close/>
                  <a:moveTo>
                    <a:pt x="27842" y="52124"/>
                  </a:moveTo>
                  <a:cubicBezTo>
                    <a:pt x="27846" y="52131"/>
                    <a:pt x="27851" y="52134"/>
                    <a:pt x="27855" y="52134"/>
                  </a:cubicBezTo>
                  <a:cubicBezTo>
                    <a:pt x="27856" y="52134"/>
                    <a:pt x="27858" y="52134"/>
                    <a:pt x="27859" y="52134"/>
                  </a:cubicBezTo>
                  <a:cubicBezTo>
                    <a:pt x="27859" y="52134"/>
                    <a:pt x="27853" y="52130"/>
                    <a:pt x="27842" y="52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1138946" y="3949034"/>
              <a:ext cx="536400" cy="462096"/>
            </a:xfrm>
            <a:custGeom>
              <a:rect b="b" l="l" r="r" t="t"/>
              <a:pathLst>
                <a:path extrusionOk="0" h="28800" w="33431">
                  <a:moveTo>
                    <a:pt x="31425" y="0"/>
                  </a:moveTo>
                  <a:cubicBezTo>
                    <a:pt x="30969" y="0"/>
                    <a:pt x="30453" y="147"/>
                    <a:pt x="29936" y="469"/>
                  </a:cubicBezTo>
                  <a:lnTo>
                    <a:pt x="13505" y="9818"/>
                  </a:lnTo>
                  <a:lnTo>
                    <a:pt x="12749" y="10290"/>
                  </a:lnTo>
                  <a:lnTo>
                    <a:pt x="12655" y="10290"/>
                  </a:lnTo>
                  <a:lnTo>
                    <a:pt x="1323" y="16806"/>
                  </a:lnTo>
                  <a:cubicBezTo>
                    <a:pt x="945" y="16995"/>
                    <a:pt x="473" y="17279"/>
                    <a:pt x="1" y="17751"/>
                  </a:cubicBezTo>
                  <a:lnTo>
                    <a:pt x="1323" y="28800"/>
                  </a:lnTo>
                  <a:lnTo>
                    <a:pt x="29936" y="12462"/>
                  </a:lnTo>
                  <a:cubicBezTo>
                    <a:pt x="30503" y="12179"/>
                    <a:pt x="31070" y="11707"/>
                    <a:pt x="31542" y="11140"/>
                  </a:cubicBezTo>
                  <a:cubicBezTo>
                    <a:pt x="32675" y="9818"/>
                    <a:pt x="33430" y="8024"/>
                    <a:pt x="33430" y="6513"/>
                  </a:cubicBezTo>
                  <a:lnTo>
                    <a:pt x="33430" y="2452"/>
                  </a:lnTo>
                  <a:cubicBezTo>
                    <a:pt x="33430" y="1130"/>
                    <a:pt x="32864" y="280"/>
                    <a:pt x="32014" y="92"/>
                  </a:cubicBezTo>
                  <a:cubicBezTo>
                    <a:pt x="31835" y="32"/>
                    <a:pt x="31636" y="0"/>
                    <a:pt x="31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1104097" y="3797152"/>
              <a:ext cx="237899" cy="436697"/>
            </a:xfrm>
            <a:custGeom>
              <a:rect b="b" l="l" r="r" t="t"/>
              <a:pathLst>
                <a:path extrusionOk="0" h="27217" w="14827">
                  <a:moveTo>
                    <a:pt x="14827" y="19756"/>
                  </a:moveTo>
                  <a:lnTo>
                    <a:pt x="14791" y="19777"/>
                  </a:lnTo>
                  <a:lnTo>
                    <a:pt x="14791" y="19777"/>
                  </a:lnTo>
                  <a:cubicBezTo>
                    <a:pt x="14803" y="19771"/>
                    <a:pt x="14815" y="19764"/>
                    <a:pt x="14827" y="19756"/>
                  </a:cubicBezTo>
                  <a:close/>
                  <a:moveTo>
                    <a:pt x="8667" y="0"/>
                  </a:moveTo>
                  <a:cubicBezTo>
                    <a:pt x="8081" y="0"/>
                    <a:pt x="7343" y="343"/>
                    <a:pt x="6422" y="870"/>
                  </a:cubicBezTo>
                  <a:lnTo>
                    <a:pt x="2834" y="2947"/>
                  </a:lnTo>
                  <a:cubicBezTo>
                    <a:pt x="2173" y="3325"/>
                    <a:pt x="1512" y="4175"/>
                    <a:pt x="945" y="5119"/>
                  </a:cubicBezTo>
                  <a:cubicBezTo>
                    <a:pt x="379" y="6063"/>
                    <a:pt x="1" y="7102"/>
                    <a:pt x="1" y="7858"/>
                  </a:cubicBezTo>
                  <a:lnTo>
                    <a:pt x="2173" y="27217"/>
                  </a:lnTo>
                  <a:cubicBezTo>
                    <a:pt x="2645" y="26745"/>
                    <a:pt x="3117" y="26461"/>
                    <a:pt x="3495" y="26272"/>
                  </a:cubicBezTo>
                  <a:lnTo>
                    <a:pt x="14791" y="19777"/>
                  </a:lnTo>
                  <a:lnTo>
                    <a:pt x="14791" y="19777"/>
                  </a:lnTo>
                  <a:cubicBezTo>
                    <a:pt x="14685" y="19836"/>
                    <a:pt x="14589" y="19864"/>
                    <a:pt x="14504" y="19864"/>
                  </a:cubicBezTo>
                  <a:cubicBezTo>
                    <a:pt x="14229" y="19864"/>
                    <a:pt x="14071" y="19564"/>
                    <a:pt x="14071" y="19001"/>
                  </a:cubicBezTo>
                  <a:cubicBezTo>
                    <a:pt x="14071" y="19001"/>
                    <a:pt x="9161" y="870"/>
                    <a:pt x="9350" y="209"/>
                  </a:cubicBezTo>
                  <a:cubicBezTo>
                    <a:pt x="9149" y="65"/>
                    <a:pt x="8923" y="0"/>
                    <a:pt x="8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1660184" y="4498992"/>
              <a:ext cx="37882" cy="51537"/>
            </a:xfrm>
            <a:custGeom>
              <a:rect b="b" l="l" r="r" t="t"/>
              <a:pathLst>
                <a:path extrusionOk="0" h="3212" w="2361">
                  <a:moveTo>
                    <a:pt x="1794" y="1"/>
                  </a:moveTo>
                  <a:lnTo>
                    <a:pt x="0" y="2173"/>
                  </a:lnTo>
                  <a:lnTo>
                    <a:pt x="1794" y="3212"/>
                  </a:lnTo>
                  <a:lnTo>
                    <a:pt x="2361" y="198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1172288" y="4786888"/>
              <a:ext cx="43947" cy="45472"/>
            </a:xfrm>
            <a:custGeom>
              <a:rect b="b" l="l" r="r" t="t"/>
              <a:pathLst>
                <a:path extrusionOk="0" h="2834" w="2739">
                  <a:moveTo>
                    <a:pt x="2361" y="0"/>
                  </a:moveTo>
                  <a:lnTo>
                    <a:pt x="0" y="1795"/>
                  </a:lnTo>
                  <a:lnTo>
                    <a:pt x="1795" y="2833"/>
                  </a:lnTo>
                  <a:lnTo>
                    <a:pt x="2739" y="1606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1599566" y="3797457"/>
              <a:ext cx="89419" cy="736401"/>
            </a:xfrm>
            <a:custGeom>
              <a:rect b="b" l="l" r="r" t="t"/>
              <a:pathLst>
                <a:path extrusionOk="0" h="45896" w="5573">
                  <a:moveTo>
                    <a:pt x="3400" y="1"/>
                  </a:moveTo>
                  <a:lnTo>
                    <a:pt x="1701" y="945"/>
                  </a:lnTo>
                  <a:cubicBezTo>
                    <a:pt x="1606" y="1795"/>
                    <a:pt x="1512" y="2645"/>
                    <a:pt x="1417" y="3495"/>
                  </a:cubicBezTo>
                  <a:cubicBezTo>
                    <a:pt x="1" y="18888"/>
                    <a:pt x="756" y="33242"/>
                    <a:pt x="3778" y="45896"/>
                  </a:cubicBezTo>
                  <a:lnTo>
                    <a:pt x="5572" y="44857"/>
                  </a:lnTo>
                  <a:cubicBezTo>
                    <a:pt x="2551" y="32203"/>
                    <a:pt x="2173" y="18132"/>
                    <a:pt x="3589" y="2645"/>
                  </a:cubicBezTo>
                  <a:cubicBezTo>
                    <a:pt x="3589" y="1795"/>
                    <a:pt x="3306" y="756"/>
                    <a:pt x="3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1251069" y="3797457"/>
              <a:ext cx="431851" cy="260635"/>
            </a:xfrm>
            <a:custGeom>
              <a:rect b="b" l="l" r="r" t="t"/>
              <a:pathLst>
                <a:path extrusionOk="0" h="16244" w="26915">
                  <a:moveTo>
                    <a:pt x="25120" y="1"/>
                  </a:moveTo>
                  <a:cubicBezTo>
                    <a:pt x="24176" y="473"/>
                    <a:pt x="1" y="14166"/>
                    <a:pt x="1" y="14166"/>
                  </a:cubicBezTo>
                  <a:lnTo>
                    <a:pt x="568" y="16243"/>
                  </a:lnTo>
                  <a:cubicBezTo>
                    <a:pt x="568" y="16243"/>
                    <a:pt x="19738" y="5100"/>
                    <a:pt x="26915" y="1039"/>
                  </a:cubicBezTo>
                  <a:cubicBezTo>
                    <a:pt x="26348" y="662"/>
                    <a:pt x="25687" y="284"/>
                    <a:pt x="25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1172288" y="3847469"/>
              <a:ext cx="104565" cy="968219"/>
            </a:xfrm>
            <a:custGeom>
              <a:rect b="b" l="l" r="r" t="t"/>
              <a:pathLst>
                <a:path extrusionOk="0" h="60344" w="6517">
                  <a:moveTo>
                    <a:pt x="1795" y="0"/>
                  </a:moveTo>
                  <a:cubicBezTo>
                    <a:pt x="1228" y="283"/>
                    <a:pt x="567" y="661"/>
                    <a:pt x="0" y="1039"/>
                  </a:cubicBezTo>
                  <a:cubicBezTo>
                    <a:pt x="4061" y="18226"/>
                    <a:pt x="4061" y="38529"/>
                    <a:pt x="0" y="60344"/>
                  </a:cubicBezTo>
                  <a:cubicBezTo>
                    <a:pt x="567" y="60060"/>
                    <a:pt x="1795" y="59966"/>
                    <a:pt x="2456" y="59588"/>
                  </a:cubicBezTo>
                  <a:cubicBezTo>
                    <a:pt x="6516" y="37774"/>
                    <a:pt x="5855" y="17187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1628367" y="3812619"/>
              <a:ext cx="89403" cy="737910"/>
            </a:xfrm>
            <a:custGeom>
              <a:rect b="b" l="l" r="r" t="t"/>
              <a:pathLst>
                <a:path extrusionOk="0" h="45990" w="5572">
                  <a:moveTo>
                    <a:pt x="3400" y="0"/>
                  </a:moveTo>
                  <a:lnTo>
                    <a:pt x="1605" y="1039"/>
                  </a:lnTo>
                  <a:cubicBezTo>
                    <a:pt x="1511" y="1889"/>
                    <a:pt x="1511" y="2739"/>
                    <a:pt x="1417" y="3589"/>
                  </a:cubicBezTo>
                  <a:cubicBezTo>
                    <a:pt x="0" y="18981"/>
                    <a:pt x="756" y="33335"/>
                    <a:pt x="3777" y="45990"/>
                  </a:cubicBezTo>
                  <a:lnTo>
                    <a:pt x="5572" y="44951"/>
                  </a:lnTo>
                  <a:cubicBezTo>
                    <a:pt x="2550" y="32297"/>
                    <a:pt x="1794" y="17943"/>
                    <a:pt x="3211" y="2550"/>
                  </a:cubicBezTo>
                  <a:cubicBezTo>
                    <a:pt x="3211" y="1700"/>
                    <a:pt x="3305" y="850"/>
                    <a:pt x="3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1246528" y="3812619"/>
              <a:ext cx="436392" cy="290928"/>
            </a:xfrm>
            <a:custGeom>
              <a:rect b="b" l="l" r="r" t="t"/>
              <a:pathLst>
                <a:path extrusionOk="0" h="18132" w="27198">
                  <a:moveTo>
                    <a:pt x="27198" y="0"/>
                  </a:moveTo>
                  <a:lnTo>
                    <a:pt x="1" y="15771"/>
                  </a:lnTo>
                  <a:lnTo>
                    <a:pt x="1" y="18131"/>
                  </a:lnTo>
                  <a:lnTo>
                    <a:pt x="27009" y="2550"/>
                  </a:lnTo>
                  <a:cubicBezTo>
                    <a:pt x="27009" y="1700"/>
                    <a:pt x="27103" y="850"/>
                    <a:pt x="27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1201073" y="3862616"/>
              <a:ext cx="93960" cy="969744"/>
            </a:xfrm>
            <a:custGeom>
              <a:rect b="b" l="l" r="r" t="t"/>
              <a:pathLst>
                <a:path extrusionOk="0" h="60439" w="5856">
                  <a:moveTo>
                    <a:pt x="1795" y="0"/>
                  </a:moveTo>
                  <a:cubicBezTo>
                    <a:pt x="1228" y="378"/>
                    <a:pt x="567" y="661"/>
                    <a:pt x="1" y="1039"/>
                  </a:cubicBezTo>
                  <a:cubicBezTo>
                    <a:pt x="4061" y="18226"/>
                    <a:pt x="4061" y="38530"/>
                    <a:pt x="1" y="60438"/>
                  </a:cubicBezTo>
                  <a:cubicBezTo>
                    <a:pt x="567" y="60061"/>
                    <a:pt x="1228" y="59777"/>
                    <a:pt x="1795" y="59400"/>
                  </a:cubicBezTo>
                  <a:cubicBezTo>
                    <a:pt x="5855" y="37491"/>
                    <a:pt x="5855" y="17187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1172288" y="3847469"/>
              <a:ext cx="57586" cy="31833"/>
            </a:xfrm>
            <a:custGeom>
              <a:rect b="b" l="l" r="r" t="t"/>
              <a:pathLst>
                <a:path extrusionOk="0" h="1984" w="3589">
                  <a:moveTo>
                    <a:pt x="1795" y="0"/>
                  </a:moveTo>
                  <a:lnTo>
                    <a:pt x="0" y="1039"/>
                  </a:lnTo>
                  <a:lnTo>
                    <a:pt x="1795" y="1983"/>
                  </a:lnTo>
                  <a:lnTo>
                    <a:pt x="3589" y="944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728339" y="3575089"/>
              <a:ext cx="525779" cy="311786"/>
            </a:xfrm>
            <a:custGeom>
              <a:rect b="b" l="l" r="r" t="t"/>
              <a:pathLst>
                <a:path extrusionOk="0" h="19432" w="32769">
                  <a:moveTo>
                    <a:pt x="7309" y="0"/>
                  </a:moveTo>
                  <a:cubicBezTo>
                    <a:pt x="7033" y="0"/>
                    <a:pt x="6797" y="52"/>
                    <a:pt x="6610" y="167"/>
                  </a:cubicBezTo>
                  <a:cubicBezTo>
                    <a:pt x="6610" y="167"/>
                    <a:pt x="2361" y="2244"/>
                    <a:pt x="1228" y="3189"/>
                  </a:cubicBezTo>
                  <a:cubicBezTo>
                    <a:pt x="850" y="3661"/>
                    <a:pt x="0" y="4888"/>
                    <a:pt x="0" y="4888"/>
                  </a:cubicBezTo>
                  <a:cubicBezTo>
                    <a:pt x="281" y="4888"/>
                    <a:pt x="613" y="4211"/>
                    <a:pt x="1347" y="4211"/>
                  </a:cubicBezTo>
                  <a:cubicBezTo>
                    <a:pt x="1600" y="4211"/>
                    <a:pt x="1902" y="4292"/>
                    <a:pt x="2267" y="4511"/>
                  </a:cubicBezTo>
                  <a:lnTo>
                    <a:pt x="21814" y="16409"/>
                  </a:lnTo>
                  <a:cubicBezTo>
                    <a:pt x="22759" y="16976"/>
                    <a:pt x="23609" y="18204"/>
                    <a:pt x="24081" y="19431"/>
                  </a:cubicBezTo>
                  <a:cubicBezTo>
                    <a:pt x="24742" y="18109"/>
                    <a:pt x="25686" y="17070"/>
                    <a:pt x="27008" y="16409"/>
                  </a:cubicBezTo>
                  <a:lnTo>
                    <a:pt x="30597" y="14237"/>
                  </a:lnTo>
                  <a:cubicBezTo>
                    <a:pt x="30904" y="14062"/>
                    <a:pt x="31211" y="13988"/>
                    <a:pt x="31509" y="13988"/>
                  </a:cubicBezTo>
                  <a:cubicBezTo>
                    <a:pt x="31852" y="13988"/>
                    <a:pt x="32182" y="14086"/>
                    <a:pt x="32485" y="14237"/>
                  </a:cubicBezTo>
                  <a:lnTo>
                    <a:pt x="32769" y="14049"/>
                  </a:lnTo>
                  <a:lnTo>
                    <a:pt x="13599" y="2811"/>
                  </a:lnTo>
                  <a:cubicBezTo>
                    <a:pt x="11596" y="1609"/>
                    <a:pt x="8847" y="0"/>
                    <a:pt x="7309" y="0"/>
                  </a:cubicBezTo>
                  <a:close/>
                </a:path>
              </a:pathLst>
            </a:custGeom>
            <a:solidFill>
              <a:srgbClr val="39B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728339" y="3575089"/>
              <a:ext cx="525779" cy="311786"/>
            </a:xfrm>
            <a:custGeom>
              <a:rect b="b" l="l" r="r" t="t"/>
              <a:pathLst>
                <a:path extrusionOk="0" h="19432" w="32769">
                  <a:moveTo>
                    <a:pt x="7309" y="0"/>
                  </a:moveTo>
                  <a:cubicBezTo>
                    <a:pt x="7033" y="0"/>
                    <a:pt x="6797" y="52"/>
                    <a:pt x="6610" y="167"/>
                  </a:cubicBezTo>
                  <a:cubicBezTo>
                    <a:pt x="6610" y="167"/>
                    <a:pt x="2361" y="2244"/>
                    <a:pt x="1228" y="3189"/>
                  </a:cubicBezTo>
                  <a:cubicBezTo>
                    <a:pt x="850" y="3661"/>
                    <a:pt x="0" y="4888"/>
                    <a:pt x="0" y="4888"/>
                  </a:cubicBezTo>
                  <a:cubicBezTo>
                    <a:pt x="281" y="4888"/>
                    <a:pt x="613" y="4211"/>
                    <a:pt x="1347" y="4211"/>
                  </a:cubicBezTo>
                  <a:cubicBezTo>
                    <a:pt x="1600" y="4211"/>
                    <a:pt x="1902" y="4292"/>
                    <a:pt x="2267" y="4511"/>
                  </a:cubicBezTo>
                  <a:lnTo>
                    <a:pt x="21814" y="16409"/>
                  </a:lnTo>
                  <a:cubicBezTo>
                    <a:pt x="22759" y="16976"/>
                    <a:pt x="23609" y="18204"/>
                    <a:pt x="24081" y="19431"/>
                  </a:cubicBezTo>
                  <a:cubicBezTo>
                    <a:pt x="24742" y="18109"/>
                    <a:pt x="25686" y="17070"/>
                    <a:pt x="27008" y="16409"/>
                  </a:cubicBezTo>
                  <a:lnTo>
                    <a:pt x="30597" y="14237"/>
                  </a:lnTo>
                  <a:cubicBezTo>
                    <a:pt x="30904" y="14062"/>
                    <a:pt x="31211" y="13988"/>
                    <a:pt x="31509" y="13988"/>
                  </a:cubicBezTo>
                  <a:cubicBezTo>
                    <a:pt x="31852" y="13988"/>
                    <a:pt x="32182" y="14086"/>
                    <a:pt x="32485" y="14237"/>
                  </a:cubicBezTo>
                  <a:lnTo>
                    <a:pt x="32769" y="14049"/>
                  </a:lnTo>
                  <a:lnTo>
                    <a:pt x="13599" y="2811"/>
                  </a:lnTo>
                  <a:cubicBezTo>
                    <a:pt x="11596" y="1609"/>
                    <a:pt x="8847" y="0"/>
                    <a:pt x="7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46"/>
          <p:cNvGrpSpPr/>
          <p:nvPr/>
        </p:nvGrpSpPr>
        <p:grpSpPr>
          <a:xfrm>
            <a:off x="2122215" y="1246609"/>
            <a:ext cx="1924100" cy="1159411"/>
            <a:chOff x="1817415" y="1322809"/>
            <a:chExt cx="1924100" cy="1159411"/>
          </a:xfrm>
        </p:grpSpPr>
        <p:sp>
          <p:nvSpPr>
            <p:cNvPr id="1745" name="Google Shape;1745;p46"/>
            <p:cNvSpPr/>
            <p:nvPr/>
          </p:nvSpPr>
          <p:spPr>
            <a:xfrm>
              <a:off x="1817415" y="1648558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2962368" y="132280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3407915" y="2148620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8" name="Google Shape;1748;p46"/>
          <p:cNvSpPr txBox="1"/>
          <p:nvPr/>
        </p:nvSpPr>
        <p:spPr>
          <a:xfrm>
            <a:off x="0" y="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State machine Diagram</a:t>
            </a:r>
            <a:endParaRPr/>
          </a:p>
        </p:txBody>
      </p:sp>
      <p:pic>
        <p:nvPicPr>
          <p:cNvPr id="1749" name="Google Shape;17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14" y="0"/>
            <a:ext cx="5878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7"/>
          <p:cNvSpPr txBox="1"/>
          <p:nvPr>
            <p:ph type="title"/>
          </p:nvPr>
        </p:nvSpPr>
        <p:spPr>
          <a:xfrm>
            <a:off x="713100" y="1473850"/>
            <a:ext cx="4998900" cy="22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755" name="Google Shape;1755;p47"/>
          <p:cNvGrpSpPr/>
          <p:nvPr/>
        </p:nvGrpSpPr>
        <p:grpSpPr>
          <a:xfrm>
            <a:off x="5495126" y="1783911"/>
            <a:ext cx="3145556" cy="3141910"/>
            <a:chOff x="5611661" y="1908668"/>
            <a:chExt cx="2944174" cy="2940762"/>
          </a:xfrm>
        </p:grpSpPr>
        <p:sp>
          <p:nvSpPr>
            <p:cNvPr id="1756" name="Google Shape;1756;p47"/>
            <p:cNvSpPr/>
            <p:nvPr/>
          </p:nvSpPr>
          <p:spPr>
            <a:xfrm>
              <a:off x="6983632" y="2317512"/>
              <a:ext cx="255865" cy="397955"/>
            </a:xfrm>
            <a:custGeom>
              <a:rect b="b" l="l" r="r" t="t"/>
              <a:pathLst>
                <a:path extrusionOk="0" h="25072" w="16120">
                  <a:moveTo>
                    <a:pt x="6013" y="0"/>
                  </a:moveTo>
                  <a:cubicBezTo>
                    <a:pt x="4087" y="0"/>
                    <a:pt x="2396" y="1188"/>
                    <a:pt x="1635" y="2996"/>
                  </a:cubicBezTo>
                  <a:cubicBezTo>
                    <a:pt x="584" y="5448"/>
                    <a:pt x="0" y="8369"/>
                    <a:pt x="1752" y="10238"/>
                  </a:cubicBezTo>
                  <a:cubicBezTo>
                    <a:pt x="3971" y="12457"/>
                    <a:pt x="8060" y="20049"/>
                    <a:pt x="10746" y="25072"/>
                  </a:cubicBezTo>
                  <a:cubicBezTo>
                    <a:pt x="12031" y="21918"/>
                    <a:pt x="13900" y="18998"/>
                    <a:pt x="16119" y="16428"/>
                  </a:cubicBezTo>
                  <a:cubicBezTo>
                    <a:pt x="13783" y="10238"/>
                    <a:pt x="9929" y="776"/>
                    <a:pt x="7359" y="192"/>
                  </a:cubicBezTo>
                  <a:cubicBezTo>
                    <a:pt x="6904" y="62"/>
                    <a:pt x="6452" y="0"/>
                    <a:pt x="6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6284671" y="2719166"/>
              <a:ext cx="406034" cy="1344417"/>
            </a:xfrm>
            <a:custGeom>
              <a:rect b="b" l="l" r="r" t="t"/>
              <a:pathLst>
                <a:path extrusionOk="0" h="84701" w="25581">
                  <a:moveTo>
                    <a:pt x="13900" y="0"/>
                  </a:moveTo>
                  <a:cubicBezTo>
                    <a:pt x="13900" y="0"/>
                    <a:pt x="10279" y="5607"/>
                    <a:pt x="8644" y="7943"/>
                  </a:cubicBezTo>
                  <a:cubicBezTo>
                    <a:pt x="6892" y="10396"/>
                    <a:pt x="6425" y="42518"/>
                    <a:pt x="6425" y="42518"/>
                  </a:cubicBezTo>
                  <a:cubicBezTo>
                    <a:pt x="6425" y="42518"/>
                    <a:pt x="2336" y="47307"/>
                    <a:pt x="1402" y="50227"/>
                  </a:cubicBezTo>
                  <a:cubicBezTo>
                    <a:pt x="468" y="53147"/>
                    <a:pt x="1052" y="65412"/>
                    <a:pt x="1052" y="66814"/>
                  </a:cubicBezTo>
                  <a:cubicBezTo>
                    <a:pt x="1052" y="68215"/>
                    <a:pt x="0" y="69734"/>
                    <a:pt x="0" y="69734"/>
                  </a:cubicBezTo>
                  <a:lnTo>
                    <a:pt x="351" y="74523"/>
                  </a:lnTo>
                  <a:cubicBezTo>
                    <a:pt x="351" y="74523"/>
                    <a:pt x="2453" y="79896"/>
                    <a:pt x="3037" y="81648"/>
                  </a:cubicBezTo>
                  <a:cubicBezTo>
                    <a:pt x="3738" y="83283"/>
                    <a:pt x="3855" y="83517"/>
                    <a:pt x="7826" y="84218"/>
                  </a:cubicBezTo>
                  <a:cubicBezTo>
                    <a:pt x="9318" y="84525"/>
                    <a:pt x="10168" y="84700"/>
                    <a:pt x="10646" y="84700"/>
                  </a:cubicBezTo>
                  <a:cubicBezTo>
                    <a:pt x="11441" y="84700"/>
                    <a:pt x="11214" y="84216"/>
                    <a:pt x="11214" y="83050"/>
                  </a:cubicBezTo>
                  <a:cubicBezTo>
                    <a:pt x="11214" y="81181"/>
                    <a:pt x="6775" y="74873"/>
                    <a:pt x="5607" y="72070"/>
                  </a:cubicBezTo>
                  <a:cubicBezTo>
                    <a:pt x="4322" y="69150"/>
                    <a:pt x="8994" y="51395"/>
                    <a:pt x="10046" y="48942"/>
                  </a:cubicBezTo>
                  <a:cubicBezTo>
                    <a:pt x="11097" y="46489"/>
                    <a:pt x="14367" y="43920"/>
                    <a:pt x="14367" y="43920"/>
                  </a:cubicBezTo>
                  <a:cubicBezTo>
                    <a:pt x="15769" y="42518"/>
                    <a:pt x="22427" y="20208"/>
                    <a:pt x="23945" y="15769"/>
                  </a:cubicBezTo>
                  <a:cubicBezTo>
                    <a:pt x="25581" y="11214"/>
                    <a:pt x="22427" y="2337"/>
                    <a:pt x="22427" y="2337"/>
                  </a:cubicBezTo>
                  <a:lnTo>
                    <a:pt x="13900" y="0"/>
                  </a:ln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6601708" y="3688817"/>
              <a:ext cx="324466" cy="137742"/>
            </a:xfrm>
            <a:custGeom>
              <a:rect b="b" l="l" r="r" t="t"/>
              <a:pathLst>
                <a:path extrusionOk="0" h="8678" w="20442">
                  <a:moveTo>
                    <a:pt x="818" y="0"/>
                  </a:moveTo>
                  <a:lnTo>
                    <a:pt x="818" y="0"/>
                  </a:lnTo>
                  <a:cubicBezTo>
                    <a:pt x="818" y="1"/>
                    <a:pt x="0" y="2103"/>
                    <a:pt x="0" y="3504"/>
                  </a:cubicBezTo>
                  <a:cubicBezTo>
                    <a:pt x="0" y="4906"/>
                    <a:pt x="117" y="5607"/>
                    <a:pt x="1051" y="6074"/>
                  </a:cubicBezTo>
                  <a:cubicBezTo>
                    <a:pt x="1285" y="6220"/>
                    <a:pt x="1679" y="6271"/>
                    <a:pt x="2154" y="6271"/>
                  </a:cubicBezTo>
                  <a:cubicBezTo>
                    <a:pt x="3261" y="6271"/>
                    <a:pt x="4805" y="5993"/>
                    <a:pt x="5767" y="5993"/>
                  </a:cubicBezTo>
                  <a:cubicBezTo>
                    <a:pt x="6042" y="5993"/>
                    <a:pt x="6269" y="6016"/>
                    <a:pt x="6424" y="6074"/>
                  </a:cubicBezTo>
                  <a:cubicBezTo>
                    <a:pt x="7297" y="6510"/>
                    <a:pt x="10308" y="8678"/>
                    <a:pt x="12795" y="8678"/>
                  </a:cubicBezTo>
                  <a:cubicBezTo>
                    <a:pt x="12972" y="8678"/>
                    <a:pt x="13146" y="8667"/>
                    <a:pt x="13316" y="8644"/>
                  </a:cubicBezTo>
                  <a:cubicBezTo>
                    <a:pt x="15886" y="8293"/>
                    <a:pt x="18923" y="6541"/>
                    <a:pt x="18923" y="6541"/>
                  </a:cubicBezTo>
                  <a:cubicBezTo>
                    <a:pt x="18923" y="6541"/>
                    <a:pt x="20441" y="5373"/>
                    <a:pt x="13550" y="2803"/>
                  </a:cubicBezTo>
                  <a:cubicBezTo>
                    <a:pt x="12548" y="2386"/>
                    <a:pt x="11547" y="2327"/>
                    <a:pt x="11057" y="2327"/>
                  </a:cubicBezTo>
                  <a:cubicBezTo>
                    <a:pt x="10861" y="2327"/>
                    <a:pt x="10746" y="2336"/>
                    <a:pt x="10746" y="2336"/>
                  </a:cubicBezTo>
                  <a:cubicBezTo>
                    <a:pt x="10746" y="2336"/>
                    <a:pt x="12148" y="3271"/>
                    <a:pt x="11097" y="4322"/>
                  </a:cubicBezTo>
                  <a:cubicBezTo>
                    <a:pt x="10817" y="4601"/>
                    <a:pt x="10250" y="4715"/>
                    <a:pt x="9523" y="4715"/>
                  </a:cubicBezTo>
                  <a:cubicBezTo>
                    <a:pt x="7514" y="4715"/>
                    <a:pt x="4286" y="3840"/>
                    <a:pt x="2570" y="3154"/>
                  </a:cubicBezTo>
                  <a:cubicBezTo>
                    <a:pt x="234" y="2219"/>
                    <a:pt x="818" y="1"/>
                    <a:pt x="818" y="0"/>
                  </a:cubicBezTo>
                  <a:close/>
                </a:path>
              </a:pathLst>
            </a:custGeom>
            <a:solidFill>
              <a:srgbClr val="FE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6534964" y="2632819"/>
              <a:ext cx="350417" cy="1158200"/>
            </a:xfrm>
            <a:custGeom>
              <a:rect b="b" l="l" r="r" t="t"/>
              <a:pathLst>
                <a:path extrusionOk="0" h="72969" w="22077">
                  <a:moveTo>
                    <a:pt x="13360" y="0"/>
                  </a:moveTo>
                  <a:cubicBezTo>
                    <a:pt x="5838" y="0"/>
                    <a:pt x="4069" y="19725"/>
                    <a:pt x="3504" y="24246"/>
                  </a:cubicBezTo>
                  <a:cubicBezTo>
                    <a:pt x="2803" y="28919"/>
                    <a:pt x="3738" y="33824"/>
                    <a:pt x="3738" y="36511"/>
                  </a:cubicBezTo>
                  <a:cubicBezTo>
                    <a:pt x="3738" y="39197"/>
                    <a:pt x="2453" y="43753"/>
                    <a:pt x="1168" y="46673"/>
                  </a:cubicBezTo>
                  <a:cubicBezTo>
                    <a:pt x="0" y="49710"/>
                    <a:pt x="3855" y="59405"/>
                    <a:pt x="4672" y="62909"/>
                  </a:cubicBezTo>
                  <a:cubicBezTo>
                    <a:pt x="5607" y="66413"/>
                    <a:pt x="4088" y="68165"/>
                    <a:pt x="4672" y="70034"/>
                  </a:cubicBezTo>
                  <a:cubicBezTo>
                    <a:pt x="4947" y="70914"/>
                    <a:pt x="5325" y="71147"/>
                    <a:pt x="6014" y="71147"/>
                  </a:cubicBezTo>
                  <a:cubicBezTo>
                    <a:pt x="6789" y="71147"/>
                    <a:pt x="7957" y="70852"/>
                    <a:pt x="9812" y="70852"/>
                  </a:cubicBezTo>
                  <a:cubicBezTo>
                    <a:pt x="13316" y="70852"/>
                    <a:pt x="15652" y="72954"/>
                    <a:pt x="16470" y="72954"/>
                  </a:cubicBezTo>
                  <a:cubicBezTo>
                    <a:pt x="16703" y="72954"/>
                    <a:pt x="17171" y="72969"/>
                    <a:pt x="17740" y="72969"/>
                  </a:cubicBezTo>
                  <a:cubicBezTo>
                    <a:pt x="19448" y="72969"/>
                    <a:pt x="22076" y="72838"/>
                    <a:pt x="22076" y="71786"/>
                  </a:cubicBezTo>
                  <a:cubicBezTo>
                    <a:pt x="22076" y="70268"/>
                    <a:pt x="20441" y="70151"/>
                    <a:pt x="19156" y="68983"/>
                  </a:cubicBezTo>
                  <a:cubicBezTo>
                    <a:pt x="18642" y="68418"/>
                    <a:pt x="18106" y="68259"/>
                    <a:pt x="17666" y="68259"/>
                  </a:cubicBezTo>
                  <a:cubicBezTo>
                    <a:pt x="17106" y="68259"/>
                    <a:pt x="16703" y="68516"/>
                    <a:pt x="16703" y="68516"/>
                  </a:cubicBezTo>
                  <a:lnTo>
                    <a:pt x="10863" y="65829"/>
                  </a:lnTo>
                  <a:lnTo>
                    <a:pt x="10863" y="45855"/>
                  </a:lnTo>
                  <a:cubicBezTo>
                    <a:pt x="10863" y="40365"/>
                    <a:pt x="10863" y="40482"/>
                    <a:pt x="11914" y="39431"/>
                  </a:cubicBezTo>
                  <a:cubicBezTo>
                    <a:pt x="13082" y="38380"/>
                    <a:pt x="11681" y="36511"/>
                    <a:pt x="14134" y="31839"/>
                  </a:cubicBezTo>
                  <a:cubicBezTo>
                    <a:pt x="16586" y="27050"/>
                    <a:pt x="19507" y="15369"/>
                    <a:pt x="18689" y="8244"/>
                  </a:cubicBezTo>
                  <a:cubicBezTo>
                    <a:pt x="17988" y="1235"/>
                    <a:pt x="14134" y="67"/>
                    <a:pt x="14134" y="67"/>
                  </a:cubicBezTo>
                  <a:cubicBezTo>
                    <a:pt x="13869" y="22"/>
                    <a:pt x="13612" y="0"/>
                    <a:pt x="13360" y="0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6484902" y="2661326"/>
              <a:ext cx="374528" cy="1031570"/>
            </a:xfrm>
            <a:custGeom>
              <a:rect b="b" l="l" r="r" t="t"/>
              <a:pathLst>
                <a:path extrusionOk="0" h="64991" w="23596">
                  <a:moveTo>
                    <a:pt x="16486" y="1"/>
                  </a:moveTo>
                  <a:cubicBezTo>
                    <a:pt x="11412" y="1"/>
                    <a:pt x="6059" y="10815"/>
                    <a:pt x="5957" y="16376"/>
                  </a:cubicBezTo>
                  <a:cubicBezTo>
                    <a:pt x="5957" y="22801"/>
                    <a:pt x="4439" y="24670"/>
                    <a:pt x="2220" y="33547"/>
                  </a:cubicBezTo>
                  <a:cubicBezTo>
                    <a:pt x="0" y="42307"/>
                    <a:pt x="6658" y="59361"/>
                    <a:pt x="6658" y="59361"/>
                  </a:cubicBezTo>
                  <a:lnTo>
                    <a:pt x="7709" y="63216"/>
                  </a:lnTo>
                  <a:cubicBezTo>
                    <a:pt x="7709" y="63216"/>
                    <a:pt x="8177" y="64851"/>
                    <a:pt x="11214" y="64968"/>
                  </a:cubicBezTo>
                  <a:cubicBezTo>
                    <a:pt x="11424" y="64983"/>
                    <a:pt x="11622" y="64990"/>
                    <a:pt x="11808" y="64990"/>
                  </a:cubicBezTo>
                  <a:cubicBezTo>
                    <a:pt x="14413" y="64990"/>
                    <a:pt x="14718" y="63566"/>
                    <a:pt x="14718" y="63566"/>
                  </a:cubicBezTo>
                  <a:lnTo>
                    <a:pt x="14251" y="48148"/>
                  </a:lnTo>
                  <a:cubicBezTo>
                    <a:pt x="14718" y="44176"/>
                    <a:pt x="16003" y="39738"/>
                    <a:pt x="16820" y="36817"/>
                  </a:cubicBezTo>
                  <a:cubicBezTo>
                    <a:pt x="17755" y="33430"/>
                    <a:pt x="21726" y="19647"/>
                    <a:pt x="22661" y="12755"/>
                  </a:cubicBezTo>
                  <a:cubicBezTo>
                    <a:pt x="23595" y="5981"/>
                    <a:pt x="19740" y="374"/>
                    <a:pt x="19740" y="374"/>
                  </a:cubicBezTo>
                  <a:lnTo>
                    <a:pt x="18806" y="841"/>
                  </a:lnTo>
                  <a:cubicBezTo>
                    <a:pt x="18053" y="261"/>
                    <a:pt x="17273" y="1"/>
                    <a:pt x="1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6601708" y="3670262"/>
              <a:ext cx="300355" cy="137757"/>
            </a:xfrm>
            <a:custGeom>
              <a:rect b="b" l="l" r="r" t="t"/>
              <a:pathLst>
                <a:path extrusionOk="0" h="8679" w="18923">
                  <a:moveTo>
                    <a:pt x="818" y="1"/>
                  </a:moveTo>
                  <a:lnTo>
                    <a:pt x="818" y="1"/>
                  </a:lnTo>
                  <a:cubicBezTo>
                    <a:pt x="818" y="2"/>
                    <a:pt x="0" y="2220"/>
                    <a:pt x="0" y="3505"/>
                  </a:cubicBezTo>
                  <a:cubicBezTo>
                    <a:pt x="0" y="4907"/>
                    <a:pt x="117" y="5608"/>
                    <a:pt x="1051" y="6192"/>
                  </a:cubicBezTo>
                  <a:cubicBezTo>
                    <a:pt x="1249" y="6290"/>
                    <a:pt x="1561" y="6327"/>
                    <a:pt x="1940" y="6327"/>
                  </a:cubicBezTo>
                  <a:cubicBezTo>
                    <a:pt x="2974" y="6327"/>
                    <a:pt x="4502" y="6057"/>
                    <a:pt x="5536" y="6057"/>
                  </a:cubicBezTo>
                  <a:cubicBezTo>
                    <a:pt x="5915" y="6057"/>
                    <a:pt x="6227" y="6093"/>
                    <a:pt x="6424" y="6192"/>
                  </a:cubicBezTo>
                  <a:cubicBezTo>
                    <a:pt x="7297" y="6519"/>
                    <a:pt x="10307" y="8679"/>
                    <a:pt x="12795" y="8679"/>
                  </a:cubicBezTo>
                  <a:cubicBezTo>
                    <a:pt x="12971" y="8679"/>
                    <a:pt x="13145" y="8668"/>
                    <a:pt x="13316" y="8645"/>
                  </a:cubicBezTo>
                  <a:cubicBezTo>
                    <a:pt x="15886" y="8294"/>
                    <a:pt x="18923" y="6542"/>
                    <a:pt x="18923" y="6542"/>
                  </a:cubicBezTo>
                  <a:cubicBezTo>
                    <a:pt x="18923" y="6542"/>
                    <a:pt x="15185" y="2804"/>
                    <a:pt x="13550" y="2804"/>
                  </a:cubicBezTo>
                  <a:cubicBezTo>
                    <a:pt x="12031" y="2804"/>
                    <a:pt x="10746" y="2337"/>
                    <a:pt x="10746" y="2337"/>
                  </a:cubicBezTo>
                  <a:lnTo>
                    <a:pt x="10746" y="2337"/>
                  </a:lnTo>
                  <a:cubicBezTo>
                    <a:pt x="10746" y="2337"/>
                    <a:pt x="12148" y="3272"/>
                    <a:pt x="11097" y="4323"/>
                  </a:cubicBezTo>
                  <a:cubicBezTo>
                    <a:pt x="10812" y="4639"/>
                    <a:pt x="10229" y="4767"/>
                    <a:pt x="9482" y="4767"/>
                  </a:cubicBezTo>
                  <a:cubicBezTo>
                    <a:pt x="7470" y="4767"/>
                    <a:pt x="4274" y="3836"/>
                    <a:pt x="2570" y="3155"/>
                  </a:cubicBezTo>
                  <a:cubicBezTo>
                    <a:pt x="234" y="2337"/>
                    <a:pt x="818" y="2"/>
                    <a:pt x="818" y="1"/>
                  </a:cubicBezTo>
                  <a:close/>
                </a:path>
              </a:pathLst>
            </a:custGeom>
            <a:solidFill>
              <a:srgbClr val="062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6273544" y="3826003"/>
              <a:ext cx="207660" cy="266991"/>
            </a:xfrm>
            <a:custGeom>
              <a:rect b="b" l="l" r="r" t="t"/>
              <a:pathLst>
                <a:path extrusionOk="0" h="16821" w="13083">
                  <a:moveTo>
                    <a:pt x="9929" y="9812"/>
                  </a:moveTo>
                  <a:cubicBezTo>
                    <a:pt x="9929" y="9812"/>
                    <a:pt x="9943" y="9821"/>
                    <a:pt x="9968" y="9839"/>
                  </a:cubicBezTo>
                  <a:lnTo>
                    <a:pt x="9968" y="9839"/>
                  </a:lnTo>
                  <a:cubicBezTo>
                    <a:pt x="9956" y="9819"/>
                    <a:pt x="9929" y="9812"/>
                    <a:pt x="9929" y="9812"/>
                  </a:cubicBezTo>
                  <a:close/>
                  <a:moveTo>
                    <a:pt x="935" y="1"/>
                  </a:moveTo>
                  <a:cubicBezTo>
                    <a:pt x="935" y="1"/>
                    <a:pt x="701" y="351"/>
                    <a:pt x="351" y="1402"/>
                  </a:cubicBezTo>
                  <a:cubicBezTo>
                    <a:pt x="0" y="2454"/>
                    <a:pt x="351" y="4089"/>
                    <a:pt x="351" y="4089"/>
                  </a:cubicBezTo>
                  <a:cubicBezTo>
                    <a:pt x="351" y="4089"/>
                    <a:pt x="585" y="10864"/>
                    <a:pt x="2687" y="13667"/>
                  </a:cubicBezTo>
                  <a:cubicBezTo>
                    <a:pt x="4673" y="16470"/>
                    <a:pt x="11214" y="16821"/>
                    <a:pt x="11214" y="16821"/>
                  </a:cubicBezTo>
                  <a:cubicBezTo>
                    <a:pt x="11214" y="16821"/>
                    <a:pt x="13083" y="15770"/>
                    <a:pt x="12148" y="13200"/>
                  </a:cubicBezTo>
                  <a:cubicBezTo>
                    <a:pt x="11310" y="10894"/>
                    <a:pt x="10189" y="9999"/>
                    <a:pt x="9968" y="9839"/>
                  </a:cubicBezTo>
                  <a:lnTo>
                    <a:pt x="9968" y="9839"/>
                  </a:lnTo>
                  <a:cubicBezTo>
                    <a:pt x="10005" y="9903"/>
                    <a:pt x="9889" y="10098"/>
                    <a:pt x="8294" y="10630"/>
                  </a:cubicBezTo>
                  <a:cubicBezTo>
                    <a:pt x="8005" y="10721"/>
                    <a:pt x="7716" y="10763"/>
                    <a:pt x="7430" y="10763"/>
                  </a:cubicBezTo>
                  <a:cubicBezTo>
                    <a:pt x="5516" y="10763"/>
                    <a:pt x="3718" y="8899"/>
                    <a:pt x="2804" y="7476"/>
                  </a:cubicBezTo>
                  <a:cubicBezTo>
                    <a:pt x="1753" y="5724"/>
                    <a:pt x="935" y="1"/>
                    <a:pt x="935" y="1"/>
                  </a:cubicBezTo>
                  <a:close/>
                </a:path>
              </a:pathLst>
            </a:custGeom>
            <a:solidFill>
              <a:srgbClr val="FE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6279100" y="3809321"/>
              <a:ext cx="207676" cy="266991"/>
            </a:xfrm>
            <a:custGeom>
              <a:rect b="b" l="l" r="r" t="t"/>
              <a:pathLst>
                <a:path extrusionOk="0" h="16821" w="13084">
                  <a:moveTo>
                    <a:pt x="935" y="0"/>
                  </a:moveTo>
                  <a:cubicBezTo>
                    <a:pt x="935" y="0"/>
                    <a:pt x="702" y="468"/>
                    <a:pt x="351" y="1519"/>
                  </a:cubicBezTo>
                  <a:cubicBezTo>
                    <a:pt x="1" y="2453"/>
                    <a:pt x="351" y="4089"/>
                    <a:pt x="351" y="4089"/>
                  </a:cubicBezTo>
                  <a:cubicBezTo>
                    <a:pt x="351" y="4089"/>
                    <a:pt x="585" y="10980"/>
                    <a:pt x="2687" y="13667"/>
                  </a:cubicBezTo>
                  <a:cubicBezTo>
                    <a:pt x="4790" y="16470"/>
                    <a:pt x="11214" y="16821"/>
                    <a:pt x="11214" y="16821"/>
                  </a:cubicBezTo>
                  <a:cubicBezTo>
                    <a:pt x="11214" y="16821"/>
                    <a:pt x="13083" y="15769"/>
                    <a:pt x="12149" y="13200"/>
                  </a:cubicBezTo>
                  <a:cubicBezTo>
                    <a:pt x="11214" y="10747"/>
                    <a:pt x="8295" y="7594"/>
                    <a:pt x="8294" y="7593"/>
                  </a:cubicBezTo>
                  <a:lnTo>
                    <a:pt x="8294" y="7593"/>
                  </a:lnTo>
                  <a:cubicBezTo>
                    <a:pt x="8295" y="7594"/>
                    <a:pt x="10396" y="9929"/>
                    <a:pt x="8294" y="10747"/>
                  </a:cubicBezTo>
                  <a:cubicBezTo>
                    <a:pt x="8021" y="10838"/>
                    <a:pt x="7745" y="10879"/>
                    <a:pt x="7467" y="10879"/>
                  </a:cubicBezTo>
                  <a:cubicBezTo>
                    <a:pt x="5607" y="10879"/>
                    <a:pt x="3719" y="9001"/>
                    <a:pt x="2804" y="7476"/>
                  </a:cubicBezTo>
                  <a:cubicBezTo>
                    <a:pt x="1753" y="5724"/>
                    <a:pt x="935" y="0"/>
                    <a:pt x="935" y="0"/>
                  </a:cubicBezTo>
                  <a:close/>
                </a:path>
              </a:pathLst>
            </a:custGeom>
            <a:solidFill>
              <a:srgbClr val="062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6277258" y="2684706"/>
              <a:ext cx="495032" cy="1162676"/>
            </a:xfrm>
            <a:custGeom>
              <a:rect b="b" l="l" r="r" t="t"/>
              <a:pathLst>
                <a:path extrusionOk="0" h="73251" w="31188">
                  <a:moveTo>
                    <a:pt x="20480" y="0"/>
                  </a:moveTo>
                  <a:cubicBezTo>
                    <a:pt x="15214" y="0"/>
                    <a:pt x="9481" y="3834"/>
                    <a:pt x="7709" y="9413"/>
                  </a:cubicBezTo>
                  <a:cubicBezTo>
                    <a:pt x="5490" y="16889"/>
                    <a:pt x="5490" y="45857"/>
                    <a:pt x="5490" y="45857"/>
                  </a:cubicBezTo>
                  <a:cubicBezTo>
                    <a:pt x="5490" y="45857"/>
                    <a:pt x="1285" y="49595"/>
                    <a:pt x="1402" y="53216"/>
                  </a:cubicBezTo>
                  <a:cubicBezTo>
                    <a:pt x="351" y="58822"/>
                    <a:pt x="701" y="68634"/>
                    <a:pt x="701" y="68634"/>
                  </a:cubicBezTo>
                  <a:cubicBezTo>
                    <a:pt x="701" y="68634"/>
                    <a:pt x="0" y="72021"/>
                    <a:pt x="3621" y="72956"/>
                  </a:cubicBezTo>
                  <a:cubicBezTo>
                    <a:pt x="4345" y="73166"/>
                    <a:pt x="4897" y="73250"/>
                    <a:pt x="5315" y="73250"/>
                  </a:cubicBezTo>
                  <a:cubicBezTo>
                    <a:pt x="6990" y="73250"/>
                    <a:pt x="6541" y="71905"/>
                    <a:pt x="6541" y="71905"/>
                  </a:cubicBezTo>
                  <a:cubicBezTo>
                    <a:pt x="6541" y="71905"/>
                    <a:pt x="6541" y="69218"/>
                    <a:pt x="7242" y="65013"/>
                  </a:cubicBezTo>
                  <a:cubicBezTo>
                    <a:pt x="7943" y="60925"/>
                    <a:pt x="17171" y="44455"/>
                    <a:pt x="17171" y="44455"/>
                  </a:cubicBezTo>
                  <a:cubicBezTo>
                    <a:pt x="17171" y="44455"/>
                    <a:pt x="31187" y="4624"/>
                    <a:pt x="25230" y="1237"/>
                  </a:cubicBezTo>
                  <a:cubicBezTo>
                    <a:pt x="23790" y="390"/>
                    <a:pt x="22159" y="0"/>
                    <a:pt x="20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6379223" y="2183770"/>
              <a:ext cx="737913" cy="778657"/>
            </a:xfrm>
            <a:custGeom>
              <a:rect b="b" l="l" r="r" t="t"/>
              <a:pathLst>
                <a:path extrusionOk="0" h="49057" w="46490">
                  <a:moveTo>
                    <a:pt x="31366" y="0"/>
                  </a:moveTo>
                  <a:cubicBezTo>
                    <a:pt x="22934" y="0"/>
                    <a:pt x="12110" y="4046"/>
                    <a:pt x="5023" y="21700"/>
                  </a:cubicBezTo>
                  <a:cubicBezTo>
                    <a:pt x="3271" y="26022"/>
                    <a:pt x="0" y="43310"/>
                    <a:pt x="0" y="43310"/>
                  </a:cubicBezTo>
                  <a:cubicBezTo>
                    <a:pt x="0" y="43310"/>
                    <a:pt x="8177" y="48799"/>
                    <a:pt x="13667" y="49033"/>
                  </a:cubicBezTo>
                  <a:cubicBezTo>
                    <a:pt x="14032" y="49049"/>
                    <a:pt x="14389" y="49056"/>
                    <a:pt x="14738" y="49056"/>
                  </a:cubicBezTo>
                  <a:cubicBezTo>
                    <a:pt x="27444" y="49056"/>
                    <a:pt x="29435" y="38988"/>
                    <a:pt x="29435" y="38988"/>
                  </a:cubicBezTo>
                  <a:cubicBezTo>
                    <a:pt x="29435" y="38988"/>
                    <a:pt x="38897" y="26022"/>
                    <a:pt x="41233" y="22518"/>
                  </a:cubicBezTo>
                  <a:cubicBezTo>
                    <a:pt x="44036" y="18430"/>
                    <a:pt x="46489" y="5464"/>
                    <a:pt x="43919" y="2895"/>
                  </a:cubicBezTo>
                  <a:cubicBezTo>
                    <a:pt x="43919" y="2895"/>
                    <a:pt x="38498" y="0"/>
                    <a:pt x="3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6896492" y="2103630"/>
              <a:ext cx="153900" cy="320736"/>
            </a:xfrm>
            <a:custGeom>
              <a:rect b="b" l="l" r="r" t="t"/>
              <a:pathLst>
                <a:path extrusionOk="0" h="20207" w="9696">
                  <a:moveTo>
                    <a:pt x="3972" y="1"/>
                  </a:moveTo>
                  <a:cubicBezTo>
                    <a:pt x="3972" y="1"/>
                    <a:pt x="584" y="2571"/>
                    <a:pt x="584" y="5257"/>
                  </a:cubicBezTo>
                  <a:cubicBezTo>
                    <a:pt x="584" y="8061"/>
                    <a:pt x="0" y="8061"/>
                    <a:pt x="1402" y="9112"/>
                  </a:cubicBezTo>
                  <a:cubicBezTo>
                    <a:pt x="3510" y="10903"/>
                    <a:pt x="3811" y="20207"/>
                    <a:pt x="4879" y="20207"/>
                  </a:cubicBezTo>
                  <a:cubicBezTo>
                    <a:pt x="4995" y="20207"/>
                    <a:pt x="5119" y="20098"/>
                    <a:pt x="5256" y="19858"/>
                  </a:cubicBezTo>
                  <a:cubicBezTo>
                    <a:pt x="5607" y="19274"/>
                    <a:pt x="7476" y="13667"/>
                    <a:pt x="7476" y="12149"/>
                  </a:cubicBezTo>
                  <a:cubicBezTo>
                    <a:pt x="7476" y="10630"/>
                    <a:pt x="9695" y="8761"/>
                    <a:pt x="9695" y="8761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6837161" y="2153692"/>
              <a:ext cx="165026" cy="302228"/>
            </a:xfrm>
            <a:custGeom>
              <a:rect b="b" l="l" r="r" t="t"/>
              <a:pathLst>
                <a:path extrusionOk="0" h="19041" w="10397">
                  <a:moveTo>
                    <a:pt x="4673" y="1"/>
                  </a:moveTo>
                  <a:lnTo>
                    <a:pt x="234" y="1986"/>
                  </a:lnTo>
                  <a:cubicBezTo>
                    <a:pt x="234" y="1986"/>
                    <a:pt x="0" y="9462"/>
                    <a:pt x="2453" y="10864"/>
                  </a:cubicBezTo>
                  <a:cubicBezTo>
                    <a:pt x="4906" y="12382"/>
                    <a:pt x="4673" y="13667"/>
                    <a:pt x="4673" y="13667"/>
                  </a:cubicBezTo>
                  <a:lnTo>
                    <a:pt x="6191" y="13667"/>
                  </a:lnTo>
                  <a:lnTo>
                    <a:pt x="5140" y="15302"/>
                  </a:lnTo>
                  <a:lnTo>
                    <a:pt x="7943" y="19040"/>
                  </a:lnTo>
                  <a:cubicBezTo>
                    <a:pt x="7943" y="19040"/>
                    <a:pt x="10396" y="15419"/>
                    <a:pt x="7359" y="9579"/>
                  </a:cubicBezTo>
                  <a:cubicBezTo>
                    <a:pt x="4322" y="3622"/>
                    <a:pt x="4673" y="3622"/>
                    <a:pt x="4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6966934" y="2242689"/>
              <a:ext cx="83458" cy="203962"/>
            </a:xfrm>
            <a:custGeom>
              <a:rect b="b" l="l" r="r" t="t"/>
              <a:pathLst>
                <a:path extrusionOk="0" h="12850" w="5258">
                  <a:moveTo>
                    <a:pt x="3505" y="0"/>
                  </a:moveTo>
                  <a:lnTo>
                    <a:pt x="1" y="12849"/>
                  </a:lnTo>
                  <a:lnTo>
                    <a:pt x="3972" y="8060"/>
                  </a:lnTo>
                  <a:lnTo>
                    <a:pt x="3622" y="6892"/>
                  </a:lnTo>
                  <a:lnTo>
                    <a:pt x="4790" y="5607"/>
                  </a:lnTo>
                  <a:lnTo>
                    <a:pt x="5257" y="1869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6933570" y="1933128"/>
              <a:ext cx="287387" cy="384432"/>
            </a:xfrm>
            <a:custGeom>
              <a:rect b="b" l="l" r="r" t="t"/>
              <a:pathLst>
                <a:path extrusionOk="0" h="24220" w="18106">
                  <a:moveTo>
                    <a:pt x="7109" y="1"/>
                  </a:moveTo>
                  <a:cubicBezTo>
                    <a:pt x="1274" y="1"/>
                    <a:pt x="0" y="7835"/>
                    <a:pt x="0" y="11210"/>
                  </a:cubicBezTo>
                  <a:cubicBezTo>
                    <a:pt x="0" y="15182"/>
                    <a:pt x="5373" y="22307"/>
                    <a:pt x="7826" y="23475"/>
                  </a:cubicBezTo>
                  <a:cubicBezTo>
                    <a:pt x="8663" y="23893"/>
                    <a:pt x="9561" y="24220"/>
                    <a:pt x="10301" y="24220"/>
                  </a:cubicBezTo>
                  <a:cubicBezTo>
                    <a:pt x="11007" y="24220"/>
                    <a:pt x="11570" y="23923"/>
                    <a:pt x="11798" y="23124"/>
                  </a:cubicBezTo>
                  <a:cubicBezTo>
                    <a:pt x="12265" y="21606"/>
                    <a:pt x="13667" y="21255"/>
                    <a:pt x="13900" y="20438"/>
                  </a:cubicBezTo>
                  <a:cubicBezTo>
                    <a:pt x="14134" y="19620"/>
                    <a:pt x="15419" y="19036"/>
                    <a:pt x="15886" y="17518"/>
                  </a:cubicBezTo>
                  <a:cubicBezTo>
                    <a:pt x="16236" y="15882"/>
                    <a:pt x="15535" y="15999"/>
                    <a:pt x="15886" y="14948"/>
                  </a:cubicBezTo>
                  <a:cubicBezTo>
                    <a:pt x="16119" y="14013"/>
                    <a:pt x="18105" y="12495"/>
                    <a:pt x="17638" y="8524"/>
                  </a:cubicBezTo>
                  <a:cubicBezTo>
                    <a:pt x="17171" y="4552"/>
                    <a:pt x="11798" y="1398"/>
                    <a:pt x="11447" y="1165"/>
                  </a:cubicBezTo>
                  <a:cubicBezTo>
                    <a:pt x="9777" y="350"/>
                    <a:pt x="8341" y="1"/>
                    <a:pt x="7109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7345160" y="4289511"/>
              <a:ext cx="109393" cy="213247"/>
            </a:xfrm>
            <a:custGeom>
              <a:rect b="b" l="l" r="r" t="t"/>
              <a:pathLst>
                <a:path extrusionOk="0" h="13435" w="6892">
                  <a:moveTo>
                    <a:pt x="6892" y="0"/>
                  </a:moveTo>
                  <a:lnTo>
                    <a:pt x="2687" y="2453"/>
                  </a:lnTo>
                  <a:cubicBezTo>
                    <a:pt x="2687" y="2453"/>
                    <a:pt x="2920" y="7593"/>
                    <a:pt x="1752" y="9578"/>
                  </a:cubicBezTo>
                  <a:cubicBezTo>
                    <a:pt x="584" y="11564"/>
                    <a:pt x="0" y="13316"/>
                    <a:pt x="818" y="13433"/>
                  </a:cubicBezTo>
                  <a:cubicBezTo>
                    <a:pt x="828" y="13434"/>
                    <a:pt x="838" y="13435"/>
                    <a:pt x="849" y="13435"/>
                  </a:cubicBezTo>
                  <a:cubicBezTo>
                    <a:pt x="1839" y="13435"/>
                    <a:pt x="5847" y="8145"/>
                    <a:pt x="6424" y="5256"/>
                  </a:cubicBezTo>
                  <a:cubicBezTo>
                    <a:pt x="6892" y="2336"/>
                    <a:pt x="6892" y="0"/>
                    <a:pt x="6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7426729" y="4363668"/>
              <a:ext cx="18555" cy="31539"/>
            </a:xfrm>
            <a:custGeom>
              <a:rect b="b" l="l" r="r" t="t"/>
              <a:pathLst>
                <a:path extrusionOk="0" h="1987" w="1169">
                  <a:moveTo>
                    <a:pt x="117" y="0"/>
                  </a:moveTo>
                  <a:cubicBezTo>
                    <a:pt x="117" y="701"/>
                    <a:pt x="117" y="1285"/>
                    <a:pt x="1" y="1986"/>
                  </a:cubicBezTo>
                  <a:cubicBezTo>
                    <a:pt x="176" y="1928"/>
                    <a:pt x="351" y="1899"/>
                    <a:pt x="526" y="1899"/>
                  </a:cubicBezTo>
                  <a:cubicBezTo>
                    <a:pt x="701" y="1899"/>
                    <a:pt x="877" y="1928"/>
                    <a:pt x="1052" y="1986"/>
                  </a:cubicBezTo>
                  <a:cubicBezTo>
                    <a:pt x="1052" y="1285"/>
                    <a:pt x="1169" y="701"/>
                    <a:pt x="1169" y="0"/>
                  </a:cubicBezTo>
                  <a:close/>
                </a:path>
              </a:pathLst>
            </a:custGeom>
            <a:solidFill>
              <a:srgbClr val="0D5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7285829" y="4363668"/>
              <a:ext cx="216929" cy="278578"/>
            </a:xfrm>
            <a:custGeom>
              <a:rect b="b" l="l" r="r" t="t"/>
              <a:pathLst>
                <a:path extrusionOk="0" h="17551" w="13667">
                  <a:moveTo>
                    <a:pt x="10046" y="0"/>
                  </a:moveTo>
                  <a:cubicBezTo>
                    <a:pt x="10046" y="701"/>
                    <a:pt x="9929" y="1285"/>
                    <a:pt x="9929" y="1986"/>
                  </a:cubicBezTo>
                  <a:cubicBezTo>
                    <a:pt x="11214" y="2337"/>
                    <a:pt x="12148" y="3621"/>
                    <a:pt x="12148" y="5724"/>
                  </a:cubicBezTo>
                  <a:cubicBezTo>
                    <a:pt x="12148" y="9111"/>
                    <a:pt x="9812" y="13200"/>
                    <a:pt x="6892" y="14835"/>
                  </a:cubicBezTo>
                  <a:cubicBezTo>
                    <a:pt x="6034" y="15349"/>
                    <a:pt x="5217" y="15592"/>
                    <a:pt x="4490" y="15592"/>
                  </a:cubicBezTo>
                  <a:cubicBezTo>
                    <a:pt x="2742" y="15592"/>
                    <a:pt x="1519" y="14190"/>
                    <a:pt x="1519" y="11798"/>
                  </a:cubicBezTo>
                  <a:cubicBezTo>
                    <a:pt x="1519" y="8410"/>
                    <a:pt x="3972" y="4322"/>
                    <a:pt x="6892" y="2687"/>
                  </a:cubicBezTo>
                  <a:cubicBezTo>
                    <a:pt x="7593" y="2220"/>
                    <a:pt x="8294" y="1986"/>
                    <a:pt x="8878" y="1986"/>
                  </a:cubicBezTo>
                  <a:cubicBezTo>
                    <a:pt x="8994" y="1285"/>
                    <a:pt x="8994" y="701"/>
                    <a:pt x="8994" y="0"/>
                  </a:cubicBezTo>
                  <a:lnTo>
                    <a:pt x="8994" y="0"/>
                  </a:lnTo>
                  <a:cubicBezTo>
                    <a:pt x="8294" y="234"/>
                    <a:pt x="7593" y="468"/>
                    <a:pt x="6892" y="935"/>
                  </a:cubicBezTo>
                  <a:cubicBezTo>
                    <a:pt x="6541" y="1052"/>
                    <a:pt x="6191" y="1285"/>
                    <a:pt x="5841" y="1519"/>
                  </a:cubicBezTo>
                  <a:cubicBezTo>
                    <a:pt x="2570" y="3972"/>
                    <a:pt x="0" y="8761"/>
                    <a:pt x="0" y="12732"/>
                  </a:cubicBezTo>
                  <a:cubicBezTo>
                    <a:pt x="0" y="15780"/>
                    <a:pt x="1511" y="17550"/>
                    <a:pt x="3753" y="17550"/>
                  </a:cubicBezTo>
                  <a:cubicBezTo>
                    <a:pt x="4691" y="17550"/>
                    <a:pt x="5756" y="17241"/>
                    <a:pt x="6892" y="16587"/>
                  </a:cubicBezTo>
                  <a:cubicBezTo>
                    <a:pt x="10630" y="14484"/>
                    <a:pt x="13667" y="9111"/>
                    <a:pt x="13667" y="4789"/>
                  </a:cubicBezTo>
                  <a:cubicBezTo>
                    <a:pt x="13667" y="1753"/>
                    <a:pt x="12148" y="0"/>
                    <a:pt x="10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7400777" y="4395190"/>
              <a:ext cx="11142" cy="228056"/>
            </a:xfrm>
            <a:custGeom>
              <a:rect b="b" l="l" r="r" t="t"/>
              <a:pathLst>
                <a:path extrusionOk="0" h="14368" w="702">
                  <a:moveTo>
                    <a:pt x="701" y="0"/>
                  </a:moveTo>
                  <a:lnTo>
                    <a:pt x="0" y="467"/>
                  </a:lnTo>
                  <a:lnTo>
                    <a:pt x="0" y="14367"/>
                  </a:lnTo>
                  <a:lnTo>
                    <a:pt x="701" y="1401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7334034" y="4389619"/>
              <a:ext cx="144630" cy="239183"/>
            </a:xfrm>
            <a:custGeom>
              <a:rect b="b" l="l" r="r" t="t"/>
              <a:pathLst>
                <a:path extrusionOk="0" h="15069" w="9112">
                  <a:moveTo>
                    <a:pt x="8527" y="1"/>
                  </a:moveTo>
                  <a:lnTo>
                    <a:pt x="0" y="14835"/>
                  </a:lnTo>
                  <a:lnTo>
                    <a:pt x="584" y="15069"/>
                  </a:lnTo>
                  <a:lnTo>
                    <a:pt x="9111" y="234"/>
                  </a:lnTo>
                  <a:lnTo>
                    <a:pt x="8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7309923" y="4447094"/>
              <a:ext cx="192835" cy="124234"/>
            </a:xfrm>
            <a:custGeom>
              <a:rect b="b" l="l" r="r" t="t"/>
              <a:pathLst>
                <a:path extrusionOk="0" h="7827" w="12149">
                  <a:moveTo>
                    <a:pt x="12149" y="1"/>
                  </a:moveTo>
                  <a:lnTo>
                    <a:pt x="1" y="7009"/>
                  </a:lnTo>
                  <a:lnTo>
                    <a:pt x="1" y="7827"/>
                  </a:lnTo>
                  <a:lnTo>
                    <a:pt x="12149" y="818"/>
                  </a:lnTo>
                  <a:lnTo>
                    <a:pt x="12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7334034" y="4461934"/>
              <a:ext cx="144630" cy="94568"/>
            </a:xfrm>
            <a:custGeom>
              <a:rect b="b" l="l" r="r" t="t"/>
              <a:pathLst>
                <a:path extrusionOk="0" h="5958" w="9112">
                  <a:moveTo>
                    <a:pt x="584" y="0"/>
                  </a:moveTo>
                  <a:lnTo>
                    <a:pt x="0" y="935"/>
                  </a:lnTo>
                  <a:lnTo>
                    <a:pt x="8527" y="5957"/>
                  </a:lnTo>
                  <a:lnTo>
                    <a:pt x="9111" y="502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7298797" y="4369969"/>
              <a:ext cx="215088" cy="279308"/>
            </a:xfrm>
            <a:custGeom>
              <a:rect b="b" l="l" r="r" t="t"/>
              <a:pathLst>
                <a:path extrusionOk="0" h="17597" w="13551">
                  <a:moveTo>
                    <a:pt x="9088" y="1955"/>
                  </a:moveTo>
                  <a:cubicBezTo>
                    <a:pt x="10837" y="1955"/>
                    <a:pt x="12032" y="3338"/>
                    <a:pt x="12032" y="5677"/>
                  </a:cubicBezTo>
                  <a:cubicBezTo>
                    <a:pt x="12032" y="9065"/>
                    <a:pt x="9696" y="13270"/>
                    <a:pt x="6776" y="14905"/>
                  </a:cubicBezTo>
                  <a:cubicBezTo>
                    <a:pt x="5923" y="15382"/>
                    <a:pt x="5121" y="15611"/>
                    <a:pt x="4411" y="15611"/>
                  </a:cubicBezTo>
                  <a:cubicBezTo>
                    <a:pt x="2691" y="15611"/>
                    <a:pt x="1519" y="14267"/>
                    <a:pt x="1519" y="11868"/>
                  </a:cubicBezTo>
                  <a:cubicBezTo>
                    <a:pt x="1519" y="8481"/>
                    <a:pt x="3856" y="4392"/>
                    <a:pt x="6776" y="2640"/>
                  </a:cubicBezTo>
                  <a:cubicBezTo>
                    <a:pt x="7607" y="2175"/>
                    <a:pt x="8392" y="1955"/>
                    <a:pt x="9088" y="1955"/>
                  </a:cubicBezTo>
                  <a:close/>
                  <a:moveTo>
                    <a:pt x="9760" y="0"/>
                  </a:moveTo>
                  <a:cubicBezTo>
                    <a:pt x="8859" y="0"/>
                    <a:pt x="7846" y="286"/>
                    <a:pt x="6776" y="888"/>
                  </a:cubicBezTo>
                  <a:cubicBezTo>
                    <a:pt x="3038" y="3108"/>
                    <a:pt x="1" y="8364"/>
                    <a:pt x="1" y="12686"/>
                  </a:cubicBezTo>
                  <a:cubicBezTo>
                    <a:pt x="1" y="15763"/>
                    <a:pt x="1540" y="17596"/>
                    <a:pt x="3776" y="17596"/>
                  </a:cubicBezTo>
                  <a:cubicBezTo>
                    <a:pt x="4681" y="17596"/>
                    <a:pt x="5699" y="17296"/>
                    <a:pt x="6776" y="16657"/>
                  </a:cubicBezTo>
                  <a:cubicBezTo>
                    <a:pt x="10513" y="14438"/>
                    <a:pt x="13550" y="9182"/>
                    <a:pt x="13550" y="4860"/>
                  </a:cubicBezTo>
                  <a:cubicBezTo>
                    <a:pt x="13550" y="1776"/>
                    <a:pt x="12004" y="0"/>
                    <a:pt x="9760" y="0"/>
                  </a:cubicBezTo>
                  <a:close/>
                </a:path>
              </a:pathLst>
            </a:custGeom>
            <a:solidFill>
              <a:srgbClr val="654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7298797" y="4369969"/>
              <a:ext cx="215088" cy="279308"/>
            </a:xfrm>
            <a:custGeom>
              <a:rect b="b" l="l" r="r" t="t"/>
              <a:pathLst>
                <a:path extrusionOk="0" h="17597" w="13551">
                  <a:moveTo>
                    <a:pt x="9088" y="1955"/>
                  </a:moveTo>
                  <a:cubicBezTo>
                    <a:pt x="10837" y="1955"/>
                    <a:pt x="12032" y="3338"/>
                    <a:pt x="12032" y="5677"/>
                  </a:cubicBezTo>
                  <a:cubicBezTo>
                    <a:pt x="12032" y="9065"/>
                    <a:pt x="9696" y="13270"/>
                    <a:pt x="6776" y="14905"/>
                  </a:cubicBezTo>
                  <a:cubicBezTo>
                    <a:pt x="5923" y="15382"/>
                    <a:pt x="5121" y="15611"/>
                    <a:pt x="4411" y="15611"/>
                  </a:cubicBezTo>
                  <a:cubicBezTo>
                    <a:pt x="2691" y="15611"/>
                    <a:pt x="1519" y="14267"/>
                    <a:pt x="1519" y="11868"/>
                  </a:cubicBezTo>
                  <a:cubicBezTo>
                    <a:pt x="1519" y="8481"/>
                    <a:pt x="3856" y="4392"/>
                    <a:pt x="6776" y="2640"/>
                  </a:cubicBezTo>
                  <a:cubicBezTo>
                    <a:pt x="7607" y="2175"/>
                    <a:pt x="8392" y="1955"/>
                    <a:pt x="9088" y="1955"/>
                  </a:cubicBezTo>
                  <a:close/>
                  <a:moveTo>
                    <a:pt x="9760" y="0"/>
                  </a:moveTo>
                  <a:cubicBezTo>
                    <a:pt x="8859" y="0"/>
                    <a:pt x="7846" y="286"/>
                    <a:pt x="6776" y="888"/>
                  </a:cubicBezTo>
                  <a:cubicBezTo>
                    <a:pt x="3038" y="3108"/>
                    <a:pt x="1" y="8364"/>
                    <a:pt x="1" y="12686"/>
                  </a:cubicBezTo>
                  <a:cubicBezTo>
                    <a:pt x="1" y="15763"/>
                    <a:pt x="1540" y="17596"/>
                    <a:pt x="3776" y="17596"/>
                  </a:cubicBezTo>
                  <a:cubicBezTo>
                    <a:pt x="4681" y="17596"/>
                    <a:pt x="5699" y="17296"/>
                    <a:pt x="6776" y="16657"/>
                  </a:cubicBezTo>
                  <a:cubicBezTo>
                    <a:pt x="10513" y="14438"/>
                    <a:pt x="13550" y="9182"/>
                    <a:pt x="13550" y="4860"/>
                  </a:cubicBezTo>
                  <a:cubicBezTo>
                    <a:pt x="13550" y="1776"/>
                    <a:pt x="12004" y="0"/>
                    <a:pt x="9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7393365" y="4317320"/>
              <a:ext cx="109393" cy="213247"/>
            </a:xfrm>
            <a:custGeom>
              <a:rect b="b" l="l" r="r" t="t"/>
              <a:pathLst>
                <a:path extrusionOk="0" h="13435" w="6892">
                  <a:moveTo>
                    <a:pt x="6892" y="0"/>
                  </a:moveTo>
                  <a:lnTo>
                    <a:pt x="2687" y="2453"/>
                  </a:lnTo>
                  <a:cubicBezTo>
                    <a:pt x="2687" y="2453"/>
                    <a:pt x="2803" y="7593"/>
                    <a:pt x="1752" y="9578"/>
                  </a:cubicBezTo>
                  <a:cubicBezTo>
                    <a:pt x="584" y="11564"/>
                    <a:pt x="0" y="13316"/>
                    <a:pt x="818" y="13433"/>
                  </a:cubicBezTo>
                  <a:cubicBezTo>
                    <a:pt x="828" y="13434"/>
                    <a:pt x="838" y="13435"/>
                    <a:pt x="849" y="13435"/>
                  </a:cubicBezTo>
                  <a:cubicBezTo>
                    <a:pt x="1839" y="13435"/>
                    <a:pt x="5847" y="8145"/>
                    <a:pt x="6424" y="5257"/>
                  </a:cubicBezTo>
                  <a:cubicBezTo>
                    <a:pt x="6892" y="2337"/>
                    <a:pt x="6892" y="0"/>
                    <a:pt x="6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7391508" y="4289511"/>
              <a:ext cx="111250" cy="66760"/>
            </a:xfrm>
            <a:custGeom>
              <a:rect b="b" l="l" r="r" t="t"/>
              <a:pathLst>
                <a:path extrusionOk="0" h="4206" w="7009">
                  <a:moveTo>
                    <a:pt x="3972" y="0"/>
                  </a:moveTo>
                  <a:lnTo>
                    <a:pt x="0" y="2336"/>
                  </a:lnTo>
                  <a:lnTo>
                    <a:pt x="2804" y="4205"/>
                  </a:lnTo>
                  <a:lnTo>
                    <a:pt x="7009" y="175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7378524" y="4317320"/>
              <a:ext cx="66760" cy="213215"/>
            </a:xfrm>
            <a:custGeom>
              <a:rect b="b" l="l" r="r" t="t"/>
              <a:pathLst>
                <a:path extrusionOk="0" h="13433" w="4206">
                  <a:moveTo>
                    <a:pt x="818" y="0"/>
                  </a:moveTo>
                  <a:lnTo>
                    <a:pt x="468" y="117"/>
                  </a:lnTo>
                  <a:lnTo>
                    <a:pt x="351" y="234"/>
                  </a:lnTo>
                  <a:lnTo>
                    <a:pt x="117" y="468"/>
                  </a:lnTo>
                  <a:lnTo>
                    <a:pt x="117" y="818"/>
                  </a:lnTo>
                  <a:cubicBezTo>
                    <a:pt x="117" y="1285"/>
                    <a:pt x="117" y="1869"/>
                    <a:pt x="117" y="2336"/>
                  </a:cubicBezTo>
                  <a:lnTo>
                    <a:pt x="1" y="3972"/>
                  </a:lnTo>
                  <a:lnTo>
                    <a:pt x="1" y="4205"/>
                  </a:lnTo>
                  <a:cubicBezTo>
                    <a:pt x="1" y="4205"/>
                    <a:pt x="1" y="4322"/>
                    <a:pt x="1" y="4439"/>
                  </a:cubicBezTo>
                  <a:cubicBezTo>
                    <a:pt x="351" y="4205"/>
                    <a:pt x="701" y="3972"/>
                    <a:pt x="1052" y="3855"/>
                  </a:cubicBezTo>
                  <a:lnTo>
                    <a:pt x="1169" y="2453"/>
                  </a:lnTo>
                  <a:cubicBezTo>
                    <a:pt x="1169" y="2103"/>
                    <a:pt x="1169" y="1869"/>
                    <a:pt x="1169" y="1519"/>
                  </a:cubicBezTo>
                  <a:lnTo>
                    <a:pt x="3154" y="2804"/>
                  </a:lnTo>
                  <a:lnTo>
                    <a:pt x="3154" y="2920"/>
                  </a:lnTo>
                  <a:cubicBezTo>
                    <a:pt x="3154" y="3621"/>
                    <a:pt x="3154" y="4205"/>
                    <a:pt x="3038" y="4906"/>
                  </a:cubicBezTo>
                  <a:cubicBezTo>
                    <a:pt x="3154" y="5023"/>
                    <a:pt x="3038" y="5140"/>
                    <a:pt x="3038" y="5257"/>
                  </a:cubicBezTo>
                  <a:cubicBezTo>
                    <a:pt x="3038" y="5607"/>
                    <a:pt x="3038" y="5957"/>
                    <a:pt x="3038" y="6308"/>
                  </a:cubicBezTo>
                  <a:cubicBezTo>
                    <a:pt x="3388" y="7242"/>
                    <a:pt x="2337" y="9462"/>
                    <a:pt x="2337" y="9462"/>
                  </a:cubicBezTo>
                  <a:cubicBezTo>
                    <a:pt x="2103" y="9812"/>
                    <a:pt x="1519" y="10630"/>
                    <a:pt x="1285" y="12148"/>
                  </a:cubicBezTo>
                  <a:cubicBezTo>
                    <a:pt x="1285" y="12382"/>
                    <a:pt x="1169" y="12732"/>
                    <a:pt x="1285" y="12966"/>
                  </a:cubicBezTo>
                  <a:cubicBezTo>
                    <a:pt x="1285" y="13199"/>
                    <a:pt x="1519" y="13433"/>
                    <a:pt x="1753" y="13433"/>
                  </a:cubicBezTo>
                  <a:cubicBezTo>
                    <a:pt x="1285" y="13316"/>
                    <a:pt x="1986" y="11330"/>
                    <a:pt x="2103" y="10980"/>
                  </a:cubicBezTo>
                  <a:cubicBezTo>
                    <a:pt x="2103" y="10980"/>
                    <a:pt x="3388" y="8644"/>
                    <a:pt x="3505" y="8294"/>
                  </a:cubicBezTo>
                  <a:cubicBezTo>
                    <a:pt x="3855" y="7359"/>
                    <a:pt x="3972" y="6425"/>
                    <a:pt x="4089" y="5373"/>
                  </a:cubicBezTo>
                  <a:cubicBezTo>
                    <a:pt x="4089" y="5257"/>
                    <a:pt x="4089" y="5023"/>
                    <a:pt x="4089" y="4906"/>
                  </a:cubicBezTo>
                  <a:cubicBezTo>
                    <a:pt x="4089" y="4205"/>
                    <a:pt x="4206" y="3621"/>
                    <a:pt x="4206" y="2920"/>
                  </a:cubicBezTo>
                  <a:lnTo>
                    <a:pt x="4206" y="2220"/>
                  </a:lnTo>
                  <a:lnTo>
                    <a:pt x="3972" y="1986"/>
                  </a:lnTo>
                  <a:lnTo>
                    <a:pt x="1052" y="11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6319892" y="3822304"/>
              <a:ext cx="111250" cy="211390"/>
            </a:xfrm>
            <a:custGeom>
              <a:rect b="b" l="l" r="r" t="t"/>
              <a:pathLst>
                <a:path extrusionOk="0" h="13318" w="7009">
                  <a:moveTo>
                    <a:pt x="7009" y="0"/>
                  </a:moveTo>
                  <a:lnTo>
                    <a:pt x="2804" y="2336"/>
                  </a:lnTo>
                  <a:cubicBezTo>
                    <a:pt x="2804" y="2336"/>
                    <a:pt x="2921" y="7476"/>
                    <a:pt x="1870" y="9461"/>
                  </a:cubicBezTo>
                  <a:cubicBezTo>
                    <a:pt x="701" y="11447"/>
                    <a:pt x="1" y="13316"/>
                    <a:pt x="935" y="13316"/>
                  </a:cubicBezTo>
                  <a:cubicBezTo>
                    <a:pt x="945" y="13317"/>
                    <a:pt x="955" y="13318"/>
                    <a:pt x="966" y="13318"/>
                  </a:cubicBezTo>
                  <a:cubicBezTo>
                    <a:pt x="1957" y="13318"/>
                    <a:pt x="5964" y="8028"/>
                    <a:pt x="6542" y="5140"/>
                  </a:cubicBezTo>
                  <a:cubicBezTo>
                    <a:pt x="7009" y="2336"/>
                    <a:pt x="7009" y="0"/>
                    <a:pt x="7009" y="0"/>
                  </a:cubicBezTo>
                  <a:close/>
                </a:path>
              </a:pathLst>
            </a:custGeom>
            <a:solidFill>
              <a:srgbClr val="11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6262418" y="3894143"/>
              <a:ext cx="216929" cy="279039"/>
            </a:xfrm>
            <a:custGeom>
              <a:rect b="b" l="l" r="r" t="t"/>
              <a:pathLst>
                <a:path extrusionOk="0" h="17580" w="13667">
                  <a:moveTo>
                    <a:pt x="9178" y="1959"/>
                  </a:moveTo>
                  <a:cubicBezTo>
                    <a:pt x="10925" y="1959"/>
                    <a:pt x="12148" y="3361"/>
                    <a:pt x="12148" y="5753"/>
                  </a:cubicBezTo>
                  <a:cubicBezTo>
                    <a:pt x="12148" y="9140"/>
                    <a:pt x="9696" y="13229"/>
                    <a:pt x="6775" y="14864"/>
                  </a:cubicBezTo>
                  <a:cubicBezTo>
                    <a:pt x="5918" y="15379"/>
                    <a:pt x="5110" y="15621"/>
                    <a:pt x="4398" y="15621"/>
                  </a:cubicBezTo>
                  <a:cubicBezTo>
                    <a:pt x="2684" y="15621"/>
                    <a:pt x="1519" y="14219"/>
                    <a:pt x="1519" y="11827"/>
                  </a:cubicBezTo>
                  <a:cubicBezTo>
                    <a:pt x="1519" y="8440"/>
                    <a:pt x="3855" y="4351"/>
                    <a:pt x="6775" y="2716"/>
                  </a:cubicBezTo>
                  <a:cubicBezTo>
                    <a:pt x="7633" y="2201"/>
                    <a:pt x="8451" y="1959"/>
                    <a:pt x="9178" y="1959"/>
                  </a:cubicBezTo>
                  <a:close/>
                  <a:moveTo>
                    <a:pt x="9914" y="1"/>
                  </a:moveTo>
                  <a:cubicBezTo>
                    <a:pt x="8977" y="1"/>
                    <a:pt x="7911" y="310"/>
                    <a:pt x="6775" y="964"/>
                  </a:cubicBezTo>
                  <a:cubicBezTo>
                    <a:pt x="3038" y="3066"/>
                    <a:pt x="1" y="8440"/>
                    <a:pt x="1" y="12761"/>
                  </a:cubicBezTo>
                  <a:cubicBezTo>
                    <a:pt x="1" y="15809"/>
                    <a:pt x="1511" y="17579"/>
                    <a:pt x="3713" y="17579"/>
                  </a:cubicBezTo>
                  <a:cubicBezTo>
                    <a:pt x="4633" y="17579"/>
                    <a:pt x="5674" y="17270"/>
                    <a:pt x="6775" y="16616"/>
                  </a:cubicBezTo>
                  <a:cubicBezTo>
                    <a:pt x="10630" y="14513"/>
                    <a:pt x="13667" y="9257"/>
                    <a:pt x="13667" y="4819"/>
                  </a:cubicBezTo>
                  <a:cubicBezTo>
                    <a:pt x="13667" y="1771"/>
                    <a:pt x="12156" y="1"/>
                    <a:pt x="9914" y="1"/>
                  </a:cubicBezTo>
                  <a:close/>
                </a:path>
              </a:pathLst>
            </a:custGeom>
            <a:solidFill>
              <a:srgbClr val="0D5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6377366" y="3926126"/>
              <a:ext cx="11142" cy="229913"/>
            </a:xfrm>
            <a:custGeom>
              <a:rect b="b" l="l" r="r" t="t"/>
              <a:pathLst>
                <a:path extrusionOk="0" h="14485" w="702">
                  <a:moveTo>
                    <a:pt x="701" y="0"/>
                  </a:moveTo>
                  <a:lnTo>
                    <a:pt x="1" y="467"/>
                  </a:lnTo>
                  <a:lnTo>
                    <a:pt x="1" y="14484"/>
                  </a:lnTo>
                  <a:lnTo>
                    <a:pt x="701" y="1401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6310622" y="3920555"/>
              <a:ext cx="144630" cy="241040"/>
            </a:xfrm>
            <a:custGeom>
              <a:rect b="b" l="l" r="r" t="t"/>
              <a:pathLst>
                <a:path extrusionOk="0" h="15186" w="9112">
                  <a:moveTo>
                    <a:pt x="8527" y="1"/>
                  </a:moveTo>
                  <a:lnTo>
                    <a:pt x="1" y="14835"/>
                  </a:lnTo>
                  <a:lnTo>
                    <a:pt x="585" y="15186"/>
                  </a:lnTo>
                  <a:lnTo>
                    <a:pt x="9111" y="351"/>
                  </a:lnTo>
                  <a:lnTo>
                    <a:pt x="8527" y="1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6286528" y="3978029"/>
              <a:ext cx="192819" cy="126091"/>
            </a:xfrm>
            <a:custGeom>
              <a:rect b="b" l="l" r="r" t="t"/>
              <a:pathLst>
                <a:path extrusionOk="0" h="7944" w="12148">
                  <a:moveTo>
                    <a:pt x="12148" y="1"/>
                  </a:moveTo>
                  <a:lnTo>
                    <a:pt x="0" y="7009"/>
                  </a:lnTo>
                  <a:lnTo>
                    <a:pt x="0" y="7944"/>
                  </a:lnTo>
                  <a:lnTo>
                    <a:pt x="12148" y="935"/>
                  </a:lnTo>
                  <a:lnTo>
                    <a:pt x="12148" y="1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6310622" y="3994727"/>
              <a:ext cx="144630" cy="92711"/>
            </a:xfrm>
            <a:custGeom>
              <a:rect b="b" l="l" r="r" t="t"/>
              <a:pathLst>
                <a:path extrusionOk="0" h="5841" w="9112">
                  <a:moveTo>
                    <a:pt x="585" y="0"/>
                  </a:moveTo>
                  <a:lnTo>
                    <a:pt x="1" y="934"/>
                  </a:lnTo>
                  <a:lnTo>
                    <a:pt x="8527" y="5840"/>
                  </a:lnTo>
                  <a:lnTo>
                    <a:pt x="9111" y="490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6275401" y="3900905"/>
              <a:ext cx="215072" cy="279689"/>
            </a:xfrm>
            <a:custGeom>
              <a:rect b="b" l="l" r="r" t="t"/>
              <a:pathLst>
                <a:path extrusionOk="0" h="17621" w="13550">
                  <a:moveTo>
                    <a:pt x="9075" y="1958"/>
                  </a:moveTo>
                  <a:cubicBezTo>
                    <a:pt x="10831" y="1958"/>
                    <a:pt x="12031" y="3366"/>
                    <a:pt x="12031" y="5794"/>
                  </a:cubicBezTo>
                  <a:cubicBezTo>
                    <a:pt x="12031" y="9182"/>
                    <a:pt x="9695" y="13270"/>
                    <a:pt x="6775" y="14905"/>
                  </a:cubicBezTo>
                  <a:cubicBezTo>
                    <a:pt x="5917" y="15420"/>
                    <a:pt x="5110" y="15662"/>
                    <a:pt x="4397" y="15662"/>
                  </a:cubicBezTo>
                  <a:cubicBezTo>
                    <a:pt x="2684" y="15662"/>
                    <a:pt x="1519" y="14260"/>
                    <a:pt x="1519" y="11868"/>
                  </a:cubicBezTo>
                  <a:cubicBezTo>
                    <a:pt x="1519" y="8481"/>
                    <a:pt x="3855" y="4393"/>
                    <a:pt x="6775" y="2640"/>
                  </a:cubicBezTo>
                  <a:cubicBezTo>
                    <a:pt x="7602" y="2178"/>
                    <a:pt x="8382" y="1958"/>
                    <a:pt x="9075" y="1958"/>
                  </a:cubicBezTo>
                  <a:close/>
                  <a:moveTo>
                    <a:pt x="9759" y="0"/>
                  </a:moveTo>
                  <a:cubicBezTo>
                    <a:pt x="8859" y="0"/>
                    <a:pt x="7846" y="286"/>
                    <a:pt x="6775" y="888"/>
                  </a:cubicBezTo>
                  <a:cubicBezTo>
                    <a:pt x="3037" y="3108"/>
                    <a:pt x="0" y="8364"/>
                    <a:pt x="0" y="12803"/>
                  </a:cubicBezTo>
                  <a:cubicBezTo>
                    <a:pt x="0" y="15851"/>
                    <a:pt x="1511" y="17620"/>
                    <a:pt x="3712" y="17620"/>
                  </a:cubicBezTo>
                  <a:cubicBezTo>
                    <a:pt x="4633" y="17620"/>
                    <a:pt x="5673" y="17311"/>
                    <a:pt x="6775" y="16657"/>
                  </a:cubicBezTo>
                  <a:cubicBezTo>
                    <a:pt x="10513" y="14555"/>
                    <a:pt x="13550" y="9182"/>
                    <a:pt x="13550" y="4860"/>
                  </a:cubicBezTo>
                  <a:cubicBezTo>
                    <a:pt x="13550" y="1776"/>
                    <a:pt x="12003" y="0"/>
                    <a:pt x="9759" y="0"/>
                  </a:cubicBezTo>
                  <a:close/>
                </a:path>
              </a:pathLst>
            </a:custGeom>
            <a:solidFill>
              <a:srgbClr val="654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6275401" y="3900905"/>
              <a:ext cx="215072" cy="279689"/>
            </a:xfrm>
            <a:custGeom>
              <a:rect b="b" l="l" r="r" t="t"/>
              <a:pathLst>
                <a:path extrusionOk="0" h="17621" w="13550">
                  <a:moveTo>
                    <a:pt x="9075" y="1958"/>
                  </a:moveTo>
                  <a:cubicBezTo>
                    <a:pt x="10831" y="1958"/>
                    <a:pt x="12031" y="3366"/>
                    <a:pt x="12031" y="5794"/>
                  </a:cubicBezTo>
                  <a:cubicBezTo>
                    <a:pt x="12031" y="9182"/>
                    <a:pt x="9695" y="13270"/>
                    <a:pt x="6775" y="14905"/>
                  </a:cubicBezTo>
                  <a:cubicBezTo>
                    <a:pt x="5917" y="15420"/>
                    <a:pt x="5110" y="15662"/>
                    <a:pt x="4397" y="15662"/>
                  </a:cubicBezTo>
                  <a:cubicBezTo>
                    <a:pt x="2684" y="15662"/>
                    <a:pt x="1519" y="14260"/>
                    <a:pt x="1519" y="11868"/>
                  </a:cubicBezTo>
                  <a:cubicBezTo>
                    <a:pt x="1519" y="8481"/>
                    <a:pt x="3855" y="4393"/>
                    <a:pt x="6775" y="2640"/>
                  </a:cubicBezTo>
                  <a:cubicBezTo>
                    <a:pt x="7602" y="2178"/>
                    <a:pt x="8382" y="1958"/>
                    <a:pt x="9075" y="1958"/>
                  </a:cubicBezTo>
                  <a:close/>
                  <a:moveTo>
                    <a:pt x="9759" y="0"/>
                  </a:moveTo>
                  <a:cubicBezTo>
                    <a:pt x="8859" y="0"/>
                    <a:pt x="7846" y="286"/>
                    <a:pt x="6775" y="888"/>
                  </a:cubicBezTo>
                  <a:cubicBezTo>
                    <a:pt x="3037" y="3108"/>
                    <a:pt x="0" y="8364"/>
                    <a:pt x="0" y="12803"/>
                  </a:cubicBezTo>
                  <a:cubicBezTo>
                    <a:pt x="0" y="15851"/>
                    <a:pt x="1511" y="17620"/>
                    <a:pt x="3712" y="17620"/>
                  </a:cubicBezTo>
                  <a:cubicBezTo>
                    <a:pt x="4633" y="17620"/>
                    <a:pt x="5673" y="17311"/>
                    <a:pt x="6775" y="16657"/>
                  </a:cubicBezTo>
                  <a:cubicBezTo>
                    <a:pt x="10513" y="14555"/>
                    <a:pt x="13550" y="9182"/>
                    <a:pt x="13550" y="4860"/>
                  </a:cubicBezTo>
                  <a:cubicBezTo>
                    <a:pt x="13550" y="1776"/>
                    <a:pt x="12003" y="0"/>
                    <a:pt x="9759" y="0"/>
                  </a:cubicBezTo>
                  <a:close/>
                </a:path>
              </a:pathLst>
            </a:custGeom>
            <a:solidFill>
              <a:srgbClr val="062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6368097" y="3850113"/>
              <a:ext cx="111250" cy="211390"/>
            </a:xfrm>
            <a:custGeom>
              <a:rect b="b" l="l" r="r" t="t"/>
              <a:pathLst>
                <a:path extrusionOk="0" h="13318" w="7009">
                  <a:moveTo>
                    <a:pt x="7009" y="0"/>
                  </a:moveTo>
                  <a:lnTo>
                    <a:pt x="2804" y="2336"/>
                  </a:lnTo>
                  <a:cubicBezTo>
                    <a:pt x="2804" y="2336"/>
                    <a:pt x="2921" y="7476"/>
                    <a:pt x="1753" y="9461"/>
                  </a:cubicBezTo>
                  <a:cubicBezTo>
                    <a:pt x="701" y="11447"/>
                    <a:pt x="1" y="13316"/>
                    <a:pt x="935" y="13316"/>
                  </a:cubicBezTo>
                  <a:cubicBezTo>
                    <a:pt x="944" y="13317"/>
                    <a:pt x="953" y="13318"/>
                    <a:pt x="962" y="13318"/>
                  </a:cubicBezTo>
                  <a:cubicBezTo>
                    <a:pt x="1842" y="13318"/>
                    <a:pt x="5963" y="8028"/>
                    <a:pt x="6425" y="5140"/>
                  </a:cubicBezTo>
                  <a:cubicBezTo>
                    <a:pt x="7009" y="2336"/>
                    <a:pt x="7009" y="0"/>
                    <a:pt x="7009" y="0"/>
                  </a:cubicBez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6368097" y="3822304"/>
              <a:ext cx="111250" cy="64903"/>
            </a:xfrm>
            <a:custGeom>
              <a:rect b="b" l="l" r="r" t="t"/>
              <a:pathLst>
                <a:path extrusionOk="0" h="4089" w="7009">
                  <a:moveTo>
                    <a:pt x="3972" y="0"/>
                  </a:moveTo>
                  <a:lnTo>
                    <a:pt x="1" y="2336"/>
                  </a:lnTo>
                  <a:lnTo>
                    <a:pt x="2804" y="4088"/>
                  </a:lnTo>
                  <a:lnTo>
                    <a:pt x="7009" y="175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0C9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6355113" y="3848256"/>
              <a:ext cx="66760" cy="213231"/>
            </a:xfrm>
            <a:custGeom>
              <a:rect b="b" l="l" r="r" t="t"/>
              <a:pathLst>
                <a:path extrusionOk="0" h="13434" w="4206">
                  <a:moveTo>
                    <a:pt x="1169" y="1500"/>
                  </a:moveTo>
                  <a:lnTo>
                    <a:pt x="3155" y="2771"/>
                  </a:lnTo>
                  <a:lnTo>
                    <a:pt x="3155" y="2771"/>
                  </a:lnTo>
                  <a:cubicBezTo>
                    <a:pt x="3153" y="3621"/>
                    <a:pt x="3142" y="4544"/>
                    <a:pt x="3038" y="5373"/>
                  </a:cubicBezTo>
                  <a:cubicBezTo>
                    <a:pt x="3038" y="6308"/>
                    <a:pt x="2921" y="7242"/>
                    <a:pt x="2804" y="8177"/>
                  </a:cubicBezTo>
                  <a:cubicBezTo>
                    <a:pt x="2687" y="8294"/>
                    <a:pt x="2687" y="8527"/>
                    <a:pt x="2571" y="8761"/>
                  </a:cubicBezTo>
                  <a:lnTo>
                    <a:pt x="2337" y="9462"/>
                  </a:lnTo>
                  <a:cubicBezTo>
                    <a:pt x="2103" y="9929"/>
                    <a:pt x="1870" y="10279"/>
                    <a:pt x="1753" y="10747"/>
                  </a:cubicBezTo>
                  <a:cubicBezTo>
                    <a:pt x="1705" y="10843"/>
                    <a:pt x="1661" y="10940"/>
                    <a:pt x="1622" y="11037"/>
                  </a:cubicBezTo>
                  <a:lnTo>
                    <a:pt x="1622" y="11037"/>
                  </a:lnTo>
                  <a:cubicBezTo>
                    <a:pt x="1459" y="8742"/>
                    <a:pt x="1201" y="6479"/>
                    <a:pt x="942" y="4152"/>
                  </a:cubicBezTo>
                  <a:lnTo>
                    <a:pt x="942" y="4152"/>
                  </a:lnTo>
                  <a:lnTo>
                    <a:pt x="1169" y="2453"/>
                  </a:lnTo>
                  <a:cubicBezTo>
                    <a:pt x="1169" y="2136"/>
                    <a:pt x="1169" y="1818"/>
                    <a:pt x="1169" y="1500"/>
                  </a:cubicBezTo>
                  <a:close/>
                  <a:moveTo>
                    <a:pt x="819" y="0"/>
                  </a:moveTo>
                  <a:lnTo>
                    <a:pt x="468" y="234"/>
                  </a:lnTo>
                  <a:lnTo>
                    <a:pt x="351" y="234"/>
                  </a:lnTo>
                  <a:lnTo>
                    <a:pt x="1" y="468"/>
                  </a:lnTo>
                  <a:lnTo>
                    <a:pt x="118" y="818"/>
                  </a:lnTo>
                  <a:cubicBezTo>
                    <a:pt x="118" y="1285"/>
                    <a:pt x="118" y="1869"/>
                    <a:pt x="118" y="2453"/>
                  </a:cubicBezTo>
                  <a:lnTo>
                    <a:pt x="1" y="4089"/>
                  </a:lnTo>
                  <a:lnTo>
                    <a:pt x="1" y="4205"/>
                  </a:lnTo>
                  <a:cubicBezTo>
                    <a:pt x="383" y="6785"/>
                    <a:pt x="843" y="9286"/>
                    <a:pt x="1382" y="11773"/>
                  </a:cubicBezTo>
                  <a:lnTo>
                    <a:pt x="1382" y="11773"/>
                  </a:lnTo>
                  <a:cubicBezTo>
                    <a:pt x="1348" y="11898"/>
                    <a:pt x="1317" y="12023"/>
                    <a:pt x="1286" y="12148"/>
                  </a:cubicBezTo>
                  <a:cubicBezTo>
                    <a:pt x="1286" y="12499"/>
                    <a:pt x="1169" y="12732"/>
                    <a:pt x="1286" y="12966"/>
                  </a:cubicBezTo>
                  <a:cubicBezTo>
                    <a:pt x="1286" y="13199"/>
                    <a:pt x="1519" y="13433"/>
                    <a:pt x="1753" y="13433"/>
                  </a:cubicBezTo>
                  <a:cubicBezTo>
                    <a:pt x="1195" y="13321"/>
                    <a:pt x="1383" y="12783"/>
                    <a:pt x="1503" y="12328"/>
                  </a:cubicBezTo>
                  <a:lnTo>
                    <a:pt x="1503" y="12328"/>
                  </a:lnTo>
                  <a:cubicBezTo>
                    <a:pt x="1585" y="12696"/>
                    <a:pt x="1668" y="13065"/>
                    <a:pt x="1753" y="13433"/>
                  </a:cubicBezTo>
                  <a:cubicBezTo>
                    <a:pt x="1734" y="12928"/>
                    <a:pt x="1710" y="12425"/>
                    <a:pt x="1680" y="11925"/>
                  </a:cubicBezTo>
                  <a:lnTo>
                    <a:pt x="1680" y="11925"/>
                  </a:lnTo>
                  <a:cubicBezTo>
                    <a:pt x="1821" y="11611"/>
                    <a:pt x="1930" y="11328"/>
                    <a:pt x="2103" y="10980"/>
                  </a:cubicBezTo>
                  <a:lnTo>
                    <a:pt x="2921" y="9812"/>
                  </a:lnTo>
                  <a:lnTo>
                    <a:pt x="3155" y="9111"/>
                  </a:lnTo>
                  <a:cubicBezTo>
                    <a:pt x="3271" y="8878"/>
                    <a:pt x="3388" y="8644"/>
                    <a:pt x="3505" y="8410"/>
                  </a:cubicBezTo>
                  <a:cubicBezTo>
                    <a:pt x="3739" y="7359"/>
                    <a:pt x="3972" y="6425"/>
                    <a:pt x="3972" y="5373"/>
                  </a:cubicBezTo>
                  <a:cubicBezTo>
                    <a:pt x="4089" y="4439"/>
                    <a:pt x="4206" y="3505"/>
                    <a:pt x="4206" y="2453"/>
                  </a:cubicBezTo>
                  <a:lnTo>
                    <a:pt x="4206" y="2220"/>
                  </a:lnTo>
                  <a:lnTo>
                    <a:pt x="3972" y="1986"/>
                  </a:lnTo>
                  <a:lnTo>
                    <a:pt x="1052" y="23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D1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8385253" y="3683245"/>
              <a:ext cx="109393" cy="211406"/>
            </a:xfrm>
            <a:custGeom>
              <a:rect b="b" l="l" r="r" t="t"/>
              <a:pathLst>
                <a:path extrusionOk="0" h="13319" w="6892">
                  <a:moveTo>
                    <a:pt x="6892" y="1"/>
                  </a:moveTo>
                  <a:lnTo>
                    <a:pt x="2803" y="2337"/>
                  </a:lnTo>
                  <a:cubicBezTo>
                    <a:pt x="2803" y="2337"/>
                    <a:pt x="2920" y="7476"/>
                    <a:pt x="1752" y="9462"/>
                  </a:cubicBezTo>
                  <a:cubicBezTo>
                    <a:pt x="584" y="11448"/>
                    <a:pt x="0" y="13317"/>
                    <a:pt x="935" y="13317"/>
                  </a:cubicBezTo>
                  <a:cubicBezTo>
                    <a:pt x="943" y="13318"/>
                    <a:pt x="952" y="13318"/>
                    <a:pt x="962" y="13318"/>
                  </a:cubicBezTo>
                  <a:cubicBezTo>
                    <a:pt x="1842" y="13318"/>
                    <a:pt x="5962" y="8029"/>
                    <a:pt x="6424" y="5140"/>
                  </a:cubicBezTo>
                  <a:cubicBezTo>
                    <a:pt x="6892" y="2337"/>
                    <a:pt x="6892" y="1"/>
                    <a:pt x="6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8468679" y="3755560"/>
              <a:ext cx="16698" cy="31523"/>
            </a:xfrm>
            <a:custGeom>
              <a:rect b="b" l="l" r="r" t="t"/>
              <a:pathLst>
                <a:path extrusionOk="0" h="1986" w="1052">
                  <a:moveTo>
                    <a:pt x="1052" y="0"/>
                  </a:moveTo>
                  <a:cubicBezTo>
                    <a:pt x="701" y="0"/>
                    <a:pt x="351" y="0"/>
                    <a:pt x="0" y="117"/>
                  </a:cubicBezTo>
                  <a:cubicBezTo>
                    <a:pt x="0" y="701"/>
                    <a:pt x="0" y="1285"/>
                    <a:pt x="0" y="1986"/>
                  </a:cubicBezTo>
                  <a:cubicBezTo>
                    <a:pt x="176" y="1927"/>
                    <a:pt x="351" y="1898"/>
                    <a:pt x="511" y="1898"/>
                  </a:cubicBezTo>
                  <a:cubicBezTo>
                    <a:pt x="672" y="1898"/>
                    <a:pt x="818" y="1927"/>
                    <a:pt x="935" y="1986"/>
                  </a:cubicBezTo>
                  <a:cubicBezTo>
                    <a:pt x="1052" y="1285"/>
                    <a:pt x="1052" y="701"/>
                    <a:pt x="1052" y="0"/>
                  </a:cubicBezTo>
                  <a:close/>
                </a:path>
              </a:pathLst>
            </a:custGeom>
            <a:solidFill>
              <a:srgbClr val="0D5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8327779" y="3755560"/>
              <a:ext cx="215072" cy="278562"/>
            </a:xfrm>
            <a:custGeom>
              <a:rect b="b" l="l" r="r" t="t"/>
              <a:pathLst>
                <a:path extrusionOk="0" h="17550" w="13550">
                  <a:moveTo>
                    <a:pt x="9929" y="0"/>
                  </a:moveTo>
                  <a:cubicBezTo>
                    <a:pt x="9929" y="701"/>
                    <a:pt x="9929" y="1285"/>
                    <a:pt x="9812" y="1986"/>
                  </a:cubicBezTo>
                  <a:cubicBezTo>
                    <a:pt x="11213" y="2336"/>
                    <a:pt x="12031" y="3621"/>
                    <a:pt x="12031" y="5724"/>
                  </a:cubicBezTo>
                  <a:cubicBezTo>
                    <a:pt x="12031" y="9111"/>
                    <a:pt x="9695" y="13199"/>
                    <a:pt x="6775" y="14834"/>
                  </a:cubicBezTo>
                  <a:cubicBezTo>
                    <a:pt x="5917" y="15349"/>
                    <a:pt x="5110" y="15592"/>
                    <a:pt x="4397" y="15592"/>
                  </a:cubicBezTo>
                  <a:cubicBezTo>
                    <a:pt x="2684" y="15592"/>
                    <a:pt x="1519" y="14190"/>
                    <a:pt x="1519" y="11797"/>
                  </a:cubicBezTo>
                  <a:cubicBezTo>
                    <a:pt x="1519" y="8410"/>
                    <a:pt x="3855" y="4322"/>
                    <a:pt x="6775" y="2687"/>
                  </a:cubicBezTo>
                  <a:cubicBezTo>
                    <a:pt x="7476" y="2219"/>
                    <a:pt x="8176" y="1986"/>
                    <a:pt x="8877" y="1986"/>
                  </a:cubicBezTo>
                  <a:cubicBezTo>
                    <a:pt x="8877" y="1285"/>
                    <a:pt x="8877" y="701"/>
                    <a:pt x="8877" y="117"/>
                  </a:cubicBezTo>
                  <a:cubicBezTo>
                    <a:pt x="8176" y="234"/>
                    <a:pt x="7476" y="467"/>
                    <a:pt x="6775" y="935"/>
                  </a:cubicBezTo>
                  <a:cubicBezTo>
                    <a:pt x="6424" y="1051"/>
                    <a:pt x="6074" y="1285"/>
                    <a:pt x="5840" y="1519"/>
                  </a:cubicBezTo>
                  <a:cubicBezTo>
                    <a:pt x="2570" y="3971"/>
                    <a:pt x="0" y="8761"/>
                    <a:pt x="0" y="12732"/>
                  </a:cubicBezTo>
                  <a:cubicBezTo>
                    <a:pt x="0" y="15780"/>
                    <a:pt x="1511" y="17550"/>
                    <a:pt x="3712" y="17550"/>
                  </a:cubicBezTo>
                  <a:cubicBezTo>
                    <a:pt x="4632" y="17550"/>
                    <a:pt x="5673" y="17241"/>
                    <a:pt x="6775" y="16587"/>
                  </a:cubicBezTo>
                  <a:cubicBezTo>
                    <a:pt x="10513" y="14484"/>
                    <a:pt x="13550" y="9111"/>
                    <a:pt x="13550" y="4789"/>
                  </a:cubicBezTo>
                  <a:cubicBezTo>
                    <a:pt x="13550" y="1869"/>
                    <a:pt x="12148" y="0"/>
                    <a:pt x="9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8440871" y="3787067"/>
              <a:ext cx="12984" cy="228056"/>
            </a:xfrm>
            <a:custGeom>
              <a:rect b="b" l="l" r="r" t="t"/>
              <a:pathLst>
                <a:path extrusionOk="0" h="14368" w="818">
                  <a:moveTo>
                    <a:pt x="818" y="1"/>
                  </a:moveTo>
                  <a:lnTo>
                    <a:pt x="0" y="468"/>
                  </a:lnTo>
                  <a:lnTo>
                    <a:pt x="0" y="14368"/>
                  </a:lnTo>
                  <a:lnTo>
                    <a:pt x="818" y="14017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8375984" y="3781512"/>
              <a:ext cx="142773" cy="241040"/>
            </a:xfrm>
            <a:custGeom>
              <a:rect b="b" l="l" r="r" t="t"/>
              <a:pathLst>
                <a:path extrusionOk="0" h="15186" w="8995">
                  <a:moveTo>
                    <a:pt x="8527" y="0"/>
                  </a:moveTo>
                  <a:lnTo>
                    <a:pt x="0" y="14835"/>
                  </a:lnTo>
                  <a:lnTo>
                    <a:pt x="467" y="15185"/>
                  </a:lnTo>
                  <a:lnTo>
                    <a:pt x="8994" y="351"/>
                  </a:lnTo>
                  <a:lnTo>
                    <a:pt x="85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8351874" y="3838986"/>
              <a:ext cx="190978" cy="124234"/>
            </a:xfrm>
            <a:custGeom>
              <a:rect b="b" l="l" r="r" t="t"/>
              <a:pathLst>
                <a:path extrusionOk="0" h="7827" w="12032">
                  <a:moveTo>
                    <a:pt x="12032" y="0"/>
                  </a:moveTo>
                  <a:lnTo>
                    <a:pt x="1" y="7009"/>
                  </a:lnTo>
                  <a:lnTo>
                    <a:pt x="1" y="7826"/>
                  </a:lnTo>
                  <a:lnTo>
                    <a:pt x="12032" y="935"/>
                  </a:lnTo>
                  <a:lnTo>
                    <a:pt x="1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8375984" y="3855668"/>
              <a:ext cx="144614" cy="92711"/>
            </a:xfrm>
            <a:custGeom>
              <a:rect b="b" l="l" r="r" t="t"/>
              <a:pathLst>
                <a:path extrusionOk="0" h="5841" w="9111">
                  <a:moveTo>
                    <a:pt x="467" y="1"/>
                  </a:moveTo>
                  <a:lnTo>
                    <a:pt x="0" y="818"/>
                  </a:lnTo>
                  <a:lnTo>
                    <a:pt x="8527" y="5841"/>
                  </a:lnTo>
                  <a:lnTo>
                    <a:pt x="9111" y="490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8338890" y="3761846"/>
              <a:ext cx="216945" cy="279642"/>
            </a:xfrm>
            <a:custGeom>
              <a:rect b="b" l="l" r="r" t="t"/>
              <a:pathLst>
                <a:path extrusionOk="0" h="17618" w="13668">
                  <a:moveTo>
                    <a:pt x="9192" y="1959"/>
                  </a:moveTo>
                  <a:cubicBezTo>
                    <a:pt x="10948" y="1959"/>
                    <a:pt x="12149" y="3366"/>
                    <a:pt x="12149" y="5795"/>
                  </a:cubicBezTo>
                  <a:cubicBezTo>
                    <a:pt x="12149" y="9065"/>
                    <a:pt x="9813" y="13270"/>
                    <a:pt x="6892" y="14906"/>
                  </a:cubicBezTo>
                  <a:cubicBezTo>
                    <a:pt x="6035" y="15420"/>
                    <a:pt x="5217" y="15663"/>
                    <a:pt x="4490" y="15663"/>
                  </a:cubicBezTo>
                  <a:cubicBezTo>
                    <a:pt x="2743" y="15663"/>
                    <a:pt x="1519" y="14261"/>
                    <a:pt x="1519" y="11869"/>
                  </a:cubicBezTo>
                  <a:cubicBezTo>
                    <a:pt x="1519" y="8481"/>
                    <a:pt x="3856" y="4393"/>
                    <a:pt x="6892" y="2641"/>
                  </a:cubicBezTo>
                  <a:cubicBezTo>
                    <a:pt x="7719" y="2178"/>
                    <a:pt x="8499" y="1959"/>
                    <a:pt x="9192" y="1959"/>
                  </a:cubicBezTo>
                  <a:close/>
                  <a:moveTo>
                    <a:pt x="9877" y="1"/>
                  </a:moveTo>
                  <a:cubicBezTo>
                    <a:pt x="8976" y="1"/>
                    <a:pt x="7963" y="287"/>
                    <a:pt x="6892" y="889"/>
                  </a:cubicBezTo>
                  <a:cubicBezTo>
                    <a:pt x="3038" y="3108"/>
                    <a:pt x="1" y="8365"/>
                    <a:pt x="1" y="12686"/>
                  </a:cubicBezTo>
                  <a:cubicBezTo>
                    <a:pt x="1" y="15823"/>
                    <a:pt x="1518" y="17618"/>
                    <a:pt x="3768" y="17618"/>
                  </a:cubicBezTo>
                  <a:cubicBezTo>
                    <a:pt x="4701" y="17618"/>
                    <a:pt x="5762" y="17309"/>
                    <a:pt x="6892" y="16658"/>
                  </a:cubicBezTo>
                  <a:cubicBezTo>
                    <a:pt x="10630" y="14555"/>
                    <a:pt x="13667" y="9182"/>
                    <a:pt x="13667" y="4860"/>
                  </a:cubicBezTo>
                  <a:cubicBezTo>
                    <a:pt x="13667" y="1776"/>
                    <a:pt x="12121" y="1"/>
                    <a:pt x="9877" y="1"/>
                  </a:cubicBezTo>
                  <a:close/>
                </a:path>
              </a:pathLst>
            </a:custGeom>
            <a:solidFill>
              <a:srgbClr val="654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8338890" y="3761846"/>
              <a:ext cx="216945" cy="279642"/>
            </a:xfrm>
            <a:custGeom>
              <a:rect b="b" l="l" r="r" t="t"/>
              <a:pathLst>
                <a:path extrusionOk="0" h="17618" w="13668">
                  <a:moveTo>
                    <a:pt x="9192" y="1959"/>
                  </a:moveTo>
                  <a:cubicBezTo>
                    <a:pt x="10948" y="1959"/>
                    <a:pt x="12149" y="3366"/>
                    <a:pt x="12149" y="5795"/>
                  </a:cubicBezTo>
                  <a:cubicBezTo>
                    <a:pt x="12149" y="9065"/>
                    <a:pt x="9813" y="13270"/>
                    <a:pt x="6892" y="14906"/>
                  </a:cubicBezTo>
                  <a:cubicBezTo>
                    <a:pt x="6035" y="15420"/>
                    <a:pt x="5217" y="15663"/>
                    <a:pt x="4490" y="15663"/>
                  </a:cubicBezTo>
                  <a:cubicBezTo>
                    <a:pt x="2743" y="15663"/>
                    <a:pt x="1519" y="14261"/>
                    <a:pt x="1519" y="11869"/>
                  </a:cubicBezTo>
                  <a:cubicBezTo>
                    <a:pt x="1519" y="8481"/>
                    <a:pt x="3856" y="4393"/>
                    <a:pt x="6892" y="2641"/>
                  </a:cubicBezTo>
                  <a:cubicBezTo>
                    <a:pt x="7719" y="2178"/>
                    <a:pt x="8499" y="1959"/>
                    <a:pt x="9192" y="1959"/>
                  </a:cubicBezTo>
                  <a:close/>
                  <a:moveTo>
                    <a:pt x="9877" y="1"/>
                  </a:moveTo>
                  <a:cubicBezTo>
                    <a:pt x="8976" y="1"/>
                    <a:pt x="7963" y="287"/>
                    <a:pt x="6892" y="889"/>
                  </a:cubicBezTo>
                  <a:cubicBezTo>
                    <a:pt x="3038" y="3108"/>
                    <a:pt x="1" y="8365"/>
                    <a:pt x="1" y="12686"/>
                  </a:cubicBezTo>
                  <a:cubicBezTo>
                    <a:pt x="1" y="15823"/>
                    <a:pt x="1518" y="17618"/>
                    <a:pt x="3768" y="17618"/>
                  </a:cubicBezTo>
                  <a:cubicBezTo>
                    <a:pt x="4701" y="17618"/>
                    <a:pt x="5762" y="17309"/>
                    <a:pt x="6892" y="16658"/>
                  </a:cubicBezTo>
                  <a:cubicBezTo>
                    <a:pt x="10630" y="14555"/>
                    <a:pt x="13667" y="9182"/>
                    <a:pt x="13667" y="4860"/>
                  </a:cubicBezTo>
                  <a:cubicBezTo>
                    <a:pt x="13667" y="1776"/>
                    <a:pt x="12121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8433458" y="3711054"/>
              <a:ext cx="109393" cy="211406"/>
            </a:xfrm>
            <a:custGeom>
              <a:rect b="b" l="l" r="r" t="t"/>
              <a:pathLst>
                <a:path extrusionOk="0" h="13319" w="6892">
                  <a:moveTo>
                    <a:pt x="6892" y="1"/>
                  </a:moveTo>
                  <a:lnTo>
                    <a:pt x="2803" y="2337"/>
                  </a:lnTo>
                  <a:cubicBezTo>
                    <a:pt x="2803" y="2337"/>
                    <a:pt x="2920" y="7476"/>
                    <a:pt x="1752" y="9462"/>
                  </a:cubicBezTo>
                  <a:cubicBezTo>
                    <a:pt x="584" y="11448"/>
                    <a:pt x="0" y="13317"/>
                    <a:pt x="934" y="13317"/>
                  </a:cubicBezTo>
                  <a:cubicBezTo>
                    <a:pt x="943" y="13318"/>
                    <a:pt x="952" y="13318"/>
                    <a:pt x="962" y="13318"/>
                  </a:cubicBezTo>
                  <a:cubicBezTo>
                    <a:pt x="1842" y="13318"/>
                    <a:pt x="5962" y="8029"/>
                    <a:pt x="6424" y="5140"/>
                  </a:cubicBezTo>
                  <a:cubicBezTo>
                    <a:pt x="6892" y="2337"/>
                    <a:pt x="6892" y="1"/>
                    <a:pt x="6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8431601" y="3683245"/>
              <a:ext cx="111250" cy="64903"/>
            </a:xfrm>
            <a:custGeom>
              <a:rect b="b" l="l" r="r" t="t"/>
              <a:pathLst>
                <a:path extrusionOk="0" h="4089" w="7009">
                  <a:moveTo>
                    <a:pt x="3972" y="1"/>
                  </a:moveTo>
                  <a:lnTo>
                    <a:pt x="0" y="2220"/>
                  </a:lnTo>
                  <a:lnTo>
                    <a:pt x="2920" y="4089"/>
                  </a:lnTo>
                  <a:lnTo>
                    <a:pt x="7009" y="1753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8418617" y="3709197"/>
              <a:ext cx="66760" cy="213231"/>
            </a:xfrm>
            <a:custGeom>
              <a:rect b="b" l="l" r="r" t="t"/>
              <a:pathLst>
                <a:path extrusionOk="0" h="13434" w="4206">
                  <a:moveTo>
                    <a:pt x="818" y="1"/>
                  </a:moveTo>
                  <a:lnTo>
                    <a:pt x="585" y="118"/>
                  </a:lnTo>
                  <a:lnTo>
                    <a:pt x="351" y="235"/>
                  </a:lnTo>
                  <a:lnTo>
                    <a:pt x="117" y="468"/>
                  </a:lnTo>
                  <a:lnTo>
                    <a:pt x="117" y="819"/>
                  </a:lnTo>
                  <a:cubicBezTo>
                    <a:pt x="117" y="1286"/>
                    <a:pt x="234" y="1870"/>
                    <a:pt x="117" y="2337"/>
                  </a:cubicBezTo>
                  <a:lnTo>
                    <a:pt x="1" y="4089"/>
                  </a:lnTo>
                  <a:lnTo>
                    <a:pt x="1" y="4206"/>
                  </a:lnTo>
                  <a:cubicBezTo>
                    <a:pt x="117" y="4323"/>
                    <a:pt x="117" y="4323"/>
                    <a:pt x="117" y="4440"/>
                  </a:cubicBezTo>
                  <a:cubicBezTo>
                    <a:pt x="351" y="4206"/>
                    <a:pt x="701" y="3972"/>
                    <a:pt x="1052" y="3856"/>
                  </a:cubicBezTo>
                  <a:lnTo>
                    <a:pt x="1169" y="2454"/>
                  </a:lnTo>
                  <a:cubicBezTo>
                    <a:pt x="1285" y="2103"/>
                    <a:pt x="1285" y="1870"/>
                    <a:pt x="1285" y="1519"/>
                  </a:cubicBezTo>
                  <a:lnTo>
                    <a:pt x="3154" y="2804"/>
                  </a:lnTo>
                  <a:lnTo>
                    <a:pt x="3154" y="3038"/>
                  </a:lnTo>
                  <a:cubicBezTo>
                    <a:pt x="3154" y="3622"/>
                    <a:pt x="3154" y="4206"/>
                    <a:pt x="3154" y="4907"/>
                  </a:cubicBezTo>
                  <a:cubicBezTo>
                    <a:pt x="3154" y="5024"/>
                    <a:pt x="3154" y="5140"/>
                    <a:pt x="3154" y="5374"/>
                  </a:cubicBezTo>
                  <a:cubicBezTo>
                    <a:pt x="3038" y="6308"/>
                    <a:pt x="3038" y="7243"/>
                    <a:pt x="2804" y="8177"/>
                  </a:cubicBezTo>
                  <a:cubicBezTo>
                    <a:pt x="2804" y="8294"/>
                    <a:pt x="2453" y="9462"/>
                    <a:pt x="2453" y="9462"/>
                  </a:cubicBezTo>
                  <a:cubicBezTo>
                    <a:pt x="2220" y="9813"/>
                    <a:pt x="1636" y="11682"/>
                    <a:pt x="1402" y="12966"/>
                  </a:cubicBezTo>
                  <a:cubicBezTo>
                    <a:pt x="1402" y="13200"/>
                    <a:pt x="1636" y="13434"/>
                    <a:pt x="1753" y="13434"/>
                  </a:cubicBezTo>
                  <a:cubicBezTo>
                    <a:pt x="1285" y="13317"/>
                    <a:pt x="1986" y="11331"/>
                    <a:pt x="2220" y="10981"/>
                  </a:cubicBezTo>
                  <a:cubicBezTo>
                    <a:pt x="2220" y="10981"/>
                    <a:pt x="3388" y="8528"/>
                    <a:pt x="3505" y="8294"/>
                  </a:cubicBezTo>
                  <a:cubicBezTo>
                    <a:pt x="3855" y="7360"/>
                    <a:pt x="3972" y="6425"/>
                    <a:pt x="4089" y="5374"/>
                  </a:cubicBezTo>
                  <a:cubicBezTo>
                    <a:pt x="4089" y="5257"/>
                    <a:pt x="4089" y="5140"/>
                    <a:pt x="4089" y="4907"/>
                  </a:cubicBezTo>
                  <a:cubicBezTo>
                    <a:pt x="4206" y="4206"/>
                    <a:pt x="4206" y="3622"/>
                    <a:pt x="4206" y="2921"/>
                  </a:cubicBezTo>
                  <a:lnTo>
                    <a:pt x="4206" y="2220"/>
                  </a:lnTo>
                  <a:lnTo>
                    <a:pt x="3972" y="1987"/>
                  </a:lnTo>
                  <a:lnTo>
                    <a:pt x="1169" y="235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7361842" y="3214181"/>
              <a:ext cx="109393" cy="211406"/>
            </a:xfrm>
            <a:custGeom>
              <a:rect b="b" l="l" r="r" t="t"/>
              <a:pathLst>
                <a:path extrusionOk="0" h="13319" w="6892">
                  <a:moveTo>
                    <a:pt x="6892" y="1"/>
                  </a:moveTo>
                  <a:lnTo>
                    <a:pt x="2804" y="2337"/>
                  </a:lnTo>
                  <a:cubicBezTo>
                    <a:pt x="2804" y="2337"/>
                    <a:pt x="2921" y="7476"/>
                    <a:pt x="1752" y="9462"/>
                  </a:cubicBezTo>
                  <a:cubicBezTo>
                    <a:pt x="584" y="11448"/>
                    <a:pt x="0" y="13317"/>
                    <a:pt x="935" y="13317"/>
                  </a:cubicBezTo>
                  <a:cubicBezTo>
                    <a:pt x="944" y="13318"/>
                    <a:pt x="953" y="13318"/>
                    <a:pt x="962" y="13318"/>
                  </a:cubicBezTo>
                  <a:cubicBezTo>
                    <a:pt x="1842" y="13318"/>
                    <a:pt x="5962" y="8029"/>
                    <a:pt x="6425" y="5140"/>
                  </a:cubicBezTo>
                  <a:cubicBezTo>
                    <a:pt x="6892" y="2337"/>
                    <a:pt x="6892" y="1"/>
                    <a:pt x="6892" y="1"/>
                  </a:cubicBezTo>
                  <a:close/>
                </a:path>
              </a:pathLst>
            </a:custGeom>
            <a:solidFill>
              <a:srgbClr val="11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7304368" y="3286084"/>
              <a:ext cx="215072" cy="279642"/>
            </a:xfrm>
            <a:custGeom>
              <a:rect b="b" l="l" r="r" t="t"/>
              <a:pathLst>
                <a:path extrusionOk="0" h="17618" w="13550">
                  <a:moveTo>
                    <a:pt x="9153" y="1955"/>
                  </a:moveTo>
                  <a:cubicBezTo>
                    <a:pt x="10866" y="1955"/>
                    <a:pt x="12031" y="3357"/>
                    <a:pt x="12031" y="5750"/>
                  </a:cubicBezTo>
                  <a:cubicBezTo>
                    <a:pt x="12031" y="9137"/>
                    <a:pt x="9695" y="13225"/>
                    <a:pt x="6775" y="14977"/>
                  </a:cubicBezTo>
                  <a:cubicBezTo>
                    <a:pt x="5948" y="15440"/>
                    <a:pt x="5169" y="15660"/>
                    <a:pt x="4475" y="15660"/>
                  </a:cubicBezTo>
                  <a:cubicBezTo>
                    <a:pt x="2720" y="15660"/>
                    <a:pt x="1519" y="14252"/>
                    <a:pt x="1519" y="11824"/>
                  </a:cubicBezTo>
                  <a:cubicBezTo>
                    <a:pt x="1519" y="8436"/>
                    <a:pt x="3855" y="4348"/>
                    <a:pt x="6775" y="2713"/>
                  </a:cubicBezTo>
                  <a:cubicBezTo>
                    <a:pt x="7633" y="2198"/>
                    <a:pt x="8440" y="1955"/>
                    <a:pt x="9153" y="1955"/>
                  </a:cubicBezTo>
                  <a:close/>
                  <a:moveTo>
                    <a:pt x="9824" y="0"/>
                  </a:moveTo>
                  <a:cubicBezTo>
                    <a:pt x="8908" y="0"/>
                    <a:pt x="7872" y="310"/>
                    <a:pt x="6775" y="961"/>
                  </a:cubicBezTo>
                  <a:cubicBezTo>
                    <a:pt x="3037" y="3063"/>
                    <a:pt x="0" y="8436"/>
                    <a:pt x="0" y="12758"/>
                  </a:cubicBezTo>
                  <a:cubicBezTo>
                    <a:pt x="0" y="15842"/>
                    <a:pt x="1547" y="17618"/>
                    <a:pt x="3791" y="17618"/>
                  </a:cubicBezTo>
                  <a:cubicBezTo>
                    <a:pt x="4692" y="17618"/>
                    <a:pt x="5705" y="17332"/>
                    <a:pt x="6775" y="16729"/>
                  </a:cubicBezTo>
                  <a:cubicBezTo>
                    <a:pt x="10513" y="14510"/>
                    <a:pt x="13550" y="9254"/>
                    <a:pt x="13550" y="4932"/>
                  </a:cubicBezTo>
                  <a:cubicBezTo>
                    <a:pt x="13550" y="1795"/>
                    <a:pt x="12033" y="0"/>
                    <a:pt x="9824" y="0"/>
                  </a:cubicBezTo>
                  <a:close/>
                </a:path>
              </a:pathLst>
            </a:custGeom>
            <a:solidFill>
              <a:srgbClr val="0D55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7417459" y="3318003"/>
              <a:ext cx="13000" cy="229913"/>
            </a:xfrm>
            <a:custGeom>
              <a:rect b="b" l="l" r="r" t="t"/>
              <a:pathLst>
                <a:path extrusionOk="0" h="14485" w="819">
                  <a:moveTo>
                    <a:pt x="818" y="1"/>
                  </a:moveTo>
                  <a:lnTo>
                    <a:pt x="1" y="468"/>
                  </a:lnTo>
                  <a:lnTo>
                    <a:pt x="1" y="14485"/>
                  </a:lnTo>
                  <a:lnTo>
                    <a:pt x="818" y="14018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7350716" y="3312448"/>
              <a:ext cx="144630" cy="241040"/>
            </a:xfrm>
            <a:custGeom>
              <a:rect b="b" l="l" r="r" t="t"/>
              <a:pathLst>
                <a:path extrusionOk="0" h="15186" w="9112">
                  <a:moveTo>
                    <a:pt x="8644" y="0"/>
                  </a:moveTo>
                  <a:lnTo>
                    <a:pt x="1" y="14835"/>
                  </a:lnTo>
                  <a:lnTo>
                    <a:pt x="585" y="15185"/>
                  </a:lnTo>
                  <a:lnTo>
                    <a:pt x="9111" y="351"/>
                  </a:lnTo>
                  <a:lnTo>
                    <a:pt x="8644" y="0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7328462" y="3369922"/>
              <a:ext cx="190978" cy="126091"/>
            </a:xfrm>
            <a:custGeom>
              <a:rect b="b" l="l" r="r" t="t"/>
              <a:pathLst>
                <a:path extrusionOk="0" h="7944" w="12032">
                  <a:moveTo>
                    <a:pt x="12032" y="0"/>
                  </a:moveTo>
                  <a:lnTo>
                    <a:pt x="1" y="7009"/>
                  </a:lnTo>
                  <a:lnTo>
                    <a:pt x="1" y="7943"/>
                  </a:lnTo>
                  <a:lnTo>
                    <a:pt x="12032" y="935"/>
                  </a:lnTo>
                  <a:lnTo>
                    <a:pt x="12032" y="0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7350716" y="3386604"/>
              <a:ext cx="144630" cy="92711"/>
            </a:xfrm>
            <a:custGeom>
              <a:rect b="b" l="l" r="r" t="t"/>
              <a:pathLst>
                <a:path extrusionOk="0" h="5841" w="9112">
                  <a:moveTo>
                    <a:pt x="585" y="1"/>
                  </a:moveTo>
                  <a:lnTo>
                    <a:pt x="1" y="935"/>
                  </a:lnTo>
                  <a:lnTo>
                    <a:pt x="8644" y="5841"/>
                  </a:lnTo>
                  <a:lnTo>
                    <a:pt x="9111" y="490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EE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7315495" y="3293448"/>
              <a:ext cx="216929" cy="279039"/>
            </a:xfrm>
            <a:custGeom>
              <a:rect b="b" l="l" r="r" t="t"/>
              <a:pathLst>
                <a:path extrusionOk="0" h="17580" w="13667">
                  <a:moveTo>
                    <a:pt x="9177" y="1959"/>
                  </a:moveTo>
                  <a:cubicBezTo>
                    <a:pt x="10925" y="1959"/>
                    <a:pt x="12148" y="3361"/>
                    <a:pt x="12148" y="5753"/>
                  </a:cubicBezTo>
                  <a:cubicBezTo>
                    <a:pt x="12148" y="9140"/>
                    <a:pt x="9695" y="13228"/>
                    <a:pt x="6775" y="14864"/>
                  </a:cubicBezTo>
                  <a:cubicBezTo>
                    <a:pt x="5917" y="15378"/>
                    <a:pt x="5110" y="15621"/>
                    <a:pt x="4397" y="15621"/>
                  </a:cubicBezTo>
                  <a:cubicBezTo>
                    <a:pt x="2684" y="15621"/>
                    <a:pt x="1519" y="14219"/>
                    <a:pt x="1519" y="11827"/>
                  </a:cubicBezTo>
                  <a:cubicBezTo>
                    <a:pt x="1519" y="8439"/>
                    <a:pt x="3855" y="4351"/>
                    <a:pt x="6775" y="2716"/>
                  </a:cubicBezTo>
                  <a:cubicBezTo>
                    <a:pt x="7633" y="2201"/>
                    <a:pt x="8450" y="1959"/>
                    <a:pt x="9177" y="1959"/>
                  </a:cubicBezTo>
                  <a:close/>
                  <a:moveTo>
                    <a:pt x="9913" y="1"/>
                  </a:moveTo>
                  <a:cubicBezTo>
                    <a:pt x="8976" y="1"/>
                    <a:pt x="7911" y="310"/>
                    <a:pt x="6775" y="964"/>
                  </a:cubicBezTo>
                  <a:cubicBezTo>
                    <a:pt x="3037" y="3066"/>
                    <a:pt x="0" y="8323"/>
                    <a:pt x="0" y="12761"/>
                  </a:cubicBezTo>
                  <a:cubicBezTo>
                    <a:pt x="0" y="15809"/>
                    <a:pt x="1511" y="17579"/>
                    <a:pt x="3712" y="17579"/>
                  </a:cubicBezTo>
                  <a:cubicBezTo>
                    <a:pt x="4632" y="17579"/>
                    <a:pt x="5673" y="17270"/>
                    <a:pt x="6775" y="16616"/>
                  </a:cubicBezTo>
                  <a:cubicBezTo>
                    <a:pt x="10630" y="14513"/>
                    <a:pt x="13666" y="9140"/>
                    <a:pt x="13666" y="4818"/>
                  </a:cubicBezTo>
                  <a:cubicBezTo>
                    <a:pt x="13666" y="1770"/>
                    <a:pt x="12156" y="1"/>
                    <a:pt x="9913" y="1"/>
                  </a:cubicBezTo>
                  <a:close/>
                </a:path>
              </a:pathLst>
            </a:custGeom>
            <a:solidFill>
              <a:srgbClr val="654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7315495" y="3293448"/>
              <a:ext cx="216929" cy="279039"/>
            </a:xfrm>
            <a:custGeom>
              <a:rect b="b" l="l" r="r" t="t"/>
              <a:pathLst>
                <a:path extrusionOk="0" h="17580" w="13667">
                  <a:moveTo>
                    <a:pt x="9177" y="1959"/>
                  </a:moveTo>
                  <a:cubicBezTo>
                    <a:pt x="10925" y="1959"/>
                    <a:pt x="12148" y="3361"/>
                    <a:pt x="12148" y="5753"/>
                  </a:cubicBezTo>
                  <a:cubicBezTo>
                    <a:pt x="12148" y="9140"/>
                    <a:pt x="9695" y="13228"/>
                    <a:pt x="6775" y="14864"/>
                  </a:cubicBezTo>
                  <a:cubicBezTo>
                    <a:pt x="5917" y="15378"/>
                    <a:pt x="5110" y="15621"/>
                    <a:pt x="4397" y="15621"/>
                  </a:cubicBezTo>
                  <a:cubicBezTo>
                    <a:pt x="2684" y="15621"/>
                    <a:pt x="1519" y="14219"/>
                    <a:pt x="1519" y="11827"/>
                  </a:cubicBezTo>
                  <a:cubicBezTo>
                    <a:pt x="1519" y="8439"/>
                    <a:pt x="3855" y="4351"/>
                    <a:pt x="6775" y="2716"/>
                  </a:cubicBezTo>
                  <a:cubicBezTo>
                    <a:pt x="7633" y="2201"/>
                    <a:pt x="8450" y="1959"/>
                    <a:pt x="9177" y="1959"/>
                  </a:cubicBezTo>
                  <a:close/>
                  <a:moveTo>
                    <a:pt x="9913" y="1"/>
                  </a:moveTo>
                  <a:cubicBezTo>
                    <a:pt x="8976" y="1"/>
                    <a:pt x="7911" y="310"/>
                    <a:pt x="6775" y="964"/>
                  </a:cubicBezTo>
                  <a:cubicBezTo>
                    <a:pt x="3037" y="3066"/>
                    <a:pt x="0" y="8323"/>
                    <a:pt x="0" y="12761"/>
                  </a:cubicBezTo>
                  <a:cubicBezTo>
                    <a:pt x="0" y="15809"/>
                    <a:pt x="1511" y="17579"/>
                    <a:pt x="3712" y="17579"/>
                  </a:cubicBezTo>
                  <a:cubicBezTo>
                    <a:pt x="4632" y="17579"/>
                    <a:pt x="5673" y="17270"/>
                    <a:pt x="6775" y="16616"/>
                  </a:cubicBezTo>
                  <a:cubicBezTo>
                    <a:pt x="10630" y="14513"/>
                    <a:pt x="13666" y="9140"/>
                    <a:pt x="13666" y="4818"/>
                  </a:cubicBezTo>
                  <a:cubicBezTo>
                    <a:pt x="13666" y="1770"/>
                    <a:pt x="12156" y="1"/>
                    <a:pt x="9913" y="1"/>
                  </a:cubicBezTo>
                  <a:close/>
                </a:path>
              </a:pathLst>
            </a:custGeom>
            <a:solidFill>
              <a:srgbClr val="062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7410047" y="3241990"/>
              <a:ext cx="109393" cy="211406"/>
            </a:xfrm>
            <a:custGeom>
              <a:rect b="b" l="l" r="r" t="t"/>
              <a:pathLst>
                <a:path extrusionOk="0" h="13319" w="6892">
                  <a:moveTo>
                    <a:pt x="6892" y="1"/>
                  </a:moveTo>
                  <a:lnTo>
                    <a:pt x="2804" y="2337"/>
                  </a:lnTo>
                  <a:cubicBezTo>
                    <a:pt x="2804" y="2337"/>
                    <a:pt x="2920" y="7476"/>
                    <a:pt x="1752" y="9462"/>
                  </a:cubicBezTo>
                  <a:cubicBezTo>
                    <a:pt x="584" y="11448"/>
                    <a:pt x="0" y="13317"/>
                    <a:pt x="818" y="13317"/>
                  </a:cubicBezTo>
                  <a:cubicBezTo>
                    <a:pt x="828" y="13318"/>
                    <a:pt x="838" y="13319"/>
                    <a:pt x="849" y="13319"/>
                  </a:cubicBezTo>
                  <a:cubicBezTo>
                    <a:pt x="1842" y="13319"/>
                    <a:pt x="5962" y="8029"/>
                    <a:pt x="6425" y="5140"/>
                  </a:cubicBezTo>
                  <a:cubicBezTo>
                    <a:pt x="6892" y="2337"/>
                    <a:pt x="6892" y="1"/>
                    <a:pt x="6892" y="1"/>
                  </a:cubicBez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7408190" y="3214181"/>
              <a:ext cx="111250" cy="64903"/>
            </a:xfrm>
            <a:custGeom>
              <a:rect b="b" l="l" r="r" t="t"/>
              <a:pathLst>
                <a:path extrusionOk="0" h="4089" w="7009">
                  <a:moveTo>
                    <a:pt x="3972" y="1"/>
                  </a:moveTo>
                  <a:lnTo>
                    <a:pt x="1" y="2337"/>
                  </a:lnTo>
                  <a:lnTo>
                    <a:pt x="2921" y="4089"/>
                  </a:lnTo>
                  <a:lnTo>
                    <a:pt x="7009" y="1753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0C9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7395206" y="3240133"/>
              <a:ext cx="66760" cy="213231"/>
            </a:xfrm>
            <a:custGeom>
              <a:rect b="b" l="l" r="r" t="t"/>
              <a:pathLst>
                <a:path extrusionOk="0" h="13434" w="4206">
                  <a:moveTo>
                    <a:pt x="1207" y="1467"/>
                  </a:moveTo>
                  <a:lnTo>
                    <a:pt x="3155" y="2765"/>
                  </a:lnTo>
                  <a:lnTo>
                    <a:pt x="3155" y="2765"/>
                  </a:lnTo>
                  <a:cubicBezTo>
                    <a:pt x="3155" y="3692"/>
                    <a:pt x="3155" y="4533"/>
                    <a:pt x="3155" y="5374"/>
                  </a:cubicBezTo>
                  <a:cubicBezTo>
                    <a:pt x="3038" y="6309"/>
                    <a:pt x="3038" y="7243"/>
                    <a:pt x="2804" y="8177"/>
                  </a:cubicBezTo>
                  <a:cubicBezTo>
                    <a:pt x="2804" y="8411"/>
                    <a:pt x="2804" y="8528"/>
                    <a:pt x="2687" y="8761"/>
                  </a:cubicBezTo>
                  <a:lnTo>
                    <a:pt x="2454" y="9462"/>
                  </a:lnTo>
                  <a:cubicBezTo>
                    <a:pt x="2220" y="9929"/>
                    <a:pt x="1987" y="10397"/>
                    <a:pt x="1753" y="10747"/>
                  </a:cubicBezTo>
                  <a:cubicBezTo>
                    <a:pt x="1718" y="10887"/>
                    <a:pt x="1683" y="11027"/>
                    <a:pt x="1648" y="11170"/>
                  </a:cubicBezTo>
                  <a:lnTo>
                    <a:pt x="1648" y="11170"/>
                  </a:lnTo>
                  <a:cubicBezTo>
                    <a:pt x="1518" y="8823"/>
                    <a:pt x="1320" y="6511"/>
                    <a:pt x="1057" y="4133"/>
                  </a:cubicBezTo>
                  <a:lnTo>
                    <a:pt x="1057" y="4133"/>
                  </a:lnTo>
                  <a:lnTo>
                    <a:pt x="1169" y="2454"/>
                  </a:lnTo>
                  <a:cubicBezTo>
                    <a:pt x="1235" y="2125"/>
                    <a:pt x="1226" y="1796"/>
                    <a:pt x="1207" y="1467"/>
                  </a:cubicBezTo>
                  <a:close/>
                  <a:moveTo>
                    <a:pt x="819" y="1"/>
                  </a:moveTo>
                  <a:lnTo>
                    <a:pt x="585" y="235"/>
                  </a:lnTo>
                  <a:lnTo>
                    <a:pt x="351" y="235"/>
                  </a:lnTo>
                  <a:lnTo>
                    <a:pt x="118" y="468"/>
                  </a:lnTo>
                  <a:lnTo>
                    <a:pt x="118" y="819"/>
                  </a:lnTo>
                  <a:cubicBezTo>
                    <a:pt x="118" y="1286"/>
                    <a:pt x="234" y="1870"/>
                    <a:pt x="118" y="2454"/>
                  </a:cubicBezTo>
                  <a:lnTo>
                    <a:pt x="1" y="4089"/>
                  </a:lnTo>
                  <a:lnTo>
                    <a:pt x="1" y="4206"/>
                  </a:lnTo>
                  <a:cubicBezTo>
                    <a:pt x="496" y="6879"/>
                    <a:pt x="907" y="9469"/>
                    <a:pt x="1448" y="12045"/>
                  </a:cubicBezTo>
                  <a:lnTo>
                    <a:pt x="1448" y="12045"/>
                  </a:lnTo>
                  <a:cubicBezTo>
                    <a:pt x="1433" y="12117"/>
                    <a:pt x="1418" y="12190"/>
                    <a:pt x="1403" y="12266"/>
                  </a:cubicBezTo>
                  <a:cubicBezTo>
                    <a:pt x="1286" y="12499"/>
                    <a:pt x="1286" y="12733"/>
                    <a:pt x="1286" y="12966"/>
                  </a:cubicBezTo>
                  <a:cubicBezTo>
                    <a:pt x="1286" y="13200"/>
                    <a:pt x="1519" y="13434"/>
                    <a:pt x="1753" y="13434"/>
                  </a:cubicBezTo>
                  <a:cubicBezTo>
                    <a:pt x="1381" y="13341"/>
                    <a:pt x="1453" y="12951"/>
                    <a:pt x="1557" y="12560"/>
                  </a:cubicBezTo>
                  <a:lnTo>
                    <a:pt x="1557" y="12560"/>
                  </a:lnTo>
                  <a:cubicBezTo>
                    <a:pt x="1621" y="12851"/>
                    <a:pt x="1686" y="13142"/>
                    <a:pt x="1753" y="13434"/>
                  </a:cubicBezTo>
                  <a:cubicBezTo>
                    <a:pt x="1736" y="12976"/>
                    <a:pt x="1717" y="12520"/>
                    <a:pt x="1695" y="12067"/>
                  </a:cubicBezTo>
                  <a:lnTo>
                    <a:pt x="1695" y="12067"/>
                  </a:lnTo>
                  <a:cubicBezTo>
                    <a:pt x="1821" y="11693"/>
                    <a:pt x="2021" y="11379"/>
                    <a:pt x="2220" y="10981"/>
                  </a:cubicBezTo>
                  <a:lnTo>
                    <a:pt x="2921" y="9813"/>
                  </a:lnTo>
                  <a:lnTo>
                    <a:pt x="3271" y="9112"/>
                  </a:lnTo>
                  <a:cubicBezTo>
                    <a:pt x="3388" y="8878"/>
                    <a:pt x="3388" y="8645"/>
                    <a:pt x="3505" y="8411"/>
                  </a:cubicBezTo>
                  <a:cubicBezTo>
                    <a:pt x="3855" y="7360"/>
                    <a:pt x="3972" y="6425"/>
                    <a:pt x="4089" y="5374"/>
                  </a:cubicBezTo>
                  <a:cubicBezTo>
                    <a:pt x="4206" y="4440"/>
                    <a:pt x="4206" y="3505"/>
                    <a:pt x="4206" y="2454"/>
                  </a:cubicBezTo>
                  <a:lnTo>
                    <a:pt x="4206" y="2220"/>
                  </a:lnTo>
                  <a:lnTo>
                    <a:pt x="3972" y="2103"/>
                  </a:lnTo>
                  <a:lnTo>
                    <a:pt x="1169" y="23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D1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5815607" y="2924953"/>
              <a:ext cx="2237784" cy="1533284"/>
            </a:xfrm>
            <a:custGeom>
              <a:rect b="b" l="l" r="r" t="t"/>
              <a:pathLst>
                <a:path extrusionOk="0" h="96600" w="140985">
                  <a:moveTo>
                    <a:pt x="106294" y="1"/>
                  </a:moveTo>
                  <a:lnTo>
                    <a:pt x="1" y="61324"/>
                  </a:lnTo>
                  <a:lnTo>
                    <a:pt x="60506" y="96600"/>
                  </a:lnTo>
                  <a:lnTo>
                    <a:pt x="140985" y="49760"/>
                  </a:lnTo>
                  <a:lnTo>
                    <a:pt x="106294" y="1"/>
                  </a:lnTo>
                  <a:close/>
                </a:path>
              </a:pathLst>
            </a:custGeom>
            <a:solidFill>
              <a:srgbClr val="6546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6286528" y="2887874"/>
              <a:ext cx="2235927" cy="1525871"/>
            </a:xfrm>
            <a:custGeom>
              <a:rect b="b" l="l" r="r" t="t"/>
              <a:pathLst>
                <a:path extrusionOk="0" h="96133" w="140868">
                  <a:moveTo>
                    <a:pt x="80479" y="1"/>
                  </a:moveTo>
                  <a:lnTo>
                    <a:pt x="0" y="60740"/>
                  </a:lnTo>
                  <a:lnTo>
                    <a:pt x="60389" y="96132"/>
                  </a:lnTo>
                  <a:lnTo>
                    <a:pt x="140868" y="35393"/>
                  </a:lnTo>
                  <a:lnTo>
                    <a:pt x="80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5815607" y="2978729"/>
              <a:ext cx="2152501" cy="1245896"/>
            </a:xfrm>
            <a:custGeom>
              <a:rect b="b" l="l" r="r" t="t"/>
              <a:pathLst>
                <a:path extrusionOk="0" h="78494" w="135612">
                  <a:moveTo>
                    <a:pt x="74172" y="0"/>
                  </a:moveTo>
                  <a:lnTo>
                    <a:pt x="1" y="43219"/>
                  </a:lnTo>
                  <a:lnTo>
                    <a:pt x="60506" y="78494"/>
                  </a:lnTo>
                  <a:lnTo>
                    <a:pt x="135612" y="35276"/>
                  </a:lnTo>
                  <a:lnTo>
                    <a:pt x="74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6775972" y="3614644"/>
              <a:ext cx="1192136" cy="869543"/>
            </a:xfrm>
            <a:custGeom>
              <a:rect b="b" l="l" r="r" t="t"/>
              <a:pathLst>
                <a:path extrusionOk="0" h="54783" w="75107">
                  <a:moveTo>
                    <a:pt x="75107" y="1"/>
                  </a:moveTo>
                  <a:lnTo>
                    <a:pt x="1" y="43219"/>
                  </a:lnTo>
                  <a:lnTo>
                    <a:pt x="1" y="54783"/>
                  </a:lnTo>
                  <a:lnTo>
                    <a:pt x="75107" y="11565"/>
                  </a:lnTo>
                  <a:lnTo>
                    <a:pt x="75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7951410" y="3034346"/>
              <a:ext cx="487619" cy="763864"/>
            </a:xfrm>
            <a:custGeom>
              <a:rect b="b" l="l" r="r" t="t"/>
              <a:pathLst>
                <a:path extrusionOk="0" h="48125" w="30721">
                  <a:moveTo>
                    <a:pt x="30720" y="1"/>
                  </a:moveTo>
                  <a:lnTo>
                    <a:pt x="1" y="36561"/>
                  </a:lnTo>
                  <a:lnTo>
                    <a:pt x="1052" y="48125"/>
                  </a:lnTo>
                  <a:lnTo>
                    <a:pt x="30720" y="11564"/>
                  </a:lnTo>
                  <a:lnTo>
                    <a:pt x="307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6775972" y="3538631"/>
              <a:ext cx="1192136" cy="869543"/>
            </a:xfrm>
            <a:custGeom>
              <a:rect b="b" l="l" r="r" t="t"/>
              <a:pathLst>
                <a:path extrusionOk="0" h="54783" w="75107">
                  <a:moveTo>
                    <a:pt x="75107" y="1"/>
                  </a:moveTo>
                  <a:lnTo>
                    <a:pt x="1" y="43219"/>
                  </a:lnTo>
                  <a:lnTo>
                    <a:pt x="1" y="54783"/>
                  </a:lnTo>
                  <a:lnTo>
                    <a:pt x="75107" y="11448"/>
                  </a:lnTo>
                  <a:lnTo>
                    <a:pt x="7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6991045" y="2396573"/>
              <a:ext cx="1464667" cy="1142074"/>
            </a:xfrm>
            <a:custGeom>
              <a:rect b="b" l="l" r="r" t="t"/>
              <a:pathLst>
                <a:path extrusionOk="0" h="71953" w="92277">
                  <a:moveTo>
                    <a:pt x="30837" y="0"/>
                  </a:moveTo>
                  <a:lnTo>
                    <a:pt x="0" y="36677"/>
                  </a:lnTo>
                  <a:lnTo>
                    <a:pt x="61557" y="71953"/>
                  </a:lnTo>
                  <a:lnTo>
                    <a:pt x="92277" y="35276"/>
                  </a:lnTo>
                  <a:lnTo>
                    <a:pt x="30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7943998" y="2956475"/>
              <a:ext cx="495032" cy="771277"/>
            </a:xfrm>
            <a:custGeom>
              <a:rect b="b" l="l" r="r" t="t"/>
              <a:pathLst>
                <a:path extrusionOk="0" h="48592" w="31188">
                  <a:moveTo>
                    <a:pt x="31187" y="1"/>
                  </a:moveTo>
                  <a:lnTo>
                    <a:pt x="0" y="37729"/>
                  </a:lnTo>
                  <a:lnTo>
                    <a:pt x="1168" y="48592"/>
                  </a:lnTo>
                  <a:lnTo>
                    <a:pt x="31187" y="11564"/>
                  </a:lnTo>
                  <a:lnTo>
                    <a:pt x="3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5815607" y="3664706"/>
              <a:ext cx="960381" cy="743468"/>
            </a:xfrm>
            <a:custGeom>
              <a:rect b="b" l="l" r="r" t="t"/>
              <a:pathLst>
                <a:path extrusionOk="0" h="46840" w="60506">
                  <a:moveTo>
                    <a:pt x="1" y="1"/>
                  </a:moveTo>
                  <a:lnTo>
                    <a:pt x="1" y="11331"/>
                  </a:lnTo>
                  <a:lnTo>
                    <a:pt x="60506" y="46840"/>
                  </a:lnTo>
                  <a:lnTo>
                    <a:pt x="60506" y="35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D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7137500" y="2572694"/>
              <a:ext cx="315196" cy="229913"/>
            </a:xfrm>
            <a:custGeom>
              <a:rect b="b" l="l" r="r" t="t"/>
              <a:pathLst>
                <a:path extrusionOk="0" h="14485" w="19858">
                  <a:moveTo>
                    <a:pt x="4790" y="1"/>
                  </a:moveTo>
                  <a:cubicBezTo>
                    <a:pt x="4790" y="1"/>
                    <a:pt x="1" y="3622"/>
                    <a:pt x="1052" y="8995"/>
                  </a:cubicBezTo>
                  <a:cubicBezTo>
                    <a:pt x="1987" y="14368"/>
                    <a:pt x="17989" y="14485"/>
                    <a:pt x="17989" y="14485"/>
                  </a:cubicBezTo>
                  <a:lnTo>
                    <a:pt x="19858" y="9228"/>
                  </a:lnTo>
                  <a:cubicBezTo>
                    <a:pt x="19858" y="9228"/>
                    <a:pt x="19858" y="6425"/>
                    <a:pt x="17055" y="6425"/>
                  </a:cubicBezTo>
                  <a:cubicBezTo>
                    <a:pt x="14368" y="6425"/>
                    <a:pt x="11798" y="4556"/>
                    <a:pt x="9696" y="2454"/>
                  </a:cubicBezTo>
                  <a:cubicBezTo>
                    <a:pt x="7593" y="234"/>
                    <a:pt x="4790" y="1"/>
                    <a:pt x="4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6963236" y="2726578"/>
              <a:ext cx="978921" cy="826624"/>
            </a:xfrm>
            <a:custGeom>
              <a:rect b="b" l="l" r="r" t="t"/>
              <a:pathLst>
                <a:path extrusionOk="0" h="52079" w="61674">
                  <a:moveTo>
                    <a:pt x="35275" y="1"/>
                  </a:moveTo>
                  <a:cubicBezTo>
                    <a:pt x="27683" y="1"/>
                    <a:pt x="22427" y="5724"/>
                    <a:pt x="22427" y="5724"/>
                  </a:cubicBezTo>
                  <a:cubicBezTo>
                    <a:pt x="19974" y="8294"/>
                    <a:pt x="20908" y="9112"/>
                    <a:pt x="15419" y="18339"/>
                  </a:cubicBezTo>
                  <a:cubicBezTo>
                    <a:pt x="9929" y="27567"/>
                    <a:pt x="0" y="31655"/>
                    <a:pt x="0" y="31655"/>
                  </a:cubicBezTo>
                  <a:cubicBezTo>
                    <a:pt x="0" y="31655"/>
                    <a:pt x="22044" y="52078"/>
                    <a:pt x="31522" y="52078"/>
                  </a:cubicBezTo>
                  <a:cubicBezTo>
                    <a:pt x="31898" y="52078"/>
                    <a:pt x="32255" y="52046"/>
                    <a:pt x="32589" y="51979"/>
                  </a:cubicBezTo>
                  <a:cubicBezTo>
                    <a:pt x="41349" y="50344"/>
                    <a:pt x="44970" y="50695"/>
                    <a:pt x="53380" y="38547"/>
                  </a:cubicBezTo>
                  <a:cubicBezTo>
                    <a:pt x="61674" y="26516"/>
                    <a:pt x="57936" y="16704"/>
                    <a:pt x="55483" y="12382"/>
                  </a:cubicBezTo>
                  <a:cubicBezTo>
                    <a:pt x="53030" y="8060"/>
                    <a:pt x="42751" y="1"/>
                    <a:pt x="35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7435999" y="2713642"/>
              <a:ext cx="222501" cy="209898"/>
            </a:xfrm>
            <a:custGeom>
              <a:rect b="b" l="l" r="r" t="t"/>
              <a:pathLst>
                <a:path extrusionOk="0" h="13224" w="14018">
                  <a:moveTo>
                    <a:pt x="10790" y="1"/>
                  </a:moveTo>
                  <a:cubicBezTo>
                    <a:pt x="8536" y="1"/>
                    <a:pt x="1" y="6072"/>
                    <a:pt x="1" y="6072"/>
                  </a:cubicBezTo>
                  <a:cubicBezTo>
                    <a:pt x="1" y="6072"/>
                    <a:pt x="3388" y="7357"/>
                    <a:pt x="3038" y="9693"/>
                  </a:cubicBezTo>
                  <a:cubicBezTo>
                    <a:pt x="2921" y="10861"/>
                    <a:pt x="2337" y="10978"/>
                    <a:pt x="2804" y="12496"/>
                  </a:cubicBezTo>
                  <a:cubicBezTo>
                    <a:pt x="2979" y="12985"/>
                    <a:pt x="3592" y="13224"/>
                    <a:pt x="4435" y="13224"/>
                  </a:cubicBezTo>
                  <a:cubicBezTo>
                    <a:pt x="6411" y="13224"/>
                    <a:pt x="9646" y="11915"/>
                    <a:pt x="11448" y="9459"/>
                  </a:cubicBezTo>
                  <a:cubicBezTo>
                    <a:pt x="14017" y="5955"/>
                    <a:pt x="13200" y="5605"/>
                    <a:pt x="13200" y="5605"/>
                  </a:cubicBezTo>
                  <a:cubicBezTo>
                    <a:pt x="13200" y="5605"/>
                    <a:pt x="11331" y="2918"/>
                    <a:pt x="11331" y="465"/>
                  </a:cubicBezTo>
                  <a:cubicBezTo>
                    <a:pt x="11331" y="141"/>
                    <a:pt x="11133" y="1"/>
                    <a:pt x="1079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7335891" y="2463063"/>
              <a:ext cx="367099" cy="355147"/>
            </a:xfrm>
            <a:custGeom>
              <a:rect b="b" l="l" r="r" t="t"/>
              <a:pathLst>
                <a:path extrusionOk="0" h="22375" w="23128">
                  <a:moveTo>
                    <a:pt x="12555" y="0"/>
                  </a:moveTo>
                  <a:cubicBezTo>
                    <a:pt x="9760" y="0"/>
                    <a:pt x="7158" y="1235"/>
                    <a:pt x="5373" y="3287"/>
                  </a:cubicBezTo>
                  <a:cubicBezTo>
                    <a:pt x="5373" y="3287"/>
                    <a:pt x="3154" y="5039"/>
                    <a:pt x="2687" y="6674"/>
                  </a:cubicBezTo>
                  <a:cubicBezTo>
                    <a:pt x="2219" y="8193"/>
                    <a:pt x="2920" y="8309"/>
                    <a:pt x="2103" y="9711"/>
                  </a:cubicBezTo>
                  <a:cubicBezTo>
                    <a:pt x="1285" y="11113"/>
                    <a:pt x="117" y="11463"/>
                    <a:pt x="701" y="14500"/>
                  </a:cubicBezTo>
                  <a:cubicBezTo>
                    <a:pt x="1168" y="17420"/>
                    <a:pt x="117" y="18822"/>
                    <a:pt x="234" y="19172"/>
                  </a:cubicBezTo>
                  <a:cubicBezTo>
                    <a:pt x="467" y="19523"/>
                    <a:pt x="0" y="20925"/>
                    <a:pt x="3154" y="21041"/>
                  </a:cubicBezTo>
                  <a:cubicBezTo>
                    <a:pt x="3349" y="21080"/>
                    <a:pt x="3517" y="21093"/>
                    <a:pt x="3673" y="21093"/>
                  </a:cubicBezTo>
                  <a:cubicBezTo>
                    <a:pt x="3984" y="21093"/>
                    <a:pt x="4244" y="21041"/>
                    <a:pt x="4556" y="21041"/>
                  </a:cubicBezTo>
                  <a:cubicBezTo>
                    <a:pt x="5043" y="21139"/>
                    <a:pt x="6343" y="22374"/>
                    <a:pt x="7846" y="22374"/>
                  </a:cubicBezTo>
                  <a:cubicBezTo>
                    <a:pt x="8144" y="22374"/>
                    <a:pt x="8451" y="22326"/>
                    <a:pt x="8761" y="22209"/>
                  </a:cubicBezTo>
                  <a:cubicBezTo>
                    <a:pt x="11797" y="21041"/>
                    <a:pt x="13900" y="20574"/>
                    <a:pt x="15302" y="19873"/>
                  </a:cubicBezTo>
                  <a:cubicBezTo>
                    <a:pt x="16119" y="19406"/>
                    <a:pt x="17171" y="18238"/>
                    <a:pt x="17988" y="17187"/>
                  </a:cubicBezTo>
                  <a:cubicBezTo>
                    <a:pt x="19740" y="16019"/>
                    <a:pt x="21025" y="14150"/>
                    <a:pt x="21609" y="12047"/>
                  </a:cubicBezTo>
                  <a:cubicBezTo>
                    <a:pt x="23128" y="7025"/>
                    <a:pt x="20207" y="1768"/>
                    <a:pt x="15185" y="367"/>
                  </a:cubicBezTo>
                  <a:cubicBezTo>
                    <a:pt x="14302" y="118"/>
                    <a:pt x="13419" y="0"/>
                    <a:pt x="12555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7380381" y="2445492"/>
              <a:ext cx="320751" cy="351560"/>
            </a:xfrm>
            <a:custGeom>
              <a:rect b="b" l="l" r="r" t="t"/>
              <a:pathLst>
                <a:path extrusionOk="0" h="22149" w="20208">
                  <a:moveTo>
                    <a:pt x="8950" y="1"/>
                  </a:moveTo>
                  <a:cubicBezTo>
                    <a:pt x="7785" y="1"/>
                    <a:pt x="6610" y="258"/>
                    <a:pt x="5490" y="890"/>
                  </a:cubicBezTo>
                  <a:cubicBezTo>
                    <a:pt x="0" y="3927"/>
                    <a:pt x="351" y="6730"/>
                    <a:pt x="351" y="6730"/>
                  </a:cubicBezTo>
                  <a:cubicBezTo>
                    <a:pt x="351" y="6730"/>
                    <a:pt x="1265" y="6364"/>
                    <a:pt x="2501" y="6364"/>
                  </a:cubicBezTo>
                  <a:cubicBezTo>
                    <a:pt x="3686" y="6364"/>
                    <a:pt x="5167" y="6700"/>
                    <a:pt x="6425" y="8015"/>
                  </a:cubicBezTo>
                  <a:cubicBezTo>
                    <a:pt x="9111" y="10701"/>
                    <a:pt x="8994" y="9767"/>
                    <a:pt x="9695" y="11986"/>
                  </a:cubicBezTo>
                  <a:cubicBezTo>
                    <a:pt x="10396" y="14206"/>
                    <a:pt x="8410" y="18644"/>
                    <a:pt x="8410" y="18644"/>
                  </a:cubicBezTo>
                  <a:cubicBezTo>
                    <a:pt x="8410" y="18644"/>
                    <a:pt x="10547" y="15440"/>
                    <a:pt x="12270" y="15440"/>
                  </a:cubicBezTo>
                  <a:cubicBezTo>
                    <a:pt x="12601" y="15440"/>
                    <a:pt x="12917" y="15558"/>
                    <a:pt x="13199" y="15841"/>
                  </a:cubicBezTo>
                  <a:cubicBezTo>
                    <a:pt x="14835" y="17710"/>
                    <a:pt x="10747" y="22148"/>
                    <a:pt x="10747" y="22148"/>
                  </a:cubicBezTo>
                  <a:cubicBezTo>
                    <a:pt x="10747" y="22148"/>
                    <a:pt x="18456" y="19695"/>
                    <a:pt x="19390" y="13388"/>
                  </a:cubicBezTo>
                  <a:cubicBezTo>
                    <a:pt x="20208" y="7197"/>
                    <a:pt x="19390" y="5912"/>
                    <a:pt x="17404" y="3927"/>
                  </a:cubicBezTo>
                  <a:cubicBezTo>
                    <a:pt x="15995" y="2429"/>
                    <a:pt x="12525" y="1"/>
                    <a:pt x="8950" y="1"/>
                  </a:cubicBezTo>
                  <a:close/>
                </a:path>
              </a:pathLst>
            </a:custGeom>
            <a:solidFill>
              <a:srgbClr val="DBD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7539821" y="2668548"/>
              <a:ext cx="74172" cy="84870"/>
            </a:xfrm>
            <a:custGeom>
              <a:rect b="b" l="l" r="r" t="t"/>
              <a:pathLst>
                <a:path extrusionOk="0" h="5347" w="4673">
                  <a:moveTo>
                    <a:pt x="3599" y="0"/>
                  </a:moveTo>
                  <a:cubicBezTo>
                    <a:pt x="2996" y="0"/>
                    <a:pt x="2220" y="853"/>
                    <a:pt x="2220" y="853"/>
                  </a:cubicBezTo>
                  <a:lnTo>
                    <a:pt x="351" y="2839"/>
                  </a:lnTo>
                  <a:cubicBezTo>
                    <a:pt x="351" y="2839"/>
                    <a:pt x="1" y="3540"/>
                    <a:pt x="118" y="4358"/>
                  </a:cubicBezTo>
                  <a:cubicBezTo>
                    <a:pt x="351" y="5058"/>
                    <a:pt x="585" y="5058"/>
                    <a:pt x="1519" y="5292"/>
                  </a:cubicBezTo>
                  <a:cubicBezTo>
                    <a:pt x="1619" y="5329"/>
                    <a:pt x="1719" y="5347"/>
                    <a:pt x="1821" y="5347"/>
                  </a:cubicBezTo>
                  <a:cubicBezTo>
                    <a:pt x="2672" y="5347"/>
                    <a:pt x="3567" y="4116"/>
                    <a:pt x="4089" y="3073"/>
                  </a:cubicBezTo>
                  <a:cubicBezTo>
                    <a:pt x="4673" y="1905"/>
                    <a:pt x="4556" y="853"/>
                    <a:pt x="3972" y="153"/>
                  </a:cubicBezTo>
                  <a:cubicBezTo>
                    <a:pt x="3864" y="44"/>
                    <a:pt x="3736" y="0"/>
                    <a:pt x="359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7523139" y="2602360"/>
              <a:ext cx="222501" cy="321990"/>
            </a:xfrm>
            <a:custGeom>
              <a:rect b="b" l="l" r="r" t="t"/>
              <a:pathLst>
                <a:path extrusionOk="0" h="20286" w="14018">
                  <a:moveTo>
                    <a:pt x="10863" y="1"/>
                  </a:moveTo>
                  <a:lnTo>
                    <a:pt x="4906" y="9462"/>
                  </a:lnTo>
                  <a:cubicBezTo>
                    <a:pt x="4906" y="9462"/>
                    <a:pt x="1052" y="11097"/>
                    <a:pt x="584" y="13083"/>
                  </a:cubicBezTo>
                  <a:cubicBezTo>
                    <a:pt x="0" y="14952"/>
                    <a:pt x="1986" y="14368"/>
                    <a:pt x="1986" y="16120"/>
                  </a:cubicBezTo>
                  <a:cubicBezTo>
                    <a:pt x="1986" y="17755"/>
                    <a:pt x="1753" y="19391"/>
                    <a:pt x="3271" y="19741"/>
                  </a:cubicBezTo>
                  <a:cubicBezTo>
                    <a:pt x="3433" y="19791"/>
                    <a:pt x="3577" y="19813"/>
                    <a:pt x="3707" y="19813"/>
                  </a:cubicBezTo>
                  <a:cubicBezTo>
                    <a:pt x="4632" y="19813"/>
                    <a:pt x="4845" y="18698"/>
                    <a:pt x="6058" y="18698"/>
                  </a:cubicBezTo>
                  <a:cubicBezTo>
                    <a:pt x="6265" y="18698"/>
                    <a:pt x="6501" y="18730"/>
                    <a:pt x="6775" y="18806"/>
                  </a:cubicBezTo>
                  <a:cubicBezTo>
                    <a:pt x="8412" y="19324"/>
                    <a:pt x="8842" y="20286"/>
                    <a:pt x="9846" y="20286"/>
                  </a:cubicBezTo>
                  <a:cubicBezTo>
                    <a:pt x="10202" y="20286"/>
                    <a:pt x="10632" y="20164"/>
                    <a:pt x="11214" y="19858"/>
                  </a:cubicBezTo>
                  <a:cubicBezTo>
                    <a:pt x="13433" y="18573"/>
                    <a:pt x="11214" y="17171"/>
                    <a:pt x="11681" y="15653"/>
                  </a:cubicBezTo>
                  <a:cubicBezTo>
                    <a:pt x="12031" y="14134"/>
                    <a:pt x="14017" y="13550"/>
                    <a:pt x="13900" y="12032"/>
                  </a:cubicBezTo>
                  <a:cubicBezTo>
                    <a:pt x="13784" y="10513"/>
                    <a:pt x="11681" y="10747"/>
                    <a:pt x="11798" y="8761"/>
                  </a:cubicBezTo>
                  <a:cubicBezTo>
                    <a:pt x="11915" y="6659"/>
                    <a:pt x="12966" y="6308"/>
                    <a:pt x="11915" y="4439"/>
                  </a:cubicBezTo>
                  <a:cubicBezTo>
                    <a:pt x="10863" y="2570"/>
                    <a:pt x="10863" y="1"/>
                    <a:pt x="10863" y="1"/>
                  </a:cubicBezTo>
                  <a:close/>
                </a:path>
              </a:pathLst>
            </a:custGeom>
            <a:solidFill>
              <a:srgbClr val="DBD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5635771" y="3003966"/>
              <a:ext cx="2156216" cy="1337464"/>
            </a:xfrm>
            <a:custGeom>
              <a:rect b="b" l="l" r="r" t="t"/>
              <a:pathLst>
                <a:path extrusionOk="0" h="84263" w="135846">
                  <a:moveTo>
                    <a:pt x="89916" y="0"/>
                  </a:moveTo>
                  <a:cubicBezTo>
                    <a:pt x="86569" y="0"/>
                    <a:pt x="84472" y="874"/>
                    <a:pt x="82932" y="1330"/>
                  </a:cubicBezTo>
                  <a:cubicBezTo>
                    <a:pt x="80129" y="2031"/>
                    <a:pt x="54782" y="12661"/>
                    <a:pt x="45905" y="17567"/>
                  </a:cubicBezTo>
                  <a:cubicBezTo>
                    <a:pt x="33874" y="24108"/>
                    <a:pt x="0" y="47586"/>
                    <a:pt x="0" y="47586"/>
                  </a:cubicBezTo>
                  <a:lnTo>
                    <a:pt x="60506" y="84263"/>
                  </a:lnTo>
                  <a:cubicBezTo>
                    <a:pt x="60506" y="84263"/>
                    <a:pt x="135845" y="62654"/>
                    <a:pt x="135728" y="40928"/>
                  </a:cubicBezTo>
                  <a:cubicBezTo>
                    <a:pt x="135728" y="33686"/>
                    <a:pt x="134210" y="35204"/>
                    <a:pt x="132808" y="29948"/>
                  </a:cubicBezTo>
                  <a:cubicBezTo>
                    <a:pt x="127669" y="9507"/>
                    <a:pt x="111667" y="7404"/>
                    <a:pt x="105359" y="4367"/>
                  </a:cubicBezTo>
                  <a:cubicBezTo>
                    <a:pt x="98306" y="960"/>
                    <a:pt x="93424" y="0"/>
                    <a:pt x="89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6603549" y="3653580"/>
              <a:ext cx="1197707" cy="930732"/>
            </a:xfrm>
            <a:custGeom>
              <a:rect b="b" l="l" r="r" t="t"/>
              <a:pathLst>
                <a:path extrusionOk="0" h="58638" w="75458">
                  <a:moveTo>
                    <a:pt x="75457" y="1"/>
                  </a:moveTo>
                  <a:lnTo>
                    <a:pt x="351" y="43336"/>
                  </a:lnTo>
                  <a:lnTo>
                    <a:pt x="1" y="58637"/>
                  </a:lnTo>
                  <a:lnTo>
                    <a:pt x="70785" y="18456"/>
                  </a:lnTo>
                  <a:lnTo>
                    <a:pt x="75457" y="1"/>
                  </a:lnTo>
                  <a:close/>
                </a:path>
              </a:pathLst>
            </a:custGeom>
            <a:solidFill>
              <a:srgbClr val="EF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7146770" y="3327479"/>
              <a:ext cx="276261" cy="109203"/>
            </a:xfrm>
            <a:custGeom>
              <a:rect b="b" l="l" r="r" t="t"/>
              <a:pathLst>
                <a:path extrusionOk="0" h="6880" w="17405">
                  <a:moveTo>
                    <a:pt x="10237" y="1"/>
                  </a:moveTo>
                  <a:cubicBezTo>
                    <a:pt x="9060" y="1"/>
                    <a:pt x="7710" y="105"/>
                    <a:pt x="7710" y="105"/>
                  </a:cubicBezTo>
                  <a:cubicBezTo>
                    <a:pt x="7710" y="105"/>
                    <a:pt x="5608" y="922"/>
                    <a:pt x="4556" y="1039"/>
                  </a:cubicBezTo>
                  <a:cubicBezTo>
                    <a:pt x="3654" y="1139"/>
                    <a:pt x="4043" y="1670"/>
                    <a:pt x="5503" y="1670"/>
                  </a:cubicBezTo>
                  <a:cubicBezTo>
                    <a:pt x="5743" y="1670"/>
                    <a:pt x="6012" y="1656"/>
                    <a:pt x="6308" y="1623"/>
                  </a:cubicBezTo>
                  <a:cubicBezTo>
                    <a:pt x="6369" y="1618"/>
                    <a:pt x="6417" y="1616"/>
                    <a:pt x="6454" y="1616"/>
                  </a:cubicBezTo>
                  <a:cubicBezTo>
                    <a:pt x="7264" y="1616"/>
                    <a:pt x="2403" y="2811"/>
                    <a:pt x="1286" y="3258"/>
                  </a:cubicBezTo>
                  <a:cubicBezTo>
                    <a:pt x="1" y="3959"/>
                    <a:pt x="585" y="3959"/>
                    <a:pt x="1286" y="4310"/>
                  </a:cubicBezTo>
                  <a:cubicBezTo>
                    <a:pt x="1870" y="4543"/>
                    <a:pt x="1052" y="4543"/>
                    <a:pt x="1169" y="5127"/>
                  </a:cubicBezTo>
                  <a:cubicBezTo>
                    <a:pt x="1403" y="5711"/>
                    <a:pt x="3038" y="5711"/>
                    <a:pt x="3038" y="5711"/>
                  </a:cubicBezTo>
                  <a:cubicBezTo>
                    <a:pt x="3038" y="5711"/>
                    <a:pt x="3452" y="6539"/>
                    <a:pt x="4766" y="6539"/>
                  </a:cubicBezTo>
                  <a:cubicBezTo>
                    <a:pt x="4849" y="6539"/>
                    <a:pt x="4934" y="6536"/>
                    <a:pt x="5024" y="6529"/>
                  </a:cubicBezTo>
                  <a:cubicBezTo>
                    <a:pt x="5320" y="6483"/>
                    <a:pt x="5563" y="6464"/>
                    <a:pt x="5772" y="6464"/>
                  </a:cubicBezTo>
                  <a:cubicBezTo>
                    <a:pt x="6632" y="6464"/>
                    <a:pt x="6910" y="6785"/>
                    <a:pt x="7944" y="6879"/>
                  </a:cubicBezTo>
                  <a:cubicBezTo>
                    <a:pt x="9345" y="6879"/>
                    <a:pt x="13083" y="6062"/>
                    <a:pt x="14251" y="5244"/>
                  </a:cubicBezTo>
                  <a:cubicBezTo>
                    <a:pt x="15419" y="4543"/>
                    <a:pt x="17405" y="4193"/>
                    <a:pt x="17405" y="4193"/>
                  </a:cubicBezTo>
                  <a:lnTo>
                    <a:pt x="16938" y="1506"/>
                  </a:lnTo>
                  <a:lnTo>
                    <a:pt x="14134" y="1857"/>
                  </a:lnTo>
                  <a:cubicBezTo>
                    <a:pt x="14134" y="1857"/>
                    <a:pt x="12616" y="338"/>
                    <a:pt x="11681" y="105"/>
                  </a:cubicBezTo>
                  <a:cubicBezTo>
                    <a:pt x="11370" y="27"/>
                    <a:pt x="10825" y="1"/>
                    <a:pt x="10237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6983632" y="3182658"/>
              <a:ext cx="177994" cy="155551"/>
            </a:xfrm>
            <a:custGeom>
              <a:rect b="b" l="l" r="r" t="t"/>
              <a:pathLst>
                <a:path extrusionOk="0" h="9800" w="11214">
                  <a:moveTo>
                    <a:pt x="4555" y="1"/>
                  </a:moveTo>
                  <a:cubicBezTo>
                    <a:pt x="4555" y="1"/>
                    <a:pt x="4088" y="1169"/>
                    <a:pt x="2803" y="1870"/>
                  </a:cubicBezTo>
                  <a:cubicBezTo>
                    <a:pt x="1402" y="2454"/>
                    <a:pt x="0" y="4673"/>
                    <a:pt x="0" y="5491"/>
                  </a:cubicBezTo>
                  <a:cubicBezTo>
                    <a:pt x="117" y="6192"/>
                    <a:pt x="934" y="6192"/>
                    <a:pt x="701" y="7126"/>
                  </a:cubicBezTo>
                  <a:cubicBezTo>
                    <a:pt x="350" y="8061"/>
                    <a:pt x="2103" y="8294"/>
                    <a:pt x="2103" y="8294"/>
                  </a:cubicBezTo>
                  <a:cubicBezTo>
                    <a:pt x="2103" y="8294"/>
                    <a:pt x="2103" y="9229"/>
                    <a:pt x="3037" y="9345"/>
                  </a:cubicBezTo>
                  <a:cubicBezTo>
                    <a:pt x="3146" y="9359"/>
                    <a:pt x="3242" y="9365"/>
                    <a:pt x="3327" y="9365"/>
                  </a:cubicBezTo>
                  <a:cubicBezTo>
                    <a:pt x="3771" y="9365"/>
                    <a:pt x="3940" y="9213"/>
                    <a:pt x="4166" y="9213"/>
                  </a:cubicBezTo>
                  <a:cubicBezTo>
                    <a:pt x="4272" y="9213"/>
                    <a:pt x="4390" y="9246"/>
                    <a:pt x="4555" y="9345"/>
                  </a:cubicBezTo>
                  <a:cubicBezTo>
                    <a:pt x="4831" y="9552"/>
                    <a:pt x="5351" y="9800"/>
                    <a:pt x="5731" y="9800"/>
                  </a:cubicBezTo>
                  <a:cubicBezTo>
                    <a:pt x="5995" y="9800"/>
                    <a:pt x="6191" y="9681"/>
                    <a:pt x="6191" y="9345"/>
                  </a:cubicBezTo>
                  <a:cubicBezTo>
                    <a:pt x="6074" y="8528"/>
                    <a:pt x="7242" y="6192"/>
                    <a:pt x="7242" y="6192"/>
                  </a:cubicBezTo>
                  <a:lnTo>
                    <a:pt x="8527" y="5374"/>
                  </a:lnTo>
                  <a:lnTo>
                    <a:pt x="8527" y="5374"/>
                  </a:lnTo>
                  <a:cubicBezTo>
                    <a:pt x="8527" y="5374"/>
                    <a:pt x="8410" y="5608"/>
                    <a:pt x="8410" y="6425"/>
                  </a:cubicBezTo>
                  <a:cubicBezTo>
                    <a:pt x="8410" y="6958"/>
                    <a:pt x="8883" y="7559"/>
                    <a:pt x="9161" y="7559"/>
                  </a:cubicBezTo>
                  <a:cubicBezTo>
                    <a:pt x="9248" y="7559"/>
                    <a:pt x="9317" y="7500"/>
                    <a:pt x="9344" y="7360"/>
                  </a:cubicBezTo>
                  <a:cubicBezTo>
                    <a:pt x="9578" y="6776"/>
                    <a:pt x="10746" y="5608"/>
                    <a:pt x="10746" y="5608"/>
                  </a:cubicBezTo>
                  <a:cubicBezTo>
                    <a:pt x="10746" y="5608"/>
                    <a:pt x="11213" y="2921"/>
                    <a:pt x="10863" y="2337"/>
                  </a:cubicBezTo>
                  <a:cubicBezTo>
                    <a:pt x="10513" y="1870"/>
                    <a:pt x="8994" y="935"/>
                    <a:pt x="8994" y="935"/>
                  </a:cubicBezTo>
                  <a:lnTo>
                    <a:pt x="9228" y="351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7356922" y="2939190"/>
              <a:ext cx="616758" cy="530110"/>
            </a:xfrm>
            <a:custGeom>
              <a:rect b="b" l="l" r="r" t="t"/>
              <a:pathLst>
                <a:path extrusionOk="0" h="33398" w="38857">
                  <a:moveTo>
                    <a:pt x="27355" y="1"/>
                  </a:moveTo>
                  <a:cubicBezTo>
                    <a:pt x="25739" y="1"/>
                    <a:pt x="22665" y="866"/>
                    <a:pt x="20284" y="6696"/>
                  </a:cubicBezTo>
                  <a:cubicBezTo>
                    <a:pt x="16897" y="15106"/>
                    <a:pt x="18766" y="19662"/>
                    <a:pt x="13509" y="21180"/>
                  </a:cubicBezTo>
                  <a:cubicBezTo>
                    <a:pt x="8020" y="22582"/>
                    <a:pt x="894" y="26320"/>
                    <a:pt x="894" y="26320"/>
                  </a:cubicBezTo>
                  <a:cubicBezTo>
                    <a:pt x="894" y="26320"/>
                    <a:pt x="2646" y="27137"/>
                    <a:pt x="778" y="29824"/>
                  </a:cubicBezTo>
                  <a:cubicBezTo>
                    <a:pt x="0" y="30990"/>
                    <a:pt x="4913" y="33397"/>
                    <a:pt x="10559" y="33397"/>
                  </a:cubicBezTo>
                  <a:cubicBezTo>
                    <a:pt x="13397" y="33397"/>
                    <a:pt x="16420" y="32789"/>
                    <a:pt x="18999" y="31109"/>
                  </a:cubicBezTo>
                  <a:cubicBezTo>
                    <a:pt x="26708" y="26086"/>
                    <a:pt x="38856" y="4010"/>
                    <a:pt x="28461" y="155"/>
                  </a:cubicBezTo>
                  <a:cubicBezTo>
                    <a:pt x="28461" y="155"/>
                    <a:pt x="28038" y="1"/>
                    <a:pt x="27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6497870" y="2288180"/>
              <a:ext cx="350433" cy="644217"/>
            </a:xfrm>
            <a:custGeom>
              <a:rect b="b" l="l" r="r" t="t"/>
              <a:pathLst>
                <a:path extrusionOk="0" h="40587" w="22078">
                  <a:moveTo>
                    <a:pt x="13512" y="0"/>
                  </a:moveTo>
                  <a:cubicBezTo>
                    <a:pt x="5515" y="0"/>
                    <a:pt x="1" y="22557"/>
                    <a:pt x="1" y="26453"/>
                  </a:cubicBezTo>
                  <a:cubicBezTo>
                    <a:pt x="1" y="30541"/>
                    <a:pt x="19624" y="40586"/>
                    <a:pt x="19624" y="40586"/>
                  </a:cubicBezTo>
                  <a:cubicBezTo>
                    <a:pt x="19624" y="40586"/>
                    <a:pt x="20792" y="40586"/>
                    <a:pt x="21376" y="38951"/>
                  </a:cubicBezTo>
                  <a:cubicBezTo>
                    <a:pt x="22077" y="37199"/>
                    <a:pt x="20909" y="35564"/>
                    <a:pt x="20909" y="35564"/>
                  </a:cubicBezTo>
                  <a:cubicBezTo>
                    <a:pt x="20909" y="35564"/>
                    <a:pt x="18690" y="33578"/>
                    <a:pt x="15653" y="31826"/>
                  </a:cubicBezTo>
                  <a:cubicBezTo>
                    <a:pt x="12733" y="30190"/>
                    <a:pt x="8645" y="24817"/>
                    <a:pt x="8645" y="24817"/>
                  </a:cubicBezTo>
                  <a:cubicBezTo>
                    <a:pt x="8645" y="24817"/>
                    <a:pt x="15770" y="13254"/>
                    <a:pt x="18106" y="10917"/>
                  </a:cubicBezTo>
                  <a:cubicBezTo>
                    <a:pt x="20559" y="8465"/>
                    <a:pt x="19975" y="7997"/>
                    <a:pt x="19624" y="5077"/>
                  </a:cubicBezTo>
                  <a:cubicBezTo>
                    <a:pt x="19274" y="2040"/>
                    <a:pt x="14718" y="171"/>
                    <a:pt x="14718" y="171"/>
                  </a:cubicBezTo>
                  <a:cubicBezTo>
                    <a:pt x="14310" y="55"/>
                    <a:pt x="13908" y="0"/>
                    <a:pt x="13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6805638" y="1908668"/>
              <a:ext cx="476492" cy="382464"/>
            </a:xfrm>
            <a:custGeom>
              <a:rect b="b" l="l" r="r" t="t"/>
              <a:pathLst>
                <a:path extrusionOk="0" h="24096" w="30020">
                  <a:moveTo>
                    <a:pt x="14829" y="0"/>
                  </a:moveTo>
                  <a:cubicBezTo>
                    <a:pt x="14092" y="0"/>
                    <a:pt x="13354" y="117"/>
                    <a:pt x="12616" y="370"/>
                  </a:cubicBezTo>
                  <a:cubicBezTo>
                    <a:pt x="8294" y="1771"/>
                    <a:pt x="1" y="15905"/>
                    <a:pt x="118" y="17307"/>
                  </a:cubicBezTo>
                  <a:cubicBezTo>
                    <a:pt x="330" y="19646"/>
                    <a:pt x="4287" y="24095"/>
                    <a:pt x="6973" y="24095"/>
                  </a:cubicBezTo>
                  <a:cubicBezTo>
                    <a:pt x="8711" y="24095"/>
                    <a:pt x="9917" y="22231"/>
                    <a:pt x="9228" y="16723"/>
                  </a:cubicBezTo>
                  <a:cubicBezTo>
                    <a:pt x="9228" y="16723"/>
                    <a:pt x="10959" y="13625"/>
                    <a:pt x="12651" y="13625"/>
                  </a:cubicBezTo>
                  <a:cubicBezTo>
                    <a:pt x="12875" y="13625"/>
                    <a:pt x="13098" y="13679"/>
                    <a:pt x="13317" y="13802"/>
                  </a:cubicBezTo>
                  <a:cubicBezTo>
                    <a:pt x="15185" y="14854"/>
                    <a:pt x="14368" y="19175"/>
                    <a:pt x="14368" y="19175"/>
                  </a:cubicBezTo>
                  <a:lnTo>
                    <a:pt x="17288" y="15204"/>
                  </a:lnTo>
                  <a:cubicBezTo>
                    <a:pt x="17288" y="15204"/>
                    <a:pt x="19741" y="11700"/>
                    <a:pt x="21026" y="7495"/>
                  </a:cubicBezTo>
                  <a:cubicBezTo>
                    <a:pt x="21026" y="7495"/>
                    <a:pt x="23479" y="9364"/>
                    <a:pt x="24530" y="10532"/>
                  </a:cubicBezTo>
                  <a:cubicBezTo>
                    <a:pt x="25698" y="11583"/>
                    <a:pt x="23946" y="16489"/>
                    <a:pt x="23946" y="16489"/>
                  </a:cubicBezTo>
                  <a:cubicBezTo>
                    <a:pt x="23946" y="16489"/>
                    <a:pt x="30020" y="10765"/>
                    <a:pt x="25698" y="6444"/>
                  </a:cubicBezTo>
                  <a:cubicBezTo>
                    <a:pt x="22192" y="2938"/>
                    <a:pt x="18524" y="0"/>
                    <a:pt x="14829" y="0"/>
                  </a:cubicBezTo>
                  <a:close/>
                </a:path>
              </a:pathLst>
            </a:custGeom>
            <a:solidFill>
              <a:srgbClr val="7F2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7048519" y="2793877"/>
              <a:ext cx="318894" cy="404923"/>
            </a:xfrm>
            <a:custGeom>
              <a:rect b="b" l="l" r="r" t="t"/>
              <a:pathLst>
                <a:path extrusionOk="0" h="25511" w="20091">
                  <a:moveTo>
                    <a:pt x="17006" y="1"/>
                  </a:moveTo>
                  <a:cubicBezTo>
                    <a:pt x="14116" y="1"/>
                    <a:pt x="9875" y="1107"/>
                    <a:pt x="7359" y="6857"/>
                  </a:cubicBezTo>
                  <a:cubicBezTo>
                    <a:pt x="5023" y="12347"/>
                    <a:pt x="117" y="10712"/>
                    <a:pt x="117" y="16903"/>
                  </a:cubicBezTo>
                  <a:cubicBezTo>
                    <a:pt x="117" y="22977"/>
                    <a:pt x="0" y="25313"/>
                    <a:pt x="0" y="25313"/>
                  </a:cubicBezTo>
                  <a:cubicBezTo>
                    <a:pt x="0" y="25313"/>
                    <a:pt x="446" y="24619"/>
                    <a:pt x="1821" y="24619"/>
                  </a:cubicBezTo>
                  <a:cubicBezTo>
                    <a:pt x="2558" y="24619"/>
                    <a:pt x="3561" y="24818"/>
                    <a:pt x="4906" y="25429"/>
                  </a:cubicBezTo>
                  <a:cubicBezTo>
                    <a:pt x="5033" y="25485"/>
                    <a:pt x="5159" y="25511"/>
                    <a:pt x="5284" y="25511"/>
                  </a:cubicBezTo>
                  <a:cubicBezTo>
                    <a:pt x="7819" y="25511"/>
                    <a:pt x="10046" y="14800"/>
                    <a:pt x="10046" y="14800"/>
                  </a:cubicBezTo>
                  <a:cubicBezTo>
                    <a:pt x="10046" y="14800"/>
                    <a:pt x="14017" y="11179"/>
                    <a:pt x="16353" y="6974"/>
                  </a:cubicBezTo>
                  <a:lnTo>
                    <a:pt x="20091" y="433"/>
                  </a:lnTo>
                  <a:cubicBezTo>
                    <a:pt x="20091" y="433"/>
                    <a:pt x="18812" y="1"/>
                    <a:pt x="17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7250608" y="3512679"/>
              <a:ext cx="1286688" cy="838020"/>
            </a:xfrm>
            <a:custGeom>
              <a:rect b="b" l="l" r="r" t="t"/>
              <a:pathLst>
                <a:path extrusionOk="0" h="52797" w="81064">
                  <a:moveTo>
                    <a:pt x="81063" y="0"/>
                  </a:moveTo>
                  <a:lnTo>
                    <a:pt x="0" y="47307"/>
                  </a:lnTo>
                  <a:lnTo>
                    <a:pt x="0" y="52797"/>
                  </a:lnTo>
                  <a:lnTo>
                    <a:pt x="81063" y="5490"/>
                  </a:lnTo>
                  <a:lnTo>
                    <a:pt x="81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8324065" y="3538631"/>
              <a:ext cx="76029" cy="144630"/>
            </a:xfrm>
            <a:custGeom>
              <a:rect b="b" l="l" r="r" t="t"/>
              <a:pathLst>
                <a:path extrusionOk="0" h="9112" w="4790">
                  <a:moveTo>
                    <a:pt x="4790" y="1"/>
                  </a:moveTo>
                  <a:lnTo>
                    <a:pt x="0" y="2804"/>
                  </a:lnTo>
                  <a:lnTo>
                    <a:pt x="0" y="6892"/>
                  </a:lnTo>
                  <a:lnTo>
                    <a:pt x="4439" y="9112"/>
                  </a:lnTo>
                  <a:lnTo>
                    <a:pt x="4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8160912" y="3633183"/>
              <a:ext cx="74172" cy="144630"/>
            </a:xfrm>
            <a:custGeom>
              <a:rect b="b" l="l" r="r" t="t"/>
              <a:pathLst>
                <a:path extrusionOk="0" h="9112" w="4673">
                  <a:moveTo>
                    <a:pt x="4673" y="1"/>
                  </a:moveTo>
                  <a:lnTo>
                    <a:pt x="1" y="2804"/>
                  </a:lnTo>
                  <a:lnTo>
                    <a:pt x="1" y="6892"/>
                  </a:lnTo>
                  <a:lnTo>
                    <a:pt x="4322" y="9112"/>
                  </a:lnTo>
                  <a:lnTo>
                    <a:pt x="4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7806796" y="3740720"/>
              <a:ext cx="244754" cy="241040"/>
            </a:xfrm>
            <a:custGeom>
              <a:rect b="b" l="l" r="r" t="t"/>
              <a:pathLst>
                <a:path extrusionOk="0" h="15186" w="15420">
                  <a:moveTo>
                    <a:pt x="15419" y="1"/>
                  </a:moveTo>
                  <a:lnTo>
                    <a:pt x="7359" y="1986"/>
                  </a:lnTo>
                  <a:lnTo>
                    <a:pt x="1" y="12966"/>
                  </a:lnTo>
                  <a:lnTo>
                    <a:pt x="4323" y="15185"/>
                  </a:lnTo>
                  <a:lnTo>
                    <a:pt x="15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8394523" y="3533076"/>
              <a:ext cx="74172" cy="150186"/>
            </a:xfrm>
            <a:custGeom>
              <a:rect b="b" l="l" r="r" t="t"/>
              <a:pathLst>
                <a:path extrusionOk="0" h="9462" w="4673">
                  <a:moveTo>
                    <a:pt x="4672" y="0"/>
                  </a:moveTo>
                  <a:lnTo>
                    <a:pt x="0" y="2687"/>
                  </a:lnTo>
                  <a:lnTo>
                    <a:pt x="0" y="9462"/>
                  </a:lnTo>
                  <a:lnTo>
                    <a:pt x="4672" y="6775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8229512" y="3627628"/>
              <a:ext cx="76029" cy="150186"/>
            </a:xfrm>
            <a:custGeom>
              <a:rect b="b" l="l" r="r" t="t"/>
              <a:pathLst>
                <a:path extrusionOk="0" h="9462" w="4790">
                  <a:moveTo>
                    <a:pt x="4789" y="0"/>
                  </a:moveTo>
                  <a:lnTo>
                    <a:pt x="0" y="2687"/>
                  </a:lnTo>
                  <a:lnTo>
                    <a:pt x="0" y="9462"/>
                  </a:lnTo>
                  <a:lnTo>
                    <a:pt x="4789" y="6775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7875397" y="3762973"/>
              <a:ext cx="265134" cy="218787"/>
            </a:xfrm>
            <a:custGeom>
              <a:rect b="b" l="l" r="r" t="t"/>
              <a:pathLst>
                <a:path extrusionOk="0" h="13784" w="16704">
                  <a:moveTo>
                    <a:pt x="12148" y="0"/>
                  </a:moveTo>
                  <a:lnTo>
                    <a:pt x="7476" y="2804"/>
                  </a:lnTo>
                  <a:lnTo>
                    <a:pt x="1" y="13783"/>
                  </a:lnTo>
                  <a:lnTo>
                    <a:pt x="1" y="13783"/>
                  </a:lnTo>
                  <a:lnTo>
                    <a:pt x="16704" y="4205"/>
                  </a:lnTo>
                  <a:lnTo>
                    <a:pt x="12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7250608" y="3444078"/>
              <a:ext cx="1286688" cy="819481"/>
            </a:xfrm>
            <a:custGeom>
              <a:rect b="b" l="l" r="r" t="t"/>
              <a:pathLst>
                <a:path extrusionOk="0" h="51629" w="81064">
                  <a:moveTo>
                    <a:pt x="81063" y="1"/>
                  </a:moveTo>
                  <a:lnTo>
                    <a:pt x="0" y="47307"/>
                  </a:lnTo>
                  <a:lnTo>
                    <a:pt x="0" y="51629"/>
                  </a:lnTo>
                  <a:lnTo>
                    <a:pt x="81063" y="4322"/>
                  </a:lnTo>
                  <a:lnTo>
                    <a:pt x="810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7250608" y="3603518"/>
              <a:ext cx="1279260" cy="806513"/>
            </a:xfrm>
            <a:custGeom>
              <a:rect b="b" l="l" r="r" t="t"/>
              <a:pathLst>
                <a:path extrusionOk="0" h="50812" w="80596">
                  <a:moveTo>
                    <a:pt x="80596" y="1"/>
                  </a:moveTo>
                  <a:lnTo>
                    <a:pt x="0" y="47074"/>
                  </a:lnTo>
                  <a:lnTo>
                    <a:pt x="0" y="50812"/>
                  </a:lnTo>
                  <a:lnTo>
                    <a:pt x="40298" y="26983"/>
                  </a:lnTo>
                  <a:cubicBezTo>
                    <a:pt x="41433" y="26416"/>
                    <a:pt x="42512" y="26073"/>
                    <a:pt x="43457" y="26073"/>
                  </a:cubicBezTo>
                  <a:cubicBezTo>
                    <a:pt x="43873" y="26073"/>
                    <a:pt x="44263" y="26139"/>
                    <a:pt x="44620" y="26282"/>
                  </a:cubicBezTo>
                  <a:lnTo>
                    <a:pt x="46722" y="26866"/>
                  </a:lnTo>
                  <a:cubicBezTo>
                    <a:pt x="47112" y="27022"/>
                    <a:pt x="47540" y="27100"/>
                    <a:pt x="47998" y="27100"/>
                  </a:cubicBezTo>
                  <a:cubicBezTo>
                    <a:pt x="48916" y="27100"/>
                    <a:pt x="49954" y="26788"/>
                    <a:pt x="51044" y="26166"/>
                  </a:cubicBezTo>
                  <a:lnTo>
                    <a:pt x="66462" y="17288"/>
                  </a:lnTo>
                  <a:cubicBezTo>
                    <a:pt x="68331" y="16120"/>
                    <a:pt x="70083" y="14251"/>
                    <a:pt x="71485" y="11915"/>
                  </a:cubicBezTo>
                  <a:cubicBezTo>
                    <a:pt x="72653" y="9813"/>
                    <a:pt x="74405" y="7944"/>
                    <a:pt x="76157" y="6893"/>
                  </a:cubicBezTo>
                  <a:lnTo>
                    <a:pt x="80596" y="4089"/>
                  </a:lnTo>
                  <a:lnTo>
                    <a:pt x="80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7148627" y="3813035"/>
              <a:ext cx="723072" cy="504301"/>
            </a:xfrm>
            <a:custGeom>
              <a:rect b="b" l="l" r="r" t="t"/>
              <a:pathLst>
                <a:path extrusionOk="0" h="31772" w="45555">
                  <a:moveTo>
                    <a:pt x="45555" y="0"/>
                  </a:moveTo>
                  <a:lnTo>
                    <a:pt x="1" y="26281"/>
                  </a:lnTo>
                  <a:lnTo>
                    <a:pt x="1" y="31771"/>
                  </a:lnTo>
                  <a:lnTo>
                    <a:pt x="45555" y="5490"/>
                  </a:lnTo>
                  <a:lnTo>
                    <a:pt x="45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7222783" y="3636580"/>
              <a:ext cx="780562" cy="556537"/>
            </a:xfrm>
            <a:custGeom>
              <a:rect b="b" l="l" r="r" t="t"/>
              <a:pathLst>
                <a:path extrusionOk="0" h="35063" w="49177">
                  <a:moveTo>
                    <a:pt x="34752" y="1"/>
                  </a:moveTo>
                  <a:cubicBezTo>
                    <a:pt x="33584" y="1"/>
                    <a:pt x="32249" y="382"/>
                    <a:pt x="30838" y="1189"/>
                  </a:cubicBezTo>
                  <a:lnTo>
                    <a:pt x="3739" y="16841"/>
                  </a:lnTo>
                  <a:lnTo>
                    <a:pt x="1" y="27587"/>
                  </a:lnTo>
                  <a:lnTo>
                    <a:pt x="1" y="35062"/>
                  </a:lnTo>
                  <a:lnTo>
                    <a:pt x="46022" y="8547"/>
                  </a:lnTo>
                  <a:lnTo>
                    <a:pt x="49176" y="3641"/>
                  </a:lnTo>
                  <a:lnTo>
                    <a:pt x="46022" y="1072"/>
                  </a:lnTo>
                  <a:lnTo>
                    <a:pt x="41467" y="4926"/>
                  </a:lnTo>
                  <a:cubicBezTo>
                    <a:pt x="41117" y="2824"/>
                    <a:pt x="38430" y="1305"/>
                    <a:pt x="37028" y="605"/>
                  </a:cubicBezTo>
                  <a:cubicBezTo>
                    <a:pt x="36384" y="208"/>
                    <a:pt x="35613" y="1"/>
                    <a:pt x="3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7139357" y="3506711"/>
              <a:ext cx="813926" cy="608536"/>
            </a:xfrm>
            <a:custGeom>
              <a:rect b="b" l="l" r="r" t="t"/>
              <a:pathLst>
                <a:path extrusionOk="0" h="38339" w="51279">
                  <a:moveTo>
                    <a:pt x="43874" y="1"/>
                  </a:moveTo>
                  <a:cubicBezTo>
                    <a:pt x="42599" y="1"/>
                    <a:pt x="41206" y="433"/>
                    <a:pt x="39715" y="1311"/>
                  </a:cubicBezTo>
                  <a:lnTo>
                    <a:pt x="4439" y="21635"/>
                  </a:lnTo>
                  <a:cubicBezTo>
                    <a:pt x="2921" y="22570"/>
                    <a:pt x="1519" y="24205"/>
                    <a:pt x="818" y="26191"/>
                  </a:cubicBezTo>
                  <a:cubicBezTo>
                    <a:pt x="1" y="28059"/>
                    <a:pt x="1" y="29928"/>
                    <a:pt x="818" y="30980"/>
                  </a:cubicBezTo>
                  <a:cubicBezTo>
                    <a:pt x="818" y="30980"/>
                    <a:pt x="4673" y="38338"/>
                    <a:pt x="6892" y="38338"/>
                  </a:cubicBezTo>
                  <a:cubicBezTo>
                    <a:pt x="7710" y="38338"/>
                    <a:pt x="8294" y="36703"/>
                    <a:pt x="8177" y="35886"/>
                  </a:cubicBezTo>
                  <a:cubicBezTo>
                    <a:pt x="8177" y="33666"/>
                    <a:pt x="3972" y="28176"/>
                    <a:pt x="3972" y="28176"/>
                  </a:cubicBezTo>
                  <a:cubicBezTo>
                    <a:pt x="3622" y="27709"/>
                    <a:pt x="4907" y="25139"/>
                    <a:pt x="5607" y="24672"/>
                  </a:cubicBezTo>
                  <a:lnTo>
                    <a:pt x="39598" y="4815"/>
                  </a:lnTo>
                  <a:cubicBezTo>
                    <a:pt x="40873" y="4069"/>
                    <a:pt x="41984" y="3759"/>
                    <a:pt x="42949" y="3759"/>
                  </a:cubicBezTo>
                  <a:cubicBezTo>
                    <a:pt x="47729" y="3759"/>
                    <a:pt x="48942" y="11376"/>
                    <a:pt x="48942" y="11473"/>
                  </a:cubicBezTo>
                  <a:lnTo>
                    <a:pt x="51278" y="9721"/>
                  </a:lnTo>
                  <a:cubicBezTo>
                    <a:pt x="51278" y="9604"/>
                    <a:pt x="50811" y="6217"/>
                    <a:pt x="49176" y="3530"/>
                  </a:cubicBezTo>
                  <a:cubicBezTo>
                    <a:pt x="47790" y="1196"/>
                    <a:pt x="45995" y="1"/>
                    <a:pt x="4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7651071" y="3711054"/>
              <a:ext cx="83442" cy="181708"/>
            </a:xfrm>
            <a:custGeom>
              <a:rect b="b" l="l" r="r" t="t"/>
              <a:pathLst>
                <a:path extrusionOk="0" h="11448" w="5257">
                  <a:moveTo>
                    <a:pt x="5256" y="1"/>
                  </a:moveTo>
                  <a:lnTo>
                    <a:pt x="0" y="3038"/>
                  </a:lnTo>
                  <a:lnTo>
                    <a:pt x="0" y="11448"/>
                  </a:lnTo>
                  <a:lnTo>
                    <a:pt x="5256" y="8294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7543535" y="3788924"/>
              <a:ext cx="53776" cy="165026"/>
            </a:xfrm>
            <a:custGeom>
              <a:rect b="b" l="l" r="r" t="t"/>
              <a:pathLst>
                <a:path extrusionOk="0" h="10397" w="3388">
                  <a:moveTo>
                    <a:pt x="3388" y="1"/>
                  </a:moveTo>
                  <a:lnTo>
                    <a:pt x="0" y="1986"/>
                  </a:lnTo>
                  <a:lnTo>
                    <a:pt x="0" y="10396"/>
                  </a:lnTo>
                  <a:lnTo>
                    <a:pt x="3388" y="8411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6592439" y="4230180"/>
              <a:ext cx="556204" cy="487619"/>
            </a:xfrm>
            <a:custGeom>
              <a:rect b="b" l="l" r="r" t="t"/>
              <a:pathLst>
                <a:path extrusionOk="0" h="30721" w="35042">
                  <a:moveTo>
                    <a:pt x="35042" y="0"/>
                  </a:moveTo>
                  <a:lnTo>
                    <a:pt x="0" y="20208"/>
                  </a:lnTo>
                  <a:lnTo>
                    <a:pt x="0" y="30720"/>
                  </a:lnTo>
                  <a:lnTo>
                    <a:pt x="35042" y="10513"/>
                  </a:lnTo>
                  <a:lnTo>
                    <a:pt x="35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8007028" y="3114073"/>
              <a:ext cx="441271" cy="635932"/>
            </a:xfrm>
            <a:custGeom>
              <a:rect b="b" l="l" r="r" t="t"/>
              <a:pathLst>
                <a:path extrusionOk="0" h="40065" w="27801">
                  <a:moveTo>
                    <a:pt x="21960" y="0"/>
                  </a:moveTo>
                  <a:lnTo>
                    <a:pt x="1" y="28618"/>
                  </a:lnTo>
                  <a:lnTo>
                    <a:pt x="1636" y="38663"/>
                  </a:lnTo>
                  <a:lnTo>
                    <a:pt x="3038" y="40065"/>
                  </a:lnTo>
                  <a:lnTo>
                    <a:pt x="27800" y="5724"/>
                  </a:lnTo>
                  <a:lnTo>
                    <a:pt x="2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8031138" y="3136311"/>
              <a:ext cx="441255" cy="613694"/>
            </a:xfrm>
            <a:custGeom>
              <a:rect b="b" l="l" r="r" t="t"/>
              <a:pathLst>
                <a:path extrusionOk="0" h="38664" w="27800">
                  <a:moveTo>
                    <a:pt x="21843" y="1"/>
                  </a:moveTo>
                  <a:lnTo>
                    <a:pt x="0" y="28618"/>
                  </a:lnTo>
                  <a:lnTo>
                    <a:pt x="1519" y="38664"/>
                  </a:lnTo>
                  <a:lnTo>
                    <a:pt x="27800" y="5724"/>
                  </a:lnTo>
                  <a:lnTo>
                    <a:pt x="218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7951410" y="2999125"/>
              <a:ext cx="417161" cy="762007"/>
            </a:xfrm>
            <a:custGeom>
              <a:rect b="b" l="l" r="r" t="t"/>
              <a:pathLst>
                <a:path extrusionOk="0" h="48008" w="26282">
                  <a:moveTo>
                    <a:pt x="17171" y="0"/>
                  </a:moveTo>
                  <a:cubicBezTo>
                    <a:pt x="15068" y="0"/>
                    <a:pt x="12849" y="935"/>
                    <a:pt x="11331" y="2804"/>
                  </a:cubicBezTo>
                  <a:cubicBezTo>
                    <a:pt x="2804" y="13667"/>
                    <a:pt x="1" y="27917"/>
                    <a:pt x="3738" y="41233"/>
                  </a:cubicBezTo>
                  <a:lnTo>
                    <a:pt x="5140" y="47307"/>
                  </a:lnTo>
                  <a:cubicBezTo>
                    <a:pt x="5724" y="47774"/>
                    <a:pt x="5928" y="48007"/>
                    <a:pt x="6060" y="48007"/>
                  </a:cubicBezTo>
                  <a:cubicBezTo>
                    <a:pt x="6191" y="48007"/>
                    <a:pt x="6250" y="47774"/>
                    <a:pt x="6542" y="47307"/>
                  </a:cubicBezTo>
                  <a:lnTo>
                    <a:pt x="5841" y="40649"/>
                  </a:lnTo>
                  <a:cubicBezTo>
                    <a:pt x="2220" y="28034"/>
                    <a:pt x="5023" y="14484"/>
                    <a:pt x="13083" y="4205"/>
                  </a:cubicBezTo>
                  <a:cubicBezTo>
                    <a:pt x="14134" y="2920"/>
                    <a:pt x="15536" y="2220"/>
                    <a:pt x="17171" y="2220"/>
                  </a:cubicBezTo>
                  <a:cubicBezTo>
                    <a:pt x="18806" y="2220"/>
                    <a:pt x="20325" y="2920"/>
                    <a:pt x="21259" y="4205"/>
                  </a:cubicBezTo>
                  <a:cubicBezTo>
                    <a:pt x="21259" y="4205"/>
                    <a:pt x="23712" y="8877"/>
                    <a:pt x="24296" y="9228"/>
                  </a:cubicBezTo>
                  <a:cubicBezTo>
                    <a:pt x="24428" y="9333"/>
                    <a:pt x="24589" y="9379"/>
                    <a:pt x="24761" y="9379"/>
                  </a:cubicBezTo>
                  <a:cubicBezTo>
                    <a:pt x="25353" y="9379"/>
                    <a:pt x="26075" y="8836"/>
                    <a:pt x="26165" y="8293"/>
                  </a:cubicBezTo>
                  <a:cubicBezTo>
                    <a:pt x="26282" y="6658"/>
                    <a:pt x="23011" y="2804"/>
                    <a:pt x="23011" y="2804"/>
                  </a:cubicBezTo>
                  <a:cubicBezTo>
                    <a:pt x="21493" y="935"/>
                    <a:pt x="19390" y="0"/>
                    <a:pt x="17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5637628" y="3565614"/>
              <a:ext cx="982635" cy="1283815"/>
            </a:xfrm>
            <a:custGeom>
              <a:rect b="b" l="l" r="r" t="t"/>
              <a:pathLst>
                <a:path extrusionOk="0" h="80883" w="61908">
                  <a:moveTo>
                    <a:pt x="10980" y="4258"/>
                  </a:moveTo>
                  <a:cubicBezTo>
                    <a:pt x="11798" y="4258"/>
                    <a:pt x="12732" y="4491"/>
                    <a:pt x="13550" y="4959"/>
                  </a:cubicBezTo>
                  <a:lnTo>
                    <a:pt x="43452" y="23998"/>
                  </a:lnTo>
                  <a:cubicBezTo>
                    <a:pt x="51862" y="29021"/>
                    <a:pt x="55716" y="43154"/>
                    <a:pt x="55716" y="52966"/>
                  </a:cubicBezTo>
                  <a:lnTo>
                    <a:pt x="55950" y="70720"/>
                  </a:lnTo>
                  <a:lnTo>
                    <a:pt x="5840" y="40935"/>
                  </a:lnTo>
                  <a:lnTo>
                    <a:pt x="5840" y="9397"/>
                  </a:lnTo>
                  <a:cubicBezTo>
                    <a:pt x="5840" y="6244"/>
                    <a:pt x="8527" y="4258"/>
                    <a:pt x="10980" y="4258"/>
                  </a:cubicBezTo>
                  <a:close/>
                  <a:moveTo>
                    <a:pt x="11076" y="0"/>
                  </a:moveTo>
                  <a:cubicBezTo>
                    <a:pt x="5614" y="0"/>
                    <a:pt x="0" y="4511"/>
                    <a:pt x="0" y="10215"/>
                  </a:cubicBezTo>
                  <a:lnTo>
                    <a:pt x="1402" y="43388"/>
                  </a:lnTo>
                  <a:lnTo>
                    <a:pt x="60038" y="80883"/>
                  </a:lnTo>
                  <a:lnTo>
                    <a:pt x="61907" y="78897"/>
                  </a:lnTo>
                  <a:lnTo>
                    <a:pt x="61907" y="46658"/>
                  </a:lnTo>
                  <a:cubicBezTo>
                    <a:pt x="61907" y="35211"/>
                    <a:pt x="55833" y="24582"/>
                    <a:pt x="45905" y="18859"/>
                  </a:cubicBezTo>
                  <a:lnTo>
                    <a:pt x="15652" y="1221"/>
                  </a:lnTo>
                  <a:cubicBezTo>
                    <a:pt x="14234" y="380"/>
                    <a:pt x="12661" y="0"/>
                    <a:pt x="1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5728467" y="3670262"/>
              <a:ext cx="832465" cy="1040125"/>
            </a:xfrm>
            <a:custGeom>
              <a:rect b="b" l="l" r="r" t="t"/>
              <a:pathLst>
                <a:path extrusionOk="0" h="65530" w="52447">
                  <a:moveTo>
                    <a:pt x="11915" y="1"/>
                  </a:moveTo>
                  <a:cubicBezTo>
                    <a:pt x="11915" y="6517"/>
                    <a:pt x="8942" y="10449"/>
                    <a:pt x="4727" y="10449"/>
                  </a:cubicBezTo>
                  <a:cubicBezTo>
                    <a:pt x="3275" y="10449"/>
                    <a:pt x="1676" y="9982"/>
                    <a:pt x="1" y="8995"/>
                  </a:cubicBezTo>
                  <a:lnTo>
                    <a:pt x="1" y="35276"/>
                  </a:lnTo>
                  <a:lnTo>
                    <a:pt x="52446" y="65529"/>
                  </a:lnTo>
                  <a:lnTo>
                    <a:pt x="52446" y="39365"/>
                  </a:lnTo>
                  <a:cubicBezTo>
                    <a:pt x="45788" y="35510"/>
                    <a:pt x="40532" y="25231"/>
                    <a:pt x="40532" y="16471"/>
                  </a:cubicBezTo>
                  <a:lnTo>
                    <a:pt x="119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5682119" y="3703641"/>
              <a:ext cx="832465" cy="1041966"/>
            </a:xfrm>
            <a:custGeom>
              <a:rect b="b" l="l" r="r" t="t"/>
              <a:pathLst>
                <a:path extrusionOk="0" h="65646" w="52447">
                  <a:moveTo>
                    <a:pt x="11915" y="0"/>
                  </a:moveTo>
                  <a:cubicBezTo>
                    <a:pt x="11915" y="6621"/>
                    <a:pt x="8926" y="10513"/>
                    <a:pt x="4693" y="10513"/>
                  </a:cubicBezTo>
                  <a:cubicBezTo>
                    <a:pt x="3250" y="10513"/>
                    <a:pt x="1663" y="10061"/>
                    <a:pt x="1" y="9111"/>
                  </a:cubicBezTo>
                  <a:lnTo>
                    <a:pt x="1" y="35393"/>
                  </a:lnTo>
                  <a:lnTo>
                    <a:pt x="52446" y="65645"/>
                  </a:lnTo>
                  <a:lnTo>
                    <a:pt x="52446" y="39364"/>
                  </a:lnTo>
                  <a:cubicBezTo>
                    <a:pt x="45788" y="35626"/>
                    <a:pt x="40532" y="25347"/>
                    <a:pt x="40532" y="16587"/>
                  </a:cubicBezTo>
                  <a:lnTo>
                    <a:pt x="11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5617232" y="3587074"/>
              <a:ext cx="958524" cy="1253086"/>
            </a:xfrm>
            <a:custGeom>
              <a:rect b="b" l="l" r="r" t="t"/>
              <a:pathLst>
                <a:path extrusionOk="0" h="78947" w="60389">
                  <a:moveTo>
                    <a:pt x="9462" y="4308"/>
                  </a:moveTo>
                  <a:cubicBezTo>
                    <a:pt x="10396" y="4308"/>
                    <a:pt x="11214" y="4658"/>
                    <a:pt x="12031" y="5125"/>
                  </a:cubicBezTo>
                  <a:lnTo>
                    <a:pt x="42284" y="22763"/>
                  </a:lnTo>
                  <a:cubicBezTo>
                    <a:pt x="50811" y="27669"/>
                    <a:pt x="56067" y="36896"/>
                    <a:pt x="56067" y="46708"/>
                  </a:cubicBezTo>
                  <a:lnTo>
                    <a:pt x="56067" y="71354"/>
                  </a:lnTo>
                  <a:lnTo>
                    <a:pt x="4322" y="40985"/>
                  </a:lnTo>
                  <a:lnTo>
                    <a:pt x="4322" y="9447"/>
                  </a:lnTo>
                  <a:cubicBezTo>
                    <a:pt x="4322" y="6293"/>
                    <a:pt x="7009" y="4308"/>
                    <a:pt x="9462" y="4308"/>
                  </a:cubicBezTo>
                  <a:close/>
                  <a:moveTo>
                    <a:pt x="9541" y="0"/>
                  </a:moveTo>
                  <a:cubicBezTo>
                    <a:pt x="4577" y="0"/>
                    <a:pt x="0" y="3950"/>
                    <a:pt x="0" y="9447"/>
                  </a:cubicBezTo>
                  <a:lnTo>
                    <a:pt x="0" y="43554"/>
                  </a:lnTo>
                  <a:lnTo>
                    <a:pt x="60389" y="78947"/>
                  </a:lnTo>
                  <a:lnTo>
                    <a:pt x="60389" y="46708"/>
                  </a:lnTo>
                  <a:cubicBezTo>
                    <a:pt x="60389" y="35261"/>
                    <a:pt x="54315" y="24749"/>
                    <a:pt x="44503" y="19025"/>
                  </a:cubicBezTo>
                  <a:lnTo>
                    <a:pt x="14251" y="1271"/>
                  </a:lnTo>
                  <a:cubicBezTo>
                    <a:pt x="12731" y="398"/>
                    <a:pt x="11117" y="0"/>
                    <a:pt x="9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6486760" y="4545360"/>
              <a:ext cx="87140" cy="296657"/>
            </a:xfrm>
            <a:custGeom>
              <a:rect b="b" l="l" r="r" t="t"/>
              <a:pathLst>
                <a:path extrusionOk="0" h="18690" w="5490">
                  <a:moveTo>
                    <a:pt x="0" y="0"/>
                  </a:moveTo>
                  <a:lnTo>
                    <a:pt x="0" y="15536"/>
                  </a:lnTo>
                  <a:lnTo>
                    <a:pt x="5490" y="18689"/>
                  </a:lnTo>
                  <a:lnTo>
                    <a:pt x="5490" y="3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5611661" y="4029948"/>
              <a:ext cx="85299" cy="296657"/>
            </a:xfrm>
            <a:custGeom>
              <a:rect b="b" l="l" r="r" t="t"/>
              <a:pathLst>
                <a:path extrusionOk="0" h="18690" w="5374">
                  <a:moveTo>
                    <a:pt x="1" y="0"/>
                  </a:moveTo>
                  <a:lnTo>
                    <a:pt x="1" y="15536"/>
                  </a:lnTo>
                  <a:lnTo>
                    <a:pt x="5374" y="18689"/>
                  </a:lnTo>
                  <a:lnTo>
                    <a:pt x="5374" y="3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794511" y="2861716"/>
              <a:ext cx="229913" cy="118885"/>
            </a:xfrm>
            <a:custGeom>
              <a:rect b="b" l="l" r="r" t="t"/>
              <a:pathLst>
                <a:path extrusionOk="0" h="7490" w="14485">
                  <a:moveTo>
                    <a:pt x="3449" y="1"/>
                  </a:moveTo>
                  <a:cubicBezTo>
                    <a:pt x="2830" y="1"/>
                    <a:pt x="2298" y="91"/>
                    <a:pt x="1870" y="364"/>
                  </a:cubicBezTo>
                  <a:cubicBezTo>
                    <a:pt x="1052" y="831"/>
                    <a:pt x="1" y="2583"/>
                    <a:pt x="234" y="3401"/>
                  </a:cubicBezTo>
                  <a:cubicBezTo>
                    <a:pt x="585" y="4686"/>
                    <a:pt x="2804" y="5854"/>
                    <a:pt x="4673" y="5854"/>
                  </a:cubicBezTo>
                  <a:cubicBezTo>
                    <a:pt x="6425" y="5854"/>
                    <a:pt x="9229" y="6204"/>
                    <a:pt x="9229" y="6204"/>
                  </a:cubicBezTo>
                  <a:lnTo>
                    <a:pt x="12265" y="7489"/>
                  </a:lnTo>
                  <a:lnTo>
                    <a:pt x="13317" y="6905"/>
                  </a:lnTo>
                  <a:lnTo>
                    <a:pt x="14485" y="6204"/>
                  </a:lnTo>
                  <a:cubicBezTo>
                    <a:pt x="14485" y="6204"/>
                    <a:pt x="12616" y="4219"/>
                    <a:pt x="11798" y="3401"/>
                  </a:cubicBezTo>
                  <a:cubicBezTo>
                    <a:pt x="10981" y="2583"/>
                    <a:pt x="10864" y="364"/>
                    <a:pt x="8060" y="364"/>
                  </a:cubicBezTo>
                  <a:cubicBezTo>
                    <a:pt x="6269" y="364"/>
                    <a:pt x="4686" y="1"/>
                    <a:pt x="3449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47"/>
          <p:cNvGrpSpPr/>
          <p:nvPr/>
        </p:nvGrpSpPr>
        <p:grpSpPr>
          <a:xfrm>
            <a:off x="6371389" y="798417"/>
            <a:ext cx="1393000" cy="821814"/>
            <a:chOff x="6609477" y="538492"/>
            <a:chExt cx="1393000" cy="821814"/>
          </a:xfrm>
        </p:grpSpPr>
        <p:sp>
          <p:nvSpPr>
            <p:cNvPr id="1866" name="Google Shape;1866;p47"/>
            <p:cNvSpPr/>
            <p:nvPr/>
          </p:nvSpPr>
          <p:spPr>
            <a:xfrm>
              <a:off x="7194886" y="5384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6609477" y="120310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7845277" y="10342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/>
          <p:nvPr/>
        </p:nvSpPr>
        <p:spPr>
          <a:xfrm>
            <a:off x="5491586" y="3386272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5491586" y="1948696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2205384" y="3386272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2205384" y="1948696"/>
            <a:ext cx="766800" cy="7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9" name="Google Shape;459;p32"/>
          <p:cNvSpPr txBox="1"/>
          <p:nvPr>
            <p:ph idx="2" type="title"/>
          </p:nvPr>
        </p:nvSpPr>
        <p:spPr>
          <a:xfrm>
            <a:off x="3047615" y="2144596"/>
            <a:ext cx="21018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460" name="Google Shape;460;p32"/>
          <p:cNvSpPr txBox="1"/>
          <p:nvPr>
            <p:ph idx="3" type="title"/>
          </p:nvPr>
        </p:nvSpPr>
        <p:spPr>
          <a:xfrm>
            <a:off x="2274534" y="2144596"/>
            <a:ext cx="6285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32"/>
          <p:cNvSpPr txBox="1"/>
          <p:nvPr>
            <p:ph idx="4" type="title"/>
          </p:nvPr>
        </p:nvSpPr>
        <p:spPr>
          <a:xfrm>
            <a:off x="6320665" y="2146096"/>
            <a:ext cx="2104800" cy="3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</a:t>
            </a:r>
            <a:endParaRPr/>
          </a:p>
        </p:txBody>
      </p:sp>
      <p:sp>
        <p:nvSpPr>
          <p:cNvPr id="462" name="Google Shape;462;p32"/>
          <p:cNvSpPr txBox="1"/>
          <p:nvPr>
            <p:ph idx="5" type="title"/>
          </p:nvPr>
        </p:nvSpPr>
        <p:spPr>
          <a:xfrm>
            <a:off x="5560742" y="2144596"/>
            <a:ext cx="6285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3" name="Google Shape;463;p32"/>
          <p:cNvSpPr txBox="1"/>
          <p:nvPr>
            <p:ph idx="7" type="title"/>
          </p:nvPr>
        </p:nvSpPr>
        <p:spPr>
          <a:xfrm>
            <a:off x="3047615" y="3588975"/>
            <a:ext cx="2101800" cy="3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concept.</a:t>
            </a:r>
            <a:endParaRPr/>
          </a:p>
        </p:txBody>
      </p:sp>
      <p:sp>
        <p:nvSpPr>
          <p:cNvPr id="464" name="Google Shape;464;p32"/>
          <p:cNvSpPr txBox="1"/>
          <p:nvPr>
            <p:ph idx="8" type="title"/>
          </p:nvPr>
        </p:nvSpPr>
        <p:spPr>
          <a:xfrm>
            <a:off x="2274539" y="3587475"/>
            <a:ext cx="6285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32"/>
          <p:cNvSpPr txBox="1"/>
          <p:nvPr>
            <p:ph idx="13" type="title"/>
          </p:nvPr>
        </p:nvSpPr>
        <p:spPr>
          <a:xfrm>
            <a:off x="6366153" y="3583675"/>
            <a:ext cx="2815500" cy="3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66" name="Google Shape;466;p32"/>
          <p:cNvSpPr txBox="1"/>
          <p:nvPr>
            <p:ph idx="14" type="title"/>
          </p:nvPr>
        </p:nvSpPr>
        <p:spPr>
          <a:xfrm>
            <a:off x="5560742" y="3587475"/>
            <a:ext cx="6285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67" name="Google Shape;467;p32"/>
          <p:cNvGrpSpPr/>
          <p:nvPr/>
        </p:nvGrpSpPr>
        <p:grpSpPr>
          <a:xfrm>
            <a:off x="306861" y="1339755"/>
            <a:ext cx="1378240" cy="3487893"/>
            <a:chOff x="306861" y="1339755"/>
            <a:chExt cx="1378240" cy="3487893"/>
          </a:xfrm>
        </p:grpSpPr>
        <p:grpSp>
          <p:nvGrpSpPr>
            <p:cNvPr id="468" name="Google Shape;468;p32"/>
            <p:cNvGrpSpPr/>
            <p:nvPr/>
          </p:nvGrpSpPr>
          <p:grpSpPr>
            <a:xfrm>
              <a:off x="562446" y="2018737"/>
              <a:ext cx="1122645" cy="2808910"/>
              <a:chOff x="553863" y="1859436"/>
              <a:chExt cx="1182852" cy="2959551"/>
            </a:xfrm>
          </p:grpSpPr>
          <p:sp>
            <p:nvSpPr>
              <p:cNvPr id="469" name="Google Shape;469;p32"/>
              <p:cNvSpPr/>
              <p:nvPr/>
            </p:nvSpPr>
            <p:spPr>
              <a:xfrm flipH="1">
                <a:off x="776673" y="1859436"/>
                <a:ext cx="489576" cy="317042"/>
              </a:xfrm>
              <a:custGeom>
                <a:rect b="b" l="l" r="r" t="t"/>
                <a:pathLst>
                  <a:path extrusionOk="0" h="18666" w="28824">
                    <a:moveTo>
                      <a:pt x="14563" y="1"/>
                    </a:moveTo>
                    <a:cubicBezTo>
                      <a:pt x="8777" y="1"/>
                      <a:pt x="3262" y="3623"/>
                      <a:pt x="2636" y="5499"/>
                    </a:cubicBezTo>
                    <a:cubicBezTo>
                      <a:pt x="1964" y="7420"/>
                      <a:pt x="0" y="13119"/>
                      <a:pt x="2889" y="13119"/>
                    </a:cubicBezTo>
                    <a:cubicBezTo>
                      <a:pt x="2901" y="13119"/>
                      <a:pt x="2913" y="13119"/>
                      <a:pt x="2926" y="13119"/>
                    </a:cubicBezTo>
                    <a:cubicBezTo>
                      <a:pt x="5916" y="13119"/>
                      <a:pt x="7652" y="18665"/>
                      <a:pt x="7652" y="18665"/>
                    </a:cubicBezTo>
                    <a:cubicBezTo>
                      <a:pt x="7652" y="18665"/>
                      <a:pt x="28824" y="11962"/>
                      <a:pt x="24532" y="5451"/>
                    </a:cubicBezTo>
                    <a:cubicBezTo>
                      <a:pt x="21838" y="1391"/>
                      <a:pt x="18149" y="1"/>
                      <a:pt x="14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 flipH="1">
                <a:off x="1504888" y="2606062"/>
                <a:ext cx="165485" cy="111201"/>
              </a:xfrm>
              <a:custGeom>
                <a:rect b="b" l="l" r="r" t="t"/>
                <a:pathLst>
                  <a:path extrusionOk="0" h="6547" w="9743">
                    <a:moveTo>
                      <a:pt x="7221" y="0"/>
                    </a:moveTo>
                    <a:cubicBezTo>
                      <a:pt x="5254" y="0"/>
                      <a:pt x="2135" y="1730"/>
                      <a:pt x="1833" y="3499"/>
                    </a:cubicBezTo>
                    <a:cubicBezTo>
                      <a:pt x="1496" y="5428"/>
                      <a:pt x="0" y="4608"/>
                      <a:pt x="1544" y="6152"/>
                    </a:cubicBezTo>
                    <a:cubicBezTo>
                      <a:pt x="1834" y="6433"/>
                      <a:pt x="2304" y="6547"/>
                      <a:pt x="2877" y="6547"/>
                    </a:cubicBezTo>
                    <a:cubicBezTo>
                      <a:pt x="5353" y="6547"/>
                      <a:pt x="9742" y="4416"/>
                      <a:pt x="9742" y="4416"/>
                    </a:cubicBezTo>
                    <a:cubicBezTo>
                      <a:pt x="9742" y="4416"/>
                      <a:pt x="9694" y="606"/>
                      <a:pt x="7862" y="75"/>
                    </a:cubicBezTo>
                    <a:cubicBezTo>
                      <a:pt x="7668" y="24"/>
                      <a:pt x="7453" y="0"/>
                      <a:pt x="7221" y="0"/>
                    </a:cubicBezTo>
                    <a:close/>
                  </a:path>
                </a:pathLst>
              </a:custGeom>
              <a:solidFill>
                <a:srgbClr val="DFF1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 flipH="1">
                <a:off x="1202690" y="2613060"/>
                <a:ext cx="415249" cy="393831"/>
              </a:xfrm>
              <a:custGeom>
                <a:rect b="b" l="l" r="r" t="t"/>
                <a:pathLst>
                  <a:path extrusionOk="0" h="23187" w="24448">
                    <a:moveTo>
                      <a:pt x="1881" y="1"/>
                    </a:moveTo>
                    <a:lnTo>
                      <a:pt x="0" y="5113"/>
                    </a:lnTo>
                    <a:cubicBezTo>
                      <a:pt x="0" y="5113"/>
                      <a:pt x="12010" y="23187"/>
                      <a:pt x="16662" y="23187"/>
                    </a:cubicBezTo>
                    <a:cubicBezTo>
                      <a:pt x="17141" y="23187"/>
                      <a:pt x="17542" y="22995"/>
                      <a:pt x="17844" y="22571"/>
                    </a:cubicBezTo>
                    <a:cubicBezTo>
                      <a:pt x="21124" y="18038"/>
                      <a:pt x="22040" y="16302"/>
                      <a:pt x="23728" y="11238"/>
                    </a:cubicBezTo>
                    <a:cubicBezTo>
                      <a:pt x="24447" y="9100"/>
                      <a:pt x="23607" y="8487"/>
                      <a:pt x="22406" y="8487"/>
                    </a:cubicBezTo>
                    <a:cubicBezTo>
                      <a:pt x="20790" y="8487"/>
                      <a:pt x="18519" y="9598"/>
                      <a:pt x="18519" y="9598"/>
                    </a:cubicBezTo>
                    <a:cubicBezTo>
                      <a:pt x="18519" y="9598"/>
                      <a:pt x="17932" y="9821"/>
                      <a:pt x="16665" y="9821"/>
                    </a:cubicBezTo>
                    <a:cubicBezTo>
                      <a:pt x="15364" y="9821"/>
                      <a:pt x="13347" y="9586"/>
                      <a:pt x="10514" y="8633"/>
                    </a:cubicBezTo>
                    <a:cubicBezTo>
                      <a:pt x="5980" y="7138"/>
                      <a:pt x="1881" y="1"/>
                      <a:pt x="1881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2"/>
              <p:cNvSpPr/>
              <p:nvPr/>
            </p:nvSpPr>
            <p:spPr>
              <a:xfrm flipH="1">
                <a:off x="1516352" y="2487728"/>
                <a:ext cx="220363" cy="222011"/>
              </a:xfrm>
              <a:custGeom>
                <a:rect b="b" l="l" r="r" t="t"/>
                <a:pathLst>
                  <a:path extrusionOk="0" h="13071" w="12974">
                    <a:moveTo>
                      <a:pt x="4775" y="483"/>
                    </a:moveTo>
                    <a:cubicBezTo>
                      <a:pt x="4775" y="483"/>
                      <a:pt x="0" y="2026"/>
                      <a:pt x="3135" y="8730"/>
                    </a:cubicBezTo>
                    <a:cubicBezTo>
                      <a:pt x="3472" y="9453"/>
                      <a:pt x="4292" y="10129"/>
                      <a:pt x="5305" y="11141"/>
                    </a:cubicBezTo>
                    <a:cubicBezTo>
                      <a:pt x="5643" y="11479"/>
                      <a:pt x="8392" y="13071"/>
                      <a:pt x="8392" y="13071"/>
                    </a:cubicBezTo>
                    <a:cubicBezTo>
                      <a:pt x="8392" y="13071"/>
                      <a:pt x="11430" y="10707"/>
                      <a:pt x="11816" y="8007"/>
                    </a:cubicBezTo>
                    <a:cubicBezTo>
                      <a:pt x="12973" y="1"/>
                      <a:pt x="7379" y="5258"/>
                      <a:pt x="4775" y="483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 flipH="1">
                <a:off x="1110887" y="2252757"/>
                <a:ext cx="544743" cy="776877"/>
              </a:xfrm>
              <a:custGeom>
                <a:rect b="b" l="l" r="r" t="t"/>
                <a:pathLst>
                  <a:path extrusionOk="0" h="45739" w="32072">
                    <a:moveTo>
                      <a:pt x="1" y="26085"/>
                    </a:moveTo>
                    <a:lnTo>
                      <a:pt x="1" y="26085"/>
                    </a:lnTo>
                    <a:cubicBezTo>
                      <a:pt x="1" y="26085"/>
                      <a:pt x="10" y="26099"/>
                      <a:pt x="30" y="26124"/>
                    </a:cubicBezTo>
                    <a:lnTo>
                      <a:pt x="30" y="26124"/>
                    </a:lnTo>
                    <a:cubicBezTo>
                      <a:pt x="11" y="26098"/>
                      <a:pt x="1" y="26085"/>
                      <a:pt x="1" y="26085"/>
                    </a:cubicBezTo>
                    <a:close/>
                    <a:moveTo>
                      <a:pt x="24936" y="1"/>
                    </a:moveTo>
                    <a:cubicBezTo>
                      <a:pt x="24732" y="1"/>
                      <a:pt x="24522" y="30"/>
                      <a:pt x="24307" y="90"/>
                    </a:cubicBezTo>
                    <a:cubicBezTo>
                      <a:pt x="18279" y="1730"/>
                      <a:pt x="18327" y="6504"/>
                      <a:pt x="17700" y="14317"/>
                    </a:cubicBezTo>
                    <a:cubicBezTo>
                      <a:pt x="17073" y="22130"/>
                      <a:pt x="18279" y="22660"/>
                      <a:pt x="16494" y="25892"/>
                    </a:cubicBezTo>
                    <a:cubicBezTo>
                      <a:pt x="16195" y="26434"/>
                      <a:pt x="15739" y="26660"/>
                      <a:pt x="15187" y="26660"/>
                    </a:cubicBezTo>
                    <a:cubicBezTo>
                      <a:pt x="12455" y="26660"/>
                      <a:pt x="7379" y="21117"/>
                      <a:pt x="7379" y="21117"/>
                    </a:cubicBezTo>
                    <a:cubicBezTo>
                      <a:pt x="7379" y="21117"/>
                      <a:pt x="7283" y="24686"/>
                      <a:pt x="5064" y="25747"/>
                    </a:cubicBezTo>
                    <a:cubicBezTo>
                      <a:pt x="3536" y="26475"/>
                      <a:pt x="2440" y="26702"/>
                      <a:pt x="1667" y="26702"/>
                    </a:cubicBezTo>
                    <a:cubicBezTo>
                      <a:pt x="589" y="26702"/>
                      <a:pt x="142" y="26260"/>
                      <a:pt x="30" y="26124"/>
                    </a:cubicBezTo>
                    <a:lnTo>
                      <a:pt x="30" y="26124"/>
                    </a:lnTo>
                    <a:cubicBezTo>
                      <a:pt x="763" y="27094"/>
                      <a:pt x="14908" y="45738"/>
                      <a:pt x="19723" y="45738"/>
                    </a:cubicBezTo>
                    <a:cubicBezTo>
                      <a:pt x="20277" y="45738"/>
                      <a:pt x="20707" y="45491"/>
                      <a:pt x="20980" y="44942"/>
                    </a:cubicBezTo>
                    <a:cubicBezTo>
                      <a:pt x="23680" y="39540"/>
                      <a:pt x="32072" y="23770"/>
                      <a:pt x="32072" y="22516"/>
                    </a:cubicBezTo>
                    <a:cubicBezTo>
                      <a:pt x="32072" y="21260"/>
                      <a:pt x="30457" y="1"/>
                      <a:pt x="24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 flipH="1">
                <a:off x="741446" y="4645366"/>
                <a:ext cx="74564" cy="55728"/>
              </a:xfrm>
              <a:custGeom>
                <a:rect b="b" l="l" r="r" t="t"/>
                <a:pathLst>
                  <a:path extrusionOk="0" h="3281" w="4390">
                    <a:moveTo>
                      <a:pt x="1" y="1"/>
                    </a:moveTo>
                    <a:lnTo>
                      <a:pt x="1" y="724"/>
                    </a:lnTo>
                    <a:lnTo>
                      <a:pt x="4390" y="3280"/>
                    </a:lnTo>
                    <a:lnTo>
                      <a:pt x="4390" y="16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113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2"/>
              <p:cNvSpPr/>
              <p:nvPr/>
            </p:nvSpPr>
            <p:spPr>
              <a:xfrm flipH="1">
                <a:off x="688198" y="4629078"/>
                <a:ext cx="53265" cy="72016"/>
              </a:xfrm>
              <a:custGeom>
                <a:rect b="b" l="l" r="r" t="t"/>
                <a:pathLst>
                  <a:path extrusionOk="0" h="4240" w="3136">
                    <a:moveTo>
                      <a:pt x="2223" y="1"/>
                    </a:moveTo>
                    <a:cubicBezTo>
                      <a:pt x="2175" y="1"/>
                      <a:pt x="2125" y="14"/>
                      <a:pt x="2074" y="44"/>
                    </a:cubicBezTo>
                    <a:lnTo>
                      <a:pt x="1" y="2600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8"/>
                      <a:pt x="2991" y="2310"/>
                      <a:pt x="3087" y="1924"/>
                    </a:cubicBezTo>
                    <a:cubicBezTo>
                      <a:pt x="3135" y="1635"/>
                      <a:pt x="3135" y="1298"/>
                      <a:pt x="3087" y="1008"/>
                    </a:cubicBezTo>
                    <a:cubicBezTo>
                      <a:pt x="3087" y="1066"/>
                      <a:pt x="3081" y="1091"/>
                      <a:pt x="3069" y="1091"/>
                    </a:cubicBezTo>
                    <a:cubicBezTo>
                      <a:pt x="2989" y="1091"/>
                      <a:pt x="2659" y="1"/>
                      <a:pt x="2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2"/>
              <p:cNvSpPr/>
              <p:nvPr/>
            </p:nvSpPr>
            <p:spPr>
              <a:xfrm flipH="1">
                <a:off x="688198" y="4533146"/>
                <a:ext cx="381738" cy="285841"/>
              </a:xfrm>
              <a:custGeom>
                <a:rect b="b" l="l" r="r" t="t"/>
                <a:pathLst>
                  <a:path extrusionOk="0" h="16829" w="22475">
                    <a:moveTo>
                      <a:pt x="21413" y="1"/>
                    </a:moveTo>
                    <a:cubicBezTo>
                      <a:pt x="21413" y="1"/>
                      <a:pt x="21172" y="1689"/>
                      <a:pt x="20545" y="2798"/>
                    </a:cubicBezTo>
                    <a:cubicBezTo>
                      <a:pt x="19870" y="3955"/>
                      <a:pt x="15723" y="6222"/>
                      <a:pt x="15723" y="6222"/>
                    </a:cubicBezTo>
                    <a:cubicBezTo>
                      <a:pt x="15723" y="6222"/>
                      <a:pt x="12732" y="3762"/>
                      <a:pt x="11479" y="3039"/>
                    </a:cubicBezTo>
                    <a:cubicBezTo>
                      <a:pt x="11332" y="2955"/>
                      <a:pt x="11178" y="2916"/>
                      <a:pt x="11020" y="2916"/>
                    </a:cubicBezTo>
                    <a:cubicBezTo>
                      <a:pt x="9822" y="2916"/>
                      <a:pt x="8350" y="5115"/>
                      <a:pt x="7669" y="6222"/>
                    </a:cubicBezTo>
                    <a:cubicBezTo>
                      <a:pt x="6897" y="7476"/>
                      <a:pt x="3907" y="10611"/>
                      <a:pt x="2267" y="11575"/>
                    </a:cubicBezTo>
                    <a:cubicBezTo>
                      <a:pt x="1013" y="12299"/>
                      <a:pt x="0" y="15144"/>
                      <a:pt x="193" y="15916"/>
                    </a:cubicBezTo>
                    <a:cubicBezTo>
                      <a:pt x="301" y="16403"/>
                      <a:pt x="1986" y="16829"/>
                      <a:pt x="4159" y="16829"/>
                    </a:cubicBezTo>
                    <a:cubicBezTo>
                      <a:pt x="5862" y="16829"/>
                      <a:pt x="7866" y="16567"/>
                      <a:pt x="9646" y="15868"/>
                    </a:cubicBezTo>
                    <a:cubicBezTo>
                      <a:pt x="12395" y="14807"/>
                      <a:pt x="16880" y="10514"/>
                      <a:pt x="18037" y="9309"/>
                    </a:cubicBezTo>
                    <a:cubicBezTo>
                      <a:pt x="19243" y="8151"/>
                      <a:pt x="22426" y="6704"/>
                      <a:pt x="22474" y="6704"/>
                    </a:cubicBezTo>
                    <a:lnTo>
                      <a:pt x="22474" y="4631"/>
                    </a:lnTo>
                    <a:cubicBezTo>
                      <a:pt x="22474" y="2750"/>
                      <a:pt x="21413" y="1"/>
                      <a:pt x="21413" y="1"/>
                    </a:cubicBezTo>
                    <a:close/>
                  </a:path>
                </a:pathLst>
              </a:custGeom>
              <a:solidFill>
                <a:srgbClr val="1113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 flipH="1">
                <a:off x="688198" y="4533146"/>
                <a:ext cx="374366" cy="276448"/>
              </a:xfrm>
              <a:custGeom>
                <a:rect b="b" l="l" r="r" t="t"/>
                <a:pathLst>
                  <a:path extrusionOk="0" h="16276" w="22041">
                    <a:moveTo>
                      <a:pt x="20979" y="1"/>
                    </a:moveTo>
                    <a:cubicBezTo>
                      <a:pt x="20979" y="1"/>
                      <a:pt x="20979" y="49"/>
                      <a:pt x="20979" y="145"/>
                    </a:cubicBezTo>
                    <a:cubicBezTo>
                      <a:pt x="20883" y="579"/>
                      <a:pt x="20642" y="1882"/>
                      <a:pt x="20111" y="2798"/>
                    </a:cubicBezTo>
                    <a:cubicBezTo>
                      <a:pt x="19436" y="3955"/>
                      <a:pt x="15289" y="6222"/>
                      <a:pt x="15289" y="6222"/>
                    </a:cubicBezTo>
                    <a:cubicBezTo>
                      <a:pt x="15289" y="6222"/>
                      <a:pt x="13359" y="4631"/>
                      <a:pt x="11961" y="3618"/>
                    </a:cubicBezTo>
                    <a:cubicBezTo>
                      <a:pt x="11816" y="3570"/>
                      <a:pt x="11720" y="3473"/>
                      <a:pt x="11623" y="3377"/>
                    </a:cubicBezTo>
                    <a:cubicBezTo>
                      <a:pt x="11382" y="3280"/>
                      <a:pt x="11237" y="3136"/>
                      <a:pt x="11045" y="3039"/>
                    </a:cubicBezTo>
                    <a:cubicBezTo>
                      <a:pt x="10898" y="2966"/>
                      <a:pt x="10747" y="2933"/>
                      <a:pt x="10594" y="2933"/>
                    </a:cubicBezTo>
                    <a:cubicBezTo>
                      <a:pt x="10240" y="2933"/>
                      <a:pt x="9871" y="3108"/>
                      <a:pt x="9501" y="3377"/>
                    </a:cubicBezTo>
                    <a:cubicBezTo>
                      <a:pt x="8585" y="4100"/>
                      <a:pt x="7717" y="5402"/>
                      <a:pt x="7235" y="6222"/>
                    </a:cubicBezTo>
                    <a:cubicBezTo>
                      <a:pt x="6897" y="6704"/>
                      <a:pt x="6222" y="7572"/>
                      <a:pt x="5354" y="8489"/>
                    </a:cubicBezTo>
                    <a:cubicBezTo>
                      <a:pt x="4196" y="9743"/>
                      <a:pt x="2798" y="11045"/>
                      <a:pt x="1833" y="11575"/>
                    </a:cubicBezTo>
                    <a:cubicBezTo>
                      <a:pt x="820" y="12154"/>
                      <a:pt x="386" y="13553"/>
                      <a:pt x="97" y="14807"/>
                    </a:cubicBezTo>
                    <a:cubicBezTo>
                      <a:pt x="0" y="15289"/>
                      <a:pt x="338" y="15819"/>
                      <a:pt x="820" y="15964"/>
                    </a:cubicBezTo>
                    <a:cubicBezTo>
                      <a:pt x="1504" y="16145"/>
                      <a:pt x="2439" y="16276"/>
                      <a:pt x="3562" y="16276"/>
                    </a:cubicBezTo>
                    <a:cubicBezTo>
                      <a:pt x="5134" y="16276"/>
                      <a:pt x="7075" y="16020"/>
                      <a:pt x="9212" y="15289"/>
                    </a:cubicBezTo>
                    <a:cubicBezTo>
                      <a:pt x="11141" y="14662"/>
                      <a:pt x="13890" y="12492"/>
                      <a:pt x="15771" y="10659"/>
                    </a:cubicBezTo>
                    <a:cubicBezTo>
                      <a:pt x="16591" y="9839"/>
                      <a:pt x="17266" y="9116"/>
                      <a:pt x="17603" y="8778"/>
                    </a:cubicBezTo>
                    <a:cubicBezTo>
                      <a:pt x="18182" y="8199"/>
                      <a:pt x="19243" y="7572"/>
                      <a:pt x="20160" y="7042"/>
                    </a:cubicBezTo>
                    <a:cubicBezTo>
                      <a:pt x="21172" y="6511"/>
                      <a:pt x="21992" y="6126"/>
                      <a:pt x="22040" y="6126"/>
                    </a:cubicBezTo>
                    <a:lnTo>
                      <a:pt x="22040" y="4631"/>
                    </a:lnTo>
                    <a:cubicBezTo>
                      <a:pt x="22040" y="4004"/>
                      <a:pt x="21896" y="3280"/>
                      <a:pt x="21751" y="2557"/>
                    </a:cubicBezTo>
                    <a:cubicBezTo>
                      <a:pt x="21413" y="1206"/>
                      <a:pt x="20979" y="1"/>
                      <a:pt x="20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 flipH="1">
                <a:off x="1069103" y="4456969"/>
                <a:ext cx="74564" cy="54896"/>
              </a:xfrm>
              <a:custGeom>
                <a:rect b="b" l="l" r="r" t="t"/>
                <a:pathLst>
                  <a:path extrusionOk="0" h="3232" w="4390">
                    <a:moveTo>
                      <a:pt x="1" y="1"/>
                    </a:moveTo>
                    <a:lnTo>
                      <a:pt x="1" y="676"/>
                    </a:lnTo>
                    <a:lnTo>
                      <a:pt x="4390" y="3232"/>
                    </a:lnTo>
                    <a:lnTo>
                      <a:pt x="4390" y="15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113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2"/>
              <p:cNvSpPr/>
              <p:nvPr/>
            </p:nvSpPr>
            <p:spPr>
              <a:xfrm flipH="1">
                <a:off x="1015855" y="4439865"/>
                <a:ext cx="53265" cy="71999"/>
              </a:xfrm>
              <a:custGeom>
                <a:rect b="b" l="l" r="r" t="t"/>
                <a:pathLst>
                  <a:path extrusionOk="0" h="4239" w="3136">
                    <a:moveTo>
                      <a:pt x="2222" y="0"/>
                    </a:moveTo>
                    <a:cubicBezTo>
                      <a:pt x="2174" y="0"/>
                      <a:pt x="2125" y="13"/>
                      <a:pt x="2074" y="43"/>
                    </a:cubicBezTo>
                    <a:lnTo>
                      <a:pt x="1" y="2599"/>
                    </a:lnTo>
                    <a:lnTo>
                      <a:pt x="1" y="4239"/>
                    </a:lnTo>
                    <a:lnTo>
                      <a:pt x="2219" y="2937"/>
                    </a:lnTo>
                    <a:cubicBezTo>
                      <a:pt x="2701" y="2647"/>
                      <a:pt x="2991" y="2310"/>
                      <a:pt x="3087" y="1924"/>
                    </a:cubicBezTo>
                    <a:cubicBezTo>
                      <a:pt x="3135" y="1634"/>
                      <a:pt x="3135" y="1297"/>
                      <a:pt x="3087" y="1056"/>
                    </a:cubicBezTo>
                    <a:cubicBezTo>
                      <a:pt x="3087" y="1103"/>
                      <a:pt x="3082" y="1124"/>
                      <a:pt x="3072" y="1124"/>
                    </a:cubicBezTo>
                    <a:cubicBezTo>
                      <a:pt x="2998" y="1124"/>
                      <a:pt x="2665" y="0"/>
                      <a:pt x="2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 flipH="1">
                <a:off x="1015855" y="4343934"/>
                <a:ext cx="375742" cy="299581"/>
              </a:xfrm>
              <a:custGeom>
                <a:rect b="b" l="l" r="r" t="t"/>
                <a:pathLst>
                  <a:path extrusionOk="0" h="17638" w="22122">
                    <a:moveTo>
                      <a:pt x="21060" y="0"/>
                    </a:moveTo>
                    <a:cubicBezTo>
                      <a:pt x="21060" y="0"/>
                      <a:pt x="20819" y="1688"/>
                      <a:pt x="20192" y="2797"/>
                    </a:cubicBezTo>
                    <a:cubicBezTo>
                      <a:pt x="19517" y="3955"/>
                      <a:pt x="15369" y="6221"/>
                      <a:pt x="15369" y="6221"/>
                    </a:cubicBezTo>
                    <a:cubicBezTo>
                      <a:pt x="15369" y="6221"/>
                      <a:pt x="12379" y="3762"/>
                      <a:pt x="11125" y="3038"/>
                    </a:cubicBezTo>
                    <a:cubicBezTo>
                      <a:pt x="10979" y="2954"/>
                      <a:pt x="10825" y="2915"/>
                      <a:pt x="10667" y="2915"/>
                    </a:cubicBezTo>
                    <a:cubicBezTo>
                      <a:pt x="9469" y="2915"/>
                      <a:pt x="7997" y="5114"/>
                      <a:pt x="7315" y="6221"/>
                    </a:cubicBezTo>
                    <a:cubicBezTo>
                      <a:pt x="6544" y="7475"/>
                      <a:pt x="5049" y="10610"/>
                      <a:pt x="3409" y="11575"/>
                    </a:cubicBezTo>
                    <a:cubicBezTo>
                      <a:pt x="2155" y="12298"/>
                      <a:pt x="274" y="14227"/>
                      <a:pt x="33" y="15626"/>
                    </a:cubicBezTo>
                    <a:cubicBezTo>
                      <a:pt x="1" y="15851"/>
                      <a:pt x="354" y="17637"/>
                      <a:pt x="3101" y="17637"/>
                    </a:cubicBezTo>
                    <a:cubicBezTo>
                      <a:pt x="4478" y="17637"/>
                      <a:pt x="6458" y="17188"/>
                      <a:pt x="9293" y="15867"/>
                    </a:cubicBezTo>
                    <a:cubicBezTo>
                      <a:pt x="11994" y="14613"/>
                      <a:pt x="16865" y="8826"/>
                      <a:pt x="18456" y="8536"/>
                    </a:cubicBezTo>
                    <a:cubicBezTo>
                      <a:pt x="19999" y="8247"/>
                      <a:pt x="22073" y="6704"/>
                      <a:pt x="22121" y="6704"/>
                    </a:cubicBezTo>
                    <a:lnTo>
                      <a:pt x="22121" y="4678"/>
                    </a:lnTo>
                    <a:cubicBezTo>
                      <a:pt x="22121" y="2749"/>
                      <a:pt x="21060" y="0"/>
                      <a:pt x="21060" y="0"/>
                    </a:cubicBezTo>
                    <a:close/>
                  </a:path>
                </a:pathLst>
              </a:custGeom>
              <a:solidFill>
                <a:srgbClr val="1113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 flipH="1">
                <a:off x="1015855" y="4343934"/>
                <a:ext cx="376014" cy="292295"/>
              </a:xfrm>
              <a:custGeom>
                <a:rect b="b" l="l" r="r" t="t"/>
                <a:pathLst>
                  <a:path extrusionOk="0" h="17209" w="22138">
                    <a:moveTo>
                      <a:pt x="21076" y="0"/>
                    </a:moveTo>
                    <a:cubicBezTo>
                      <a:pt x="21076" y="0"/>
                      <a:pt x="21076" y="48"/>
                      <a:pt x="21076" y="145"/>
                    </a:cubicBezTo>
                    <a:cubicBezTo>
                      <a:pt x="20980" y="579"/>
                      <a:pt x="20739" y="1881"/>
                      <a:pt x="20208" y="2797"/>
                    </a:cubicBezTo>
                    <a:cubicBezTo>
                      <a:pt x="19533" y="3955"/>
                      <a:pt x="15385" y="6221"/>
                      <a:pt x="15385" y="6221"/>
                    </a:cubicBezTo>
                    <a:cubicBezTo>
                      <a:pt x="15385" y="6221"/>
                      <a:pt x="13456" y="4630"/>
                      <a:pt x="12058" y="3617"/>
                    </a:cubicBezTo>
                    <a:cubicBezTo>
                      <a:pt x="11913" y="3569"/>
                      <a:pt x="11817" y="3472"/>
                      <a:pt x="11720" y="3376"/>
                    </a:cubicBezTo>
                    <a:cubicBezTo>
                      <a:pt x="11479" y="3280"/>
                      <a:pt x="11334" y="3135"/>
                      <a:pt x="11141" y="3038"/>
                    </a:cubicBezTo>
                    <a:cubicBezTo>
                      <a:pt x="10995" y="2965"/>
                      <a:pt x="10844" y="2932"/>
                      <a:pt x="10691" y="2932"/>
                    </a:cubicBezTo>
                    <a:cubicBezTo>
                      <a:pt x="10337" y="2932"/>
                      <a:pt x="9968" y="3107"/>
                      <a:pt x="9598" y="3376"/>
                    </a:cubicBezTo>
                    <a:cubicBezTo>
                      <a:pt x="8682" y="4099"/>
                      <a:pt x="7814" y="5402"/>
                      <a:pt x="7331" y="6221"/>
                    </a:cubicBezTo>
                    <a:cubicBezTo>
                      <a:pt x="6994" y="6752"/>
                      <a:pt x="6608" y="7620"/>
                      <a:pt x="5788" y="8536"/>
                    </a:cubicBezTo>
                    <a:cubicBezTo>
                      <a:pt x="4631" y="9742"/>
                      <a:pt x="4727" y="9935"/>
                      <a:pt x="3811" y="10514"/>
                    </a:cubicBezTo>
                    <a:cubicBezTo>
                      <a:pt x="2509" y="11237"/>
                      <a:pt x="1" y="13938"/>
                      <a:pt x="387" y="15288"/>
                    </a:cubicBezTo>
                    <a:cubicBezTo>
                      <a:pt x="712" y="16514"/>
                      <a:pt x="1388" y="17208"/>
                      <a:pt x="2852" y="17208"/>
                    </a:cubicBezTo>
                    <a:cubicBezTo>
                      <a:pt x="4209" y="17208"/>
                      <a:pt x="6245" y="16611"/>
                      <a:pt x="9309" y="15288"/>
                    </a:cubicBezTo>
                    <a:cubicBezTo>
                      <a:pt x="11190" y="14468"/>
                      <a:pt x="13456" y="11912"/>
                      <a:pt x="15289" y="10080"/>
                    </a:cubicBezTo>
                    <a:cubicBezTo>
                      <a:pt x="16109" y="9260"/>
                      <a:pt x="17025" y="8102"/>
                      <a:pt x="17363" y="7765"/>
                    </a:cubicBezTo>
                    <a:cubicBezTo>
                      <a:pt x="17942" y="7186"/>
                      <a:pt x="19340" y="7572"/>
                      <a:pt x="20256" y="7041"/>
                    </a:cubicBezTo>
                    <a:cubicBezTo>
                      <a:pt x="21269" y="6511"/>
                      <a:pt x="22089" y="6125"/>
                      <a:pt x="22137" y="6125"/>
                    </a:cubicBezTo>
                    <a:lnTo>
                      <a:pt x="22137" y="4678"/>
                    </a:lnTo>
                    <a:cubicBezTo>
                      <a:pt x="22137" y="4003"/>
                      <a:pt x="21993" y="3280"/>
                      <a:pt x="21848" y="2604"/>
                    </a:cubicBezTo>
                    <a:cubicBezTo>
                      <a:pt x="21510" y="1206"/>
                      <a:pt x="21076" y="0"/>
                      <a:pt x="2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 flipH="1">
                <a:off x="942141" y="3127410"/>
                <a:ext cx="375182" cy="1328533"/>
              </a:xfrm>
              <a:custGeom>
                <a:rect b="b" l="l" r="r" t="t"/>
                <a:pathLst>
                  <a:path extrusionOk="0" h="78218" w="22089">
                    <a:moveTo>
                      <a:pt x="1475" y="0"/>
                    </a:moveTo>
                    <a:cubicBezTo>
                      <a:pt x="1145" y="0"/>
                      <a:pt x="519" y="2691"/>
                      <a:pt x="242" y="21825"/>
                    </a:cubicBezTo>
                    <a:cubicBezTo>
                      <a:pt x="1" y="39284"/>
                      <a:pt x="1447" y="43046"/>
                      <a:pt x="3377" y="47917"/>
                    </a:cubicBezTo>
                    <a:cubicBezTo>
                      <a:pt x="6029" y="54524"/>
                      <a:pt x="4196" y="75069"/>
                      <a:pt x="4196" y="75069"/>
                    </a:cubicBezTo>
                    <a:cubicBezTo>
                      <a:pt x="4196" y="75069"/>
                      <a:pt x="7243" y="78217"/>
                      <a:pt x="10217" y="78217"/>
                    </a:cubicBezTo>
                    <a:cubicBezTo>
                      <a:pt x="10793" y="78217"/>
                      <a:pt x="11365" y="78100"/>
                      <a:pt x="11913" y="77818"/>
                    </a:cubicBezTo>
                    <a:cubicBezTo>
                      <a:pt x="18858" y="74249"/>
                      <a:pt x="17218" y="70536"/>
                      <a:pt x="17218" y="70536"/>
                    </a:cubicBezTo>
                    <a:cubicBezTo>
                      <a:pt x="17218" y="70536"/>
                      <a:pt x="17507" y="55103"/>
                      <a:pt x="15385" y="47338"/>
                    </a:cubicBezTo>
                    <a:cubicBezTo>
                      <a:pt x="14614" y="44493"/>
                      <a:pt x="18038" y="33111"/>
                      <a:pt x="18665" y="26889"/>
                    </a:cubicBezTo>
                    <a:cubicBezTo>
                      <a:pt x="20883" y="5814"/>
                      <a:pt x="22089" y="20234"/>
                      <a:pt x="18906" y="8322"/>
                    </a:cubicBezTo>
                    <a:cubicBezTo>
                      <a:pt x="17604" y="3499"/>
                      <a:pt x="1689" y="412"/>
                      <a:pt x="1689" y="412"/>
                    </a:cubicBezTo>
                    <a:cubicBezTo>
                      <a:pt x="1689" y="412"/>
                      <a:pt x="1605" y="0"/>
                      <a:pt x="1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 flipH="1">
                <a:off x="680826" y="2289411"/>
                <a:ext cx="704487" cy="1133171"/>
              </a:xfrm>
              <a:custGeom>
                <a:rect b="b" l="l" r="r" t="t"/>
                <a:pathLst>
                  <a:path extrusionOk="0" h="66716" w="41477">
                    <a:moveTo>
                      <a:pt x="12308" y="1"/>
                    </a:moveTo>
                    <a:cubicBezTo>
                      <a:pt x="10755" y="1"/>
                      <a:pt x="9313" y="240"/>
                      <a:pt x="8199" y="874"/>
                    </a:cubicBezTo>
                    <a:cubicBezTo>
                      <a:pt x="4341" y="3092"/>
                      <a:pt x="1496" y="12882"/>
                      <a:pt x="2701" y="19249"/>
                    </a:cubicBezTo>
                    <a:cubicBezTo>
                      <a:pt x="3955" y="25615"/>
                      <a:pt x="7428" y="36562"/>
                      <a:pt x="8199" y="40469"/>
                    </a:cubicBezTo>
                    <a:cubicBezTo>
                      <a:pt x="8923" y="44375"/>
                      <a:pt x="7476" y="45484"/>
                      <a:pt x="5836" y="48282"/>
                    </a:cubicBezTo>
                    <a:cubicBezTo>
                      <a:pt x="1" y="58458"/>
                      <a:pt x="18954" y="63232"/>
                      <a:pt x="30239" y="65933"/>
                    </a:cubicBezTo>
                    <a:cubicBezTo>
                      <a:pt x="32570" y="66493"/>
                      <a:pt x="34417" y="66715"/>
                      <a:pt x="35881" y="66715"/>
                    </a:cubicBezTo>
                    <a:cubicBezTo>
                      <a:pt x="41476" y="66715"/>
                      <a:pt x="41476" y="63473"/>
                      <a:pt x="41476" y="63473"/>
                    </a:cubicBezTo>
                    <a:cubicBezTo>
                      <a:pt x="41476" y="63473"/>
                      <a:pt x="40994" y="55275"/>
                      <a:pt x="39306" y="52478"/>
                    </a:cubicBezTo>
                    <a:cubicBezTo>
                      <a:pt x="37570" y="49632"/>
                      <a:pt x="34049" y="46063"/>
                      <a:pt x="34049" y="44761"/>
                    </a:cubicBezTo>
                    <a:cubicBezTo>
                      <a:pt x="34049" y="38250"/>
                      <a:pt x="37522" y="32029"/>
                      <a:pt x="38342" y="22576"/>
                    </a:cubicBezTo>
                    <a:cubicBezTo>
                      <a:pt x="39210" y="13172"/>
                      <a:pt x="38776" y="12641"/>
                      <a:pt x="35255" y="8494"/>
                    </a:cubicBezTo>
                    <a:cubicBezTo>
                      <a:pt x="31686" y="4346"/>
                      <a:pt x="28407" y="1983"/>
                      <a:pt x="28407" y="1983"/>
                    </a:cubicBezTo>
                    <a:cubicBezTo>
                      <a:pt x="28407" y="1983"/>
                      <a:pt x="26992" y="2369"/>
                      <a:pt x="25220" y="2369"/>
                    </a:cubicBezTo>
                    <a:cubicBezTo>
                      <a:pt x="24334" y="2369"/>
                      <a:pt x="23359" y="2272"/>
                      <a:pt x="22427" y="1983"/>
                    </a:cubicBezTo>
                    <a:cubicBezTo>
                      <a:pt x="20481" y="1403"/>
                      <a:pt x="16070" y="1"/>
                      <a:pt x="12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 flipH="1">
                <a:off x="846294" y="2359950"/>
                <a:ext cx="219548" cy="211344"/>
              </a:xfrm>
              <a:custGeom>
                <a:rect b="b" l="l" r="r" t="t"/>
                <a:pathLst>
                  <a:path extrusionOk="0" h="12443" w="12926">
                    <a:moveTo>
                      <a:pt x="11334" y="0"/>
                    </a:moveTo>
                    <a:cubicBezTo>
                      <a:pt x="11334" y="0"/>
                      <a:pt x="7090" y="4341"/>
                      <a:pt x="4679" y="5739"/>
                    </a:cubicBezTo>
                    <a:cubicBezTo>
                      <a:pt x="2653" y="6945"/>
                      <a:pt x="0" y="8295"/>
                      <a:pt x="0" y="8295"/>
                    </a:cubicBezTo>
                    <a:lnTo>
                      <a:pt x="1158" y="12443"/>
                    </a:lnTo>
                    <a:cubicBezTo>
                      <a:pt x="1158" y="12443"/>
                      <a:pt x="4968" y="12202"/>
                      <a:pt x="8296" y="8826"/>
                    </a:cubicBezTo>
                    <a:cubicBezTo>
                      <a:pt x="11623" y="5498"/>
                      <a:pt x="12925" y="2605"/>
                      <a:pt x="12925" y="2605"/>
                    </a:cubicBezTo>
                    <a:lnTo>
                      <a:pt x="113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 flipH="1">
                <a:off x="1055991" y="2384527"/>
                <a:ext cx="71286" cy="139260"/>
              </a:xfrm>
              <a:custGeom>
                <a:rect b="b" l="l" r="r" t="t"/>
                <a:pathLst>
                  <a:path extrusionOk="0" h="8199" w="4197">
                    <a:moveTo>
                      <a:pt x="3617" y="0"/>
                    </a:moveTo>
                    <a:cubicBezTo>
                      <a:pt x="3617" y="0"/>
                      <a:pt x="1495" y="724"/>
                      <a:pt x="772" y="2411"/>
                    </a:cubicBezTo>
                    <a:cubicBezTo>
                      <a:pt x="193" y="3714"/>
                      <a:pt x="49" y="6800"/>
                      <a:pt x="0" y="8199"/>
                    </a:cubicBezTo>
                    <a:lnTo>
                      <a:pt x="3617" y="6848"/>
                    </a:lnTo>
                    <a:cubicBezTo>
                      <a:pt x="3617" y="6848"/>
                      <a:pt x="4196" y="5305"/>
                      <a:pt x="3328" y="3135"/>
                    </a:cubicBezTo>
                    <a:cubicBezTo>
                      <a:pt x="2508" y="965"/>
                      <a:pt x="3617" y="0"/>
                      <a:pt x="3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 flipH="1">
                <a:off x="1126445" y="2526233"/>
                <a:ext cx="1648" cy="10667"/>
              </a:xfrm>
              <a:custGeom>
                <a:rect b="b" l="l" r="r" t="t"/>
                <a:pathLst>
                  <a:path extrusionOk="0" h="628" w="97">
                    <a:moveTo>
                      <a:pt x="48" y="0"/>
                    </a:moveTo>
                    <a:cubicBezTo>
                      <a:pt x="0" y="386"/>
                      <a:pt x="0" y="627"/>
                      <a:pt x="0" y="627"/>
                    </a:cubicBezTo>
                    <a:lnTo>
                      <a:pt x="97" y="57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3E2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 flipH="1">
                <a:off x="1050267" y="2500840"/>
                <a:ext cx="164653" cy="232661"/>
              </a:xfrm>
              <a:custGeom>
                <a:rect b="b" l="l" r="r" t="t"/>
                <a:pathLst>
                  <a:path extrusionOk="0" h="13698" w="9694">
                    <a:moveTo>
                      <a:pt x="8777" y="0"/>
                    </a:moveTo>
                    <a:lnTo>
                      <a:pt x="5160" y="1351"/>
                    </a:lnTo>
                    <a:lnTo>
                      <a:pt x="5112" y="1351"/>
                    </a:lnTo>
                    <a:lnTo>
                      <a:pt x="5160" y="1495"/>
                    </a:lnTo>
                    <a:lnTo>
                      <a:pt x="5209" y="2074"/>
                    </a:lnTo>
                    <a:lnTo>
                      <a:pt x="5546" y="4148"/>
                    </a:lnTo>
                    <a:lnTo>
                      <a:pt x="0" y="10900"/>
                    </a:lnTo>
                    <a:lnTo>
                      <a:pt x="5932" y="13697"/>
                    </a:lnTo>
                    <a:lnTo>
                      <a:pt x="7041" y="4920"/>
                    </a:lnTo>
                    <a:lnTo>
                      <a:pt x="9694" y="3376"/>
                    </a:lnTo>
                    <a:lnTo>
                      <a:pt x="8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 flipH="1">
                <a:off x="649693" y="3217590"/>
                <a:ext cx="389109" cy="1434825"/>
              </a:xfrm>
              <a:custGeom>
                <a:rect b="b" l="l" r="r" t="t"/>
                <a:pathLst>
                  <a:path extrusionOk="0" h="84476" w="22909">
                    <a:moveTo>
                      <a:pt x="579" y="1"/>
                    </a:moveTo>
                    <a:cubicBezTo>
                      <a:pt x="579" y="1"/>
                      <a:pt x="0" y="34098"/>
                      <a:pt x="5546" y="49386"/>
                    </a:cubicBezTo>
                    <a:cubicBezTo>
                      <a:pt x="7958" y="56090"/>
                      <a:pt x="6945" y="58260"/>
                      <a:pt x="7861" y="63710"/>
                    </a:cubicBezTo>
                    <a:cubicBezTo>
                      <a:pt x="9089" y="70697"/>
                      <a:pt x="7821" y="81519"/>
                      <a:pt x="7540" y="81521"/>
                    </a:cubicBezTo>
                    <a:lnTo>
                      <a:pt x="7540" y="81521"/>
                    </a:lnTo>
                    <a:cubicBezTo>
                      <a:pt x="7529" y="81511"/>
                      <a:pt x="7524" y="81506"/>
                      <a:pt x="7523" y="81506"/>
                    </a:cubicBezTo>
                    <a:lnTo>
                      <a:pt x="7523" y="81506"/>
                    </a:lnTo>
                    <a:cubicBezTo>
                      <a:pt x="7529" y="81516"/>
                      <a:pt x="7534" y="81521"/>
                      <a:pt x="7540" y="81521"/>
                    </a:cubicBezTo>
                    <a:cubicBezTo>
                      <a:pt x="7540" y="81521"/>
                      <a:pt x="7540" y="81521"/>
                      <a:pt x="7540" y="81521"/>
                    </a:cubicBezTo>
                    <a:lnTo>
                      <a:pt x="7540" y="81521"/>
                    </a:lnTo>
                    <a:cubicBezTo>
                      <a:pt x="7794" y="81749"/>
                      <a:pt x="10887" y="84475"/>
                      <a:pt x="13792" y="84475"/>
                    </a:cubicBezTo>
                    <a:cubicBezTo>
                      <a:pt x="14405" y="84475"/>
                      <a:pt x="15010" y="84354"/>
                      <a:pt x="15578" y="84062"/>
                    </a:cubicBezTo>
                    <a:cubicBezTo>
                      <a:pt x="22474" y="80493"/>
                      <a:pt x="20352" y="76635"/>
                      <a:pt x="20352" y="76635"/>
                    </a:cubicBezTo>
                    <a:cubicBezTo>
                      <a:pt x="20352" y="76635"/>
                      <a:pt x="22763" y="59562"/>
                      <a:pt x="20641" y="51797"/>
                    </a:cubicBezTo>
                    <a:cubicBezTo>
                      <a:pt x="19870" y="49000"/>
                      <a:pt x="20111" y="45721"/>
                      <a:pt x="20738" y="39499"/>
                    </a:cubicBezTo>
                    <a:cubicBezTo>
                      <a:pt x="22908" y="18424"/>
                      <a:pt x="22619" y="15578"/>
                      <a:pt x="19436" y="3666"/>
                    </a:cubicBezTo>
                    <a:cubicBezTo>
                      <a:pt x="19175" y="2702"/>
                      <a:pt x="18849" y="2316"/>
                      <a:pt x="18494" y="2316"/>
                    </a:cubicBezTo>
                    <a:cubicBezTo>
                      <a:pt x="17074" y="2316"/>
                      <a:pt x="15192" y="8489"/>
                      <a:pt x="15192" y="8489"/>
                    </a:cubicBezTo>
                    <a:cubicBezTo>
                      <a:pt x="15192" y="8489"/>
                      <a:pt x="8922" y="5836"/>
                      <a:pt x="7765" y="5161"/>
                    </a:cubicBezTo>
                    <a:cubicBezTo>
                      <a:pt x="6655" y="4486"/>
                      <a:pt x="579" y="1"/>
                      <a:pt x="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 flipH="1">
                <a:off x="623485" y="2325538"/>
                <a:ext cx="617660" cy="1603978"/>
              </a:xfrm>
              <a:custGeom>
                <a:rect b="b" l="l" r="r" t="t"/>
                <a:pathLst>
                  <a:path extrusionOk="0" h="94435" w="36365">
                    <a:moveTo>
                      <a:pt x="20932" y="1"/>
                    </a:moveTo>
                    <a:lnTo>
                      <a:pt x="21993" y="1785"/>
                    </a:lnTo>
                    <a:cubicBezTo>
                      <a:pt x="23054" y="3570"/>
                      <a:pt x="22234" y="7910"/>
                      <a:pt x="16784" y="11093"/>
                    </a:cubicBezTo>
                    <a:cubicBezTo>
                      <a:pt x="11286" y="14276"/>
                      <a:pt x="3184" y="23198"/>
                      <a:pt x="3184" y="23198"/>
                    </a:cubicBezTo>
                    <a:lnTo>
                      <a:pt x="3184" y="24211"/>
                    </a:lnTo>
                    <a:lnTo>
                      <a:pt x="917" y="84544"/>
                    </a:lnTo>
                    <a:cubicBezTo>
                      <a:pt x="917" y="84544"/>
                      <a:pt x="1" y="88740"/>
                      <a:pt x="7910" y="91441"/>
                    </a:cubicBezTo>
                    <a:cubicBezTo>
                      <a:pt x="14401" y="93645"/>
                      <a:pt x="19314" y="94435"/>
                      <a:pt x="23020" y="94435"/>
                    </a:cubicBezTo>
                    <a:cubicBezTo>
                      <a:pt x="32368" y="94435"/>
                      <a:pt x="34049" y="89415"/>
                      <a:pt x="34049" y="89415"/>
                    </a:cubicBezTo>
                    <a:cubicBezTo>
                      <a:pt x="34049" y="89415"/>
                      <a:pt x="35062" y="73693"/>
                      <a:pt x="35062" y="66796"/>
                    </a:cubicBezTo>
                    <a:cubicBezTo>
                      <a:pt x="35062" y="59900"/>
                      <a:pt x="30239" y="45190"/>
                      <a:pt x="29034" y="42345"/>
                    </a:cubicBezTo>
                    <a:cubicBezTo>
                      <a:pt x="27780" y="39499"/>
                      <a:pt x="36364" y="16253"/>
                      <a:pt x="36075" y="13794"/>
                    </a:cubicBezTo>
                    <a:cubicBezTo>
                      <a:pt x="35110" y="5933"/>
                      <a:pt x="20932" y="1"/>
                      <a:pt x="20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 flipH="1">
                <a:off x="967533" y="2205709"/>
                <a:ext cx="438264" cy="1577940"/>
              </a:xfrm>
              <a:custGeom>
                <a:rect b="b" l="l" r="r" t="t"/>
                <a:pathLst>
                  <a:path extrusionOk="0" h="92902" w="25803">
                    <a:moveTo>
                      <a:pt x="13779" y="1"/>
                    </a:moveTo>
                    <a:cubicBezTo>
                      <a:pt x="10406" y="1"/>
                      <a:pt x="7321" y="1969"/>
                      <a:pt x="4486" y="8888"/>
                    </a:cubicBezTo>
                    <a:cubicBezTo>
                      <a:pt x="1" y="19788"/>
                      <a:pt x="7428" y="42841"/>
                      <a:pt x="7428" y="45734"/>
                    </a:cubicBezTo>
                    <a:cubicBezTo>
                      <a:pt x="7428" y="48628"/>
                      <a:pt x="3715" y="64013"/>
                      <a:pt x="3039" y="75684"/>
                    </a:cubicBezTo>
                    <a:cubicBezTo>
                      <a:pt x="2364" y="87355"/>
                      <a:pt x="11913" y="92901"/>
                      <a:pt x="11913" y="92901"/>
                    </a:cubicBezTo>
                    <a:lnTo>
                      <a:pt x="16447" y="35848"/>
                    </a:lnTo>
                    <a:lnTo>
                      <a:pt x="14083" y="30253"/>
                    </a:lnTo>
                    <a:cubicBezTo>
                      <a:pt x="14083" y="30253"/>
                      <a:pt x="14566" y="22826"/>
                      <a:pt x="16447" y="18920"/>
                    </a:cubicBezTo>
                    <a:cubicBezTo>
                      <a:pt x="18327" y="15013"/>
                      <a:pt x="21366" y="9949"/>
                      <a:pt x="21366" y="9949"/>
                    </a:cubicBezTo>
                    <a:cubicBezTo>
                      <a:pt x="21366" y="9949"/>
                      <a:pt x="25803" y="3487"/>
                      <a:pt x="19967" y="1413"/>
                    </a:cubicBezTo>
                    <a:cubicBezTo>
                      <a:pt x="17802" y="668"/>
                      <a:pt x="15742" y="1"/>
                      <a:pt x="13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 flipH="1">
                <a:off x="991278" y="2245267"/>
                <a:ext cx="194156" cy="486586"/>
              </a:xfrm>
              <a:custGeom>
                <a:rect b="b" l="l" r="r" t="t"/>
                <a:pathLst>
                  <a:path extrusionOk="0" h="28648" w="11431">
                    <a:moveTo>
                      <a:pt x="9212" y="0"/>
                    </a:moveTo>
                    <a:lnTo>
                      <a:pt x="5161" y="1881"/>
                    </a:lnTo>
                    <a:cubicBezTo>
                      <a:pt x="4341" y="4148"/>
                      <a:pt x="772" y="7717"/>
                      <a:pt x="772" y="7717"/>
                    </a:cubicBezTo>
                    <a:lnTo>
                      <a:pt x="3810" y="11575"/>
                    </a:lnTo>
                    <a:lnTo>
                      <a:pt x="3810" y="11575"/>
                    </a:lnTo>
                    <a:lnTo>
                      <a:pt x="0" y="9453"/>
                    </a:lnTo>
                    <a:lnTo>
                      <a:pt x="0" y="13601"/>
                    </a:lnTo>
                    <a:lnTo>
                      <a:pt x="0" y="23198"/>
                    </a:lnTo>
                    <a:cubicBezTo>
                      <a:pt x="0" y="25416"/>
                      <a:pt x="627" y="27104"/>
                      <a:pt x="1061" y="27972"/>
                    </a:cubicBezTo>
                    <a:cubicBezTo>
                      <a:pt x="1254" y="28407"/>
                      <a:pt x="1399" y="28648"/>
                      <a:pt x="1399" y="28648"/>
                    </a:cubicBezTo>
                    <a:cubicBezTo>
                      <a:pt x="1399" y="28648"/>
                      <a:pt x="1592" y="20063"/>
                      <a:pt x="3762" y="15964"/>
                    </a:cubicBezTo>
                    <a:cubicBezTo>
                      <a:pt x="5932" y="11864"/>
                      <a:pt x="11430" y="2605"/>
                      <a:pt x="11430" y="2605"/>
                    </a:cubicBezTo>
                    <a:lnTo>
                      <a:pt x="9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 flipH="1">
                <a:off x="866778" y="2239917"/>
                <a:ext cx="259684" cy="270045"/>
              </a:xfrm>
              <a:custGeom>
                <a:rect b="b" l="l" r="r" t="t"/>
                <a:pathLst>
                  <a:path extrusionOk="0" h="15899" w="15289">
                    <a:moveTo>
                      <a:pt x="12080" y="0"/>
                    </a:moveTo>
                    <a:cubicBezTo>
                      <a:pt x="9207" y="0"/>
                      <a:pt x="1" y="5669"/>
                      <a:pt x="1" y="5669"/>
                    </a:cubicBezTo>
                    <a:cubicBezTo>
                      <a:pt x="1" y="5669"/>
                      <a:pt x="3280" y="10298"/>
                      <a:pt x="3280" y="11649"/>
                    </a:cubicBezTo>
                    <a:cubicBezTo>
                      <a:pt x="3280" y="13047"/>
                      <a:pt x="2943" y="13433"/>
                      <a:pt x="3569" y="15362"/>
                    </a:cubicBezTo>
                    <a:cubicBezTo>
                      <a:pt x="3691" y="15736"/>
                      <a:pt x="3917" y="15898"/>
                      <a:pt x="4229" y="15898"/>
                    </a:cubicBezTo>
                    <a:cubicBezTo>
                      <a:pt x="5525" y="15898"/>
                      <a:pt x="8293" y="13092"/>
                      <a:pt x="11093" y="11070"/>
                    </a:cubicBezTo>
                    <a:cubicBezTo>
                      <a:pt x="15289" y="8032"/>
                      <a:pt x="15241" y="6826"/>
                      <a:pt x="15241" y="6826"/>
                    </a:cubicBezTo>
                    <a:cubicBezTo>
                      <a:pt x="15241" y="6826"/>
                      <a:pt x="12926" y="3595"/>
                      <a:pt x="12926" y="653"/>
                    </a:cubicBezTo>
                    <a:cubicBezTo>
                      <a:pt x="12926" y="194"/>
                      <a:pt x="12611" y="0"/>
                      <a:pt x="12080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 flipH="1">
                <a:off x="830736" y="1874196"/>
                <a:ext cx="425967" cy="482680"/>
              </a:xfrm>
              <a:custGeom>
                <a:rect b="b" l="l" r="r" t="t"/>
                <a:pathLst>
                  <a:path extrusionOk="0" h="28418" w="25079">
                    <a:moveTo>
                      <a:pt x="13697" y="0"/>
                    </a:moveTo>
                    <a:cubicBezTo>
                      <a:pt x="9115" y="0"/>
                      <a:pt x="5161" y="2701"/>
                      <a:pt x="3376" y="6607"/>
                    </a:cubicBezTo>
                    <a:cubicBezTo>
                      <a:pt x="3376" y="6607"/>
                      <a:pt x="1303" y="10321"/>
                      <a:pt x="1303" y="12298"/>
                    </a:cubicBezTo>
                    <a:cubicBezTo>
                      <a:pt x="1303" y="14276"/>
                      <a:pt x="2122" y="13311"/>
                      <a:pt x="1688" y="15192"/>
                    </a:cubicBezTo>
                    <a:cubicBezTo>
                      <a:pt x="1303" y="17073"/>
                      <a:pt x="0" y="17941"/>
                      <a:pt x="1640" y="21172"/>
                    </a:cubicBezTo>
                    <a:cubicBezTo>
                      <a:pt x="3232" y="24403"/>
                      <a:pt x="3714" y="27152"/>
                      <a:pt x="4052" y="27490"/>
                    </a:cubicBezTo>
                    <a:cubicBezTo>
                      <a:pt x="4293" y="27731"/>
                      <a:pt x="3992" y="28417"/>
                      <a:pt x="5831" y="28417"/>
                    </a:cubicBezTo>
                    <a:cubicBezTo>
                      <a:pt x="6563" y="28417"/>
                      <a:pt x="7633" y="28309"/>
                      <a:pt x="9212" y="28020"/>
                    </a:cubicBezTo>
                    <a:cubicBezTo>
                      <a:pt x="14758" y="27008"/>
                      <a:pt x="18616" y="24259"/>
                      <a:pt x="20304" y="22523"/>
                    </a:cubicBezTo>
                    <a:cubicBezTo>
                      <a:pt x="21172" y="21703"/>
                      <a:pt x="21992" y="20015"/>
                      <a:pt x="22571" y="18568"/>
                    </a:cubicBezTo>
                    <a:cubicBezTo>
                      <a:pt x="24162" y="16590"/>
                      <a:pt x="25079" y="14131"/>
                      <a:pt x="25079" y="11382"/>
                    </a:cubicBezTo>
                    <a:cubicBezTo>
                      <a:pt x="25079" y="5112"/>
                      <a:pt x="20015" y="0"/>
                      <a:pt x="1369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 flipH="1">
                <a:off x="1037970" y="2726928"/>
                <a:ext cx="457100" cy="568505"/>
              </a:xfrm>
              <a:custGeom>
                <a:rect b="b" l="l" r="r" t="t"/>
                <a:pathLst>
                  <a:path extrusionOk="0" h="33471" w="26912">
                    <a:moveTo>
                      <a:pt x="675" y="0"/>
                    </a:moveTo>
                    <a:lnTo>
                      <a:pt x="0" y="531"/>
                    </a:lnTo>
                    <a:lnTo>
                      <a:pt x="26332" y="33470"/>
                    </a:lnTo>
                    <a:lnTo>
                      <a:pt x="26911" y="32988"/>
                    </a:lnTo>
                    <a:lnTo>
                      <a:pt x="19966" y="6029"/>
                    </a:ln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 flipH="1">
                <a:off x="1047804" y="2735930"/>
                <a:ext cx="447266" cy="559503"/>
              </a:xfrm>
              <a:custGeom>
                <a:rect b="b" l="l" r="r" t="t"/>
                <a:pathLst>
                  <a:path extrusionOk="0" h="32941" w="26333">
                    <a:moveTo>
                      <a:pt x="0" y="1"/>
                    </a:moveTo>
                    <a:lnTo>
                      <a:pt x="8247" y="28166"/>
                    </a:lnTo>
                    <a:lnTo>
                      <a:pt x="26332" y="32940"/>
                    </a:lnTo>
                    <a:lnTo>
                      <a:pt x="19098" y="6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 flipH="1">
                <a:off x="580071" y="2506275"/>
                <a:ext cx="693022" cy="693311"/>
              </a:xfrm>
              <a:custGeom>
                <a:rect b="b" l="l" r="r" t="t"/>
                <a:pathLst>
                  <a:path extrusionOk="0" h="40819" w="40802">
                    <a:moveTo>
                      <a:pt x="36440" y="1"/>
                    </a:moveTo>
                    <a:cubicBezTo>
                      <a:pt x="35158" y="1"/>
                      <a:pt x="33938" y="1605"/>
                      <a:pt x="33037" y="2236"/>
                    </a:cubicBezTo>
                    <a:cubicBezTo>
                      <a:pt x="29564" y="4600"/>
                      <a:pt x="27394" y="7976"/>
                      <a:pt x="26140" y="12171"/>
                    </a:cubicBezTo>
                    <a:cubicBezTo>
                      <a:pt x="25417" y="14631"/>
                      <a:pt x="22523" y="31125"/>
                      <a:pt x="22523" y="31125"/>
                    </a:cubicBezTo>
                    <a:cubicBezTo>
                      <a:pt x="22523" y="31125"/>
                      <a:pt x="19485" y="31366"/>
                      <a:pt x="14373" y="33536"/>
                    </a:cubicBezTo>
                    <a:cubicBezTo>
                      <a:pt x="11790" y="34631"/>
                      <a:pt x="7344" y="34860"/>
                      <a:pt x="4080" y="34860"/>
                    </a:cubicBezTo>
                    <a:cubicBezTo>
                      <a:pt x="1736" y="34860"/>
                      <a:pt x="1" y="34742"/>
                      <a:pt x="1" y="34742"/>
                    </a:cubicBezTo>
                    <a:lnTo>
                      <a:pt x="1" y="34742"/>
                    </a:lnTo>
                    <a:lnTo>
                      <a:pt x="628" y="40819"/>
                    </a:lnTo>
                    <a:cubicBezTo>
                      <a:pt x="628" y="40819"/>
                      <a:pt x="5235" y="39464"/>
                      <a:pt x="10602" y="39464"/>
                    </a:cubicBezTo>
                    <a:cubicBezTo>
                      <a:pt x="10781" y="39464"/>
                      <a:pt x="10961" y="39465"/>
                      <a:pt x="11141" y="39468"/>
                    </a:cubicBezTo>
                    <a:cubicBezTo>
                      <a:pt x="11400" y="39471"/>
                      <a:pt x="11667" y="39472"/>
                      <a:pt x="11944" y="39472"/>
                    </a:cubicBezTo>
                    <a:cubicBezTo>
                      <a:pt x="17606" y="39472"/>
                      <a:pt x="26854" y="38924"/>
                      <a:pt x="29613" y="34694"/>
                    </a:cubicBezTo>
                    <a:cubicBezTo>
                      <a:pt x="32555" y="30257"/>
                      <a:pt x="34098" y="26543"/>
                      <a:pt x="37040" y="22058"/>
                    </a:cubicBezTo>
                    <a:cubicBezTo>
                      <a:pt x="39982" y="17621"/>
                      <a:pt x="40801" y="6963"/>
                      <a:pt x="38776" y="2333"/>
                    </a:cubicBezTo>
                    <a:cubicBezTo>
                      <a:pt x="38012" y="588"/>
                      <a:pt x="37215" y="1"/>
                      <a:pt x="36440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 flipH="1">
                <a:off x="1191973" y="2989210"/>
                <a:ext cx="256406" cy="217374"/>
              </a:xfrm>
              <a:custGeom>
                <a:rect b="b" l="l" r="r" t="t"/>
                <a:pathLst>
                  <a:path extrusionOk="0" h="12798" w="15096">
                    <a:moveTo>
                      <a:pt x="6648" y="1"/>
                    </a:moveTo>
                    <a:cubicBezTo>
                      <a:pt x="6156" y="1"/>
                      <a:pt x="5573" y="1240"/>
                      <a:pt x="5787" y="1920"/>
                    </a:cubicBezTo>
                    <a:cubicBezTo>
                      <a:pt x="6029" y="2740"/>
                      <a:pt x="8006" y="4235"/>
                      <a:pt x="8488" y="5103"/>
                    </a:cubicBezTo>
                    <a:cubicBezTo>
                      <a:pt x="7765" y="5103"/>
                      <a:pt x="7234" y="5152"/>
                      <a:pt x="7234" y="5152"/>
                    </a:cubicBezTo>
                    <a:lnTo>
                      <a:pt x="3714" y="4332"/>
                    </a:lnTo>
                    <a:lnTo>
                      <a:pt x="2412" y="3030"/>
                    </a:lnTo>
                    <a:cubicBezTo>
                      <a:pt x="2412" y="3030"/>
                      <a:pt x="2122" y="2113"/>
                      <a:pt x="1785" y="1004"/>
                    </a:cubicBezTo>
                    <a:cubicBezTo>
                      <a:pt x="1563" y="275"/>
                      <a:pt x="862" y="150"/>
                      <a:pt x="407" y="150"/>
                    </a:cubicBezTo>
                    <a:cubicBezTo>
                      <a:pt x="170" y="150"/>
                      <a:pt x="0" y="184"/>
                      <a:pt x="0" y="184"/>
                    </a:cubicBezTo>
                    <a:lnTo>
                      <a:pt x="868" y="3512"/>
                    </a:lnTo>
                    <a:lnTo>
                      <a:pt x="1158" y="3849"/>
                    </a:lnTo>
                    <a:cubicBezTo>
                      <a:pt x="1109" y="4187"/>
                      <a:pt x="1061" y="4573"/>
                      <a:pt x="965" y="4959"/>
                    </a:cubicBezTo>
                    <a:cubicBezTo>
                      <a:pt x="868" y="5393"/>
                      <a:pt x="1109" y="5875"/>
                      <a:pt x="1399" y="6309"/>
                    </a:cubicBezTo>
                    <a:cubicBezTo>
                      <a:pt x="1399" y="6502"/>
                      <a:pt x="1351" y="6695"/>
                      <a:pt x="1302" y="6888"/>
                    </a:cubicBezTo>
                    <a:cubicBezTo>
                      <a:pt x="1158" y="7467"/>
                      <a:pt x="1640" y="8142"/>
                      <a:pt x="1977" y="8576"/>
                    </a:cubicBezTo>
                    <a:cubicBezTo>
                      <a:pt x="1977" y="9396"/>
                      <a:pt x="2942" y="10360"/>
                      <a:pt x="2942" y="10360"/>
                    </a:cubicBezTo>
                    <a:lnTo>
                      <a:pt x="4919" y="11711"/>
                    </a:lnTo>
                    <a:lnTo>
                      <a:pt x="8778" y="12145"/>
                    </a:lnTo>
                    <a:cubicBezTo>
                      <a:pt x="10675" y="12486"/>
                      <a:pt x="12721" y="12798"/>
                      <a:pt x="13578" y="12798"/>
                    </a:cubicBezTo>
                    <a:cubicBezTo>
                      <a:pt x="13810" y="12798"/>
                      <a:pt x="13955" y="12775"/>
                      <a:pt x="13986" y="12723"/>
                    </a:cubicBezTo>
                    <a:cubicBezTo>
                      <a:pt x="14227" y="12289"/>
                      <a:pt x="15095" y="9540"/>
                      <a:pt x="15095" y="9540"/>
                    </a:cubicBezTo>
                    <a:cubicBezTo>
                      <a:pt x="15095" y="9540"/>
                      <a:pt x="15047" y="9106"/>
                      <a:pt x="14758" y="8431"/>
                    </a:cubicBezTo>
                    <a:cubicBezTo>
                      <a:pt x="14758" y="8431"/>
                      <a:pt x="13456" y="5344"/>
                      <a:pt x="11864" y="3801"/>
                    </a:cubicBezTo>
                    <a:cubicBezTo>
                      <a:pt x="10224" y="2258"/>
                      <a:pt x="7475" y="1920"/>
                      <a:pt x="7090" y="522"/>
                    </a:cubicBezTo>
                    <a:cubicBezTo>
                      <a:pt x="6978" y="149"/>
                      <a:pt x="6818" y="1"/>
                      <a:pt x="6648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 flipH="1">
                <a:off x="553863" y="2463032"/>
                <a:ext cx="697098" cy="775060"/>
              </a:xfrm>
              <a:custGeom>
                <a:rect b="b" l="l" r="r" t="t"/>
                <a:pathLst>
                  <a:path extrusionOk="0" h="45632" w="41042">
                    <a:moveTo>
                      <a:pt x="33446" y="1"/>
                    </a:moveTo>
                    <a:cubicBezTo>
                      <a:pt x="30050" y="1"/>
                      <a:pt x="28042" y="4903"/>
                      <a:pt x="26670" y="7097"/>
                    </a:cubicBezTo>
                    <a:cubicBezTo>
                      <a:pt x="23294" y="12595"/>
                      <a:pt x="21992" y="21132"/>
                      <a:pt x="21702" y="27064"/>
                    </a:cubicBezTo>
                    <a:cubicBezTo>
                      <a:pt x="21365" y="32948"/>
                      <a:pt x="7379" y="34201"/>
                      <a:pt x="3955" y="36082"/>
                    </a:cubicBezTo>
                    <a:cubicBezTo>
                      <a:pt x="579" y="37963"/>
                      <a:pt x="0" y="45631"/>
                      <a:pt x="0" y="45631"/>
                    </a:cubicBezTo>
                    <a:lnTo>
                      <a:pt x="27297" y="42256"/>
                    </a:lnTo>
                    <a:cubicBezTo>
                      <a:pt x="27297" y="42256"/>
                      <a:pt x="31541" y="34636"/>
                      <a:pt x="35640" y="26196"/>
                    </a:cubicBezTo>
                    <a:cubicBezTo>
                      <a:pt x="39740" y="17756"/>
                      <a:pt x="41042" y="4204"/>
                      <a:pt x="36026" y="876"/>
                    </a:cubicBezTo>
                    <a:cubicBezTo>
                      <a:pt x="35086" y="262"/>
                      <a:pt x="34229" y="1"/>
                      <a:pt x="334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 flipH="1">
                <a:off x="743909" y="1958696"/>
                <a:ext cx="293263" cy="300516"/>
              </a:xfrm>
              <a:custGeom>
                <a:rect b="b" l="l" r="r" t="t"/>
                <a:pathLst>
                  <a:path extrusionOk="0" h="17693" w="17266">
                    <a:moveTo>
                      <a:pt x="8667" y="1"/>
                    </a:moveTo>
                    <a:cubicBezTo>
                      <a:pt x="5147" y="1"/>
                      <a:pt x="1873" y="3994"/>
                      <a:pt x="2701" y="4478"/>
                    </a:cubicBezTo>
                    <a:cubicBezTo>
                      <a:pt x="4486" y="5587"/>
                      <a:pt x="0" y="12146"/>
                      <a:pt x="2991" y="12146"/>
                    </a:cubicBezTo>
                    <a:cubicBezTo>
                      <a:pt x="5981" y="12146"/>
                      <a:pt x="7717" y="17692"/>
                      <a:pt x="7717" y="17692"/>
                    </a:cubicBezTo>
                    <a:cubicBezTo>
                      <a:pt x="7717" y="17692"/>
                      <a:pt x="17266" y="8722"/>
                      <a:pt x="12733" y="2356"/>
                    </a:cubicBezTo>
                    <a:cubicBezTo>
                      <a:pt x="11500" y="630"/>
                      <a:pt x="10064" y="1"/>
                      <a:pt x="86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 flipH="1">
                <a:off x="901173" y="2133336"/>
                <a:ext cx="85214" cy="118504"/>
              </a:xfrm>
              <a:custGeom>
                <a:rect b="b" l="l" r="r" t="t"/>
                <a:pathLst>
                  <a:path extrusionOk="0" h="6977" w="5017">
                    <a:moveTo>
                      <a:pt x="3216" y="0"/>
                    </a:moveTo>
                    <a:cubicBezTo>
                      <a:pt x="2506" y="0"/>
                      <a:pt x="1826" y="1395"/>
                      <a:pt x="1785" y="1478"/>
                    </a:cubicBezTo>
                    <a:lnTo>
                      <a:pt x="338" y="4372"/>
                    </a:lnTo>
                    <a:cubicBezTo>
                      <a:pt x="338" y="4372"/>
                      <a:pt x="1" y="5336"/>
                      <a:pt x="579" y="6156"/>
                    </a:cubicBezTo>
                    <a:cubicBezTo>
                      <a:pt x="1158" y="6976"/>
                      <a:pt x="1447" y="6831"/>
                      <a:pt x="2508" y="6880"/>
                    </a:cubicBezTo>
                    <a:cubicBezTo>
                      <a:pt x="3569" y="6880"/>
                      <a:pt x="4389" y="4999"/>
                      <a:pt x="4727" y="3456"/>
                    </a:cubicBezTo>
                    <a:cubicBezTo>
                      <a:pt x="5016" y="1864"/>
                      <a:pt x="4437" y="707"/>
                      <a:pt x="3569" y="128"/>
                    </a:cubicBezTo>
                    <a:cubicBezTo>
                      <a:pt x="3453" y="39"/>
                      <a:pt x="3334" y="0"/>
                      <a:pt x="3216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 flipH="1">
                <a:off x="908544" y="2135782"/>
                <a:ext cx="86029" cy="117027"/>
              </a:xfrm>
              <a:custGeom>
                <a:rect b="b" l="l" r="r" t="t"/>
                <a:pathLst>
                  <a:path extrusionOk="0" h="6890" w="5065">
                    <a:moveTo>
                      <a:pt x="3264" y="1"/>
                    </a:moveTo>
                    <a:cubicBezTo>
                      <a:pt x="2554" y="1"/>
                      <a:pt x="1874" y="1396"/>
                      <a:pt x="1833" y="1479"/>
                    </a:cubicBezTo>
                    <a:lnTo>
                      <a:pt x="434" y="4373"/>
                    </a:lnTo>
                    <a:cubicBezTo>
                      <a:pt x="434" y="4373"/>
                      <a:pt x="0" y="5385"/>
                      <a:pt x="627" y="6157"/>
                    </a:cubicBezTo>
                    <a:cubicBezTo>
                      <a:pt x="1170" y="6808"/>
                      <a:pt x="1468" y="6889"/>
                      <a:pt x="1970" y="6889"/>
                    </a:cubicBezTo>
                    <a:cubicBezTo>
                      <a:pt x="2137" y="6889"/>
                      <a:pt x="2327" y="6880"/>
                      <a:pt x="2556" y="6880"/>
                    </a:cubicBezTo>
                    <a:cubicBezTo>
                      <a:pt x="3617" y="6832"/>
                      <a:pt x="4437" y="4999"/>
                      <a:pt x="4775" y="3408"/>
                    </a:cubicBezTo>
                    <a:cubicBezTo>
                      <a:pt x="5064" y="1865"/>
                      <a:pt x="4485" y="707"/>
                      <a:pt x="3617" y="128"/>
                    </a:cubicBezTo>
                    <a:cubicBezTo>
                      <a:pt x="3501" y="39"/>
                      <a:pt x="3382" y="1"/>
                      <a:pt x="3264" y="1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 flipH="1">
                <a:off x="826643" y="2303424"/>
                <a:ext cx="336677" cy="389109"/>
              </a:xfrm>
              <a:custGeom>
                <a:rect b="b" l="l" r="r" t="t"/>
                <a:pathLst>
                  <a:path extrusionOk="0" h="22909" w="19822">
                    <a:moveTo>
                      <a:pt x="15771" y="0"/>
                    </a:moveTo>
                    <a:cubicBezTo>
                      <a:pt x="15771" y="1"/>
                      <a:pt x="17555" y="5499"/>
                      <a:pt x="15819" y="6994"/>
                    </a:cubicBezTo>
                    <a:cubicBezTo>
                      <a:pt x="12588" y="9839"/>
                      <a:pt x="0" y="22909"/>
                      <a:pt x="0" y="22909"/>
                    </a:cubicBezTo>
                    <a:lnTo>
                      <a:pt x="7476" y="19967"/>
                    </a:lnTo>
                    <a:cubicBezTo>
                      <a:pt x="8392" y="19436"/>
                      <a:pt x="13697" y="17989"/>
                      <a:pt x="13697" y="17989"/>
                    </a:cubicBezTo>
                    <a:lnTo>
                      <a:pt x="10803" y="14614"/>
                    </a:lnTo>
                    <a:lnTo>
                      <a:pt x="15047" y="15626"/>
                    </a:lnTo>
                    <a:cubicBezTo>
                      <a:pt x="15047" y="15626"/>
                      <a:pt x="19822" y="8585"/>
                      <a:pt x="19822" y="5691"/>
                    </a:cubicBezTo>
                    <a:cubicBezTo>
                      <a:pt x="19822" y="2750"/>
                      <a:pt x="15771" y="1"/>
                      <a:pt x="15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 flipH="1">
                <a:off x="877428" y="2579481"/>
                <a:ext cx="198249" cy="315377"/>
              </a:xfrm>
              <a:custGeom>
                <a:rect b="b" l="l" r="r" t="t"/>
                <a:pathLst>
                  <a:path extrusionOk="0" h="18568" w="11672">
                    <a:moveTo>
                      <a:pt x="6801" y="0"/>
                    </a:moveTo>
                    <a:cubicBezTo>
                      <a:pt x="3955" y="0"/>
                      <a:pt x="965" y="10659"/>
                      <a:pt x="97" y="13890"/>
                    </a:cubicBezTo>
                    <a:lnTo>
                      <a:pt x="1" y="14420"/>
                    </a:lnTo>
                    <a:lnTo>
                      <a:pt x="772" y="14806"/>
                    </a:lnTo>
                    <a:cubicBezTo>
                      <a:pt x="869" y="14420"/>
                      <a:pt x="821" y="13890"/>
                      <a:pt x="1110" y="13552"/>
                    </a:cubicBezTo>
                    <a:cubicBezTo>
                      <a:pt x="1110" y="13552"/>
                      <a:pt x="4412" y="1254"/>
                      <a:pt x="6773" y="1254"/>
                    </a:cubicBezTo>
                    <a:cubicBezTo>
                      <a:pt x="6782" y="1254"/>
                      <a:pt x="6792" y="1254"/>
                      <a:pt x="6801" y="1254"/>
                    </a:cubicBezTo>
                    <a:cubicBezTo>
                      <a:pt x="7380" y="1399"/>
                      <a:pt x="8199" y="1640"/>
                      <a:pt x="8489" y="2219"/>
                    </a:cubicBezTo>
                    <a:cubicBezTo>
                      <a:pt x="10177" y="5064"/>
                      <a:pt x="8971" y="12057"/>
                      <a:pt x="8199" y="15481"/>
                    </a:cubicBezTo>
                    <a:cubicBezTo>
                      <a:pt x="8248" y="16350"/>
                      <a:pt x="7621" y="17266"/>
                      <a:pt x="6994" y="17941"/>
                    </a:cubicBezTo>
                    <a:lnTo>
                      <a:pt x="8344" y="18568"/>
                    </a:lnTo>
                    <a:lnTo>
                      <a:pt x="8537" y="17845"/>
                    </a:lnTo>
                    <a:cubicBezTo>
                      <a:pt x="8633" y="17362"/>
                      <a:pt x="11672" y="5932"/>
                      <a:pt x="9164" y="1688"/>
                    </a:cubicBezTo>
                    <a:cubicBezTo>
                      <a:pt x="8682" y="820"/>
                      <a:pt x="8007" y="241"/>
                      <a:pt x="7138" y="49"/>
                    </a:cubicBezTo>
                    <a:cubicBezTo>
                      <a:pt x="7042" y="0"/>
                      <a:pt x="6897" y="0"/>
                      <a:pt x="6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 flipH="1">
                <a:off x="851203" y="2303424"/>
                <a:ext cx="111422" cy="289170"/>
              </a:xfrm>
              <a:custGeom>
                <a:rect b="b" l="l" r="r" t="t"/>
                <a:pathLst>
                  <a:path extrusionOk="0" h="17025" w="6560">
                    <a:moveTo>
                      <a:pt x="3955" y="0"/>
                    </a:moveTo>
                    <a:lnTo>
                      <a:pt x="4485" y="2364"/>
                    </a:lnTo>
                    <a:cubicBezTo>
                      <a:pt x="4485" y="2364"/>
                      <a:pt x="4919" y="3473"/>
                      <a:pt x="4630" y="5595"/>
                    </a:cubicBezTo>
                    <a:cubicBezTo>
                      <a:pt x="4341" y="7765"/>
                      <a:pt x="3473" y="9067"/>
                      <a:pt x="2556" y="10177"/>
                    </a:cubicBezTo>
                    <a:cubicBezTo>
                      <a:pt x="1736" y="11238"/>
                      <a:pt x="965" y="12299"/>
                      <a:pt x="916" y="13456"/>
                    </a:cubicBezTo>
                    <a:lnTo>
                      <a:pt x="97" y="16350"/>
                    </a:lnTo>
                    <a:cubicBezTo>
                      <a:pt x="0" y="16591"/>
                      <a:pt x="193" y="16928"/>
                      <a:pt x="434" y="16977"/>
                    </a:cubicBezTo>
                    <a:cubicBezTo>
                      <a:pt x="482" y="17025"/>
                      <a:pt x="579" y="17025"/>
                      <a:pt x="627" y="17025"/>
                    </a:cubicBezTo>
                    <a:cubicBezTo>
                      <a:pt x="820" y="17025"/>
                      <a:pt x="1061" y="16832"/>
                      <a:pt x="1109" y="16639"/>
                    </a:cubicBezTo>
                    <a:lnTo>
                      <a:pt x="1929" y="13745"/>
                    </a:lnTo>
                    <a:cubicBezTo>
                      <a:pt x="2267" y="12540"/>
                      <a:pt x="2797" y="11720"/>
                      <a:pt x="3473" y="10804"/>
                    </a:cubicBezTo>
                    <a:cubicBezTo>
                      <a:pt x="4292" y="9598"/>
                      <a:pt x="5209" y="8199"/>
                      <a:pt x="5691" y="5788"/>
                    </a:cubicBezTo>
                    <a:cubicBezTo>
                      <a:pt x="6559" y="1351"/>
                      <a:pt x="3955" y="1"/>
                      <a:pt x="3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 flipH="1">
                <a:off x="1089587" y="2376323"/>
                <a:ext cx="178580" cy="321135"/>
              </a:xfrm>
              <a:custGeom>
                <a:rect b="b" l="l" r="r" t="t"/>
                <a:pathLst>
                  <a:path extrusionOk="0" h="18907" w="10514">
                    <a:moveTo>
                      <a:pt x="9887" y="1"/>
                    </a:moveTo>
                    <a:cubicBezTo>
                      <a:pt x="8295" y="917"/>
                      <a:pt x="5788" y="3136"/>
                      <a:pt x="3569" y="8971"/>
                    </a:cubicBezTo>
                    <a:lnTo>
                      <a:pt x="145" y="18134"/>
                    </a:lnTo>
                    <a:cubicBezTo>
                      <a:pt x="0" y="18424"/>
                      <a:pt x="145" y="18761"/>
                      <a:pt x="434" y="18858"/>
                    </a:cubicBezTo>
                    <a:cubicBezTo>
                      <a:pt x="531" y="18858"/>
                      <a:pt x="579" y="18906"/>
                      <a:pt x="627" y="18906"/>
                    </a:cubicBezTo>
                    <a:cubicBezTo>
                      <a:pt x="868" y="18906"/>
                      <a:pt x="1061" y="18761"/>
                      <a:pt x="1109" y="18520"/>
                    </a:cubicBezTo>
                    <a:lnTo>
                      <a:pt x="4582" y="9357"/>
                    </a:lnTo>
                    <a:cubicBezTo>
                      <a:pt x="6752" y="3618"/>
                      <a:pt x="9163" y="1641"/>
                      <a:pt x="10514" y="917"/>
                    </a:cubicBezTo>
                    <a:cubicBezTo>
                      <a:pt x="10273" y="580"/>
                      <a:pt x="10032" y="290"/>
                      <a:pt x="9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 flipH="1">
                <a:off x="1223922" y="2632355"/>
                <a:ext cx="59821" cy="85129"/>
              </a:xfrm>
              <a:custGeom>
                <a:rect b="b" l="l" r="r" t="t"/>
                <a:pathLst>
                  <a:path extrusionOk="0" h="5012" w="3522">
                    <a:moveTo>
                      <a:pt x="2172" y="0"/>
                    </a:moveTo>
                    <a:cubicBezTo>
                      <a:pt x="1852" y="0"/>
                      <a:pt x="1497" y="166"/>
                      <a:pt x="1158" y="504"/>
                    </a:cubicBezTo>
                    <a:cubicBezTo>
                      <a:pt x="387" y="1324"/>
                      <a:pt x="1" y="2916"/>
                      <a:pt x="339" y="4025"/>
                    </a:cubicBezTo>
                    <a:cubicBezTo>
                      <a:pt x="537" y="4676"/>
                      <a:pt x="918" y="5012"/>
                      <a:pt x="1365" y="5012"/>
                    </a:cubicBezTo>
                    <a:cubicBezTo>
                      <a:pt x="1679" y="5012"/>
                      <a:pt x="2026" y="4846"/>
                      <a:pt x="2364" y="4507"/>
                    </a:cubicBezTo>
                    <a:cubicBezTo>
                      <a:pt x="3136" y="3687"/>
                      <a:pt x="3522" y="2096"/>
                      <a:pt x="3184" y="987"/>
                    </a:cubicBezTo>
                    <a:cubicBezTo>
                      <a:pt x="3014" y="335"/>
                      <a:pt x="2628" y="0"/>
                      <a:pt x="2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2"/>
              <p:cNvSpPr/>
              <p:nvPr/>
            </p:nvSpPr>
            <p:spPr>
              <a:xfrm flipH="1">
                <a:off x="1218181" y="2626988"/>
                <a:ext cx="71286" cy="95863"/>
              </a:xfrm>
              <a:custGeom>
                <a:rect b="b" l="l" r="r" t="t"/>
                <a:pathLst>
                  <a:path extrusionOk="0" h="5644" w="4197">
                    <a:moveTo>
                      <a:pt x="2508" y="676"/>
                    </a:moveTo>
                    <a:cubicBezTo>
                      <a:pt x="2798" y="676"/>
                      <a:pt x="3087" y="917"/>
                      <a:pt x="3232" y="1399"/>
                    </a:cubicBezTo>
                    <a:cubicBezTo>
                      <a:pt x="3521" y="2412"/>
                      <a:pt x="3135" y="3859"/>
                      <a:pt x="2460" y="4582"/>
                    </a:cubicBezTo>
                    <a:cubicBezTo>
                      <a:pt x="2219" y="4844"/>
                      <a:pt x="1969" y="4971"/>
                      <a:pt x="1742" y="4971"/>
                    </a:cubicBezTo>
                    <a:cubicBezTo>
                      <a:pt x="1425" y="4971"/>
                      <a:pt x="1154" y="4722"/>
                      <a:pt x="1013" y="4245"/>
                    </a:cubicBezTo>
                    <a:cubicBezTo>
                      <a:pt x="627" y="2991"/>
                      <a:pt x="1110" y="1737"/>
                      <a:pt x="1785" y="1062"/>
                    </a:cubicBezTo>
                    <a:cubicBezTo>
                      <a:pt x="2122" y="724"/>
                      <a:pt x="2267" y="676"/>
                      <a:pt x="2508" y="676"/>
                    </a:cubicBezTo>
                    <a:close/>
                    <a:moveTo>
                      <a:pt x="2508" y="0"/>
                    </a:moveTo>
                    <a:cubicBezTo>
                      <a:pt x="2074" y="0"/>
                      <a:pt x="1640" y="193"/>
                      <a:pt x="1254" y="579"/>
                    </a:cubicBezTo>
                    <a:cubicBezTo>
                      <a:pt x="386" y="1496"/>
                      <a:pt x="0" y="3184"/>
                      <a:pt x="338" y="4437"/>
                    </a:cubicBezTo>
                    <a:cubicBezTo>
                      <a:pt x="579" y="5209"/>
                      <a:pt x="1061" y="5643"/>
                      <a:pt x="1688" y="5643"/>
                    </a:cubicBezTo>
                    <a:cubicBezTo>
                      <a:pt x="2122" y="5643"/>
                      <a:pt x="2556" y="5450"/>
                      <a:pt x="2942" y="5064"/>
                    </a:cubicBezTo>
                    <a:cubicBezTo>
                      <a:pt x="3810" y="4100"/>
                      <a:pt x="4196" y="2460"/>
                      <a:pt x="3859" y="1206"/>
                    </a:cubicBezTo>
                    <a:cubicBezTo>
                      <a:pt x="3617" y="435"/>
                      <a:pt x="3135" y="0"/>
                      <a:pt x="25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2"/>
              <p:cNvSpPr/>
              <p:nvPr/>
            </p:nvSpPr>
            <p:spPr>
              <a:xfrm flipH="1">
                <a:off x="1042063" y="2799012"/>
                <a:ext cx="43448" cy="43431"/>
              </a:xfrm>
              <a:custGeom>
                <a:rect b="b" l="l" r="r" t="t"/>
                <a:pathLst>
                  <a:path extrusionOk="0" h="2557" w="2558">
                    <a:moveTo>
                      <a:pt x="1303" y="0"/>
                    </a:moveTo>
                    <a:cubicBezTo>
                      <a:pt x="580" y="0"/>
                      <a:pt x="1" y="579"/>
                      <a:pt x="1" y="1254"/>
                    </a:cubicBezTo>
                    <a:cubicBezTo>
                      <a:pt x="1" y="1978"/>
                      <a:pt x="580" y="2556"/>
                      <a:pt x="1303" y="2556"/>
                    </a:cubicBezTo>
                    <a:cubicBezTo>
                      <a:pt x="1978" y="2556"/>
                      <a:pt x="2557" y="1978"/>
                      <a:pt x="2557" y="1254"/>
                    </a:cubicBezTo>
                    <a:cubicBezTo>
                      <a:pt x="2557" y="579"/>
                      <a:pt x="1978" y="0"/>
                      <a:pt x="1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 flipH="1">
                <a:off x="920841" y="2855538"/>
                <a:ext cx="43431" cy="44246"/>
              </a:xfrm>
              <a:custGeom>
                <a:rect b="b" l="l" r="r" t="t"/>
                <a:pathLst>
                  <a:path extrusionOk="0" h="2605" w="2557">
                    <a:moveTo>
                      <a:pt x="1255" y="0"/>
                    </a:moveTo>
                    <a:cubicBezTo>
                      <a:pt x="579" y="0"/>
                      <a:pt x="1" y="579"/>
                      <a:pt x="1" y="1302"/>
                    </a:cubicBezTo>
                    <a:cubicBezTo>
                      <a:pt x="1" y="2026"/>
                      <a:pt x="579" y="2604"/>
                      <a:pt x="1255" y="2604"/>
                    </a:cubicBezTo>
                    <a:cubicBezTo>
                      <a:pt x="1978" y="2604"/>
                      <a:pt x="2557" y="2026"/>
                      <a:pt x="2557" y="1302"/>
                    </a:cubicBezTo>
                    <a:cubicBezTo>
                      <a:pt x="2557" y="579"/>
                      <a:pt x="1978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 flipH="1">
                <a:off x="1609736" y="2339890"/>
                <a:ext cx="57358" cy="296116"/>
              </a:xfrm>
              <a:custGeom>
                <a:rect b="b" l="l" r="r" t="t"/>
                <a:pathLst>
                  <a:path extrusionOk="0" h="17434" w="3377">
                    <a:moveTo>
                      <a:pt x="1260" y="1"/>
                    </a:moveTo>
                    <a:cubicBezTo>
                      <a:pt x="618" y="1"/>
                      <a:pt x="0" y="988"/>
                      <a:pt x="0" y="988"/>
                    </a:cubicBezTo>
                    <a:lnTo>
                      <a:pt x="1110" y="14733"/>
                    </a:lnTo>
                    <a:lnTo>
                      <a:pt x="2749" y="17434"/>
                    </a:lnTo>
                    <a:lnTo>
                      <a:pt x="3376" y="14106"/>
                    </a:lnTo>
                    <a:cubicBezTo>
                      <a:pt x="3376" y="14106"/>
                      <a:pt x="2508" y="988"/>
                      <a:pt x="1737" y="217"/>
                    </a:cubicBezTo>
                    <a:cubicBezTo>
                      <a:pt x="1582" y="62"/>
                      <a:pt x="1420" y="1"/>
                      <a:pt x="1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 flipH="1">
                <a:off x="1644148" y="2464798"/>
                <a:ext cx="75379" cy="134351"/>
              </a:xfrm>
              <a:custGeom>
                <a:rect b="b" l="l" r="r" t="t"/>
                <a:pathLst>
                  <a:path extrusionOk="0" h="7910" w="4438">
                    <a:moveTo>
                      <a:pt x="3377" y="0"/>
                    </a:moveTo>
                    <a:lnTo>
                      <a:pt x="1206" y="1978"/>
                    </a:lnTo>
                    <a:lnTo>
                      <a:pt x="1" y="4871"/>
                    </a:lnTo>
                    <a:lnTo>
                      <a:pt x="2268" y="7910"/>
                    </a:lnTo>
                    <a:cubicBezTo>
                      <a:pt x="2268" y="7910"/>
                      <a:pt x="3714" y="5547"/>
                      <a:pt x="3473" y="5257"/>
                    </a:cubicBezTo>
                    <a:cubicBezTo>
                      <a:pt x="3473" y="5257"/>
                      <a:pt x="3087" y="4630"/>
                      <a:pt x="3087" y="3810"/>
                    </a:cubicBezTo>
                    <a:cubicBezTo>
                      <a:pt x="3087" y="2991"/>
                      <a:pt x="4293" y="2605"/>
                      <a:pt x="4390" y="1399"/>
                    </a:cubicBezTo>
                    <a:cubicBezTo>
                      <a:pt x="4438" y="193"/>
                      <a:pt x="3377" y="0"/>
                      <a:pt x="3377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 flipH="1">
                <a:off x="1533558" y="2449851"/>
                <a:ext cx="115940" cy="134555"/>
              </a:xfrm>
              <a:custGeom>
                <a:rect b="b" l="l" r="r" t="t"/>
                <a:pathLst>
                  <a:path extrusionOk="0" h="7922" w="6826">
                    <a:moveTo>
                      <a:pt x="361" y="0"/>
                    </a:moveTo>
                    <a:cubicBezTo>
                      <a:pt x="81" y="0"/>
                      <a:pt x="1" y="551"/>
                      <a:pt x="411" y="1073"/>
                    </a:cubicBezTo>
                    <a:cubicBezTo>
                      <a:pt x="942" y="1700"/>
                      <a:pt x="1472" y="2279"/>
                      <a:pt x="1617" y="2327"/>
                    </a:cubicBezTo>
                    <a:cubicBezTo>
                      <a:pt x="1810" y="2375"/>
                      <a:pt x="3594" y="2713"/>
                      <a:pt x="3594" y="2713"/>
                    </a:cubicBezTo>
                    <a:lnTo>
                      <a:pt x="3498" y="7922"/>
                    </a:lnTo>
                    <a:lnTo>
                      <a:pt x="6825" y="7922"/>
                    </a:lnTo>
                    <a:lnTo>
                      <a:pt x="6440" y="3678"/>
                    </a:lnTo>
                    <a:lnTo>
                      <a:pt x="4993" y="929"/>
                    </a:lnTo>
                    <a:cubicBezTo>
                      <a:pt x="4993" y="929"/>
                      <a:pt x="1086" y="687"/>
                      <a:pt x="652" y="157"/>
                    </a:cubicBezTo>
                    <a:cubicBezTo>
                      <a:pt x="543" y="48"/>
                      <a:pt x="444" y="0"/>
                      <a:pt x="361" y="0"/>
                    </a:cubicBezTo>
                    <a:close/>
                  </a:path>
                </a:pathLst>
              </a:custGeom>
              <a:solidFill>
                <a:srgbClr val="F2B3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2"/>
              <p:cNvSpPr/>
              <p:nvPr/>
            </p:nvSpPr>
            <p:spPr>
              <a:xfrm flipH="1">
                <a:off x="957699" y="2150236"/>
                <a:ext cx="108143" cy="75379"/>
              </a:xfrm>
              <a:custGeom>
                <a:rect b="b" l="l" r="r" t="t"/>
                <a:pathLst>
                  <a:path extrusionOk="0" h="4438" w="6367">
                    <a:moveTo>
                      <a:pt x="6367" y="1"/>
                    </a:moveTo>
                    <a:lnTo>
                      <a:pt x="0" y="3280"/>
                    </a:lnTo>
                    <a:lnTo>
                      <a:pt x="338" y="4438"/>
                    </a:lnTo>
                    <a:lnTo>
                      <a:pt x="5498" y="1737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 flipH="1">
                <a:off x="1193621" y="2081566"/>
                <a:ext cx="82751" cy="107073"/>
              </a:xfrm>
              <a:custGeom>
                <a:rect b="b" l="l" r="r" t="t"/>
                <a:pathLst>
                  <a:path extrusionOk="0" h="6304" w="4872">
                    <a:moveTo>
                      <a:pt x="1366" y="0"/>
                    </a:moveTo>
                    <a:cubicBezTo>
                      <a:pt x="559" y="0"/>
                      <a:pt x="1" y="634"/>
                      <a:pt x="1" y="1729"/>
                    </a:cubicBezTo>
                    <a:cubicBezTo>
                      <a:pt x="1" y="3320"/>
                      <a:pt x="1110" y="5201"/>
                      <a:pt x="2461" y="5973"/>
                    </a:cubicBezTo>
                    <a:cubicBezTo>
                      <a:pt x="2853" y="6197"/>
                      <a:pt x="3220" y="6303"/>
                      <a:pt x="3545" y="6303"/>
                    </a:cubicBezTo>
                    <a:cubicBezTo>
                      <a:pt x="4338" y="6303"/>
                      <a:pt x="4872" y="5670"/>
                      <a:pt x="4872" y="4574"/>
                    </a:cubicBezTo>
                    <a:cubicBezTo>
                      <a:pt x="4872" y="3031"/>
                      <a:pt x="3811" y="1102"/>
                      <a:pt x="2461" y="330"/>
                    </a:cubicBezTo>
                    <a:cubicBezTo>
                      <a:pt x="2068" y="106"/>
                      <a:pt x="1697" y="0"/>
                      <a:pt x="1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 flipH="1">
                <a:off x="1188695" y="2075179"/>
                <a:ext cx="92585" cy="119982"/>
              </a:xfrm>
              <a:custGeom>
                <a:rect b="b" l="l" r="r" t="t"/>
                <a:pathLst>
                  <a:path extrusionOk="0" h="7064" w="5451">
                    <a:moveTo>
                      <a:pt x="1773" y="752"/>
                    </a:moveTo>
                    <a:cubicBezTo>
                      <a:pt x="2066" y="752"/>
                      <a:pt x="2398" y="847"/>
                      <a:pt x="2750" y="1044"/>
                    </a:cubicBezTo>
                    <a:cubicBezTo>
                      <a:pt x="3907" y="1719"/>
                      <a:pt x="4920" y="3407"/>
                      <a:pt x="4920" y="4806"/>
                    </a:cubicBezTo>
                    <a:cubicBezTo>
                      <a:pt x="4920" y="5757"/>
                      <a:pt x="4417" y="6325"/>
                      <a:pt x="3716" y="6325"/>
                    </a:cubicBezTo>
                    <a:cubicBezTo>
                      <a:pt x="3421" y="6325"/>
                      <a:pt x="3092" y="6225"/>
                      <a:pt x="2750" y="6011"/>
                    </a:cubicBezTo>
                    <a:cubicBezTo>
                      <a:pt x="1544" y="5336"/>
                      <a:pt x="579" y="3648"/>
                      <a:pt x="579" y="2298"/>
                    </a:cubicBezTo>
                    <a:cubicBezTo>
                      <a:pt x="579" y="1308"/>
                      <a:pt x="1063" y="752"/>
                      <a:pt x="1773" y="752"/>
                    </a:cubicBezTo>
                    <a:close/>
                    <a:moveTo>
                      <a:pt x="1522" y="1"/>
                    </a:moveTo>
                    <a:cubicBezTo>
                      <a:pt x="612" y="1"/>
                      <a:pt x="1" y="724"/>
                      <a:pt x="1" y="1960"/>
                    </a:cubicBezTo>
                    <a:cubicBezTo>
                      <a:pt x="1" y="3696"/>
                      <a:pt x="1206" y="5818"/>
                      <a:pt x="2750" y="6687"/>
                    </a:cubicBezTo>
                    <a:cubicBezTo>
                      <a:pt x="3188" y="6941"/>
                      <a:pt x="3602" y="7063"/>
                      <a:pt x="3967" y="7063"/>
                    </a:cubicBezTo>
                    <a:cubicBezTo>
                      <a:pt x="4848" y="7063"/>
                      <a:pt x="5450" y="6356"/>
                      <a:pt x="5450" y="5095"/>
                    </a:cubicBezTo>
                    <a:cubicBezTo>
                      <a:pt x="5450" y="3359"/>
                      <a:pt x="4245" y="1237"/>
                      <a:pt x="2750" y="369"/>
                    </a:cubicBezTo>
                    <a:cubicBezTo>
                      <a:pt x="2305" y="119"/>
                      <a:pt x="1889" y="1"/>
                      <a:pt x="15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 flipH="1">
                <a:off x="1061732" y="2156945"/>
                <a:ext cx="83566" cy="107855"/>
              </a:xfrm>
              <a:custGeom>
                <a:rect b="b" l="l" r="r" t="t"/>
                <a:pathLst>
                  <a:path extrusionOk="0" h="6350" w="4920">
                    <a:moveTo>
                      <a:pt x="1371" y="0"/>
                    </a:moveTo>
                    <a:cubicBezTo>
                      <a:pt x="561" y="0"/>
                      <a:pt x="0" y="644"/>
                      <a:pt x="0" y="1776"/>
                    </a:cubicBezTo>
                    <a:cubicBezTo>
                      <a:pt x="0" y="3319"/>
                      <a:pt x="1110" y="5249"/>
                      <a:pt x="2460" y="6020"/>
                    </a:cubicBezTo>
                    <a:cubicBezTo>
                      <a:pt x="2850" y="6243"/>
                      <a:pt x="3220" y="6349"/>
                      <a:pt x="3549" y="6349"/>
                    </a:cubicBezTo>
                    <a:cubicBezTo>
                      <a:pt x="4359" y="6349"/>
                      <a:pt x="4920" y="5705"/>
                      <a:pt x="4920" y="4573"/>
                    </a:cubicBezTo>
                    <a:cubicBezTo>
                      <a:pt x="4920" y="3030"/>
                      <a:pt x="3810" y="1149"/>
                      <a:pt x="2460" y="329"/>
                    </a:cubicBezTo>
                    <a:cubicBezTo>
                      <a:pt x="2070" y="106"/>
                      <a:pt x="1700" y="0"/>
                      <a:pt x="1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 flipH="1">
                <a:off x="1056823" y="2151204"/>
                <a:ext cx="93384" cy="119982"/>
              </a:xfrm>
              <a:custGeom>
                <a:rect b="b" l="l" r="r" t="t"/>
                <a:pathLst>
                  <a:path extrusionOk="0" h="7064" w="5498">
                    <a:moveTo>
                      <a:pt x="1794" y="722"/>
                    </a:moveTo>
                    <a:cubicBezTo>
                      <a:pt x="2082" y="722"/>
                      <a:pt x="2406" y="813"/>
                      <a:pt x="2749" y="1005"/>
                    </a:cubicBezTo>
                    <a:cubicBezTo>
                      <a:pt x="3955" y="1728"/>
                      <a:pt x="4919" y="3368"/>
                      <a:pt x="4919" y="4767"/>
                    </a:cubicBezTo>
                    <a:cubicBezTo>
                      <a:pt x="4919" y="5757"/>
                      <a:pt x="4436" y="6312"/>
                      <a:pt x="3725" y="6312"/>
                    </a:cubicBezTo>
                    <a:cubicBezTo>
                      <a:pt x="3432" y="6312"/>
                      <a:pt x="3101" y="6218"/>
                      <a:pt x="2749" y="6021"/>
                    </a:cubicBezTo>
                    <a:cubicBezTo>
                      <a:pt x="1543" y="5345"/>
                      <a:pt x="579" y="3657"/>
                      <a:pt x="579" y="2259"/>
                    </a:cubicBezTo>
                    <a:cubicBezTo>
                      <a:pt x="579" y="1293"/>
                      <a:pt x="1072" y="722"/>
                      <a:pt x="1794" y="722"/>
                    </a:cubicBezTo>
                    <a:close/>
                    <a:moveTo>
                      <a:pt x="1515" y="0"/>
                    </a:moveTo>
                    <a:cubicBezTo>
                      <a:pt x="624" y="0"/>
                      <a:pt x="0" y="697"/>
                      <a:pt x="0" y="1921"/>
                    </a:cubicBezTo>
                    <a:cubicBezTo>
                      <a:pt x="0" y="3657"/>
                      <a:pt x="1254" y="5828"/>
                      <a:pt x="2749" y="6696"/>
                    </a:cubicBezTo>
                    <a:cubicBezTo>
                      <a:pt x="3179" y="6946"/>
                      <a:pt x="3590" y="7064"/>
                      <a:pt x="3956" y="7064"/>
                    </a:cubicBezTo>
                    <a:cubicBezTo>
                      <a:pt x="4862" y="7064"/>
                      <a:pt x="5498" y="6341"/>
                      <a:pt x="5498" y="5104"/>
                    </a:cubicBezTo>
                    <a:cubicBezTo>
                      <a:pt x="5498" y="3368"/>
                      <a:pt x="4244" y="1246"/>
                      <a:pt x="2749" y="378"/>
                    </a:cubicBezTo>
                    <a:cubicBezTo>
                      <a:pt x="2308" y="122"/>
                      <a:pt x="1888" y="0"/>
                      <a:pt x="1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 flipH="1">
                <a:off x="1143651" y="2144512"/>
                <a:ext cx="46709" cy="39337"/>
              </a:xfrm>
              <a:custGeom>
                <a:rect b="b" l="l" r="r" t="t"/>
                <a:pathLst>
                  <a:path extrusionOk="0" h="2316" w="2750">
                    <a:moveTo>
                      <a:pt x="1" y="0"/>
                    </a:moveTo>
                    <a:lnTo>
                      <a:pt x="1" y="724"/>
                    </a:lnTo>
                    <a:lnTo>
                      <a:pt x="2750" y="2315"/>
                    </a:lnTo>
                    <a:lnTo>
                      <a:pt x="2750" y="15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 flipH="1">
                <a:off x="1612199" y="2340689"/>
                <a:ext cx="26225" cy="86437"/>
              </a:xfrm>
              <a:custGeom>
                <a:rect b="b" l="l" r="r" t="t"/>
                <a:pathLst>
                  <a:path extrusionOk="0" h="5089" w="1544">
                    <a:moveTo>
                      <a:pt x="797" y="1"/>
                    </a:moveTo>
                    <a:cubicBezTo>
                      <a:pt x="419" y="1"/>
                      <a:pt x="76" y="276"/>
                      <a:pt x="0" y="314"/>
                    </a:cubicBezTo>
                    <a:lnTo>
                      <a:pt x="386" y="797"/>
                    </a:lnTo>
                    <a:cubicBezTo>
                      <a:pt x="531" y="700"/>
                      <a:pt x="772" y="604"/>
                      <a:pt x="820" y="604"/>
                    </a:cubicBezTo>
                    <a:cubicBezTo>
                      <a:pt x="868" y="652"/>
                      <a:pt x="917" y="748"/>
                      <a:pt x="917" y="1086"/>
                    </a:cubicBezTo>
                    <a:cubicBezTo>
                      <a:pt x="917" y="1568"/>
                      <a:pt x="868" y="2099"/>
                      <a:pt x="820" y="2629"/>
                    </a:cubicBezTo>
                    <a:cubicBezTo>
                      <a:pt x="676" y="3787"/>
                      <a:pt x="579" y="4703"/>
                      <a:pt x="965" y="5089"/>
                    </a:cubicBezTo>
                    <a:lnTo>
                      <a:pt x="1399" y="4655"/>
                    </a:lnTo>
                    <a:cubicBezTo>
                      <a:pt x="1206" y="4462"/>
                      <a:pt x="1351" y="3401"/>
                      <a:pt x="1399" y="2726"/>
                    </a:cubicBezTo>
                    <a:cubicBezTo>
                      <a:pt x="1495" y="2147"/>
                      <a:pt x="1544" y="1616"/>
                      <a:pt x="1544" y="1086"/>
                    </a:cubicBezTo>
                    <a:cubicBezTo>
                      <a:pt x="1544" y="555"/>
                      <a:pt x="1399" y="218"/>
                      <a:pt x="1110" y="73"/>
                    </a:cubicBezTo>
                    <a:cubicBezTo>
                      <a:pt x="1006" y="21"/>
                      <a:pt x="900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0" name="Google Shape;520;p32"/>
            <p:cNvSpPr/>
            <p:nvPr/>
          </p:nvSpPr>
          <p:spPr>
            <a:xfrm>
              <a:off x="306861" y="21042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527902" y="20187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32886" y="1339755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/>
          <p:nvPr/>
        </p:nvSpPr>
        <p:spPr>
          <a:xfrm>
            <a:off x="713100" y="3404333"/>
            <a:ext cx="4393500" cy="40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2421300" y="1333758"/>
            <a:ext cx="977100" cy="9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 txBox="1"/>
          <p:nvPr>
            <p:ph type="title"/>
          </p:nvPr>
        </p:nvSpPr>
        <p:spPr>
          <a:xfrm>
            <a:off x="510600" y="2436688"/>
            <a:ext cx="479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0" name="Google Shape;530;p33"/>
          <p:cNvSpPr txBox="1"/>
          <p:nvPr>
            <p:ph idx="2" type="title"/>
          </p:nvPr>
        </p:nvSpPr>
        <p:spPr>
          <a:xfrm>
            <a:off x="2478150" y="1505808"/>
            <a:ext cx="8634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31" name="Google Shape;531;p33"/>
          <p:cNvGrpSpPr/>
          <p:nvPr/>
        </p:nvGrpSpPr>
        <p:grpSpPr>
          <a:xfrm>
            <a:off x="7116202" y="1087038"/>
            <a:ext cx="1679286" cy="2445049"/>
            <a:chOff x="7209336" y="1559957"/>
            <a:chExt cx="1645391" cy="2395698"/>
          </a:xfrm>
        </p:grpSpPr>
        <p:sp>
          <p:nvSpPr>
            <p:cNvPr id="532" name="Google Shape;532;p33"/>
            <p:cNvSpPr/>
            <p:nvPr/>
          </p:nvSpPr>
          <p:spPr>
            <a:xfrm>
              <a:off x="7209336" y="2303173"/>
              <a:ext cx="944278" cy="535891"/>
            </a:xfrm>
            <a:custGeom>
              <a:rect b="b" l="l" r="r" t="t"/>
              <a:pathLst>
                <a:path extrusionOk="0" h="32493" w="57255">
                  <a:moveTo>
                    <a:pt x="12167" y="1"/>
                  </a:moveTo>
                  <a:lnTo>
                    <a:pt x="0" y="6871"/>
                  </a:lnTo>
                  <a:lnTo>
                    <a:pt x="45231" y="32492"/>
                  </a:lnTo>
                  <a:lnTo>
                    <a:pt x="57254" y="25622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209336" y="2416493"/>
              <a:ext cx="724730" cy="1123684"/>
            </a:xfrm>
            <a:custGeom>
              <a:rect b="b" l="l" r="r" t="t"/>
              <a:pathLst>
                <a:path extrusionOk="0" h="68133" w="43943">
                  <a:moveTo>
                    <a:pt x="0" y="0"/>
                  </a:moveTo>
                  <a:lnTo>
                    <a:pt x="0" y="43227"/>
                  </a:lnTo>
                  <a:lnTo>
                    <a:pt x="17320" y="53103"/>
                  </a:lnTo>
                  <a:lnTo>
                    <a:pt x="17892" y="53390"/>
                  </a:lnTo>
                  <a:lnTo>
                    <a:pt x="43943" y="68132"/>
                  </a:lnTo>
                  <a:lnTo>
                    <a:pt x="43943" y="24906"/>
                  </a:lnTo>
                  <a:lnTo>
                    <a:pt x="17892" y="10163"/>
                  </a:lnTo>
                  <a:lnTo>
                    <a:pt x="17320" y="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7955308" y="2725727"/>
              <a:ext cx="198306" cy="162913"/>
            </a:xfrm>
            <a:custGeom>
              <a:rect b="b" l="l" r="r" t="t"/>
              <a:pathLst>
                <a:path extrusionOk="0" h="9878" w="12024">
                  <a:moveTo>
                    <a:pt x="12023" y="1"/>
                  </a:moveTo>
                  <a:lnTo>
                    <a:pt x="0" y="6871"/>
                  </a:lnTo>
                  <a:lnTo>
                    <a:pt x="0" y="9877"/>
                  </a:lnTo>
                  <a:lnTo>
                    <a:pt x="12023" y="2863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546904" y="2610065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1" y="0"/>
                  </a:moveTo>
                  <a:lnTo>
                    <a:pt x="1" y="43227"/>
                  </a:lnTo>
                  <a:lnTo>
                    <a:pt x="716" y="43513"/>
                  </a:lnTo>
                  <a:lnTo>
                    <a:pt x="71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7683825" y="2390517"/>
              <a:ext cx="153463" cy="89719"/>
            </a:xfrm>
            <a:custGeom>
              <a:rect b="b" l="l" r="r" t="t"/>
              <a:pathLst>
                <a:path extrusionOk="0" h="5440" w="9305">
                  <a:moveTo>
                    <a:pt x="6728" y="1"/>
                  </a:moveTo>
                  <a:lnTo>
                    <a:pt x="1" y="3865"/>
                  </a:lnTo>
                  <a:lnTo>
                    <a:pt x="2577" y="5440"/>
                  </a:lnTo>
                  <a:lnTo>
                    <a:pt x="9304" y="1432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683825" y="2454260"/>
              <a:ext cx="42501" cy="217190"/>
            </a:xfrm>
            <a:custGeom>
              <a:rect b="b" l="l" r="r" t="t"/>
              <a:pathLst>
                <a:path extrusionOk="0" h="13169" w="2577">
                  <a:moveTo>
                    <a:pt x="1" y="0"/>
                  </a:moveTo>
                  <a:lnTo>
                    <a:pt x="1" y="11594"/>
                  </a:lnTo>
                  <a:lnTo>
                    <a:pt x="2577" y="13169"/>
                  </a:lnTo>
                  <a:lnTo>
                    <a:pt x="2577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7726310" y="2414118"/>
              <a:ext cx="110978" cy="257332"/>
            </a:xfrm>
            <a:custGeom>
              <a:rect b="b" l="l" r="r" t="t"/>
              <a:pathLst>
                <a:path extrusionOk="0" h="15603" w="6729">
                  <a:moveTo>
                    <a:pt x="6728" y="1"/>
                  </a:moveTo>
                  <a:lnTo>
                    <a:pt x="1" y="4009"/>
                  </a:lnTo>
                  <a:lnTo>
                    <a:pt x="1" y="15603"/>
                  </a:lnTo>
                  <a:lnTo>
                    <a:pt x="6728" y="11595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7759361" y="2404684"/>
              <a:ext cx="120412" cy="70835"/>
            </a:xfrm>
            <a:custGeom>
              <a:rect b="b" l="l" r="r" t="t"/>
              <a:pathLst>
                <a:path extrusionOk="0" h="4295" w="7301">
                  <a:moveTo>
                    <a:pt x="6299" y="0"/>
                  </a:moveTo>
                  <a:lnTo>
                    <a:pt x="1" y="3579"/>
                  </a:lnTo>
                  <a:lnTo>
                    <a:pt x="1146" y="4294"/>
                  </a:lnTo>
                  <a:lnTo>
                    <a:pt x="7301" y="57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759361" y="2463694"/>
              <a:ext cx="18900" cy="217206"/>
            </a:xfrm>
            <a:custGeom>
              <a:rect b="b" l="l" r="r" t="t"/>
              <a:pathLst>
                <a:path extrusionOk="0" h="13170" w="1146">
                  <a:moveTo>
                    <a:pt x="1" y="1"/>
                  </a:moveTo>
                  <a:lnTo>
                    <a:pt x="1" y="12454"/>
                  </a:lnTo>
                  <a:lnTo>
                    <a:pt x="1146" y="13169"/>
                  </a:lnTo>
                  <a:lnTo>
                    <a:pt x="1146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7778245" y="2414118"/>
              <a:ext cx="101528" cy="266783"/>
            </a:xfrm>
            <a:custGeom>
              <a:rect b="b" l="l" r="r" t="t"/>
              <a:pathLst>
                <a:path extrusionOk="0" h="16176" w="6156">
                  <a:moveTo>
                    <a:pt x="6156" y="1"/>
                  </a:moveTo>
                  <a:lnTo>
                    <a:pt x="1" y="3722"/>
                  </a:lnTo>
                  <a:lnTo>
                    <a:pt x="1" y="16175"/>
                  </a:lnTo>
                  <a:lnTo>
                    <a:pt x="6156" y="12597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7785336" y="2357466"/>
              <a:ext cx="148729" cy="85002"/>
            </a:xfrm>
            <a:custGeom>
              <a:rect b="b" l="l" r="r" t="t"/>
              <a:pathLst>
                <a:path extrusionOk="0" h="5154" w="9018">
                  <a:moveTo>
                    <a:pt x="7730" y="1"/>
                  </a:moveTo>
                  <a:lnTo>
                    <a:pt x="0" y="4438"/>
                  </a:lnTo>
                  <a:lnTo>
                    <a:pt x="1289" y="5154"/>
                  </a:lnTo>
                  <a:lnTo>
                    <a:pt x="9018" y="71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785336" y="2430643"/>
              <a:ext cx="21259" cy="266783"/>
            </a:xfrm>
            <a:custGeom>
              <a:rect b="b" l="l" r="r" t="t"/>
              <a:pathLst>
                <a:path extrusionOk="0" h="16176" w="1289">
                  <a:moveTo>
                    <a:pt x="0" y="1"/>
                  </a:moveTo>
                  <a:lnTo>
                    <a:pt x="0" y="15316"/>
                  </a:lnTo>
                  <a:lnTo>
                    <a:pt x="1289" y="16175"/>
                  </a:lnTo>
                  <a:lnTo>
                    <a:pt x="1289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806579" y="2369275"/>
              <a:ext cx="127487" cy="328151"/>
            </a:xfrm>
            <a:custGeom>
              <a:rect b="b" l="l" r="r" t="t"/>
              <a:pathLst>
                <a:path extrusionOk="0" h="19897" w="7730">
                  <a:moveTo>
                    <a:pt x="7730" y="0"/>
                  </a:moveTo>
                  <a:lnTo>
                    <a:pt x="1" y="4438"/>
                  </a:lnTo>
                  <a:lnTo>
                    <a:pt x="1" y="19896"/>
                  </a:lnTo>
                  <a:lnTo>
                    <a:pt x="7730" y="15316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811296" y="2442452"/>
              <a:ext cx="165271" cy="94436"/>
            </a:xfrm>
            <a:custGeom>
              <a:rect b="b" l="l" r="r" t="t"/>
              <a:pathLst>
                <a:path extrusionOk="0" h="5726" w="10021">
                  <a:moveTo>
                    <a:pt x="7158" y="1"/>
                  </a:moveTo>
                  <a:lnTo>
                    <a:pt x="1" y="4151"/>
                  </a:lnTo>
                  <a:lnTo>
                    <a:pt x="2720" y="5726"/>
                  </a:lnTo>
                  <a:lnTo>
                    <a:pt x="10020" y="1575"/>
                  </a:lnTo>
                  <a:lnTo>
                    <a:pt x="7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811296" y="2510912"/>
              <a:ext cx="44876" cy="231357"/>
            </a:xfrm>
            <a:custGeom>
              <a:rect b="b" l="l" r="r" t="t"/>
              <a:pathLst>
                <a:path extrusionOk="0" h="14028" w="2721">
                  <a:moveTo>
                    <a:pt x="1" y="0"/>
                  </a:moveTo>
                  <a:lnTo>
                    <a:pt x="1" y="12310"/>
                  </a:lnTo>
                  <a:lnTo>
                    <a:pt x="2720" y="14028"/>
                  </a:lnTo>
                  <a:lnTo>
                    <a:pt x="2720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7856155" y="2468427"/>
              <a:ext cx="120412" cy="273841"/>
            </a:xfrm>
            <a:custGeom>
              <a:rect b="b" l="l" r="r" t="t"/>
              <a:pathLst>
                <a:path extrusionOk="0" h="16604" w="7301">
                  <a:moveTo>
                    <a:pt x="7300" y="0"/>
                  </a:moveTo>
                  <a:lnTo>
                    <a:pt x="0" y="4151"/>
                  </a:lnTo>
                  <a:lnTo>
                    <a:pt x="0" y="16604"/>
                  </a:lnTo>
                  <a:lnTo>
                    <a:pt x="7300" y="12310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7934049" y="2711560"/>
              <a:ext cx="920677" cy="531174"/>
            </a:xfrm>
            <a:custGeom>
              <a:rect b="b" l="l" r="r" t="t"/>
              <a:pathLst>
                <a:path extrusionOk="0" h="32207" w="55824">
                  <a:moveTo>
                    <a:pt x="12167" y="1"/>
                  </a:moveTo>
                  <a:lnTo>
                    <a:pt x="1" y="7015"/>
                  </a:lnTo>
                  <a:lnTo>
                    <a:pt x="43800" y="32206"/>
                  </a:lnTo>
                  <a:lnTo>
                    <a:pt x="55823" y="25336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7934049" y="2827238"/>
              <a:ext cx="722388" cy="1128417"/>
            </a:xfrm>
            <a:custGeom>
              <a:rect b="b" l="l" r="r" t="t"/>
              <a:pathLst>
                <a:path extrusionOk="0" h="68420" w="43801">
                  <a:moveTo>
                    <a:pt x="1" y="1"/>
                  </a:moveTo>
                  <a:lnTo>
                    <a:pt x="1" y="43227"/>
                  </a:lnTo>
                  <a:lnTo>
                    <a:pt x="20040" y="54821"/>
                  </a:lnTo>
                  <a:lnTo>
                    <a:pt x="20612" y="55108"/>
                  </a:lnTo>
                  <a:lnTo>
                    <a:pt x="43800" y="68419"/>
                  </a:lnTo>
                  <a:lnTo>
                    <a:pt x="43800" y="25192"/>
                  </a:lnTo>
                  <a:lnTo>
                    <a:pt x="20612" y="11881"/>
                  </a:lnTo>
                  <a:lnTo>
                    <a:pt x="20040" y="11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8656421" y="3129397"/>
              <a:ext cx="198306" cy="826258"/>
            </a:xfrm>
            <a:custGeom>
              <a:rect b="b" l="l" r="r" t="t"/>
              <a:pathLst>
                <a:path extrusionOk="0" h="50099" w="12024">
                  <a:moveTo>
                    <a:pt x="12023" y="1"/>
                  </a:moveTo>
                  <a:lnTo>
                    <a:pt x="0" y="6871"/>
                  </a:lnTo>
                  <a:lnTo>
                    <a:pt x="0" y="50098"/>
                  </a:lnTo>
                  <a:lnTo>
                    <a:pt x="12023" y="43228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8264542" y="3016094"/>
              <a:ext cx="9467" cy="720013"/>
            </a:xfrm>
            <a:custGeom>
              <a:rect b="b" l="l" r="r" t="t"/>
              <a:pathLst>
                <a:path extrusionOk="0" h="43657" w="574">
                  <a:moveTo>
                    <a:pt x="1" y="0"/>
                  </a:moveTo>
                  <a:lnTo>
                    <a:pt x="1" y="43370"/>
                  </a:lnTo>
                  <a:lnTo>
                    <a:pt x="573" y="43657"/>
                  </a:lnTo>
                  <a:lnTo>
                    <a:pt x="573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7511495" y="2798904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6"/>
                  </a:lnTo>
                  <a:lnTo>
                    <a:pt x="859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7579955" y="2836688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859" y="11022"/>
                  </a:lnTo>
                  <a:lnTo>
                    <a:pt x="859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8229133" y="3216742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5"/>
                  </a:lnTo>
                  <a:lnTo>
                    <a:pt x="859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8297593" y="3254526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716" y="11021"/>
                  </a:lnTo>
                  <a:lnTo>
                    <a:pt x="859" y="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7910448" y="2813071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0" y="1"/>
                  </a:moveTo>
                  <a:lnTo>
                    <a:pt x="0" y="43228"/>
                  </a:lnTo>
                  <a:lnTo>
                    <a:pt x="716" y="43514"/>
                  </a:lnTo>
                  <a:lnTo>
                    <a:pt x="71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8219699" y="1559957"/>
              <a:ext cx="516990" cy="1170902"/>
            </a:xfrm>
            <a:custGeom>
              <a:rect b="b" l="l" r="r" t="t"/>
              <a:pathLst>
                <a:path extrusionOk="0" h="70996" w="31347">
                  <a:moveTo>
                    <a:pt x="4008" y="10020"/>
                  </a:moveTo>
                  <a:lnTo>
                    <a:pt x="13598" y="15602"/>
                  </a:lnTo>
                  <a:lnTo>
                    <a:pt x="13598" y="17033"/>
                  </a:lnTo>
                  <a:lnTo>
                    <a:pt x="4008" y="11594"/>
                  </a:lnTo>
                  <a:lnTo>
                    <a:pt x="4008" y="10020"/>
                  </a:lnTo>
                  <a:close/>
                  <a:moveTo>
                    <a:pt x="4008" y="13884"/>
                  </a:moveTo>
                  <a:lnTo>
                    <a:pt x="13598" y="19466"/>
                  </a:lnTo>
                  <a:lnTo>
                    <a:pt x="13598" y="20898"/>
                  </a:lnTo>
                  <a:lnTo>
                    <a:pt x="4008" y="15459"/>
                  </a:lnTo>
                  <a:lnTo>
                    <a:pt x="4008" y="13884"/>
                  </a:lnTo>
                  <a:close/>
                  <a:moveTo>
                    <a:pt x="4008" y="17749"/>
                  </a:moveTo>
                  <a:lnTo>
                    <a:pt x="13598" y="23331"/>
                  </a:lnTo>
                  <a:lnTo>
                    <a:pt x="13598" y="24762"/>
                  </a:lnTo>
                  <a:lnTo>
                    <a:pt x="4008" y="19323"/>
                  </a:lnTo>
                  <a:lnTo>
                    <a:pt x="4008" y="17749"/>
                  </a:lnTo>
                  <a:close/>
                  <a:moveTo>
                    <a:pt x="4008" y="21757"/>
                  </a:moveTo>
                  <a:lnTo>
                    <a:pt x="13455" y="27196"/>
                  </a:lnTo>
                  <a:lnTo>
                    <a:pt x="13455" y="28627"/>
                  </a:lnTo>
                  <a:lnTo>
                    <a:pt x="4008" y="23188"/>
                  </a:lnTo>
                  <a:lnTo>
                    <a:pt x="4008" y="21757"/>
                  </a:lnTo>
                  <a:close/>
                  <a:moveTo>
                    <a:pt x="17827" y="19060"/>
                  </a:moveTo>
                  <a:cubicBezTo>
                    <a:pt x="18082" y="19060"/>
                    <a:pt x="18388" y="19142"/>
                    <a:pt x="18751" y="19323"/>
                  </a:cubicBezTo>
                  <a:cubicBezTo>
                    <a:pt x="18751" y="19323"/>
                    <a:pt x="18751" y="19323"/>
                    <a:pt x="18894" y="19466"/>
                  </a:cubicBezTo>
                  <a:cubicBezTo>
                    <a:pt x="20468" y="20325"/>
                    <a:pt x="22043" y="24333"/>
                    <a:pt x="22043" y="24333"/>
                  </a:cubicBezTo>
                  <a:cubicBezTo>
                    <a:pt x="22043" y="24333"/>
                    <a:pt x="23215" y="22477"/>
                    <a:pt x="24752" y="22477"/>
                  </a:cubicBezTo>
                  <a:cubicBezTo>
                    <a:pt x="25076" y="22477"/>
                    <a:pt x="25416" y="22559"/>
                    <a:pt x="25764" y="22759"/>
                  </a:cubicBezTo>
                  <a:cubicBezTo>
                    <a:pt x="25908" y="22902"/>
                    <a:pt x="26194" y="23188"/>
                    <a:pt x="26480" y="23474"/>
                  </a:cubicBezTo>
                  <a:cubicBezTo>
                    <a:pt x="28770" y="26051"/>
                    <a:pt x="27339" y="28770"/>
                    <a:pt x="25621" y="29629"/>
                  </a:cubicBezTo>
                  <a:cubicBezTo>
                    <a:pt x="24047" y="30631"/>
                    <a:pt x="21757" y="30774"/>
                    <a:pt x="21757" y="30774"/>
                  </a:cubicBezTo>
                  <a:cubicBezTo>
                    <a:pt x="21757" y="30822"/>
                    <a:pt x="21757" y="30838"/>
                    <a:pt x="21751" y="30838"/>
                  </a:cubicBezTo>
                  <a:cubicBezTo>
                    <a:pt x="21741" y="30838"/>
                    <a:pt x="21709" y="30774"/>
                    <a:pt x="21613" y="30774"/>
                  </a:cubicBezTo>
                  <a:cubicBezTo>
                    <a:pt x="20612" y="30202"/>
                    <a:pt x="17892" y="25049"/>
                    <a:pt x="17606" y="24333"/>
                  </a:cubicBezTo>
                  <a:cubicBezTo>
                    <a:pt x="16622" y="22119"/>
                    <a:pt x="16272" y="19060"/>
                    <a:pt x="17827" y="19060"/>
                  </a:cubicBezTo>
                  <a:close/>
                  <a:moveTo>
                    <a:pt x="6441" y="29057"/>
                  </a:moveTo>
                  <a:lnTo>
                    <a:pt x="8588" y="30202"/>
                  </a:lnTo>
                  <a:lnTo>
                    <a:pt x="8588" y="32492"/>
                  </a:lnTo>
                  <a:lnTo>
                    <a:pt x="10449" y="33637"/>
                  </a:lnTo>
                  <a:lnTo>
                    <a:pt x="10449" y="36070"/>
                  </a:lnTo>
                  <a:lnTo>
                    <a:pt x="8588" y="34925"/>
                  </a:lnTo>
                  <a:lnTo>
                    <a:pt x="8588" y="37215"/>
                  </a:lnTo>
                  <a:lnTo>
                    <a:pt x="6441" y="35927"/>
                  </a:lnTo>
                  <a:lnTo>
                    <a:pt x="6441" y="33780"/>
                  </a:lnTo>
                  <a:lnTo>
                    <a:pt x="4437" y="32635"/>
                  </a:lnTo>
                  <a:lnTo>
                    <a:pt x="4437" y="30058"/>
                  </a:lnTo>
                  <a:lnTo>
                    <a:pt x="6441" y="31204"/>
                  </a:lnTo>
                  <a:lnTo>
                    <a:pt x="6441" y="29057"/>
                  </a:lnTo>
                  <a:close/>
                  <a:moveTo>
                    <a:pt x="17463" y="34925"/>
                  </a:moveTo>
                  <a:lnTo>
                    <a:pt x="27625" y="40794"/>
                  </a:lnTo>
                  <a:lnTo>
                    <a:pt x="27625" y="42225"/>
                  </a:lnTo>
                  <a:lnTo>
                    <a:pt x="17463" y="36356"/>
                  </a:lnTo>
                  <a:lnTo>
                    <a:pt x="17463" y="34925"/>
                  </a:lnTo>
                  <a:close/>
                  <a:moveTo>
                    <a:pt x="14027" y="36500"/>
                  </a:moveTo>
                  <a:lnTo>
                    <a:pt x="27625" y="44372"/>
                  </a:lnTo>
                  <a:lnTo>
                    <a:pt x="27625" y="45803"/>
                  </a:lnTo>
                  <a:lnTo>
                    <a:pt x="14027" y="38074"/>
                  </a:lnTo>
                  <a:lnTo>
                    <a:pt x="14027" y="36500"/>
                  </a:lnTo>
                  <a:close/>
                  <a:moveTo>
                    <a:pt x="13455" y="40078"/>
                  </a:moveTo>
                  <a:lnTo>
                    <a:pt x="27625" y="48237"/>
                  </a:lnTo>
                  <a:lnTo>
                    <a:pt x="27625" y="49668"/>
                  </a:lnTo>
                  <a:lnTo>
                    <a:pt x="13455" y="41509"/>
                  </a:lnTo>
                  <a:lnTo>
                    <a:pt x="13455" y="40078"/>
                  </a:lnTo>
                  <a:close/>
                  <a:moveTo>
                    <a:pt x="3722" y="38360"/>
                  </a:moveTo>
                  <a:lnTo>
                    <a:pt x="27625" y="52101"/>
                  </a:lnTo>
                  <a:lnTo>
                    <a:pt x="27482" y="53533"/>
                  </a:lnTo>
                  <a:lnTo>
                    <a:pt x="3722" y="39792"/>
                  </a:lnTo>
                  <a:lnTo>
                    <a:pt x="3722" y="38360"/>
                  </a:lnTo>
                  <a:close/>
                  <a:moveTo>
                    <a:pt x="3722" y="42225"/>
                  </a:moveTo>
                  <a:lnTo>
                    <a:pt x="27482" y="55966"/>
                  </a:lnTo>
                  <a:lnTo>
                    <a:pt x="27482" y="57397"/>
                  </a:lnTo>
                  <a:lnTo>
                    <a:pt x="3722" y="43656"/>
                  </a:lnTo>
                  <a:lnTo>
                    <a:pt x="3722" y="42225"/>
                  </a:lnTo>
                  <a:close/>
                  <a:moveTo>
                    <a:pt x="3722" y="46090"/>
                  </a:moveTo>
                  <a:lnTo>
                    <a:pt x="27482" y="59831"/>
                  </a:lnTo>
                  <a:lnTo>
                    <a:pt x="27482" y="61262"/>
                  </a:lnTo>
                  <a:lnTo>
                    <a:pt x="3722" y="47521"/>
                  </a:lnTo>
                  <a:lnTo>
                    <a:pt x="3722" y="46090"/>
                  </a:lnTo>
                  <a:close/>
                  <a:moveTo>
                    <a:pt x="143" y="0"/>
                  </a:moveTo>
                  <a:lnTo>
                    <a:pt x="0" y="52960"/>
                  </a:lnTo>
                  <a:lnTo>
                    <a:pt x="31204" y="70995"/>
                  </a:lnTo>
                  <a:lnTo>
                    <a:pt x="31347" y="1803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8285785" y="1725195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8285785" y="1788939"/>
              <a:ext cx="158180" cy="115678"/>
            </a:xfrm>
            <a:custGeom>
              <a:rect b="b" l="l" r="r" t="t"/>
              <a:pathLst>
                <a:path extrusionOk="0" h="7014" w="9591">
                  <a:moveTo>
                    <a:pt x="1" y="0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8285785" y="1852666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8285785" y="1918768"/>
              <a:ext cx="158180" cy="113336"/>
            </a:xfrm>
            <a:custGeom>
              <a:rect b="b" l="l" r="r" t="t"/>
              <a:pathLst>
                <a:path extrusionOk="0" h="6872" w="9591">
                  <a:moveTo>
                    <a:pt x="1" y="1"/>
                  </a:moveTo>
                  <a:lnTo>
                    <a:pt x="1" y="1432"/>
                  </a:lnTo>
                  <a:lnTo>
                    <a:pt x="9448" y="6871"/>
                  </a:lnTo>
                  <a:lnTo>
                    <a:pt x="9591" y="5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8451040" y="2161917"/>
              <a:ext cx="224282" cy="153463"/>
            </a:xfrm>
            <a:custGeom>
              <a:rect b="b" l="l" r="r" t="t"/>
              <a:pathLst>
                <a:path extrusionOk="0" h="9305" w="13599">
                  <a:moveTo>
                    <a:pt x="0" y="1"/>
                  </a:moveTo>
                  <a:lnTo>
                    <a:pt x="0" y="1575"/>
                  </a:lnTo>
                  <a:lnTo>
                    <a:pt x="13598" y="9304"/>
                  </a:lnTo>
                  <a:lnTo>
                    <a:pt x="13598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8507691" y="2135958"/>
              <a:ext cx="167630" cy="120395"/>
            </a:xfrm>
            <a:custGeom>
              <a:rect b="b" l="l" r="r" t="t"/>
              <a:pathLst>
                <a:path extrusionOk="0" h="7300" w="10164">
                  <a:moveTo>
                    <a:pt x="1" y="0"/>
                  </a:moveTo>
                  <a:lnTo>
                    <a:pt x="1" y="1431"/>
                  </a:lnTo>
                  <a:lnTo>
                    <a:pt x="10163" y="7300"/>
                  </a:lnTo>
                  <a:lnTo>
                    <a:pt x="10163" y="5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8441589" y="2220927"/>
              <a:ext cx="233732" cy="158196"/>
            </a:xfrm>
            <a:custGeom>
              <a:rect b="b" l="l" r="r" t="t"/>
              <a:pathLst>
                <a:path extrusionOk="0" h="9592" w="14172">
                  <a:moveTo>
                    <a:pt x="1" y="1"/>
                  </a:moveTo>
                  <a:lnTo>
                    <a:pt x="1" y="1432"/>
                  </a:lnTo>
                  <a:lnTo>
                    <a:pt x="14171" y="9591"/>
                  </a:lnTo>
                  <a:lnTo>
                    <a:pt x="14171" y="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8281068" y="2192609"/>
              <a:ext cx="394253" cy="250241"/>
            </a:xfrm>
            <a:custGeom>
              <a:rect b="b" l="l" r="r" t="t"/>
              <a:pathLst>
                <a:path extrusionOk="0" h="15173" w="23905">
                  <a:moveTo>
                    <a:pt x="1" y="0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904" y="137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8281068" y="2256336"/>
              <a:ext cx="391878" cy="250257"/>
            </a:xfrm>
            <a:custGeom>
              <a:rect b="b" l="l" r="r" t="t"/>
              <a:pathLst>
                <a:path extrusionOk="0" h="15174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8281068" y="2320080"/>
              <a:ext cx="391878" cy="250241"/>
            </a:xfrm>
            <a:custGeom>
              <a:rect b="b" l="l" r="r" t="t"/>
              <a:pathLst>
                <a:path extrusionOk="0" h="15173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488049" y="1874288"/>
              <a:ext cx="206156" cy="194265"/>
            </a:xfrm>
            <a:custGeom>
              <a:rect b="b" l="l" r="r" t="t"/>
              <a:pathLst>
                <a:path extrusionOk="0" h="11779" w="12500">
                  <a:moveTo>
                    <a:pt x="1556" y="1"/>
                  </a:moveTo>
                  <a:cubicBezTo>
                    <a:pt x="1" y="1"/>
                    <a:pt x="351" y="3060"/>
                    <a:pt x="1335" y="5274"/>
                  </a:cubicBezTo>
                  <a:cubicBezTo>
                    <a:pt x="1621" y="5990"/>
                    <a:pt x="4341" y="11143"/>
                    <a:pt x="5342" y="11715"/>
                  </a:cubicBezTo>
                  <a:cubicBezTo>
                    <a:pt x="5438" y="11715"/>
                    <a:pt x="5470" y="11779"/>
                    <a:pt x="5480" y="11779"/>
                  </a:cubicBezTo>
                  <a:cubicBezTo>
                    <a:pt x="5486" y="11779"/>
                    <a:pt x="5486" y="11763"/>
                    <a:pt x="5486" y="11715"/>
                  </a:cubicBezTo>
                  <a:cubicBezTo>
                    <a:pt x="5486" y="11715"/>
                    <a:pt x="7776" y="11572"/>
                    <a:pt x="9350" y="10570"/>
                  </a:cubicBezTo>
                  <a:cubicBezTo>
                    <a:pt x="11068" y="9711"/>
                    <a:pt x="12499" y="6992"/>
                    <a:pt x="10209" y="4415"/>
                  </a:cubicBezTo>
                  <a:cubicBezTo>
                    <a:pt x="9923" y="4129"/>
                    <a:pt x="9637" y="3843"/>
                    <a:pt x="9493" y="3700"/>
                  </a:cubicBezTo>
                  <a:cubicBezTo>
                    <a:pt x="9145" y="3500"/>
                    <a:pt x="8805" y="3418"/>
                    <a:pt x="8481" y="3418"/>
                  </a:cubicBezTo>
                  <a:cubicBezTo>
                    <a:pt x="6944" y="3418"/>
                    <a:pt x="5772" y="5274"/>
                    <a:pt x="5772" y="5274"/>
                  </a:cubicBezTo>
                  <a:cubicBezTo>
                    <a:pt x="5772" y="5274"/>
                    <a:pt x="4197" y="1266"/>
                    <a:pt x="2623" y="407"/>
                  </a:cubicBezTo>
                  <a:cubicBezTo>
                    <a:pt x="2480" y="264"/>
                    <a:pt x="2480" y="264"/>
                    <a:pt x="2480" y="264"/>
                  </a:cubicBezTo>
                  <a:cubicBezTo>
                    <a:pt x="2117" y="83"/>
                    <a:pt x="181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8325927" y="2039163"/>
              <a:ext cx="35426" cy="134579"/>
            </a:xfrm>
            <a:custGeom>
              <a:rect b="b" l="l" r="r" t="t"/>
              <a:pathLst>
                <a:path extrusionOk="0" h="8160" w="2148">
                  <a:moveTo>
                    <a:pt x="0" y="1"/>
                  </a:moveTo>
                  <a:lnTo>
                    <a:pt x="0" y="2148"/>
                  </a:lnTo>
                  <a:lnTo>
                    <a:pt x="2147" y="3436"/>
                  </a:lnTo>
                  <a:lnTo>
                    <a:pt x="2147" y="1146"/>
                  </a:lnTo>
                  <a:lnTo>
                    <a:pt x="0" y="1"/>
                  </a:lnTo>
                  <a:close/>
                  <a:moveTo>
                    <a:pt x="0" y="4724"/>
                  </a:moveTo>
                  <a:lnTo>
                    <a:pt x="0" y="6871"/>
                  </a:lnTo>
                  <a:lnTo>
                    <a:pt x="2147" y="8159"/>
                  </a:lnTo>
                  <a:lnTo>
                    <a:pt x="2147" y="5869"/>
                  </a:lnTo>
                  <a:lnTo>
                    <a:pt x="0" y="4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8292877" y="2055689"/>
              <a:ext cx="99153" cy="99169"/>
            </a:xfrm>
            <a:custGeom>
              <a:rect b="b" l="l" r="r" t="t"/>
              <a:pathLst>
                <a:path extrusionOk="0" h="6013" w="6012">
                  <a:moveTo>
                    <a:pt x="0" y="0"/>
                  </a:moveTo>
                  <a:lnTo>
                    <a:pt x="0" y="2577"/>
                  </a:lnTo>
                  <a:lnTo>
                    <a:pt x="2004" y="3722"/>
                  </a:lnTo>
                  <a:lnTo>
                    <a:pt x="4151" y="4867"/>
                  </a:lnTo>
                  <a:lnTo>
                    <a:pt x="6012" y="6012"/>
                  </a:lnTo>
                  <a:lnTo>
                    <a:pt x="6012" y="3579"/>
                  </a:lnTo>
                  <a:lnTo>
                    <a:pt x="4151" y="2434"/>
                  </a:lnTo>
                  <a:lnTo>
                    <a:pt x="2004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3"/>
          <p:cNvGrpSpPr/>
          <p:nvPr/>
        </p:nvGrpSpPr>
        <p:grpSpPr>
          <a:xfrm>
            <a:off x="5497696" y="1983742"/>
            <a:ext cx="2531077" cy="2859178"/>
            <a:chOff x="5243499" y="2046616"/>
            <a:chExt cx="2197879" cy="2482787"/>
          </a:xfrm>
        </p:grpSpPr>
        <p:sp>
          <p:nvSpPr>
            <p:cNvPr id="572" name="Google Shape;572;p33"/>
            <p:cNvSpPr/>
            <p:nvPr/>
          </p:nvSpPr>
          <p:spPr>
            <a:xfrm>
              <a:off x="6865128" y="2729550"/>
              <a:ext cx="238996" cy="290497"/>
            </a:xfrm>
            <a:custGeom>
              <a:rect b="b" l="l" r="r" t="t"/>
              <a:pathLst>
                <a:path extrusionOk="0" h="19962" w="16423">
                  <a:moveTo>
                    <a:pt x="12616" y="9794"/>
                  </a:moveTo>
                  <a:lnTo>
                    <a:pt x="12616" y="9794"/>
                  </a:lnTo>
                  <a:cubicBezTo>
                    <a:pt x="12500" y="9991"/>
                    <a:pt x="12388" y="10191"/>
                    <a:pt x="12280" y="10393"/>
                  </a:cubicBezTo>
                  <a:lnTo>
                    <a:pt x="12280" y="10393"/>
                  </a:lnTo>
                  <a:cubicBezTo>
                    <a:pt x="12370" y="10230"/>
                    <a:pt x="12481" y="10031"/>
                    <a:pt x="12616" y="9794"/>
                  </a:cubicBezTo>
                  <a:close/>
                  <a:moveTo>
                    <a:pt x="7195" y="0"/>
                  </a:moveTo>
                  <a:cubicBezTo>
                    <a:pt x="4807" y="0"/>
                    <a:pt x="2569" y="1085"/>
                    <a:pt x="1869" y="2084"/>
                  </a:cubicBezTo>
                  <a:cubicBezTo>
                    <a:pt x="1169" y="3369"/>
                    <a:pt x="468" y="3369"/>
                    <a:pt x="468" y="3369"/>
                  </a:cubicBezTo>
                  <a:lnTo>
                    <a:pt x="117" y="3369"/>
                  </a:lnTo>
                  <a:cubicBezTo>
                    <a:pt x="117" y="3369"/>
                    <a:pt x="1" y="3720"/>
                    <a:pt x="5023" y="7691"/>
                  </a:cubicBezTo>
                  <a:cubicBezTo>
                    <a:pt x="10046" y="11779"/>
                    <a:pt x="5958" y="17503"/>
                    <a:pt x="8060" y="19138"/>
                  </a:cubicBezTo>
                  <a:cubicBezTo>
                    <a:pt x="8864" y="19763"/>
                    <a:pt x="9463" y="19962"/>
                    <a:pt x="9850" y="19962"/>
                  </a:cubicBezTo>
                  <a:cubicBezTo>
                    <a:pt x="10477" y="19962"/>
                    <a:pt x="10551" y="19444"/>
                    <a:pt x="10046" y="19372"/>
                  </a:cubicBezTo>
                  <a:cubicBezTo>
                    <a:pt x="9267" y="19260"/>
                    <a:pt x="10079" y="14481"/>
                    <a:pt x="12280" y="10393"/>
                  </a:cubicBezTo>
                  <a:lnTo>
                    <a:pt x="12280" y="10393"/>
                  </a:lnTo>
                  <a:cubicBezTo>
                    <a:pt x="12051" y="10807"/>
                    <a:pt x="11959" y="10990"/>
                    <a:pt x="11955" y="10990"/>
                  </a:cubicBezTo>
                  <a:cubicBezTo>
                    <a:pt x="11929" y="10990"/>
                    <a:pt x="16423" y="1662"/>
                    <a:pt x="8411" y="99"/>
                  </a:cubicBezTo>
                  <a:cubicBezTo>
                    <a:pt x="8006" y="31"/>
                    <a:pt x="7598" y="0"/>
                    <a:pt x="7195" y="0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27151" y="2421604"/>
              <a:ext cx="318874" cy="435935"/>
            </a:xfrm>
            <a:custGeom>
              <a:rect b="b" l="l" r="r" t="t"/>
              <a:pathLst>
                <a:path extrusionOk="0" h="29956" w="21912">
                  <a:moveTo>
                    <a:pt x="19361" y="3102"/>
                  </a:moveTo>
                  <a:cubicBezTo>
                    <a:pt x="19168" y="3102"/>
                    <a:pt x="18945" y="3156"/>
                    <a:pt x="18690" y="3272"/>
                  </a:cubicBezTo>
                  <a:cubicBezTo>
                    <a:pt x="15069" y="4907"/>
                    <a:pt x="14134" y="1"/>
                    <a:pt x="8294" y="17755"/>
                  </a:cubicBezTo>
                  <a:cubicBezTo>
                    <a:pt x="8294" y="17755"/>
                    <a:pt x="5607" y="22778"/>
                    <a:pt x="3972" y="23129"/>
                  </a:cubicBezTo>
                  <a:cubicBezTo>
                    <a:pt x="2337" y="23479"/>
                    <a:pt x="1" y="25114"/>
                    <a:pt x="1" y="25114"/>
                  </a:cubicBezTo>
                  <a:lnTo>
                    <a:pt x="2454" y="29903"/>
                  </a:lnTo>
                  <a:cubicBezTo>
                    <a:pt x="2454" y="29903"/>
                    <a:pt x="3180" y="29955"/>
                    <a:pt x="4271" y="29955"/>
                  </a:cubicBezTo>
                  <a:cubicBezTo>
                    <a:pt x="6451" y="29955"/>
                    <a:pt x="10085" y="29748"/>
                    <a:pt x="12265" y="28502"/>
                  </a:cubicBezTo>
                  <a:cubicBezTo>
                    <a:pt x="15653" y="26516"/>
                    <a:pt x="18690" y="14018"/>
                    <a:pt x="19040" y="13200"/>
                  </a:cubicBezTo>
                  <a:cubicBezTo>
                    <a:pt x="19366" y="12440"/>
                    <a:pt x="21912" y="3102"/>
                    <a:pt x="19361" y="31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827728" y="2502152"/>
              <a:ext cx="495513" cy="686936"/>
            </a:xfrm>
            <a:custGeom>
              <a:rect b="b" l="l" r="r" t="t"/>
              <a:pathLst>
                <a:path extrusionOk="0" h="47204" w="34050">
                  <a:moveTo>
                    <a:pt x="8248" y="1"/>
                  </a:moveTo>
                  <a:cubicBezTo>
                    <a:pt x="6708" y="1"/>
                    <a:pt x="6024" y="1672"/>
                    <a:pt x="3271" y="3343"/>
                  </a:cubicBezTo>
                  <a:cubicBezTo>
                    <a:pt x="1" y="5212"/>
                    <a:pt x="1169" y="18878"/>
                    <a:pt x="1753" y="22266"/>
                  </a:cubicBezTo>
                  <a:cubicBezTo>
                    <a:pt x="2454" y="25653"/>
                    <a:pt x="9345" y="29975"/>
                    <a:pt x="7944" y="32428"/>
                  </a:cubicBezTo>
                  <a:cubicBezTo>
                    <a:pt x="2804" y="41188"/>
                    <a:pt x="16938" y="43408"/>
                    <a:pt x="26633" y="45744"/>
                  </a:cubicBezTo>
                  <a:cubicBezTo>
                    <a:pt x="31480" y="46912"/>
                    <a:pt x="33144" y="47204"/>
                    <a:pt x="33597" y="47204"/>
                  </a:cubicBezTo>
                  <a:cubicBezTo>
                    <a:pt x="34050" y="47204"/>
                    <a:pt x="33290" y="46912"/>
                    <a:pt x="33290" y="46912"/>
                  </a:cubicBezTo>
                  <a:cubicBezTo>
                    <a:pt x="33290" y="46912"/>
                    <a:pt x="33641" y="36633"/>
                    <a:pt x="32239" y="34180"/>
                  </a:cubicBezTo>
                  <a:cubicBezTo>
                    <a:pt x="30721" y="31727"/>
                    <a:pt x="17872" y="27522"/>
                    <a:pt x="17872" y="26471"/>
                  </a:cubicBezTo>
                  <a:cubicBezTo>
                    <a:pt x="17872" y="20864"/>
                    <a:pt x="14368" y="189"/>
                    <a:pt x="14368" y="189"/>
                  </a:cubicBezTo>
                  <a:cubicBezTo>
                    <a:pt x="14368" y="189"/>
                    <a:pt x="13174" y="501"/>
                    <a:pt x="11651" y="501"/>
                  </a:cubicBezTo>
                  <a:cubicBezTo>
                    <a:pt x="10890" y="501"/>
                    <a:pt x="10046" y="423"/>
                    <a:pt x="9228" y="189"/>
                  </a:cubicBezTo>
                  <a:cubicBezTo>
                    <a:pt x="8858" y="60"/>
                    <a:pt x="8538" y="1"/>
                    <a:pt x="8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6848131" y="2960454"/>
              <a:ext cx="263488" cy="1192781"/>
            </a:xfrm>
            <a:custGeom>
              <a:rect b="b" l="l" r="r" t="t"/>
              <a:pathLst>
                <a:path extrusionOk="0" h="81964" w="18106">
                  <a:moveTo>
                    <a:pt x="4439" y="0"/>
                  </a:moveTo>
                  <a:cubicBezTo>
                    <a:pt x="4439" y="0"/>
                    <a:pt x="2103" y="1753"/>
                    <a:pt x="1052" y="14017"/>
                  </a:cubicBezTo>
                  <a:cubicBezTo>
                    <a:pt x="0" y="26165"/>
                    <a:pt x="2687" y="41934"/>
                    <a:pt x="4673" y="44036"/>
                  </a:cubicBezTo>
                  <a:cubicBezTo>
                    <a:pt x="6775" y="46139"/>
                    <a:pt x="7943" y="55834"/>
                    <a:pt x="7943" y="60272"/>
                  </a:cubicBezTo>
                  <a:cubicBezTo>
                    <a:pt x="7943" y="64594"/>
                    <a:pt x="7476" y="68682"/>
                    <a:pt x="5724" y="70902"/>
                  </a:cubicBezTo>
                  <a:cubicBezTo>
                    <a:pt x="4089" y="73121"/>
                    <a:pt x="1402" y="76158"/>
                    <a:pt x="818" y="76742"/>
                  </a:cubicBezTo>
                  <a:cubicBezTo>
                    <a:pt x="234" y="77326"/>
                    <a:pt x="117" y="81181"/>
                    <a:pt x="1285" y="81881"/>
                  </a:cubicBezTo>
                  <a:cubicBezTo>
                    <a:pt x="1397" y="81937"/>
                    <a:pt x="1541" y="81963"/>
                    <a:pt x="1713" y="81963"/>
                  </a:cubicBezTo>
                  <a:cubicBezTo>
                    <a:pt x="3338" y="81963"/>
                    <a:pt x="7387" y="79634"/>
                    <a:pt x="8761" y="78261"/>
                  </a:cubicBezTo>
                  <a:cubicBezTo>
                    <a:pt x="10163" y="76859"/>
                    <a:pt x="12499" y="72420"/>
                    <a:pt x="13667" y="72420"/>
                  </a:cubicBezTo>
                  <a:cubicBezTo>
                    <a:pt x="14952" y="72420"/>
                    <a:pt x="13433" y="69150"/>
                    <a:pt x="13433" y="65879"/>
                  </a:cubicBezTo>
                  <a:cubicBezTo>
                    <a:pt x="13433" y="62725"/>
                    <a:pt x="16704" y="54432"/>
                    <a:pt x="15886" y="50344"/>
                  </a:cubicBezTo>
                  <a:cubicBezTo>
                    <a:pt x="14952" y="46372"/>
                    <a:pt x="13784" y="46256"/>
                    <a:pt x="13316" y="40999"/>
                  </a:cubicBezTo>
                  <a:cubicBezTo>
                    <a:pt x="12966" y="35743"/>
                    <a:pt x="14601" y="15769"/>
                    <a:pt x="14601" y="15769"/>
                  </a:cubicBezTo>
                  <a:lnTo>
                    <a:pt x="18105" y="6658"/>
                  </a:lnTo>
                  <a:cubicBezTo>
                    <a:pt x="16821" y="2687"/>
                    <a:pt x="4439" y="0"/>
                    <a:pt x="443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7026617" y="3028429"/>
              <a:ext cx="319573" cy="1212238"/>
            </a:xfrm>
            <a:custGeom>
              <a:rect b="b" l="l" r="r" t="t"/>
              <a:pathLst>
                <a:path extrusionOk="0" h="83301" w="21960">
                  <a:moveTo>
                    <a:pt x="5545" y="1"/>
                  </a:moveTo>
                  <a:cubicBezTo>
                    <a:pt x="3063" y="1"/>
                    <a:pt x="1321" y="1310"/>
                    <a:pt x="1519" y="4908"/>
                  </a:cubicBezTo>
                  <a:cubicBezTo>
                    <a:pt x="1519" y="4908"/>
                    <a:pt x="2570" y="35978"/>
                    <a:pt x="5023" y="41234"/>
                  </a:cubicBezTo>
                  <a:cubicBezTo>
                    <a:pt x="7476" y="46374"/>
                    <a:pt x="7592" y="48943"/>
                    <a:pt x="7826" y="51864"/>
                  </a:cubicBezTo>
                  <a:cubicBezTo>
                    <a:pt x="8060" y="54667"/>
                    <a:pt x="8060" y="70202"/>
                    <a:pt x="8060" y="70202"/>
                  </a:cubicBezTo>
                  <a:cubicBezTo>
                    <a:pt x="8060" y="70202"/>
                    <a:pt x="6191" y="74290"/>
                    <a:pt x="3738" y="76743"/>
                  </a:cubicBezTo>
                  <a:cubicBezTo>
                    <a:pt x="1285" y="79313"/>
                    <a:pt x="0" y="81766"/>
                    <a:pt x="1168" y="82467"/>
                  </a:cubicBezTo>
                  <a:cubicBezTo>
                    <a:pt x="2331" y="83140"/>
                    <a:pt x="2500" y="83300"/>
                    <a:pt x="2800" y="83300"/>
                  </a:cubicBezTo>
                  <a:cubicBezTo>
                    <a:pt x="3073" y="83300"/>
                    <a:pt x="3454" y="83168"/>
                    <a:pt x="4789" y="83168"/>
                  </a:cubicBezTo>
                  <a:cubicBezTo>
                    <a:pt x="7709" y="83168"/>
                    <a:pt x="10513" y="80014"/>
                    <a:pt x="11330" y="78379"/>
                  </a:cubicBezTo>
                  <a:cubicBezTo>
                    <a:pt x="11797" y="77444"/>
                    <a:pt x="13199" y="76042"/>
                    <a:pt x="14250" y="75108"/>
                  </a:cubicBezTo>
                  <a:cubicBezTo>
                    <a:pt x="15185" y="74174"/>
                    <a:pt x="15535" y="72772"/>
                    <a:pt x="15068" y="71604"/>
                  </a:cubicBezTo>
                  <a:cubicBezTo>
                    <a:pt x="14718" y="70436"/>
                    <a:pt x="14250" y="69034"/>
                    <a:pt x="14250" y="67866"/>
                  </a:cubicBezTo>
                  <a:cubicBezTo>
                    <a:pt x="14250" y="66464"/>
                    <a:pt x="13783" y="63311"/>
                    <a:pt x="15302" y="59222"/>
                  </a:cubicBezTo>
                  <a:cubicBezTo>
                    <a:pt x="16820" y="55134"/>
                    <a:pt x="18572" y="48359"/>
                    <a:pt x="14718" y="38548"/>
                  </a:cubicBezTo>
                  <a:cubicBezTo>
                    <a:pt x="12031" y="31423"/>
                    <a:pt x="21960" y="11916"/>
                    <a:pt x="19623" y="7711"/>
                  </a:cubicBezTo>
                  <a:cubicBezTo>
                    <a:pt x="18078" y="5006"/>
                    <a:pt x="10397" y="1"/>
                    <a:pt x="554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6985812" y="4082336"/>
              <a:ext cx="268595" cy="183565"/>
            </a:xfrm>
            <a:custGeom>
              <a:rect b="b" l="l" r="r" t="t"/>
              <a:pathLst>
                <a:path extrusionOk="0" h="12614" w="18457">
                  <a:moveTo>
                    <a:pt x="18106" y="0"/>
                  </a:moveTo>
                  <a:lnTo>
                    <a:pt x="9929" y="7710"/>
                  </a:lnTo>
                  <a:cubicBezTo>
                    <a:pt x="9929" y="7710"/>
                    <a:pt x="3739" y="7826"/>
                    <a:pt x="3271" y="8177"/>
                  </a:cubicBezTo>
                  <a:cubicBezTo>
                    <a:pt x="2804" y="8410"/>
                    <a:pt x="1" y="10747"/>
                    <a:pt x="2103" y="12031"/>
                  </a:cubicBezTo>
                  <a:cubicBezTo>
                    <a:pt x="2857" y="12450"/>
                    <a:pt x="3775" y="12614"/>
                    <a:pt x="4740" y="12614"/>
                  </a:cubicBezTo>
                  <a:cubicBezTo>
                    <a:pt x="6468" y="12614"/>
                    <a:pt x="8346" y="12089"/>
                    <a:pt x="9696" y="11564"/>
                  </a:cubicBezTo>
                  <a:cubicBezTo>
                    <a:pt x="11681" y="10747"/>
                    <a:pt x="15886" y="5374"/>
                    <a:pt x="15886" y="5374"/>
                  </a:cubicBezTo>
                  <a:lnTo>
                    <a:pt x="16237" y="5607"/>
                  </a:lnTo>
                  <a:lnTo>
                    <a:pt x="17872" y="4673"/>
                  </a:lnTo>
                  <a:cubicBezTo>
                    <a:pt x="17872" y="4673"/>
                    <a:pt x="18456" y="3621"/>
                    <a:pt x="18456" y="2687"/>
                  </a:cubicBezTo>
                  <a:cubicBezTo>
                    <a:pt x="18456" y="1636"/>
                    <a:pt x="18106" y="0"/>
                    <a:pt x="18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6810731" y="3976946"/>
              <a:ext cx="258394" cy="183725"/>
            </a:xfrm>
            <a:custGeom>
              <a:rect b="b" l="l" r="r" t="t"/>
              <a:pathLst>
                <a:path extrusionOk="0" h="12625" w="17756">
                  <a:moveTo>
                    <a:pt x="17405" y="0"/>
                  </a:moveTo>
                  <a:lnTo>
                    <a:pt x="9228" y="7710"/>
                  </a:lnTo>
                  <a:cubicBezTo>
                    <a:pt x="9228" y="7710"/>
                    <a:pt x="7360" y="7633"/>
                    <a:pt x="5670" y="7633"/>
                  </a:cubicBezTo>
                  <a:cubicBezTo>
                    <a:pt x="4404" y="7633"/>
                    <a:pt x="3238" y="7676"/>
                    <a:pt x="3038" y="7826"/>
                  </a:cubicBezTo>
                  <a:cubicBezTo>
                    <a:pt x="2570" y="8060"/>
                    <a:pt x="1" y="10863"/>
                    <a:pt x="2103" y="12031"/>
                  </a:cubicBezTo>
                  <a:cubicBezTo>
                    <a:pt x="2795" y="12454"/>
                    <a:pt x="3665" y="12624"/>
                    <a:pt x="4586" y="12624"/>
                  </a:cubicBezTo>
                  <a:cubicBezTo>
                    <a:pt x="6464" y="12624"/>
                    <a:pt x="8559" y="11919"/>
                    <a:pt x="9812" y="11214"/>
                  </a:cubicBezTo>
                  <a:cubicBezTo>
                    <a:pt x="11681" y="10046"/>
                    <a:pt x="15186" y="5257"/>
                    <a:pt x="15186" y="5257"/>
                  </a:cubicBezTo>
                  <a:lnTo>
                    <a:pt x="15536" y="5607"/>
                  </a:lnTo>
                  <a:lnTo>
                    <a:pt x="17171" y="4673"/>
                  </a:lnTo>
                  <a:cubicBezTo>
                    <a:pt x="17171" y="4673"/>
                    <a:pt x="17755" y="3621"/>
                    <a:pt x="17755" y="2570"/>
                  </a:cubicBezTo>
                  <a:cubicBezTo>
                    <a:pt x="17755" y="1519"/>
                    <a:pt x="17405" y="0"/>
                    <a:pt x="17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990920" y="4043233"/>
              <a:ext cx="270284" cy="214213"/>
            </a:xfrm>
            <a:custGeom>
              <a:rect b="b" l="l" r="r" t="t"/>
              <a:pathLst>
                <a:path extrusionOk="0" h="14720" w="18573">
                  <a:moveTo>
                    <a:pt x="5373" y="7944"/>
                  </a:moveTo>
                  <a:cubicBezTo>
                    <a:pt x="5373" y="7944"/>
                    <a:pt x="5334" y="7983"/>
                    <a:pt x="5287" y="8051"/>
                  </a:cubicBezTo>
                  <a:lnTo>
                    <a:pt x="5287" y="8051"/>
                  </a:lnTo>
                  <a:cubicBezTo>
                    <a:pt x="5342" y="7983"/>
                    <a:pt x="5373" y="7944"/>
                    <a:pt x="5373" y="7944"/>
                  </a:cubicBezTo>
                  <a:close/>
                  <a:moveTo>
                    <a:pt x="17054" y="1"/>
                  </a:moveTo>
                  <a:cubicBezTo>
                    <a:pt x="17054" y="1"/>
                    <a:pt x="16937" y="468"/>
                    <a:pt x="16236" y="1870"/>
                  </a:cubicBezTo>
                  <a:cubicBezTo>
                    <a:pt x="15387" y="3568"/>
                    <a:pt x="11547" y="9898"/>
                    <a:pt x="7697" y="9898"/>
                  </a:cubicBezTo>
                  <a:cubicBezTo>
                    <a:pt x="7311" y="9898"/>
                    <a:pt x="6925" y="9834"/>
                    <a:pt x="6541" y="9696"/>
                  </a:cubicBezTo>
                  <a:cubicBezTo>
                    <a:pt x="4751" y="9130"/>
                    <a:pt x="5089" y="8337"/>
                    <a:pt x="5287" y="8051"/>
                  </a:cubicBezTo>
                  <a:lnTo>
                    <a:pt x="5287" y="8051"/>
                  </a:lnTo>
                  <a:cubicBezTo>
                    <a:pt x="4971" y="8443"/>
                    <a:pt x="3867" y="9800"/>
                    <a:pt x="3271" y="10397"/>
                  </a:cubicBezTo>
                  <a:cubicBezTo>
                    <a:pt x="2453" y="11097"/>
                    <a:pt x="0" y="14134"/>
                    <a:pt x="3154" y="14602"/>
                  </a:cubicBezTo>
                  <a:cubicBezTo>
                    <a:pt x="3737" y="14682"/>
                    <a:pt x="4294" y="14719"/>
                    <a:pt x="4825" y="14719"/>
                  </a:cubicBezTo>
                  <a:cubicBezTo>
                    <a:pt x="9717" y="14719"/>
                    <a:pt x="12459" y="11535"/>
                    <a:pt x="14250" y="9112"/>
                  </a:cubicBezTo>
                  <a:cubicBezTo>
                    <a:pt x="15886" y="6776"/>
                    <a:pt x="17404" y="6659"/>
                    <a:pt x="17988" y="4323"/>
                  </a:cubicBezTo>
                  <a:cubicBezTo>
                    <a:pt x="18572" y="1987"/>
                    <a:pt x="17054" y="1"/>
                    <a:pt x="170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814136" y="3946343"/>
              <a:ext cx="263488" cy="206878"/>
            </a:xfrm>
            <a:custGeom>
              <a:rect b="b" l="l" r="r" t="t"/>
              <a:pathLst>
                <a:path extrusionOk="0" h="14216" w="18106">
                  <a:moveTo>
                    <a:pt x="15886" y="1"/>
                  </a:moveTo>
                  <a:cubicBezTo>
                    <a:pt x="15886" y="1"/>
                    <a:pt x="15302" y="1636"/>
                    <a:pt x="14484" y="3038"/>
                  </a:cubicBezTo>
                  <a:cubicBezTo>
                    <a:pt x="13592" y="4823"/>
                    <a:pt x="8439" y="9377"/>
                    <a:pt x="6044" y="9377"/>
                  </a:cubicBezTo>
                  <a:cubicBezTo>
                    <a:pt x="5931" y="9377"/>
                    <a:pt x="5824" y="9367"/>
                    <a:pt x="5724" y="9345"/>
                  </a:cubicBezTo>
                  <a:cubicBezTo>
                    <a:pt x="3505" y="8878"/>
                    <a:pt x="5373" y="6543"/>
                    <a:pt x="5373" y="6542"/>
                  </a:cubicBezTo>
                  <a:lnTo>
                    <a:pt x="5373" y="6542"/>
                  </a:lnTo>
                  <a:cubicBezTo>
                    <a:pt x="5373" y="6543"/>
                    <a:pt x="3972" y="7944"/>
                    <a:pt x="3388" y="8761"/>
                  </a:cubicBezTo>
                  <a:cubicBezTo>
                    <a:pt x="935" y="11798"/>
                    <a:pt x="0" y="13667"/>
                    <a:pt x="3154" y="14134"/>
                  </a:cubicBezTo>
                  <a:cubicBezTo>
                    <a:pt x="3624" y="14190"/>
                    <a:pt x="4074" y="14216"/>
                    <a:pt x="4504" y="14216"/>
                  </a:cubicBezTo>
                  <a:cubicBezTo>
                    <a:pt x="9531" y="14216"/>
                    <a:pt x="11954" y="10643"/>
                    <a:pt x="13783" y="8061"/>
                  </a:cubicBezTo>
                  <a:cubicBezTo>
                    <a:pt x="15419" y="5841"/>
                    <a:pt x="16937" y="6776"/>
                    <a:pt x="17521" y="4440"/>
                  </a:cubicBezTo>
                  <a:cubicBezTo>
                    <a:pt x="18105" y="2103"/>
                    <a:pt x="15886" y="1"/>
                    <a:pt x="15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849834" y="2523603"/>
              <a:ext cx="518462" cy="1016128"/>
            </a:xfrm>
            <a:custGeom>
              <a:rect b="b" l="l" r="r" t="t"/>
              <a:pathLst>
                <a:path extrusionOk="0" h="69825" w="35627">
                  <a:moveTo>
                    <a:pt x="14251" y="0"/>
                  </a:moveTo>
                  <a:cubicBezTo>
                    <a:pt x="14251" y="1"/>
                    <a:pt x="15068" y="2570"/>
                    <a:pt x="11097" y="6191"/>
                  </a:cubicBezTo>
                  <a:cubicBezTo>
                    <a:pt x="7242" y="9812"/>
                    <a:pt x="0" y="15652"/>
                    <a:pt x="0" y="15652"/>
                  </a:cubicBezTo>
                  <a:cubicBezTo>
                    <a:pt x="0" y="15652"/>
                    <a:pt x="10863" y="28151"/>
                    <a:pt x="9111" y="33290"/>
                  </a:cubicBezTo>
                  <a:cubicBezTo>
                    <a:pt x="7476" y="38430"/>
                    <a:pt x="8060" y="64127"/>
                    <a:pt x="8060" y="64127"/>
                  </a:cubicBezTo>
                  <a:cubicBezTo>
                    <a:pt x="8060" y="64127"/>
                    <a:pt x="17171" y="68682"/>
                    <a:pt x="23595" y="69734"/>
                  </a:cubicBezTo>
                  <a:cubicBezTo>
                    <a:pt x="23966" y="69795"/>
                    <a:pt x="24328" y="69824"/>
                    <a:pt x="24681" y="69824"/>
                  </a:cubicBezTo>
                  <a:cubicBezTo>
                    <a:pt x="30329" y="69824"/>
                    <a:pt x="33640" y="62375"/>
                    <a:pt x="33640" y="62375"/>
                  </a:cubicBezTo>
                  <a:cubicBezTo>
                    <a:pt x="33640" y="62375"/>
                    <a:pt x="35626" y="60973"/>
                    <a:pt x="35276" y="51979"/>
                  </a:cubicBezTo>
                  <a:cubicBezTo>
                    <a:pt x="33874" y="18923"/>
                    <a:pt x="29669" y="21843"/>
                    <a:pt x="26515" y="11097"/>
                  </a:cubicBezTo>
                  <a:cubicBezTo>
                    <a:pt x="24997" y="5958"/>
                    <a:pt x="14251" y="1"/>
                    <a:pt x="14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708747" y="2486174"/>
              <a:ext cx="360378" cy="968949"/>
            </a:xfrm>
            <a:custGeom>
              <a:rect b="b" l="l" r="r" t="t"/>
              <a:pathLst>
                <a:path extrusionOk="0" h="66583" w="24764">
                  <a:moveTo>
                    <a:pt x="14191" y="0"/>
                  </a:moveTo>
                  <a:cubicBezTo>
                    <a:pt x="13729" y="0"/>
                    <a:pt x="13206" y="70"/>
                    <a:pt x="12615" y="236"/>
                  </a:cubicBezTo>
                  <a:cubicBezTo>
                    <a:pt x="8761" y="1287"/>
                    <a:pt x="5257" y="6193"/>
                    <a:pt x="3505" y="11566"/>
                  </a:cubicBezTo>
                  <a:cubicBezTo>
                    <a:pt x="0" y="22313"/>
                    <a:pt x="15419" y="32241"/>
                    <a:pt x="11447" y="36212"/>
                  </a:cubicBezTo>
                  <a:cubicBezTo>
                    <a:pt x="6425" y="41235"/>
                    <a:pt x="9228" y="58873"/>
                    <a:pt x="10863" y="60508"/>
                  </a:cubicBezTo>
                  <a:cubicBezTo>
                    <a:pt x="12615" y="62260"/>
                    <a:pt x="21726" y="66582"/>
                    <a:pt x="21726" y="66582"/>
                  </a:cubicBezTo>
                  <a:cubicBezTo>
                    <a:pt x="21726" y="66582"/>
                    <a:pt x="21259" y="32825"/>
                    <a:pt x="23011" y="29555"/>
                  </a:cubicBezTo>
                  <a:cubicBezTo>
                    <a:pt x="24763" y="26284"/>
                    <a:pt x="9695" y="18224"/>
                    <a:pt x="9695" y="18224"/>
                  </a:cubicBezTo>
                  <a:cubicBezTo>
                    <a:pt x="9695" y="18224"/>
                    <a:pt x="9695" y="9581"/>
                    <a:pt x="11798" y="7245"/>
                  </a:cubicBezTo>
                  <a:cubicBezTo>
                    <a:pt x="12966" y="6077"/>
                    <a:pt x="17404" y="1988"/>
                    <a:pt x="17404" y="1988"/>
                  </a:cubicBezTo>
                  <a:cubicBezTo>
                    <a:pt x="17404" y="1988"/>
                    <a:pt x="16659" y="0"/>
                    <a:pt x="14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6812434" y="2476002"/>
              <a:ext cx="161504" cy="288984"/>
            </a:xfrm>
            <a:custGeom>
              <a:rect b="b" l="l" r="r" t="t"/>
              <a:pathLst>
                <a:path extrusionOk="0" h="19858" w="11098">
                  <a:moveTo>
                    <a:pt x="7710" y="1"/>
                  </a:moveTo>
                  <a:lnTo>
                    <a:pt x="1" y="6308"/>
                  </a:lnTo>
                  <a:lnTo>
                    <a:pt x="2687" y="7476"/>
                  </a:lnTo>
                  <a:lnTo>
                    <a:pt x="1" y="8294"/>
                  </a:lnTo>
                  <a:lnTo>
                    <a:pt x="2687" y="19858"/>
                  </a:lnTo>
                  <a:cubicBezTo>
                    <a:pt x="2687" y="19858"/>
                    <a:pt x="2220" y="12966"/>
                    <a:pt x="4673" y="7944"/>
                  </a:cubicBezTo>
                  <a:cubicBezTo>
                    <a:pt x="7126" y="2804"/>
                    <a:pt x="11097" y="1986"/>
                    <a:pt x="11097" y="1986"/>
                  </a:cubicBezTo>
                  <a:lnTo>
                    <a:pt x="7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6865128" y="2437729"/>
              <a:ext cx="203997" cy="202571"/>
            </a:xfrm>
            <a:custGeom>
              <a:rect b="b" l="l" r="r" t="t"/>
              <a:pathLst>
                <a:path extrusionOk="0" h="13920" w="14018">
                  <a:moveTo>
                    <a:pt x="10523" y="0"/>
                  </a:moveTo>
                  <a:cubicBezTo>
                    <a:pt x="8082" y="0"/>
                    <a:pt x="1" y="4967"/>
                    <a:pt x="1" y="4967"/>
                  </a:cubicBezTo>
                  <a:cubicBezTo>
                    <a:pt x="1" y="4967"/>
                    <a:pt x="2921" y="8938"/>
                    <a:pt x="2921" y="10106"/>
                  </a:cubicBezTo>
                  <a:cubicBezTo>
                    <a:pt x="2921" y="11274"/>
                    <a:pt x="1753" y="11508"/>
                    <a:pt x="2337" y="13143"/>
                  </a:cubicBezTo>
                  <a:cubicBezTo>
                    <a:pt x="2511" y="13667"/>
                    <a:pt x="3155" y="13919"/>
                    <a:pt x="4040" y="13919"/>
                  </a:cubicBezTo>
                  <a:cubicBezTo>
                    <a:pt x="6118" y="13919"/>
                    <a:pt x="9529" y="12529"/>
                    <a:pt x="11331" y="9990"/>
                  </a:cubicBezTo>
                  <a:cubicBezTo>
                    <a:pt x="14017" y="6369"/>
                    <a:pt x="13200" y="5901"/>
                    <a:pt x="13200" y="5901"/>
                  </a:cubicBezTo>
                  <a:cubicBezTo>
                    <a:pt x="13200" y="5901"/>
                    <a:pt x="11214" y="3098"/>
                    <a:pt x="11214" y="528"/>
                  </a:cubicBezTo>
                  <a:cubicBezTo>
                    <a:pt x="11214" y="158"/>
                    <a:pt x="10958" y="0"/>
                    <a:pt x="10523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6803935" y="2179203"/>
              <a:ext cx="333179" cy="344952"/>
            </a:xfrm>
            <a:custGeom>
              <a:rect b="b" l="l" r="r" t="t"/>
              <a:pathLst>
                <a:path extrusionOk="0" h="23704" w="22895">
                  <a:moveTo>
                    <a:pt x="12489" y="0"/>
                  </a:moveTo>
                  <a:cubicBezTo>
                    <a:pt x="9065" y="0"/>
                    <a:pt x="5871" y="1796"/>
                    <a:pt x="4089" y="4627"/>
                  </a:cubicBezTo>
                  <a:cubicBezTo>
                    <a:pt x="4089" y="4627"/>
                    <a:pt x="1986" y="7547"/>
                    <a:pt x="1753" y="9299"/>
                  </a:cubicBezTo>
                  <a:cubicBezTo>
                    <a:pt x="1519" y="10934"/>
                    <a:pt x="2337" y="10234"/>
                    <a:pt x="1753" y="11869"/>
                  </a:cubicBezTo>
                  <a:cubicBezTo>
                    <a:pt x="1169" y="13387"/>
                    <a:pt x="0" y="13971"/>
                    <a:pt x="1052" y="16892"/>
                  </a:cubicBezTo>
                  <a:cubicBezTo>
                    <a:pt x="2103" y="19929"/>
                    <a:pt x="2220" y="22265"/>
                    <a:pt x="2453" y="22615"/>
                  </a:cubicBezTo>
                  <a:cubicBezTo>
                    <a:pt x="2662" y="22927"/>
                    <a:pt x="2128" y="23703"/>
                    <a:pt x="5398" y="23703"/>
                  </a:cubicBezTo>
                  <a:cubicBezTo>
                    <a:pt x="5797" y="23703"/>
                    <a:pt x="6254" y="23692"/>
                    <a:pt x="6775" y="23666"/>
                  </a:cubicBezTo>
                  <a:cubicBezTo>
                    <a:pt x="11681" y="23316"/>
                    <a:pt x="15302" y="21447"/>
                    <a:pt x="16937" y="20162"/>
                  </a:cubicBezTo>
                  <a:cubicBezTo>
                    <a:pt x="17755" y="19578"/>
                    <a:pt x="18573" y="18176"/>
                    <a:pt x="19273" y="17008"/>
                  </a:cubicBezTo>
                  <a:cubicBezTo>
                    <a:pt x="20792" y="15490"/>
                    <a:pt x="21960" y="13504"/>
                    <a:pt x="22194" y="11168"/>
                  </a:cubicBezTo>
                  <a:cubicBezTo>
                    <a:pt x="22894" y="5795"/>
                    <a:pt x="19157" y="772"/>
                    <a:pt x="13667" y="72"/>
                  </a:cubicBezTo>
                  <a:cubicBezTo>
                    <a:pt x="13272" y="24"/>
                    <a:pt x="12879" y="0"/>
                    <a:pt x="12489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824338" y="2167459"/>
              <a:ext cx="312777" cy="325554"/>
            </a:xfrm>
            <a:custGeom>
              <a:rect b="b" l="l" r="r" t="t"/>
              <a:pathLst>
                <a:path extrusionOk="0" h="22371" w="21493">
                  <a:moveTo>
                    <a:pt x="9554" y="1"/>
                  </a:moveTo>
                  <a:cubicBezTo>
                    <a:pt x="8025" y="1"/>
                    <a:pt x="6501" y="395"/>
                    <a:pt x="5140" y="1463"/>
                  </a:cubicBezTo>
                  <a:cubicBezTo>
                    <a:pt x="0" y="5434"/>
                    <a:pt x="1285" y="8120"/>
                    <a:pt x="1285" y="8120"/>
                  </a:cubicBezTo>
                  <a:cubicBezTo>
                    <a:pt x="1285" y="8120"/>
                    <a:pt x="2391" y="7413"/>
                    <a:pt x="3977" y="7413"/>
                  </a:cubicBezTo>
                  <a:cubicBezTo>
                    <a:pt x="4968" y="7413"/>
                    <a:pt x="6146" y="7689"/>
                    <a:pt x="7359" y="8588"/>
                  </a:cubicBezTo>
                  <a:cubicBezTo>
                    <a:pt x="10396" y="11041"/>
                    <a:pt x="10279" y="10106"/>
                    <a:pt x="11214" y="12209"/>
                  </a:cubicBezTo>
                  <a:cubicBezTo>
                    <a:pt x="12265" y="14311"/>
                    <a:pt x="10980" y="19217"/>
                    <a:pt x="10980" y="19217"/>
                  </a:cubicBezTo>
                  <a:cubicBezTo>
                    <a:pt x="10980" y="19217"/>
                    <a:pt x="12806" y="15392"/>
                    <a:pt x="14582" y="15392"/>
                  </a:cubicBezTo>
                  <a:cubicBezTo>
                    <a:pt x="14865" y="15392"/>
                    <a:pt x="15146" y="15488"/>
                    <a:pt x="15419" y="15713"/>
                  </a:cubicBezTo>
                  <a:cubicBezTo>
                    <a:pt x="17521" y="17231"/>
                    <a:pt x="13900" y="22371"/>
                    <a:pt x="13900" y="22371"/>
                  </a:cubicBezTo>
                  <a:cubicBezTo>
                    <a:pt x="13900" y="22371"/>
                    <a:pt x="21376" y="18750"/>
                    <a:pt x="21492" y="12209"/>
                  </a:cubicBezTo>
                  <a:cubicBezTo>
                    <a:pt x="21492" y="5317"/>
                    <a:pt x="20558" y="3915"/>
                    <a:pt x="17988" y="2747"/>
                  </a:cubicBezTo>
                  <a:cubicBezTo>
                    <a:pt x="16228" y="1867"/>
                    <a:pt x="12878" y="1"/>
                    <a:pt x="9554" y="1"/>
                  </a:cubicBezTo>
                  <a:close/>
                </a:path>
              </a:pathLst>
            </a:custGeom>
            <a:solidFill>
              <a:srgbClr val="133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837930" y="2492999"/>
              <a:ext cx="275392" cy="271986"/>
            </a:xfrm>
            <a:custGeom>
              <a:rect b="b" l="l" r="r" t="t"/>
              <a:pathLst>
                <a:path extrusionOk="0" h="18690" w="18924">
                  <a:moveTo>
                    <a:pt x="13901" y="1"/>
                  </a:moveTo>
                  <a:cubicBezTo>
                    <a:pt x="13901" y="1"/>
                    <a:pt x="14368" y="702"/>
                    <a:pt x="13433" y="2804"/>
                  </a:cubicBezTo>
                  <a:cubicBezTo>
                    <a:pt x="9345" y="12265"/>
                    <a:pt x="1" y="18690"/>
                    <a:pt x="1" y="18690"/>
                  </a:cubicBezTo>
                  <a:lnTo>
                    <a:pt x="14601" y="10163"/>
                  </a:lnTo>
                  <a:lnTo>
                    <a:pt x="12732" y="7710"/>
                  </a:lnTo>
                  <a:lnTo>
                    <a:pt x="15769" y="9345"/>
                  </a:lnTo>
                  <a:cubicBezTo>
                    <a:pt x="15769" y="9345"/>
                    <a:pt x="18923" y="5374"/>
                    <a:pt x="17989" y="3155"/>
                  </a:cubicBezTo>
                  <a:cubicBezTo>
                    <a:pt x="17171" y="935"/>
                    <a:pt x="13901" y="1"/>
                    <a:pt x="13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951817" y="2645989"/>
              <a:ext cx="387577" cy="630647"/>
            </a:xfrm>
            <a:custGeom>
              <a:rect b="b" l="l" r="r" t="t"/>
              <a:pathLst>
                <a:path extrusionOk="0" h="43336" w="26633">
                  <a:moveTo>
                    <a:pt x="14601" y="0"/>
                  </a:moveTo>
                  <a:cubicBezTo>
                    <a:pt x="14601" y="0"/>
                    <a:pt x="11564" y="1402"/>
                    <a:pt x="11915" y="5490"/>
                  </a:cubicBezTo>
                  <a:cubicBezTo>
                    <a:pt x="12148" y="9578"/>
                    <a:pt x="10747" y="23128"/>
                    <a:pt x="9345" y="24413"/>
                  </a:cubicBezTo>
                  <a:cubicBezTo>
                    <a:pt x="8060" y="25814"/>
                    <a:pt x="1" y="38780"/>
                    <a:pt x="1" y="38780"/>
                  </a:cubicBezTo>
                  <a:lnTo>
                    <a:pt x="2804" y="43335"/>
                  </a:lnTo>
                  <a:cubicBezTo>
                    <a:pt x="2804" y="43335"/>
                    <a:pt x="12732" y="36093"/>
                    <a:pt x="15302" y="31188"/>
                  </a:cubicBezTo>
                  <a:cubicBezTo>
                    <a:pt x="17755" y="26282"/>
                    <a:pt x="26632" y="935"/>
                    <a:pt x="1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406677" y="3016554"/>
              <a:ext cx="95217" cy="56100"/>
            </a:xfrm>
            <a:custGeom>
              <a:rect b="b" l="l" r="r" t="t"/>
              <a:pathLst>
                <a:path extrusionOk="0" h="3855" w="6543">
                  <a:moveTo>
                    <a:pt x="3272" y="0"/>
                  </a:moveTo>
                  <a:lnTo>
                    <a:pt x="1" y="1986"/>
                  </a:lnTo>
                  <a:lnTo>
                    <a:pt x="3272" y="3855"/>
                  </a:lnTo>
                  <a:lnTo>
                    <a:pt x="6542" y="198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406677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1" y="1"/>
                  </a:moveTo>
                  <a:lnTo>
                    <a:pt x="1" y="47658"/>
                  </a:lnTo>
                  <a:lnTo>
                    <a:pt x="3272" y="49527"/>
                  </a:lnTo>
                  <a:lnTo>
                    <a:pt x="3272" y="1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454278" y="304544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7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74132" y="274627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870"/>
                  </a:lnTo>
                  <a:lnTo>
                    <a:pt x="3388" y="3856"/>
                  </a:lnTo>
                  <a:lnTo>
                    <a:pt x="6659" y="1870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874132" y="2773469"/>
              <a:ext cx="49304" cy="722444"/>
            </a:xfrm>
            <a:custGeom>
              <a:rect b="b" l="l" r="r" t="t"/>
              <a:pathLst>
                <a:path extrusionOk="0" h="49644" w="3388">
                  <a:moveTo>
                    <a:pt x="1" y="1"/>
                  </a:moveTo>
                  <a:lnTo>
                    <a:pt x="1" y="47774"/>
                  </a:lnTo>
                  <a:lnTo>
                    <a:pt x="3388" y="49643"/>
                  </a:lnTo>
                  <a:lnTo>
                    <a:pt x="3388" y="19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D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923421" y="2773469"/>
              <a:ext cx="47616" cy="722444"/>
            </a:xfrm>
            <a:custGeom>
              <a:rect b="b" l="l" r="r" t="t"/>
              <a:pathLst>
                <a:path extrusionOk="0" h="49644" w="3272">
                  <a:moveTo>
                    <a:pt x="3272" y="1"/>
                  </a:moveTo>
                  <a:lnTo>
                    <a:pt x="1" y="1987"/>
                  </a:lnTo>
                  <a:lnTo>
                    <a:pt x="1" y="49643"/>
                  </a:lnTo>
                  <a:lnTo>
                    <a:pt x="3272" y="47774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81C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729150" y="3779760"/>
              <a:ext cx="95202" cy="56114"/>
            </a:xfrm>
            <a:custGeom>
              <a:rect b="b" l="l" r="r" t="t"/>
              <a:pathLst>
                <a:path extrusionOk="0" h="3856" w="6542">
                  <a:moveTo>
                    <a:pt x="3271" y="1"/>
                  </a:moveTo>
                  <a:lnTo>
                    <a:pt x="0" y="1987"/>
                  </a:lnTo>
                  <a:lnTo>
                    <a:pt x="3271" y="3856"/>
                  </a:lnTo>
                  <a:lnTo>
                    <a:pt x="6541" y="198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729150" y="3808661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0" y="1"/>
                  </a:moveTo>
                  <a:lnTo>
                    <a:pt x="0" y="47658"/>
                  </a:lnTo>
                  <a:lnTo>
                    <a:pt x="3271" y="49526"/>
                  </a:lnTo>
                  <a:lnTo>
                    <a:pt x="3271" y="1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776736" y="3808661"/>
              <a:ext cx="47616" cy="720742"/>
            </a:xfrm>
            <a:custGeom>
              <a:rect b="b" l="l" r="r" t="t"/>
              <a:pathLst>
                <a:path extrusionOk="0" h="49527" w="3272">
                  <a:moveTo>
                    <a:pt x="3271" y="1"/>
                  </a:moveTo>
                  <a:lnTo>
                    <a:pt x="1" y="1870"/>
                  </a:lnTo>
                  <a:lnTo>
                    <a:pt x="1" y="49526"/>
                  </a:lnTo>
                  <a:lnTo>
                    <a:pt x="3271" y="47658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196591" y="3509491"/>
              <a:ext cx="96905" cy="56114"/>
            </a:xfrm>
            <a:custGeom>
              <a:rect b="b" l="l" r="r" t="t"/>
              <a:pathLst>
                <a:path extrusionOk="0" h="3856" w="6659">
                  <a:moveTo>
                    <a:pt x="3388" y="1"/>
                  </a:moveTo>
                  <a:lnTo>
                    <a:pt x="1" y="1987"/>
                  </a:lnTo>
                  <a:lnTo>
                    <a:pt x="3388" y="3855"/>
                  </a:lnTo>
                  <a:lnTo>
                    <a:pt x="6659" y="1987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rgbClr val="CDE9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7196591" y="3538392"/>
              <a:ext cx="49318" cy="720742"/>
            </a:xfrm>
            <a:custGeom>
              <a:rect b="b" l="l" r="r" t="t"/>
              <a:pathLst>
                <a:path extrusionOk="0" h="49527" w="3389">
                  <a:moveTo>
                    <a:pt x="1" y="1"/>
                  </a:moveTo>
                  <a:lnTo>
                    <a:pt x="1" y="47657"/>
                  </a:lnTo>
                  <a:lnTo>
                    <a:pt x="3388" y="49526"/>
                  </a:lnTo>
                  <a:lnTo>
                    <a:pt x="3388" y="18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7245894" y="3538392"/>
              <a:ext cx="47601" cy="720742"/>
            </a:xfrm>
            <a:custGeom>
              <a:rect b="b" l="l" r="r" t="t"/>
              <a:pathLst>
                <a:path extrusionOk="0" h="49527" w="3271">
                  <a:moveTo>
                    <a:pt x="3271" y="1"/>
                  </a:moveTo>
                  <a:lnTo>
                    <a:pt x="0" y="1869"/>
                  </a:lnTo>
                  <a:lnTo>
                    <a:pt x="0" y="49526"/>
                  </a:lnTo>
                  <a:lnTo>
                    <a:pt x="3271" y="47657"/>
                  </a:lnTo>
                  <a:lnTo>
                    <a:pt x="3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243499" y="2662987"/>
              <a:ext cx="2197879" cy="1283370"/>
            </a:xfrm>
            <a:custGeom>
              <a:rect b="b" l="l" r="r" t="t"/>
              <a:pathLst>
                <a:path extrusionOk="0" h="88189" w="151031">
                  <a:moveTo>
                    <a:pt x="41934" y="0"/>
                  </a:moveTo>
                  <a:lnTo>
                    <a:pt x="1" y="24530"/>
                  </a:lnTo>
                  <a:lnTo>
                    <a:pt x="109097" y="88189"/>
                  </a:lnTo>
                  <a:lnTo>
                    <a:pt x="151031" y="63660"/>
                  </a:lnTo>
                  <a:lnTo>
                    <a:pt x="41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243499" y="3019945"/>
              <a:ext cx="1587649" cy="1008008"/>
            </a:xfrm>
            <a:custGeom>
              <a:rect b="b" l="l" r="r" t="t"/>
              <a:pathLst>
                <a:path extrusionOk="0" h="69267" w="109098">
                  <a:moveTo>
                    <a:pt x="1" y="1"/>
                  </a:moveTo>
                  <a:lnTo>
                    <a:pt x="1" y="5607"/>
                  </a:lnTo>
                  <a:lnTo>
                    <a:pt x="109097" y="69267"/>
                  </a:lnTo>
                  <a:lnTo>
                    <a:pt x="109097" y="636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831134" y="3589384"/>
              <a:ext cx="610245" cy="438569"/>
            </a:xfrm>
            <a:custGeom>
              <a:rect b="b" l="l" r="r" t="t"/>
              <a:pathLst>
                <a:path extrusionOk="0" h="30137" w="41934">
                  <a:moveTo>
                    <a:pt x="41934" y="1"/>
                  </a:moveTo>
                  <a:lnTo>
                    <a:pt x="0" y="24530"/>
                  </a:lnTo>
                  <a:lnTo>
                    <a:pt x="0" y="30137"/>
                  </a:lnTo>
                  <a:lnTo>
                    <a:pt x="41934" y="5724"/>
                  </a:lnTo>
                  <a:lnTo>
                    <a:pt x="41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207297" y="2912766"/>
              <a:ext cx="866922" cy="731030"/>
            </a:xfrm>
            <a:custGeom>
              <a:rect b="b" l="l" r="r" t="t"/>
              <a:pathLst>
                <a:path extrusionOk="0" h="50234" w="59572">
                  <a:moveTo>
                    <a:pt x="7749" y="1"/>
                  </a:moveTo>
                  <a:cubicBezTo>
                    <a:pt x="7619" y="1"/>
                    <a:pt x="7489" y="3"/>
                    <a:pt x="7359" y="7"/>
                  </a:cubicBezTo>
                  <a:lnTo>
                    <a:pt x="2454" y="2109"/>
                  </a:lnTo>
                  <a:cubicBezTo>
                    <a:pt x="2454" y="2109"/>
                    <a:pt x="1753" y="3628"/>
                    <a:pt x="1169" y="5730"/>
                  </a:cubicBezTo>
                  <a:cubicBezTo>
                    <a:pt x="468" y="9001"/>
                    <a:pt x="1" y="13790"/>
                    <a:pt x="3038" y="17177"/>
                  </a:cubicBezTo>
                  <a:cubicBezTo>
                    <a:pt x="7943" y="22901"/>
                    <a:pt x="23829" y="28157"/>
                    <a:pt x="23829" y="28157"/>
                  </a:cubicBezTo>
                  <a:cubicBezTo>
                    <a:pt x="23829" y="28157"/>
                    <a:pt x="33173" y="36801"/>
                    <a:pt x="38313" y="39604"/>
                  </a:cubicBezTo>
                  <a:cubicBezTo>
                    <a:pt x="43569" y="42291"/>
                    <a:pt x="47541" y="45094"/>
                    <a:pt x="47541" y="45094"/>
                  </a:cubicBezTo>
                  <a:cubicBezTo>
                    <a:pt x="47541" y="45094"/>
                    <a:pt x="50110" y="50233"/>
                    <a:pt x="52563" y="50233"/>
                  </a:cubicBezTo>
                  <a:cubicBezTo>
                    <a:pt x="55016" y="50233"/>
                    <a:pt x="55483" y="48832"/>
                    <a:pt x="55717" y="47897"/>
                  </a:cubicBezTo>
                  <a:cubicBezTo>
                    <a:pt x="56067" y="45328"/>
                    <a:pt x="55483" y="43225"/>
                    <a:pt x="56067" y="42057"/>
                  </a:cubicBezTo>
                  <a:cubicBezTo>
                    <a:pt x="57586" y="39137"/>
                    <a:pt x="58170" y="38670"/>
                    <a:pt x="58520" y="37502"/>
                  </a:cubicBezTo>
                  <a:cubicBezTo>
                    <a:pt x="59572" y="34815"/>
                    <a:pt x="58871" y="33530"/>
                    <a:pt x="58871" y="33530"/>
                  </a:cubicBezTo>
                  <a:cubicBezTo>
                    <a:pt x="58871" y="33530"/>
                    <a:pt x="58754" y="32012"/>
                    <a:pt x="57119" y="30376"/>
                  </a:cubicBezTo>
                  <a:cubicBezTo>
                    <a:pt x="56768" y="30026"/>
                    <a:pt x="55367" y="29909"/>
                    <a:pt x="55367" y="29909"/>
                  </a:cubicBezTo>
                  <a:cubicBezTo>
                    <a:pt x="55367" y="29909"/>
                    <a:pt x="53264" y="30260"/>
                    <a:pt x="53264" y="31077"/>
                  </a:cubicBezTo>
                  <a:cubicBezTo>
                    <a:pt x="53264" y="31895"/>
                    <a:pt x="50694" y="33297"/>
                    <a:pt x="50110" y="36801"/>
                  </a:cubicBezTo>
                  <a:cubicBezTo>
                    <a:pt x="50099" y="36852"/>
                    <a:pt x="50053" y="36877"/>
                    <a:pt x="49976" y="36877"/>
                  </a:cubicBezTo>
                  <a:cubicBezTo>
                    <a:pt x="48480" y="36877"/>
                    <a:pt x="35243" y="27583"/>
                    <a:pt x="32356" y="23251"/>
                  </a:cubicBezTo>
                  <a:cubicBezTo>
                    <a:pt x="31421" y="21733"/>
                    <a:pt x="30020" y="19747"/>
                    <a:pt x="27917" y="15542"/>
                  </a:cubicBezTo>
                  <a:cubicBezTo>
                    <a:pt x="22982" y="6474"/>
                    <a:pt x="15113" y="1"/>
                    <a:pt x="774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6962703" y="3409530"/>
              <a:ext cx="90924" cy="99321"/>
            </a:xfrm>
            <a:custGeom>
              <a:rect b="b" l="l" r="r" t="t"/>
              <a:pathLst>
                <a:path extrusionOk="0" h="6825" w="6248">
                  <a:moveTo>
                    <a:pt x="5388" y="1"/>
                  </a:moveTo>
                  <a:cubicBezTo>
                    <a:pt x="4285" y="1"/>
                    <a:pt x="2056" y="2081"/>
                    <a:pt x="2056" y="2081"/>
                  </a:cubicBezTo>
                  <a:cubicBezTo>
                    <a:pt x="2056" y="2081"/>
                    <a:pt x="537" y="2431"/>
                    <a:pt x="187" y="4066"/>
                  </a:cubicBezTo>
                  <a:cubicBezTo>
                    <a:pt x="1" y="5371"/>
                    <a:pt x="484" y="6825"/>
                    <a:pt x="1221" y="6825"/>
                  </a:cubicBezTo>
                  <a:cubicBezTo>
                    <a:pt x="1407" y="6825"/>
                    <a:pt x="1610" y="6732"/>
                    <a:pt x="1822" y="6519"/>
                  </a:cubicBezTo>
                  <a:cubicBezTo>
                    <a:pt x="2760" y="5675"/>
                    <a:pt x="3171" y="5133"/>
                    <a:pt x="3538" y="5133"/>
                  </a:cubicBezTo>
                  <a:cubicBezTo>
                    <a:pt x="3628" y="5133"/>
                    <a:pt x="3716" y="5165"/>
                    <a:pt x="3808" y="5235"/>
                  </a:cubicBezTo>
                  <a:cubicBezTo>
                    <a:pt x="3860" y="5303"/>
                    <a:pt x="3924" y="5337"/>
                    <a:pt x="3998" y="5337"/>
                  </a:cubicBezTo>
                  <a:cubicBezTo>
                    <a:pt x="4427" y="5337"/>
                    <a:pt x="5179" y="4224"/>
                    <a:pt x="5677" y="2431"/>
                  </a:cubicBezTo>
                  <a:cubicBezTo>
                    <a:pt x="6247" y="598"/>
                    <a:pt x="5979" y="1"/>
                    <a:pt x="5388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6967112" y="3567890"/>
              <a:ext cx="45913" cy="65705"/>
            </a:xfrm>
            <a:custGeom>
              <a:rect b="b" l="l" r="r" t="t"/>
              <a:pathLst>
                <a:path extrusionOk="0" h="4515" w="3155">
                  <a:moveTo>
                    <a:pt x="2314" y="1"/>
                  </a:moveTo>
                  <a:cubicBezTo>
                    <a:pt x="1905" y="1"/>
                    <a:pt x="1261" y="405"/>
                    <a:pt x="468" y="1595"/>
                  </a:cubicBezTo>
                  <a:cubicBezTo>
                    <a:pt x="1" y="2412"/>
                    <a:pt x="351" y="4515"/>
                    <a:pt x="351" y="4515"/>
                  </a:cubicBezTo>
                  <a:cubicBezTo>
                    <a:pt x="3155" y="4281"/>
                    <a:pt x="2804" y="1244"/>
                    <a:pt x="2804" y="543"/>
                  </a:cubicBezTo>
                  <a:cubicBezTo>
                    <a:pt x="2804" y="239"/>
                    <a:pt x="2628" y="1"/>
                    <a:pt x="231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6090004" y="2787600"/>
              <a:ext cx="491263" cy="485631"/>
            </a:xfrm>
            <a:custGeom>
              <a:rect b="b" l="l" r="r" t="t"/>
              <a:pathLst>
                <a:path extrusionOk="0" h="33371" w="33758">
                  <a:moveTo>
                    <a:pt x="6472" y="0"/>
                  </a:moveTo>
                  <a:cubicBezTo>
                    <a:pt x="5123" y="0"/>
                    <a:pt x="4200" y="502"/>
                    <a:pt x="3972" y="1716"/>
                  </a:cubicBezTo>
                  <a:cubicBezTo>
                    <a:pt x="3972" y="1716"/>
                    <a:pt x="2103" y="10243"/>
                    <a:pt x="1052" y="14915"/>
                  </a:cubicBezTo>
                  <a:cubicBezTo>
                    <a:pt x="1" y="19471"/>
                    <a:pt x="4790" y="28815"/>
                    <a:pt x="13667" y="31035"/>
                  </a:cubicBezTo>
                  <a:cubicBezTo>
                    <a:pt x="22661" y="33137"/>
                    <a:pt x="26049" y="33371"/>
                    <a:pt x="26049" y="33371"/>
                  </a:cubicBezTo>
                  <a:cubicBezTo>
                    <a:pt x="26049" y="33371"/>
                    <a:pt x="23362" y="24143"/>
                    <a:pt x="28502" y="19938"/>
                  </a:cubicBezTo>
                  <a:cubicBezTo>
                    <a:pt x="29553" y="19004"/>
                    <a:pt x="30867" y="18770"/>
                    <a:pt x="31918" y="18770"/>
                  </a:cubicBezTo>
                  <a:cubicBezTo>
                    <a:pt x="32969" y="18770"/>
                    <a:pt x="33758" y="19004"/>
                    <a:pt x="33758" y="19004"/>
                  </a:cubicBezTo>
                  <a:cubicBezTo>
                    <a:pt x="33758" y="19004"/>
                    <a:pt x="29086" y="13864"/>
                    <a:pt x="24997" y="9776"/>
                  </a:cubicBezTo>
                  <a:cubicBezTo>
                    <a:pt x="21794" y="6573"/>
                    <a:pt x="11350" y="0"/>
                    <a:pt x="6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898740" y="2913275"/>
              <a:ext cx="1053092" cy="796808"/>
            </a:xfrm>
            <a:custGeom>
              <a:rect b="b" l="l" r="r" t="t"/>
              <a:pathLst>
                <a:path extrusionOk="0" h="54754" w="72365">
                  <a:moveTo>
                    <a:pt x="4465" y="1"/>
                  </a:moveTo>
                  <a:cubicBezTo>
                    <a:pt x="1707" y="1"/>
                    <a:pt x="1" y="3852"/>
                    <a:pt x="2515" y="17376"/>
                  </a:cubicBezTo>
                  <a:cubicBezTo>
                    <a:pt x="3916" y="24735"/>
                    <a:pt x="34987" y="32678"/>
                    <a:pt x="34987" y="32678"/>
                  </a:cubicBezTo>
                  <a:cubicBezTo>
                    <a:pt x="34987" y="32678"/>
                    <a:pt x="38257" y="40387"/>
                    <a:pt x="43514" y="43073"/>
                  </a:cubicBezTo>
                  <a:cubicBezTo>
                    <a:pt x="48653" y="45877"/>
                    <a:pt x="58698" y="49731"/>
                    <a:pt x="58698" y="49731"/>
                  </a:cubicBezTo>
                  <a:cubicBezTo>
                    <a:pt x="58698" y="49731"/>
                    <a:pt x="61268" y="54754"/>
                    <a:pt x="63721" y="54754"/>
                  </a:cubicBezTo>
                  <a:cubicBezTo>
                    <a:pt x="66291" y="54754"/>
                    <a:pt x="66758" y="53469"/>
                    <a:pt x="66875" y="52535"/>
                  </a:cubicBezTo>
                  <a:cubicBezTo>
                    <a:pt x="67342" y="49848"/>
                    <a:pt x="66758" y="47862"/>
                    <a:pt x="67342" y="46578"/>
                  </a:cubicBezTo>
                  <a:cubicBezTo>
                    <a:pt x="68860" y="43774"/>
                    <a:pt x="69328" y="43307"/>
                    <a:pt x="69795" y="42139"/>
                  </a:cubicBezTo>
                  <a:cubicBezTo>
                    <a:pt x="70729" y="39336"/>
                    <a:pt x="70029" y="38167"/>
                    <a:pt x="70029" y="38167"/>
                  </a:cubicBezTo>
                  <a:cubicBezTo>
                    <a:pt x="70029" y="38167"/>
                    <a:pt x="72365" y="33729"/>
                    <a:pt x="69561" y="33729"/>
                  </a:cubicBezTo>
                  <a:cubicBezTo>
                    <a:pt x="68977" y="33729"/>
                    <a:pt x="68276" y="34196"/>
                    <a:pt x="68276" y="34196"/>
                  </a:cubicBezTo>
                  <a:cubicBezTo>
                    <a:pt x="68276" y="34196"/>
                    <a:pt x="64422" y="36182"/>
                    <a:pt x="64422" y="36999"/>
                  </a:cubicBezTo>
                  <a:cubicBezTo>
                    <a:pt x="64422" y="37934"/>
                    <a:pt x="61852" y="37934"/>
                    <a:pt x="61268" y="41438"/>
                  </a:cubicBezTo>
                  <a:cubicBezTo>
                    <a:pt x="61263" y="41481"/>
                    <a:pt x="61229" y="41502"/>
                    <a:pt x="61167" y="41502"/>
                  </a:cubicBezTo>
                  <a:cubicBezTo>
                    <a:pt x="59709" y="41502"/>
                    <a:pt x="43039" y="30039"/>
                    <a:pt x="40126" y="25669"/>
                  </a:cubicBezTo>
                  <a:cubicBezTo>
                    <a:pt x="39192" y="24151"/>
                    <a:pt x="41294" y="24268"/>
                    <a:pt x="39075" y="20179"/>
                  </a:cubicBezTo>
                  <a:cubicBezTo>
                    <a:pt x="34213" y="10919"/>
                    <a:pt x="26253" y="4526"/>
                    <a:pt x="18835" y="4526"/>
                  </a:cubicBezTo>
                  <a:cubicBezTo>
                    <a:pt x="18768" y="4526"/>
                    <a:pt x="18701" y="4526"/>
                    <a:pt x="18634" y="4527"/>
                  </a:cubicBezTo>
                  <a:lnTo>
                    <a:pt x="13611" y="6747"/>
                  </a:lnTo>
                  <a:cubicBezTo>
                    <a:pt x="13611" y="6747"/>
                    <a:pt x="8116" y="1"/>
                    <a:pt x="446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6818226" y="3477519"/>
              <a:ext cx="90909" cy="99335"/>
            </a:xfrm>
            <a:custGeom>
              <a:rect b="b" l="l" r="r" t="t"/>
              <a:pathLst>
                <a:path extrusionOk="0" h="6826" w="6247">
                  <a:moveTo>
                    <a:pt x="5355" y="1"/>
                  </a:moveTo>
                  <a:cubicBezTo>
                    <a:pt x="4217" y="1"/>
                    <a:pt x="1939" y="2081"/>
                    <a:pt x="1939" y="2081"/>
                  </a:cubicBezTo>
                  <a:cubicBezTo>
                    <a:pt x="1939" y="2081"/>
                    <a:pt x="420" y="2431"/>
                    <a:pt x="187" y="4067"/>
                  </a:cubicBezTo>
                  <a:cubicBezTo>
                    <a:pt x="0" y="5372"/>
                    <a:pt x="483" y="6825"/>
                    <a:pt x="1220" y="6825"/>
                  </a:cubicBezTo>
                  <a:cubicBezTo>
                    <a:pt x="1407" y="6825"/>
                    <a:pt x="1609" y="6732"/>
                    <a:pt x="1822" y="6520"/>
                  </a:cubicBezTo>
                  <a:cubicBezTo>
                    <a:pt x="2644" y="5606"/>
                    <a:pt x="3109" y="5121"/>
                    <a:pt x="3440" y="5121"/>
                  </a:cubicBezTo>
                  <a:cubicBezTo>
                    <a:pt x="3533" y="5121"/>
                    <a:pt x="3614" y="5159"/>
                    <a:pt x="3691" y="5235"/>
                  </a:cubicBezTo>
                  <a:cubicBezTo>
                    <a:pt x="3756" y="5300"/>
                    <a:pt x="3828" y="5331"/>
                    <a:pt x="3905" y="5331"/>
                  </a:cubicBezTo>
                  <a:cubicBezTo>
                    <a:pt x="4383" y="5331"/>
                    <a:pt x="5073" y="4141"/>
                    <a:pt x="5676" y="2431"/>
                  </a:cubicBezTo>
                  <a:cubicBezTo>
                    <a:pt x="6247" y="598"/>
                    <a:pt x="5965" y="1"/>
                    <a:pt x="535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820932" y="3635327"/>
              <a:ext cx="47616" cy="66258"/>
            </a:xfrm>
            <a:custGeom>
              <a:rect b="b" l="l" r="r" t="t"/>
              <a:pathLst>
                <a:path extrusionOk="0" h="4553" w="3272">
                  <a:moveTo>
                    <a:pt x="2362" y="1"/>
                  </a:moveTo>
                  <a:cubicBezTo>
                    <a:pt x="1933" y="1"/>
                    <a:pt x="1294" y="407"/>
                    <a:pt x="585" y="1633"/>
                  </a:cubicBezTo>
                  <a:cubicBezTo>
                    <a:pt x="1" y="2450"/>
                    <a:pt x="351" y="4553"/>
                    <a:pt x="351" y="4553"/>
                  </a:cubicBezTo>
                  <a:cubicBezTo>
                    <a:pt x="3271" y="4202"/>
                    <a:pt x="2921" y="1282"/>
                    <a:pt x="2921" y="581"/>
                  </a:cubicBezTo>
                  <a:cubicBezTo>
                    <a:pt x="2921" y="268"/>
                    <a:pt x="2710" y="1"/>
                    <a:pt x="23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879240" y="2852009"/>
              <a:ext cx="567751" cy="494319"/>
            </a:xfrm>
            <a:custGeom>
              <a:rect b="b" l="l" r="r" t="t"/>
              <a:pathLst>
                <a:path extrusionOk="0" h="33968" w="39014">
                  <a:moveTo>
                    <a:pt x="39002" y="20517"/>
                  </a:moveTo>
                  <a:cubicBezTo>
                    <a:pt x="39009" y="20529"/>
                    <a:pt x="39013" y="20535"/>
                    <a:pt x="39013" y="20535"/>
                  </a:cubicBezTo>
                  <a:cubicBezTo>
                    <a:pt x="39013" y="20535"/>
                    <a:pt x="39010" y="20528"/>
                    <a:pt x="39002" y="20517"/>
                  </a:cubicBezTo>
                  <a:close/>
                  <a:moveTo>
                    <a:pt x="8954" y="1"/>
                  </a:moveTo>
                  <a:cubicBezTo>
                    <a:pt x="6268" y="1"/>
                    <a:pt x="4316" y="658"/>
                    <a:pt x="3971" y="2313"/>
                  </a:cubicBezTo>
                  <a:cubicBezTo>
                    <a:pt x="3971" y="2313"/>
                    <a:pt x="2219" y="10840"/>
                    <a:pt x="1168" y="15512"/>
                  </a:cubicBezTo>
                  <a:cubicBezTo>
                    <a:pt x="0" y="20068"/>
                    <a:pt x="4789" y="29412"/>
                    <a:pt x="13783" y="31631"/>
                  </a:cubicBezTo>
                  <a:cubicBezTo>
                    <a:pt x="22777" y="33734"/>
                    <a:pt x="26165" y="33967"/>
                    <a:pt x="26165" y="33967"/>
                  </a:cubicBezTo>
                  <a:cubicBezTo>
                    <a:pt x="26165" y="33967"/>
                    <a:pt x="25697" y="25557"/>
                    <a:pt x="31187" y="21936"/>
                  </a:cubicBezTo>
                  <a:cubicBezTo>
                    <a:pt x="33913" y="20170"/>
                    <a:pt x="35744" y="19668"/>
                    <a:pt x="36945" y="19668"/>
                  </a:cubicBezTo>
                  <a:cubicBezTo>
                    <a:pt x="38388" y="19668"/>
                    <a:pt x="38921" y="20393"/>
                    <a:pt x="39002" y="20517"/>
                  </a:cubicBezTo>
                  <a:lnTo>
                    <a:pt x="39002" y="20517"/>
                  </a:lnTo>
                  <a:cubicBezTo>
                    <a:pt x="38712" y="20050"/>
                    <a:pt x="32838" y="10621"/>
                    <a:pt x="28851" y="6635"/>
                  </a:cubicBezTo>
                  <a:cubicBezTo>
                    <a:pt x="25969" y="3753"/>
                    <a:pt x="15369" y="1"/>
                    <a:pt x="8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617455" y="3178029"/>
              <a:ext cx="222697" cy="200592"/>
            </a:xfrm>
            <a:custGeom>
              <a:rect b="b" l="l" r="r" t="t"/>
              <a:pathLst>
                <a:path extrusionOk="0" h="13784" w="15303">
                  <a:moveTo>
                    <a:pt x="9112" y="1"/>
                  </a:moveTo>
                  <a:lnTo>
                    <a:pt x="4907" y="1636"/>
                  </a:lnTo>
                  <a:lnTo>
                    <a:pt x="1870" y="4673"/>
                  </a:lnTo>
                  <a:lnTo>
                    <a:pt x="1" y="9112"/>
                  </a:lnTo>
                  <a:cubicBezTo>
                    <a:pt x="1" y="9112"/>
                    <a:pt x="235" y="9579"/>
                    <a:pt x="819" y="9579"/>
                  </a:cubicBezTo>
                  <a:cubicBezTo>
                    <a:pt x="1402" y="9579"/>
                    <a:pt x="1636" y="9228"/>
                    <a:pt x="1636" y="9228"/>
                  </a:cubicBezTo>
                  <a:lnTo>
                    <a:pt x="1636" y="9228"/>
                  </a:lnTo>
                  <a:lnTo>
                    <a:pt x="585" y="11448"/>
                  </a:lnTo>
                  <a:cubicBezTo>
                    <a:pt x="585" y="11448"/>
                    <a:pt x="1207" y="11793"/>
                    <a:pt x="1654" y="11793"/>
                  </a:cubicBezTo>
                  <a:cubicBezTo>
                    <a:pt x="1788" y="11793"/>
                    <a:pt x="1906" y="11762"/>
                    <a:pt x="1987" y="11681"/>
                  </a:cubicBezTo>
                  <a:cubicBezTo>
                    <a:pt x="2337" y="11331"/>
                    <a:pt x="2687" y="10864"/>
                    <a:pt x="2687" y="10864"/>
                  </a:cubicBezTo>
                  <a:lnTo>
                    <a:pt x="2687" y="10864"/>
                  </a:lnTo>
                  <a:lnTo>
                    <a:pt x="1987" y="13083"/>
                  </a:lnTo>
                  <a:cubicBezTo>
                    <a:pt x="1987" y="13083"/>
                    <a:pt x="2286" y="13216"/>
                    <a:pt x="2671" y="13216"/>
                  </a:cubicBezTo>
                  <a:cubicBezTo>
                    <a:pt x="3008" y="13216"/>
                    <a:pt x="3412" y="13114"/>
                    <a:pt x="3739" y="12732"/>
                  </a:cubicBezTo>
                  <a:cubicBezTo>
                    <a:pt x="4556" y="12032"/>
                    <a:pt x="4556" y="11214"/>
                    <a:pt x="4556" y="11214"/>
                  </a:cubicBezTo>
                  <a:lnTo>
                    <a:pt x="5491" y="8644"/>
                  </a:lnTo>
                  <a:lnTo>
                    <a:pt x="6659" y="7243"/>
                  </a:lnTo>
                  <a:lnTo>
                    <a:pt x="5374" y="10046"/>
                  </a:lnTo>
                  <a:lnTo>
                    <a:pt x="4907" y="11214"/>
                  </a:lnTo>
                  <a:cubicBezTo>
                    <a:pt x="4907" y="11214"/>
                    <a:pt x="3972" y="13784"/>
                    <a:pt x="4556" y="13784"/>
                  </a:cubicBezTo>
                  <a:cubicBezTo>
                    <a:pt x="5140" y="13784"/>
                    <a:pt x="6075" y="13433"/>
                    <a:pt x="6075" y="12732"/>
                  </a:cubicBezTo>
                  <a:cubicBezTo>
                    <a:pt x="6075" y="11915"/>
                    <a:pt x="6542" y="11448"/>
                    <a:pt x="6542" y="11448"/>
                  </a:cubicBezTo>
                  <a:lnTo>
                    <a:pt x="7827" y="9228"/>
                  </a:lnTo>
                  <a:cubicBezTo>
                    <a:pt x="7827" y="9228"/>
                    <a:pt x="9462" y="7710"/>
                    <a:pt x="10280" y="7593"/>
                  </a:cubicBezTo>
                  <a:cubicBezTo>
                    <a:pt x="10413" y="7560"/>
                    <a:pt x="10528" y="7545"/>
                    <a:pt x="10626" y="7545"/>
                  </a:cubicBezTo>
                  <a:cubicBezTo>
                    <a:pt x="11214" y="7545"/>
                    <a:pt x="11214" y="8060"/>
                    <a:pt x="11214" y="8060"/>
                  </a:cubicBezTo>
                  <a:lnTo>
                    <a:pt x="9462" y="9462"/>
                  </a:lnTo>
                  <a:cubicBezTo>
                    <a:pt x="9462" y="9462"/>
                    <a:pt x="8761" y="10280"/>
                    <a:pt x="9112" y="10864"/>
                  </a:cubicBezTo>
                  <a:cubicBezTo>
                    <a:pt x="9162" y="10947"/>
                    <a:pt x="9252" y="10983"/>
                    <a:pt x="9371" y="10983"/>
                  </a:cubicBezTo>
                  <a:cubicBezTo>
                    <a:pt x="10082" y="10983"/>
                    <a:pt x="11798" y="9696"/>
                    <a:pt x="11798" y="9696"/>
                  </a:cubicBezTo>
                  <a:cubicBezTo>
                    <a:pt x="11798" y="9696"/>
                    <a:pt x="15069" y="7827"/>
                    <a:pt x="15069" y="6542"/>
                  </a:cubicBezTo>
                  <a:cubicBezTo>
                    <a:pt x="15069" y="5140"/>
                    <a:pt x="15302" y="3038"/>
                    <a:pt x="15302" y="2804"/>
                  </a:cubicBezTo>
                  <a:cubicBezTo>
                    <a:pt x="15302" y="2454"/>
                    <a:pt x="13901" y="701"/>
                    <a:pt x="13901" y="701"/>
                  </a:cubicBezTo>
                  <a:lnTo>
                    <a:pt x="9112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874132" y="2346470"/>
              <a:ext cx="509963" cy="803589"/>
            </a:xfrm>
            <a:custGeom>
              <a:rect b="b" l="l" r="r" t="t"/>
              <a:pathLst>
                <a:path extrusionOk="0" h="55220" w="35043">
                  <a:moveTo>
                    <a:pt x="28852" y="0"/>
                  </a:moveTo>
                  <a:cubicBezTo>
                    <a:pt x="25754" y="0"/>
                    <a:pt x="22066" y="1264"/>
                    <a:pt x="20442" y="1777"/>
                  </a:cubicBezTo>
                  <a:cubicBezTo>
                    <a:pt x="19624" y="2078"/>
                    <a:pt x="18759" y="2173"/>
                    <a:pt x="17992" y="2173"/>
                  </a:cubicBezTo>
                  <a:cubicBezTo>
                    <a:pt x="16678" y="2173"/>
                    <a:pt x="15653" y="1893"/>
                    <a:pt x="15653" y="1893"/>
                  </a:cubicBezTo>
                  <a:cubicBezTo>
                    <a:pt x="15653" y="1893"/>
                    <a:pt x="12966" y="3879"/>
                    <a:pt x="10163" y="7266"/>
                  </a:cubicBezTo>
                  <a:cubicBezTo>
                    <a:pt x="7359" y="10771"/>
                    <a:pt x="7009" y="11121"/>
                    <a:pt x="7943" y="18713"/>
                  </a:cubicBezTo>
                  <a:cubicBezTo>
                    <a:pt x="8761" y="26306"/>
                    <a:pt x="4439" y="26890"/>
                    <a:pt x="4439" y="32146"/>
                  </a:cubicBezTo>
                  <a:cubicBezTo>
                    <a:pt x="4439" y="33197"/>
                    <a:pt x="2687" y="41257"/>
                    <a:pt x="1285" y="43476"/>
                  </a:cubicBezTo>
                  <a:cubicBezTo>
                    <a:pt x="1" y="45812"/>
                    <a:pt x="5841" y="52587"/>
                    <a:pt x="5841" y="52587"/>
                  </a:cubicBezTo>
                  <a:cubicBezTo>
                    <a:pt x="5841" y="52587"/>
                    <a:pt x="5841" y="55220"/>
                    <a:pt x="10354" y="55220"/>
                  </a:cubicBezTo>
                  <a:cubicBezTo>
                    <a:pt x="11544" y="55220"/>
                    <a:pt x="13050" y="55036"/>
                    <a:pt x="14952" y="54573"/>
                  </a:cubicBezTo>
                  <a:cubicBezTo>
                    <a:pt x="24063" y="52470"/>
                    <a:pt x="35042" y="48616"/>
                    <a:pt x="30370" y="40323"/>
                  </a:cubicBezTo>
                  <a:cubicBezTo>
                    <a:pt x="28968" y="38103"/>
                    <a:pt x="27800" y="37169"/>
                    <a:pt x="28501" y="34015"/>
                  </a:cubicBezTo>
                  <a:cubicBezTo>
                    <a:pt x="29085" y="30861"/>
                    <a:pt x="35042" y="2361"/>
                    <a:pt x="31889" y="609"/>
                  </a:cubicBezTo>
                  <a:cubicBezTo>
                    <a:pt x="31043" y="170"/>
                    <a:pt x="29987" y="0"/>
                    <a:pt x="28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6258289" y="2511699"/>
              <a:ext cx="1717" cy="6811"/>
            </a:xfrm>
            <a:custGeom>
              <a:rect b="b" l="l" r="r" t="t"/>
              <a:pathLst>
                <a:path extrusionOk="0" h="468" w="118">
                  <a:moveTo>
                    <a:pt x="118" y="1"/>
                  </a:moveTo>
                  <a:lnTo>
                    <a:pt x="1" y="468"/>
                  </a:lnTo>
                  <a:lnTo>
                    <a:pt x="118" y="468"/>
                  </a:lnTo>
                  <a:cubicBezTo>
                    <a:pt x="118" y="468"/>
                    <a:pt x="118" y="234"/>
                    <a:pt x="118" y="1"/>
                  </a:cubicBezTo>
                  <a:close/>
                </a:path>
              </a:pathLst>
            </a:custGeom>
            <a:solidFill>
              <a:srgbClr val="11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5976116" y="2318209"/>
              <a:ext cx="458971" cy="725544"/>
            </a:xfrm>
            <a:custGeom>
              <a:rect b="b" l="l" r="r" t="t"/>
              <a:pathLst>
                <a:path extrusionOk="0" h="49857" w="31539">
                  <a:moveTo>
                    <a:pt x="20523" y="1"/>
                  </a:moveTo>
                  <a:cubicBezTo>
                    <a:pt x="14808" y="1"/>
                    <a:pt x="7826" y="4055"/>
                    <a:pt x="4673" y="5237"/>
                  </a:cubicBezTo>
                  <a:cubicBezTo>
                    <a:pt x="1" y="6989"/>
                    <a:pt x="18340" y="10844"/>
                    <a:pt x="18340" y="10844"/>
                  </a:cubicBezTo>
                  <a:cubicBezTo>
                    <a:pt x="18340" y="10844"/>
                    <a:pt x="15887" y="14348"/>
                    <a:pt x="17522" y="17385"/>
                  </a:cubicBezTo>
                  <a:cubicBezTo>
                    <a:pt x="19157" y="20539"/>
                    <a:pt x="13434" y="23926"/>
                    <a:pt x="13434" y="23926"/>
                  </a:cubicBezTo>
                  <a:lnTo>
                    <a:pt x="8878" y="26729"/>
                  </a:lnTo>
                  <a:lnTo>
                    <a:pt x="16587" y="49857"/>
                  </a:lnTo>
                  <a:cubicBezTo>
                    <a:pt x="16587" y="49857"/>
                    <a:pt x="26282" y="48806"/>
                    <a:pt x="25815" y="39344"/>
                  </a:cubicBezTo>
                  <a:cubicBezTo>
                    <a:pt x="25231" y="29883"/>
                    <a:pt x="25932" y="29650"/>
                    <a:pt x="27567" y="22524"/>
                  </a:cubicBezTo>
                  <a:cubicBezTo>
                    <a:pt x="28385" y="18670"/>
                    <a:pt x="31539" y="10493"/>
                    <a:pt x="27334" y="3602"/>
                  </a:cubicBezTo>
                  <a:cubicBezTo>
                    <a:pt x="25738" y="943"/>
                    <a:pt x="23278" y="1"/>
                    <a:pt x="20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887739" y="2324728"/>
              <a:ext cx="411370" cy="815755"/>
            </a:xfrm>
            <a:custGeom>
              <a:rect b="b" l="l" r="r" t="t"/>
              <a:pathLst>
                <a:path extrusionOk="0" h="56056" w="28268">
                  <a:moveTo>
                    <a:pt x="16470" y="0"/>
                  </a:moveTo>
                  <a:cubicBezTo>
                    <a:pt x="16469" y="0"/>
                    <a:pt x="2803" y="3738"/>
                    <a:pt x="2103" y="10162"/>
                  </a:cubicBezTo>
                  <a:cubicBezTo>
                    <a:pt x="0" y="29435"/>
                    <a:pt x="4439" y="36210"/>
                    <a:pt x="3387" y="38546"/>
                  </a:cubicBezTo>
                  <a:cubicBezTo>
                    <a:pt x="2453" y="40765"/>
                    <a:pt x="3504" y="47073"/>
                    <a:pt x="3971" y="52680"/>
                  </a:cubicBezTo>
                  <a:cubicBezTo>
                    <a:pt x="4128" y="55151"/>
                    <a:pt x="5666" y="56055"/>
                    <a:pt x="7836" y="56055"/>
                  </a:cubicBezTo>
                  <a:cubicBezTo>
                    <a:pt x="13767" y="56055"/>
                    <a:pt x="24413" y="49292"/>
                    <a:pt x="24413" y="49292"/>
                  </a:cubicBezTo>
                  <a:cubicBezTo>
                    <a:pt x="24413" y="49292"/>
                    <a:pt x="23828" y="43335"/>
                    <a:pt x="24646" y="38429"/>
                  </a:cubicBezTo>
                  <a:cubicBezTo>
                    <a:pt x="28267" y="16119"/>
                    <a:pt x="22660" y="11447"/>
                    <a:pt x="22660" y="11447"/>
                  </a:cubicBezTo>
                  <a:lnTo>
                    <a:pt x="21376" y="12732"/>
                  </a:lnTo>
                  <a:cubicBezTo>
                    <a:pt x="21376" y="12732"/>
                    <a:pt x="22126" y="13197"/>
                    <a:pt x="22026" y="13197"/>
                  </a:cubicBezTo>
                  <a:cubicBezTo>
                    <a:pt x="21945" y="13197"/>
                    <a:pt x="21308" y="12893"/>
                    <a:pt x="19273" y="11797"/>
                  </a:cubicBezTo>
                  <a:cubicBezTo>
                    <a:pt x="14834" y="9345"/>
                    <a:pt x="16470" y="0"/>
                    <a:pt x="16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045822" y="2316361"/>
              <a:ext cx="210778" cy="184497"/>
            </a:xfrm>
            <a:custGeom>
              <a:rect b="b" l="l" r="r" t="t"/>
              <a:pathLst>
                <a:path extrusionOk="0" h="12678" w="14484">
                  <a:moveTo>
                    <a:pt x="4630" y="0"/>
                  </a:moveTo>
                  <a:cubicBezTo>
                    <a:pt x="4145" y="0"/>
                    <a:pt x="3855" y="169"/>
                    <a:pt x="3855" y="575"/>
                  </a:cubicBezTo>
                  <a:cubicBezTo>
                    <a:pt x="3971" y="2911"/>
                    <a:pt x="0" y="3962"/>
                    <a:pt x="0" y="3962"/>
                  </a:cubicBezTo>
                  <a:cubicBezTo>
                    <a:pt x="0" y="3962"/>
                    <a:pt x="2103" y="6532"/>
                    <a:pt x="5607" y="8868"/>
                  </a:cubicBezTo>
                  <a:cubicBezTo>
                    <a:pt x="7867" y="10469"/>
                    <a:pt x="10127" y="12677"/>
                    <a:pt x="11224" y="12677"/>
                  </a:cubicBezTo>
                  <a:cubicBezTo>
                    <a:pt x="11488" y="12677"/>
                    <a:pt x="11684" y="12550"/>
                    <a:pt x="11797" y="12256"/>
                  </a:cubicBezTo>
                  <a:cubicBezTo>
                    <a:pt x="12265" y="10737"/>
                    <a:pt x="11914" y="10387"/>
                    <a:pt x="11914" y="9219"/>
                  </a:cubicBezTo>
                  <a:cubicBezTo>
                    <a:pt x="11914" y="8167"/>
                    <a:pt x="14484" y="4313"/>
                    <a:pt x="14484" y="4313"/>
                  </a:cubicBezTo>
                  <a:cubicBezTo>
                    <a:pt x="14484" y="4313"/>
                    <a:pt x="7079" y="0"/>
                    <a:pt x="463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996519" y="2047372"/>
              <a:ext cx="373970" cy="391200"/>
            </a:xfrm>
            <a:custGeom>
              <a:rect b="b" l="l" r="r" t="t"/>
              <a:pathLst>
                <a:path extrusionOk="0" h="26882" w="25698">
                  <a:moveTo>
                    <a:pt x="15017" y="1"/>
                  </a:moveTo>
                  <a:cubicBezTo>
                    <a:pt x="14842" y="1"/>
                    <a:pt x="14665" y="7"/>
                    <a:pt x="14485" y="20"/>
                  </a:cubicBezTo>
                  <a:cubicBezTo>
                    <a:pt x="1" y="1071"/>
                    <a:pt x="5140" y="14504"/>
                    <a:pt x="6191" y="17774"/>
                  </a:cubicBezTo>
                  <a:cubicBezTo>
                    <a:pt x="7359" y="21045"/>
                    <a:pt x="12265" y="24315"/>
                    <a:pt x="14835" y="25717"/>
                  </a:cubicBezTo>
                  <a:cubicBezTo>
                    <a:pt x="16182" y="26422"/>
                    <a:pt x="17106" y="26881"/>
                    <a:pt x="17936" y="26881"/>
                  </a:cubicBezTo>
                  <a:cubicBezTo>
                    <a:pt x="18618" y="26881"/>
                    <a:pt x="19237" y="26571"/>
                    <a:pt x="19974" y="25834"/>
                  </a:cubicBezTo>
                  <a:cubicBezTo>
                    <a:pt x="21727" y="24082"/>
                    <a:pt x="21843" y="22797"/>
                    <a:pt x="23128" y="21395"/>
                  </a:cubicBezTo>
                  <a:cubicBezTo>
                    <a:pt x="24413" y="20110"/>
                    <a:pt x="23595" y="19293"/>
                    <a:pt x="23595" y="17190"/>
                  </a:cubicBezTo>
                  <a:cubicBezTo>
                    <a:pt x="23595" y="15204"/>
                    <a:pt x="24063" y="16372"/>
                    <a:pt x="24880" y="14737"/>
                  </a:cubicBezTo>
                  <a:cubicBezTo>
                    <a:pt x="25698" y="13102"/>
                    <a:pt x="24296" y="7962"/>
                    <a:pt x="24296" y="7962"/>
                  </a:cubicBezTo>
                  <a:cubicBezTo>
                    <a:pt x="24296" y="7962"/>
                    <a:pt x="21311" y="1"/>
                    <a:pt x="15017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023717" y="2046616"/>
              <a:ext cx="362081" cy="285957"/>
            </a:xfrm>
            <a:custGeom>
              <a:rect b="b" l="l" r="r" t="t"/>
              <a:pathLst>
                <a:path extrusionOk="0" h="19650" w="24881">
                  <a:moveTo>
                    <a:pt x="12352" y="0"/>
                  </a:moveTo>
                  <a:cubicBezTo>
                    <a:pt x="7388" y="0"/>
                    <a:pt x="3203" y="3601"/>
                    <a:pt x="1986" y="6262"/>
                  </a:cubicBezTo>
                  <a:cubicBezTo>
                    <a:pt x="1" y="10351"/>
                    <a:pt x="4322" y="17826"/>
                    <a:pt x="5140" y="19461"/>
                  </a:cubicBezTo>
                  <a:cubicBezTo>
                    <a:pt x="5219" y="19590"/>
                    <a:pt x="5281" y="19649"/>
                    <a:pt x="5328" y="19649"/>
                  </a:cubicBezTo>
                  <a:cubicBezTo>
                    <a:pt x="5838" y="19649"/>
                    <a:pt x="4675" y="12784"/>
                    <a:pt x="5958" y="12570"/>
                  </a:cubicBezTo>
                  <a:cubicBezTo>
                    <a:pt x="6001" y="12563"/>
                    <a:pt x="6045" y="12559"/>
                    <a:pt x="6088" y="12559"/>
                  </a:cubicBezTo>
                  <a:cubicBezTo>
                    <a:pt x="7439" y="12559"/>
                    <a:pt x="8680" y="16001"/>
                    <a:pt x="9812" y="17359"/>
                  </a:cubicBezTo>
                  <a:cubicBezTo>
                    <a:pt x="9914" y="17495"/>
                    <a:pt x="10000" y="17557"/>
                    <a:pt x="10074" y="17557"/>
                  </a:cubicBezTo>
                  <a:cubicBezTo>
                    <a:pt x="10759" y="17557"/>
                    <a:pt x="10424" y="12177"/>
                    <a:pt x="12849" y="10701"/>
                  </a:cubicBezTo>
                  <a:cubicBezTo>
                    <a:pt x="15653" y="9183"/>
                    <a:pt x="21610" y="10000"/>
                    <a:pt x="23245" y="9066"/>
                  </a:cubicBezTo>
                  <a:cubicBezTo>
                    <a:pt x="24880" y="8131"/>
                    <a:pt x="20675" y="3809"/>
                    <a:pt x="20675" y="3809"/>
                  </a:cubicBezTo>
                  <a:cubicBezTo>
                    <a:pt x="17902" y="1036"/>
                    <a:pt x="15015" y="0"/>
                    <a:pt x="12352" y="0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5725828" y="2434571"/>
              <a:ext cx="369299" cy="767717"/>
            </a:xfrm>
            <a:custGeom>
              <a:rect b="b" l="l" r="r" t="t"/>
              <a:pathLst>
                <a:path extrusionOk="0" h="52755" w="25377">
                  <a:moveTo>
                    <a:pt x="17082" y="1"/>
                  </a:moveTo>
                  <a:cubicBezTo>
                    <a:pt x="14160" y="1"/>
                    <a:pt x="11593" y="2848"/>
                    <a:pt x="11593" y="2848"/>
                  </a:cubicBezTo>
                  <a:cubicBezTo>
                    <a:pt x="11593" y="2848"/>
                    <a:pt x="3534" y="18733"/>
                    <a:pt x="2132" y="25859"/>
                  </a:cubicBezTo>
                  <a:cubicBezTo>
                    <a:pt x="730" y="32984"/>
                    <a:pt x="497" y="46650"/>
                    <a:pt x="146" y="50154"/>
                  </a:cubicBezTo>
                  <a:cubicBezTo>
                    <a:pt x="0" y="52344"/>
                    <a:pt x="2820" y="52755"/>
                    <a:pt x="4955" y="52755"/>
                  </a:cubicBezTo>
                  <a:cubicBezTo>
                    <a:pt x="6237" y="52755"/>
                    <a:pt x="7271" y="52607"/>
                    <a:pt x="7271" y="52607"/>
                  </a:cubicBezTo>
                  <a:lnTo>
                    <a:pt x="8907" y="32633"/>
                  </a:lnTo>
                  <a:cubicBezTo>
                    <a:pt x="8907" y="32633"/>
                    <a:pt x="10542" y="29129"/>
                    <a:pt x="12761" y="24690"/>
                  </a:cubicBezTo>
                  <a:cubicBezTo>
                    <a:pt x="14981" y="20369"/>
                    <a:pt x="25376" y="10907"/>
                    <a:pt x="22106" y="4016"/>
                  </a:cubicBezTo>
                  <a:cubicBezTo>
                    <a:pt x="20602" y="965"/>
                    <a:pt x="18782" y="1"/>
                    <a:pt x="17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492861" y="2800668"/>
              <a:ext cx="217604" cy="229493"/>
            </a:xfrm>
            <a:custGeom>
              <a:rect b="b" l="l" r="r" t="t"/>
              <a:pathLst>
                <a:path extrusionOk="0" h="15770" w="14953">
                  <a:moveTo>
                    <a:pt x="9579" y="1"/>
                  </a:moveTo>
                  <a:cubicBezTo>
                    <a:pt x="9579" y="1"/>
                    <a:pt x="3739" y="2454"/>
                    <a:pt x="3739" y="4673"/>
                  </a:cubicBezTo>
                  <a:cubicBezTo>
                    <a:pt x="3739" y="6892"/>
                    <a:pt x="1" y="15770"/>
                    <a:pt x="1519" y="15770"/>
                  </a:cubicBezTo>
                  <a:cubicBezTo>
                    <a:pt x="1987" y="15770"/>
                    <a:pt x="2571" y="14835"/>
                    <a:pt x="3038" y="13667"/>
                  </a:cubicBezTo>
                  <a:cubicBezTo>
                    <a:pt x="3038" y="13784"/>
                    <a:pt x="3155" y="13784"/>
                    <a:pt x="3388" y="13784"/>
                  </a:cubicBezTo>
                  <a:cubicBezTo>
                    <a:pt x="5140" y="13784"/>
                    <a:pt x="7360" y="13200"/>
                    <a:pt x="8294" y="12265"/>
                  </a:cubicBezTo>
                  <a:cubicBezTo>
                    <a:pt x="9345" y="11214"/>
                    <a:pt x="11331" y="6892"/>
                    <a:pt x="11331" y="6892"/>
                  </a:cubicBezTo>
                  <a:cubicBezTo>
                    <a:pt x="11331" y="6892"/>
                    <a:pt x="14952" y="1"/>
                    <a:pt x="957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499671" y="2771781"/>
              <a:ext cx="135105" cy="623196"/>
            </a:xfrm>
            <a:custGeom>
              <a:rect b="b" l="l" r="r" t="t"/>
              <a:pathLst>
                <a:path extrusionOk="0" h="42824" w="9284">
                  <a:moveTo>
                    <a:pt x="3154" y="0"/>
                  </a:moveTo>
                  <a:cubicBezTo>
                    <a:pt x="3154" y="0"/>
                    <a:pt x="701" y="6074"/>
                    <a:pt x="0" y="6892"/>
                  </a:cubicBezTo>
                  <a:cubicBezTo>
                    <a:pt x="0" y="6892"/>
                    <a:pt x="3271" y="13550"/>
                    <a:pt x="3621" y="15769"/>
                  </a:cubicBezTo>
                  <a:cubicBezTo>
                    <a:pt x="3855" y="17871"/>
                    <a:pt x="4322" y="38429"/>
                    <a:pt x="4322" y="38429"/>
                  </a:cubicBezTo>
                  <a:cubicBezTo>
                    <a:pt x="4322" y="38429"/>
                    <a:pt x="9116" y="42824"/>
                    <a:pt x="9254" y="42824"/>
                  </a:cubicBezTo>
                  <a:cubicBezTo>
                    <a:pt x="9283" y="42824"/>
                    <a:pt x="9108" y="42632"/>
                    <a:pt x="8644" y="42167"/>
                  </a:cubicBezTo>
                  <a:cubicBezTo>
                    <a:pt x="5957" y="39480"/>
                    <a:pt x="6541" y="8293"/>
                    <a:pt x="6541" y="6892"/>
                  </a:cubicBezTo>
                  <a:cubicBezTo>
                    <a:pt x="6541" y="5490"/>
                    <a:pt x="3154" y="0"/>
                    <a:pt x="3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541466" y="2781968"/>
              <a:ext cx="123100" cy="178981"/>
            </a:xfrm>
            <a:custGeom>
              <a:rect b="b" l="l" r="r" t="t"/>
              <a:pathLst>
                <a:path extrusionOk="0" h="12299" w="8459">
                  <a:moveTo>
                    <a:pt x="6239" y="1"/>
                  </a:moveTo>
                  <a:cubicBezTo>
                    <a:pt x="6239" y="1"/>
                    <a:pt x="2501" y="1870"/>
                    <a:pt x="2501" y="3155"/>
                  </a:cubicBezTo>
                  <a:cubicBezTo>
                    <a:pt x="2501" y="4439"/>
                    <a:pt x="2852" y="9112"/>
                    <a:pt x="1684" y="9929"/>
                  </a:cubicBezTo>
                  <a:cubicBezTo>
                    <a:pt x="724" y="10601"/>
                    <a:pt x="0" y="12299"/>
                    <a:pt x="875" y="12299"/>
                  </a:cubicBezTo>
                  <a:cubicBezTo>
                    <a:pt x="1065" y="12299"/>
                    <a:pt x="1330" y="12219"/>
                    <a:pt x="1684" y="12032"/>
                  </a:cubicBezTo>
                  <a:cubicBezTo>
                    <a:pt x="3786" y="11097"/>
                    <a:pt x="7290" y="6542"/>
                    <a:pt x="7874" y="4790"/>
                  </a:cubicBezTo>
                  <a:cubicBezTo>
                    <a:pt x="8458" y="3038"/>
                    <a:pt x="7290" y="1"/>
                    <a:pt x="62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622480" y="3255739"/>
              <a:ext cx="210371" cy="235067"/>
            </a:xfrm>
            <a:custGeom>
              <a:rect b="b" l="l" r="r" t="t"/>
              <a:pathLst>
                <a:path extrusionOk="0" h="16153" w="14456">
                  <a:moveTo>
                    <a:pt x="5637" y="0"/>
                  </a:moveTo>
                  <a:cubicBezTo>
                    <a:pt x="2383" y="0"/>
                    <a:pt x="1" y="5672"/>
                    <a:pt x="205" y="7509"/>
                  </a:cubicBezTo>
                  <a:cubicBezTo>
                    <a:pt x="322" y="9495"/>
                    <a:pt x="1139" y="10546"/>
                    <a:pt x="1139" y="10546"/>
                  </a:cubicBezTo>
                  <a:lnTo>
                    <a:pt x="10133" y="16153"/>
                  </a:lnTo>
                  <a:cubicBezTo>
                    <a:pt x="10133" y="16153"/>
                    <a:pt x="9082" y="13233"/>
                    <a:pt x="10484" y="10429"/>
                  </a:cubicBezTo>
                  <a:cubicBezTo>
                    <a:pt x="11327" y="8807"/>
                    <a:pt x="12459" y="8447"/>
                    <a:pt x="13299" y="8447"/>
                  </a:cubicBezTo>
                  <a:cubicBezTo>
                    <a:pt x="13971" y="8447"/>
                    <a:pt x="14455" y="8677"/>
                    <a:pt x="14455" y="8677"/>
                  </a:cubicBezTo>
                  <a:cubicBezTo>
                    <a:pt x="14455" y="8677"/>
                    <a:pt x="12703" y="6692"/>
                    <a:pt x="11535" y="5640"/>
                  </a:cubicBezTo>
                  <a:cubicBezTo>
                    <a:pt x="10484" y="4472"/>
                    <a:pt x="10951" y="2487"/>
                    <a:pt x="7096" y="384"/>
                  </a:cubicBezTo>
                  <a:cubicBezTo>
                    <a:pt x="6595" y="119"/>
                    <a:pt x="6107" y="0"/>
                    <a:pt x="5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798842" y="3212838"/>
              <a:ext cx="209090" cy="215130"/>
            </a:xfrm>
            <a:custGeom>
              <a:rect b="b" l="l" r="r" t="t"/>
              <a:pathLst>
                <a:path extrusionOk="0" h="14783" w="14368">
                  <a:moveTo>
                    <a:pt x="9342" y="0"/>
                  </a:moveTo>
                  <a:cubicBezTo>
                    <a:pt x="8528" y="0"/>
                    <a:pt x="7943" y="178"/>
                    <a:pt x="7943" y="178"/>
                  </a:cubicBezTo>
                  <a:cubicBezTo>
                    <a:pt x="7943" y="178"/>
                    <a:pt x="1285" y="4967"/>
                    <a:pt x="935" y="6019"/>
                  </a:cubicBezTo>
                  <a:cubicBezTo>
                    <a:pt x="308" y="7773"/>
                    <a:pt x="387" y="8452"/>
                    <a:pt x="740" y="8452"/>
                  </a:cubicBezTo>
                  <a:cubicBezTo>
                    <a:pt x="1044" y="8452"/>
                    <a:pt x="1553" y="7945"/>
                    <a:pt x="1986" y="7187"/>
                  </a:cubicBezTo>
                  <a:cubicBezTo>
                    <a:pt x="2687" y="5902"/>
                    <a:pt x="5256" y="4968"/>
                    <a:pt x="5256" y="4967"/>
                  </a:cubicBezTo>
                  <a:lnTo>
                    <a:pt x="5256" y="4967"/>
                  </a:lnTo>
                  <a:cubicBezTo>
                    <a:pt x="5256" y="4968"/>
                    <a:pt x="4789" y="5668"/>
                    <a:pt x="2920" y="7654"/>
                  </a:cubicBezTo>
                  <a:cubicBezTo>
                    <a:pt x="935" y="9640"/>
                    <a:pt x="0" y="12910"/>
                    <a:pt x="0" y="12910"/>
                  </a:cubicBezTo>
                  <a:cubicBezTo>
                    <a:pt x="0" y="12910"/>
                    <a:pt x="149" y="12985"/>
                    <a:pt x="368" y="12985"/>
                  </a:cubicBezTo>
                  <a:cubicBezTo>
                    <a:pt x="622" y="12985"/>
                    <a:pt x="970" y="12883"/>
                    <a:pt x="1285" y="12443"/>
                  </a:cubicBezTo>
                  <a:cubicBezTo>
                    <a:pt x="2103" y="11275"/>
                    <a:pt x="4556" y="8121"/>
                    <a:pt x="4556" y="8121"/>
                  </a:cubicBezTo>
                  <a:lnTo>
                    <a:pt x="5256" y="7420"/>
                  </a:lnTo>
                  <a:lnTo>
                    <a:pt x="4205" y="9289"/>
                  </a:lnTo>
                  <a:cubicBezTo>
                    <a:pt x="4205" y="9289"/>
                    <a:pt x="2920" y="11158"/>
                    <a:pt x="2920" y="12209"/>
                  </a:cubicBezTo>
                  <a:cubicBezTo>
                    <a:pt x="2920" y="13043"/>
                    <a:pt x="2363" y="14619"/>
                    <a:pt x="2905" y="14619"/>
                  </a:cubicBezTo>
                  <a:cubicBezTo>
                    <a:pt x="2971" y="14619"/>
                    <a:pt x="3053" y="14596"/>
                    <a:pt x="3154" y="14546"/>
                  </a:cubicBezTo>
                  <a:cubicBezTo>
                    <a:pt x="4088" y="13961"/>
                    <a:pt x="4556" y="12326"/>
                    <a:pt x="4556" y="11625"/>
                  </a:cubicBezTo>
                  <a:cubicBezTo>
                    <a:pt x="4556" y="11041"/>
                    <a:pt x="7242" y="8005"/>
                    <a:pt x="7242" y="8004"/>
                  </a:cubicBezTo>
                  <a:lnTo>
                    <a:pt x="7242" y="8004"/>
                  </a:lnTo>
                  <a:lnTo>
                    <a:pt x="5724" y="11275"/>
                  </a:lnTo>
                  <a:lnTo>
                    <a:pt x="3855" y="14662"/>
                  </a:lnTo>
                  <a:cubicBezTo>
                    <a:pt x="3855" y="14662"/>
                    <a:pt x="4024" y="14783"/>
                    <a:pt x="4307" y="14783"/>
                  </a:cubicBezTo>
                  <a:cubicBezTo>
                    <a:pt x="4646" y="14783"/>
                    <a:pt x="5150" y="14609"/>
                    <a:pt x="5724" y="13845"/>
                  </a:cubicBezTo>
                  <a:cubicBezTo>
                    <a:pt x="6308" y="13027"/>
                    <a:pt x="7592" y="11392"/>
                    <a:pt x="7592" y="11392"/>
                  </a:cubicBezTo>
                  <a:lnTo>
                    <a:pt x="9111" y="8121"/>
                  </a:lnTo>
                  <a:lnTo>
                    <a:pt x="8060" y="11041"/>
                  </a:lnTo>
                  <a:lnTo>
                    <a:pt x="6658" y="13845"/>
                  </a:lnTo>
                  <a:cubicBezTo>
                    <a:pt x="6658" y="13845"/>
                    <a:pt x="6762" y="13923"/>
                    <a:pt x="6957" y="13923"/>
                  </a:cubicBezTo>
                  <a:cubicBezTo>
                    <a:pt x="7346" y="13923"/>
                    <a:pt x="8099" y="13611"/>
                    <a:pt x="9111" y="11742"/>
                  </a:cubicBezTo>
                  <a:cubicBezTo>
                    <a:pt x="9812" y="10457"/>
                    <a:pt x="10863" y="7771"/>
                    <a:pt x="10863" y="7771"/>
                  </a:cubicBezTo>
                  <a:cubicBezTo>
                    <a:pt x="10863" y="7771"/>
                    <a:pt x="14367" y="3099"/>
                    <a:pt x="12498" y="1230"/>
                  </a:cubicBezTo>
                  <a:cubicBezTo>
                    <a:pt x="11502" y="233"/>
                    <a:pt x="10272" y="0"/>
                    <a:pt x="9342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3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627" name="Google Shape;627;p33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idx="1" type="subTitle"/>
          </p:nvPr>
        </p:nvSpPr>
        <p:spPr>
          <a:xfrm>
            <a:off x="357575" y="1495750"/>
            <a:ext cx="69489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Diabetic patients are increasing day by day.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Obesity lead to higher chance of diabetics.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Insulin</a:t>
            </a:r>
            <a:r>
              <a:rPr lang="en" sz="2500"/>
              <a:t> intake in everyday routine.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Measuring Glucose level .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35" name="Google Shape;635;p34"/>
          <p:cNvSpPr txBox="1"/>
          <p:nvPr>
            <p:ph type="title"/>
          </p:nvPr>
        </p:nvSpPr>
        <p:spPr>
          <a:xfrm>
            <a:off x="1676975" y="462288"/>
            <a:ext cx="403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Diabetics Patient </a:t>
            </a:r>
            <a:endParaRPr/>
          </a:p>
        </p:txBody>
      </p:sp>
      <p:grpSp>
        <p:nvGrpSpPr>
          <p:cNvPr id="636" name="Google Shape;636;p34"/>
          <p:cNvGrpSpPr/>
          <p:nvPr/>
        </p:nvGrpSpPr>
        <p:grpSpPr>
          <a:xfrm>
            <a:off x="6852138" y="834451"/>
            <a:ext cx="1971408" cy="3607778"/>
            <a:chOff x="6349696" y="1359268"/>
            <a:chExt cx="1814625" cy="3320856"/>
          </a:xfrm>
        </p:grpSpPr>
        <p:sp>
          <p:nvSpPr>
            <p:cNvPr id="637" name="Google Shape;637;p34"/>
            <p:cNvSpPr/>
            <p:nvPr/>
          </p:nvSpPr>
          <p:spPr>
            <a:xfrm>
              <a:off x="7404060" y="1359268"/>
              <a:ext cx="760261" cy="1591458"/>
            </a:xfrm>
            <a:custGeom>
              <a:rect b="b" l="l" r="r" t="t"/>
              <a:pathLst>
                <a:path extrusionOk="0" h="80519" w="38465">
                  <a:moveTo>
                    <a:pt x="3983" y="1"/>
                  </a:moveTo>
                  <a:cubicBezTo>
                    <a:pt x="1941" y="1"/>
                    <a:pt x="0" y="1604"/>
                    <a:pt x="0" y="3870"/>
                  </a:cubicBezTo>
                  <a:lnTo>
                    <a:pt x="1306" y="53908"/>
                  </a:lnTo>
                  <a:cubicBezTo>
                    <a:pt x="1306" y="56780"/>
                    <a:pt x="3307" y="60348"/>
                    <a:pt x="5831" y="61827"/>
                  </a:cubicBezTo>
                  <a:lnTo>
                    <a:pt x="33069" y="80189"/>
                  </a:lnTo>
                  <a:cubicBezTo>
                    <a:pt x="33467" y="80416"/>
                    <a:pt x="33879" y="80518"/>
                    <a:pt x="34291" y="80518"/>
                  </a:cubicBezTo>
                  <a:cubicBezTo>
                    <a:pt x="36394" y="80518"/>
                    <a:pt x="38464" y="77847"/>
                    <a:pt x="38464" y="75664"/>
                  </a:cubicBezTo>
                  <a:lnTo>
                    <a:pt x="38464" y="24842"/>
                  </a:lnTo>
                  <a:cubicBezTo>
                    <a:pt x="38464" y="21710"/>
                    <a:pt x="36463" y="18229"/>
                    <a:pt x="33939" y="16749"/>
                  </a:cubicBezTo>
                  <a:lnTo>
                    <a:pt x="5831" y="476"/>
                  </a:lnTo>
                  <a:cubicBezTo>
                    <a:pt x="5240" y="150"/>
                    <a:pt x="4607" y="1"/>
                    <a:pt x="3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395462" y="1391327"/>
              <a:ext cx="734448" cy="1556909"/>
            </a:xfrm>
            <a:custGeom>
              <a:rect b="b" l="l" r="r" t="t"/>
              <a:pathLst>
                <a:path extrusionOk="0" h="78771" w="37159">
                  <a:moveTo>
                    <a:pt x="2505" y="1"/>
                  </a:moveTo>
                  <a:cubicBezTo>
                    <a:pt x="1013" y="1"/>
                    <a:pt x="0" y="1163"/>
                    <a:pt x="0" y="3205"/>
                  </a:cubicBezTo>
                  <a:lnTo>
                    <a:pt x="0" y="54026"/>
                  </a:lnTo>
                  <a:cubicBezTo>
                    <a:pt x="0" y="56898"/>
                    <a:pt x="2002" y="60466"/>
                    <a:pt x="4525" y="61858"/>
                  </a:cubicBezTo>
                  <a:lnTo>
                    <a:pt x="32634" y="78132"/>
                  </a:lnTo>
                  <a:cubicBezTo>
                    <a:pt x="33379" y="78568"/>
                    <a:pt x="34078" y="78770"/>
                    <a:pt x="34695" y="78770"/>
                  </a:cubicBezTo>
                  <a:cubicBezTo>
                    <a:pt x="36165" y="78770"/>
                    <a:pt x="37159" y="77622"/>
                    <a:pt x="37159" y="75782"/>
                  </a:cubicBezTo>
                  <a:lnTo>
                    <a:pt x="37159" y="24961"/>
                  </a:lnTo>
                  <a:cubicBezTo>
                    <a:pt x="37159" y="21828"/>
                    <a:pt x="35157" y="18347"/>
                    <a:pt x="32634" y="16868"/>
                  </a:cubicBezTo>
                  <a:lnTo>
                    <a:pt x="4525" y="595"/>
                  </a:lnTo>
                  <a:cubicBezTo>
                    <a:pt x="3797" y="192"/>
                    <a:pt x="3111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417816" y="1442854"/>
              <a:ext cx="693178" cy="1455989"/>
            </a:xfrm>
            <a:custGeom>
              <a:rect b="b" l="l" r="r" t="t"/>
              <a:pathLst>
                <a:path extrusionOk="0" h="73665" w="35071">
                  <a:moveTo>
                    <a:pt x="2354" y="0"/>
                  </a:moveTo>
                  <a:cubicBezTo>
                    <a:pt x="960" y="0"/>
                    <a:pt x="1" y="1125"/>
                    <a:pt x="1" y="3035"/>
                  </a:cubicBezTo>
                  <a:lnTo>
                    <a:pt x="1" y="50549"/>
                  </a:lnTo>
                  <a:cubicBezTo>
                    <a:pt x="1" y="53247"/>
                    <a:pt x="1915" y="56554"/>
                    <a:pt x="4265" y="57859"/>
                  </a:cubicBezTo>
                  <a:lnTo>
                    <a:pt x="30545" y="73088"/>
                  </a:lnTo>
                  <a:cubicBezTo>
                    <a:pt x="31193" y="73472"/>
                    <a:pt x="31809" y="73664"/>
                    <a:pt x="32365" y="73664"/>
                  </a:cubicBezTo>
                  <a:cubicBezTo>
                    <a:pt x="33825" y="73664"/>
                    <a:pt x="34881" y="72341"/>
                    <a:pt x="35070" y="69694"/>
                  </a:cubicBezTo>
                  <a:lnTo>
                    <a:pt x="35070" y="22180"/>
                  </a:lnTo>
                  <a:cubicBezTo>
                    <a:pt x="34809" y="20439"/>
                    <a:pt x="32895" y="17133"/>
                    <a:pt x="30545" y="15740"/>
                  </a:cubicBezTo>
                  <a:lnTo>
                    <a:pt x="4265" y="598"/>
                  </a:lnTo>
                  <a:cubicBezTo>
                    <a:pt x="3578" y="192"/>
                    <a:pt x="2929" y="0"/>
                    <a:pt x="2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574335" y="1650742"/>
              <a:ext cx="397336" cy="727589"/>
            </a:xfrm>
            <a:custGeom>
              <a:rect b="b" l="l" r="r" t="t"/>
              <a:pathLst>
                <a:path extrusionOk="0" h="36812" w="20103">
                  <a:moveTo>
                    <a:pt x="88" y="1"/>
                  </a:moveTo>
                  <a:lnTo>
                    <a:pt x="1" y="25237"/>
                  </a:lnTo>
                  <a:lnTo>
                    <a:pt x="19929" y="36811"/>
                  </a:lnTo>
                  <a:lnTo>
                    <a:pt x="20103" y="1157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600129" y="1741918"/>
              <a:ext cx="178913" cy="497090"/>
            </a:xfrm>
            <a:custGeom>
              <a:rect b="b" l="l" r="r" t="t"/>
              <a:pathLst>
                <a:path extrusionOk="0" h="25150" w="9052">
                  <a:moveTo>
                    <a:pt x="6789" y="0"/>
                  </a:moveTo>
                  <a:cubicBezTo>
                    <a:pt x="6789" y="0"/>
                    <a:pt x="6441" y="1827"/>
                    <a:pt x="5918" y="1827"/>
                  </a:cubicBezTo>
                  <a:cubicBezTo>
                    <a:pt x="5396" y="1827"/>
                    <a:pt x="697" y="2176"/>
                    <a:pt x="349" y="3568"/>
                  </a:cubicBezTo>
                  <a:cubicBezTo>
                    <a:pt x="1" y="4873"/>
                    <a:pt x="2437" y="9572"/>
                    <a:pt x="2437" y="11400"/>
                  </a:cubicBezTo>
                  <a:cubicBezTo>
                    <a:pt x="2437" y="13227"/>
                    <a:pt x="2699" y="15229"/>
                    <a:pt x="3482" y="17143"/>
                  </a:cubicBezTo>
                  <a:cubicBezTo>
                    <a:pt x="4178" y="19058"/>
                    <a:pt x="5744" y="24105"/>
                    <a:pt x="5744" y="24105"/>
                  </a:cubicBezTo>
                  <a:lnTo>
                    <a:pt x="9051" y="25150"/>
                  </a:lnTo>
                  <a:lnTo>
                    <a:pt x="9051" y="1305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779022" y="1767711"/>
              <a:ext cx="178893" cy="526342"/>
            </a:xfrm>
            <a:custGeom>
              <a:rect b="b" l="l" r="r" t="t"/>
              <a:pathLst>
                <a:path extrusionOk="0" h="26630" w="9051">
                  <a:moveTo>
                    <a:pt x="0" y="0"/>
                  </a:moveTo>
                  <a:lnTo>
                    <a:pt x="0" y="23845"/>
                  </a:lnTo>
                  <a:lnTo>
                    <a:pt x="3220" y="26629"/>
                  </a:lnTo>
                  <a:cubicBezTo>
                    <a:pt x="3220" y="26629"/>
                    <a:pt x="4873" y="23322"/>
                    <a:pt x="5570" y="22278"/>
                  </a:cubicBezTo>
                  <a:cubicBezTo>
                    <a:pt x="6353" y="21234"/>
                    <a:pt x="6614" y="19667"/>
                    <a:pt x="6614" y="17840"/>
                  </a:cubicBezTo>
                  <a:cubicBezTo>
                    <a:pt x="6614" y="16012"/>
                    <a:pt x="9051" y="14098"/>
                    <a:pt x="8702" y="12271"/>
                  </a:cubicBezTo>
                  <a:cubicBezTo>
                    <a:pt x="8354" y="10530"/>
                    <a:pt x="3655" y="4787"/>
                    <a:pt x="3133" y="4177"/>
                  </a:cubicBezTo>
                  <a:cubicBezTo>
                    <a:pt x="2611" y="3481"/>
                    <a:pt x="2263" y="1306"/>
                    <a:pt x="2263" y="13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7754928" y="2076658"/>
              <a:ext cx="48187" cy="39154"/>
            </a:xfrm>
            <a:custGeom>
              <a:rect b="b" l="l" r="r" t="t"/>
              <a:pathLst>
                <a:path extrusionOk="0" h="1981" w="2438">
                  <a:moveTo>
                    <a:pt x="221" y="1"/>
                  </a:moveTo>
                  <a:cubicBezTo>
                    <a:pt x="99" y="1"/>
                    <a:pt x="1" y="99"/>
                    <a:pt x="1" y="294"/>
                  </a:cubicBezTo>
                  <a:cubicBezTo>
                    <a:pt x="88" y="556"/>
                    <a:pt x="175" y="904"/>
                    <a:pt x="349" y="991"/>
                  </a:cubicBezTo>
                  <a:cubicBezTo>
                    <a:pt x="958" y="1252"/>
                    <a:pt x="1480" y="1600"/>
                    <a:pt x="2089" y="1948"/>
                  </a:cubicBezTo>
                  <a:cubicBezTo>
                    <a:pt x="2133" y="1970"/>
                    <a:pt x="2176" y="1981"/>
                    <a:pt x="2217" y="1981"/>
                  </a:cubicBezTo>
                  <a:cubicBezTo>
                    <a:pt x="2340" y="1981"/>
                    <a:pt x="2437" y="1883"/>
                    <a:pt x="2437" y="1687"/>
                  </a:cubicBezTo>
                  <a:cubicBezTo>
                    <a:pt x="2437" y="1513"/>
                    <a:pt x="2350" y="1165"/>
                    <a:pt x="2176" y="1078"/>
                  </a:cubicBezTo>
                  <a:cubicBezTo>
                    <a:pt x="1567" y="643"/>
                    <a:pt x="958" y="294"/>
                    <a:pt x="349" y="33"/>
                  </a:cubicBezTo>
                  <a:cubicBezTo>
                    <a:pt x="305" y="12"/>
                    <a:pt x="262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755244" y="2051062"/>
              <a:ext cx="47871" cy="38977"/>
            </a:xfrm>
            <a:custGeom>
              <a:rect b="b" l="l" r="r" t="t"/>
              <a:pathLst>
                <a:path extrusionOk="0" h="1972" w="2422">
                  <a:moveTo>
                    <a:pt x="242" y="0"/>
                  </a:moveTo>
                  <a:cubicBezTo>
                    <a:pt x="105" y="0"/>
                    <a:pt x="0" y="156"/>
                    <a:pt x="72" y="371"/>
                  </a:cubicBezTo>
                  <a:cubicBezTo>
                    <a:pt x="72" y="632"/>
                    <a:pt x="246" y="893"/>
                    <a:pt x="420" y="980"/>
                  </a:cubicBezTo>
                  <a:cubicBezTo>
                    <a:pt x="942" y="1241"/>
                    <a:pt x="1464" y="1589"/>
                    <a:pt x="2073" y="1938"/>
                  </a:cubicBezTo>
                  <a:cubicBezTo>
                    <a:pt x="2120" y="1961"/>
                    <a:pt x="2160" y="1972"/>
                    <a:pt x="2196" y="1972"/>
                  </a:cubicBezTo>
                  <a:cubicBezTo>
                    <a:pt x="2294" y="1972"/>
                    <a:pt x="2358" y="1891"/>
                    <a:pt x="2421" y="1764"/>
                  </a:cubicBezTo>
                  <a:cubicBezTo>
                    <a:pt x="2421" y="1502"/>
                    <a:pt x="2334" y="1241"/>
                    <a:pt x="2160" y="1067"/>
                  </a:cubicBezTo>
                  <a:cubicBezTo>
                    <a:pt x="1551" y="719"/>
                    <a:pt x="942" y="371"/>
                    <a:pt x="333" y="23"/>
                  </a:cubicBezTo>
                  <a:cubicBezTo>
                    <a:pt x="302" y="8"/>
                    <a:pt x="271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7755244" y="2026969"/>
              <a:ext cx="47871" cy="37277"/>
            </a:xfrm>
            <a:custGeom>
              <a:rect b="b" l="l" r="r" t="t"/>
              <a:pathLst>
                <a:path extrusionOk="0" h="1886" w="2422">
                  <a:moveTo>
                    <a:pt x="239" y="1"/>
                  </a:moveTo>
                  <a:cubicBezTo>
                    <a:pt x="104" y="1"/>
                    <a:pt x="1" y="143"/>
                    <a:pt x="72" y="285"/>
                  </a:cubicBezTo>
                  <a:cubicBezTo>
                    <a:pt x="72" y="285"/>
                    <a:pt x="72" y="372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942" y="1155"/>
                    <a:pt x="1464" y="1503"/>
                    <a:pt x="2073" y="1851"/>
                  </a:cubicBezTo>
                  <a:cubicBezTo>
                    <a:pt x="2097" y="1875"/>
                    <a:pt x="2126" y="1885"/>
                    <a:pt x="2159" y="1885"/>
                  </a:cubicBezTo>
                  <a:cubicBezTo>
                    <a:pt x="2247" y="1885"/>
                    <a:pt x="2358" y="1805"/>
                    <a:pt x="2421" y="1677"/>
                  </a:cubicBezTo>
                  <a:cubicBezTo>
                    <a:pt x="2421" y="1416"/>
                    <a:pt x="2247" y="1155"/>
                    <a:pt x="2073" y="1068"/>
                  </a:cubicBezTo>
                  <a:cubicBezTo>
                    <a:pt x="1551" y="633"/>
                    <a:pt x="942" y="285"/>
                    <a:pt x="333" y="24"/>
                  </a:cubicBezTo>
                  <a:cubicBezTo>
                    <a:pt x="301" y="8"/>
                    <a:pt x="26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756648" y="2001176"/>
              <a:ext cx="46468" cy="38384"/>
            </a:xfrm>
            <a:custGeom>
              <a:rect b="b" l="l" r="r" t="t"/>
              <a:pathLst>
                <a:path extrusionOk="0" h="1942" w="2351">
                  <a:moveTo>
                    <a:pt x="178" y="1"/>
                  </a:moveTo>
                  <a:cubicBezTo>
                    <a:pt x="60" y="1"/>
                    <a:pt x="1" y="157"/>
                    <a:pt x="1" y="372"/>
                  </a:cubicBezTo>
                  <a:cubicBezTo>
                    <a:pt x="1" y="633"/>
                    <a:pt x="175" y="894"/>
                    <a:pt x="349" y="981"/>
                  </a:cubicBezTo>
                  <a:cubicBezTo>
                    <a:pt x="871" y="1155"/>
                    <a:pt x="1393" y="1503"/>
                    <a:pt x="1915" y="1851"/>
                  </a:cubicBezTo>
                  <a:cubicBezTo>
                    <a:pt x="1977" y="1913"/>
                    <a:pt x="2039" y="1941"/>
                    <a:pt x="2093" y="1941"/>
                  </a:cubicBezTo>
                  <a:cubicBezTo>
                    <a:pt x="2191" y="1941"/>
                    <a:pt x="2263" y="1845"/>
                    <a:pt x="2263" y="1677"/>
                  </a:cubicBezTo>
                  <a:cubicBezTo>
                    <a:pt x="2350" y="1503"/>
                    <a:pt x="2176" y="1242"/>
                    <a:pt x="2002" y="1068"/>
                  </a:cubicBezTo>
                  <a:cubicBezTo>
                    <a:pt x="1480" y="633"/>
                    <a:pt x="871" y="284"/>
                    <a:pt x="262" y="23"/>
                  </a:cubicBezTo>
                  <a:cubicBezTo>
                    <a:pt x="231" y="8"/>
                    <a:pt x="203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7756648" y="1977082"/>
              <a:ext cx="46468" cy="36763"/>
            </a:xfrm>
            <a:custGeom>
              <a:rect b="b" l="l" r="r" t="t"/>
              <a:pathLst>
                <a:path extrusionOk="0" h="1860" w="2351">
                  <a:moveTo>
                    <a:pt x="175" y="1"/>
                  </a:moveTo>
                  <a:cubicBezTo>
                    <a:pt x="59" y="1"/>
                    <a:pt x="1" y="143"/>
                    <a:pt x="1" y="285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88" y="546"/>
                    <a:pt x="175" y="807"/>
                    <a:pt x="349" y="894"/>
                  </a:cubicBezTo>
                  <a:cubicBezTo>
                    <a:pt x="871" y="1155"/>
                    <a:pt x="1393" y="1416"/>
                    <a:pt x="1915" y="1765"/>
                  </a:cubicBezTo>
                  <a:cubicBezTo>
                    <a:pt x="1982" y="1831"/>
                    <a:pt x="2048" y="1859"/>
                    <a:pt x="2105" y="1859"/>
                  </a:cubicBezTo>
                  <a:cubicBezTo>
                    <a:pt x="2197" y="1859"/>
                    <a:pt x="2263" y="1785"/>
                    <a:pt x="2263" y="1678"/>
                  </a:cubicBezTo>
                  <a:cubicBezTo>
                    <a:pt x="2263" y="1678"/>
                    <a:pt x="2263" y="1591"/>
                    <a:pt x="2263" y="1591"/>
                  </a:cubicBezTo>
                  <a:cubicBezTo>
                    <a:pt x="2350" y="1416"/>
                    <a:pt x="2176" y="1155"/>
                    <a:pt x="2002" y="981"/>
                  </a:cubicBezTo>
                  <a:cubicBezTo>
                    <a:pt x="1480" y="633"/>
                    <a:pt x="871" y="285"/>
                    <a:pt x="262" y="24"/>
                  </a:cubicBezTo>
                  <a:cubicBezTo>
                    <a:pt x="230" y="8"/>
                    <a:pt x="201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7756648" y="1951743"/>
              <a:ext cx="44748" cy="36308"/>
            </a:xfrm>
            <a:custGeom>
              <a:rect b="b" l="l" r="r" t="t"/>
              <a:pathLst>
                <a:path extrusionOk="0" h="1837" w="2264">
                  <a:moveTo>
                    <a:pt x="262" y="1"/>
                  </a:moveTo>
                  <a:cubicBezTo>
                    <a:pt x="88" y="1"/>
                    <a:pt x="1" y="88"/>
                    <a:pt x="1" y="349"/>
                  </a:cubicBezTo>
                  <a:cubicBezTo>
                    <a:pt x="88" y="610"/>
                    <a:pt x="262" y="871"/>
                    <a:pt x="349" y="871"/>
                  </a:cubicBezTo>
                  <a:cubicBezTo>
                    <a:pt x="871" y="1132"/>
                    <a:pt x="1393" y="1393"/>
                    <a:pt x="1915" y="1741"/>
                  </a:cubicBezTo>
                  <a:cubicBezTo>
                    <a:pt x="1982" y="1808"/>
                    <a:pt x="2036" y="1836"/>
                    <a:pt x="2082" y="1836"/>
                  </a:cubicBezTo>
                  <a:cubicBezTo>
                    <a:pt x="2156" y="1836"/>
                    <a:pt x="2210" y="1762"/>
                    <a:pt x="2263" y="1654"/>
                  </a:cubicBezTo>
                  <a:cubicBezTo>
                    <a:pt x="2263" y="1393"/>
                    <a:pt x="2176" y="1132"/>
                    <a:pt x="2002" y="1045"/>
                  </a:cubicBezTo>
                  <a:cubicBezTo>
                    <a:pt x="1480" y="610"/>
                    <a:pt x="871" y="262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756964" y="1927215"/>
              <a:ext cx="44432" cy="35557"/>
            </a:xfrm>
            <a:custGeom>
              <a:rect b="b" l="l" r="r" t="t"/>
              <a:pathLst>
                <a:path extrusionOk="0" h="1799" w="2248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72" y="546"/>
                    <a:pt x="246" y="807"/>
                    <a:pt x="420" y="894"/>
                  </a:cubicBezTo>
                  <a:cubicBezTo>
                    <a:pt x="855" y="1068"/>
                    <a:pt x="1377" y="1329"/>
                    <a:pt x="1899" y="1764"/>
                  </a:cubicBezTo>
                  <a:cubicBezTo>
                    <a:pt x="1923" y="1787"/>
                    <a:pt x="1952" y="1798"/>
                    <a:pt x="1985" y="1798"/>
                  </a:cubicBezTo>
                  <a:cubicBezTo>
                    <a:pt x="2073" y="1798"/>
                    <a:pt x="2184" y="1717"/>
                    <a:pt x="2247" y="1590"/>
                  </a:cubicBezTo>
                  <a:cubicBezTo>
                    <a:pt x="2247" y="1416"/>
                    <a:pt x="2160" y="1155"/>
                    <a:pt x="1986" y="981"/>
                  </a:cubicBezTo>
                  <a:cubicBezTo>
                    <a:pt x="1464" y="546"/>
                    <a:pt x="855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756648" y="1901876"/>
              <a:ext cx="44748" cy="35083"/>
            </a:xfrm>
            <a:custGeom>
              <a:rect b="b" l="l" r="r" t="t"/>
              <a:pathLst>
                <a:path extrusionOk="0" h="1775" w="2264">
                  <a:moveTo>
                    <a:pt x="262" y="0"/>
                  </a:moveTo>
                  <a:cubicBezTo>
                    <a:pt x="88" y="0"/>
                    <a:pt x="1" y="87"/>
                    <a:pt x="88" y="348"/>
                  </a:cubicBezTo>
                  <a:cubicBezTo>
                    <a:pt x="88" y="609"/>
                    <a:pt x="262" y="783"/>
                    <a:pt x="436" y="870"/>
                  </a:cubicBezTo>
                  <a:cubicBezTo>
                    <a:pt x="871" y="1044"/>
                    <a:pt x="1393" y="1305"/>
                    <a:pt x="1915" y="1741"/>
                  </a:cubicBezTo>
                  <a:cubicBezTo>
                    <a:pt x="1939" y="1764"/>
                    <a:pt x="1968" y="1775"/>
                    <a:pt x="1999" y="1775"/>
                  </a:cubicBezTo>
                  <a:cubicBezTo>
                    <a:pt x="2083" y="1775"/>
                    <a:pt x="2176" y="1694"/>
                    <a:pt x="2176" y="1567"/>
                  </a:cubicBezTo>
                  <a:cubicBezTo>
                    <a:pt x="2263" y="1392"/>
                    <a:pt x="2176" y="1131"/>
                    <a:pt x="2002" y="1044"/>
                  </a:cubicBezTo>
                  <a:cubicBezTo>
                    <a:pt x="1480" y="522"/>
                    <a:pt x="871" y="261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758367" y="1877348"/>
              <a:ext cx="43028" cy="34273"/>
            </a:xfrm>
            <a:custGeom>
              <a:rect b="b" l="l" r="r" t="t"/>
              <a:pathLst>
                <a:path extrusionOk="0" h="1734" w="2177">
                  <a:moveTo>
                    <a:pt x="129" y="0"/>
                  </a:moveTo>
                  <a:cubicBezTo>
                    <a:pt x="60" y="0"/>
                    <a:pt x="1" y="156"/>
                    <a:pt x="1" y="371"/>
                  </a:cubicBezTo>
                  <a:cubicBezTo>
                    <a:pt x="88" y="545"/>
                    <a:pt x="175" y="806"/>
                    <a:pt x="349" y="806"/>
                  </a:cubicBezTo>
                  <a:cubicBezTo>
                    <a:pt x="784" y="980"/>
                    <a:pt x="1306" y="1241"/>
                    <a:pt x="1741" y="1676"/>
                  </a:cubicBezTo>
                  <a:cubicBezTo>
                    <a:pt x="1813" y="1712"/>
                    <a:pt x="1886" y="1733"/>
                    <a:pt x="1945" y="1733"/>
                  </a:cubicBezTo>
                  <a:cubicBezTo>
                    <a:pt x="2030" y="1733"/>
                    <a:pt x="2089" y="1691"/>
                    <a:pt x="2089" y="1589"/>
                  </a:cubicBezTo>
                  <a:cubicBezTo>
                    <a:pt x="2176" y="1415"/>
                    <a:pt x="2089" y="1154"/>
                    <a:pt x="1915" y="980"/>
                  </a:cubicBezTo>
                  <a:cubicBezTo>
                    <a:pt x="1306" y="545"/>
                    <a:pt x="784" y="197"/>
                    <a:pt x="175" y="23"/>
                  </a:cubicBezTo>
                  <a:cubicBezTo>
                    <a:pt x="160" y="7"/>
                    <a:pt x="144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758367" y="1851989"/>
              <a:ext cx="43028" cy="33838"/>
            </a:xfrm>
            <a:custGeom>
              <a:rect b="b" l="l" r="r" t="t"/>
              <a:pathLst>
                <a:path extrusionOk="0" h="1712" w="2177">
                  <a:moveTo>
                    <a:pt x="262" y="0"/>
                  </a:moveTo>
                  <a:cubicBezTo>
                    <a:pt x="88" y="0"/>
                    <a:pt x="1" y="175"/>
                    <a:pt x="1" y="349"/>
                  </a:cubicBezTo>
                  <a:cubicBezTo>
                    <a:pt x="88" y="610"/>
                    <a:pt x="262" y="784"/>
                    <a:pt x="349" y="871"/>
                  </a:cubicBezTo>
                  <a:cubicBezTo>
                    <a:pt x="784" y="958"/>
                    <a:pt x="1306" y="1306"/>
                    <a:pt x="1741" y="1654"/>
                  </a:cubicBezTo>
                  <a:cubicBezTo>
                    <a:pt x="1813" y="1690"/>
                    <a:pt x="1871" y="1711"/>
                    <a:pt x="1919" y="1711"/>
                  </a:cubicBezTo>
                  <a:cubicBezTo>
                    <a:pt x="1987" y="1711"/>
                    <a:pt x="2038" y="1669"/>
                    <a:pt x="2089" y="1567"/>
                  </a:cubicBezTo>
                  <a:cubicBezTo>
                    <a:pt x="2176" y="1393"/>
                    <a:pt x="2089" y="1132"/>
                    <a:pt x="1915" y="958"/>
                  </a:cubicBezTo>
                  <a:cubicBezTo>
                    <a:pt x="1306" y="523"/>
                    <a:pt x="784" y="175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758683" y="1827461"/>
              <a:ext cx="42712" cy="32553"/>
            </a:xfrm>
            <a:custGeom>
              <a:rect b="b" l="l" r="r" t="t"/>
              <a:pathLst>
                <a:path extrusionOk="0" h="1647" w="2161">
                  <a:moveTo>
                    <a:pt x="162" y="1"/>
                  </a:moveTo>
                  <a:cubicBezTo>
                    <a:pt x="47" y="1"/>
                    <a:pt x="0" y="156"/>
                    <a:pt x="72" y="371"/>
                  </a:cubicBezTo>
                  <a:cubicBezTo>
                    <a:pt x="72" y="545"/>
                    <a:pt x="246" y="806"/>
                    <a:pt x="333" y="806"/>
                  </a:cubicBezTo>
                  <a:cubicBezTo>
                    <a:pt x="855" y="980"/>
                    <a:pt x="1290" y="1241"/>
                    <a:pt x="1725" y="1590"/>
                  </a:cubicBezTo>
                  <a:cubicBezTo>
                    <a:pt x="1761" y="1626"/>
                    <a:pt x="1812" y="1647"/>
                    <a:pt x="1866" y="1647"/>
                  </a:cubicBezTo>
                  <a:cubicBezTo>
                    <a:pt x="1942" y="1647"/>
                    <a:pt x="2022" y="1604"/>
                    <a:pt x="2073" y="1503"/>
                  </a:cubicBezTo>
                  <a:cubicBezTo>
                    <a:pt x="2160" y="1328"/>
                    <a:pt x="2073" y="1067"/>
                    <a:pt x="1899" y="980"/>
                  </a:cubicBezTo>
                  <a:cubicBezTo>
                    <a:pt x="1290" y="458"/>
                    <a:pt x="768" y="197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7758367" y="1802103"/>
              <a:ext cx="41309" cy="32118"/>
            </a:xfrm>
            <a:custGeom>
              <a:rect b="b" l="l" r="r" t="t"/>
              <a:pathLst>
                <a:path extrusionOk="0" h="1625" w="2090">
                  <a:moveTo>
                    <a:pt x="262" y="1"/>
                  </a:moveTo>
                  <a:cubicBezTo>
                    <a:pt x="88" y="1"/>
                    <a:pt x="1" y="175"/>
                    <a:pt x="88" y="349"/>
                  </a:cubicBezTo>
                  <a:cubicBezTo>
                    <a:pt x="88" y="610"/>
                    <a:pt x="262" y="784"/>
                    <a:pt x="436" y="784"/>
                  </a:cubicBezTo>
                  <a:cubicBezTo>
                    <a:pt x="871" y="958"/>
                    <a:pt x="1306" y="1219"/>
                    <a:pt x="1741" y="1567"/>
                  </a:cubicBezTo>
                  <a:cubicBezTo>
                    <a:pt x="1777" y="1603"/>
                    <a:pt x="1828" y="1624"/>
                    <a:pt x="1882" y="1624"/>
                  </a:cubicBezTo>
                  <a:cubicBezTo>
                    <a:pt x="1958" y="1624"/>
                    <a:pt x="2038" y="1582"/>
                    <a:pt x="2089" y="1480"/>
                  </a:cubicBezTo>
                  <a:cubicBezTo>
                    <a:pt x="2089" y="1393"/>
                    <a:pt x="2002" y="1132"/>
                    <a:pt x="1915" y="958"/>
                  </a:cubicBezTo>
                  <a:cubicBezTo>
                    <a:pt x="1306" y="523"/>
                    <a:pt x="784" y="175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758683" y="1777574"/>
              <a:ext cx="40993" cy="31011"/>
            </a:xfrm>
            <a:custGeom>
              <a:rect b="b" l="l" r="r" t="t"/>
              <a:pathLst>
                <a:path extrusionOk="0" h="1569" w="2074">
                  <a:moveTo>
                    <a:pt x="162" y="1"/>
                  </a:moveTo>
                  <a:cubicBezTo>
                    <a:pt x="47" y="1"/>
                    <a:pt x="0" y="157"/>
                    <a:pt x="72" y="372"/>
                  </a:cubicBezTo>
                  <a:cubicBezTo>
                    <a:pt x="159" y="546"/>
                    <a:pt x="246" y="720"/>
                    <a:pt x="420" y="807"/>
                  </a:cubicBezTo>
                  <a:cubicBezTo>
                    <a:pt x="855" y="894"/>
                    <a:pt x="1290" y="1155"/>
                    <a:pt x="1638" y="1503"/>
                  </a:cubicBezTo>
                  <a:cubicBezTo>
                    <a:pt x="1725" y="1546"/>
                    <a:pt x="1812" y="1568"/>
                    <a:pt x="1878" y="1568"/>
                  </a:cubicBezTo>
                  <a:cubicBezTo>
                    <a:pt x="1943" y="1568"/>
                    <a:pt x="1986" y="1546"/>
                    <a:pt x="1986" y="1503"/>
                  </a:cubicBezTo>
                  <a:cubicBezTo>
                    <a:pt x="2073" y="1329"/>
                    <a:pt x="1986" y="1068"/>
                    <a:pt x="1812" y="894"/>
                  </a:cubicBezTo>
                  <a:cubicBezTo>
                    <a:pt x="1290" y="459"/>
                    <a:pt x="768" y="111"/>
                    <a:pt x="246" y="23"/>
                  </a:cubicBezTo>
                  <a:cubicBezTo>
                    <a:pt x="215" y="8"/>
                    <a:pt x="187" y="1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665491" y="2092352"/>
              <a:ext cx="113550" cy="175889"/>
            </a:xfrm>
            <a:custGeom>
              <a:rect b="b" l="l" r="r" t="t"/>
              <a:pathLst>
                <a:path extrusionOk="0" h="8899" w="5745">
                  <a:moveTo>
                    <a:pt x="908" y="1"/>
                  </a:moveTo>
                  <a:cubicBezTo>
                    <a:pt x="468" y="1"/>
                    <a:pt x="189" y="356"/>
                    <a:pt x="88" y="1067"/>
                  </a:cubicBezTo>
                  <a:cubicBezTo>
                    <a:pt x="1" y="2372"/>
                    <a:pt x="2263" y="6897"/>
                    <a:pt x="2263" y="6897"/>
                  </a:cubicBezTo>
                  <a:lnTo>
                    <a:pt x="5744" y="8899"/>
                  </a:lnTo>
                  <a:lnTo>
                    <a:pt x="5744" y="2024"/>
                  </a:lnTo>
                  <a:lnTo>
                    <a:pt x="5483" y="1850"/>
                  </a:lnTo>
                  <a:cubicBezTo>
                    <a:pt x="5414" y="1804"/>
                    <a:pt x="5327" y="1776"/>
                    <a:pt x="5236" y="1776"/>
                  </a:cubicBezTo>
                  <a:cubicBezTo>
                    <a:pt x="4983" y="1776"/>
                    <a:pt x="4700" y="1993"/>
                    <a:pt x="4700" y="2633"/>
                  </a:cubicBezTo>
                  <a:cubicBezTo>
                    <a:pt x="4700" y="2796"/>
                    <a:pt x="4655" y="2865"/>
                    <a:pt x="4575" y="2865"/>
                  </a:cubicBezTo>
                  <a:cubicBezTo>
                    <a:pt x="4183" y="2865"/>
                    <a:pt x="2956" y="1195"/>
                    <a:pt x="2089" y="545"/>
                  </a:cubicBezTo>
                  <a:cubicBezTo>
                    <a:pt x="1618" y="182"/>
                    <a:pt x="1222" y="1"/>
                    <a:pt x="908" y="1"/>
                  </a:cubicBezTo>
                  <a:close/>
                </a:path>
              </a:pathLst>
            </a:custGeom>
            <a:solidFill>
              <a:srgbClr val="E4F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779022" y="2132356"/>
              <a:ext cx="113530" cy="175454"/>
            </a:xfrm>
            <a:custGeom>
              <a:rect b="b" l="l" r="r" t="t"/>
              <a:pathLst>
                <a:path extrusionOk="0" h="8877" w="5744">
                  <a:moveTo>
                    <a:pt x="0" y="0"/>
                  </a:moveTo>
                  <a:lnTo>
                    <a:pt x="0" y="6875"/>
                  </a:lnTo>
                  <a:lnTo>
                    <a:pt x="3481" y="8876"/>
                  </a:lnTo>
                  <a:cubicBezTo>
                    <a:pt x="3481" y="8876"/>
                    <a:pt x="5744" y="6962"/>
                    <a:pt x="5657" y="5570"/>
                  </a:cubicBezTo>
                  <a:cubicBezTo>
                    <a:pt x="5483" y="4090"/>
                    <a:pt x="4786" y="3220"/>
                    <a:pt x="3655" y="2785"/>
                  </a:cubicBezTo>
                  <a:cubicBezTo>
                    <a:pt x="2611" y="2263"/>
                    <a:pt x="1044" y="2785"/>
                    <a:pt x="1044" y="1915"/>
                  </a:cubicBezTo>
                  <a:cubicBezTo>
                    <a:pt x="1044" y="957"/>
                    <a:pt x="522" y="261"/>
                    <a:pt x="261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F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611434" y="1806866"/>
              <a:ext cx="141794" cy="56449"/>
            </a:xfrm>
            <a:custGeom>
              <a:rect b="b" l="l" r="r" t="t"/>
              <a:pathLst>
                <a:path extrusionOk="0" h="2856" w="7174">
                  <a:moveTo>
                    <a:pt x="3674" y="0"/>
                  </a:moveTo>
                  <a:cubicBezTo>
                    <a:pt x="1998" y="0"/>
                    <a:pt x="0" y="677"/>
                    <a:pt x="647" y="1065"/>
                  </a:cubicBezTo>
                  <a:cubicBezTo>
                    <a:pt x="647" y="1065"/>
                    <a:pt x="2101" y="394"/>
                    <a:pt x="3496" y="394"/>
                  </a:cubicBezTo>
                  <a:cubicBezTo>
                    <a:pt x="4233" y="394"/>
                    <a:pt x="4952" y="581"/>
                    <a:pt x="5433" y="1152"/>
                  </a:cubicBezTo>
                  <a:cubicBezTo>
                    <a:pt x="6394" y="2169"/>
                    <a:pt x="6840" y="2855"/>
                    <a:pt x="7036" y="2855"/>
                  </a:cubicBezTo>
                  <a:cubicBezTo>
                    <a:pt x="7142" y="2855"/>
                    <a:pt x="7174" y="2655"/>
                    <a:pt x="7174" y="2196"/>
                  </a:cubicBezTo>
                  <a:cubicBezTo>
                    <a:pt x="7174" y="2196"/>
                    <a:pt x="6739" y="978"/>
                    <a:pt x="5172" y="282"/>
                  </a:cubicBezTo>
                  <a:cubicBezTo>
                    <a:pt x="4793" y="81"/>
                    <a:pt x="4253" y="0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617640" y="1834043"/>
              <a:ext cx="133868" cy="54314"/>
            </a:xfrm>
            <a:custGeom>
              <a:rect b="b" l="l" r="r" t="t"/>
              <a:pathLst>
                <a:path extrusionOk="0" h="2748" w="6773">
                  <a:moveTo>
                    <a:pt x="3742" y="0"/>
                  </a:moveTo>
                  <a:cubicBezTo>
                    <a:pt x="2092" y="0"/>
                    <a:pt x="0" y="791"/>
                    <a:pt x="681" y="995"/>
                  </a:cubicBezTo>
                  <a:cubicBezTo>
                    <a:pt x="684" y="998"/>
                    <a:pt x="688" y="999"/>
                    <a:pt x="695" y="999"/>
                  </a:cubicBezTo>
                  <a:cubicBezTo>
                    <a:pt x="851" y="999"/>
                    <a:pt x="2154" y="383"/>
                    <a:pt x="3415" y="383"/>
                  </a:cubicBezTo>
                  <a:cubicBezTo>
                    <a:pt x="4082" y="383"/>
                    <a:pt x="4738" y="555"/>
                    <a:pt x="5206" y="1083"/>
                  </a:cubicBezTo>
                  <a:cubicBezTo>
                    <a:pt x="6052" y="2098"/>
                    <a:pt x="6460" y="2747"/>
                    <a:pt x="6642" y="2747"/>
                  </a:cubicBezTo>
                  <a:cubicBezTo>
                    <a:pt x="6740" y="2747"/>
                    <a:pt x="6773" y="2556"/>
                    <a:pt x="6773" y="2127"/>
                  </a:cubicBezTo>
                  <a:cubicBezTo>
                    <a:pt x="6773" y="2127"/>
                    <a:pt x="6425" y="908"/>
                    <a:pt x="4945" y="212"/>
                  </a:cubicBezTo>
                  <a:cubicBezTo>
                    <a:pt x="4624" y="61"/>
                    <a:pt x="4200" y="0"/>
                    <a:pt x="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623985" y="1861734"/>
              <a:ext cx="127524" cy="50005"/>
            </a:xfrm>
            <a:custGeom>
              <a:rect b="b" l="l" r="r" t="t"/>
              <a:pathLst>
                <a:path extrusionOk="0" h="2530" w="6452">
                  <a:moveTo>
                    <a:pt x="3631" y="1"/>
                  </a:moveTo>
                  <a:cubicBezTo>
                    <a:pt x="2057" y="1"/>
                    <a:pt x="1" y="849"/>
                    <a:pt x="621" y="987"/>
                  </a:cubicBezTo>
                  <a:cubicBezTo>
                    <a:pt x="853" y="987"/>
                    <a:pt x="2091" y="329"/>
                    <a:pt x="3277" y="329"/>
                  </a:cubicBezTo>
                  <a:cubicBezTo>
                    <a:pt x="3870" y="329"/>
                    <a:pt x="4450" y="494"/>
                    <a:pt x="4885" y="987"/>
                  </a:cubicBezTo>
                  <a:cubicBezTo>
                    <a:pt x="5725" y="1938"/>
                    <a:pt x="6133" y="2530"/>
                    <a:pt x="6317" y="2530"/>
                  </a:cubicBezTo>
                  <a:cubicBezTo>
                    <a:pt x="6419" y="2530"/>
                    <a:pt x="6452" y="2348"/>
                    <a:pt x="6452" y="1944"/>
                  </a:cubicBezTo>
                  <a:cubicBezTo>
                    <a:pt x="6452" y="1944"/>
                    <a:pt x="6104" y="900"/>
                    <a:pt x="4711" y="204"/>
                  </a:cubicBezTo>
                  <a:cubicBezTo>
                    <a:pt x="4422" y="59"/>
                    <a:pt x="4043" y="1"/>
                    <a:pt x="3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629499" y="1887645"/>
              <a:ext cx="120290" cy="48721"/>
            </a:xfrm>
            <a:custGeom>
              <a:rect b="b" l="l" r="r" t="t"/>
              <a:pathLst>
                <a:path extrusionOk="0" h="2465" w="6086">
                  <a:moveTo>
                    <a:pt x="3291" y="1"/>
                  </a:moveTo>
                  <a:cubicBezTo>
                    <a:pt x="1824" y="1"/>
                    <a:pt x="0" y="646"/>
                    <a:pt x="603" y="981"/>
                  </a:cubicBezTo>
                  <a:cubicBezTo>
                    <a:pt x="690" y="1030"/>
                    <a:pt x="794" y="1050"/>
                    <a:pt x="910" y="1050"/>
                  </a:cubicBezTo>
                  <a:cubicBezTo>
                    <a:pt x="1541" y="1050"/>
                    <a:pt x="2559" y="448"/>
                    <a:pt x="3487" y="448"/>
                  </a:cubicBezTo>
                  <a:cubicBezTo>
                    <a:pt x="3926" y="448"/>
                    <a:pt x="4345" y="583"/>
                    <a:pt x="4693" y="981"/>
                  </a:cubicBezTo>
                  <a:cubicBezTo>
                    <a:pt x="5488" y="1890"/>
                    <a:pt x="5839" y="2465"/>
                    <a:pt x="5986" y="2465"/>
                  </a:cubicBezTo>
                  <a:cubicBezTo>
                    <a:pt x="6065" y="2465"/>
                    <a:pt x="6086" y="2301"/>
                    <a:pt x="6086" y="1938"/>
                  </a:cubicBezTo>
                  <a:cubicBezTo>
                    <a:pt x="6086" y="1938"/>
                    <a:pt x="5738" y="894"/>
                    <a:pt x="4432" y="198"/>
                  </a:cubicBezTo>
                  <a:cubicBezTo>
                    <a:pt x="4133" y="58"/>
                    <a:pt x="3728" y="1"/>
                    <a:pt x="3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636180" y="1914921"/>
              <a:ext cx="113609" cy="45598"/>
            </a:xfrm>
            <a:custGeom>
              <a:rect b="b" l="l" r="r" t="t"/>
              <a:pathLst>
                <a:path extrusionOk="0" h="2307" w="5748">
                  <a:moveTo>
                    <a:pt x="3028" y="1"/>
                  </a:moveTo>
                  <a:cubicBezTo>
                    <a:pt x="1660" y="1"/>
                    <a:pt x="1" y="578"/>
                    <a:pt x="526" y="907"/>
                  </a:cubicBezTo>
                  <a:cubicBezTo>
                    <a:pt x="617" y="957"/>
                    <a:pt x="724" y="978"/>
                    <a:pt x="842" y="978"/>
                  </a:cubicBezTo>
                  <a:cubicBezTo>
                    <a:pt x="1455" y="978"/>
                    <a:pt x="2397" y="412"/>
                    <a:pt x="3251" y="412"/>
                  </a:cubicBezTo>
                  <a:cubicBezTo>
                    <a:pt x="3653" y="412"/>
                    <a:pt x="4035" y="537"/>
                    <a:pt x="4355" y="907"/>
                  </a:cubicBezTo>
                  <a:cubicBezTo>
                    <a:pt x="5145" y="1753"/>
                    <a:pt x="5496" y="2307"/>
                    <a:pt x="5645" y="2307"/>
                  </a:cubicBezTo>
                  <a:cubicBezTo>
                    <a:pt x="5726" y="2307"/>
                    <a:pt x="5748" y="2144"/>
                    <a:pt x="5748" y="1777"/>
                  </a:cubicBezTo>
                  <a:cubicBezTo>
                    <a:pt x="5748" y="1777"/>
                    <a:pt x="5400" y="819"/>
                    <a:pt x="4181" y="210"/>
                  </a:cubicBezTo>
                  <a:cubicBezTo>
                    <a:pt x="3883" y="61"/>
                    <a:pt x="3471" y="1"/>
                    <a:pt x="3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642841" y="1942177"/>
              <a:ext cx="105229" cy="42969"/>
            </a:xfrm>
            <a:custGeom>
              <a:rect b="b" l="l" r="r" t="t"/>
              <a:pathLst>
                <a:path extrusionOk="0" h="2174" w="5324">
                  <a:moveTo>
                    <a:pt x="2728" y="0"/>
                  </a:moveTo>
                  <a:cubicBezTo>
                    <a:pt x="1449" y="0"/>
                    <a:pt x="1" y="512"/>
                    <a:pt x="451" y="833"/>
                  </a:cubicBezTo>
                  <a:cubicBezTo>
                    <a:pt x="523" y="869"/>
                    <a:pt x="608" y="885"/>
                    <a:pt x="703" y="885"/>
                  </a:cubicBezTo>
                  <a:cubicBezTo>
                    <a:pt x="1256" y="885"/>
                    <a:pt x="2155" y="361"/>
                    <a:pt x="2993" y="361"/>
                  </a:cubicBezTo>
                  <a:cubicBezTo>
                    <a:pt x="3392" y="361"/>
                    <a:pt x="3778" y="480"/>
                    <a:pt x="4105" y="833"/>
                  </a:cubicBezTo>
                  <a:cubicBezTo>
                    <a:pt x="4794" y="1636"/>
                    <a:pt x="5104" y="2174"/>
                    <a:pt x="5235" y="2174"/>
                  </a:cubicBezTo>
                  <a:cubicBezTo>
                    <a:pt x="5304" y="2174"/>
                    <a:pt x="5324" y="2030"/>
                    <a:pt x="5324" y="1703"/>
                  </a:cubicBezTo>
                  <a:cubicBezTo>
                    <a:pt x="5324" y="1703"/>
                    <a:pt x="5063" y="746"/>
                    <a:pt x="3931" y="224"/>
                  </a:cubicBezTo>
                  <a:cubicBezTo>
                    <a:pt x="3613" y="64"/>
                    <a:pt x="3181" y="0"/>
                    <a:pt x="2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649442" y="1968939"/>
              <a:ext cx="98627" cy="40360"/>
            </a:xfrm>
            <a:custGeom>
              <a:rect b="b" l="l" r="r" t="t"/>
              <a:pathLst>
                <a:path extrusionOk="0" h="2042" w="4990">
                  <a:moveTo>
                    <a:pt x="2639" y="1"/>
                  </a:moveTo>
                  <a:cubicBezTo>
                    <a:pt x="1458" y="1"/>
                    <a:pt x="0" y="519"/>
                    <a:pt x="465" y="784"/>
                  </a:cubicBezTo>
                  <a:cubicBezTo>
                    <a:pt x="532" y="822"/>
                    <a:pt x="612" y="839"/>
                    <a:pt x="704" y="839"/>
                  </a:cubicBezTo>
                  <a:cubicBezTo>
                    <a:pt x="1208" y="839"/>
                    <a:pt x="2047" y="350"/>
                    <a:pt x="2801" y="350"/>
                  </a:cubicBezTo>
                  <a:cubicBezTo>
                    <a:pt x="3159" y="350"/>
                    <a:pt x="3497" y="460"/>
                    <a:pt x="3771" y="784"/>
                  </a:cubicBezTo>
                  <a:cubicBezTo>
                    <a:pt x="4455" y="1525"/>
                    <a:pt x="4766" y="2042"/>
                    <a:pt x="4899" y="2042"/>
                  </a:cubicBezTo>
                  <a:cubicBezTo>
                    <a:pt x="4969" y="2042"/>
                    <a:pt x="4990" y="1898"/>
                    <a:pt x="4990" y="1567"/>
                  </a:cubicBezTo>
                  <a:cubicBezTo>
                    <a:pt x="4990" y="1567"/>
                    <a:pt x="4729" y="697"/>
                    <a:pt x="3597" y="175"/>
                  </a:cubicBezTo>
                  <a:cubicBezTo>
                    <a:pt x="3349" y="51"/>
                    <a:pt x="3008" y="1"/>
                    <a:pt x="2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654818" y="1996195"/>
              <a:ext cx="93251" cy="37376"/>
            </a:xfrm>
            <a:custGeom>
              <a:rect b="b" l="l" r="r" t="t"/>
              <a:pathLst>
                <a:path extrusionOk="0" h="1891" w="4718">
                  <a:moveTo>
                    <a:pt x="2394" y="1"/>
                  </a:moveTo>
                  <a:cubicBezTo>
                    <a:pt x="1279" y="1"/>
                    <a:pt x="1" y="452"/>
                    <a:pt x="454" y="711"/>
                  </a:cubicBezTo>
                  <a:cubicBezTo>
                    <a:pt x="524" y="751"/>
                    <a:pt x="608" y="768"/>
                    <a:pt x="702" y="768"/>
                  </a:cubicBezTo>
                  <a:cubicBezTo>
                    <a:pt x="1189" y="768"/>
                    <a:pt x="1956" y="315"/>
                    <a:pt x="2663" y="315"/>
                  </a:cubicBezTo>
                  <a:cubicBezTo>
                    <a:pt x="2996" y="315"/>
                    <a:pt x="3316" y="415"/>
                    <a:pt x="3586" y="711"/>
                  </a:cubicBezTo>
                  <a:cubicBezTo>
                    <a:pt x="4211" y="1449"/>
                    <a:pt x="4502" y="1891"/>
                    <a:pt x="4629" y="1891"/>
                  </a:cubicBezTo>
                  <a:cubicBezTo>
                    <a:pt x="4697" y="1891"/>
                    <a:pt x="4718" y="1766"/>
                    <a:pt x="4718" y="1494"/>
                  </a:cubicBezTo>
                  <a:cubicBezTo>
                    <a:pt x="4718" y="1494"/>
                    <a:pt x="4457" y="624"/>
                    <a:pt x="3412" y="188"/>
                  </a:cubicBezTo>
                  <a:cubicBezTo>
                    <a:pt x="3144" y="54"/>
                    <a:pt x="2779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660965" y="2022937"/>
              <a:ext cx="85385" cy="34786"/>
            </a:xfrm>
            <a:custGeom>
              <a:rect b="b" l="l" r="r" t="t"/>
              <a:pathLst>
                <a:path extrusionOk="0" h="1760" w="4320">
                  <a:moveTo>
                    <a:pt x="2365" y="1"/>
                  </a:moveTo>
                  <a:cubicBezTo>
                    <a:pt x="1308" y="1"/>
                    <a:pt x="1" y="461"/>
                    <a:pt x="404" y="663"/>
                  </a:cubicBezTo>
                  <a:cubicBezTo>
                    <a:pt x="468" y="706"/>
                    <a:pt x="547" y="724"/>
                    <a:pt x="638" y="724"/>
                  </a:cubicBezTo>
                  <a:cubicBezTo>
                    <a:pt x="1077" y="724"/>
                    <a:pt x="1789" y="305"/>
                    <a:pt x="2440" y="305"/>
                  </a:cubicBezTo>
                  <a:cubicBezTo>
                    <a:pt x="2743" y="305"/>
                    <a:pt x="3033" y="396"/>
                    <a:pt x="3275" y="663"/>
                  </a:cubicBezTo>
                  <a:cubicBezTo>
                    <a:pt x="3839" y="1339"/>
                    <a:pt x="4111" y="1760"/>
                    <a:pt x="4232" y="1760"/>
                  </a:cubicBezTo>
                  <a:cubicBezTo>
                    <a:pt x="4298" y="1760"/>
                    <a:pt x="4320" y="1635"/>
                    <a:pt x="4320" y="1359"/>
                  </a:cubicBezTo>
                  <a:cubicBezTo>
                    <a:pt x="4320" y="1359"/>
                    <a:pt x="4059" y="663"/>
                    <a:pt x="3188" y="141"/>
                  </a:cubicBezTo>
                  <a:cubicBezTo>
                    <a:pt x="2970" y="41"/>
                    <a:pt x="267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667646" y="2050213"/>
              <a:ext cx="78704" cy="32217"/>
            </a:xfrm>
            <a:custGeom>
              <a:rect b="b" l="l" r="r" t="t"/>
              <a:pathLst>
                <a:path extrusionOk="0" h="1630" w="3982">
                  <a:moveTo>
                    <a:pt x="2065" y="1"/>
                  </a:moveTo>
                  <a:cubicBezTo>
                    <a:pt x="1143" y="1"/>
                    <a:pt x="0" y="392"/>
                    <a:pt x="327" y="588"/>
                  </a:cubicBezTo>
                  <a:cubicBezTo>
                    <a:pt x="396" y="634"/>
                    <a:pt x="480" y="653"/>
                    <a:pt x="575" y="653"/>
                  </a:cubicBezTo>
                  <a:cubicBezTo>
                    <a:pt x="992" y="653"/>
                    <a:pt x="1630" y="300"/>
                    <a:pt x="2211" y="300"/>
                  </a:cubicBezTo>
                  <a:cubicBezTo>
                    <a:pt x="2510" y="300"/>
                    <a:pt x="2794" y="393"/>
                    <a:pt x="3025" y="675"/>
                  </a:cubicBezTo>
                  <a:cubicBezTo>
                    <a:pt x="3538" y="1246"/>
                    <a:pt x="3790" y="1630"/>
                    <a:pt x="3902" y="1630"/>
                  </a:cubicBezTo>
                  <a:cubicBezTo>
                    <a:pt x="3961" y="1630"/>
                    <a:pt x="3982" y="1524"/>
                    <a:pt x="3982" y="1284"/>
                  </a:cubicBezTo>
                  <a:cubicBezTo>
                    <a:pt x="3982" y="1284"/>
                    <a:pt x="3721" y="588"/>
                    <a:pt x="2850" y="153"/>
                  </a:cubicBezTo>
                  <a:cubicBezTo>
                    <a:pt x="2655" y="44"/>
                    <a:pt x="2372" y="1"/>
                    <a:pt x="2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674524" y="2077745"/>
              <a:ext cx="70106" cy="28837"/>
            </a:xfrm>
            <a:custGeom>
              <a:rect b="b" l="l" r="r" t="t"/>
              <a:pathLst>
                <a:path extrusionOk="0" h="1459" w="3547">
                  <a:moveTo>
                    <a:pt x="1844" y="0"/>
                  </a:moveTo>
                  <a:cubicBezTo>
                    <a:pt x="996" y="0"/>
                    <a:pt x="1" y="392"/>
                    <a:pt x="327" y="588"/>
                  </a:cubicBezTo>
                  <a:cubicBezTo>
                    <a:pt x="374" y="616"/>
                    <a:pt x="430" y="628"/>
                    <a:pt x="494" y="628"/>
                  </a:cubicBezTo>
                  <a:cubicBezTo>
                    <a:pt x="850" y="628"/>
                    <a:pt x="1445" y="253"/>
                    <a:pt x="2009" y="253"/>
                  </a:cubicBezTo>
                  <a:cubicBezTo>
                    <a:pt x="2277" y="253"/>
                    <a:pt x="2538" y="337"/>
                    <a:pt x="2764" y="588"/>
                  </a:cubicBezTo>
                  <a:cubicBezTo>
                    <a:pt x="3216" y="1097"/>
                    <a:pt x="3411" y="1459"/>
                    <a:pt x="3492" y="1459"/>
                  </a:cubicBezTo>
                  <a:cubicBezTo>
                    <a:pt x="3536" y="1459"/>
                    <a:pt x="3547" y="1353"/>
                    <a:pt x="3547" y="1110"/>
                  </a:cubicBezTo>
                  <a:cubicBezTo>
                    <a:pt x="3547" y="1110"/>
                    <a:pt x="3373" y="501"/>
                    <a:pt x="2589" y="152"/>
                  </a:cubicBezTo>
                  <a:cubicBezTo>
                    <a:pt x="2394" y="44"/>
                    <a:pt x="2127" y="0"/>
                    <a:pt x="1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7803095" y="1873929"/>
              <a:ext cx="135193" cy="132584"/>
            </a:xfrm>
            <a:custGeom>
              <a:rect b="b" l="l" r="r" t="t"/>
              <a:pathLst>
                <a:path extrusionOk="0" h="6708" w="6840">
                  <a:moveTo>
                    <a:pt x="564" y="1"/>
                  </a:moveTo>
                  <a:cubicBezTo>
                    <a:pt x="126" y="1"/>
                    <a:pt x="0" y="283"/>
                    <a:pt x="0" y="283"/>
                  </a:cubicBezTo>
                  <a:cubicBezTo>
                    <a:pt x="0" y="1066"/>
                    <a:pt x="94" y="1223"/>
                    <a:pt x="470" y="1223"/>
                  </a:cubicBezTo>
                  <a:cubicBezTo>
                    <a:pt x="721" y="1223"/>
                    <a:pt x="1097" y="1153"/>
                    <a:pt x="1654" y="1153"/>
                  </a:cubicBezTo>
                  <a:cubicBezTo>
                    <a:pt x="3133" y="1153"/>
                    <a:pt x="6005" y="6200"/>
                    <a:pt x="6440" y="6635"/>
                  </a:cubicBezTo>
                  <a:cubicBezTo>
                    <a:pt x="6495" y="6684"/>
                    <a:pt x="6531" y="6708"/>
                    <a:pt x="6550" y="6708"/>
                  </a:cubicBezTo>
                  <a:cubicBezTo>
                    <a:pt x="6840" y="6708"/>
                    <a:pt x="3383" y="1523"/>
                    <a:pt x="1915" y="544"/>
                  </a:cubicBezTo>
                  <a:cubicBezTo>
                    <a:pt x="1288" y="126"/>
                    <a:pt x="857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7803095" y="1900473"/>
              <a:ext cx="132524" cy="124243"/>
            </a:xfrm>
            <a:custGeom>
              <a:rect b="b" l="l" r="r" t="t"/>
              <a:pathLst>
                <a:path extrusionOk="0" h="6286" w="6705">
                  <a:moveTo>
                    <a:pt x="568" y="1"/>
                  </a:moveTo>
                  <a:cubicBezTo>
                    <a:pt x="153" y="1"/>
                    <a:pt x="0" y="245"/>
                    <a:pt x="0" y="245"/>
                  </a:cubicBezTo>
                  <a:cubicBezTo>
                    <a:pt x="0" y="956"/>
                    <a:pt x="89" y="1104"/>
                    <a:pt x="440" y="1104"/>
                  </a:cubicBezTo>
                  <a:cubicBezTo>
                    <a:pt x="690" y="1104"/>
                    <a:pt x="1074" y="1028"/>
                    <a:pt x="1654" y="1028"/>
                  </a:cubicBezTo>
                  <a:cubicBezTo>
                    <a:pt x="2959" y="1115"/>
                    <a:pt x="5744" y="5989"/>
                    <a:pt x="6179" y="6250"/>
                  </a:cubicBezTo>
                  <a:cubicBezTo>
                    <a:pt x="6220" y="6274"/>
                    <a:pt x="6250" y="6286"/>
                    <a:pt x="6271" y="6286"/>
                  </a:cubicBezTo>
                  <a:cubicBezTo>
                    <a:pt x="6705" y="6286"/>
                    <a:pt x="3238" y="1419"/>
                    <a:pt x="1828" y="506"/>
                  </a:cubicBezTo>
                  <a:cubicBezTo>
                    <a:pt x="1261" y="116"/>
                    <a:pt x="852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804815" y="1926286"/>
              <a:ext cx="125152" cy="118886"/>
            </a:xfrm>
            <a:custGeom>
              <a:rect b="b" l="l" r="r" t="t"/>
              <a:pathLst>
                <a:path extrusionOk="0" h="6015" w="6332">
                  <a:moveTo>
                    <a:pt x="512" y="0"/>
                  </a:moveTo>
                  <a:cubicBezTo>
                    <a:pt x="123" y="0"/>
                    <a:pt x="1" y="244"/>
                    <a:pt x="1" y="244"/>
                  </a:cubicBezTo>
                  <a:cubicBezTo>
                    <a:pt x="1" y="945"/>
                    <a:pt x="67" y="1078"/>
                    <a:pt x="428" y="1078"/>
                  </a:cubicBezTo>
                  <a:cubicBezTo>
                    <a:pt x="650" y="1078"/>
                    <a:pt x="983" y="1028"/>
                    <a:pt x="1480" y="1028"/>
                  </a:cubicBezTo>
                  <a:cubicBezTo>
                    <a:pt x="2785" y="1028"/>
                    <a:pt x="5483" y="5814"/>
                    <a:pt x="5831" y="5988"/>
                  </a:cubicBezTo>
                  <a:cubicBezTo>
                    <a:pt x="5863" y="6006"/>
                    <a:pt x="5888" y="6015"/>
                    <a:pt x="5907" y="6015"/>
                  </a:cubicBezTo>
                  <a:cubicBezTo>
                    <a:pt x="6331" y="6015"/>
                    <a:pt x="3076" y="1340"/>
                    <a:pt x="1741" y="506"/>
                  </a:cubicBezTo>
                  <a:cubicBezTo>
                    <a:pt x="1174" y="116"/>
                    <a:pt x="780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7804815" y="1952811"/>
              <a:ext cx="118175" cy="111316"/>
            </a:xfrm>
            <a:custGeom>
              <a:rect b="b" l="l" r="r" t="t"/>
              <a:pathLst>
                <a:path extrusionOk="0" h="5632" w="5979">
                  <a:moveTo>
                    <a:pt x="477" y="1"/>
                  </a:moveTo>
                  <a:cubicBezTo>
                    <a:pt x="119" y="1"/>
                    <a:pt x="1" y="208"/>
                    <a:pt x="1" y="208"/>
                  </a:cubicBezTo>
                  <a:cubicBezTo>
                    <a:pt x="1" y="847"/>
                    <a:pt x="56" y="986"/>
                    <a:pt x="340" y="986"/>
                  </a:cubicBezTo>
                  <a:cubicBezTo>
                    <a:pt x="559" y="986"/>
                    <a:pt x="912" y="904"/>
                    <a:pt x="1480" y="904"/>
                  </a:cubicBezTo>
                  <a:cubicBezTo>
                    <a:pt x="2698" y="991"/>
                    <a:pt x="4787" y="5168"/>
                    <a:pt x="5483" y="5603"/>
                  </a:cubicBezTo>
                  <a:cubicBezTo>
                    <a:pt x="5517" y="5622"/>
                    <a:pt x="5544" y="5632"/>
                    <a:pt x="5563" y="5632"/>
                  </a:cubicBezTo>
                  <a:cubicBezTo>
                    <a:pt x="5979" y="5632"/>
                    <a:pt x="2902" y="1301"/>
                    <a:pt x="1654" y="469"/>
                  </a:cubicBezTo>
                  <a:cubicBezTo>
                    <a:pt x="1110" y="106"/>
                    <a:pt x="732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804815" y="1978248"/>
              <a:ext cx="111455" cy="104834"/>
            </a:xfrm>
            <a:custGeom>
              <a:rect b="b" l="l" r="r" t="t"/>
              <a:pathLst>
                <a:path extrusionOk="0" h="5304" w="5639">
                  <a:moveTo>
                    <a:pt x="505" y="0"/>
                  </a:moveTo>
                  <a:cubicBezTo>
                    <a:pt x="129" y="0"/>
                    <a:pt x="1" y="226"/>
                    <a:pt x="1" y="226"/>
                  </a:cubicBezTo>
                  <a:cubicBezTo>
                    <a:pt x="1" y="853"/>
                    <a:pt x="95" y="978"/>
                    <a:pt x="414" y="978"/>
                  </a:cubicBezTo>
                  <a:cubicBezTo>
                    <a:pt x="627" y="978"/>
                    <a:pt x="940" y="922"/>
                    <a:pt x="1393" y="922"/>
                  </a:cubicBezTo>
                  <a:cubicBezTo>
                    <a:pt x="2524" y="922"/>
                    <a:pt x="4526" y="4925"/>
                    <a:pt x="5222" y="5273"/>
                  </a:cubicBezTo>
                  <a:cubicBezTo>
                    <a:pt x="5254" y="5294"/>
                    <a:pt x="5279" y="5303"/>
                    <a:pt x="5295" y="5303"/>
                  </a:cubicBezTo>
                  <a:cubicBezTo>
                    <a:pt x="5638" y="5303"/>
                    <a:pt x="2812" y="1230"/>
                    <a:pt x="1567" y="400"/>
                  </a:cubicBezTo>
                  <a:cubicBezTo>
                    <a:pt x="1090" y="94"/>
                    <a:pt x="747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806534" y="2004042"/>
              <a:ext cx="105506" cy="99497"/>
            </a:xfrm>
            <a:custGeom>
              <a:rect b="b" l="l" r="r" t="t"/>
              <a:pathLst>
                <a:path extrusionOk="0" h="5034" w="5338">
                  <a:moveTo>
                    <a:pt x="448" y="1"/>
                  </a:moveTo>
                  <a:cubicBezTo>
                    <a:pt x="97" y="1"/>
                    <a:pt x="1" y="227"/>
                    <a:pt x="1" y="227"/>
                  </a:cubicBezTo>
                  <a:cubicBezTo>
                    <a:pt x="1" y="781"/>
                    <a:pt x="59" y="897"/>
                    <a:pt x="311" y="897"/>
                  </a:cubicBezTo>
                  <a:cubicBezTo>
                    <a:pt x="494" y="897"/>
                    <a:pt x="779" y="836"/>
                    <a:pt x="1219" y="836"/>
                  </a:cubicBezTo>
                  <a:cubicBezTo>
                    <a:pt x="2350" y="923"/>
                    <a:pt x="4178" y="4578"/>
                    <a:pt x="4874" y="5013"/>
                  </a:cubicBezTo>
                  <a:cubicBezTo>
                    <a:pt x="4902" y="5027"/>
                    <a:pt x="4923" y="5033"/>
                    <a:pt x="4940" y="5033"/>
                  </a:cubicBezTo>
                  <a:cubicBezTo>
                    <a:pt x="5337" y="5033"/>
                    <a:pt x="2566" y="1153"/>
                    <a:pt x="1480" y="401"/>
                  </a:cubicBezTo>
                  <a:cubicBezTo>
                    <a:pt x="1003" y="94"/>
                    <a:pt x="673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806534" y="2030586"/>
              <a:ext cx="98608" cy="91887"/>
            </a:xfrm>
            <a:custGeom>
              <a:rect b="b" l="l" r="r" t="t"/>
              <a:pathLst>
                <a:path extrusionOk="0" h="4649" w="4989">
                  <a:moveTo>
                    <a:pt x="414" y="1"/>
                  </a:moveTo>
                  <a:cubicBezTo>
                    <a:pt x="95" y="1"/>
                    <a:pt x="1" y="189"/>
                    <a:pt x="1" y="189"/>
                  </a:cubicBezTo>
                  <a:cubicBezTo>
                    <a:pt x="1" y="733"/>
                    <a:pt x="69" y="835"/>
                    <a:pt x="374" y="835"/>
                  </a:cubicBezTo>
                  <a:cubicBezTo>
                    <a:pt x="558" y="835"/>
                    <a:pt x="827" y="798"/>
                    <a:pt x="1219" y="798"/>
                  </a:cubicBezTo>
                  <a:cubicBezTo>
                    <a:pt x="2263" y="798"/>
                    <a:pt x="3917" y="4279"/>
                    <a:pt x="4613" y="4627"/>
                  </a:cubicBezTo>
                  <a:cubicBezTo>
                    <a:pt x="4639" y="4642"/>
                    <a:pt x="4658" y="4649"/>
                    <a:pt x="4672" y="4649"/>
                  </a:cubicBezTo>
                  <a:cubicBezTo>
                    <a:pt x="4989" y="4649"/>
                    <a:pt x="2393" y="1030"/>
                    <a:pt x="1393" y="363"/>
                  </a:cubicBezTo>
                  <a:cubicBezTo>
                    <a:pt x="940" y="84"/>
                    <a:pt x="627" y="1"/>
                    <a:pt x="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808254" y="2056399"/>
              <a:ext cx="91156" cy="86551"/>
            </a:xfrm>
            <a:custGeom>
              <a:rect b="b" l="l" r="r" t="t"/>
              <a:pathLst>
                <a:path extrusionOk="0" h="4379" w="4612">
                  <a:moveTo>
                    <a:pt x="376" y="0"/>
                  </a:moveTo>
                  <a:cubicBezTo>
                    <a:pt x="95" y="0"/>
                    <a:pt x="1" y="188"/>
                    <a:pt x="1" y="188"/>
                  </a:cubicBezTo>
                  <a:cubicBezTo>
                    <a:pt x="1" y="658"/>
                    <a:pt x="63" y="752"/>
                    <a:pt x="301" y="752"/>
                  </a:cubicBezTo>
                  <a:cubicBezTo>
                    <a:pt x="460" y="752"/>
                    <a:pt x="697" y="710"/>
                    <a:pt x="1045" y="710"/>
                  </a:cubicBezTo>
                  <a:cubicBezTo>
                    <a:pt x="2002" y="797"/>
                    <a:pt x="3655" y="4017"/>
                    <a:pt x="4178" y="4365"/>
                  </a:cubicBezTo>
                  <a:cubicBezTo>
                    <a:pt x="4199" y="4374"/>
                    <a:pt x="4217" y="4379"/>
                    <a:pt x="4230" y="4379"/>
                  </a:cubicBezTo>
                  <a:cubicBezTo>
                    <a:pt x="4611" y="4379"/>
                    <a:pt x="2226" y="1034"/>
                    <a:pt x="1219" y="362"/>
                  </a:cubicBezTo>
                  <a:cubicBezTo>
                    <a:pt x="836" y="84"/>
                    <a:pt x="564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808254" y="2082924"/>
              <a:ext cx="83290" cy="79179"/>
            </a:xfrm>
            <a:custGeom>
              <a:rect b="b" l="l" r="r" t="t"/>
              <a:pathLst>
                <a:path extrusionOk="0" h="4006" w="4214">
                  <a:moveTo>
                    <a:pt x="360" y="1"/>
                  </a:moveTo>
                  <a:cubicBezTo>
                    <a:pt x="91" y="1"/>
                    <a:pt x="1" y="152"/>
                    <a:pt x="1" y="152"/>
                  </a:cubicBezTo>
                  <a:cubicBezTo>
                    <a:pt x="1" y="621"/>
                    <a:pt x="63" y="715"/>
                    <a:pt x="301" y="715"/>
                  </a:cubicBezTo>
                  <a:cubicBezTo>
                    <a:pt x="460" y="715"/>
                    <a:pt x="697" y="674"/>
                    <a:pt x="1045" y="674"/>
                  </a:cubicBezTo>
                  <a:cubicBezTo>
                    <a:pt x="1915" y="674"/>
                    <a:pt x="3394" y="3632"/>
                    <a:pt x="3917" y="3980"/>
                  </a:cubicBezTo>
                  <a:cubicBezTo>
                    <a:pt x="3942" y="3997"/>
                    <a:pt x="3961" y="4005"/>
                    <a:pt x="3973" y="4005"/>
                  </a:cubicBezTo>
                  <a:cubicBezTo>
                    <a:pt x="4214" y="4005"/>
                    <a:pt x="2047" y="905"/>
                    <a:pt x="1219" y="326"/>
                  </a:cubicBezTo>
                  <a:cubicBezTo>
                    <a:pt x="825" y="75"/>
                    <a:pt x="549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7809974" y="2108341"/>
              <a:ext cx="76431" cy="72715"/>
            </a:xfrm>
            <a:custGeom>
              <a:rect b="b" l="l" r="r" t="t"/>
              <a:pathLst>
                <a:path extrusionOk="0" h="3679" w="3867">
                  <a:moveTo>
                    <a:pt x="332" y="1"/>
                  </a:moveTo>
                  <a:cubicBezTo>
                    <a:pt x="69" y="1"/>
                    <a:pt x="1" y="171"/>
                    <a:pt x="1" y="171"/>
                  </a:cubicBezTo>
                  <a:cubicBezTo>
                    <a:pt x="1" y="569"/>
                    <a:pt x="29" y="654"/>
                    <a:pt x="199" y="654"/>
                  </a:cubicBezTo>
                  <a:cubicBezTo>
                    <a:pt x="327" y="654"/>
                    <a:pt x="535" y="606"/>
                    <a:pt x="871" y="606"/>
                  </a:cubicBezTo>
                  <a:cubicBezTo>
                    <a:pt x="1741" y="606"/>
                    <a:pt x="3046" y="3391"/>
                    <a:pt x="3568" y="3652"/>
                  </a:cubicBezTo>
                  <a:cubicBezTo>
                    <a:pt x="3596" y="3670"/>
                    <a:pt x="3616" y="3679"/>
                    <a:pt x="3629" y="3679"/>
                  </a:cubicBezTo>
                  <a:cubicBezTo>
                    <a:pt x="3866" y="3679"/>
                    <a:pt x="1870" y="835"/>
                    <a:pt x="1045" y="258"/>
                  </a:cubicBezTo>
                  <a:cubicBezTo>
                    <a:pt x="719" y="62"/>
                    <a:pt x="490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809974" y="2134155"/>
              <a:ext cx="70601" cy="67339"/>
            </a:xfrm>
            <a:custGeom>
              <a:rect b="b" l="l" r="r" t="t"/>
              <a:pathLst>
                <a:path extrusionOk="0" h="3407" w="3572">
                  <a:moveTo>
                    <a:pt x="311" y="0"/>
                  </a:moveTo>
                  <a:cubicBezTo>
                    <a:pt x="69" y="0"/>
                    <a:pt x="1" y="170"/>
                    <a:pt x="1" y="170"/>
                  </a:cubicBezTo>
                  <a:cubicBezTo>
                    <a:pt x="1" y="558"/>
                    <a:pt x="36" y="628"/>
                    <a:pt x="263" y="628"/>
                  </a:cubicBezTo>
                  <a:cubicBezTo>
                    <a:pt x="393" y="628"/>
                    <a:pt x="586" y="605"/>
                    <a:pt x="871" y="605"/>
                  </a:cubicBezTo>
                  <a:cubicBezTo>
                    <a:pt x="1567" y="605"/>
                    <a:pt x="2785" y="3129"/>
                    <a:pt x="3307" y="3390"/>
                  </a:cubicBezTo>
                  <a:cubicBezTo>
                    <a:pt x="3326" y="3401"/>
                    <a:pt x="3341" y="3407"/>
                    <a:pt x="3351" y="3407"/>
                  </a:cubicBezTo>
                  <a:cubicBezTo>
                    <a:pt x="3571" y="3407"/>
                    <a:pt x="1707" y="757"/>
                    <a:pt x="958" y="257"/>
                  </a:cubicBezTo>
                  <a:cubicBezTo>
                    <a:pt x="664" y="61"/>
                    <a:pt x="456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022338" y="2333564"/>
              <a:ext cx="395498" cy="264080"/>
            </a:xfrm>
            <a:custGeom>
              <a:rect b="b" l="l" r="r" t="t"/>
              <a:pathLst>
                <a:path extrusionOk="0" h="13361" w="20010">
                  <a:moveTo>
                    <a:pt x="10651" y="1"/>
                  </a:moveTo>
                  <a:cubicBezTo>
                    <a:pt x="8239" y="1"/>
                    <a:pt x="1" y="6470"/>
                    <a:pt x="952" y="10793"/>
                  </a:cubicBezTo>
                  <a:cubicBezTo>
                    <a:pt x="1374" y="12711"/>
                    <a:pt x="1627" y="13361"/>
                    <a:pt x="1994" y="13361"/>
                  </a:cubicBezTo>
                  <a:cubicBezTo>
                    <a:pt x="2459" y="13361"/>
                    <a:pt x="3109" y="12316"/>
                    <a:pt x="4520" y="11489"/>
                  </a:cubicBezTo>
                  <a:cubicBezTo>
                    <a:pt x="7130" y="10009"/>
                    <a:pt x="11481" y="3483"/>
                    <a:pt x="11481" y="3483"/>
                  </a:cubicBezTo>
                  <a:cubicBezTo>
                    <a:pt x="11481" y="3483"/>
                    <a:pt x="20010" y="350"/>
                    <a:pt x="10698" y="2"/>
                  </a:cubicBezTo>
                  <a:cubicBezTo>
                    <a:pt x="10683" y="1"/>
                    <a:pt x="10667" y="1"/>
                    <a:pt x="10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673051" y="3640781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266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673051" y="3630464"/>
              <a:ext cx="237378" cy="217830"/>
            </a:xfrm>
            <a:custGeom>
              <a:rect b="b" l="l" r="r" t="t"/>
              <a:pathLst>
                <a:path extrusionOk="0" h="11021" w="12010">
                  <a:moveTo>
                    <a:pt x="262" y="1"/>
                  </a:moveTo>
                  <a:cubicBezTo>
                    <a:pt x="262" y="1"/>
                    <a:pt x="1" y="610"/>
                    <a:pt x="1" y="2002"/>
                  </a:cubicBezTo>
                  <a:cubicBezTo>
                    <a:pt x="1" y="3395"/>
                    <a:pt x="1741" y="4961"/>
                    <a:pt x="2350" y="6179"/>
                  </a:cubicBezTo>
                  <a:cubicBezTo>
                    <a:pt x="3047" y="7485"/>
                    <a:pt x="4874" y="9660"/>
                    <a:pt x="7398" y="10443"/>
                  </a:cubicBezTo>
                  <a:cubicBezTo>
                    <a:pt x="8669" y="10825"/>
                    <a:pt x="9568" y="11020"/>
                    <a:pt x="10207" y="11020"/>
                  </a:cubicBezTo>
                  <a:cubicBezTo>
                    <a:pt x="10881" y="11020"/>
                    <a:pt x="11265" y="10803"/>
                    <a:pt x="11488" y="10356"/>
                  </a:cubicBezTo>
                  <a:cubicBezTo>
                    <a:pt x="12010" y="9138"/>
                    <a:pt x="10618" y="6527"/>
                    <a:pt x="9486" y="5396"/>
                  </a:cubicBezTo>
                  <a:cubicBezTo>
                    <a:pt x="7659" y="3569"/>
                    <a:pt x="5657" y="1219"/>
                    <a:pt x="5657" y="1219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905250" y="3473945"/>
              <a:ext cx="274654" cy="220320"/>
            </a:xfrm>
            <a:custGeom>
              <a:rect b="b" l="l" r="r" t="t"/>
              <a:pathLst>
                <a:path extrusionOk="0" h="11147" w="13896">
                  <a:moveTo>
                    <a:pt x="610" y="1"/>
                  </a:moveTo>
                  <a:cubicBezTo>
                    <a:pt x="610" y="1"/>
                    <a:pt x="1" y="1741"/>
                    <a:pt x="1" y="2959"/>
                  </a:cubicBezTo>
                  <a:lnTo>
                    <a:pt x="1" y="4265"/>
                  </a:lnTo>
                  <a:cubicBezTo>
                    <a:pt x="1" y="4265"/>
                    <a:pt x="1306" y="5222"/>
                    <a:pt x="2263" y="5396"/>
                  </a:cubicBezTo>
                  <a:cubicBezTo>
                    <a:pt x="3308" y="5570"/>
                    <a:pt x="6353" y="9225"/>
                    <a:pt x="8007" y="10008"/>
                  </a:cubicBezTo>
                  <a:cubicBezTo>
                    <a:pt x="9797" y="10859"/>
                    <a:pt x="11052" y="11146"/>
                    <a:pt x="11927" y="11146"/>
                  </a:cubicBezTo>
                  <a:cubicBezTo>
                    <a:pt x="13647" y="11146"/>
                    <a:pt x="13895" y="10037"/>
                    <a:pt x="13837" y="9921"/>
                  </a:cubicBezTo>
                  <a:cubicBezTo>
                    <a:pt x="13663" y="8964"/>
                    <a:pt x="12532" y="7746"/>
                    <a:pt x="11749" y="7310"/>
                  </a:cubicBezTo>
                  <a:cubicBezTo>
                    <a:pt x="10705" y="6701"/>
                    <a:pt x="9747" y="4700"/>
                    <a:pt x="9312" y="3917"/>
                  </a:cubicBezTo>
                  <a:cubicBezTo>
                    <a:pt x="8849" y="3222"/>
                    <a:pt x="7907" y="1843"/>
                    <a:pt x="7154" y="1843"/>
                  </a:cubicBezTo>
                  <a:cubicBezTo>
                    <a:pt x="7057" y="1843"/>
                    <a:pt x="6964" y="1866"/>
                    <a:pt x="6876" y="1915"/>
                  </a:cubicBezTo>
                  <a:cubicBezTo>
                    <a:pt x="6092" y="2350"/>
                    <a:pt x="4265" y="3917"/>
                    <a:pt x="4265" y="3917"/>
                  </a:cubicBezTo>
                  <a:cubicBezTo>
                    <a:pt x="4265" y="3917"/>
                    <a:pt x="1654" y="2524"/>
                    <a:pt x="1219" y="1741"/>
                  </a:cubicBezTo>
                  <a:cubicBezTo>
                    <a:pt x="784" y="1045"/>
                    <a:pt x="61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917307" y="3464181"/>
              <a:ext cx="113530" cy="87183"/>
            </a:xfrm>
            <a:custGeom>
              <a:rect b="b" l="l" r="r" t="t"/>
              <a:pathLst>
                <a:path extrusionOk="0" h="4411" w="5744">
                  <a:moveTo>
                    <a:pt x="1216" y="0"/>
                  </a:moveTo>
                  <a:cubicBezTo>
                    <a:pt x="998" y="0"/>
                    <a:pt x="792" y="45"/>
                    <a:pt x="609" y="147"/>
                  </a:cubicBezTo>
                  <a:cubicBezTo>
                    <a:pt x="261" y="321"/>
                    <a:pt x="87" y="408"/>
                    <a:pt x="0" y="582"/>
                  </a:cubicBezTo>
                  <a:cubicBezTo>
                    <a:pt x="87" y="843"/>
                    <a:pt x="261" y="1713"/>
                    <a:pt x="609" y="2235"/>
                  </a:cubicBezTo>
                  <a:cubicBezTo>
                    <a:pt x="1044" y="3018"/>
                    <a:pt x="3655" y="4411"/>
                    <a:pt x="3655" y="4411"/>
                  </a:cubicBezTo>
                  <a:cubicBezTo>
                    <a:pt x="3655" y="4411"/>
                    <a:pt x="4786" y="3453"/>
                    <a:pt x="5743" y="2757"/>
                  </a:cubicBezTo>
                  <a:cubicBezTo>
                    <a:pt x="4873" y="2235"/>
                    <a:pt x="3742" y="1539"/>
                    <a:pt x="3307" y="1017"/>
                  </a:cubicBezTo>
                  <a:cubicBezTo>
                    <a:pt x="2773" y="483"/>
                    <a:pt x="1932" y="0"/>
                    <a:pt x="1216" y="0"/>
                  </a:cubicBezTo>
                  <a:close/>
                </a:path>
              </a:pathLst>
            </a:custGeom>
            <a:solidFill>
              <a:srgbClr val="AB40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917307" y="3463627"/>
              <a:ext cx="122128" cy="92896"/>
            </a:xfrm>
            <a:custGeom>
              <a:rect b="b" l="l" r="r" t="t"/>
              <a:pathLst>
                <a:path extrusionOk="0" h="4700" w="6179">
                  <a:moveTo>
                    <a:pt x="1218" y="175"/>
                  </a:moveTo>
                  <a:cubicBezTo>
                    <a:pt x="1915" y="175"/>
                    <a:pt x="2698" y="697"/>
                    <a:pt x="3220" y="1219"/>
                  </a:cubicBezTo>
                  <a:cubicBezTo>
                    <a:pt x="3655" y="1654"/>
                    <a:pt x="5047" y="2524"/>
                    <a:pt x="5918" y="3133"/>
                  </a:cubicBezTo>
                  <a:lnTo>
                    <a:pt x="4003" y="4526"/>
                  </a:lnTo>
                  <a:cubicBezTo>
                    <a:pt x="3133" y="4004"/>
                    <a:pt x="1044" y="2785"/>
                    <a:pt x="696" y="2176"/>
                  </a:cubicBezTo>
                  <a:cubicBezTo>
                    <a:pt x="435" y="1654"/>
                    <a:pt x="261" y="958"/>
                    <a:pt x="174" y="610"/>
                  </a:cubicBezTo>
                  <a:cubicBezTo>
                    <a:pt x="261" y="523"/>
                    <a:pt x="435" y="436"/>
                    <a:pt x="696" y="349"/>
                  </a:cubicBezTo>
                  <a:cubicBezTo>
                    <a:pt x="870" y="175"/>
                    <a:pt x="1044" y="175"/>
                    <a:pt x="1218" y="175"/>
                  </a:cubicBezTo>
                  <a:close/>
                  <a:moveTo>
                    <a:pt x="1218" y="0"/>
                  </a:moveTo>
                  <a:cubicBezTo>
                    <a:pt x="1044" y="0"/>
                    <a:pt x="783" y="88"/>
                    <a:pt x="609" y="175"/>
                  </a:cubicBezTo>
                  <a:cubicBezTo>
                    <a:pt x="261" y="349"/>
                    <a:pt x="87" y="436"/>
                    <a:pt x="0" y="610"/>
                  </a:cubicBezTo>
                  <a:cubicBezTo>
                    <a:pt x="87" y="871"/>
                    <a:pt x="261" y="1741"/>
                    <a:pt x="609" y="2263"/>
                  </a:cubicBezTo>
                  <a:cubicBezTo>
                    <a:pt x="1044" y="3046"/>
                    <a:pt x="4090" y="4700"/>
                    <a:pt x="4090" y="4700"/>
                  </a:cubicBezTo>
                  <a:lnTo>
                    <a:pt x="6179" y="3046"/>
                  </a:lnTo>
                  <a:cubicBezTo>
                    <a:pt x="5308" y="2524"/>
                    <a:pt x="3742" y="1567"/>
                    <a:pt x="3307" y="1045"/>
                  </a:cubicBezTo>
                  <a:cubicBezTo>
                    <a:pt x="2785" y="523"/>
                    <a:pt x="1915" y="0"/>
                    <a:pt x="1218" y="0"/>
                  </a:cubicBezTo>
                  <a:close/>
                </a:path>
              </a:pathLst>
            </a:custGeom>
            <a:solidFill>
              <a:srgbClr val="E0A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905250" y="3473945"/>
              <a:ext cx="273508" cy="214846"/>
            </a:xfrm>
            <a:custGeom>
              <a:rect b="b" l="l" r="r" t="t"/>
              <a:pathLst>
                <a:path extrusionOk="0" h="10870" w="13838">
                  <a:moveTo>
                    <a:pt x="610" y="1"/>
                  </a:moveTo>
                  <a:cubicBezTo>
                    <a:pt x="610" y="1"/>
                    <a:pt x="349" y="784"/>
                    <a:pt x="175" y="1654"/>
                  </a:cubicBezTo>
                  <a:cubicBezTo>
                    <a:pt x="88" y="2089"/>
                    <a:pt x="1" y="2524"/>
                    <a:pt x="1" y="2959"/>
                  </a:cubicBezTo>
                  <a:lnTo>
                    <a:pt x="1" y="3917"/>
                  </a:lnTo>
                  <a:cubicBezTo>
                    <a:pt x="1" y="3917"/>
                    <a:pt x="523" y="4091"/>
                    <a:pt x="1132" y="4439"/>
                  </a:cubicBezTo>
                  <a:cubicBezTo>
                    <a:pt x="1741" y="4787"/>
                    <a:pt x="3743" y="5831"/>
                    <a:pt x="4265" y="6353"/>
                  </a:cubicBezTo>
                  <a:cubicBezTo>
                    <a:pt x="5396" y="7572"/>
                    <a:pt x="6876" y="9138"/>
                    <a:pt x="8007" y="9660"/>
                  </a:cubicBezTo>
                  <a:cubicBezTo>
                    <a:pt x="9928" y="10495"/>
                    <a:pt x="11207" y="10870"/>
                    <a:pt x="12067" y="10870"/>
                  </a:cubicBezTo>
                  <a:cubicBezTo>
                    <a:pt x="12999" y="10870"/>
                    <a:pt x="13437" y="10430"/>
                    <a:pt x="13663" y="9660"/>
                  </a:cubicBezTo>
                  <a:cubicBezTo>
                    <a:pt x="13837" y="8790"/>
                    <a:pt x="12271" y="7136"/>
                    <a:pt x="11488" y="6614"/>
                  </a:cubicBezTo>
                  <a:cubicBezTo>
                    <a:pt x="10879" y="6266"/>
                    <a:pt x="10966" y="6179"/>
                    <a:pt x="10269" y="5396"/>
                  </a:cubicBezTo>
                  <a:cubicBezTo>
                    <a:pt x="9747" y="4787"/>
                    <a:pt x="9486" y="4265"/>
                    <a:pt x="9312" y="3917"/>
                  </a:cubicBezTo>
                  <a:cubicBezTo>
                    <a:pt x="8964" y="3394"/>
                    <a:pt x="8442" y="2611"/>
                    <a:pt x="7833" y="2176"/>
                  </a:cubicBezTo>
                  <a:cubicBezTo>
                    <a:pt x="7601" y="1944"/>
                    <a:pt x="7369" y="1828"/>
                    <a:pt x="7162" y="1828"/>
                  </a:cubicBezTo>
                  <a:cubicBezTo>
                    <a:pt x="7059" y="1828"/>
                    <a:pt x="6963" y="1857"/>
                    <a:pt x="6876" y="1915"/>
                  </a:cubicBezTo>
                  <a:cubicBezTo>
                    <a:pt x="6789" y="2002"/>
                    <a:pt x="6615" y="2089"/>
                    <a:pt x="6528" y="2176"/>
                  </a:cubicBezTo>
                  <a:cubicBezTo>
                    <a:pt x="6441" y="2176"/>
                    <a:pt x="6353" y="2263"/>
                    <a:pt x="6353" y="2263"/>
                  </a:cubicBezTo>
                  <a:cubicBezTo>
                    <a:pt x="5396" y="2959"/>
                    <a:pt x="4265" y="2959"/>
                    <a:pt x="4265" y="2959"/>
                  </a:cubicBezTo>
                  <a:cubicBezTo>
                    <a:pt x="4265" y="2959"/>
                    <a:pt x="1567" y="2524"/>
                    <a:pt x="1219" y="1741"/>
                  </a:cubicBezTo>
                  <a:cubicBezTo>
                    <a:pt x="871" y="1132"/>
                    <a:pt x="697" y="349"/>
                    <a:pt x="610" y="88"/>
                  </a:cubicBezTo>
                  <a:cubicBezTo>
                    <a:pt x="610" y="1"/>
                    <a:pt x="61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731536" y="3666594"/>
              <a:ext cx="67102" cy="30972"/>
            </a:xfrm>
            <a:custGeom>
              <a:rect b="b" l="l" r="r" t="t"/>
              <a:pathLst>
                <a:path extrusionOk="0" h="1567" w="3395">
                  <a:moveTo>
                    <a:pt x="3394" y="0"/>
                  </a:moveTo>
                  <a:cubicBezTo>
                    <a:pt x="3394" y="0"/>
                    <a:pt x="2611" y="0"/>
                    <a:pt x="1654" y="87"/>
                  </a:cubicBezTo>
                  <a:cubicBezTo>
                    <a:pt x="697" y="261"/>
                    <a:pt x="1" y="1218"/>
                    <a:pt x="1" y="1305"/>
                  </a:cubicBezTo>
                  <a:lnTo>
                    <a:pt x="349" y="1567"/>
                  </a:lnTo>
                  <a:cubicBezTo>
                    <a:pt x="349" y="1480"/>
                    <a:pt x="958" y="609"/>
                    <a:pt x="1741" y="522"/>
                  </a:cubicBezTo>
                  <a:cubicBezTo>
                    <a:pt x="2176" y="435"/>
                    <a:pt x="2590" y="413"/>
                    <a:pt x="2894" y="413"/>
                  </a:cubicBezTo>
                  <a:cubicBezTo>
                    <a:pt x="3199" y="413"/>
                    <a:pt x="3394" y="435"/>
                    <a:pt x="3394" y="435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rgbClr val="EA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6655856" y="2748174"/>
              <a:ext cx="268349" cy="960124"/>
            </a:xfrm>
            <a:custGeom>
              <a:rect b="b" l="l" r="r" t="t"/>
              <a:pathLst>
                <a:path extrusionOk="0" h="48577" w="13577">
                  <a:moveTo>
                    <a:pt x="8065" y="1"/>
                  </a:moveTo>
                  <a:cubicBezTo>
                    <a:pt x="5848" y="1"/>
                    <a:pt x="3714" y="1157"/>
                    <a:pt x="2611" y="2260"/>
                  </a:cubicBezTo>
                  <a:cubicBezTo>
                    <a:pt x="610" y="4261"/>
                    <a:pt x="4004" y="25147"/>
                    <a:pt x="4004" y="25669"/>
                  </a:cubicBezTo>
                  <a:cubicBezTo>
                    <a:pt x="4004" y="26104"/>
                    <a:pt x="1654" y="31325"/>
                    <a:pt x="784" y="33414"/>
                  </a:cubicBezTo>
                  <a:cubicBezTo>
                    <a:pt x="1" y="35502"/>
                    <a:pt x="1915" y="42464"/>
                    <a:pt x="1915" y="42464"/>
                  </a:cubicBezTo>
                  <a:cubicBezTo>
                    <a:pt x="1915" y="42464"/>
                    <a:pt x="88" y="46815"/>
                    <a:pt x="5135" y="48556"/>
                  </a:cubicBezTo>
                  <a:cubicBezTo>
                    <a:pt x="5183" y="48570"/>
                    <a:pt x="5242" y="48576"/>
                    <a:pt x="5308" y="48576"/>
                  </a:cubicBezTo>
                  <a:cubicBezTo>
                    <a:pt x="6069" y="48576"/>
                    <a:pt x="7823" y="47682"/>
                    <a:pt x="6701" y="46641"/>
                  </a:cubicBezTo>
                  <a:cubicBezTo>
                    <a:pt x="6701" y="46641"/>
                    <a:pt x="6701" y="41942"/>
                    <a:pt x="7398" y="37417"/>
                  </a:cubicBezTo>
                  <a:cubicBezTo>
                    <a:pt x="8094" y="32892"/>
                    <a:pt x="9747" y="31586"/>
                    <a:pt x="10704" y="29759"/>
                  </a:cubicBezTo>
                  <a:cubicBezTo>
                    <a:pt x="13576" y="24189"/>
                    <a:pt x="12619" y="15052"/>
                    <a:pt x="13141" y="9744"/>
                  </a:cubicBezTo>
                  <a:cubicBezTo>
                    <a:pt x="13576" y="4522"/>
                    <a:pt x="13141" y="2956"/>
                    <a:pt x="13141" y="2956"/>
                  </a:cubicBezTo>
                  <a:cubicBezTo>
                    <a:pt x="11735" y="768"/>
                    <a:pt x="9872" y="1"/>
                    <a:pt x="8065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618026" y="2655219"/>
              <a:ext cx="516005" cy="1058080"/>
            </a:xfrm>
            <a:custGeom>
              <a:rect b="b" l="l" r="r" t="t"/>
              <a:pathLst>
                <a:path extrusionOk="0" h="53533" w="26107">
                  <a:moveTo>
                    <a:pt x="25150" y="1"/>
                  </a:moveTo>
                  <a:lnTo>
                    <a:pt x="4090" y="7398"/>
                  </a:lnTo>
                  <a:cubicBezTo>
                    <a:pt x="2785" y="9834"/>
                    <a:pt x="4090" y="28979"/>
                    <a:pt x="4090" y="28979"/>
                  </a:cubicBezTo>
                  <a:cubicBezTo>
                    <a:pt x="4090" y="28979"/>
                    <a:pt x="0" y="36637"/>
                    <a:pt x="2524" y="49169"/>
                  </a:cubicBezTo>
                  <a:cubicBezTo>
                    <a:pt x="2692" y="49842"/>
                    <a:pt x="6121" y="53532"/>
                    <a:pt x="7131" y="53532"/>
                  </a:cubicBezTo>
                  <a:cubicBezTo>
                    <a:pt x="7164" y="53532"/>
                    <a:pt x="7195" y="53528"/>
                    <a:pt x="7223" y="53520"/>
                  </a:cubicBezTo>
                  <a:cubicBezTo>
                    <a:pt x="10530" y="52562"/>
                    <a:pt x="9573" y="48821"/>
                    <a:pt x="9747" y="47776"/>
                  </a:cubicBezTo>
                  <a:cubicBezTo>
                    <a:pt x="11574" y="39161"/>
                    <a:pt x="14881" y="30807"/>
                    <a:pt x="14881" y="30807"/>
                  </a:cubicBezTo>
                  <a:lnTo>
                    <a:pt x="14968" y="20016"/>
                  </a:lnTo>
                  <a:lnTo>
                    <a:pt x="15664" y="28544"/>
                  </a:lnTo>
                  <a:cubicBezTo>
                    <a:pt x="15664" y="28544"/>
                    <a:pt x="12096" y="43338"/>
                    <a:pt x="17840" y="44295"/>
                  </a:cubicBezTo>
                  <a:cubicBezTo>
                    <a:pt x="18992" y="44511"/>
                    <a:pt x="19854" y="44597"/>
                    <a:pt x="20496" y="44597"/>
                  </a:cubicBezTo>
                  <a:cubicBezTo>
                    <a:pt x="22957" y="44597"/>
                    <a:pt x="22191" y="43338"/>
                    <a:pt x="22191" y="43338"/>
                  </a:cubicBezTo>
                  <a:cubicBezTo>
                    <a:pt x="22191" y="43338"/>
                    <a:pt x="26107" y="21582"/>
                    <a:pt x="26107" y="18102"/>
                  </a:cubicBezTo>
                  <a:cubicBezTo>
                    <a:pt x="26107" y="14969"/>
                    <a:pt x="25411" y="3047"/>
                    <a:pt x="25237" y="523"/>
                  </a:cubicBezTo>
                  <a:cubicBezTo>
                    <a:pt x="25150" y="175"/>
                    <a:pt x="25150" y="1"/>
                    <a:pt x="25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6562890" y="2093750"/>
              <a:ext cx="641236" cy="1136211"/>
            </a:xfrm>
            <a:custGeom>
              <a:rect b="b" l="l" r="r" t="t"/>
              <a:pathLst>
                <a:path extrusionOk="0" h="57486" w="31764">
                  <a:moveTo>
                    <a:pt x="22221" y="0"/>
                  </a:moveTo>
                  <a:cubicBezTo>
                    <a:pt x="15364" y="0"/>
                    <a:pt x="5755" y="3372"/>
                    <a:pt x="4439" y="7174"/>
                  </a:cubicBezTo>
                  <a:cubicBezTo>
                    <a:pt x="1" y="20054"/>
                    <a:pt x="7223" y="29800"/>
                    <a:pt x="6527" y="32498"/>
                  </a:cubicBezTo>
                  <a:cubicBezTo>
                    <a:pt x="6614" y="32585"/>
                    <a:pt x="6788" y="32672"/>
                    <a:pt x="6962" y="32672"/>
                  </a:cubicBezTo>
                  <a:cubicBezTo>
                    <a:pt x="6440" y="34674"/>
                    <a:pt x="6353" y="37284"/>
                    <a:pt x="6353" y="37284"/>
                  </a:cubicBezTo>
                  <a:cubicBezTo>
                    <a:pt x="6353" y="37284"/>
                    <a:pt x="2089" y="53035"/>
                    <a:pt x="7745" y="56429"/>
                  </a:cubicBezTo>
                  <a:cubicBezTo>
                    <a:pt x="8992" y="57165"/>
                    <a:pt x="10598" y="57486"/>
                    <a:pt x="12371" y="57486"/>
                  </a:cubicBezTo>
                  <a:cubicBezTo>
                    <a:pt x="20249" y="57486"/>
                    <a:pt x="31442" y="51142"/>
                    <a:pt x="29240" y="46596"/>
                  </a:cubicBezTo>
                  <a:cubicBezTo>
                    <a:pt x="29066" y="44594"/>
                    <a:pt x="27238" y="25014"/>
                    <a:pt x="27238" y="24405"/>
                  </a:cubicBezTo>
                  <a:cubicBezTo>
                    <a:pt x="27238" y="23448"/>
                    <a:pt x="27761" y="20228"/>
                    <a:pt x="28892" y="15268"/>
                  </a:cubicBezTo>
                  <a:cubicBezTo>
                    <a:pt x="29501" y="12570"/>
                    <a:pt x="31764" y="7087"/>
                    <a:pt x="28892" y="2214"/>
                  </a:cubicBezTo>
                  <a:cubicBezTo>
                    <a:pt x="28631" y="1866"/>
                    <a:pt x="28370" y="1605"/>
                    <a:pt x="28022" y="1344"/>
                  </a:cubicBezTo>
                  <a:cubicBezTo>
                    <a:pt x="27413" y="909"/>
                    <a:pt x="26716" y="561"/>
                    <a:pt x="25759" y="387"/>
                  </a:cubicBezTo>
                  <a:cubicBezTo>
                    <a:pt x="24730" y="122"/>
                    <a:pt x="23525" y="0"/>
                    <a:pt x="2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858823" y="2071618"/>
              <a:ext cx="178893" cy="194903"/>
            </a:xfrm>
            <a:custGeom>
              <a:rect b="b" l="l" r="r" t="t"/>
              <a:pathLst>
                <a:path extrusionOk="0" h="9861" w="9051">
                  <a:moveTo>
                    <a:pt x="2130" y="1"/>
                  </a:moveTo>
                  <a:cubicBezTo>
                    <a:pt x="1819" y="1"/>
                    <a:pt x="1640" y="111"/>
                    <a:pt x="1654" y="375"/>
                  </a:cubicBezTo>
                  <a:cubicBezTo>
                    <a:pt x="1654" y="2029"/>
                    <a:pt x="0" y="2377"/>
                    <a:pt x="0" y="2377"/>
                  </a:cubicBezTo>
                  <a:cubicBezTo>
                    <a:pt x="0" y="2377"/>
                    <a:pt x="435" y="4640"/>
                    <a:pt x="2785" y="6293"/>
                  </a:cubicBezTo>
                  <a:cubicBezTo>
                    <a:pt x="4874" y="7685"/>
                    <a:pt x="7484" y="9861"/>
                    <a:pt x="7484" y="9861"/>
                  </a:cubicBezTo>
                  <a:cubicBezTo>
                    <a:pt x="7484" y="9861"/>
                    <a:pt x="7310" y="7250"/>
                    <a:pt x="7223" y="6467"/>
                  </a:cubicBezTo>
                  <a:cubicBezTo>
                    <a:pt x="7223" y="5684"/>
                    <a:pt x="9051" y="3073"/>
                    <a:pt x="9051" y="3073"/>
                  </a:cubicBezTo>
                  <a:cubicBezTo>
                    <a:pt x="9051" y="3073"/>
                    <a:pt x="3766" y="1"/>
                    <a:pt x="2130" y="1"/>
                  </a:cubicBezTo>
                  <a:close/>
                </a:path>
              </a:pathLst>
            </a:custGeom>
            <a:solidFill>
              <a:srgbClr val="B5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001585" y="2162992"/>
              <a:ext cx="24094" cy="106968"/>
            </a:xfrm>
            <a:custGeom>
              <a:rect b="b" l="l" r="r" t="t"/>
              <a:pathLst>
                <a:path extrusionOk="0" h="5412" w="1219">
                  <a:moveTo>
                    <a:pt x="1081" y="0"/>
                  </a:moveTo>
                  <a:cubicBezTo>
                    <a:pt x="1040" y="0"/>
                    <a:pt x="999" y="37"/>
                    <a:pt x="973" y="153"/>
                  </a:cubicBezTo>
                  <a:lnTo>
                    <a:pt x="973" y="153"/>
                  </a:lnTo>
                  <a:lnTo>
                    <a:pt x="1218" y="104"/>
                  </a:lnTo>
                  <a:cubicBezTo>
                    <a:pt x="1218" y="104"/>
                    <a:pt x="1150" y="0"/>
                    <a:pt x="1081" y="0"/>
                  </a:cubicBezTo>
                  <a:close/>
                  <a:moveTo>
                    <a:pt x="973" y="153"/>
                  </a:moveTo>
                  <a:lnTo>
                    <a:pt x="348" y="278"/>
                  </a:lnTo>
                  <a:lnTo>
                    <a:pt x="0" y="1670"/>
                  </a:lnTo>
                  <a:lnTo>
                    <a:pt x="174" y="5412"/>
                  </a:lnTo>
                  <a:cubicBezTo>
                    <a:pt x="174" y="5412"/>
                    <a:pt x="1131" y="2192"/>
                    <a:pt x="957" y="887"/>
                  </a:cubicBezTo>
                  <a:cubicBezTo>
                    <a:pt x="932" y="506"/>
                    <a:pt x="944" y="281"/>
                    <a:pt x="973" y="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1585" y="2127197"/>
              <a:ext cx="63643" cy="73980"/>
            </a:xfrm>
            <a:custGeom>
              <a:rect b="b" l="l" r="r" t="t"/>
              <a:pathLst>
                <a:path extrusionOk="0" h="3743" w="3220">
                  <a:moveTo>
                    <a:pt x="522" y="0"/>
                  </a:moveTo>
                  <a:lnTo>
                    <a:pt x="0" y="1218"/>
                  </a:lnTo>
                  <a:lnTo>
                    <a:pt x="0" y="3742"/>
                  </a:lnTo>
                  <a:cubicBezTo>
                    <a:pt x="0" y="3742"/>
                    <a:pt x="1044" y="2437"/>
                    <a:pt x="1828" y="2263"/>
                  </a:cubicBezTo>
                  <a:cubicBezTo>
                    <a:pt x="1888" y="2256"/>
                    <a:pt x="1947" y="2253"/>
                    <a:pt x="2005" y="2253"/>
                  </a:cubicBezTo>
                  <a:cubicBezTo>
                    <a:pt x="2701" y="2253"/>
                    <a:pt x="3220" y="2698"/>
                    <a:pt x="3220" y="2698"/>
                  </a:cubicBezTo>
                  <a:lnTo>
                    <a:pt x="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777984" y="1800225"/>
              <a:ext cx="349168" cy="364822"/>
            </a:xfrm>
            <a:custGeom>
              <a:rect b="b" l="l" r="r" t="t"/>
              <a:pathLst>
                <a:path extrusionOk="0" h="18458" w="17666">
                  <a:moveTo>
                    <a:pt x="10312" y="0"/>
                  </a:moveTo>
                  <a:cubicBezTo>
                    <a:pt x="10212" y="0"/>
                    <a:pt x="10110" y="3"/>
                    <a:pt x="10008" y="9"/>
                  </a:cubicBezTo>
                  <a:cubicBezTo>
                    <a:pt x="0" y="705"/>
                    <a:pt x="3568" y="10016"/>
                    <a:pt x="4264" y="12279"/>
                  </a:cubicBezTo>
                  <a:cubicBezTo>
                    <a:pt x="5047" y="14542"/>
                    <a:pt x="8528" y="16804"/>
                    <a:pt x="10269" y="17674"/>
                  </a:cubicBezTo>
                  <a:cubicBezTo>
                    <a:pt x="11052" y="18196"/>
                    <a:pt x="12096" y="18458"/>
                    <a:pt x="12880" y="18458"/>
                  </a:cubicBezTo>
                  <a:cubicBezTo>
                    <a:pt x="13663" y="18458"/>
                    <a:pt x="14359" y="18196"/>
                    <a:pt x="14359" y="17500"/>
                  </a:cubicBezTo>
                  <a:cubicBezTo>
                    <a:pt x="14446" y="17500"/>
                    <a:pt x="14446" y="17413"/>
                    <a:pt x="14446" y="17326"/>
                  </a:cubicBezTo>
                  <a:cubicBezTo>
                    <a:pt x="14359" y="15760"/>
                    <a:pt x="15055" y="15673"/>
                    <a:pt x="15925" y="14803"/>
                  </a:cubicBezTo>
                  <a:cubicBezTo>
                    <a:pt x="16796" y="13845"/>
                    <a:pt x="16360" y="13236"/>
                    <a:pt x="16273" y="11844"/>
                  </a:cubicBezTo>
                  <a:cubicBezTo>
                    <a:pt x="16273" y="10451"/>
                    <a:pt x="16534" y="11235"/>
                    <a:pt x="17144" y="10190"/>
                  </a:cubicBezTo>
                  <a:cubicBezTo>
                    <a:pt x="17666" y="9059"/>
                    <a:pt x="16708" y="5491"/>
                    <a:pt x="16708" y="5491"/>
                  </a:cubicBezTo>
                  <a:cubicBezTo>
                    <a:pt x="16708" y="5491"/>
                    <a:pt x="14712" y="0"/>
                    <a:pt x="10312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6752171" y="1777258"/>
              <a:ext cx="381860" cy="291474"/>
            </a:xfrm>
            <a:custGeom>
              <a:rect b="b" l="l" r="r" t="t"/>
              <a:pathLst>
                <a:path extrusionOk="0" h="14747" w="19320">
                  <a:moveTo>
                    <a:pt x="10928" y="1"/>
                  </a:moveTo>
                  <a:cubicBezTo>
                    <a:pt x="9156" y="1"/>
                    <a:pt x="7172" y="787"/>
                    <a:pt x="5048" y="2911"/>
                  </a:cubicBezTo>
                  <a:cubicBezTo>
                    <a:pt x="1" y="8046"/>
                    <a:pt x="6092" y="14398"/>
                    <a:pt x="6092" y="14398"/>
                  </a:cubicBezTo>
                  <a:cubicBezTo>
                    <a:pt x="6092" y="14398"/>
                    <a:pt x="6266" y="13789"/>
                    <a:pt x="6963" y="11613"/>
                  </a:cubicBezTo>
                  <a:cubicBezTo>
                    <a:pt x="7081" y="11243"/>
                    <a:pt x="7230" y="11090"/>
                    <a:pt x="7395" y="11090"/>
                  </a:cubicBezTo>
                  <a:cubicBezTo>
                    <a:pt x="8200" y="11090"/>
                    <a:pt x="9399" y="14746"/>
                    <a:pt x="9399" y="14746"/>
                  </a:cubicBezTo>
                  <a:cubicBezTo>
                    <a:pt x="9399" y="14746"/>
                    <a:pt x="10095" y="13006"/>
                    <a:pt x="10095" y="11613"/>
                  </a:cubicBezTo>
                  <a:cubicBezTo>
                    <a:pt x="10095" y="10221"/>
                    <a:pt x="12184" y="10482"/>
                    <a:pt x="15317" y="9264"/>
                  </a:cubicBezTo>
                  <a:cubicBezTo>
                    <a:pt x="18450" y="8046"/>
                    <a:pt x="19320" y="6392"/>
                    <a:pt x="19320" y="6392"/>
                  </a:cubicBezTo>
                  <a:cubicBezTo>
                    <a:pt x="19320" y="6392"/>
                    <a:pt x="15981" y="1"/>
                    <a:pt x="10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020500" y="2146112"/>
              <a:ext cx="86017" cy="266610"/>
            </a:xfrm>
            <a:custGeom>
              <a:rect b="b" l="l" r="r" t="t"/>
              <a:pathLst>
                <a:path extrusionOk="0" h="13489" w="4352">
                  <a:moveTo>
                    <a:pt x="2089" y="0"/>
                  </a:moveTo>
                  <a:cubicBezTo>
                    <a:pt x="2089" y="696"/>
                    <a:pt x="1393" y="958"/>
                    <a:pt x="610" y="958"/>
                  </a:cubicBezTo>
                  <a:cubicBezTo>
                    <a:pt x="435" y="1219"/>
                    <a:pt x="348" y="1480"/>
                    <a:pt x="261" y="1741"/>
                  </a:cubicBezTo>
                  <a:cubicBezTo>
                    <a:pt x="0" y="2785"/>
                    <a:pt x="697" y="3394"/>
                    <a:pt x="697" y="3394"/>
                  </a:cubicBezTo>
                  <a:lnTo>
                    <a:pt x="1828" y="13489"/>
                  </a:lnTo>
                  <a:lnTo>
                    <a:pt x="4351" y="4090"/>
                  </a:lnTo>
                  <a:lnTo>
                    <a:pt x="2350" y="17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6361733" y="2193667"/>
              <a:ext cx="546977" cy="673255"/>
            </a:xfrm>
            <a:custGeom>
              <a:rect b="b" l="l" r="r" t="t"/>
              <a:pathLst>
                <a:path extrusionOk="0" h="34063" w="27674">
                  <a:moveTo>
                    <a:pt x="15616" y="0"/>
                  </a:moveTo>
                  <a:cubicBezTo>
                    <a:pt x="11805" y="0"/>
                    <a:pt x="9399" y="5774"/>
                    <a:pt x="9399" y="5774"/>
                  </a:cubicBezTo>
                  <a:cubicBezTo>
                    <a:pt x="9399" y="5774"/>
                    <a:pt x="8703" y="6122"/>
                    <a:pt x="6615" y="8037"/>
                  </a:cubicBezTo>
                  <a:cubicBezTo>
                    <a:pt x="4526" y="10039"/>
                    <a:pt x="610" y="17522"/>
                    <a:pt x="349" y="18567"/>
                  </a:cubicBezTo>
                  <a:cubicBezTo>
                    <a:pt x="1" y="19611"/>
                    <a:pt x="2437" y="20916"/>
                    <a:pt x="3743" y="22135"/>
                  </a:cubicBezTo>
                  <a:cubicBezTo>
                    <a:pt x="4961" y="23353"/>
                    <a:pt x="13924" y="28661"/>
                    <a:pt x="13924" y="28661"/>
                  </a:cubicBezTo>
                  <a:cubicBezTo>
                    <a:pt x="13924" y="28661"/>
                    <a:pt x="14272" y="29096"/>
                    <a:pt x="14708" y="29532"/>
                  </a:cubicBezTo>
                  <a:cubicBezTo>
                    <a:pt x="15143" y="29967"/>
                    <a:pt x="19233" y="32055"/>
                    <a:pt x="19233" y="32055"/>
                  </a:cubicBezTo>
                  <a:cubicBezTo>
                    <a:pt x="19233" y="32055"/>
                    <a:pt x="19146" y="33012"/>
                    <a:pt x="19755" y="33622"/>
                  </a:cubicBezTo>
                  <a:cubicBezTo>
                    <a:pt x="20277" y="34013"/>
                    <a:pt x="20701" y="34062"/>
                    <a:pt x="20881" y="34062"/>
                  </a:cubicBezTo>
                  <a:cubicBezTo>
                    <a:pt x="20941" y="34062"/>
                    <a:pt x="20973" y="34057"/>
                    <a:pt x="20973" y="34057"/>
                  </a:cubicBezTo>
                  <a:lnTo>
                    <a:pt x="20364" y="32055"/>
                  </a:lnTo>
                  <a:lnTo>
                    <a:pt x="18450" y="30489"/>
                  </a:lnTo>
                  <a:lnTo>
                    <a:pt x="21408" y="31881"/>
                  </a:lnTo>
                  <a:cubicBezTo>
                    <a:pt x="21408" y="31881"/>
                    <a:pt x="23236" y="33273"/>
                    <a:pt x="23932" y="33273"/>
                  </a:cubicBezTo>
                  <a:cubicBezTo>
                    <a:pt x="24541" y="33273"/>
                    <a:pt x="24628" y="32925"/>
                    <a:pt x="24193" y="32577"/>
                  </a:cubicBezTo>
                  <a:cubicBezTo>
                    <a:pt x="23845" y="32142"/>
                    <a:pt x="22627" y="31272"/>
                    <a:pt x="22627" y="31272"/>
                  </a:cubicBezTo>
                  <a:lnTo>
                    <a:pt x="20481" y="29683"/>
                  </a:lnTo>
                  <a:lnTo>
                    <a:pt x="20481" y="29683"/>
                  </a:lnTo>
                  <a:cubicBezTo>
                    <a:pt x="20660" y="29776"/>
                    <a:pt x="20974" y="29880"/>
                    <a:pt x="21495" y="29880"/>
                  </a:cubicBezTo>
                  <a:cubicBezTo>
                    <a:pt x="22453" y="29880"/>
                    <a:pt x="23497" y="30750"/>
                    <a:pt x="24454" y="31272"/>
                  </a:cubicBezTo>
                  <a:cubicBezTo>
                    <a:pt x="24822" y="31493"/>
                    <a:pt x="25159" y="31573"/>
                    <a:pt x="25451" y="31573"/>
                  </a:cubicBezTo>
                  <a:cubicBezTo>
                    <a:pt x="25851" y="31573"/>
                    <a:pt x="26168" y="31423"/>
                    <a:pt x="26369" y="31272"/>
                  </a:cubicBezTo>
                  <a:cubicBezTo>
                    <a:pt x="26630" y="31011"/>
                    <a:pt x="24628" y="30054"/>
                    <a:pt x="23932" y="29619"/>
                  </a:cubicBezTo>
                  <a:cubicBezTo>
                    <a:pt x="23149" y="29183"/>
                    <a:pt x="21060" y="28226"/>
                    <a:pt x="21060" y="28226"/>
                  </a:cubicBezTo>
                  <a:lnTo>
                    <a:pt x="22540" y="28226"/>
                  </a:lnTo>
                  <a:cubicBezTo>
                    <a:pt x="23758" y="28226"/>
                    <a:pt x="26107" y="29445"/>
                    <a:pt x="26891" y="29445"/>
                  </a:cubicBezTo>
                  <a:cubicBezTo>
                    <a:pt x="27674" y="29445"/>
                    <a:pt x="25585" y="27965"/>
                    <a:pt x="23932" y="27182"/>
                  </a:cubicBezTo>
                  <a:cubicBezTo>
                    <a:pt x="22191" y="26312"/>
                    <a:pt x="17927" y="25616"/>
                    <a:pt x="17927" y="25616"/>
                  </a:cubicBezTo>
                  <a:lnTo>
                    <a:pt x="16187" y="25616"/>
                  </a:lnTo>
                  <a:cubicBezTo>
                    <a:pt x="16187" y="25616"/>
                    <a:pt x="14272" y="24745"/>
                    <a:pt x="12184" y="22744"/>
                  </a:cubicBezTo>
                  <a:cubicBezTo>
                    <a:pt x="10095" y="20829"/>
                    <a:pt x="6876" y="18306"/>
                    <a:pt x="6876" y="18306"/>
                  </a:cubicBezTo>
                  <a:cubicBezTo>
                    <a:pt x="6876" y="18306"/>
                    <a:pt x="9921" y="15434"/>
                    <a:pt x="11836" y="13606"/>
                  </a:cubicBezTo>
                  <a:cubicBezTo>
                    <a:pt x="13750" y="11866"/>
                    <a:pt x="14272" y="9951"/>
                    <a:pt x="16709" y="8907"/>
                  </a:cubicBezTo>
                  <a:cubicBezTo>
                    <a:pt x="19059" y="7776"/>
                    <a:pt x="20799" y="6210"/>
                    <a:pt x="20799" y="6210"/>
                  </a:cubicBezTo>
                  <a:cubicBezTo>
                    <a:pt x="22279" y="3251"/>
                    <a:pt x="20190" y="466"/>
                    <a:pt x="16100" y="31"/>
                  </a:cubicBezTo>
                  <a:cubicBezTo>
                    <a:pt x="15936" y="10"/>
                    <a:pt x="15775" y="0"/>
                    <a:pt x="15616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874298" y="1985798"/>
              <a:ext cx="44748" cy="79060"/>
            </a:xfrm>
            <a:custGeom>
              <a:rect b="b" l="l" r="r" t="t"/>
              <a:pathLst>
                <a:path extrusionOk="0" h="4000" w="2264">
                  <a:moveTo>
                    <a:pt x="1325" y="0"/>
                  </a:moveTo>
                  <a:cubicBezTo>
                    <a:pt x="1291" y="0"/>
                    <a:pt x="1256" y="6"/>
                    <a:pt x="1219" y="18"/>
                  </a:cubicBezTo>
                  <a:cubicBezTo>
                    <a:pt x="610" y="192"/>
                    <a:pt x="174" y="714"/>
                    <a:pt x="87" y="1672"/>
                  </a:cubicBezTo>
                  <a:cubicBezTo>
                    <a:pt x="0" y="2542"/>
                    <a:pt x="87" y="3673"/>
                    <a:pt x="697" y="3847"/>
                  </a:cubicBezTo>
                  <a:cubicBezTo>
                    <a:pt x="1001" y="3934"/>
                    <a:pt x="1175" y="3999"/>
                    <a:pt x="1328" y="3999"/>
                  </a:cubicBezTo>
                  <a:cubicBezTo>
                    <a:pt x="1480" y="3999"/>
                    <a:pt x="1610" y="3934"/>
                    <a:pt x="1828" y="3760"/>
                  </a:cubicBezTo>
                  <a:cubicBezTo>
                    <a:pt x="2263" y="3412"/>
                    <a:pt x="2263" y="2803"/>
                    <a:pt x="2263" y="2803"/>
                  </a:cubicBezTo>
                  <a:lnTo>
                    <a:pt x="1915" y="1062"/>
                  </a:lnTo>
                  <a:cubicBezTo>
                    <a:pt x="1915" y="982"/>
                    <a:pt x="1765" y="0"/>
                    <a:pt x="13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192495" y="2290891"/>
              <a:ext cx="279023" cy="140806"/>
            </a:xfrm>
            <a:custGeom>
              <a:rect b="b" l="l" r="r" t="t"/>
              <a:pathLst>
                <a:path extrusionOk="0" h="7124" w="14117">
                  <a:moveTo>
                    <a:pt x="5125" y="0"/>
                  </a:moveTo>
                  <a:cubicBezTo>
                    <a:pt x="3799" y="0"/>
                    <a:pt x="2501" y="617"/>
                    <a:pt x="2176" y="942"/>
                  </a:cubicBezTo>
                  <a:cubicBezTo>
                    <a:pt x="1" y="2770"/>
                    <a:pt x="88" y="3640"/>
                    <a:pt x="871" y="4075"/>
                  </a:cubicBezTo>
                  <a:cubicBezTo>
                    <a:pt x="871" y="4418"/>
                    <a:pt x="8042" y="7123"/>
                    <a:pt x="8761" y="7123"/>
                  </a:cubicBezTo>
                  <a:cubicBezTo>
                    <a:pt x="8772" y="7123"/>
                    <a:pt x="8782" y="7122"/>
                    <a:pt x="8790" y="7121"/>
                  </a:cubicBezTo>
                  <a:cubicBezTo>
                    <a:pt x="9747" y="6947"/>
                    <a:pt x="13228" y="5381"/>
                    <a:pt x="13837" y="3988"/>
                  </a:cubicBezTo>
                  <a:cubicBezTo>
                    <a:pt x="14117" y="3308"/>
                    <a:pt x="13442" y="3125"/>
                    <a:pt x="12630" y="3125"/>
                  </a:cubicBezTo>
                  <a:cubicBezTo>
                    <a:pt x="11674" y="3125"/>
                    <a:pt x="10530" y="3379"/>
                    <a:pt x="10530" y="3379"/>
                  </a:cubicBezTo>
                  <a:cubicBezTo>
                    <a:pt x="9747" y="2770"/>
                    <a:pt x="9051" y="2422"/>
                    <a:pt x="8442" y="2074"/>
                  </a:cubicBezTo>
                  <a:cubicBezTo>
                    <a:pt x="9747" y="1552"/>
                    <a:pt x="9312" y="246"/>
                    <a:pt x="9312" y="246"/>
                  </a:cubicBezTo>
                  <a:lnTo>
                    <a:pt x="9312" y="246"/>
                  </a:lnTo>
                  <a:cubicBezTo>
                    <a:pt x="9312" y="246"/>
                    <a:pt x="8770" y="594"/>
                    <a:pt x="7920" y="594"/>
                  </a:cubicBezTo>
                  <a:cubicBezTo>
                    <a:pt x="7494" y="594"/>
                    <a:pt x="6991" y="507"/>
                    <a:pt x="6440" y="246"/>
                  </a:cubicBezTo>
                  <a:cubicBezTo>
                    <a:pt x="6023" y="70"/>
                    <a:pt x="5572" y="0"/>
                    <a:pt x="5125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6858823" y="2172341"/>
              <a:ext cx="199528" cy="240382"/>
            </a:xfrm>
            <a:custGeom>
              <a:rect b="b" l="l" r="r" t="t"/>
              <a:pathLst>
                <a:path extrusionOk="0" h="12162" w="10095">
                  <a:moveTo>
                    <a:pt x="8510" y="1"/>
                  </a:moveTo>
                  <a:cubicBezTo>
                    <a:pt x="8023" y="1"/>
                    <a:pt x="7832" y="2241"/>
                    <a:pt x="7832" y="2241"/>
                  </a:cubicBezTo>
                  <a:lnTo>
                    <a:pt x="7484" y="4765"/>
                  </a:lnTo>
                  <a:lnTo>
                    <a:pt x="1306" y="1197"/>
                  </a:lnTo>
                  <a:cubicBezTo>
                    <a:pt x="1306" y="1197"/>
                    <a:pt x="0" y="2589"/>
                    <a:pt x="1132" y="3721"/>
                  </a:cubicBezTo>
                  <a:cubicBezTo>
                    <a:pt x="2176" y="4765"/>
                    <a:pt x="10008" y="12162"/>
                    <a:pt x="10008" y="12162"/>
                  </a:cubicBezTo>
                  <a:cubicBezTo>
                    <a:pt x="10008" y="12162"/>
                    <a:pt x="10095" y="3895"/>
                    <a:pt x="9138" y="1023"/>
                  </a:cubicBezTo>
                  <a:cubicBezTo>
                    <a:pt x="8889" y="277"/>
                    <a:pt x="8681" y="1"/>
                    <a:pt x="85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6769386" y="2108262"/>
              <a:ext cx="287245" cy="304460"/>
            </a:xfrm>
            <a:custGeom>
              <a:rect b="b" l="l" r="r" t="t"/>
              <a:pathLst>
                <a:path extrusionOk="0" h="15404" w="14533">
                  <a:moveTo>
                    <a:pt x="4699" y="1"/>
                  </a:moveTo>
                  <a:lnTo>
                    <a:pt x="0" y="1915"/>
                  </a:lnTo>
                  <a:cubicBezTo>
                    <a:pt x="0" y="1915"/>
                    <a:pt x="957" y="5831"/>
                    <a:pt x="2176" y="7050"/>
                  </a:cubicBezTo>
                  <a:cubicBezTo>
                    <a:pt x="2832" y="7706"/>
                    <a:pt x="3715" y="7857"/>
                    <a:pt x="4390" y="7857"/>
                  </a:cubicBezTo>
                  <a:cubicBezTo>
                    <a:pt x="4969" y="7857"/>
                    <a:pt x="5395" y="7746"/>
                    <a:pt x="5395" y="7746"/>
                  </a:cubicBezTo>
                  <a:lnTo>
                    <a:pt x="5395" y="7746"/>
                  </a:lnTo>
                  <a:lnTo>
                    <a:pt x="4699" y="10356"/>
                  </a:lnTo>
                  <a:lnTo>
                    <a:pt x="14533" y="15404"/>
                  </a:lnTo>
                  <a:cubicBezTo>
                    <a:pt x="14533" y="15404"/>
                    <a:pt x="12270" y="12532"/>
                    <a:pt x="10356" y="10531"/>
                  </a:cubicBezTo>
                  <a:cubicBezTo>
                    <a:pt x="8441" y="8616"/>
                    <a:pt x="5395" y="5222"/>
                    <a:pt x="5395" y="4439"/>
                  </a:cubicBezTo>
                  <a:cubicBezTo>
                    <a:pt x="5395" y="3656"/>
                    <a:pt x="4699" y="1"/>
                    <a:pt x="4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881177" y="2195979"/>
              <a:ext cx="125587" cy="70541"/>
            </a:xfrm>
            <a:custGeom>
              <a:rect b="b" l="l" r="r" t="t"/>
              <a:pathLst>
                <a:path extrusionOk="0" h="3569" w="6354">
                  <a:moveTo>
                    <a:pt x="1915" y="1"/>
                  </a:moveTo>
                  <a:lnTo>
                    <a:pt x="1" y="523"/>
                  </a:lnTo>
                  <a:lnTo>
                    <a:pt x="6353" y="3569"/>
                  </a:lnTo>
                  <a:lnTo>
                    <a:pt x="3220" y="958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20973" y="2095237"/>
              <a:ext cx="115269" cy="126713"/>
            </a:xfrm>
            <a:custGeom>
              <a:rect b="b" l="l" r="r" t="t"/>
              <a:pathLst>
                <a:path extrusionOk="0" h="6411" w="5832">
                  <a:moveTo>
                    <a:pt x="3223" y="0"/>
                  </a:moveTo>
                  <a:cubicBezTo>
                    <a:pt x="3006" y="0"/>
                    <a:pt x="2537" y="134"/>
                    <a:pt x="1567" y="834"/>
                  </a:cubicBezTo>
                  <a:cubicBezTo>
                    <a:pt x="1" y="2052"/>
                    <a:pt x="175" y="2052"/>
                    <a:pt x="175" y="2052"/>
                  </a:cubicBezTo>
                  <a:cubicBezTo>
                    <a:pt x="175" y="2052"/>
                    <a:pt x="958" y="3880"/>
                    <a:pt x="2350" y="5272"/>
                  </a:cubicBezTo>
                  <a:cubicBezTo>
                    <a:pt x="3131" y="6053"/>
                    <a:pt x="3352" y="6304"/>
                    <a:pt x="3403" y="6380"/>
                  </a:cubicBezTo>
                  <a:lnTo>
                    <a:pt x="3403" y="6380"/>
                  </a:lnTo>
                  <a:cubicBezTo>
                    <a:pt x="3451" y="6251"/>
                    <a:pt x="3733" y="5614"/>
                    <a:pt x="4631" y="5614"/>
                  </a:cubicBezTo>
                  <a:cubicBezTo>
                    <a:pt x="4681" y="5614"/>
                    <a:pt x="4733" y="5616"/>
                    <a:pt x="4787" y="5620"/>
                  </a:cubicBezTo>
                  <a:lnTo>
                    <a:pt x="5831" y="5707"/>
                  </a:lnTo>
                  <a:lnTo>
                    <a:pt x="3656" y="3096"/>
                  </a:lnTo>
                  <a:cubicBezTo>
                    <a:pt x="3047" y="1530"/>
                    <a:pt x="3395" y="51"/>
                    <a:pt x="3395" y="51"/>
                  </a:cubicBezTo>
                  <a:cubicBezTo>
                    <a:pt x="3395" y="51"/>
                    <a:pt x="3357" y="0"/>
                    <a:pt x="3223" y="0"/>
                  </a:cubicBezTo>
                  <a:close/>
                  <a:moveTo>
                    <a:pt x="3403" y="6380"/>
                  </a:moveTo>
                  <a:cubicBezTo>
                    <a:pt x="3397" y="6395"/>
                    <a:pt x="3395" y="6403"/>
                    <a:pt x="3395" y="6403"/>
                  </a:cubicBezTo>
                  <a:cubicBezTo>
                    <a:pt x="3395" y="6403"/>
                    <a:pt x="3406" y="6411"/>
                    <a:pt x="3412" y="6411"/>
                  </a:cubicBezTo>
                  <a:cubicBezTo>
                    <a:pt x="3418" y="6411"/>
                    <a:pt x="3419" y="6405"/>
                    <a:pt x="3403" y="6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077265" y="1974750"/>
              <a:ext cx="72261" cy="81511"/>
            </a:xfrm>
            <a:custGeom>
              <a:rect b="b" l="l" r="r" t="t"/>
              <a:pathLst>
                <a:path extrusionOk="0" h="4124" w="3656">
                  <a:moveTo>
                    <a:pt x="3042" y="0"/>
                  </a:moveTo>
                  <a:cubicBezTo>
                    <a:pt x="2744" y="0"/>
                    <a:pt x="2361" y="175"/>
                    <a:pt x="2002" y="490"/>
                  </a:cubicBezTo>
                  <a:cubicBezTo>
                    <a:pt x="1654" y="838"/>
                    <a:pt x="1218" y="1099"/>
                    <a:pt x="870" y="1360"/>
                  </a:cubicBezTo>
                  <a:cubicBezTo>
                    <a:pt x="348" y="1796"/>
                    <a:pt x="0" y="2318"/>
                    <a:pt x="87" y="2927"/>
                  </a:cubicBezTo>
                  <a:cubicBezTo>
                    <a:pt x="87" y="3101"/>
                    <a:pt x="174" y="3362"/>
                    <a:pt x="174" y="3536"/>
                  </a:cubicBezTo>
                  <a:cubicBezTo>
                    <a:pt x="348" y="3928"/>
                    <a:pt x="696" y="4123"/>
                    <a:pt x="1099" y="4123"/>
                  </a:cubicBezTo>
                  <a:cubicBezTo>
                    <a:pt x="1501" y="4123"/>
                    <a:pt x="1958" y="3928"/>
                    <a:pt x="2350" y="3536"/>
                  </a:cubicBezTo>
                  <a:cubicBezTo>
                    <a:pt x="3220" y="2666"/>
                    <a:pt x="3655" y="1360"/>
                    <a:pt x="3568" y="490"/>
                  </a:cubicBezTo>
                  <a:cubicBezTo>
                    <a:pt x="3526" y="154"/>
                    <a:pt x="3321" y="0"/>
                    <a:pt x="3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075546" y="1972398"/>
              <a:ext cx="75700" cy="86472"/>
            </a:xfrm>
            <a:custGeom>
              <a:rect b="b" l="l" r="r" t="t"/>
              <a:pathLst>
                <a:path extrusionOk="0" h="4375" w="3830">
                  <a:moveTo>
                    <a:pt x="3046" y="261"/>
                  </a:moveTo>
                  <a:cubicBezTo>
                    <a:pt x="3307" y="261"/>
                    <a:pt x="3481" y="348"/>
                    <a:pt x="3568" y="696"/>
                  </a:cubicBezTo>
                  <a:cubicBezTo>
                    <a:pt x="3655" y="1566"/>
                    <a:pt x="3220" y="2698"/>
                    <a:pt x="2350" y="3568"/>
                  </a:cubicBezTo>
                  <a:cubicBezTo>
                    <a:pt x="1990" y="3928"/>
                    <a:pt x="1561" y="4102"/>
                    <a:pt x="1182" y="4102"/>
                  </a:cubicBezTo>
                  <a:cubicBezTo>
                    <a:pt x="827" y="4102"/>
                    <a:pt x="516" y="3949"/>
                    <a:pt x="348" y="3655"/>
                  </a:cubicBezTo>
                  <a:cubicBezTo>
                    <a:pt x="348" y="3394"/>
                    <a:pt x="348" y="3220"/>
                    <a:pt x="261" y="2959"/>
                  </a:cubicBezTo>
                  <a:cubicBezTo>
                    <a:pt x="261" y="2524"/>
                    <a:pt x="522" y="1915"/>
                    <a:pt x="957" y="1566"/>
                  </a:cubicBezTo>
                  <a:cubicBezTo>
                    <a:pt x="1392" y="1305"/>
                    <a:pt x="1741" y="1044"/>
                    <a:pt x="2176" y="696"/>
                  </a:cubicBezTo>
                  <a:cubicBezTo>
                    <a:pt x="2437" y="348"/>
                    <a:pt x="2785" y="261"/>
                    <a:pt x="3046" y="261"/>
                  </a:cubicBezTo>
                  <a:close/>
                  <a:moveTo>
                    <a:pt x="3133" y="0"/>
                  </a:moveTo>
                  <a:cubicBezTo>
                    <a:pt x="2872" y="0"/>
                    <a:pt x="2437" y="174"/>
                    <a:pt x="2089" y="522"/>
                  </a:cubicBezTo>
                  <a:cubicBezTo>
                    <a:pt x="1653" y="870"/>
                    <a:pt x="1305" y="1131"/>
                    <a:pt x="870" y="1392"/>
                  </a:cubicBezTo>
                  <a:cubicBezTo>
                    <a:pt x="348" y="1828"/>
                    <a:pt x="0" y="2437"/>
                    <a:pt x="87" y="3046"/>
                  </a:cubicBezTo>
                  <a:cubicBezTo>
                    <a:pt x="87" y="3307"/>
                    <a:pt x="87" y="3481"/>
                    <a:pt x="174" y="3742"/>
                  </a:cubicBezTo>
                  <a:cubicBezTo>
                    <a:pt x="358" y="4155"/>
                    <a:pt x="711" y="4375"/>
                    <a:pt x="1132" y="4375"/>
                  </a:cubicBezTo>
                  <a:cubicBezTo>
                    <a:pt x="1508" y="4375"/>
                    <a:pt x="1939" y="4199"/>
                    <a:pt x="2350" y="3829"/>
                  </a:cubicBezTo>
                  <a:cubicBezTo>
                    <a:pt x="2350" y="3829"/>
                    <a:pt x="2437" y="3742"/>
                    <a:pt x="2437" y="3742"/>
                  </a:cubicBezTo>
                  <a:cubicBezTo>
                    <a:pt x="2437" y="3742"/>
                    <a:pt x="2437" y="3742"/>
                    <a:pt x="2524" y="3655"/>
                  </a:cubicBezTo>
                  <a:cubicBezTo>
                    <a:pt x="3394" y="2785"/>
                    <a:pt x="3829" y="1479"/>
                    <a:pt x="3742" y="522"/>
                  </a:cubicBezTo>
                  <a:cubicBezTo>
                    <a:pt x="3742" y="174"/>
                    <a:pt x="3481" y="0"/>
                    <a:pt x="3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984548" y="2031535"/>
              <a:ext cx="71727" cy="77281"/>
            </a:xfrm>
            <a:custGeom>
              <a:rect b="b" l="l" r="r" t="t"/>
              <a:pathLst>
                <a:path extrusionOk="0" h="3910" w="3629">
                  <a:moveTo>
                    <a:pt x="3078" y="0"/>
                  </a:moveTo>
                  <a:cubicBezTo>
                    <a:pt x="2987" y="0"/>
                    <a:pt x="2886" y="17"/>
                    <a:pt x="2777" y="54"/>
                  </a:cubicBezTo>
                  <a:cubicBezTo>
                    <a:pt x="2429" y="228"/>
                    <a:pt x="1993" y="315"/>
                    <a:pt x="1645" y="489"/>
                  </a:cubicBezTo>
                  <a:cubicBezTo>
                    <a:pt x="949" y="663"/>
                    <a:pt x="166" y="1533"/>
                    <a:pt x="79" y="2316"/>
                  </a:cubicBezTo>
                  <a:cubicBezTo>
                    <a:pt x="1" y="3253"/>
                    <a:pt x="343" y="3909"/>
                    <a:pt x="1042" y="3909"/>
                  </a:cubicBezTo>
                  <a:cubicBezTo>
                    <a:pt x="1122" y="3909"/>
                    <a:pt x="1207" y="3901"/>
                    <a:pt x="1297" y="3883"/>
                  </a:cubicBezTo>
                  <a:cubicBezTo>
                    <a:pt x="2080" y="3796"/>
                    <a:pt x="3125" y="2577"/>
                    <a:pt x="3473" y="1446"/>
                  </a:cubicBezTo>
                  <a:cubicBezTo>
                    <a:pt x="3473" y="1185"/>
                    <a:pt x="3560" y="924"/>
                    <a:pt x="3560" y="663"/>
                  </a:cubicBezTo>
                  <a:cubicBezTo>
                    <a:pt x="3629" y="250"/>
                    <a:pt x="3425" y="0"/>
                    <a:pt x="3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982749" y="2028866"/>
              <a:ext cx="75166" cy="83013"/>
            </a:xfrm>
            <a:custGeom>
              <a:rect b="b" l="l" r="r" t="t"/>
              <a:pathLst>
                <a:path extrusionOk="0" h="4200" w="3803">
                  <a:moveTo>
                    <a:pt x="3160" y="298"/>
                  </a:moveTo>
                  <a:cubicBezTo>
                    <a:pt x="3417" y="298"/>
                    <a:pt x="3564" y="493"/>
                    <a:pt x="3564" y="885"/>
                  </a:cubicBezTo>
                  <a:cubicBezTo>
                    <a:pt x="3477" y="1146"/>
                    <a:pt x="3477" y="1407"/>
                    <a:pt x="3477" y="1668"/>
                  </a:cubicBezTo>
                  <a:cubicBezTo>
                    <a:pt x="3129" y="2712"/>
                    <a:pt x="2171" y="3757"/>
                    <a:pt x="1475" y="3844"/>
                  </a:cubicBezTo>
                  <a:cubicBezTo>
                    <a:pt x="1475" y="3844"/>
                    <a:pt x="1475" y="3844"/>
                    <a:pt x="1475" y="3931"/>
                  </a:cubicBezTo>
                  <a:cubicBezTo>
                    <a:pt x="1420" y="3936"/>
                    <a:pt x="1366" y="3939"/>
                    <a:pt x="1315" y="3939"/>
                  </a:cubicBezTo>
                  <a:cubicBezTo>
                    <a:pt x="552" y="3939"/>
                    <a:pt x="175" y="3348"/>
                    <a:pt x="257" y="2451"/>
                  </a:cubicBezTo>
                  <a:cubicBezTo>
                    <a:pt x="257" y="2451"/>
                    <a:pt x="257" y="2451"/>
                    <a:pt x="257" y="2364"/>
                  </a:cubicBezTo>
                  <a:cubicBezTo>
                    <a:pt x="344" y="2103"/>
                    <a:pt x="518" y="1668"/>
                    <a:pt x="779" y="1407"/>
                  </a:cubicBezTo>
                  <a:cubicBezTo>
                    <a:pt x="1040" y="1059"/>
                    <a:pt x="1388" y="798"/>
                    <a:pt x="1649" y="711"/>
                  </a:cubicBezTo>
                  <a:cubicBezTo>
                    <a:pt x="2084" y="624"/>
                    <a:pt x="2432" y="537"/>
                    <a:pt x="2868" y="363"/>
                  </a:cubicBezTo>
                  <a:cubicBezTo>
                    <a:pt x="2976" y="319"/>
                    <a:pt x="3074" y="298"/>
                    <a:pt x="3160" y="298"/>
                  </a:cubicBezTo>
                  <a:close/>
                  <a:moveTo>
                    <a:pt x="3324" y="1"/>
                  </a:moveTo>
                  <a:cubicBezTo>
                    <a:pt x="3216" y="1"/>
                    <a:pt x="3091" y="34"/>
                    <a:pt x="2955" y="102"/>
                  </a:cubicBezTo>
                  <a:cubicBezTo>
                    <a:pt x="2520" y="189"/>
                    <a:pt x="2171" y="363"/>
                    <a:pt x="1736" y="450"/>
                  </a:cubicBezTo>
                  <a:cubicBezTo>
                    <a:pt x="1388" y="537"/>
                    <a:pt x="953" y="885"/>
                    <a:pt x="692" y="1233"/>
                  </a:cubicBezTo>
                  <a:cubicBezTo>
                    <a:pt x="344" y="1668"/>
                    <a:pt x="83" y="2103"/>
                    <a:pt x="83" y="2451"/>
                  </a:cubicBezTo>
                  <a:cubicBezTo>
                    <a:pt x="83" y="2538"/>
                    <a:pt x="83" y="2538"/>
                    <a:pt x="83" y="2538"/>
                  </a:cubicBezTo>
                  <a:cubicBezTo>
                    <a:pt x="1" y="3524"/>
                    <a:pt x="384" y="4199"/>
                    <a:pt x="1158" y="4199"/>
                  </a:cubicBezTo>
                  <a:cubicBezTo>
                    <a:pt x="1204" y="4199"/>
                    <a:pt x="1252" y="4197"/>
                    <a:pt x="1301" y="4192"/>
                  </a:cubicBezTo>
                  <a:lnTo>
                    <a:pt x="1388" y="4192"/>
                  </a:lnTo>
                  <a:cubicBezTo>
                    <a:pt x="1388" y="4105"/>
                    <a:pt x="1388" y="4105"/>
                    <a:pt x="1475" y="4105"/>
                  </a:cubicBezTo>
                  <a:cubicBezTo>
                    <a:pt x="2258" y="3931"/>
                    <a:pt x="3303" y="2712"/>
                    <a:pt x="3651" y="1581"/>
                  </a:cubicBezTo>
                  <a:cubicBezTo>
                    <a:pt x="3738" y="1320"/>
                    <a:pt x="3738" y="972"/>
                    <a:pt x="3738" y="711"/>
                  </a:cubicBezTo>
                  <a:cubicBezTo>
                    <a:pt x="3802" y="261"/>
                    <a:pt x="3629" y="1"/>
                    <a:pt x="3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056611" y="2027424"/>
              <a:ext cx="22394" cy="22394"/>
            </a:xfrm>
            <a:custGeom>
              <a:rect b="b" l="l" r="r" t="t"/>
              <a:pathLst>
                <a:path extrusionOk="0" h="1133" w="1133">
                  <a:moveTo>
                    <a:pt x="1132" y="1"/>
                  </a:moveTo>
                  <a:cubicBezTo>
                    <a:pt x="784" y="175"/>
                    <a:pt x="349" y="436"/>
                    <a:pt x="1" y="610"/>
                  </a:cubicBezTo>
                  <a:lnTo>
                    <a:pt x="1" y="1132"/>
                  </a:lnTo>
                  <a:cubicBezTo>
                    <a:pt x="349" y="871"/>
                    <a:pt x="784" y="697"/>
                    <a:pt x="1132" y="436"/>
                  </a:cubicBezTo>
                  <a:lnTo>
                    <a:pt x="11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023939" y="2397227"/>
              <a:ext cx="60224" cy="751663"/>
            </a:xfrm>
            <a:custGeom>
              <a:rect b="b" l="l" r="r" t="t"/>
              <a:pathLst>
                <a:path extrusionOk="0" h="38030" w="3047">
                  <a:moveTo>
                    <a:pt x="0" y="1"/>
                  </a:moveTo>
                  <a:lnTo>
                    <a:pt x="1654" y="1306"/>
                  </a:lnTo>
                  <a:cubicBezTo>
                    <a:pt x="1654" y="1306"/>
                    <a:pt x="1567" y="10008"/>
                    <a:pt x="1219" y="11226"/>
                  </a:cubicBezTo>
                  <a:cubicBezTo>
                    <a:pt x="610" y="14272"/>
                    <a:pt x="1567" y="17492"/>
                    <a:pt x="1567" y="21756"/>
                  </a:cubicBezTo>
                  <a:cubicBezTo>
                    <a:pt x="1567" y="25933"/>
                    <a:pt x="2089" y="38029"/>
                    <a:pt x="2089" y="38029"/>
                  </a:cubicBezTo>
                  <a:lnTo>
                    <a:pt x="3046" y="37072"/>
                  </a:lnTo>
                  <a:cubicBezTo>
                    <a:pt x="3046" y="37072"/>
                    <a:pt x="2089" y="26107"/>
                    <a:pt x="2089" y="22104"/>
                  </a:cubicBezTo>
                  <a:cubicBezTo>
                    <a:pt x="2089" y="18101"/>
                    <a:pt x="1654" y="16448"/>
                    <a:pt x="1654" y="12358"/>
                  </a:cubicBezTo>
                  <a:cubicBezTo>
                    <a:pt x="1654" y="8181"/>
                    <a:pt x="2176" y="1132"/>
                    <a:pt x="2176" y="11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349696" y="2180484"/>
              <a:ext cx="483333" cy="589412"/>
            </a:xfrm>
            <a:custGeom>
              <a:rect b="b" l="l" r="r" t="t"/>
              <a:pathLst>
                <a:path extrusionOk="0" h="29821" w="24454">
                  <a:moveTo>
                    <a:pt x="17620" y="1"/>
                  </a:moveTo>
                  <a:cubicBezTo>
                    <a:pt x="13540" y="1"/>
                    <a:pt x="9156" y="4351"/>
                    <a:pt x="5831" y="8965"/>
                  </a:cubicBezTo>
                  <a:cubicBezTo>
                    <a:pt x="3656" y="11141"/>
                    <a:pt x="697" y="18015"/>
                    <a:pt x="349" y="19930"/>
                  </a:cubicBezTo>
                  <a:cubicBezTo>
                    <a:pt x="1" y="21844"/>
                    <a:pt x="13576" y="29589"/>
                    <a:pt x="13576" y="29589"/>
                  </a:cubicBezTo>
                  <a:cubicBezTo>
                    <a:pt x="13576" y="29589"/>
                    <a:pt x="13962" y="29821"/>
                    <a:pt x="14533" y="29821"/>
                  </a:cubicBezTo>
                  <a:cubicBezTo>
                    <a:pt x="15176" y="29821"/>
                    <a:pt x="16054" y="29528"/>
                    <a:pt x="16883" y="28284"/>
                  </a:cubicBezTo>
                  <a:cubicBezTo>
                    <a:pt x="18362" y="26021"/>
                    <a:pt x="16100" y="25151"/>
                    <a:pt x="16100" y="25151"/>
                  </a:cubicBezTo>
                  <a:lnTo>
                    <a:pt x="8877" y="19669"/>
                  </a:lnTo>
                  <a:cubicBezTo>
                    <a:pt x="8877" y="19669"/>
                    <a:pt x="12469" y="14794"/>
                    <a:pt x="13124" y="14794"/>
                  </a:cubicBezTo>
                  <a:cubicBezTo>
                    <a:pt x="13130" y="14794"/>
                    <a:pt x="13136" y="14795"/>
                    <a:pt x="13141" y="14796"/>
                  </a:cubicBezTo>
                  <a:cubicBezTo>
                    <a:pt x="16274" y="12098"/>
                    <a:pt x="19929" y="9052"/>
                    <a:pt x="21495" y="8095"/>
                  </a:cubicBezTo>
                  <a:cubicBezTo>
                    <a:pt x="24454" y="6354"/>
                    <a:pt x="21408" y="1481"/>
                    <a:pt x="20973" y="1133"/>
                  </a:cubicBezTo>
                  <a:cubicBezTo>
                    <a:pt x="19900" y="347"/>
                    <a:pt x="18772" y="1"/>
                    <a:pt x="17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655629" y="4464132"/>
              <a:ext cx="211130" cy="210398"/>
            </a:xfrm>
            <a:custGeom>
              <a:rect b="b" l="l" r="r" t="t"/>
              <a:pathLst>
                <a:path extrusionOk="0" h="10645" w="10682">
                  <a:moveTo>
                    <a:pt x="4523" y="0"/>
                  </a:moveTo>
                  <a:cubicBezTo>
                    <a:pt x="2552" y="0"/>
                    <a:pt x="1" y="2795"/>
                    <a:pt x="413" y="4031"/>
                  </a:cubicBezTo>
                  <a:cubicBezTo>
                    <a:pt x="761" y="5249"/>
                    <a:pt x="3197" y="7947"/>
                    <a:pt x="3197" y="7947"/>
                  </a:cubicBezTo>
                  <a:lnTo>
                    <a:pt x="7810" y="10644"/>
                  </a:lnTo>
                  <a:cubicBezTo>
                    <a:pt x="7810" y="10644"/>
                    <a:pt x="10681" y="6989"/>
                    <a:pt x="9115" y="6380"/>
                  </a:cubicBezTo>
                  <a:cubicBezTo>
                    <a:pt x="8638" y="6195"/>
                    <a:pt x="8218" y="6130"/>
                    <a:pt x="7864" y="6130"/>
                  </a:cubicBezTo>
                  <a:cubicBezTo>
                    <a:pt x="7055" y="6130"/>
                    <a:pt x="6591" y="6467"/>
                    <a:pt x="6591" y="6467"/>
                  </a:cubicBezTo>
                  <a:cubicBezTo>
                    <a:pt x="6591" y="6467"/>
                    <a:pt x="6417" y="5684"/>
                    <a:pt x="6417" y="4727"/>
                  </a:cubicBezTo>
                  <a:cubicBezTo>
                    <a:pt x="6417" y="3682"/>
                    <a:pt x="6591" y="2377"/>
                    <a:pt x="6591" y="2377"/>
                  </a:cubicBezTo>
                  <a:cubicBezTo>
                    <a:pt x="6591" y="2377"/>
                    <a:pt x="6852" y="463"/>
                    <a:pt x="4851" y="28"/>
                  </a:cubicBezTo>
                  <a:cubicBezTo>
                    <a:pt x="4744" y="9"/>
                    <a:pt x="4634" y="0"/>
                    <a:pt x="4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576055" y="4516272"/>
              <a:ext cx="233939" cy="159978"/>
            </a:xfrm>
            <a:custGeom>
              <a:rect b="b" l="l" r="r" t="t"/>
              <a:pathLst>
                <a:path extrusionOk="0" h="8094" w="11836">
                  <a:moveTo>
                    <a:pt x="5309" y="0"/>
                  </a:moveTo>
                  <a:cubicBezTo>
                    <a:pt x="1" y="1654"/>
                    <a:pt x="11226" y="8093"/>
                    <a:pt x="11226" y="8093"/>
                  </a:cubicBezTo>
                  <a:lnTo>
                    <a:pt x="11836" y="8006"/>
                  </a:lnTo>
                  <a:cubicBezTo>
                    <a:pt x="11836" y="8006"/>
                    <a:pt x="9573" y="6353"/>
                    <a:pt x="9051" y="5831"/>
                  </a:cubicBezTo>
                  <a:cubicBezTo>
                    <a:pt x="8529" y="5309"/>
                    <a:pt x="7920" y="1915"/>
                    <a:pt x="7223" y="1219"/>
                  </a:cubicBezTo>
                  <a:cubicBezTo>
                    <a:pt x="6527" y="522"/>
                    <a:pt x="5309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625942" y="4526589"/>
              <a:ext cx="172015" cy="149661"/>
            </a:xfrm>
            <a:custGeom>
              <a:rect b="b" l="l" r="r" t="t"/>
              <a:pathLst>
                <a:path extrusionOk="0" h="7572" w="8703">
                  <a:moveTo>
                    <a:pt x="1741" y="0"/>
                  </a:moveTo>
                  <a:lnTo>
                    <a:pt x="1741" y="0"/>
                  </a:lnTo>
                  <a:cubicBezTo>
                    <a:pt x="0" y="1045"/>
                    <a:pt x="3220" y="4351"/>
                    <a:pt x="3220" y="4351"/>
                  </a:cubicBezTo>
                  <a:lnTo>
                    <a:pt x="8702" y="7571"/>
                  </a:lnTo>
                  <a:cubicBezTo>
                    <a:pt x="8702" y="7571"/>
                    <a:pt x="6440" y="5918"/>
                    <a:pt x="5918" y="5396"/>
                  </a:cubicBezTo>
                  <a:cubicBezTo>
                    <a:pt x="5396" y="4874"/>
                    <a:pt x="4699" y="2263"/>
                    <a:pt x="4003" y="1480"/>
                  </a:cubicBezTo>
                  <a:cubicBezTo>
                    <a:pt x="3307" y="784"/>
                    <a:pt x="1741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786097" y="4600135"/>
              <a:ext cx="66015" cy="79989"/>
            </a:xfrm>
            <a:custGeom>
              <a:rect b="b" l="l" r="r" t="t"/>
              <a:pathLst>
                <a:path extrusionOk="0" h="4047" w="3340">
                  <a:moveTo>
                    <a:pt x="3062" y="0"/>
                  </a:moveTo>
                  <a:cubicBezTo>
                    <a:pt x="3046" y="0"/>
                    <a:pt x="3036" y="34"/>
                    <a:pt x="3036" y="108"/>
                  </a:cubicBezTo>
                  <a:cubicBezTo>
                    <a:pt x="3036" y="456"/>
                    <a:pt x="2601" y="1588"/>
                    <a:pt x="2166" y="2458"/>
                  </a:cubicBezTo>
                  <a:cubicBezTo>
                    <a:pt x="1684" y="3315"/>
                    <a:pt x="1169" y="3480"/>
                    <a:pt x="844" y="3480"/>
                  </a:cubicBezTo>
                  <a:cubicBezTo>
                    <a:pt x="641" y="3480"/>
                    <a:pt x="512" y="3415"/>
                    <a:pt x="512" y="3415"/>
                  </a:cubicBezTo>
                  <a:cubicBezTo>
                    <a:pt x="512" y="3415"/>
                    <a:pt x="281" y="3338"/>
                    <a:pt x="154" y="3338"/>
                  </a:cubicBezTo>
                  <a:cubicBezTo>
                    <a:pt x="11" y="3338"/>
                    <a:pt x="1" y="3436"/>
                    <a:pt x="599" y="3850"/>
                  </a:cubicBezTo>
                  <a:cubicBezTo>
                    <a:pt x="790" y="3987"/>
                    <a:pt x="977" y="4046"/>
                    <a:pt x="1157" y="4046"/>
                  </a:cubicBezTo>
                  <a:cubicBezTo>
                    <a:pt x="2126" y="4046"/>
                    <a:pt x="2903" y="2322"/>
                    <a:pt x="3123" y="1588"/>
                  </a:cubicBezTo>
                  <a:cubicBezTo>
                    <a:pt x="3340" y="794"/>
                    <a:pt x="3137" y="0"/>
                    <a:pt x="3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421255" y="4335659"/>
              <a:ext cx="217296" cy="129896"/>
            </a:xfrm>
            <a:custGeom>
              <a:rect b="b" l="l" r="r" t="t"/>
              <a:pathLst>
                <a:path extrusionOk="0" h="6572" w="10994">
                  <a:moveTo>
                    <a:pt x="4874" y="1"/>
                  </a:moveTo>
                  <a:lnTo>
                    <a:pt x="1132" y="2089"/>
                  </a:lnTo>
                  <a:cubicBezTo>
                    <a:pt x="1132" y="2089"/>
                    <a:pt x="1" y="4265"/>
                    <a:pt x="1393" y="5744"/>
                  </a:cubicBezTo>
                  <a:cubicBezTo>
                    <a:pt x="2038" y="6389"/>
                    <a:pt x="2782" y="6571"/>
                    <a:pt x="3416" y="6571"/>
                  </a:cubicBezTo>
                  <a:cubicBezTo>
                    <a:pt x="4237" y="6571"/>
                    <a:pt x="4874" y="6266"/>
                    <a:pt x="4874" y="6266"/>
                  </a:cubicBezTo>
                  <a:cubicBezTo>
                    <a:pt x="6788" y="4091"/>
                    <a:pt x="4961" y="5657"/>
                    <a:pt x="7833" y="4004"/>
                  </a:cubicBezTo>
                  <a:cubicBezTo>
                    <a:pt x="9834" y="2873"/>
                    <a:pt x="10530" y="2089"/>
                    <a:pt x="10530" y="2089"/>
                  </a:cubicBezTo>
                  <a:cubicBezTo>
                    <a:pt x="10993" y="826"/>
                    <a:pt x="10438" y="500"/>
                    <a:pt x="9662" y="500"/>
                  </a:cubicBezTo>
                  <a:cubicBezTo>
                    <a:pt x="8835" y="500"/>
                    <a:pt x="7757" y="871"/>
                    <a:pt x="7397" y="871"/>
                  </a:cubicBezTo>
                  <a:cubicBezTo>
                    <a:pt x="6701" y="871"/>
                    <a:pt x="4874" y="1"/>
                    <a:pt x="4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421255" y="4317080"/>
              <a:ext cx="221348" cy="132267"/>
            </a:xfrm>
            <a:custGeom>
              <a:rect b="b" l="l" r="r" t="t"/>
              <a:pathLst>
                <a:path extrusionOk="0" h="6692" w="11199">
                  <a:moveTo>
                    <a:pt x="8570" y="0"/>
                  </a:moveTo>
                  <a:cubicBezTo>
                    <a:pt x="8062" y="0"/>
                    <a:pt x="7607" y="79"/>
                    <a:pt x="7397" y="158"/>
                  </a:cubicBezTo>
                  <a:cubicBezTo>
                    <a:pt x="6353" y="593"/>
                    <a:pt x="5725" y="738"/>
                    <a:pt x="5351" y="738"/>
                  </a:cubicBezTo>
                  <a:cubicBezTo>
                    <a:pt x="4603" y="738"/>
                    <a:pt x="4874" y="158"/>
                    <a:pt x="4874" y="158"/>
                  </a:cubicBezTo>
                  <a:lnTo>
                    <a:pt x="4874" y="158"/>
                  </a:lnTo>
                  <a:lnTo>
                    <a:pt x="1132" y="2246"/>
                  </a:lnTo>
                  <a:cubicBezTo>
                    <a:pt x="1132" y="2246"/>
                    <a:pt x="1" y="4422"/>
                    <a:pt x="1393" y="5901"/>
                  </a:cubicBezTo>
                  <a:cubicBezTo>
                    <a:pt x="2050" y="6520"/>
                    <a:pt x="2811" y="6692"/>
                    <a:pt x="3453" y="6692"/>
                  </a:cubicBezTo>
                  <a:cubicBezTo>
                    <a:pt x="4256" y="6692"/>
                    <a:pt x="4874" y="6423"/>
                    <a:pt x="4874" y="6423"/>
                  </a:cubicBezTo>
                  <a:cubicBezTo>
                    <a:pt x="6788" y="4248"/>
                    <a:pt x="4961" y="5814"/>
                    <a:pt x="7833" y="4161"/>
                  </a:cubicBezTo>
                  <a:cubicBezTo>
                    <a:pt x="9834" y="3029"/>
                    <a:pt x="10530" y="2246"/>
                    <a:pt x="10530" y="2246"/>
                  </a:cubicBezTo>
                  <a:cubicBezTo>
                    <a:pt x="11199" y="423"/>
                    <a:pt x="9745" y="0"/>
                    <a:pt x="8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175300" y="2829764"/>
              <a:ext cx="302741" cy="476455"/>
            </a:xfrm>
            <a:custGeom>
              <a:rect b="b" l="l" r="r" t="t"/>
              <a:pathLst>
                <a:path extrusionOk="0" h="24106" w="15317">
                  <a:moveTo>
                    <a:pt x="10064" y="0"/>
                  </a:moveTo>
                  <a:cubicBezTo>
                    <a:pt x="9518" y="0"/>
                    <a:pt x="7861" y="721"/>
                    <a:pt x="4874" y="7878"/>
                  </a:cubicBezTo>
                  <a:cubicBezTo>
                    <a:pt x="1132" y="16842"/>
                    <a:pt x="1045" y="16842"/>
                    <a:pt x="522" y="19974"/>
                  </a:cubicBezTo>
                  <a:cubicBezTo>
                    <a:pt x="0" y="23194"/>
                    <a:pt x="348" y="23803"/>
                    <a:pt x="348" y="23803"/>
                  </a:cubicBezTo>
                  <a:cubicBezTo>
                    <a:pt x="348" y="23803"/>
                    <a:pt x="5606" y="24106"/>
                    <a:pt x="8315" y="24106"/>
                  </a:cubicBezTo>
                  <a:cubicBezTo>
                    <a:pt x="8857" y="24106"/>
                    <a:pt x="9297" y="24093"/>
                    <a:pt x="9573" y="24064"/>
                  </a:cubicBezTo>
                  <a:cubicBezTo>
                    <a:pt x="11313" y="23890"/>
                    <a:pt x="13750" y="22933"/>
                    <a:pt x="13750" y="22933"/>
                  </a:cubicBezTo>
                  <a:lnTo>
                    <a:pt x="15316" y="19365"/>
                  </a:lnTo>
                  <a:lnTo>
                    <a:pt x="15316" y="19365"/>
                  </a:lnTo>
                  <a:cubicBezTo>
                    <a:pt x="15316" y="19365"/>
                    <a:pt x="13367" y="20434"/>
                    <a:pt x="11233" y="20434"/>
                  </a:cubicBezTo>
                  <a:cubicBezTo>
                    <a:pt x="10856" y="20434"/>
                    <a:pt x="10473" y="20401"/>
                    <a:pt x="10095" y="20322"/>
                  </a:cubicBezTo>
                  <a:cubicBezTo>
                    <a:pt x="7571" y="19800"/>
                    <a:pt x="5918" y="19713"/>
                    <a:pt x="5918" y="19713"/>
                  </a:cubicBezTo>
                  <a:cubicBezTo>
                    <a:pt x="5918" y="19713"/>
                    <a:pt x="8529" y="11881"/>
                    <a:pt x="10704" y="9358"/>
                  </a:cubicBezTo>
                  <a:cubicBezTo>
                    <a:pt x="12827" y="6810"/>
                    <a:pt x="12713" y="34"/>
                    <a:pt x="10440" y="34"/>
                  </a:cubicBezTo>
                  <a:cubicBezTo>
                    <a:pt x="10385" y="34"/>
                    <a:pt x="10327" y="38"/>
                    <a:pt x="10269" y="46"/>
                  </a:cubicBezTo>
                  <a:cubicBezTo>
                    <a:pt x="10269" y="46"/>
                    <a:pt x="10202" y="0"/>
                    <a:pt x="10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278493" y="3358715"/>
              <a:ext cx="313058" cy="1022957"/>
            </a:xfrm>
            <a:custGeom>
              <a:rect b="b" l="l" r="r" t="t"/>
              <a:pathLst>
                <a:path extrusionOk="0" h="51756" w="15839">
                  <a:moveTo>
                    <a:pt x="4526" y="0"/>
                  </a:moveTo>
                  <a:cubicBezTo>
                    <a:pt x="4526" y="0"/>
                    <a:pt x="1" y="6527"/>
                    <a:pt x="523" y="11313"/>
                  </a:cubicBezTo>
                  <a:cubicBezTo>
                    <a:pt x="1045" y="16099"/>
                    <a:pt x="6527" y="30110"/>
                    <a:pt x="5483" y="36898"/>
                  </a:cubicBezTo>
                  <a:cubicBezTo>
                    <a:pt x="4439" y="43598"/>
                    <a:pt x="7833" y="51343"/>
                    <a:pt x="7833" y="51343"/>
                  </a:cubicBezTo>
                  <a:cubicBezTo>
                    <a:pt x="7833" y="51343"/>
                    <a:pt x="8671" y="51755"/>
                    <a:pt x="9813" y="51755"/>
                  </a:cubicBezTo>
                  <a:cubicBezTo>
                    <a:pt x="11398" y="51755"/>
                    <a:pt x="13566" y="50961"/>
                    <a:pt x="14882" y="47166"/>
                  </a:cubicBezTo>
                  <a:cubicBezTo>
                    <a:pt x="15839" y="44469"/>
                    <a:pt x="13924" y="37072"/>
                    <a:pt x="13924" y="32024"/>
                  </a:cubicBezTo>
                  <a:cubicBezTo>
                    <a:pt x="13924" y="27064"/>
                    <a:pt x="9486" y="11052"/>
                    <a:pt x="9486" y="11052"/>
                  </a:cubicBezTo>
                  <a:lnTo>
                    <a:pt x="7398" y="3568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374808" y="3487701"/>
              <a:ext cx="552155" cy="1054384"/>
            </a:xfrm>
            <a:custGeom>
              <a:rect b="b" l="l" r="r" t="t"/>
              <a:pathLst>
                <a:path extrusionOk="0" h="53346" w="27936">
                  <a:moveTo>
                    <a:pt x="15317" y="1"/>
                  </a:moveTo>
                  <a:lnTo>
                    <a:pt x="14969" y="523"/>
                  </a:lnTo>
                  <a:cubicBezTo>
                    <a:pt x="14969" y="523"/>
                    <a:pt x="11964" y="1674"/>
                    <a:pt x="8913" y="1674"/>
                  </a:cubicBezTo>
                  <a:cubicBezTo>
                    <a:pt x="8405" y="1674"/>
                    <a:pt x="7895" y="1642"/>
                    <a:pt x="7398" y="1567"/>
                  </a:cubicBezTo>
                  <a:cubicBezTo>
                    <a:pt x="6005" y="1393"/>
                    <a:pt x="5135" y="1045"/>
                    <a:pt x="4613" y="784"/>
                  </a:cubicBezTo>
                  <a:cubicBezTo>
                    <a:pt x="3830" y="436"/>
                    <a:pt x="3656" y="88"/>
                    <a:pt x="3656" y="88"/>
                  </a:cubicBezTo>
                  <a:cubicBezTo>
                    <a:pt x="3656" y="88"/>
                    <a:pt x="1" y="3917"/>
                    <a:pt x="523" y="7224"/>
                  </a:cubicBezTo>
                  <a:cubicBezTo>
                    <a:pt x="1045" y="10531"/>
                    <a:pt x="13141" y="27065"/>
                    <a:pt x="13141" y="27065"/>
                  </a:cubicBezTo>
                  <a:cubicBezTo>
                    <a:pt x="13141" y="27065"/>
                    <a:pt x="14621" y="35767"/>
                    <a:pt x="14621" y="38465"/>
                  </a:cubicBezTo>
                  <a:cubicBezTo>
                    <a:pt x="14621" y="41249"/>
                    <a:pt x="16622" y="49778"/>
                    <a:pt x="16622" y="49778"/>
                  </a:cubicBezTo>
                  <a:cubicBezTo>
                    <a:pt x="16622" y="49778"/>
                    <a:pt x="18972" y="49778"/>
                    <a:pt x="19668" y="50213"/>
                  </a:cubicBezTo>
                  <a:cubicBezTo>
                    <a:pt x="20364" y="50735"/>
                    <a:pt x="21060" y="53346"/>
                    <a:pt x="21060" y="53346"/>
                  </a:cubicBezTo>
                  <a:cubicBezTo>
                    <a:pt x="21060" y="53346"/>
                    <a:pt x="27935" y="39422"/>
                    <a:pt x="23584" y="27065"/>
                  </a:cubicBezTo>
                  <a:cubicBezTo>
                    <a:pt x="21757" y="21930"/>
                    <a:pt x="18972" y="2176"/>
                    <a:pt x="15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457386" y="2794543"/>
              <a:ext cx="168576" cy="133216"/>
            </a:xfrm>
            <a:custGeom>
              <a:rect b="b" l="l" r="r" t="t"/>
              <a:pathLst>
                <a:path extrusionOk="0" h="6740" w="8529">
                  <a:moveTo>
                    <a:pt x="1131" y="1"/>
                  </a:moveTo>
                  <a:cubicBezTo>
                    <a:pt x="1131" y="1"/>
                    <a:pt x="1044" y="349"/>
                    <a:pt x="522" y="2437"/>
                  </a:cubicBezTo>
                  <a:cubicBezTo>
                    <a:pt x="0" y="4526"/>
                    <a:pt x="2524" y="5483"/>
                    <a:pt x="4090" y="6440"/>
                  </a:cubicBezTo>
                  <a:cubicBezTo>
                    <a:pt x="4482" y="6658"/>
                    <a:pt x="4955" y="6740"/>
                    <a:pt x="5444" y="6740"/>
                  </a:cubicBezTo>
                  <a:cubicBezTo>
                    <a:pt x="6913" y="6740"/>
                    <a:pt x="8528" y="6005"/>
                    <a:pt x="8528" y="6005"/>
                  </a:cubicBezTo>
                  <a:cubicBezTo>
                    <a:pt x="8528" y="6005"/>
                    <a:pt x="6614" y="4787"/>
                    <a:pt x="6614" y="3395"/>
                  </a:cubicBezTo>
                  <a:cubicBezTo>
                    <a:pt x="6614" y="1915"/>
                    <a:pt x="7223" y="1393"/>
                    <a:pt x="7223" y="1393"/>
                  </a:cubicBezTo>
                  <a:lnTo>
                    <a:pt x="1131" y="1"/>
                  </a:lnTo>
                  <a:close/>
                </a:path>
              </a:pathLst>
            </a:custGeom>
            <a:solidFill>
              <a:srgbClr val="FF99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230345" y="2811600"/>
              <a:ext cx="574489" cy="1135381"/>
            </a:xfrm>
            <a:custGeom>
              <a:rect b="b" l="l" r="r" t="t"/>
              <a:pathLst>
                <a:path extrusionOk="0" h="57444" w="29066">
                  <a:moveTo>
                    <a:pt x="9352" y="1"/>
                  </a:moveTo>
                  <a:cubicBezTo>
                    <a:pt x="7754" y="1"/>
                    <a:pt x="5604" y="1379"/>
                    <a:pt x="4525" y="4185"/>
                  </a:cubicBezTo>
                  <a:cubicBezTo>
                    <a:pt x="3133" y="7666"/>
                    <a:pt x="7223" y="19849"/>
                    <a:pt x="6179" y="22025"/>
                  </a:cubicBezTo>
                  <a:cubicBezTo>
                    <a:pt x="5918" y="22634"/>
                    <a:pt x="6092" y="23678"/>
                    <a:pt x="5395" y="24200"/>
                  </a:cubicBezTo>
                  <a:cubicBezTo>
                    <a:pt x="0" y="28290"/>
                    <a:pt x="1305" y="48741"/>
                    <a:pt x="1305" y="48741"/>
                  </a:cubicBezTo>
                  <a:cubicBezTo>
                    <a:pt x="1305" y="48741"/>
                    <a:pt x="13627" y="57443"/>
                    <a:pt x="18893" y="57443"/>
                  </a:cubicBezTo>
                  <a:cubicBezTo>
                    <a:pt x="18919" y="57443"/>
                    <a:pt x="18945" y="57443"/>
                    <a:pt x="18971" y="57443"/>
                  </a:cubicBezTo>
                  <a:cubicBezTo>
                    <a:pt x="23757" y="57356"/>
                    <a:pt x="29066" y="51786"/>
                    <a:pt x="29066" y="51786"/>
                  </a:cubicBezTo>
                  <a:cubicBezTo>
                    <a:pt x="29066" y="51786"/>
                    <a:pt x="23583" y="33947"/>
                    <a:pt x="23844" y="30727"/>
                  </a:cubicBezTo>
                  <a:cubicBezTo>
                    <a:pt x="24192" y="26985"/>
                    <a:pt x="23496" y="28029"/>
                    <a:pt x="26281" y="18283"/>
                  </a:cubicBezTo>
                  <a:cubicBezTo>
                    <a:pt x="27412" y="14541"/>
                    <a:pt x="26281" y="9232"/>
                    <a:pt x="24279" y="7144"/>
                  </a:cubicBezTo>
                  <a:cubicBezTo>
                    <a:pt x="23583" y="6361"/>
                    <a:pt x="22452" y="5577"/>
                    <a:pt x="21059" y="4881"/>
                  </a:cubicBezTo>
                  <a:cubicBezTo>
                    <a:pt x="17666" y="2967"/>
                    <a:pt x="12879" y="1400"/>
                    <a:pt x="10269" y="182"/>
                  </a:cubicBezTo>
                  <a:cubicBezTo>
                    <a:pt x="9997" y="61"/>
                    <a:pt x="9687" y="1"/>
                    <a:pt x="9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440170" y="2561177"/>
              <a:ext cx="252873" cy="274121"/>
            </a:xfrm>
            <a:custGeom>
              <a:rect b="b" l="l" r="r" t="t"/>
              <a:pathLst>
                <a:path extrusionOk="0" h="13869" w="12794">
                  <a:moveTo>
                    <a:pt x="4339" y="1"/>
                  </a:moveTo>
                  <a:cubicBezTo>
                    <a:pt x="2800" y="1"/>
                    <a:pt x="1499" y="261"/>
                    <a:pt x="1045" y="1017"/>
                  </a:cubicBezTo>
                  <a:cubicBezTo>
                    <a:pt x="1" y="2670"/>
                    <a:pt x="2176" y="7631"/>
                    <a:pt x="4004" y="10502"/>
                  </a:cubicBezTo>
                  <a:cubicBezTo>
                    <a:pt x="4613" y="11460"/>
                    <a:pt x="5135" y="12156"/>
                    <a:pt x="5483" y="12417"/>
                  </a:cubicBezTo>
                  <a:cubicBezTo>
                    <a:pt x="5744" y="12591"/>
                    <a:pt x="5918" y="12765"/>
                    <a:pt x="6179" y="12852"/>
                  </a:cubicBezTo>
                  <a:cubicBezTo>
                    <a:pt x="6963" y="13374"/>
                    <a:pt x="7572" y="13461"/>
                    <a:pt x="8616" y="13635"/>
                  </a:cubicBezTo>
                  <a:cubicBezTo>
                    <a:pt x="8964" y="13635"/>
                    <a:pt x="9399" y="13722"/>
                    <a:pt x="9834" y="13809"/>
                  </a:cubicBezTo>
                  <a:cubicBezTo>
                    <a:pt x="10054" y="13850"/>
                    <a:pt x="10246" y="13869"/>
                    <a:pt x="10414" y="13869"/>
                  </a:cubicBezTo>
                  <a:cubicBezTo>
                    <a:pt x="12048" y="13869"/>
                    <a:pt x="11441" y="12115"/>
                    <a:pt x="11836" y="11721"/>
                  </a:cubicBezTo>
                  <a:cubicBezTo>
                    <a:pt x="12358" y="11199"/>
                    <a:pt x="12706" y="9197"/>
                    <a:pt x="12271" y="7109"/>
                  </a:cubicBezTo>
                  <a:cubicBezTo>
                    <a:pt x="11836" y="4933"/>
                    <a:pt x="11836" y="6499"/>
                    <a:pt x="12358" y="4498"/>
                  </a:cubicBezTo>
                  <a:cubicBezTo>
                    <a:pt x="12793" y="2496"/>
                    <a:pt x="12010" y="1017"/>
                    <a:pt x="12010" y="1017"/>
                  </a:cubicBezTo>
                  <a:lnTo>
                    <a:pt x="11836" y="1104"/>
                  </a:lnTo>
                  <a:cubicBezTo>
                    <a:pt x="11836" y="1104"/>
                    <a:pt x="10008" y="669"/>
                    <a:pt x="7833" y="321"/>
                  </a:cubicBezTo>
                  <a:cubicBezTo>
                    <a:pt x="6698" y="138"/>
                    <a:pt x="5456" y="1"/>
                    <a:pt x="433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386864" y="2475536"/>
              <a:ext cx="325095" cy="358596"/>
            </a:xfrm>
            <a:custGeom>
              <a:rect b="b" l="l" r="r" t="t"/>
              <a:pathLst>
                <a:path extrusionOk="0" h="18143" w="16448">
                  <a:moveTo>
                    <a:pt x="8324" y="0"/>
                  </a:moveTo>
                  <a:cubicBezTo>
                    <a:pt x="7627" y="0"/>
                    <a:pt x="6860" y="116"/>
                    <a:pt x="6005" y="390"/>
                  </a:cubicBezTo>
                  <a:cubicBezTo>
                    <a:pt x="6005" y="390"/>
                    <a:pt x="3742" y="738"/>
                    <a:pt x="2611" y="1869"/>
                  </a:cubicBezTo>
                  <a:cubicBezTo>
                    <a:pt x="2437" y="2130"/>
                    <a:pt x="348" y="4045"/>
                    <a:pt x="174" y="7351"/>
                  </a:cubicBezTo>
                  <a:cubicBezTo>
                    <a:pt x="0" y="10658"/>
                    <a:pt x="1828" y="13791"/>
                    <a:pt x="3394" y="15358"/>
                  </a:cubicBezTo>
                  <a:cubicBezTo>
                    <a:pt x="4873" y="16924"/>
                    <a:pt x="4438" y="17185"/>
                    <a:pt x="4438" y="17185"/>
                  </a:cubicBezTo>
                  <a:cubicBezTo>
                    <a:pt x="4438" y="17185"/>
                    <a:pt x="8354" y="18142"/>
                    <a:pt x="8876" y="18142"/>
                  </a:cubicBezTo>
                  <a:cubicBezTo>
                    <a:pt x="9399" y="18142"/>
                    <a:pt x="11139" y="14661"/>
                    <a:pt x="11139" y="14661"/>
                  </a:cubicBezTo>
                  <a:cubicBezTo>
                    <a:pt x="11139" y="14661"/>
                    <a:pt x="9834" y="10745"/>
                    <a:pt x="10269" y="10658"/>
                  </a:cubicBezTo>
                  <a:cubicBezTo>
                    <a:pt x="10284" y="10655"/>
                    <a:pt x="10298" y="10654"/>
                    <a:pt x="10313" y="10654"/>
                  </a:cubicBezTo>
                  <a:cubicBezTo>
                    <a:pt x="10717" y="10654"/>
                    <a:pt x="10932" y="11793"/>
                    <a:pt x="12444" y="11877"/>
                  </a:cubicBezTo>
                  <a:cubicBezTo>
                    <a:pt x="12444" y="11877"/>
                    <a:pt x="13489" y="7874"/>
                    <a:pt x="14881" y="7090"/>
                  </a:cubicBezTo>
                  <a:cubicBezTo>
                    <a:pt x="16273" y="6220"/>
                    <a:pt x="16447" y="4045"/>
                    <a:pt x="14446" y="2913"/>
                  </a:cubicBezTo>
                  <a:cubicBezTo>
                    <a:pt x="12838" y="1934"/>
                    <a:pt x="11173" y="0"/>
                    <a:pt x="8324" y="0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581213" y="2666031"/>
              <a:ext cx="53346" cy="85227"/>
            </a:xfrm>
            <a:custGeom>
              <a:rect b="b" l="l" r="r" t="t"/>
              <a:pathLst>
                <a:path extrusionOk="0" h="4312" w="2699">
                  <a:moveTo>
                    <a:pt x="1235" y="1"/>
                  </a:moveTo>
                  <a:cubicBezTo>
                    <a:pt x="1173" y="1"/>
                    <a:pt x="1110" y="20"/>
                    <a:pt x="1045" y="63"/>
                  </a:cubicBezTo>
                  <a:cubicBezTo>
                    <a:pt x="436" y="324"/>
                    <a:pt x="1" y="933"/>
                    <a:pt x="88" y="1978"/>
                  </a:cubicBezTo>
                  <a:cubicBezTo>
                    <a:pt x="88" y="2935"/>
                    <a:pt x="436" y="4153"/>
                    <a:pt x="1045" y="4240"/>
                  </a:cubicBezTo>
                  <a:cubicBezTo>
                    <a:pt x="1329" y="4276"/>
                    <a:pt x="1526" y="4311"/>
                    <a:pt x="1690" y="4311"/>
                  </a:cubicBezTo>
                  <a:cubicBezTo>
                    <a:pt x="1927" y="4311"/>
                    <a:pt x="2093" y="4237"/>
                    <a:pt x="2350" y="3979"/>
                  </a:cubicBezTo>
                  <a:cubicBezTo>
                    <a:pt x="2698" y="3544"/>
                    <a:pt x="2611" y="2935"/>
                    <a:pt x="2611" y="2935"/>
                  </a:cubicBezTo>
                  <a:lnTo>
                    <a:pt x="2002" y="1020"/>
                  </a:lnTo>
                  <a:cubicBezTo>
                    <a:pt x="2002" y="944"/>
                    <a:pt x="1669" y="1"/>
                    <a:pt x="123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686126" y="3451591"/>
              <a:ext cx="1739" cy="1739"/>
            </a:xfrm>
            <a:custGeom>
              <a:rect b="b" l="l" r="r" t="t"/>
              <a:pathLst>
                <a:path extrusionOk="0" h="88" w="88">
                  <a:moveTo>
                    <a:pt x="88" y="87"/>
                  </a:moveTo>
                  <a:cubicBezTo>
                    <a:pt x="88" y="0"/>
                    <a:pt x="1" y="0"/>
                    <a:pt x="1" y="0"/>
                  </a:cubicBezTo>
                  <a:cubicBezTo>
                    <a:pt x="1" y="0"/>
                    <a:pt x="88" y="0"/>
                    <a:pt x="88" y="87"/>
                  </a:cubicBezTo>
                  <a:close/>
                </a:path>
              </a:pathLst>
            </a:custGeom>
            <a:solidFill>
              <a:srgbClr val="3BA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588092" y="2467748"/>
              <a:ext cx="443784" cy="750200"/>
            </a:xfrm>
            <a:custGeom>
              <a:rect b="b" l="l" r="r" t="t"/>
              <a:pathLst>
                <a:path extrusionOk="0" h="37956" w="22453">
                  <a:moveTo>
                    <a:pt x="16448" y="0"/>
                  </a:moveTo>
                  <a:lnTo>
                    <a:pt x="13402" y="3568"/>
                  </a:lnTo>
                  <a:cubicBezTo>
                    <a:pt x="13402" y="3568"/>
                    <a:pt x="15056" y="8007"/>
                    <a:pt x="15056" y="11836"/>
                  </a:cubicBezTo>
                  <a:cubicBezTo>
                    <a:pt x="15056" y="15752"/>
                    <a:pt x="15578" y="19232"/>
                    <a:pt x="15578" y="19232"/>
                  </a:cubicBezTo>
                  <a:cubicBezTo>
                    <a:pt x="15578" y="19232"/>
                    <a:pt x="958" y="20973"/>
                    <a:pt x="1" y="24019"/>
                  </a:cubicBezTo>
                  <a:cubicBezTo>
                    <a:pt x="1" y="24019"/>
                    <a:pt x="1045" y="36637"/>
                    <a:pt x="3134" y="37855"/>
                  </a:cubicBezTo>
                  <a:cubicBezTo>
                    <a:pt x="3250" y="37923"/>
                    <a:pt x="3390" y="37955"/>
                    <a:pt x="3553" y="37955"/>
                  </a:cubicBezTo>
                  <a:cubicBezTo>
                    <a:pt x="6312" y="37955"/>
                    <a:pt x="15384" y="28655"/>
                    <a:pt x="18014" y="26107"/>
                  </a:cubicBezTo>
                  <a:cubicBezTo>
                    <a:pt x="20712" y="23410"/>
                    <a:pt x="22452" y="22278"/>
                    <a:pt x="22452" y="22278"/>
                  </a:cubicBezTo>
                  <a:cubicBezTo>
                    <a:pt x="22452" y="22278"/>
                    <a:pt x="20886" y="12880"/>
                    <a:pt x="18362" y="7397"/>
                  </a:cubicBezTo>
                  <a:cubicBezTo>
                    <a:pt x="16796" y="3917"/>
                    <a:pt x="16448" y="0"/>
                    <a:pt x="1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7827169" y="2299192"/>
              <a:ext cx="129026" cy="265780"/>
            </a:xfrm>
            <a:custGeom>
              <a:rect b="b" l="l" r="r" t="t"/>
              <a:pathLst>
                <a:path extrusionOk="0" h="13447" w="6528">
                  <a:moveTo>
                    <a:pt x="1306" y="0"/>
                  </a:moveTo>
                  <a:cubicBezTo>
                    <a:pt x="1306" y="0"/>
                    <a:pt x="871" y="5483"/>
                    <a:pt x="697" y="5657"/>
                  </a:cubicBezTo>
                  <a:cubicBezTo>
                    <a:pt x="523" y="5744"/>
                    <a:pt x="1" y="9486"/>
                    <a:pt x="1" y="9573"/>
                  </a:cubicBezTo>
                  <a:cubicBezTo>
                    <a:pt x="1" y="9737"/>
                    <a:pt x="849" y="13447"/>
                    <a:pt x="2763" y="13447"/>
                  </a:cubicBezTo>
                  <a:cubicBezTo>
                    <a:pt x="2882" y="13447"/>
                    <a:pt x="3006" y="13432"/>
                    <a:pt x="3134" y="13402"/>
                  </a:cubicBezTo>
                  <a:cubicBezTo>
                    <a:pt x="4874" y="13054"/>
                    <a:pt x="4874" y="12445"/>
                    <a:pt x="4874" y="12445"/>
                  </a:cubicBezTo>
                  <a:cubicBezTo>
                    <a:pt x="4874" y="12445"/>
                    <a:pt x="6527" y="9660"/>
                    <a:pt x="6179" y="8964"/>
                  </a:cubicBezTo>
                  <a:cubicBezTo>
                    <a:pt x="5831" y="8180"/>
                    <a:pt x="5483" y="7049"/>
                    <a:pt x="4874" y="6701"/>
                  </a:cubicBezTo>
                  <a:cubicBezTo>
                    <a:pt x="4439" y="6353"/>
                    <a:pt x="3308" y="6005"/>
                    <a:pt x="3308" y="6005"/>
                  </a:cubicBezTo>
                  <a:cubicBezTo>
                    <a:pt x="3308" y="6005"/>
                    <a:pt x="3134" y="5048"/>
                    <a:pt x="2611" y="5048"/>
                  </a:cubicBezTo>
                  <a:lnTo>
                    <a:pt x="2089" y="5048"/>
                  </a:lnTo>
                  <a:cubicBezTo>
                    <a:pt x="2089" y="5048"/>
                    <a:pt x="2350" y="2002"/>
                    <a:pt x="2002" y="1132"/>
                  </a:cubicBezTo>
                  <a:cubicBezTo>
                    <a:pt x="1654" y="261"/>
                    <a:pt x="1306" y="0"/>
                    <a:pt x="1306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433292" y="2797587"/>
              <a:ext cx="198263" cy="104280"/>
            </a:xfrm>
            <a:custGeom>
              <a:rect b="b" l="l" r="r" t="t"/>
              <a:pathLst>
                <a:path extrusionOk="0" h="5276" w="10031">
                  <a:moveTo>
                    <a:pt x="2822" y="0"/>
                  </a:moveTo>
                  <a:cubicBezTo>
                    <a:pt x="2616" y="0"/>
                    <a:pt x="2428" y="34"/>
                    <a:pt x="2263" y="108"/>
                  </a:cubicBezTo>
                  <a:cubicBezTo>
                    <a:pt x="436" y="891"/>
                    <a:pt x="1" y="1587"/>
                    <a:pt x="1" y="1587"/>
                  </a:cubicBezTo>
                  <a:cubicBezTo>
                    <a:pt x="1" y="1587"/>
                    <a:pt x="871" y="4111"/>
                    <a:pt x="2176" y="4546"/>
                  </a:cubicBezTo>
                  <a:cubicBezTo>
                    <a:pt x="3569" y="4981"/>
                    <a:pt x="8790" y="4894"/>
                    <a:pt x="9486" y="5242"/>
                  </a:cubicBezTo>
                  <a:cubicBezTo>
                    <a:pt x="9537" y="5265"/>
                    <a:pt x="9576" y="5275"/>
                    <a:pt x="9605" y="5275"/>
                  </a:cubicBezTo>
                  <a:cubicBezTo>
                    <a:pt x="10030" y="5275"/>
                    <a:pt x="8355" y="3067"/>
                    <a:pt x="8355" y="3067"/>
                  </a:cubicBezTo>
                  <a:cubicBezTo>
                    <a:pt x="8355" y="3067"/>
                    <a:pt x="4789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4"/>
          <p:cNvGrpSpPr/>
          <p:nvPr/>
        </p:nvGrpSpPr>
        <p:grpSpPr>
          <a:xfrm>
            <a:off x="6609477" y="462292"/>
            <a:ext cx="1393000" cy="821814"/>
            <a:chOff x="6609477" y="538492"/>
            <a:chExt cx="1393000" cy="821814"/>
          </a:xfrm>
        </p:grpSpPr>
        <p:sp>
          <p:nvSpPr>
            <p:cNvPr id="730" name="Google Shape;730;p34"/>
            <p:cNvSpPr/>
            <p:nvPr/>
          </p:nvSpPr>
          <p:spPr>
            <a:xfrm>
              <a:off x="7118686" y="5384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609477" y="1203106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845277" y="95803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4"/>
          <p:cNvGrpSpPr/>
          <p:nvPr/>
        </p:nvGrpSpPr>
        <p:grpSpPr>
          <a:xfrm>
            <a:off x="1054811" y="3900942"/>
            <a:ext cx="896840" cy="541289"/>
            <a:chOff x="1250761" y="4062692"/>
            <a:chExt cx="896840" cy="541289"/>
          </a:xfrm>
        </p:grpSpPr>
        <p:sp>
          <p:nvSpPr>
            <p:cNvPr id="734" name="Google Shape;734;p34"/>
            <p:cNvSpPr/>
            <p:nvPr/>
          </p:nvSpPr>
          <p:spPr>
            <a:xfrm>
              <a:off x="1250761" y="4062692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990402" y="4446781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5"/>
          <p:cNvSpPr txBox="1"/>
          <p:nvPr>
            <p:ph idx="1" type="subTitle"/>
          </p:nvPr>
        </p:nvSpPr>
        <p:spPr>
          <a:xfrm>
            <a:off x="2924650" y="1138300"/>
            <a:ext cx="59430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Finger stick used to measure the to take blood sample.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Strip sample place inside the device to measure the glucose level.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Taking blood sample by pinching a finger with sharp </a:t>
            </a:r>
            <a:r>
              <a:rPr lang="en" sz="2000"/>
              <a:t>needle</a:t>
            </a:r>
            <a:r>
              <a:rPr lang="en" sz="2000"/>
              <a:t>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time test not </a:t>
            </a:r>
            <a:r>
              <a:rPr lang="en" sz="2000"/>
              <a:t>synchronous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41" name="Google Shape;741;p35"/>
          <p:cNvSpPr txBox="1"/>
          <p:nvPr>
            <p:ph type="title"/>
          </p:nvPr>
        </p:nvSpPr>
        <p:spPr>
          <a:xfrm>
            <a:off x="3460539" y="430148"/>
            <a:ext cx="45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70390" y="4279938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5"/>
          <p:cNvGrpSpPr/>
          <p:nvPr/>
        </p:nvGrpSpPr>
        <p:grpSpPr>
          <a:xfrm>
            <a:off x="65604" y="1287858"/>
            <a:ext cx="2723178" cy="3518387"/>
            <a:chOff x="484402" y="1408704"/>
            <a:chExt cx="2683991" cy="3467758"/>
          </a:xfrm>
        </p:grpSpPr>
        <p:grpSp>
          <p:nvGrpSpPr>
            <p:cNvPr id="744" name="Google Shape;744;p35"/>
            <p:cNvGrpSpPr/>
            <p:nvPr/>
          </p:nvGrpSpPr>
          <p:grpSpPr>
            <a:xfrm>
              <a:off x="877645" y="1408704"/>
              <a:ext cx="1132792" cy="2358947"/>
              <a:chOff x="304025" y="1583700"/>
              <a:chExt cx="943050" cy="1963825"/>
            </a:xfrm>
          </p:grpSpPr>
          <p:sp>
            <p:nvSpPr>
              <p:cNvPr id="745" name="Google Shape;745;p35"/>
              <p:cNvSpPr/>
              <p:nvPr/>
            </p:nvSpPr>
            <p:spPr>
              <a:xfrm>
                <a:off x="836550" y="1999425"/>
                <a:ext cx="190850" cy="1158275"/>
              </a:xfrm>
              <a:custGeom>
                <a:rect b="b" l="l" r="r" t="t"/>
                <a:pathLst>
                  <a:path extrusionOk="0" h="46331" w="7634">
                    <a:moveTo>
                      <a:pt x="89" y="1"/>
                    </a:moveTo>
                    <a:cubicBezTo>
                      <a:pt x="89" y="1"/>
                      <a:pt x="1" y="6214"/>
                      <a:pt x="89" y="11539"/>
                    </a:cubicBezTo>
                    <a:cubicBezTo>
                      <a:pt x="178" y="13580"/>
                      <a:pt x="267" y="16598"/>
                      <a:pt x="356" y="20237"/>
                    </a:cubicBezTo>
                    <a:cubicBezTo>
                      <a:pt x="533" y="24586"/>
                      <a:pt x="622" y="29645"/>
                      <a:pt x="711" y="33639"/>
                    </a:cubicBezTo>
                    <a:cubicBezTo>
                      <a:pt x="799" y="37455"/>
                      <a:pt x="1066" y="40917"/>
                      <a:pt x="4172" y="43580"/>
                    </a:cubicBezTo>
                    <a:cubicBezTo>
                      <a:pt x="7012" y="46065"/>
                      <a:pt x="7456" y="46331"/>
                      <a:pt x="7456" y="46331"/>
                    </a:cubicBezTo>
                    <a:lnTo>
                      <a:pt x="7633" y="46153"/>
                    </a:lnTo>
                    <a:cubicBezTo>
                      <a:pt x="7633" y="46153"/>
                      <a:pt x="7190" y="45798"/>
                      <a:pt x="4350" y="43402"/>
                    </a:cubicBezTo>
                    <a:cubicBezTo>
                      <a:pt x="1332" y="40828"/>
                      <a:pt x="1066" y="37455"/>
                      <a:pt x="977" y="33639"/>
                    </a:cubicBezTo>
                    <a:cubicBezTo>
                      <a:pt x="888" y="29645"/>
                      <a:pt x="799" y="24586"/>
                      <a:pt x="622" y="20237"/>
                    </a:cubicBezTo>
                    <a:cubicBezTo>
                      <a:pt x="533" y="16598"/>
                      <a:pt x="444" y="13580"/>
                      <a:pt x="356" y="11539"/>
                    </a:cubicBezTo>
                    <a:cubicBezTo>
                      <a:pt x="267" y="6214"/>
                      <a:pt x="356" y="1"/>
                      <a:pt x="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612450" y="2137000"/>
                <a:ext cx="213025" cy="194650"/>
              </a:xfrm>
              <a:custGeom>
                <a:rect b="b" l="l" r="r" t="t"/>
                <a:pathLst>
                  <a:path extrusionOk="0" h="7786" w="8521">
                    <a:moveTo>
                      <a:pt x="888" y="1"/>
                    </a:moveTo>
                    <a:lnTo>
                      <a:pt x="0" y="3640"/>
                    </a:lnTo>
                    <a:cubicBezTo>
                      <a:pt x="0" y="3640"/>
                      <a:pt x="1509" y="5947"/>
                      <a:pt x="2574" y="6835"/>
                    </a:cubicBezTo>
                    <a:cubicBezTo>
                      <a:pt x="3335" y="7469"/>
                      <a:pt x="3779" y="7786"/>
                      <a:pt x="4164" y="7786"/>
                    </a:cubicBezTo>
                    <a:cubicBezTo>
                      <a:pt x="4318" y="7786"/>
                      <a:pt x="4463" y="7735"/>
                      <a:pt x="4616" y="7634"/>
                    </a:cubicBezTo>
                    <a:cubicBezTo>
                      <a:pt x="5148" y="7367"/>
                      <a:pt x="6479" y="5947"/>
                      <a:pt x="7101" y="4971"/>
                    </a:cubicBezTo>
                    <a:cubicBezTo>
                      <a:pt x="7988" y="3551"/>
                      <a:pt x="8521" y="2220"/>
                      <a:pt x="8521" y="2220"/>
                    </a:cubicBezTo>
                    <a:lnTo>
                      <a:pt x="7899" y="533"/>
                    </a:lnTo>
                    <a:cubicBezTo>
                      <a:pt x="7899" y="533"/>
                      <a:pt x="7189" y="1066"/>
                      <a:pt x="6746" y="1598"/>
                    </a:cubicBezTo>
                    <a:cubicBezTo>
                      <a:pt x="6213" y="2131"/>
                      <a:pt x="4616" y="4261"/>
                      <a:pt x="4616" y="4261"/>
                    </a:cubicBezTo>
                    <a:cubicBezTo>
                      <a:pt x="4616" y="4261"/>
                      <a:pt x="3550" y="2930"/>
                      <a:pt x="3195" y="2397"/>
                    </a:cubicBezTo>
                    <a:cubicBezTo>
                      <a:pt x="2840" y="1865"/>
                      <a:pt x="888" y="1"/>
                      <a:pt x="888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532575" y="1881825"/>
                <a:ext cx="124275" cy="324000"/>
              </a:xfrm>
              <a:custGeom>
                <a:rect b="b" l="l" r="r" t="t"/>
                <a:pathLst>
                  <a:path extrusionOk="0" h="12960" w="4971">
                    <a:moveTo>
                      <a:pt x="3905" y="1"/>
                    </a:moveTo>
                    <a:lnTo>
                      <a:pt x="0" y="6480"/>
                    </a:lnTo>
                    <a:cubicBezTo>
                      <a:pt x="0" y="6480"/>
                      <a:pt x="888" y="8344"/>
                      <a:pt x="1864" y="9942"/>
                    </a:cubicBezTo>
                    <a:cubicBezTo>
                      <a:pt x="2752" y="11539"/>
                      <a:pt x="3018" y="12959"/>
                      <a:pt x="3018" y="12959"/>
                    </a:cubicBezTo>
                    <a:cubicBezTo>
                      <a:pt x="3018" y="12959"/>
                      <a:pt x="3373" y="12160"/>
                      <a:pt x="3994" y="10740"/>
                    </a:cubicBezTo>
                    <a:cubicBezTo>
                      <a:pt x="4615" y="9231"/>
                      <a:pt x="4970" y="8699"/>
                      <a:pt x="4970" y="5593"/>
                    </a:cubicBezTo>
                    <a:cubicBezTo>
                      <a:pt x="4970" y="1776"/>
                      <a:pt x="3905" y="1"/>
                      <a:pt x="3905" y="1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539225" y="3204275"/>
                <a:ext cx="141025" cy="183900"/>
              </a:xfrm>
              <a:custGeom>
                <a:rect b="b" l="l" r="r" t="t"/>
                <a:pathLst>
                  <a:path extrusionOk="0" h="7356" w="5641">
                    <a:moveTo>
                      <a:pt x="3639" y="1"/>
                    </a:moveTo>
                    <a:cubicBezTo>
                      <a:pt x="2752" y="1"/>
                      <a:pt x="1776" y="90"/>
                      <a:pt x="888" y="178"/>
                    </a:cubicBezTo>
                    <a:cubicBezTo>
                      <a:pt x="888" y="800"/>
                      <a:pt x="799" y="1421"/>
                      <a:pt x="622" y="1865"/>
                    </a:cubicBezTo>
                    <a:cubicBezTo>
                      <a:pt x="0" y="4172"/>
                      <a:pt x="0" y="4616"/>
                      <a:pt x="622" y="4971"/>
                    </a:cubicBezTo>
                    <a:cubicBezTo>
                      <a:pt x="1243" y="5326"/>
                      <a:pt x="2042" y="5859"/>
                      <a:pt x="3196" y="6924"/>
                    </a:cubicBezTo>
                    <a:cubicBezTo>
                      <a:pt x="3505" y="7233"/>
                      <a:pt x="3852" y="7355"/>
                      <a:pt x="4178" y="7355"/>
                    </a:cubicBezTo>
                    <a:cubicBezTo>
                      <a:pt x="4973" y="7355"/>
                      <a:pt x="5640" y="6629"/>
                      <a:pt x="5326" y="6125"/>
                    </a:cubicBezTo>
                    <a:cubicBezTo>
                      <a:pt x="4882" y="5326"/>
                      <a:pt x="3551" y="3462"/>
                      <a:pt x="3551" y="1332"/>
                    </a:cubicBezTo>
                    <a:cubicBezTo>
                      <a:pt x="3551" y="977"/>
                      <a:pt x="3639" y="533"/>
                      <a:pt x="3639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330650" y="3326325"/>
                <a:ext cx="147700" cy="159425"/>
              </a:xfrm>
              <a:custGeom>
                <a:rect b="b" l="l" r="r" t="t"/>
                <a:pathLst>
                  <a:path extrusionOk="0" h="6377" w="5908">
                    <a:moveTo>
                      <a:pt x="3817" y="0"/>
                    </a:moveTo>
                    <a:cubicBezTo>
                      <a:pt x="3268" y="110"/>
                      <a:pt x="2686" y="186"/>
                      <a:pt x="2112" y="186"/>
                    </a:cubicBezTo>
                    <a:cubicBezTo>
                      <a:pt x="1757" y="186"/>
                      <a:pt x="1405" y="157"/>
                      <a:pt x="1066" y="89"/>
                    </a:cubicBezTo>
                    <a:cubicBezTo>
                      <a:pt x="977" y="355"/>
                      <a:pt x="622" y="1598"/>
                      <a:pt x="533" y="1864"/>
                    </a:cubicBezTo>
                    <a:cubicBezTo>
                      <a:pt x="0" y="3462"/>
                      <a:pt x="888" y="3906"/>
                      <a:pt x="1509" y="4261"/>
                    </a:cubicBezTo>
                    <a:cubicBezTo>
                      <a:pt x="2131" y="4616"/>
                      <a:pt x="2219" y="4793"/>
                      <a:pt x="3373" y="5947"/>
                    </a:cubicBezTo>
                    <a:cubicBezTo>
                      <a:pt x="3706" y="6254"/>
                      <a:pt x="4068" y="6376"/>
                      <a:pt x="4404" y="6376"/>
                    </a:cubicBezTo>
                    <a:cubicBezTo>
                      <a:pt x="5234" y="6376"/>
                      <a:pt x="5908" y="5628"/>
                      <a:pt x="5592" y="5059"/>
                    </a:cubicBezTo>
                    <a:cubicBezTo>
                      <a:pt x="5059" y="4349"/>
                      <a:pt x="3817" y="2397"/>
                      <a:pt x="3817" y="355"/>
                    </a:cubicBezTo>
                    <a:cubicBezTo>
                      <a:pt x="3817" y="267"/>
                      <a:pt x="3817" y="89"/>
                      <a:pt x="3817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528125" y="3277500"/>
                <a:ext cx="209075" cy="170350"/>
              </a:xfrm>
              <a:custGeom>
                <a:rect b="b" l="l" r="r" t="t"/>
                <a:pathLst>
                  <a:path extrusionOk="0" h="6814" w="8363">
                    <a:moveTo>
                      <a:pt x="799" y="1"/>
                    </a:moveTo>
                    <a:cubicBezTo>
                      <a:pt x="799" y="1"/>
                      <a:pt x="1" y="622"/>
                      <a:pt x="89" y="1687"/>
                    </a:cubicBezTo>
                    <a:cubicBezTo>
                      <a:pt x="267" y="2841"/>
                      <a:pt x="1243" y="3373"/>
                      <a:pt x="2131" y="4261"/>
                    </a:cubicBezTo>
                    <a:cubicBezTo>
                      <a:pt x="2841" y="4882"/>
                      <a:pt x="3196" y="5237"/>
                      <a:pt x="5237" y="6391"/>
                    </a:cubicBezTo>
                    <a:cubicBezTo>
                      <a:pt x="5773" y="6694"/>
                      <a:pt x="6248" y="6813"/>
                      <a:pt x="6652" y="6813"/>
                    </a:cubicBezTo>
                    <a:cubicBezTo>
                      <a:pt x="7787" y="6813"/>
                      <a:pt x="8362" y="5873"/>
                      <a:pt x="8166" y="5415"/>
                    </a:cubicBezTo>
                    <a:cubicBezTo>
                      <a:pt x="7989" y="4705"/>
                      <a:pt x="7456" y="4438"/>
                      <a:pt x="6480" y="3285"/>
                    </a:cubicBezTo>
                    <a:cubicBezTo>
                      <a:pt x="5592" y="2308"/>
                      <a:pt x="4527" y="711"/>
                      <a:pt x="4527" y="711"/>
                    </a:cubicBezTo>
                    <a:cubicBezTo>
                      <a:pt x="4527" y="711"/>
                      <a:pt x="3564" y="1553"/>
                      <a:pt x="2728" y="1553"/>
                    </a:cubicBezTo>
                    <a:cubicBezTo>
                      <a:pt x="2549" y="1553"/>
                      <a:pt x="2376" y="1515"/>
                      <a:pt x="2220" y="1421"/>
                    </a:cubicBezTo>
                    <a:cubicBezTo>
                      <a:pt x="977" y="711"/>
                      <a:pt x="799" y="1"/>
                      <a:pt x="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514825" y="3308575"/>
                <a:ext cx="221900" cy="143175"/>
              </a:xfrm>
              <a:custGeom>
                <a:rect b="b" l="l" r="r" t="t"/>
                <a:pathLst>
                  <a:path extrusionOk="0" h="5727" w="8876">
                    <a:moveTo>
                      <a:pt x="621" y="0"/>
                    </a:moveTo>
                    <a:cubicBezTo>
                      <a:pt x="621" y="0"/>
                      <a:pt x="0" y="1598"/>
                      <a:pt x="888" y="2130"/>
                    </a:cubicBezTo>
                    <a:cubicBezTo>
                      <a:pt x="2130" y="2840"/>
                      <a:pt x="3994" y="4261"/>
                      <a:pt x="4527" y="4527"/>
                    </a:cubicBezTo>
                    <a:cubicBezTo>
                      <a:pt x="4852" y="4722"/>
                      <a:pt x="6177" y="5727"/>
                      <a:pt x="7351" y="5727"/>
                    </a:cubicBezTo>
                    <a:cubicBezTo>
                      <a:pt x="7780" y="5727"/>
                      <a:pt x="8188" y="5593"/>
                      <a:pt x="8521" y="5237"/>
                    </a:cubicBezTo>
                    <a:cubicBezTo>
                      <a:pt x="8876" y="4971"/>
                      <a:pt x="8876" y="4704"/>
                      <a:pt x="8698" y="4172"/>
                    </a:cubicBezTo>
                    <a:lnTo>
                      <a:pt x="8698" y="4172"/>
                    </a:lnTo>
                    <a:cubicBezTo>
                      <a:pt x="8698" y="4172"/>
                      <a:pt x="7367" y="4971"/>
                      <a:pt x="7189" y="5059"/>
                    </a:cubicBezTo>
                    <a:cubicBezTo>
                      <a:pt x="6996" y="5149"/>
                      <a:pt x="6803" y="5188"/>
                      <a:pt x="6609" y="5188"/>
                    </a:cubicBezTo>
                    <a:cubicBezTo>
                      <a:pt x="5649" y="5188"/>
                      <a:pt x="4688" y="4215"/>
                      <a:pt x="3728" y="3550"/>
                    </a:cubicBezTo>
                    <a:cubicBezTo>
                      <a:pt x="2663" y="2752"/>
                      <a:pt x="1953" y="2042"/>
                      <a:pt x="1509" y="1243"/>
                    </a:cubicBezTo>
                    <a:cubicBezTo>
                      <a:pt x="1065" y="355"/>
                      <a:pt x="621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324000" y="3372925"/>
                <a:ext cx="209050" cy="170325"/>
              </a:xfrm>
              <a:custGeom>
                <a:rect b="b" l="l" r="r" t="t"/>
                <a:pathLst>
                  <a:path extrusionOk="0" h="6813" w="8362">
                    <a:moveTo>
                      <a:pt x="799" y="0"/>
                    </a:moveTo>
                    <a:cubicBezTo>
                      <a:pt x="799" y="0"/>
                      <a:pt x="0" y="621"/>
                      <a:pt x="89" y="1687"/>
                    </a:cubicBezTo>
                    <a:cubicBezTo>
                      <a:pt x="266" y="2840"/>
                      <a:pt x="1243" y="3373"/>
                      <a:pt x="2130" y="4260"/>
                    </a:cubicBezTo>
                    <a:cubicBezTo>
                      <a:pt x="2840" y="4882"/>
                      <a:pt x="3195" y="5237"/>
                      <a:pt x="5237" y="6391"/>
                    </a:cubicBezTo>
                    <a:cubicBezTo>
                      <a:pt x="5773" y="6694"/>
                      <a:pt x="6248" y="6813"/>
                      <a:pt x="6652" y="6813"/>
                    </a:cubicBezTo>
                    <a:cubicBezTo>
                      <a:pt x="7786" y="6813"/>
                      <a:pt x="8362" y="5872"/>
                      <a:pt x="8166" y="5414"/>
                    </a:cubicBezTo>
                    <a:cubicBezTo>
                      <a:pt x="7988" y="4704"/>
                      <a:pt x="7456" y="4438"/>
                      <a:pt x="6479" y="3284"/>
                    </a:cubicBezTo>
                    <a:cubicBezTo>
                      <a:pt x="5592" y="2308"/>
                      <a:pt x="4527" y="799"/>
                      <a:pt x="4527" y="799"/>
                    </a:cubicBezTo>
                    <a:cubicBezTo>
                      <a:pt x="4527" y="799"/>
                      <a:pt x="3589" y="1561"/>
                      <a:pt x="2762" y="1561"/>
                    </a:cubicBezTo>
                    <a:cubicBezTo>
                      <a:pt x="2571" y="1561"/>
                      <a:pt x="2385" y="1520"/>
                      <a:pt x="2219" y="1420"/>
                    </a:cubicBezTo>
                    <a:cubicBezTo>
                      <a:pt x="977" y="710"/>
                      <a:pt x="799" y="0"/>
                      <a:pt x="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310675" y="3403975"/>
                <a:ext cx="221925" cy="143550"/>
              </a:xfrm>
              <a:custGeom>
                <a:rect b="b" l="l" r="r" t="t"/>
                <a:pathLst>
                  <a:path extrusionOk="0" h="5742" w="8877">
                    <a:moveTo>
                      <a:pt x="622" y="1"/>
                    </a:moveTo>
                    <a:cubicBezTo>
                      <a:pt x="622" y="1"/>
                      <a:pt x="1" y="1598"/>
                      <a:pt x="888" y="2131"/>
                    </a:cubicBezTo>
                    <a:cubicBezTo>
                      <a:pt x="2131" y="2841"/>
                      <a:pt x="3995" y="4261"/>
                      <a:pt x="4527" y="4527"/>
                    </a:cubicBezTo>
                    <a:cubicBezTo>
                      <a:pt x="4849" y="4785"/>
                      <a:pt x="6150" y="5741"/>
                      <a:pt x="7315" y="5741"/>
                    </a:cubicBezTo>
                    <a:cubicBezTo>
                      <a:pt x="7757" y="5741"/>
                      <a:pt x="8179" y="5604"/>
                      <a:pt x="8521" y="5237"/>
                    </a:cubicBezTo>
                    <a:cubicBezTo>
                      <a:pt x="8876" y="4971"/>
                      <a:pt x="8876" y="4705"/>
                      <a:pt x="8699" y="4172"/>
                    </a:cubicBezTo>
                    <a:lnTo>
                      <a:pt x="8699" y="4172"/>
                    </a:lnTo>
                    <a:cubicBezTo>
                      <a:pt x="8699" y="4172"/>
                      <a:pt x="7367" y="4971"/>
                      <a:pt x="7190" y="5060"/>
                    </a:cubicBezTo>
                    <a:cubicBezTo>
                      <a:pt x="6996" y="5149"/>
                      <a:pt x="6803" y="5188"/>
                      <a:pt x="6610" y="5188"/>
                    </a:cubicBezTo>
                    <a:cubicBezTo>
                      <a:pt x="5649" y="5188"/>
                      <a:pt x="4689" y="4216"/>
                      <a:pt x="3728" y="3551"/>
                    </a:cubicBezTo>
                    <a:cubicBezTo>
                      <a:pt x="2663" y="2841"/>
                      <a:pt x="1953" y="2042"/>
                      <a:pt x="1510" y="1243"/>
                    </a:cubicBezTo>
                    <a:cubicBezTo>
                      <a:pt x="1066" y="356"/>
                      <a:pt x="62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317325" y="2538625"/>
                <a:ext cx="343950" cy="852175"/>
              </a:xfrm>
              <a:custGeom>
                <a:rect b="b" l="l" r="r" t="t"/>
                <a:pathLst>
                  <a:path extrusionOk="0" h="34087" w="13758">
                    <a:moveTo>
                      <a:pt x="1865" y="0"/>
                    </a:moveTo>
                    <a:cubicBezTo>
                      <a:pt x="1865" y="0"/>
                      <a:pt x="1332" y="5592"/>
                      <a:pt x="1332" y="8521"/>
                    </a:cubicBezTo>
                    <a:cubicBezTo>
                      <a:pt x="1421" y="11450"/>
                      <a:pt x="1" y="32751"/>
                      <a:pt x="1" y="32751"/>
                    </a:cubicBezTo>
                    <a:cubicBezTo>
                      <a:pt x="1" y="32751"/>
                      <a:pt x="1670" y="34086"/>
                      <a:pt x="2985" y="34086"/>
                    </a:cubicBezTo>
                    <a:cubicBezTo>
                      <a:pt x="3026" y="34086"/>
                      <a:pt x="3067" y="34085"/>
                      <a:pt x="3107" y="34082"/>
                    </a:cubicBezTo>
                    <a:cubicBezTo>
                      <a:pt x="4439" y="34082"/>
                      <a:pt x="5770" y="33283"/>
                      <a:pt x="5770" y="33283"/>
                    </a:cubicBezTo>
                    <a:cubicBezTo>
                      <a:pt x="5770" y="33283"/>
                      <a:pt x="6480" y="22012"/>
                      <a:pt x="6835" y="18994"/>
                    </a:cubicBezTo>
                    <a:cubicBezTo>
                      <a:pt x="7190" y="16331"/>
                      <a:pt x="7634" y="7278"/>
                      <a:pt x="7634" y="7278"/>
                    </a:cubicBezTo>
                    <a:cubicBezTo>
                      <a:pt x="7634" y="7278"/>
                      <a:pt x="8166" y="13669"/>
                      <a:pt x="8255" y="15621"/>
                    </a:cubicBezTo>
                    <a:cubicBezTo>
                      <a:pt x="8255" y="18550"/>
                      <a:pt x="8788" y="29289"/>
                      <a:pt x="8788" y="29289"/>
                    </a:cubicBezTo>
                    <a:cubicBezTo>
                      <a:pt x="8788" y="29289"/>
                      <a:pt x="9143" y="30532"/>
                      <a:pt x="10563" y="30532"/>
                    </a:cubicBezTo>
                    <a:cubicBezTo>
                      <a:pt x="11983" y="30532"/>
                      <a:pt x="13314" y="29733"/>
                      <a:pt x="13314" y="29733"/>
                    </a:cubicBezTo>
                    <a:cubicBezTo>
                      <a:pt x="13314" y="29733"/>
                      <a:pt x="13580" y="17130"/>
                      <a:pt x="13669" y="15710"/>
                    </a:cubicBezTo>
                    <a:cubicBezTo>
                      <a:pt x="13758" y="14290"/>
                      <a:pt x="13580" y="12160"/>
                      <a:pt x="13580" y="8521"/>
                    </a:cubicBezTo>
                    <a:cubicBezTo>
                      <a:pt x="13580" y="6036"/>
                      <a:pt x="12782" y="0"/>
                      <a:pt x="12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537000" y="2057500"/>
                <a:ext cx="144250" cy="168275"/>
              </a:xfrm>
              <a:custGeom>
                <a:rect b="b" l="l" r="r" t="t"/>
                <a:pathLst>
                  <a:path extrusionOk="0" h="6731" w="5770">
                    <a:moveTo>
                      <a:pt x="1157" y="0"/>
                    </a:moveTo>
                    <a:cubicBezTo>
                      <a:pt x="432" y="0"/>
                      <a:pt x="1" y="252"/>
                      <a:pt x="1" y="252"/>
                    </a:cubicBezTo>
                    <a:lnTo>
                      <a:pt x="3285" y="6731"/>
                    </a:lnTo>
                    <a:cubicBezTo>
                      <a:pt x="3462" y="6553"/>
                      <a:pt x="3728" y="6465"/>
                      <a:pt x="3906" y="6287"/>
                    </a:cubicBezTo>
                    <a:cubicBezTo>
                      <a:pt x="4527" y="5843"/>
                      <a:pt x="5503" y="5222"/>
                      <a:pt x="5770" y="4335"/>
                    </a:cubicBezTo>
                    <a:cubicBezTo>
                      <a:pt x="4705" y="2648"/>
                      <a:pt x="3462" y="696"/>
                      <a:pt x="2663" y="341"/>
                    </a:cubicBezTo>
                    <a:cubicBezTo>
                      <a:pt x="2082" y="82"/>
                      <a:pt x="1572" y="0"/>
                      <a:pt x="1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335075" y="2041600"/>
                <a:ext cx="324000" cy="634425"/>
              </a:xfrm>
              <a:custGeom>
                <a:rect b="b" l="l" r="r" t="t"/>
                <a:pathLst>
                  <a:path extrusionOk="0" h="25377" w="12960">
                    <a:moveTo>
                      <a:pt x="8521" y="0"/>
                    </a:moveTo>
                    <a:cubicBezTo>
                      <a:pt x="8166" y="89"/>
                      <a:pt x="7989" y="89"/>
                      <a:pt x="7989" y="89"/>
                    </a:cubicBezTo>
                    <a:cubicBezTo>
                      <a:pt x="7989" y="89"/>
                      <a:pt x="7634" y="1687"/>
                      <a:pt x="7811" y="2219"/>
                    </a:cubicBezTo>
                    <a:cubicBezTo>
                      <a:pt x="8433" y="3994"/>
                      <a:pt x="8610" y="5592"/>
                      <a:pt x="8610" y="5769"/>
                    </a:cubicBezTo>
                    <a:cubicBezTo>
                      <a:pt x="8521" y="5681"/>
                      <a:pt x="7456" y="4438"/>
                      <a:pt x="6835" y="3994"/>
                    </a:cubicBezTo>
                    <a:cubicBezTo>
                      <a:pt x="6214" y="3462"/>
                      <a:pt x="4439" y="2042"/>
                      <a:pt x="4439" y="2042"/>
                    </a:cubicBezTo>
                    <a:cubicBezTo>
                      <a:pt x="4439" y="2042"/>
                      <a:pt x="1155" y="4261"/>
                      <a:pt x="889" y="5326"/>
                    </a:cubicBezTo>
                    <a:cubicBezTo>
                      <a:pt x="1" y="8876"/>
                      <a:pt x="1510" y="13136"/>
                      <a:pt x="1510" y="13136"/>
                    </a:cubicBezTo>
                    <a:cubicBezTo>
                      <a:pt x="1599" y="15000"/>
                      <a:pt x="622" y="22722"/>
                      <a:pt x="622" y="22722"/>
                    </a:cubicBezTo>
                    <a:cubicBezTo>
                      <a:pt x="622" y="22722"/>
                      <a:pt x="1788" y="25377"/>
                      <a:pt x="4783" y="25377"/>
                    </a:cubicBezTo>
                    <a:cubicBezTo>
                      <a:pt x="5294" y="25377"/>
                      <a:pt x="5859" y="25299"/>
                      <a:pt x="6480" y="25118"/>
                    </a:cubicBezTo>
                    <a:cubicBezTo>
                      <a:pt x="9675" y="24142"/>
                      <a:pt x="12959" y="21479"/>
                      <a:pt x="12959" y="21479"/>
                    </a:cubicBezTo>
                    <a:cubicBezTo>
                      <a:pt x="12959" y="21479"/>
                      <a:pt x="12870" y="12337"/>
                      <a:pt x="12959" y="7633"/>
                    </a:cubicBezTo>
                    <a:cubicBezTo>
                      <a:pt x="12959" y="5503"/>
                      <a:pt x="11362" y="3551"/>
                      <a:pt x="10829" y="2929"/>
                    </a:cubicBezTo>
                    <a:cubicBezTo>
                      <a:pt x="10208" y="2219"/>
                      <a:pt x="9143" y="622"/>
                      <a:pt x="8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439375" y="1950625"/>
                <a:ext cx="139800" cy="261850"/>
              </a:xfrm>
              <a:custGeom>
                <a:rect b="b" l="l" r="r" t="t"/>
                <a:pathLst>
                  <a:path extrusionOk="0" h="10474" w="5592">
                    <a:moveTo>
                      <a:pt x="710" y="0"/>
                    </a:moveTo>
                    <a:lnTo>
                      <a:pt x="710" y="3817"/>
                    </a:lnTo>
                    <a:cubicBezTo>
                      <a:pt x="710" y="5237"/>
                      <a:pt x="0" y="5858"/>
                      <a:pt x="0" y="5858"/>
                    </a:cubicBezTo>
                    <a:cubicBezTo>
                      <a:pt x="0" y="5858"/>
                      <a:pt x="1864" y="7190"/>
                      <a:pt x="2486" y="7811"/>
                    </a:cubicBezTo>
                    <a:cubicBezTo>
                      <a:pt x="3018" y="8343"/>
                      <a:pt x="4793" y="10118"/>
                      <a:pt x="5414" y="10473"/>
                    </a:cubicBezTo>
                    <a:cubicBezTo>
                      <a:pt x="5592" y="9320"/>
                      <a:pt x="4793" y="6834"/>
                      <a:pt x="4527" y="6391"/>
                    </a:cubicBezTo>
                    <a:cubicBezTo>
                      <a:pt x="4172" y="5414"/>
                      <a:pt x="3994" y="3994"/>
                      <a:pt x="3994" y="3994"/>
                    </a:cubicBezTo>
                    <a:lnTo>
                      <a:pt x="710" y="0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417175" y="2054900"/>
                <a:ext cx="177550" cy="188650"/>
              </a:xfrm>
              <a:custGeom>
                <a:rect b="b" l="l" r="r" t="t"/>
                <a:pathLst>
                  <a:path extrusionOk="0" h="7546" w="7102">
                    <a:moveTo>
                      <a:pt x="4616" y="1"/>
                    </a:moveTo>
                    <a:cubicBezTo>
                      <a:pt x="4616" y="1"/>
                      <a:pt x="4971" y="1687"/>
                      <a:pt x="5237" y="2841"/>
                    </a:cubicBezTo>
                    <a:cubicBezTo>
                      <a:pt x="5681" y="4261"/>
                      <a:pt x="6036" y="5770"/>
                      <a:pt x="6036" y="5770"/>
                    </a:cubicBezTo>
                    <a:cubicBezTo>
                      <a:pt x="6036" y="5770"/>
                      <a:pt x="4172" y="3906"/>
                      <a:pt x="3551" y="3462"/>
                    </a:cubicBezTo>
                    <a:cubicBezTo>
                      <a:pt x="2397" y="2486"/>
                      <a:pt x="888" y="1687"/>
                      <a:pt x="888" y="1687"/>
                    </a:cubicBezTo>
                    <a:lnTo>
                      <a:pt x="1" y="2397"/>
                    </a:lnTo>
                    <a:cubicBezTo>
                      <a:pt x="1" y="2397"/>
                      <a:pt x="1598" y="3551"/>
                      <a:pt x="2930" y="4527"/>
                    </a:cubicBezTo>
                    <a:cubicBezTo>
                      <a:pt x="3906" y="5237"/>
                      <a:pt x="6835" y="7545"/>
                      <a:pt x="6835" y="7545"/>
                    </a:cubicBezTo>
                    <a:cubicBezTo>
                      <a:pt x="6835" y="7545"/>
                      <a:pt x="7101" y="5859"/>
                      <a:pt x="6835" y="4350"/>
                    </a:cubicBezTo>
                    <a:cubicBezTo>
                      <a:pt x="6391" y="2575"/>
                      <a:pt x="5592" y="445"/>
                      <a:pt x="5592" y="445"/>
                    </a:cubicBezTo>
                    <a:lnTo>
                      <a:pt x="46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457125" y="2219100"/>
                <a:ext cx="79900" cy="51075"/>
              </a:xfrm>
              <a:custGeom>
                <a:rect b="b" l="l" r="r" t="t"/>
                <a:pathLst>
                  <a:path extrusionOk="0" h="2043" w="3196">
                    <a:moveTo>
                      <a:pt x="2841" y="1"/>
                    </a:moveTo>
                    <a:lnTo>
                      <a:pt x="0" y="1332"/>
                    </a:lnTo>
                    <a:lnTo>
                      <a:pt x="267" y="2042"/>
                    </a:lnTo>
                    <a:lnTo>
                      <a:pt x="3196" y="711"/>
                    </a:lnTo>
                    <a:lnTo>
                      <a:pt x="28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304025" y="2284175"/>
                <a:ext cx="204150" cy="255603"/>
              </a:xfrm>
              <a:custGeom>
                <a:rect b="b" l="l" r="r" t="t"/>
                <a:pathLst>
                  <a:path extrusionOk="0" h="10342" w="8166">
                    <a:moveTo>
                      <a:pt x="533" y="1"/>
                    </a:moveTo>
                    <a:cubicBezTo>
                      <a:pt x="533" y="1"/>
                      <a:pt x="0" y="4527"/>
                      <a:pt x="0" y="6125"/>
                    </a:cubicBezTo>
                    <a:cubicBezTo>
                      <a:pt x="0" y="7723"/>
                      <a:pt x="444" y="8610"/>
                      <a:pt x="533" y="9143"/>
                    </a:cubicBezTo>
                    <a:cubicBezTo>
                      <a:pt x="611" y="9534"/>
                      <a:pt x="1036" y="10342"/>
                      <a:pt x="1990" y="10342"/>
                    </a:cubicBezTo>
                    <a:cubicBezTo>
                      <a:pt x="2116" y="10342"/>
                      <a:pt x="2252" y="10328"/>
                      <a:pt x="2397" y="10296"/>
                    </a:cubicBezTo>
                    <a:cubicBezTo>
                      <a:pt x="3196" y="10119"/>
                      <a:pt x="6124" y="8699"/>
                      <a:pt x="8166" y="7723"/>
                    </a:cubicBezTo>
                    <a:cubicBezTo>
                      <a:pt x="8166" y="6835"/>
                      <a:pt x="7900" y="5770"/>
                      <a:pt x="7278" y="5415"/>
                    </a:cubicBezTo>
                    <a:cubicBezTo>
                      <a:pt x="5681" y="5859"/>
                      <a:pt x="3462" y="6569"/>
                      <a:pt x="3462" y="6569"/>
                    </a:cubicBezTo>
                    <a:cubicBezTo>
                      <a:pt x="3462" y="6569"/>
                      <a:pt x="4083" y="3729"/>
                      <a:pt x="3906" y="1243"/>
                    </a:cubicBezTo>
                    <a:cubicBezTo>
                      <a:pt x="3906" y="356"/>
                      <a:pt x="533" y="1"/>
                      <a:pt x="53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474875" y="2347203"/>
                <a:ext cx="213034" cy="133753"/>
              </a:xfrm>
              <a:custGeom>
                <a:rect b="b" l="l" r="r" t="t"/>
                <a:pathLst>
                  <a:path extrusionOk="0" h="5294" w="8432">
                    <a:moveTo>
                      <a:pt x="4919" y="0"/>
                    </a:moveTo>
                    <a:cubicBezTo>
                      <a:pt x="4608" y="0"/>
                      <a:pt x="4067" y="606"/>
                      <a:pt x="3462" y="1211"/>
                    </a:cubicBezTo>
                    <a:cubicBezTo>
                      <a:pt x="2840" y="2010"/>
                      <a:pt x="0" y="2897"/>
                      <a:pt x="0" y="2897"/>
                    </a:cubicBezTo>
                    <a:cubicBezTo>
                      <a:pt x="0" y="2897"/>
                      <a:pt x="267" y="3252"/>
                      <a:pt x="444" y="3519"/>
                    </a:cubicBezTo>
                    <a:cubicBezTo>
                      <a:pt x="1065" y="4584"/>
                      <a:pt x="799" y="5294"/>
                      <a:pt x="799" y="5294"/>
                    </a:cubicBezTo>
                    <a:cubicBezTo>
                      <a:pt x="799" y="5294"/>
                      <a:pt x="2663" y="4317"/>
                      <a:pt x="2929" y="4229"/>
                    </a:cubicBezTo>
                    <a:cubicBezTo>
                      <a:pt x="3728" y="3874"/>
                      <a:pt x="4438" y="3962"/>
                      <a:pt x="5592" y="3874"/>
                    </a:cubicBezTo>
                    <a:cubicBezTo>
                      <a:pt x="7012" y="3696"/>
                      <a:pt x="7722" y="3519"/>
                      <a:pt x="8077" y="2454"/>
                    </a:cubicBezTo>
                    <a:cubicBezTo>
                      <a:pt x="8432" y="1477"/>
                      <a:pt x="7811" y="1477"/>
                      <a:pt x="6923" y="1300"/>
                    </a:cubicBezTo>
                    <a:cubicBezTo>
                      <a:pt x="6785" y="1269"/>
                      <a:pt x="6642" y="1257"/>
                      <a:pt x="6497" y="1257"/>
                    </a:cubicBezTo>
                    <a:cubicBezTo>
                      <a:pt x="5948" y="1257"/>
                      <a:pt x="5375" y="1431"/>
                      <a:pt x="4978" y="1431"/>
                    </a:cubicBezTo>
                    <a:cubicBezTo>
                      <a:pt x="4873" y="1431"/>
                      <a:pt x="4781" y="1419"/>
                      <a:pt x="4704" y="1389"/>
                    </a:cubicBezTo>
                    <a:cubicBezTo>
                      <a:pt x="4438" y="1211"/>
                      <a:pt x="5237" y="412"/>
                      <a:pt x="5059" y="57"/>
                    </a:cubicBezTo>
                    <a:cubicBezTo>
                      <a:pt x="5020" y="18"/>
                      <a:pt x="497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304025" y="2136200"/>
                <a:ext cx="144250" cy="200875"/>
              </a:xfrm>
              <a:custGeom>
                <a:rect b="b" l="l" r="r" t="t"/>
                <a:pathLst>
                  <a:path extrusionOk="0" h="8035" w="5770">
                    <a:moveTo>
                      <a:pt x="3450" y="0"/>
                    </a:moveTo>
                    <a:cubicBezTo>
                      <a:pt x="3391" y="0"/>
                      <a:pt x="3336" y="11"/>
                      <a:pt x="3284" y="33"/>
                    </a:cubicBezTo>
                    <a:cubicBezTo>
                      <a:pt x="2397" y="388"/>
                      <a:pt x="1420" y="920"/>
                      <a:pt x="710" y="3050"/>
                    </a:cubicBezTo>
                    <a:cubicBezTo>
                      <a:pt x="444" y="3849"/>
                      <a:pt x="178" y="5624"/>
                      <a:pt x="0" y="6423"/>
                    </a:cubicBezTo>
                    <a:cubicBezTo>
                      <a:pt x="267" y="7311"/>
                      <a:pt x="1065" y="7932"/>
                      <a:pt x="2308" y="7932"/>
                    </a:cubicBezTo>
                    <a:cubicBezTo>
                      <a:pt x="2769" y="7983"/>
                      <a:pt x="3142" y="8034"/>
                      <a:pt x="3528" y="8034"/>
                    </a:cubicBezTo>
                    <a:cubicBezTo>
                      <a:pt x="3810" y="8034"/>
                      <a:pt x="4101" y="8007"/>
                      <a:pt x="4438" y="7932"/>
                    </a:cubicBezTo>
                    <a:cubicBezTo>
                      <a:pt x="5059" y="5624"/>
                      <a:pt x="5769" y="3139"/>
                      <a:pt x="5414" y="2252"/>
                    </a:cubicBezTo>
                    <a:cubicBezTo>
                      <a:pt x="5089" y="1275"/>
                      <a:pt x="4092" y="0"/>
                      <a:pt x="3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441600" y="1856300"/>
                <a:ext cx="202050" cy="225125"/>
              </a:xfrm>
              <a:custGeom>
                <a:rect b="b" l="l" r="r" t="t"/>
                <a:pathLst>
                  <a:path extrusionOk="0" h="9005" w="8082">
                    <a:moveTo>
                      <a:pt x="3931" y="1"/>
                    </a:moveTo>
                    <a:cubicBezTo>
                      <a:pt x="3124" y="1"/>
                      <a:pt x="2360" y="277"/>
                      <a:pt x="1864" y="667"/>
                    </a:cubicBezTo>
                    <a:cubicBezTo>
                      <a:pt x="888" y="1377"/>
                      <a:pt x="0" y="3685"/>
                      <a:pt x="621" y="5548"/>
                    </a:cubicBezTo>
                    <a:cubicBezTo>
                      <a:pt x="1154" y="7235"/>
                      <a:pt x="2929" y="8566"/>
                      <a:pt x="3817" y="8921"/>
                    </a:cubicBezTo>
                    <a:cubicBezTo>
                      <a:pt x="3936" y="8977"/>
                      <a:pt x="4064" y="9004"/>
                      <a:pt x="4197" y="9004"/>
                    </a:cubicBezTo>
                    <a:cubicBezTo>
                      <a:pt x="5751" y="9004"/>
                      <a:pt x="8081" y="5384"/>
                      <a:pt x="7101" y="2442"/>
                    </a:cubicBezTo>
                    <a:cubicBezTo>
                      <a:pt x="6460" y="628"/>
                      <a:pt x="5147" y="1"/>
                      <a:pt x="3931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412750" y="1829100"/>
                <a:ext cx="226350" cy="179225"/>
              </a:xfrm>
              <a:custGeom>
                <a:rect b="b" l="l" r="r" t="t"/>
                <a:pathLst>
                  <a:path extrusionOk="0" h="7169" w="9054">
                    <a:moveTo>
                      <a:pt x="5268" y="1"/>
                    </a:moveTo>
                    <a:cubicBezTo>
                      <a:pt x="4634" y="1"/>
                      <a:pt x="3962" y="136"/>
                      <a:pt x="3284" y="424"/>
                    </a:cubicBezTo>
                    <a:cubicBezTo>
                      <a:pt x="0" y="1755"/>
                      <a:pt x="1154" y="5039"/>
                      <a:pt x="1243" y="5571"/>
                    </a:cubicBezTo>
                    <a:cubicBezTo>
                      <a:pt x="1332" y="6193"/>
                      <a:pt x="1953" y="7169"/>
                      <a:pt x="1953" y="7169"/>
                    </a:cubicBezTo>
                    <a:cubicBezTo>
                      <a:pt x="1953" y="7169"/>
                      <a:pt x="2486" y="6548"/>
                      <a:pt x="3373" y="5483"/>
                    </a:cubicBezTo>
                    <a:cubicBezTo>
                      <a:pt x="3479" y="5488"/>
                      <a:pt x="3590" y="5490"/>
                      <a:pt x="3707" y="5490"/>
                    </a:cubicBezTo>
                    <a:cubicBezTo>
                      <a:pt x="5657" y="5490"/>
                      <a:pt x="9053" y="4806"/>
                      <a:pt x="9053" y="3885"/>
                    </a:cubicBezTo>
                    <a:cubicBezTo>
                      <a:pt x="9053" y="1497"/>
                      <a:pt x="7375" y="1"/>
                      <a:pt x="5268" y="1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335075" y="1881450"/>
                <a:ext cx="221925" cy="430875"/>
              </a:xfrm>
              <a:custGeom>
                <a:rect b="b" l="l" r="r" t="t"/>
                <a:pathLst>
                  <a:path extrusionOk="0" h="17235" w="8877">
                    <a:moveTo>
                      <a:pt x="4688" y="1"/>
                    </a:moveTo>
                    <a:cubicBezTo>
                      <a:pt x="4605" y="1"/>
                      <a:pt x="4522" y="6"/>
                      <a:pt x="4439" y="16"/>
                    </a:cubicBezTo>
                    <a:cubicBezTo>
                      <a:pt x="1" y="8004"/>
                      <a:pt x="3374" y="10312"/>
                      <a:pt x="4882" y="11909"/>
                    </a:cubicBezTo>
                    <a:cubicBezTo>
                      <a:pt x="7279" y="14483"/>
                      <a:pt x="7634" y="17234"/>
                      <a:pt x="7634" y="17234"/>
                    </a:cubicBezTo>
                    <a:cubicBezTo>
                      <a:pt x="7634" y="17234"/>
                      <a:pt x="8876" y="14483"/>
                      <a:pt x="8521" y="12885"/>
                    </a:cubicBezTo>
                    <a:cubicBezTo>
                      <a:pt x="7989" y="10223"/>
                      <a:pt x="6924" y="9690"/>
                      <a:pt x="6480" y="6850"/>
                    </a:cubicBezTo>
                    <a:cubicBezTo>
                      <a:pt x="5948" y="4010"/>
                      <a:pt x="7190" y="1259"/>
                      <a:pt x="7190" y="1259"/>
                    </a:cubicBezTo>
                    <a:cubicBezTo>
                      <a:pt x="7190" y="1259"/>
                      <a:pt x="6011" y="1"/>
                      <a:pt x="4688" y="1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980775" y="1726525"/>
                <a:ext cx="22225" cy="1315800"/>
              </a:xfrm>
              <a:custGeom>
                <a:rect b="b" l="l" r="r" t="t"/>
                <a:pathLst>
                  <a:path extrusionOk="0" h="52632" w="889">
                    <a:moveTo>
                      <a:pt x="1" y="0"/>
                    </a:moveTo>
                    <a:lnTo>
                      <a:pt x="1" y="52632"/>
                    </a:lnTo>
                    <a:lnTo>
                      <a:pt x="888" y="52632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854300" y="1646625"/>
                <a:ext cx="8900" cy="126500"/>
              </a:xfrm>
              <a:custGeom>
                <a:rect b="b" l="l" r="r" t="t"/>
                <a:pathLst>
                  <a:path extrusionOk="0" h="5060" w="356">
                    <a:moveTo>
                      <a:pt x="1" y="1"/>
                    </a:moveTo>
                    <a:lnTo>
                      <a:pt x="1" y="4882"/>
                    </a:lnTo>
                    <a:lnTo>
                      <a:pt x="356" y="5060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798825" y="1968375"/>
                <a:ext cx="73250" cy="62150"/>
              </a:xfrm>
              <a:custGeom>
                <a:rect b="b" l="l" r="r" t="t"/>
                <a:pathLst>
                  <a:path extrusionOk="0" h="2486" w="2930">
                    <a:moveTo>
                      <a:pt x="1" y="0"/>
                    </a:moveTo>
                    <a:lnTo>
                      <a:pt x="1" y="799"/>
                    </a:lnTo>
                    <a:lnTo>
                      <a:pt x="2930" y="2486"/>
                    </a:lnTo>
                    <a:lnTo>
                      <a:pt x="2930" y="16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763325" y="1715400"/>
                <a:ext cx="148700" cy="308250"/>
              </a:xfrm>
              <a:custGeom>
                <a:rect b="b" l="l" r="r" t="t"/>
                <a:pathLst>
                  <a:path extrusionOk="0" h="12330" w="5948">
                    <a:moveTo>
                      <a:pt x="2837" y="1832"/>
                    </a:moveTo>
                    <a:cubicBezTo>
                      <a:pt x="2891" y="1832"/>
                      <a:pt x="2952" y="1843"/>
                      <a:pt x="3018" y="1865"/>
                    </a:cubicBezTo>
                    <a:cubicBezTo>
                      <a:pt x="3196" y="2043"/>
                      <a:pt x="3373" y="2309"/>
                      <a:pt x="3373" y="2664"/>
                    </a:cubicBezTo>
                    <a:cubicBezTo>
                      <a:pt x="3373" y="2864"/>
                      <a:pt x="3273" y="2964"/>
                      <a:pt x="3149" y="2964"/>
                    </a:cubicBezTo>
                    <a:cubicBezTo>
                      <a:pt x="3107" y="2964"/>
                      <a:pt x="3063" y="2952"/>
                      <a:pt x="3018" y="2930"/>
                    </a:cubicBezTo>
                    <a:cubicBezTo>
                      <a:pt x="2752" y="2753"/>
                      <a:pt x="2575" y="2487"/>
                      <a:pt x="2575" y="2131"/>
                    </a:cubicBezTo>
                    <a:cubicBezTo>
                      <a:pt x="2575" y="1932"/>
                      <a:pt x="2674" y="1832"/>
                      <a:pt x="2837" y="1832"/>
                    </a:cubicBezTo>
                    <a:close/>
                    <a:moveTo>
                      <a:pt x="866" y="1"/>
                    </a:moveTo>
                    <a:cubicBezTo>
                      <a:pt x="567" y="1"/>
                      <a:pt x="356" y="321"/>
                      <a:pt x="356" y="800"/>
                    </a:cubicBezTo>
                    <a:cubicBezTo>
                      <a:pt x="178" y="1776"/>
                      <a:pt x="1" y="2664"/>
                      <a:pt x="1" y="4883"/>
                    </a:cubicBezTo>
                    <a:cubicBezTo>
                      <a:pt x="1" y="6658"/>
                      <a:pt x="89" y="7723"/>
                      <a:pt x="356" y="8611"/>
                    </a:cubicBezTo>
                    <a:cubicBezTo>
                      <a:pt x="444" y="9054"/>
                      <a:pt x="711" y="9942"/>
                      <a:pt x="1154" y="10208"/>
                    </a:cubicBezTo>
                    <a:lnTo>
                      <a:pt x="4527" y="12161"/>
                    </a:lnTo>
                    <a:cubicBezTo>
                      <a:pt x="4719" y="12271"/>
                      <a:pt x="4929" y="12329"/>
                      <a:pt x="5126" y="12329"/>
                    </a:cubicBezTo>
                    <a:cubicBezTo>
                      <a:pt x="5566" y="12329"/>
                      <a:pt x="5947" y="12036"/>
                      <a:pt x="5947" y="11362"/>
                    </a:cubicBezTo>
                    <a:lnTo>
                      <a:pt x="5947" y="3995"/>
                    </a:lnTo>
                    <a:cubicBezTo>
                      <a:pt x="5947" y="3374"/>
                      <a:pt x="5592" y="2664"/>
                      <a:pt x="5148" y="2398"/>
                    </a:cubicBezTo>
                    <a:lnTo>
                      <a:pt x="1154" y="90"/>
                    </a:lnTo>
                    <a:cubicBezTo>
                      <a:pt x="1053" y="29"/>
                      <a:pt x="956" y="1"/>
                      <a:pt x="8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776650" y="1773950"/>
                <a:ext cx="119825" cy="123450"/>
              </a:xfrm>
              <a:custGeom>
                <a:rect b="b" l="l" r="r" t="t"/>
                <a:pathLst>
                  <a:path extrusionOk="0" h="4938" w="4793">
                    <a:moveTo>
                      <a:pt x="638" y="0"/>
                    </a:moveTo>
                    <a:cubicBezTo>
                      <a:pt x="372" y="0"/>
                      <a:pt x="247" y="239"/>
                      <a:pt x="178" y="588"/>
                    </a:cubicBezTo>
                    <a:cubicBezTo>
                      <a:pt x="89" y="1032"/>
                      <a:pt x="0" y="1476"/>
                      <a:pt x="0" y="2186"/>
                    </a:cubicBezTo>
                    <a:lnTo>
                      <a:pt x="1420" y="4405"/>
                    </a:lnTo>
                    <a:lnTo>
                      <a:pt x="4793" y="4937"/>
                    </a:lnTo>
                    <a:lnTo>
                      <a:pt x="4793" y="3251"/>
                    </a:lnTo>
                    <a:cubicBezTo>
                      <a:pt x="4793" y="2718"/>
                      <a:pt x="4438" y="2186"/>
                      <a:pt x="4083" y="1920"/>
                    </a:cubicBezTo>
                    <a:lnTo>
                      <a:pt x="888" y="56"/>
                    </a:lnTo>
                    <a:cubicBezTo>
                      <a:pt x="793" y="18"/>
                      <a:pt x="710" y="0"/>
                      <a:pt x="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774425" y="1828575"/>
                <a:ext cx="122050" cy="170800"/>
              </a:xfrm>
              <a:custGeom>
                <a:rect b="b" l="l" r="r" t="t"/>
                <a:pathLst>
                  <a:path extrusionOk="0" h="6832" w="4882">
                    <a:moveTo>
                      <a:pt x="89" y="1"/>
                    </a:moveTo>
                    <a:cubicBezTo>
                      <a:pt x="89" y="267"/>
                      <a:pt x="0" y="533"/>
                      <a:pt x="0" y="800"/>
                    </a:cubicBezTo>
                    <a:cubicBezTo>
                      <a:pt x="0" y="888"/>
                      <a:pt x="0" y="977"/>
                      <a:pt x="89" y="1066"/>
                    </a:cubicBezTo>
                    <a:cubicBezTo>
                      <a:pt x="89" y="2397"/>
                      <a:pt x="267" y="3817"/>
                      <a:pt x="267" y="3817"/>
                    </a:cubicBezTo>
                    <a:cubicBezTo>
                      <a:pt x="267" y="4350"/>
                      <a:pt x="533" y="4882"/>
                      <a:pt x="977" y="5060"/>
                    </a:cubicBezTo>
                    <a:lnTo>
                      <a:pt x="3728" y="6657"/>
                    </a:lnTo>
                    <a:cubicBezTo>
                      <a:pt x="3872" y="6773"/>
                      <a:pt x="4044" y="6832"/>
                      <a:pt x="4211" y="6832"/>
                    </a:cubicBezTo>
                    <a:cubicBezTo>
                      <a:pt x="4558" y="6832"/>
                      <a:pt x="4882" y="6576"/>
                      <a:pt x="4882" y="6036"/>
                    </a:cubicBezTo>
                    <a:lnTo>
                      <a:pt x="4882" y="3817"/>
                    </a:lnTo>
                    <a:lnTo>
                      <a:pt x="4882" y="2752"/>
                    </a:lnTo>
                    <a:cubicBezTo>
                      <a:pt x="4882" y="2752"/>
                      <a:pt x="3373" y="2397"/>
                      <a:pt x="1864" y="1510"/>
                    </a:cubicBezTo>
                    <a:cubicBezTo>
                      <a:pt x="533" y="800"/>
                      <a:pt x="8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825450" y="1746750"/>
                <a:ext cx="24450" cy="35275"/>
              </a:xfrm>
              <a:custGeom>
                <a:rect b="b" l="l" r="r" t="t"/>
                <a:pathLst>
                  <a:path extrusionOk="0" h="1411" w="978">
                    <a:moveTo>
                      <a:pt x="168" y="0"/>
                    </a:moveTo>
                    <a:cubicBezTo>
                      <a:pt x="83" y="0"/>
                      <a:pt x="1" y="135"/>
                      <a:pt x="1" y="434"/>
                    </a:cubicBezTo>
                    <a:cubicBezTo>
                      <a:pt x="1" y="1055"/>
                      <a:pt x="90" y="1410"/>
                      <a:pt x="888" y="1410"/>
                    </a:cubicBezTo>
                    <a:cubicBezTo>
                      <a:pt x="977" y="1144"/>
                      <a:pt x="800" y="966"/>
                      <a:pt x="800" y="966"/>
                    </a:cubicBezTo>
                    <a:cubicBezTo>
                      <a:pt x="800" y="966"/>
                      <a:pt x="750" y="986"/>
                      <a:pt x="684" y="986"/>
                    </a:cubicBezTo>
                    <a:cubicBezTo>
                      <a:pt x="553" y="986"/>
                      <a:pt x="356" y="907"/>
                      <a:pt x="356" y="434"/>
                    </a:cubicBezTo>
                    <a:cubicBezTo>
                      <a:pt x="356" y="157"/>
                      <a:pt x="260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1133875" y="1806400"/>
                <a:ext cx="8900" cy="128725"/>
              </a:xfrm>
              <a:custGeom>
                <a:rect b="b" l="l" r="r" t="t"/>
                <a:pathLst>
                  <a:path extrusionOk="0" h="5149" w="356">
                    <a:moveTo>
                      <a:pt x="1" y="0"/>
                    </a:moveTo>
                    <a:lnTo>
                      <a:pt x="1" y="4882"/>
                    </a:lnTo>
                    <a:lnTo>
                      <a:pt x="356" y="514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1078400" y="2130350"/>
                <a:ext cx="75475" cy="62150"/>
              </a:xfrm>
              <a:custGeom>
                <a:rect b="b" l="l" r="r" t="t"/>
                <a:pathLst>
                  <a:path extrusionOk="0" h="2486" w="3019">
                    <a:moveTo>
                      <a:pt x="1" y="1"/>
                    </a:moveTo>
                    <a:lnTo>
                      <a:pt x="1" y="799"/>
                    </a:lnTo>
                    <a:lnTo>
                      <a:pt x="3018" y="2486"/>
                    </a:lnTo>
                    <a:lnTo>
                      <a:pt x="3018" y="16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1045125" y="1877050"/>
                <a:ext cx="148700" cy="308575"/>
              </a:xfrm>
              <a:custGeom>
                <a:rect b="b" l="l" r="r" t="t"/>
                <a:pathLst>
                  <a:path extrusionOk="0" h="12343" w="5948">
                    <a:moveTo>
                      <a:pt x="2785" y="1807"/>
                    </a:moveTo>
                    <a:cubicBezTo>
                      <a:pt x="2830" y="1807"/>
                      <a:pt x="2880" y="1829"/>
                      <a:pt x="2929" y="1878"/>
                    </a:cubicBezTo>
                    <a:cubicBezTo>
                      <a:pt x="3196" y="1967"/>
                      <a:pt x="3373" y="2322"/>
                      <a:pt x="3373" y="2588"/>
                    </a:cubicBezTo>
                    <a:cubicBezTo>
                      <a:pt x="3373" y="2860"/>
                      <a:pt x="3270" y="2975"/>
                      <a:pt x="3102" y="2975"/>
                    </a:cubicBezTo>
                    <a:cubicBezTo>
                      <a:pt x="3050" y="2975"/>
                      <a:pt x="2992" y="2964"/>
                      <a:pt x="2929" y="2943"/>
                    </a:cubicBezTo>
                    <a:cubicBezTo>
                      <a:pt x="2752" y="2766"/>
                      <a:pt x="2574" y="2411"/>
                      <a:pt x="2574" y="2145"/>
                    </a:cubicBezTo>
                    <a:cubicBezTo>
                      <a:pt x="2574" y="1953"/>
                      <a:pt x="2667" y="1807"/>
                      <a:pt x="2785" y="1807"/>
                    </a:cubicBezTo>
                    <a:close/>
                    <a:moveTo>
                      <a:pt x="740" y="0"/>
                    </a:moveTo>
                    <a:cubicBezTo>
                      <a:pt x="460" y="0"/>
                      <a:pt x="267" y="266"/>
                      <a:pt x="267" y="725"/>
                    </a:cubicBezTo>
                    <a:cubicBezTo>
                      <a:pt x="178" y="1790"/>
                      <a:pt x="0" y="2588"/>
                      <a:pt x="0" y="4807"/>
                    </a:cubicBezTo>
                    <a:cubicBezTo>
                      <a:pt x="0" y="6671"/>
                      <a:pt x="89" y="7647"/>
                      <a:pt x="267" y="8624"/>
                    </a:cubicBezTo>
                    <a:cubicBezTo>
                      <a:pt x="355" y="9067"/>
                      <a:pt x="622" y="9955"/>
                      <a:pt x="1066" y="10221"/>
                    </a:cubicBezTo>
                    <a:lnTo>
                      <a:pt x="4527" y="12174"/>
                    </a:lnTo>
                    <a:cubicBezTo>
                      <a:pt x="4692" y="12284"/>
                      <a:pt x="4890" y="12343"/>
                      <a:pt x="5086" y="12343"/>
                    </a:cubicBezTo>
                    <a:cubicBezTo>
                      <a:pt x="5524" y="12343"/>
                      <a:pt x="5947" y="12049"/>
                      <a:pt x="5947" y="11375"/>
                    </a:cubicBezTo>
                    <a:lnTo>
                      <a:pt x="5947" y="4008"/>
                    </a:lnTo>
                    <a:cubicBezTo>
                      <a:pt x="5947" y="3387"/>
                      <a:pt x="5503" y="2677"/>
                      <a:pt x="5059" y="2411"/>
                    </a:cubicBezTo>
                    <a:lnTo>
                      <a:pt x="1066" y="103"/>
                    </a:lnTo>
                    <a:cubicBezTo>
                      <a:pt x="950" y="34"/>
                      <a:pt x="840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1056225" y="1935925"/>
                <a:ext cx="119825" cy="123450"/>
              </a:xfrm>
              <a:custGeom>
                <a:rect b="b" l="l" r="r" t="t"/>
                <a:pathLst>
                  <a:path extrusionOk="0" h="4938" w="4793">
                    <a:moveTo>
                      <a:pt x="673" y="0"/>
                    </a:moveTo>
                    <a:cubicBezTo>
                      <a:pt x="427" y="0"/>
                      <a:pt x="248" y="239"/>
                      <a:pt x="178" y="588"/>
                    </a:cubicBezTo>
                    <a:cubicBezTo>
                      <a:pt x="89" y="1032"/>
                      <a:pt x="0" y="1476"/>
                      <a:pt x="0" y="2186"/>
                    </a:cubicBezTo>
                    <a:lnTo>
                      <a:pt x="1420" y="4405"/>
                    </a:lnTo>
                    <a:lnTo>
                      <a:pt x="4793" y="4937"/>
                    </a:lnTo>
                    <a:lnTo>
                      <a:pt x="4793" y="3251"/>
                    </a:lnTo>
                    <a:cubicBezTo>
                      <a:pt x="4793" y="2718"/>
                      <a:pt x="4527" y="2186"/>
                      <a:pt x="4083" y="1920"/>
                    </a:cubicBezTo>
                    <a:lnTo>
                      <a:pt x="888" y="56"/>
                    </a:lnTo>
                    <a:cubicBezTo>
                      <a:pt x="812" y="18"/>
                      <a:pt x="740" y="0"/>
                      <a:pt x="6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1056225" y="1990550"/>
                <a:ext cx="119825" cy="170800"/>
              </a:xfrm>
              <a:custGeom>
                <a:rect b="b" l="l" r="r" t="t"/>
                <a:pathLst>
                  <a:path extrusionOk="0" h="6832" w="4793">
                    <a:moveTo>
                      <a:pt x="0" y="1"/>
                    </a:moveTo>
                    <a:cubicBezTo>
                      <a:pt x="0" y="178"/>
                      <a:pt x="0" y="445"/>
                      <a:pt x="0" y="800"/>
                    </a:cubicBezTo>
                    <a:cubicBezTo>
                      <a:pt x="0" y="889"/>
                      <a:pt x="0" y="977"/>
                      <a:pt x="0" y="1066"/>
                    </a:cubicBezTo>
                    <a:cubicBezTo>
                      <a:pt x="0" y="2397"/>
                      <a:pt x="178" y="3817"/>
                      <a:pt x="178" y="3817"/>
                    </a:cubicBezTo>
                    <a:cubicBezTo>
                      <a:pt x="178" y="4261"/>
                      <a:pt x="533" y="4882"/>
                      <a:pt x="888" y="5060"/>
                    </a:cubicBezTo>
                    <a:lnTo>
                      <a:pt x="3639" y="6658"/>
                    </a:lnTo>
                    <a:cubicBezTo>
                      <a:pt x="3783" y="6773"/>
                      <a:pt x="3955" y="6832"/>
                      <a:pt x="4122" y="6832"/>
                    </a:cubicBezTo>
                    <a:cubicBezTo>
                      <a:pt x="4469" y="6832"/>
                      <a:pt x="4793" y="6576"/>
                      <a:pt x="4793" y="6036"/>
                    </a:cubicBezTo>
                    <a:lnTo>
                      <a:pt x="4793" y="3817"/>
                    </a:lnTo>
                    <a:lnTo>
                      <a:pt x="4793" y="2752"/>
                    </a:lnTo>
                    <a:cubicBezTo>
                      <a:pt x="4793" y="2752"/>
                      <a:pt x="3373" y="2397"/>
                      <a:pt x="1775" y="1510"/>
                    </a:cubicBezTo>
                    <a:cubicBezTo>
                      <a:pt x="444" y="80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1105025" y="1907900"/>
                <a:ext cx="24450" cy="36100"/>
              </a:xfrm>
              <a:custGeom>
                <a:rect b="b" l="l" r="r" t="t"/>
                <a:pathLst>
                  <a:path extrusionOk="0" h="1444" w="978">
                    <a:moveTo>
                      <a:pt x="178" y="1"/>
                    </a:moveTo>
                    <a:cubicBezTo>
                      <a:pt x="90" y="1"/>
                      <a:pt x="1" y="156"/>
                      <a:pt x="1" y="467"/>
                    </a:cubicBezTo>
                    <a:cubicBezTo>
                      <a:pt x="1" y="999"/>
                      <a:pt x="90" y="1443"/>
                      <a:pt x="977" y="1443"/>
                    </a:cubicBezTo>
                    <a:cubicBezTo>
                      <a:pt x="977" y="1088"/>
                      <a:pt x="800" y="999"/>
                      <a:pt x="800" y="999"/>
                    </a:cubicBezTo>
                    <a:cubicBezTo>
                      <a:pt x="800" y="999"/>
                      <a:pt x="750" y="1019"/>
                      <a:pt x="685" y="1019"/>
                    </a:cubicBezTo>
                    <a:cubicBezTo>
                      <a:pt x="553" y="1019"/>
                      <a:pt x="356" y="940"/>
                      <a:pt x="356" y="467"/>
                    </a:cubicBezTo>
                    <a:cubicBezTo>
                      <a:pt x="356" y="156"/>
                      <a:pt x="267" y="1"/>
                      <a:pt x="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756675" y="1583700"/>
                <a:ext cx="490400" cy="299950"/>
              </a:xfrm>
              <a:custGeom>
                <a:rect b="b" l="l" r="r" t="t"/>
                <a:pathLst>
                  <a:path extrusionOk="0" h="11998" w="19616">
                    <a:moveTo>
                      <a:pt x="232" y="1"/>
                    </a:moveTo>
                    <a:cubicBezTo>
                      <a:pt x="104" y="1"/>
                      <a:pt x="0" y="117"/>
                      <a:pt x="0" y="388"/>
                    </a:cubicBezTo>
                    <a:cubicBezTo>
                      <a:pt x="0" y="654"/>
                      <a:pt x="178" y="920"/>
                      <a:pt x="355" y="1098"/>
                    </a:cubicBezTo>
                    <a:lnTo>
                      <a:pt x="19260" y="11926"/>
                    </a:lnTo>
                    <a:cubicBezTo>
                      <a:pt x="19310" y="11976"/>
                      <a:pt x="19359" y="11997"/>
                      <a:pt x="19405" y="11997"/>
                    </a:cubicBezTo>
                    <a:cubicBezTo>
                      <a:pt x="19523" y="11997"/>
                      <a:pt x="19615" y="11852"/>
                      <a:pt x="19615" y="11660"/>
                    </a:cubicBezTo>
                    <a:cubicBezTo>
                      <a:pt x="19615" y="11393"/>
                      <a:pt x="19438" y="11038"/>
                      <a:pt x="19260" y="10950"/>
                    </a:cubicBezTo>
                    <a:lnTo>
                      <a:pt x="355" y="33"/>
                    </a:lnTo>
                    <a:cubicBezTo>
                      <a:pt x="313" y="12"/>
                      <a:pt x="272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894250" y="1664400"/>
                <a:ext cx="208600" cy="168650"/>
              </a:xfrm>
              <a:custGeom>
                <a:rect b="b" l="l" r="r" t="t"/>
                <a:pathLst>
                  <a:path extrusionOk="0" h="6746" w="8344">
                    <a:moveTo>
                      <a:pt x="1509" y="1509"/>
                    </a:moveTo>
                    <a:lnTo>
                      <a:pt x="7012" y="4615"/>
                    </a:lnTo>
                    <a:lnTo>
                      <a:pt x="3994" y="6035"/>
                    </a:lnTo>
                    <a:lnTo>
                      <a:pt x="1509" y="1509"/>
                    </a:lnTo>
                    <a:close/>
                    <a:moveTo>
                      <a:pt x="0" y="0"/>
                    </a:moveTo>
                    <a:lnTo>
                      <a:pt x="3728" y="6745"/>
                    </a:lnTo>
                    <a:lnTo>
                      <a:pt x="8343" y="47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1089500" y="3128850"/>
                <a:ext cx="77675" cy="17775"/>
              </a:xfrm>
              <a:custGeom>
                <a:rect b="b" l="l" r="r" t="t"/>
                <a:pathLst>
                  <a:path extrusionOk="0" h="711" w="3107">
                    <a:moveTo>
                      <a:pt x="1" y="0"/>
                    </a:moveTo>
                    <a:lnTo>
                      <a:pt x="1" y="710"/>
                    </a:lnTo>
                    <a:lnTo>
                      <a:pt x="3107" y="710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1089500" y="3124400"/>
                <a:ext cx="77675" cy="42175"/>
              </a:xfrm>
              <a:custGeom>
                <a:rect b="b" l="l" r="r" t="t"/>
                <a:pathLst>
                  <a:path extrusionOk="0" h="1687" w="3107">
                    <a:moveTo>
                      <a:pt x="1598" y="1"/>
                    </a:moveTo>
                    <a:cubicBezTo>
                      <a:pt x="711" y="1"/>
                      <a:pt x="1" y="444"/>
                      <a:pt x="1" y="888"/>
                    </a:cubicBezTo>
                    <a:cubicBezTo>
                      <a:pt x="1" y="1332"/>
                      <a:pt x="711" y="1687"/>
                      <a:pt x="1598" y="1687"/>
                    </a:cubicBezTo>
                    <a:cubicBezTo>
                      <a:pt x="2397" y="1687"/>
                      <a:pt x="3107" y="1332"/>
                      <a:pt x="3107" y="888"/>
                    </a:cubicBezTo>
                    <a:cubicBezTo>
                      <a:pt x="3107" y="444"/>
                      <a:pt x="2397" y="1"/>
                      <a:pt x="1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1089500" y="3108875"/>
                <a:ext cx="77675" cy="42175"/>
              </a:xfrm>
              <a:custGeom>
                <a:rect b="b" l="l" r="r" t="t"/>
                <a:pathLst>
                  <a:path extrusionOk="0" h="1687" w="3107">
                    <a:moveTo>
                      <a:pt x="1598" y="0"/>
                    </a:moveTo>
                    <a:cubicBezTo>
                      <a:pt x="711" y="0"/>
                      <a:pt x="1" y="355"/>
                      <a:pt x="1" y="799"/>
                    </a:cubicBezTo>
                    <a:cubicBezTo>
                      <a:pt x="1" y="1243"/>
                      <a:pt x="711" y="1687"/>
                      <a:pt x="1598" y="1687"/>
                    </a:cubicBezTo>
                    <a:cubicBezTo>
                      <a:pt x="2397" y="1687"/>
                      <a:pt x="3107" y="1243"/>
                      <a:pt x="3107" y="799"/>
                    </a:cubicBezTo>
                    <a:cubicBezTo>
                      <a:pt x="3107" y="355"/>
                      <a:pt x="2397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812150" y="2982400"/>
                <a:ext cx="77675" cy="15550"/>
              </a:xfrm>
              <a:custGeom>
                <a:rect b="b" l="l" r="r" t="t"/>
                <a:pathLst>
                  <a:path extrusionOk="0" h="622" w="3107">
                    <a:moveTo>
                      <a:pt x="0" y="0"/>
                    </a:moveTo>
                    <a:lnTo>
                      <a:pt x="0" y="622"/>
                    </a:lnTo>
                    <a:lnTo>
                      <a:pt x="3107" y="622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812150" y="2977950"/>
                <a:ext cx="77675" cy="39975"/>
              </a:xfrm>
              <a:custGeom>
                <a:rect b="b" l="l" r="r" t="t"/>
                <a:pathLst>
                  <a:path extrusionOk="0" h="1599" w="3107">
                    <a:moveTo>
                      <a:pt x="1509" y="1"/>
                    </a:moveTo>
                    <a:cubicBezTo>
                      <a:pt x="710" y="1"/>
                      <a:pt x="0" y="356"/>
                      <a:pt x="0" y="800"/>
                    </a:cubicBezTo>
                    <a:cubicBezTo>
                      <a:pt x="0" y="1243"/>
                      <a:pt x="710" y="1598"/>
                      <a:pt x="1509" y="1598"/>
                    </a:cubicBezTo>
                    <a:cubicBezTo>
                      <a:pt x="2397" y="1598"/>
                      <a:pt x="3107" y="1243"/>
                      <a:pt x="3107" y="800"/>
                    </a:cubicBezTo>
                    <a:cubicBezTo>
                      <a:pt x="3107" y="356"/>
                      <a:pt x="2397" y="1"/>
                      <a:pt x="1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812150" y="2960200"/>
                <a:ext cx="77675" cy="42200"/>
              </a:xfrm>
              <a:custGeom>
                <a:rect b="b" l="l" r="r" t="t"/>
                <a:pathLst>
                  <a:path extrusionOk="0" h="1688" w="3107">
                    <a:moveTo>
                      <a:pt x="1509" y="1"/>
                    </a:moveTo>
                    <a:cubicBezTo>
                      <a:pt x="710" y="1"/>
                      <a:pt x="0" y="356"/>
                      <a:pt x="0" y="888"/>
                    </a:cubicBezTo>
                    <a:cubicBezTo>
                      <a:pt x="0" y="1332"/>
                      <a:pt x="710" y="1687"/>
                      <a:pt x="1509" y="1687"/>
                    </a:cubicBezTo>
                    <a:cubicBezTo>
                      <a:pt x="2397" y="1687"/>
                      <a:pt x="3107" y="1332"/>
                      <a:pt x="3107" y="888"/>
                    </a:cubicBezTo>
                    <a:cubicBezTo>
                      <a:pt x="3107" y="356"/>
                      <a:pt x="2397" y="1"/>
                      <a:pt x="1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865425" y="2961925"/>
                <a:ext cx="259600" cy="164725"/>
              </a:xfrm>
              <a:custGeom>
                <a:rect b="b" l="l" r="r" t="t"/>
                <a:pathLst>
                  <a:path extrusionOk="0" h="6589" w="10384">
                    <a:moveTo>
                      <a:pt x="139" y="1"/>
                    </a:moveTo>
                    <a:cubicBezTo>
                      <a:pt x="0" y="1"/>
                      <a:pt x="13" y="915"/>
                      <a:pt x="177" y="997"/>
                    </a:cubicBezTo>
                    <a:lnTo>
                      <a:pt x="9940" y="6588"/>
                    </a:lnTo>
                    <a:cubicBezTo>
                      <a:pt x="10117" y="6322"/>
                      <a:pt x="10206" y="6056"/>
                      <a:pt x="10384" y="5878"/>
                    </a:cubicBezTo>
                    <a:lnTo>
                      <a:pt x="177" y="21"/>
                    </a:lnTo>
                    <a:cubicBezTo>
                      <a:pt x="163" y="7"/>
                      <a:pt x="151" y="1"/>
                      <a:pt x="1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18800" y="2943975"/>
                <a:ext cx="59925" cy="46300"/>
              </a:xfrm>
              <a:custGeom>
                <a:rect b="b" l="l" r="r" t="t"/>
                <a:pathLst>
                  <a:path extrusionOk="0" h="1852" w="2397">
                    <a:moveTo>
                      <a:pt x="1315" y="0"/>
                    </a:moveTo>
                    <a:cubicBezTo>
                      <a:pt x="1235" y="0"/>
                      <a:pt x="1152" y="9"/>
                      <a:pt x="1066" y="29"/>
                    </a:cubicBezTo>
                    <a:cubicBezTo>
                      <a:pt x="0" y="206"/>
                      <a:pt x="178" y="1449"/>
                      <a:pt x="178" y="1449"/>
                    </a:cubicBezTo>
                    <a:cubicBezTo>
                      <a:pt x="494" y="1764"/>
                      <a:pt x="897" y="1852"/>
                      <a:pt x="1247" y="1852"/>
                    </a:cubicBezTo>
                    <a:cubicBezTo>
                      <a:pt x="1686" y="1852"/>
                      <a:pt x="2042" y="1715"/>
                      <a:pt x="2042" y="1715"/>
                    </a:cubicBezTo>
                    <a:cubicBezTo>
                      <a:pt x="2042" y="1715"/>
                      <a:pt x="1953" y="1094"/>
                      <a:pt x="2397" y="916"/>
                    </a:cubicBezTo>
                    <a:cubicBezTo>
                      <a:pt x="2397" y="599"/>
                      <a:pt x="1973" y="0"/>
                      <a:pt x="13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1100600" y="3094600"/>
                <a:ext cx="55500" cy="47675"/>
              </a:xfrm>
              <a:custGeom>
                <a:rect b="b" l="l" r="r" t="t"/>
                <a:pathLst>
                  <a:path extrusionOk="0" h="1907" w="2220">
                    <a:moveTo>
                      <a:pt x="1119" y="0"/>
                    </a:moveTo>
                    <a:cubicBezTo>
                      <a:pt x="949" y="0"/>
                      <a:pt x="777" y="39"/>
                      <a:pt x="622" y="128"/>
                    </a:cubicBezTo>
                    <a:cubicBezTo>
                      <a:pt x="0" y="394"/>
                      <a:pt x="89" y="1548"/>
                      <a:pt x="89" y="1548"/>
                    </a:cubicBezTo>
                    <a:cubicBezTo>
                      <a:pt x="439" y="1798"/>
                      <a:pt x="817" y="1907"/>
                      <a:pt x="1160" y="1907"/>
                    </a:cubicBezTo>
                    <a:cubicBezTo>
                      <a:pt x="1426" y="1907"/>
                      <a:pt x="1670" y="1841"/>
                      <a:pt x="1864" y="1725"/>
                    </a:cubicBezTo>
                    <a:cubicBezTo>
                      <a:pt x="2219" y="1548"/>
                      <a:pt x="2130" y="1193"/>
                      <a:pt x="2130" y="749"/>
                    </a:cubicBezTo>
                    <a:cubicBezTo>
                      <a:pt x="2130" y="349"/>
                      <a:pt x="1631" y="0"/>
                      <a:pt x="1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781075" y="2056050"/>
                <a:ext cx="71025" cy="156425"/>
              </a:xfrm>
              <a:custGeom>
                <a:rect b="b" l="l" r="r" t="t"/>
                <a:pathLst>
                  <a:path extrusionOk="0" h="6257" w="2841">
                    <a:moveTo>
                      <a:pt x="2383" y="0"/>
                    </a:moveTo>
                    <a:cubicBezTo>
                      <a:pt x="2172" y="0"/>
                      <a:pt x="1848" y="235"/>
                      <a:pt x="1687" y="665"/>
                    </a:cubicBezTo>
                    <a:cubicBezTo>
                      <a:pt x="1421" y="1286"/>
                      <a:pt x="1" y="4836"/>
                      <a:pt x="1" y="4836"/>
                    </a:cubicBezTo>
                    <a:cubicBezTo>
                      <a:pt x="711" y="6256"/>
                      <a:pt x="1421" y="6256"/>
                      <a:pt x="1421" y="6256"/>
                    </a:cubicBezTo>
                    <a:cubicBezTo>
                      <a:pt x="1421" y="6256"/>
                      <a:pt x="2397" y="5103"/>
                      <a:pt x="2663" y="4570"/>
                    </a:cubicBezTo>
                    <a:cubicBezTo>
                      <a:pt x="2841" y="4038"/>
                      <a:pt x="2308" y="1819"/>
                      <a:pt x="2220" y="1730"/>
                    </a:cubicBezTo>
                    <a:cubicBezTo>
                      <a:pt x="2131" y="1641"/>
                      <a:pt x="2575" y="931"/>
                      <a:pt x="2575" y="310"/>
                    </a:cubicBezTo>
                    <a:cubicBezTo>
                      <a:pt x="2610" y="100"/>
                      <a:pt x="2520" y="0"/>
                      <a:pt x="2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825450" y="2077150"/>
                <a:ext cx="46625" cy="96625"/>
              </a:xfrm>
              <a:custGeom>
                <a:rect b="b" l="l" r="r" t="t"/>
                <a:pathLst>
                  <a:path extrusionOk="0" h="3865" w="1865">
                    <a:moveTo>
                      <a:pt x="902" y="1"/>
                    </a:moveTo>
                    <a:cubicBezTo>
                      <a:pt x="722" y="1"/>
                      <a:pt x="494" y="151"/>
                      <a:pt x="267" y="265"/>
                    </a:cubicBezTo>
                    <a:cubicBezTo>
                      <a:pt x="267" y="265"/>
                      <a:pt x="90" y="353"/>
                      <a:pt x="1" y="1063"/>
                    </a:cubicBezTo>
                    <a:cubicBezTo>
                      <a:pt x="1" y="1862"/>
                      <a:pt x="445" y="3194"/>
                      <a:pt x="445" y="3194"/>
                    </a:cubicBezTo>
                    <a:cubicBezTo>
                      <a:pt x="445" y="3194"/>
                      <a:pt x="512" y="3865"/>
                      <a:pt x="704" y="3865"/>
                    </a:cubicBezTo>
                    <a:cubicBezTo>
                      <a:pt x="733" y="3865"/>
                      <a:pt x="765" y="3850"/>
                      <a:pt x="800" y="3815"/>
                    </a:cubicBezTo>
                    <a:cubicBezTo>
                      <a:pt x="1243" y="3460"/>
                      <a:pt x="1421" y="3105"/>
                      <a:pt x="1598" y="2927"/>
                    </a:cubicBezTo>
                    <a:cubicBezTo>
                      <a:pt x="1865" y="2572"/>
                      <a:pt x="1421" y="2395"/>
                      <a:pt x="1421" y="2395"/>
                    </a:cubicBezTo>
                    <a:cubicBezTo>
                      <a:pt x="1421" y="2395"/>
                      <a:pt x="1776" y="2217"/>
                      <a:pt x="1687" y="1862"/>
                    </a:cubicBezTo>
                    <a:cubicBezTo>
                      <a:pt x="1687" y="1685"/>
                      <a:pt x="1332" y="1507"/>
                      <a:pt x="1332" y="1507"/>
                    </a:cubicBezTo>
                    <a:cubicBezTo>
                      <a:pt x="1332" y="1507"/>
                      <a:pt x="1598" y="1330"/>
                      <a:pt x="1510" y="1063"/>
                    </a:cubicBezTo>
                    <a:cubicBezTo>
                      <a:pt x="1421" y="797"/>
                      <a:pt x="1155" y="797"/>
                      <a:pt x="1155" y="797"/>
                    </a:cubicBezTo>
                    <a:cubicBezTo>
                      <a:pt x="1155" y="797"/>
                      <a:pt x="1332" y="531"/>
                      <a:pt x="1155" y="176"/>
                    </a:cubicBezTo>
                    <a:cubicBezTo>
                      <a:pt x="1091" y="48"/>
                      <a:pt x="1004" y="1"/>
                      <a:pt x="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35"/>
            <p:cNvGrpSpPr/>
            <p:nvPr/>
          </p:nvGrpSpPr>
          <p:grpSpPr>
            <a:xfrm>
              <a:off x="484402" y="2427125"/>
              <a:ext cx="2683991" cy="2449337"/>
              <a:chOff x="986825" y="2433700"/>
              <a:chExt cx="2234425" cy="2039075"/>
            </a:xfrm>
          </p:grpSpPr>
          <p:sp>
            <p:nvSpPr>
              <p:cNvPr id="793" name="Google Shape;793;p35"/>
              <p:cNvSpPr/>
              <p:nvPr/>
            </p:nvSpPr>
            <p:spPr>
              <a:xfrm>
                <a:off x="2595500" y="2433700"/>
                <a:ext cx="625750" cy="788625"/>
              </a:xfrm>
              <a:custGeom>
                <a:rect b="b" l="l" r="r" t="t"/>
                <a:pathLst>
                  <a:path extrusionOk="0" h="31545" w="25030">
                    <a:moveTo>
                      <a:pt x="3373" y="4120"/>
                    </a:moveTo>
                    <a:lnTo>
                      <a:pt x="16775" y="11841"/>
                    </a:lnTo>
                    <a:cubicBezTo>
                      <a:pt x="17574" y="12285"/>
                      <a:pt x="18196" y="13616"/>
                      <a:pt x="18196" y="14681"/>
                    </a:cubicBezTo>
                    <a:cubicBezTo>
                      <a:pt x="18196" y="14770"/>
                      <a:pt x="18196" y="14770"/>
                      <a:pt x="18196" y="14859"/>
                    </a:cubicBezTo>
                    <a:lnTo>
                      <a:pt x="4882" y="7137"/>
                    </a:lnTo>
                    <a:cubicBezTo>
                      <a:pt x="4084" y="6694"/>
                      <a:pt x="3373" y="5451"/>
                      <a:pt x="3373" y="4297"/>
                    </a:cubicBezTo>
                    <a:cubicBezTo>
                      <a:pt x="3373" y="4208"/>
                      <a:pt x="3373" y="4208"/>
                      <a:pt x="3373" y="4120"/>
                    </a:cubicBezTo>
                    <a:close/>
                    <a:moveTo>
                      <a:pt x="2880" y="1"/>
                    </a:moveTo>
                    <a:cubicBezTo>
                      <a:pt x="1180" y="1"/>
                      <a:pt x="1" y="1544"/>
                      <a:pt x="1" y="4120"/>
                    </a:cubicBezTo>
                    <a:lnTo>
                      <a:pt x="1" y="17167"/>
                    </a:lnTo>
                    <a:lnTo>
                      <a:pt x="25030" y="31545"/>
                    </a:lnTo>
                    <a:lnTo>
                      <a:pt x="25030" y="18587"/>
                    </a:lnTo>
                    <a:cubicBezTo>
                      <a:pt x="25030" y="15125"/>
                      <a:pt x="22900" y="11043"/>
                      <a:pt x="20326" y="9534"/>
                    </a:cubicBezTo>
                    <a:lnTo>
                      <a:pt x="4794" y="569"/>
                    </a:lnTo>
                    <a:cubicBezTo>
                      <a:pt x="4112" y="183"/>
                      <a:pt x="3465" y="1"/>
                      <a:pt x="28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2595500" y="2441275"/>
                <a:ext cx="91000" cy="68800"/>
              </a:xfrm>
              <a:custGeom>
                <a:rect b="b" l="l" r="r" t="t"/>
                <a:pathLst>
                  <a:path extrusionOk="0" h="2752" w="3640">
                    <a:moveTo>
                      <a:pt x="1598" y="0"/>
                    </a:moveTo>
                    <a:lnTo>
                      <a:pt x="1" y="977"/>
                    </a:lnTo>
                    <a:lnTo>
                      <a:pt x="1421" y="2752"/>
                    </a:lnTo>
                    <a:lnTo>
                      <a:pt x="3640" y="710"/>
                    </a:ln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3132475" y="3166850"/>
                <a:ext cx="88775" cy="82100"/>
              </a:xfrm>
              <a:custGeom>
                <a:rect b="b" l="l" r="r" t="t"/>
                <a:pathLst>
                  <a:path extrusionOk="0" h="3284" w="3551">
                    <a:moveTo>
                      <a:pt x="2397" y="0"/>
                    </a:moveTo>
                    <a:lnTo>
                      <a:pt x="0" y="621"/>
                    </a:lnTo>
                    <a:lnTo>
                      <a:pt x="1864" y="3284"/>
                    </a:lnTo>
                    <a:lnTo>
                      <a:pt x="3551" y="2219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2553350" y="2458475"/>
                <a:ext cx="625750" cy="790475"/>
              </a:xfrm>
              <a:custGeom>
                <a:rect b="b" l="l" r="r" t="t"/>
                <a:pathLst>
                  <a:path extrusionOk="0" h="31619" w="25030">
                    <a:moveTo>
                      <a:pt x="5059" y="3129"/>
                    </a:moveTo>
                    <a:lnTo>
                      <a:pt x="18461" y="10850"/>
                    </a:lnTo>
                    <a:cubicBezTo>
                      <a:pt x="19260" y="11294"/>
                      <a:pt x="19882" y="12625"/>
                      <a:pt x="19882" y="13690"/>
                    </a:cubicBezTo>
                    <a:cubicBezTo>
                      <a:pt x="19882" y="13779"/>
                      <a:pt x="19882" y="13779"/>
                      <a:pt x="19882" y="13868"/>
                    </a:cubicBezTo>
                    <a:lnTo>
                      <a:pt x="6568" y="6146"/>
                    </a:lnTo>
                    <a:cubicBezTo>
                      <a:pt x="5770" y="5703"/>
                      <a:pt x="5059" y="4460"/>
                      <a:pt x="5059" y="3306"/>
                    </a:cubicBezTo>
                    <a:cubicBezTo>
                      <a:pt x="5059" y="3217"/>
                      <a:pt x="5059" y="3217"/>
                      <a:pt x="5059" y="3129"/>
                    </a:cubicBezTo>
                    <a:close/>
                    <a:moveTo>
                      <a:pt x="2921" y="0"/>
                    </a:moveTo>
                    <a:cubicBezTo>
                      <a:pt x="1199" y="0"/>
                      <a:pt x="0" y="1598"/>
                      <a:pt x="0" y="4194"/>
                    </a:cubicBezTo>
                    <a:lnTo>
                      <a:pt x="0" y="17152"/>
                    </a:lnTo>
                    <a:lnTo>
                      <a:pt x="25029" y="31619"/>
                    </a:lnTo>
                    <a:lnTo>
                      <a:pt x="25029" y="18661"/>
                    </a:lnTo>
                    <a:cubicBezTo>
                      <a:pt x="25029" y="15111"/>
                      <a:pt x="22899" y="11028"/>
                      <a:pt x="20325" y="9519"/>
                    </a:cubicBezTo>
                    <a:lnTo>
                      <a:pt x="4793" y="555"/>
                    </a:lnTo>
                    <a:cubicBezTo>
                      <a:pt x="4128" y="178"/>
                      <a:pt x="3495" y="0"/>
                      <a:pt x="2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642100" y="2531450"/>
                <a:ext cx="408300" cy="302450"/>
              </a:xfrm>
              <a:custGeom>
                <a:rect b="b" l="l" r="r" t="t"/>
                <a:pathLst>
                  <a:path extrusionOk="0" h="12098" w="16332">
                    <a:moveTo>
                      <a:pt x="825" y="1"/>
                    </a:moveTo>
                    <a:cubicBezTo>
                      <a:pt x="334" y="1"/>
                      <a:pt x="1" y="495"/>
                      <a:pt x="1" y="1275"/>
                    </a:cubicBezTo>
                    <a:cubicBezTo>
                      <a:pt x="1" y="2429"/>
                      <a:pt x="622" y="3671"/>
                      <a:pt x="1421" y="4115"/>
                    </a:cubicBezTo>
                    <a:lnTo>
                      <a:pt x="14911" y="11925"/>
                    </a:lnTo>
                    <a:cubicBezTo>
                      <a:pt x="15099" y="12042"/>
                      <a:pt x="15280" y="12098"/>
                      <a:pt x="15447" y="12098"/>
                    </a:cubicBezTo>
                    <a:cubicBezTo>
                      <a:pt x="15912" y="12098"/>
                      <a:pt x="16266" y="11668"/>
                      <a:pt x="16332" y="10949"/>
                    </a:cubicBezTo>
                    <a:lnTo>
                      <a:pt x="3018" y="3227"/>
                    </a:lnTo>
                    <a:cubicBezTo>
                      <a:pt x="2220" y="2784"/>
                      <a:pt x="1509" y="1541"/>
                      <a:pt x="1509" y="387"/>
                    </a:cubicBezTo>
                    <a:cubicBezTo>
                      <a:pt x="1509" y="298"/>
                      <a:pt x="1509" y="298"/>
                      <a:pt x="1509" y="210"/>
                    </a:cubicBezTo>
                    <a:lnTo>
                      <a:pt x="1421" y="210"/>
                    </a:lnTo>
                    <a:cubicBezTo>
                      <a:pt x="1207" y="67"/>
                      <a:pt x="1005" y="1"/>
                      <a:pt x="8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1774525" y="4301725"/>
                <a:ext cx="102100" cy="147900"/>
              </a:xfrm>
              <a:custGeom>
                <a:rect b="b" l="l" r="r" t="t"/>
                <a:pathLst>
                  <a:path extrusionOk="0" h="5916" w="4084">
                    <a:moveTo>
                      <a:pt x="2797" y="0"/>
                    </a:moveTo>
                    <a:cubicBezTo>
                      <a:pt x="2559" y="0"/>
                      <a:pt x="2303" y="73"/>
                      <a:pt x="2042" y="225"/>
                    </a:cubicBezTo>
                    <a:cubicBezTo>
                      <a:pt x="888" y="935"/>
                      <a:pt x="1" y="2621"/>
                      <a:pt x="1" y="4130"/>
                    </a:cubicBezTo>
                    <a:cubicBezTo>
                      <a:pt x="1" y="5239"/>
                      <a:pt x="480" y="5916"/>
                      <a:pt x="1191" y="5916"/>
                    </a:cubicBezTo>
                    <a:cubicBezTo>
                      <a:pt x="1448" y="5916"/>
                      <a:pt x="1736" y="5827"/>
                      <a:pt x="2042" y="5639"/>
                    </a:cubicBezTo>
                    <a:cubicBezTo>
                      <a:pt x="3107" y="5018"/>
                      <a:pt x="4083" y="3243"/>
                      <a:pt x="4083" y="1823"/>
                    </a:cubicBezTo>
                    <a:cubicBezTo>
                      <a:pt x="4083" y="684"/>
                      <a:pt x="3527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792275" y="4302900"/>
                <a:ext cx="102100" cy="166450"/>
              </a:xfrm>
              <a:custGeom>
                <a:rect b="b" l="l" r="r" t="t"/>
                <a:pathLst>
                  <a:path extrusionOk="0" h="6658" w="4084">
                    <a:moveTo>
                      <a:pt x="2575" y="0"/>
                    </a:moveTo>
                    <a:lnTo>
                      <a:pt x="1" y="5681"/>
                    </a:lnTo>
                    <a:lnTo>
                      <a:pt x="1598" y="6657"/>
                    </a:lnTo>
                    <a:lnTo>
                      <a:pt x="4083" y="977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814475" y="4325775"/>
                <a:ext cx="102075" cy="147000"/>
              </a:xfrm>
              <a:custGeom>
                <a:rect b="b" l="l" r="r" t="t"/>
                <a:pathLst>
                  <a:path extrusionOk="0" h="5880" w="4083">
                    <a:moveTo>
                      <a:pt x="2876" y="0"/>
                    </a:moveTo>
                    <a:cubicBezTo>
                      <a:pt x="2623" y="0"/>
                      <a:pt x="2341" y="78"/>
                      <a:pt x="2042" y="239"/>
                    </a:cubicBezTo>
                    <a:cubicBezTo>
                      <a:pt x="976" y="861"/>
                      <a:pt x="0" y="2636"/>
                      <a:pt x="0" y="4144"/>
                    </a:cubicBezTo>
                    <a:cubicBezTo>
                      <a:pt x="0" y="5213"/>
                      <a:pt x="553" y="5879"/>
                      <a:pt x="1280" y="5879"/>
                    </a:cubicBezTo>
                    <a:cubicBezTo>
                      <a:pt x="1519" y="5879"/>
                      <a:pt x="1778" y="5807"/>
                      <a:pt x="2042" y="5653"/>
                    </a:cubicBezTo>
                    <a:cubicBezTo>
                      <a:pt x="3195" y="5032"/>
                      <a:pt x="4083" y="3257"/>
                      <a:pt x="4083" y="1748"/>
                    </a:cubicBezTo>
                    <a:cubicBezTo>
                      <a:pt x="4083" y="631"/>
                      <a:pt x="3596" y="0"/>
                      <a:pt x="2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843325" y="4361575"/>
                <a:ext cx="51050" cy="74750"/>
              </a:xfrm>
              <a:custGeom>
                <a:rect b="b" l="l" r="r" t="t"/>
                <a:pathLst>
                  <a:path extrusionOk="0" h="2990" w="2042">
                    <a:moveTo>
                      <a:pt x="1460" y="1"/>
                    </a:moveTo>
                    <a:cubicBezTo>
                      <a:pt x="1339" y="1"/>
                      <a:pt x="1205" y="45"/>
                      <a:pt x="1065" y="139"/>
                    </a:cubicBezTo>
                    <a:cubicBezTo>
                      <a:pt x="444" y="494"/>
                      <a:pt x="0" y="1381"/>
                      <a:pt x="0" y="2091"/>
                    </a:cubicBezTo>
                    <a:cubicBezTo>
                      <a:pt x="0" y="2690"/>
                      <a:pt x="250" y="2990"/>
                      <a:pt x="637" y="2990"/>
                    </a:cubicBezTo>
                    <a:cubicBezTo>
                      <a:pt x="766" y="2990"/>
                      <a:pt x="910" y="2957"/>
                      <a:pt x="1065" y="2890"/>
                    </a:cubicBezTo>
                    <a:cubicBezTo>
                      <a:pt x="1598" y="2535"/>
                      <a:pt x="2041" y="1647"/>
                      <a:pt x="2041" y="937"/>
                    </a:cubicBezTo>
                    <a:cubicBezTo>
                      <a:pt x="2041" y="349"/>
                      <a:pt x="1800" y="1"/>
                      <a:pt x="14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1810025" y="4289575"/>
                <a:ext cx="74600" cy="125575"/>
              </a:xfrm>
              <a:custGeom>
                <a:rect b="b" l="l" r="r" t="t"/>
                <a:pathLst>
                  <a:path extrusionOk="0" h="5023" w="2984">
                    <a:moveTo>
                      <a:pt x="1598" y="1"/>
                    </a:moveTo>
                    <a:lnTo>
                      <a:pt x="1" y="888"/>
                    </a:lnTo>
                    <a:lnTo>
                      <a:pt x="1" y="4261"/>
                    </a:lnTo>
                    <a:cubicBezTo>
                      <a:pt x="1" y="4261"/>
                      <a:pt x="799" y="4616"/>
                      <a:pt x="1687" y="4971"/>
                    </a:cubicBezTo>
                    <a:cubicBezTo>
                      <a:pt x="1815" y="5006"/>
                      <a:pt x="1932" y="5023"/>
                      <a:pt x="2038" y="5023"/>
                    </a:cubicBezTo>
                    <a:cubicBezTo>
                      <a:pt x="2746" y="5023"/>
                      <a:pt x="2984" y="4288"/>
                      <a:pt x="2752" y="3285"/>
                    </a:cubicBezTo>
                    <a:cubicBezTo>
                      <a:pt x="2308" y="1865"/>
                      <a:pt x="1598" y="1"/>
                      <a:pt x="1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767875" y="4291800"/>
                <a:ext cx="42175" cy="104325"/>
              </a:xfrm>
              <a:custGeom>
                <a:rect b="b" l="l" r="r" t="t"/>
                <a:pathLst>
                  <a:path extrusionOk="0" h="4173" w="1687">
                    <a:moveTo>
                      <a:pt x="0" y="1"/>
                    </a:moveTo>
                    <a:lnTo>
                      <a:pt x="0" y="3196"/>
                    </a:lnTo>
                    <a:lnTo>
                      <a:pt x="1687" y="4172"/>
                    </a:lnTo>
                    <a:lnTo>
                      <a:pt x="1687" y="7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131050" y="3928950"/>
                <a:ext cx="102100" cy="147925"/>
              </a:xfrm>
              <a:custGeom>
                <a:rect b="b" l="l" r="r" t="t"/>
                <a:pathLst>
                  <a:path extrusionOk="0" h="5917" w="4084">
                    <a:moveTo>
                      <a:pt x="2797" y="0"/>
                    </a:moveTo>
                    <a:cubicBezTo>
                      <a:pt x="2559" y="0"/>
                      <a:pt x="2303" y="73"/>
                      <a:pt x="2042" y="225"/>
                    </a:cubicBezTo>
                    <a:cubicBezTo>
                      <a:pt x="888" y="935"/>
                      <a:pt x="1" y="2622"/>
                      <a:pt x="1" y="4130"/>
                    </a:cubicBezTo>
                    <a:cubicBezTo>
                      <a:pt x="1" y="5239"/>
                      <a:pt x="480" y="5916"/>
                      <a:pt x="1191" y="5916"/>
                    </a:cubicBezTo>
                    <a:cubicBezTo>
                      <a:pt x="1448" y="5916"/>
                      <a:pt x="1736" y="5828"/>
                      <a:pt x="2042" y="5639"/>
                    </a:cubicBezTo>
                    <a:cubicBezTo>
                      <a:pt x="3107" y="5018"/>
                      <a:pt x="4083" y="3243"/>
                      <a:pt x="4083" y="1823"/>
                    </a:cubicBezTo>
                    <a:cubicBezTo>
                      <a:pt x="4083" y="684"/>
                      <a:pt x="3528" y="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148800" y="3932350"/>
                <a:ext cx="102100" cy="164225"/>
              </a:xfrm>
              <a:custGeom>
                <a:rect b="b" l="l" r="r" t="t"/>
                <a:pathLst>
                  <a:path extrusionOk="0" h="6569" w="4084">
                    <a:moveTo>
                      <a:pt x="2575" y="0"/>
                    </a:moveTo>
                    <a:lnTo>
                      <a:pt x="1" y="5681"/>
                    </a:lnTo>
                    <a:lnTo>
                      <a:pt x="1598" y="6568"/>
                    </a:lnTo>
                    <a:lnTo>
                      <a:pt x="4084" y="888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1171000" y="3953000"/>
                <a:ext cx="102100" cy="147325"/>
              </a:xfrm>
              <a:custGeom>
                <a:rect b="b" l="l" r="r" t="t"/>
                <a:pathLst>
                  <a:path extrusionOk="0" h="5893" w="4084">
                    <a:moveTo>
                      <a:pt x="2876" y="1"/>
                    </a:moveTo>
                    <a:cubicBezTo>
                      <a:pt x="2623" y="1"/>
                      <a:pt x="2341" y="78"/>
                      <a:pt x="2042" y="239"/>
                    </a:cubicBezTo>
                    <a:cubicBezTo>
                      <a:pt x="888" y="861"/>
                      <a:pt x="0" y="2636"/>
                      <a:pt x="0" y="4145"/>
                    </a:cubicBezTo>
                    <a:cubicBezTo>
                      <a:pt x="0" y="5262"/>
                      <a:pt x="487" y="5892"/>
                      <a:pt x="1208" y="5892"/>
                    </a:cubicBezTo>
                    <a:cubicBezTo>
                      <a:pt x="1461" y="5892"/>
                      <a:pt x="1742" y="5815"/>
                      <a:pt x="2042" y="5654"/>
                    </a:cubicBezTo>
                    <a:cubicBezTo>
                      <a:pt x="3196" y="5032"/>
                      <a:pt x="4083" y="3257"/>
                      <a:pt x="4083" y="1748"/>
                    </a:cubicBezTo>
                    <a:cubicBezTo>
                      <a:pt x="4083" y="631"/>
                      <a:pt x="3597" y="1"/>
                      <a:pt x="2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1199850" y="3988825"/>
                <a:ext cx="51050" cy="75675"/>
              </a:xfrm>
              <a:custGeom>
                <a:rect b="b" l="l" r="r" t="t"/>
                <a:pathLst>
                  <a:path extrusionOk="0" h="3027" w="2042">
                    <a:moveTo>
                      <a:pt x="1460" y="0"/>
                    </a:moveTo>
                    <a:cubicBezTo>
                      <a:pt x="1339" y="0"/>
                      <a:pt x="1205" y="44"/>
                      <a:pt x="1065" y="138"/>
                    </a:cubicBezTo>
                    <a:cubicBezTo>
                      <a:pt x="444" y="493"/>
                      <a:pt x="0" y="1380"/>
                      <a:pt x="0" y="2090"/>
                    </a:cubicBezTo>
                    <a:cubicBezTo>
                      <a:pt x="0" y="2679"/>
                      <a:pt x="241" y="3027"/>
                      <a:pt x="617" y="3027"/>
                    </a:cubicBezTo>
                    <a:cubicBezTo>
                      <a:pt x="751" y="3027"/>
                      <a:pt x="902" y="2983"/>
                      <a:pt x="1065" y="2889"/>
                    </a:cubicBezTo>
                    <a:cubicBezTo>
                      <a:pt x="1598" y="2534"/>
                      <a:pt x="2042" y="1647"/>
                      <a:pt x="2042" y="937"/>
                    </a:cubicBezTo>
                    <a:cubicBezTo>
                      <a:pt x="2042" y="348"/>
                      <a:pt x="1800" y="0"/>
                      <a:pt x="1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1166550" y="3932350"/>
                <a:ext cx="74325" cy="110025"/>
              </a:xfrm>
              <a:custGeom>
                <a:rect b="b" l="l" r="r" t="t"/>
                <a:pathLst>
                  <a:path extrusionOk="0" h="4401" w="2973">
                    <a:moveTo>
                      <a:pt x="1865" y="0"/>
                    </a:moveTo>
                    <a:lnTo>
                      <a:pt x="1" y="267"/>
                    </a:lnTo>
                    <a:lnTo>
                      <a:pt x="1" y="3639"/>
                    </a:lnTo>
                    <a:cubicBezTo>
                      <a:pt x="1" y="3639"/>
                      <a:pt x="800" y="3994"/>
                      <a:pt x="1687" y="4349"/>
                    </a:cubicBezTo>
                    <a:cubicBezTo>
                      <a:pt x="1815" y="4384"/>
                      <a:pt x="1932" y="4401"/>
                      <a:pt x="2038" y="4401"/>
                    </a:cubicBezTo>
                    <a:cubicBezTo>
                      <a:pt x="2744" y="4401"/>
                      <a:pt x="2972" y="3666"/>
                      <a:pt x="2663" y="2663"/>
                    </a:cubicBezTo>
                    <a:cubicBezTo>
                      <a:pt x="2308" y="1243"/>
                      <a:pt x="1865" y="0"/>
                      <a:pt x="1865" y="0"/>
                    </a:cubicBezTo>
                    <a:close/>
                  </a:path>
                </a:pathLst>
              </a:custGeom>
              <a:solidFill>
                <a:srgbClr val="DED1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1124400" y="3921250"/>
                <a:ext cx="42175" cy="102100"/>
              </a:xfrm>
              <a:custGeom>
                <a:rect b="b" l="l" r="r" t="t"/>
                <a:pathLst>
                  <a:path extrusionOk="0" h="4084" w="1687">
                    <a:moveTo>
                      <a:pt x="1" y="1"/>
                    </a:moveTo>
                    <a:lnTo>
                      <a:pt x="1" y="3107"/>
                    </a:lnTo>
                    <a:lnTo>
                      <a:pt x="1687" y="4083"/>
                    </a:lnTo>
                    <a:lnTo>
                      <a:pt x="1687" y="7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D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1124400" y="3921250"/>
                <a:ext cx="685650" cy="474875"/>
              </a:xfrm>
              <a:custGeom>
                <a:rect b="b" l="l" r="r" t="t"/>
                <a:pathLst>
                  <a:path extrusionOk="0" h="18995" w="27426">
                    <a:moveTo>
                      <a:pt x="1" y="1"/>
                    </a:moveTo>
                    <a:lnTo>
                      <a:pt x="1" y="3196"/>
                    </a:lnTo>
                    <a:lnTo>
                      <a:pt x="27426" y="18994"/>
                    </a:lnTo>
                    <a:lnTo>
                      <a:pt x="27426" y="157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1124400" y="3894625"/>
                <a:ext cx="725600" cy="419400"/>
              </a:xfrm>
              <a:custGeom>
                <a:rect b="b" l="l" r="r" t="t"/>
                <a:pathLst>
                  <a:path extrusionOk="0" h="16776" w="29024">
                    <a:moveTo>
                      <a:pt x="1687" y="1"/>
                    </a:moveTo>
                    <a:lnTo>
                      <a:pt x="1" y="1066"/>
                    </a:lnTo>
                    <a:lnTo>
                      <a:pt x="27426" y="16775"/>
                    </a:lnTo>
                    <a:lnTo>
                      <a:pt x="29023" y="15799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710175" y="4236325"/>
                <a:ext cx="64375" cy="28875"/>
              </a:xfrm>
              <a:custGeom>
                <a:rect b="b" l="l" r="r" t="t"/>
                <a:pathLst>
                  <a:path extrusionOk="0" h="1155" w="2575">
                    <a:moveTo>
                      <a:pt x="1243" y="1"/>
                    </a:moveTo>
                    <a:cubicBezTo>
                      <a:pt x="533" y="1"/>
                      <a:pt x="1" y="267"/>
                      <a:pt x="1" y="622"/>
                    </a:cubicBezTo>
                    <a:cubicBezTo>
                      <a:pt x="1" y="888"/>
                      <a:pt x="533" y="1155"/>
                      <a:pt x="1243" y="1155"/>
                    </a:cubicBezTo>
                    <a:cubicBezTo>
                      <a:pt x="1953" y="1155"/>
                      <a:pt x="2575" y="888"/>
                      <a:pt x="2575" y="622"/>
                    </a:cubicBezTo>
                    <a:cubicBezTo>
                      <a:pt x="2575" y="267"/>
                      <a:pt x="1953" y="1"/>
                      <a:pt x="12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1710175" y="4016675"/>
                <a:ext cx="64375" cy="233000"/>
              </a:xfrm>
              <a:custGeom>
                <a:rect b="b" l="l" r="r" t="t"/>
                <a:pathLst>
                  <a:path extrusionOk="0" h="9320" w="2575">
                    <a:moveTo>
                      <a:pt x="1" y="0"/>
                    </a:moveTo>
                    <a:lnTo>
                      <a:pt x="1" y="9319"/>
                    </a:lnTo>
                    <a:lnTo>
                      <a:pt x="2575" y="931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1213150" y="3950100"/>
                <a:ext cx="64375" cy="31100"/>
              </a:xfrm>
              <a:custGeom>
                <a:rect b="b" l="l" r="r" t="t"/>
                <a:pathLst>
                  <a:path extrusionOk="0" h="1244" w="2575">
                    <a:moveTo>
                      <a:pt x="1243" y="0"/>
                    </a:moveTo>
                    <a:cubicBezTo>
                      <a:pt x="533" y="0"/>
                      <a:pt x="1" y="267"/>
                      <a:pt x="1" y="622"/>
                    </a:cubicBezTo>
                    <a:cubicBezTo>
                      <a:pt x="1" y="888"/>
                      <a:pt x="533" y="1243"/>
                      <a:pt x="1243" y="1243"/>
                    </a:cubicBezTo>
                    <a:cubicBezTo>
                      <a:pt x="1953" y="1243"/>
                      <a:pt x="2575" y="888"/>
                      <a:pt x="2575" y="622"/>
                    </a:cubicBezTo>
                    <a:cubicBezTo>
                      <a:pt x="2575" y="267"/>
                      <a:pt x="1953" y="0"/>
                      <a:pt x="1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1213150" y="3803650"/>
                <a:ext cx="64375" cy="162000"/>
              </a:xfrm>
              <a:custGeom>
                <a:rect b="b" l="l" r="r" t="t"/>
                <a:pathLst>
                  <a:path extrusionOk="0" h="6480" w="2575">
                    <a:moveTo>
                      <a:pt x="1" y="1"/>
                    </a:moveTo>
                    <a:lnTo>
                      <a:pt x="1" y="6480"/>
                    </a:lnTo>
                    <a:lnTo>
                      <a:pt x="2575" y="6480"/>
                    </a:lnTo>
                    <a:lnTo>
                      <a:pt x="2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3063700" y="3546950"/>
                <a:ext cx="102075" cy="147000"/>
              </a:xfrm>
              <a:custGeom>
                <a:rect b="b" l="l" r="r" t="t"/>
                <a:pathLst>
                  <a:path extrusionOk="0" h="5880" w="4083">
                    <a:moveTo>
                      <a:pt x="2875" y="1"/>
                    </a:moveTo>
                    <a:cubicBezTo>
                      <a:pt x="2623" y="1"/>
                      <a:pt x="2341" y="78"/>
                      <a:pt x="2041" y="239"/>
                    </a:cubicBezTo>
                    <a:cubicBezTo>
                      <a:pt x="976" y="861"/>
                      <a:pt x="0" y="2636"/>
                      <a:pt x="0" y="4145"/>
                    </a:cubicBezTo>
                    <a:cubicBezTo>
                      <a:pt x="0" y="5213"/>
                      <a:pt x="553" y="5879"/>
                      <a:pt x="1280" y="5879"/>
                    </a:cubicBezTo>
                    <a:cubicBezTo>
                      <a:pt x="1519" y="5879"/>
                      <a:pt x="1778" y="5807"/>
                      <a:pt x="2041" y="5653"/>
                    </a:cubicBezTo>
                    <a:cubicBezTo>
                      <a:pt x="3195" y="5032"/>
                      <a:pt x="4083" y="3257"/>
                      <a:pt x="4083" y="1748"/>
                    </a:cubicBezTo>
                    <a:cubicBezTo>
                      <a:pt x="4083" y="631"/>
                      <a:pt x="3596" y="1"/>
                      <a:pt x="28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3081450" y="3548475"/>
                <a:ext cx="104300" cy="166450"/>
              </a:xfrm>
              <a:custGeom>
                <a:rect b="b" l="l" r="r" t="t"/>
                <a:pathLst>
                  <a:path extrusionOk="0" h="6658" w="4172">
                    <a:moveTo>
                      <a:pt x="2574" y="1"/>
                    </a:moveTo>
                    <a:lnTo>
                      <a:pt x="0" y="5681"/>
                    </a:lnTo>
                    <a:lnTo>
                      <a:pt x="1686" y="6657"/>
                    </a:lnTo>
                    <a:lnTo>
                      <a:pt x="4172" y="888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3105850" y="3570400"/>
                <a:ext cx="102100" cy="147925"/>
              </a:xfrm>
              <a:custGeom>
                <a:rect b="b" l="l" r="r" t="t"/>
                <a:pathLst>
                  <a:path extrusionOk="0" h="5917" w="4084">
                    <a:moveTo>
                      <a:pt x="2854" y="1"/>
                    </a:moveTo>
                    <a:cubicBezTo>
                      <a:pt x="2601" y="1"/>
                      <a:pt x="2324" y="89"/>
                      <a:pt x="2042" y="278"/>
                    </a:cubicBezTo>
                    <a:cubicBezTo>
                      <a:pt x="888" y="899"/>
                      <a:pt x="0" y="2585"/>
                      <a:pt x="0" y="4094"/>
                    </a:cubicBezTo>
                    <a:cubicBezTo>
                      <a:pt x="0" y="5233"/>
                      <a:pt x="506" y="5916"/>
                      <a:pt x="1250" y="5916"/>
                    </a:cubicBezTo>
                    <a:cubicBezTo>
                      <a:pt x="1492" y="5916"/>
                      <a:pt x="1759" y="5844"/>
                      <a:pt x="2042" y="5692"/>
                    </a:cubicBezTo>
                    <a:cubicBezTo>
                      <a:pt x="3107" y="4982"/>
                      <a:pt x="4083" y="3295"/>
                      <a:pt x="4083" y="1786"/>
                    </a:cubicBezTo>
                    <a:cubicBezTo>
                      <a:pt x="4083" y="678"/>
                      <a:pt x="3556" y="1"/>
                      <a:pt x="2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134700" y="3607125"/>
                <a:ext cx="51050" cy="73550"/>
              </a:xfrm>
              <a:custGeom>
                <a:rect b="b" l="l" r="r" t="t"/>
                <a:pathLst>
                  <a:path extrusionOk="0" h="2942" w="2042">
                    <a:moveTo>
                      <a:pt x="1433" y="1"/>
                    </a:moveTo>
                    <a:cubicBezTo>
                      <a:pt x="1297" y="1"/>
                      <a:pt x="1143" y="45"/>
                      <a:pt x="976" y="140"/>
                    </a:cubicBezTo>
                    <a:cubicBezTo>
                      <a:pt x="444" y="406"/>
                      <a:pt x="0" y="1294"/>
                      <a:pt x="0" y="2093"/>
                    </a:cubicBezTo>
                    <a:cubicBezTo>
                      <a:pt x="0" y="2612"/>
                      <a:pt x="238" y="2942"/>
                      <a:pt x="574" y="2942"/>
                    </a:cubicBezTo>
                    <a:cubicBezTo>
                      <a:pt x="697" y="2942"/>
                      <a:pt x="834" y="2898"/>
                      <a:pt x="976" y="2803"/>
                    </a:cubicBezTo>
                    <a:cubicBezTo>
                      <a:pt x="1598" y="2536"/>
                      <a:pt x="2042" y="1649"/>
                      <a:pt x="2042" y="850"/>
                    </a:cubicBezTo>
                    <a:cubicBezTo>
                      <a:pt x="2042" y="330"/>
                      <a:pt x="1804" y="1"/>
                      <a:pt x="1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101400" y="3532950"/>
                <a:ext cx="72250" cy="126275"/>
              </a:xfrm>
              <a:custGeom>
                <a:rect b="b" l="l" r="r" t="t"/>
                <a:pathLst>
                  <a:path extrusionOk="0" h="5051" w="2890">
                    <a:moveTo>
                      <a:pt x="1510" y="1"/>
                    </a:moveTo>
                    <a:lnTo>
                      <a:pt x="1" y="977"/>
                    </a:lnTo>
                    <a:lnTo>
                      <a:pt x="1" y="4261"/>
                    </a:lnTo>
                    <a:cubicBezTo>
                      <a:pt x="1" y="4261"/>
                      <a:pt x="711" y="4705"/>
                      <a:pt x="1687" y="4971"/>
                    </a:cubicBezTo>
                    <a:cubicBezTo>
                      <a:pt x="1822" y="5025"/>
                      <a:pt x="1945" y="5050"/>
                      <a:pt x="2055" y="5050"/>
                    </a:cubicBezTo>
                    <a:cubicBezTo>
                      <a:pt x="2668" y="5050"/>
                      <a:pt x="2889" y="4263"/>
                      <a:pt x="2664" y="3284"/>
                    </a:cubicBezTo>
                    <a:cubicBezTo>
                      <a:pt x="2308" y="1864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3059250" y="3537400"/>
                <a:ext cx="42175" cy="102075"/>
              </a:xfrm>
              <a:custGeom>
                <a:rect b="b" l="l" r="r" t="t"/>
                <a:pathLst>
                  <a:path extrusionOk="0" h="4083" w="1687">
                    <a:moveTo>
                      <a:pt x="1" y="0"/>
                    </a:moveTo>
                    <a:lnTo>
                      <a:pt x="1" y="3195"/>
                    </a:lnTo>
                    <a:lnTo>
                      <a:pt x="1687" y="4083"/>
                    </a:lnTo>
                    <a:lnTo>
                      <a:pt x="1687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420225" y="3174175"/>
                <a:ext cx="102075" cy="147325"/>
              </a:xfrm>
              <a:custGeom>
                <a:rect b="b" l="l" r="r" t="t"/>
                <a:pathLst>
                  <a:path extrusionOk="0" h="5893" w="4083">
                    <a:moveTo>
                      <a:pt x="2876" y="1"/>
                    </a:moveTo>
                    <a:cubicBezTo>
                      <a:pt x="2623" y="1"/>
                      <a:pt x="2341" y="78"/>
                      <a:pt x="2042" y="240"/>
                    </a:cubicBezTo>
                    <a:cubicBezTo>
                      <a:pt x="888" y="861"/>
                      <a:pt x="0" y="2636"/>
                      <a:pt x="0" y="4145"/>
                    </a:cubicBezTo>
                    <a:cubicBezTo>
                      <a:pt x="0" y="5262"/>
                      <a:pt x="487" y="5892"/>
                      <a:pt x="1208" y="5892"/>
                    </a:cubicBezTo>
                    <a:cubicBezTo>
                      <a:pt x="1460" y="5892"/>
                      <a:pt x="1742" y="5815"/>
                      <a:pt x="2042" y="5654"/>
                    </a:cubicBezTo>
                    <a:cubicBezTo>
                      <a:pt x="3195" y="5032"/>
                      <a:pt x="4083" y="3257"/>
                      <a:pt x="4083" y="1748"/>
                    </a:cubicBezTo>
                    <a:cubicBezTo>
                      <a:pt x="4083" y="631"/>
                      <a:pt x="3596" y="1"/>
                      <a:pt x="2876" y="1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2437975" y="3175725"/>
                <a:ext cx="104300" cy="166425"/>
              </a:xfrm>
              <a:custGeom>
                <a:rect b="b" l="l" r="r" t="t"/>
                <a:pathLst>
                  <a:path extrusionOk="0" h="6657" w="4172">
                    <a:moveTo>
                      <a:pt x="2574" y="0"/>
                    </a:moveTo>
                    <a:lnTo>
                      <a:pt x="0" y="5680"/>
                    </a:lnTo>
                    <a:lnTo>
                      <a:pt x="1687" y="6657"/>
                    </a:lnTo>
                    <a:lnTo>
                      <a:pt x="4172" y="976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2462375" y="3197625"/>
                <a:ext cx="99875" cy="147925"/>
              </a:xfrm>
              <a:custGeom>
                <a:rect b="b" l="l" r="r" t="t"/>
                <a:pathLst>
                  <a:path extrusionOk="0" h="5917" w="3995">
                    <a:moveTo>
                      <a:pt x="2839" y="1"/>
                    </a:moveTo>
                    <a:cubicBezTo>
                      <a:pt x="2595" y="1"/>
                      <a:pt x="2325" y="89"/>
                      <a:pt x="2042" y="278"/>
                    </a:cubicBezTo>
                    <a:cubicBezTo>
                      <a:pt x="888" y="899"/>
                      <a:pt x="1" y="2674"/>
                      <a:pt x="1" y="4094"/>
                    </a:cubicBezTo>
                    <a:cubicBezTo>
                      <a:pt x="1" y="5233"/>
                      <a:pt x="506" y="5917"/>
                      <a:pt x="1250" y="5917"/>
                    </a:cubicBezTo>
                    <a:cubicBezTo>
                      <a:pt x="1492" y="5917"/>
                      <a:pt x="1759" y="5844"/>
                      <a:pt x="2042" y="5692"/>
                    </a:cubicBezTo>
                    <a:cubicBezTo>
                      <a:pt x="3107" y="4982"/>
                      <a:pt x="3995" y="3296"/>
                      <a:pt x="3995" y="1787"/>
                    </a:cubicBezTo>
                    <a:cubicBezTo>
                      <a:pt x="3995" y="678"/>
                      <a:pt x="3516" y="1"/>
                      <a:pt x="2839" y="1"/>
                    </a:cubicBezTo>
                    <a:close/>
                  </a:path>
                </a:pathLst>
              </a:custGeom>
              <a:solidFill>
                <a:srgbClr val="4637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491225" y="3234350"/>
                <a:ext cx="51050" cy="74500"/>
              </a:xfrm>
              <a:custGeom>
                <a:rect b="b" l="l" r="r" t="t"/>
                <a:pathLst>
                  <a:path extrusionOk="0" h="2980" w="2042">
                    <a:moveTo>
                      <a:pt x="1394" y="1"/>
                    </a:moveTo>
                    <a:cubicBezTo>
                      <a:pt x="1262" y="1"/>
                      <a:pt x="1119" y="45"/>
                      <a:pt x="977" y="140"/>
                    </a:cubicBezTo>
                    <a:cubicBezTo>
                      <a:pt x="444" y="406"/>
                      <a:pt x="0" y="1294"/>
                      <a:pt x="0" y="2093"/>
                    </a:cubicBezTo>
                    <a:cubicBezTo>
                      <a:pt x="0" y="2643"/>
                      <a:pt x="267" y="2980"/>
                      <a:pt x="635" y="2980"/>
                    </a:cubicBezTo>
                    <a:cubicBezTo>
                      <a:pt x="741" y="2980"/>
                      <a:pt x="857" y="2952"/>
                      <a:pt x="977" y="2892"/>
                    </a:cubicBezTo>
                    <a:cubicBezTo>
                      <a:pt x="1509" y="2537"/>
                      <a:pt x="2042" y="1649"/>
                      <a:pt x="2042" y="850"/>
                    </a:cubicBezTo>
                    <a:cubicBezTo>
                      <a:pt x="2042" y="330"/>
                      <a:pt x="1756" y="1"/>
                      <a:pt x="1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2455725" y="3175725"/>
                <a:ext cx="74450" cy="110725"/>
              </a:xfrm>
              <a:custGeom>
                <a:rect b="b" l="l" r="r" t="t"/>
                <a:pathLst>
                  <a:path extrusionOk="0" h="4429" w="2978">
                    <a:moveTo>
                      <a:pt x="1864" y="0"/>
                    </a:moveTo>
                    <a:lnTo>
                      <a:pt x="0" y="355"/>
                    </a:lnTo>
                    <a:lnTo>
                      <a:pt x="0" y="3639"/>
                    </a:lnTo>
                    <a:cubicBezTo>
                      <a:pt x="0" y="3639"/>
                      <a:pt x="799" y="4083"/>
                      <a:pt x="1775" y="4349"/>
                    </a:cubicBezTo>
                    <a:cubicBezTo>
                      <a:pt x="1911" y="4403"/>
                      <a:pt x="2034" y="4429"/>
                      <a:pt x="2145" y="4429"/>
                    </a:cubicBezTo>
                    <a:cubicBezTo>
                      <a:pt x="2757" y="4429"/>
                      <a:pt x="2977" y="3654"/>
                      <a:pt x="2752" y="2751"/>
                    </a:cubicBezTo>
                    <a:cubicBezTo>
                      <a:pt x="2397" y="1243"/>
                      <a:pt x="1864" y="0"/>
                      <a:pt x="1864" y="0"/>
                    </a:cubicBezTo>
                    <a:close/>
                  </a:path>
                </a:pathLst>
              </a:custGeom>
              <a:solidFill>
                <a:srgbClr val="DED1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2415775" y="3164625"/>
                <a:ext cx="39975" cy="102075"/>
              </a:xfrm>
              <a:custGeom>
                <a:rect b="b" l="l" r="r" t="t"/>
                <a:pathLst>
                  <a:path extrusionOk="0" h="4083" w="1599">
                    <a:moveTo>
                      <a:pt x="1" y="0"/>
                    </a:moveTo>
                    <a:lnTo>
                      <a:pt x="1" y="3195"/>
                    </a:lnTo>
                    <a:lnTo>
                      <a:pt x="1598" y="4083"/>
                    </a:lnTo>
                    <a:lnTo>
                      <a:pt x="1598" y="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2415775" y="3164625"/>
                <a:ext cx="685650" cy="474850"/>
              </a:xfrm>
              <a:custGeom>
                <a:rect b="b" l="l" r="r" t="t"/>
                <a:pathLst>
                  <a:path extrusionOk="0" h="18994" w="27426">
                    <a:moveTo>
                      <a:pt x="1" y="0"/>
                    </a:moveTo>
                    <a:lnTo>
                      <a:pt x="1" y="3284"/>
                    </a:lnTo>
                    <a:lnTo>
                      <a:pt x="27426" y="18994"/>
                    </a:lnTo>
                    <a:lnTo>
                      <a:pt x="27426" y="157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2415775" y="3140200"/>
                <a:ext cx="723375" cy="419400"/>
              </a:xfrm>
              <a:custGeom>
                <a:rect b="b" l="l" r="r" t="t"/>
                <a:pathLst>
                  <a:path extrusionOk="0" h="16776" w="28935">
                    <a:moveTo>
                      <a:pt x="1598" y="1"/>
                    </a:moveTo>
                    <a:lnTo>
                      <a:pt x="1" y="977"/>
                    </a:lnTo>
                    <a:lnTo>
                      <a:pt x="27337" y="16776"/>
                    </a:lnTo>
                    <a:lnTo>
                      <a:pt x="28935" y="15711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2999350" y="3479700"/>
                <a:ext cx="64375" cy="31100"/>
              </a:xfrm>
              <a:custGeom>
                <a:rect b="b" l="l" r="r" t="t"/>
                <a:pathLst>
                  <a:path extrusionOk="0" h="1244" w="2575">
                    <a:moveTo>
                      <a:pt x="1331" y="0"/>
                    </a:moveTo>
                    <a:cubicBezTo>
                      <a:pt x="621" y="0"/>
                      <a:pt x="0" y="267"/>
                      <a:pt x="0" y="622"/>
                    </a:cubicBezTo>
                    <a:cubicBezTo>
                      <a:pt x="0" y="977"/>
                      <a:pt x="621" y="1243"/>
                      <a:pt x="1331" y="1243"/>
                    </a:cubicBezTo>
                    <a:cubicBezTo>
                      <a:pt x="2042" y="1243"/>
                      <a:pt x="2574" y="977"/>
                      <a:pt x="2574" y="622"/>
                    </a:cubicBezTo>
                    <a:cubicBezTo>
                      <a:pt x="2574" y="267"/>
                      <a:pt x="2042" y="0"/>
                      <a:pt x="13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2999350" y="3260025"/>
                <a:ext cx="64375" cy="235225"/>
              </a:xfrm>
              <a:custGeom>
                <a:rect b="b" l="l" r="r" t="t"/>
                <a:pathLst>
                  <a:path extrusionOk="0" h="9409" w="2575">
                    <a:moveTo>
                      <a:pt x="0" y="1"/>
                    </a:moveTo>
                    <a:lnTo>
                      <a:pt x="0" y="9409"/>
                    </a:lnTo>
                    <a:lnTo>
                      <a:pt x="2574" y="9409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2502325" y="3193475"/>
                <a:ext cx="64350" cy="31075"/>
              </a:xfrm>
              <a:custGeom>
                <a:rect b="b" l="l" r="r" t="t"/>
                <a:pathLst>
                  <a:path extrusionOk="0" h="1243" w="2574">
                    <a:moveTo>
                      <a:pt x="1331" y="0"/>
                    </a:moveTo>
                    <a:cubicBezTo>
                      <a:pt x="621" y="0"/>
                      <a:pt x="0" y="355"/>
                      <a:pt x="0" y="621"/>
                    </a:cubicBezTo>
                    <a:cubicBezTo>
                      <a:pt x="0" y="976"/>
                      <a:pt x="621" y="1243"/>
                      <a:pt x="1331" y="1243"/>
                    </a:cubicBezTo>
                    <a:cubicBezTo>
                      <a:pt x="2041" y="1243"/>
                      <a:pt x="2574" y="976"/>
                      <a:pt x="2574" y="621"/>
                    </a:cubicBezTo>
                    <a:cubicBezTo>
                      <a:pt x="2574" y="355"/>
                      <a:pt x="2041" y="0"/>
                      <a:pt x="1331" y="0"/>
                    </a:cubicBezTo>
                    <a:close/>
                  </a:path>
                </a:pathLst>
              </a:custGeom>
              <a:solidFill>
                <a:srgbClr val="DED1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2502325" y="3049250"/>
                <a:ext cx="64350" cy="159775"/>
              </a:xfrm>
              <a:custGeom>
                <a:rect b="b" l="l" r="r" t="t"/>
                <a:pathLst>
                  <a:path extrusionOk="0" h="6391" w="2574">
                    <a:moveTo>
                      <a:pt x="0" y="0"/>
                    </a:moveTo>
                    <a:lnTo>
                      <a:pt x="0" y="6390"/>
                    </a:lnTo>
                    <a:lnTo>
                      <a:pt x="2574" y="639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DED1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1029000" y="2818475"/>
                <a:ext cx="2150100" cy="1240375"/>
              </a:xfrm>
              <a:custGeom>
                <a:rect b="b" l="l" r="r" t="t"/>
                <a:pathLst>
                  <a:path extrusionOk="0" h="49615" w="86004">
                    <a:moveTo>
                      <a:pt x="60797" y="1"/>
                    </a:moveTo>
                    <a:lnTo>
                      <a:pt x="0" y="35147"/>
                    </a:lnTo>
                    <a:lnTo>
                      <a:pt x="25029" y="49614"/>
                    </a:lnTo>
                    <a:lnTo>
                      <a:pt x="86003" y="14379"/>
                    </a:lnTo>
                    <a:lnTo>
                      <a:pt x="60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1029000" y="3697150"/>
                <a:ext cx="625725" cy="432700"/>
              </a:xfrm>
              <a:custGeom>
                <a:rect b="b" l="l" r="r" t="t"/>
                <a:pathLst>
                  <a:path extrusionOk="0" h="17308" w="25029">
                    <a:moveTo>
                      <a:pt x="0" y="0"/>
                    </a:moveTo>
                    <a:lnTo>
                      <a:pt x="0" y="2841"/>
                    </a:lnTo>
                    <a:lnTo>
                      <a:pt x="25029" y="17308"/>
                    </a:lnTo>
                    <a:lnTo>
                      <a:pt x="25029" y="14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1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1654700" y="3177925"/>
                <a:ext cx="1524400" cy="951925"/>
              </a:xfrm>
              <a:custGeom>
                <a:rect b="b" l="l" r="r" t="t"/>
                <a:pathLst>
                  <a:path extrusionOk="0" h="38077" w="60976">
                    <a:moveTo>
                      <a:pt x="60975" y="1"/>
                    </a:moveTo>
                    <a:lnTo>
                      <a:pt x="1" y="35236"/>
                    </a:lnTo>
                    <a:lnTo>
                      <a:pt x="1" y="38077"/>
                    </a:lnTo>
                    <a:lnTo>
                      <a:pt x="60975" y="2841"/>
                    </a:lnTo>
                    <a:lnTo>
                      <a:pt x="609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1077800" y="3561800"/>
                <a:ext cx="583600" cy="470425"/>
              </a:xfrm>
              <a:custGeom>
                <a:rect b="b" l="l" r="r" t="t"/>
                <a:pathLst>
                  <a:path extrusionOk="0" h="18817" w="23344">
                    <a:moveTo>
                      <a:pt x="1" y="0"/>
                    </a:moveTo>
                    <a:lnTo>
                      <a:pt x="1" y="5326"/>
                    </a:lnTo>
                    <a:lnTo>
                      <a:pt x="23343" y="18816"/>
                    </a:lnTo>
                    <a:lnTo>
                      <a:pt x="23343" y="134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C6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661375" y="3224525"/>
                <a:ext cx="1169350" cy="807700"/>
              </a:xfrm>
              <a:custGeom>
                <a:rect b="b" l="l" r="r" t="t"/>
                <a:pathLst>
                  <a:path extrusionOk="0" h="32308" w="46774">
                    <a:moveTo>
                      <a:pt x="46774" y="1"/>
                    </a:moveTo>
                    <a:lnTo>
                      <a:pt x="0" y="26982"/>
                    </a:lnTo>
                    <a:lnTo>
                      <a:pt x="0" y="32307"/>
                    </a:lnTo>
                    <a:lnTo>
                      <a:pt x="46774" y="5326"/>
                    </a:lnTo>
                    <a:lnTo>
                      <a:pt x="4677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2242700" y="2474550"/>
                <a:ext cx="852075" cy="750000"/>
              </a:xfrm>
              <a:custGeom>
                <a:rect b="b" l="l" r="r" t="t"/>
                <a:pathLst>
                  <a:path extrusionOk="0" h="30000" w="34083">
                    <a:moveTo>
                      <a:pt x="10829" y="1"/>
                    </a:moveTo>
                    <a:lnTo>
                      <a:pt x="1" y="16509"/>
                    </a:lnTo>
                    <a:lnTo>
                      <a:pt x="23521" y="30000"/>
                    </a:lnTo>
                    <a:lnTo>
                      <a:pt x="34083" y="13403"/>
                    </a:lnTo>
                    <a:lnTo>
                      <a:pt x="10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2830700" y="2809600"/>
                <a:ext cx="337300" cy="548075"/>
              </a:xfrm>
              <a:custGeom>
                <a:rect b="b" l="l" r="r" t="t"/>
                <a:pathLst>
                  <a:path extrusionOk="0" h="21923" w="13492">
                    <a:moveTo>
                      <a:pt x="10563" y="1"/>
                    </a:moveTo>
                    <a:lnTo>
                      <a:pt x="1" y="16598"/>
                    </a:lnTo>
                    <a:lnTo>
                      <a:pt x="1" y="21923"/>
                    </a:lnTo>
                    <a:cubicBezTo>
                      <a:pt x="1" y="21923"/>
                      <a:pt x="1953" y="20503"/>
                      <a:pt x="2752" y="19527"/>
                    </a:cubicBezTo>
                    <a:lnTo>
                      <a:pt x="13492" y="3107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2280425" y="2567500"/>
                <a:ext cx="710075" cy="609925"/>
              </a:xfrm>
              <a:custGeom>
                <a:rect b="b" l="l" r="r" t="t"/>
                <a:pathLst>
                  <a:path extrusionOk="0" h="24397" w="28403">
                    <a:moveTo>
                      <a:pt x="9717" y="0"/>
                    </a:moveTo>
                    <a:cubicBezTo>
                      <a:pt x="9249" y="0"/>
                      <a:pt x="8828" y="306"/>
                      <a:pt x="8432" y="1164"/>
                    </a:cubicBezTo>
                    <a:cubicBezTo>
                      <a:pt x="8077" y="1785"/>
                      <a:pt x="6569" y="2762"/>
                      <a:pt x="5947" y="3560"/>
                    </a:cubicBezTo>
                    <a:cubicBezTo>
                      <a:pt x="4350" y="5691"/>
                      <a:pt x="2308" y="8087"/>
                      <a:pt x="1687" y="9951"/>
                    </a:cubicBezTo>
                    <a:cubicBezTo>
                      <a:pt x="888" y="12170"/>
                      <a:pt x="1" y="12613"/>
                      <a:pt x="267" y="13501"/>
                    </a:cubicBezTo>
                    <a:cubicBezTo>
                      <a:pt x="533" y="14655"/>
                      <a:pt x="1687" y="14122"/>
                      <a:pt x="3107" y="15542"/>
                    </a:cubicBezTo>
                    <a:cubicBezTo>
                      <a:pt x="5858" y="18382"/>
                      <a:pt x="11983" y="20868"/>
                      <a:pt x="16332" y="23353"/>
                    </a:cubicBezTo>
                    <a:cubicBezTo>
                      <a:pt x="17653" y="24108"/>
                      <a:pt x="18582" y="24396"/>
                      <a:pt x="19249" y="24396"/>
                    </a:cubicBezTo>
                    <a:cubicBezTo>
                      <a:pt x="20775" y="24396"/>
                      <a:pt x="20931" y="22886"/>
                      <a:pt x="21302" y="22021"/>
                    </a:cubicBezTo>
                    <a:cubicBezTo>
                      <a:pt x="21834" y="20601"/>
                      <a:pt x="23254" y="19270"/>
                      <a:pt x="24142" y="17317"/>
                    </a:cubicBezTo>
                    <a:cubicBezTo>
                      <a:pt x="25118" y="15099"/>
                      <a:pt x="25296" y="12968"/>
                      <a:pt x="26361" y="11815"/>
                    </a:cubicBezTo>
                    <a:cubicBezTo>
                      <a:pt x="28402" y="9685"/>
                      <a:pt x="27603" y="9241"/>
                      <a:pt x="25740" y="8264"/>
                    </a:cubicBezTo>
                    <a:cubicBezTo>
                      <a:pt x="22899" y="6844"/>
                      <a:pt x="16775" y="3294"/>
                      <a:pt x="12604" y="1430"/>
                    </a:cubicBezTo>
                    <a:cubicBezTo>
                      <a:pt x="11433" y="873"/>
                      <a:pt x="10507" y="0"/>
                      <a:pt x="97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2455725" y="2683125"/>
                <a:ext cx="155350" cy="175925"/>
              </a:xfrm>
              <a:custGeom>
                <a:rect b="b" l="l" r="r" t="t"/>
                <a:pathLst>
                  <a:path extrusionOk="0" h="7037" w="6214">
                    <a:moveTo>
                      <a:pt x="4438" y="0"/>
                    </a:moveTo>
                    <a:cubicBezTo>
                      <a:pt x="4438" y="1"/>
                      <a:pt x="3817" y="1509"/>
                      <a:pt x="2397" y="2308"/>
                    </a:cubicBezTo>
                    <a:cubicBezTo>
                      <a:pt x="267" y="3462"/>
                      <a:pt x="0" y="5415"/>
                      <a:pt x="0" y="5415"/>
                    </a:cubicBezTo>
                    <a:cubicBezTo>
                      <a:pt x="0" y="5415"/>
                      <a:pt x="1825" y="7037"/>
                      <a:pt x="3234" y="7037"/>
                    </a:cubicBezTo>
                    <a:cubicBezTo>
                      <a:pt x="3439" y="7037"/>
                      <a:pt x="3636" y="7002"/>
                      <a:pt x="3817" y="6923"/>
                    </a:cubicBezTo>
                    <a:cubicBezTo>
                      <a:pt x="6213" y="5770"/>
                      <a:pt x="4438" y="1"/>
                      <a:pt x="4438" y="0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2267125" y="2801025"/>
                <a:ext cx="490375" cy="376925"/>
              </a:xfrm>
              <a:custGeom>
                <a:rect b="b" l="l" r="r" t="t"/>
                <a:pathLst>
                  <a:path extrusionOk="0" h="15077" w="19615">
                    <a:moveTo>
                      <a:pt x="8709" y="1"/>
                    </a:moveTo>
                    <a:cubicBezTo>
                      <a:pt x="7981" y="1"/>
                      <a:pt x="7319" y="123"/>
                      <a:pt x="6745" y="344"/>
                    </a:cubicBezTo>
                    <a:cubicBezTo>
                      <a:pt x="4438" y="1231"/>
                      <a:pt x="0" y="5048"/>
                      <a:pt x="0" y="5048"/>
                    </a:cubicBezTo>
                    <a:lnTo>
                      <a:pt x="12603" y="15077"/>
                    </a:lnTo>
                    <a:cubicBezTo>
                      <a:pt x="12603" y="15077"/>
                      <a:pt x="17396" y="11172"/>
                      <a:pt x="18550" y="8420"/>
                    </a:cubicBezTo>
                    <a:cubicBezTo>
                      <a:pt x="19615" y="5669"/>
                      <a:pt x="16952" y="4426"/>
                      <a:pt x="16597" y="3982"/>
                    </a:cubicBezTo>
                    <a:cubicBezTo>
                      <a:pt x="13730" y="1115"/>
                      <a:pt x="10912" y="1"/>
                      <a:pt x="87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1077800" y="2893475"/>
                <a:ext cx="1626450" cy="1156500"/>
              </a:xfrm>
              <a:custGeom>
                <a:rect b="b" l="l" r="r" t="t"/>
                <a:pathLst>
                  <a:path extrusionOk="0" h="46260" w="65058">
                    <a:moveTo>
                      <a:pt x="46014" y="0"/>
                    </a:moveTo>
                    <a:cubicBezTo>
                      <a:pt x="44710" y="0"/>
                      <a:pt x="42906" y="485"/>
                      <a:pt x="40295" y="2237"/>
                    </a:cubicBezTo>
                    <a:cubicBezTo>
                      <a:pt x="33905" y="6586"/>
                      <a:pt x="25740" y="10402"/>
                      <a:pt x="18462" y="14574"/>
                    </a:cubicBezTo>
                    <a:cubicBezTo>
                      <a:pt x="14734" y="16704"/>
                      <a:pt x="3373" y="21763"/>
                      <a:pt x="1687" y="24248"/>
                    </a:cubicBezTo>
                    <a:cubicBezTo>
                      <a:pt x="1" y="26733"/>
                      <a:pt x="444" y="30639"/>
                      <a:pt x="444" y="30639"/>
                    </a:cubicBezTo>
                    <a:lnTo>
                      <a:pt x="22278" y="46259"/>
                    </a:lnTo>
                    <a:lnTo>
                      <a:pt x="64969" y="21497"/>
                    </a:lnTo>
                    <a:cubicBezTo>
                      <a:pt x="65058" y="19810"/>
                      <a:pt x="64880" y="15905"/>
                      <a:pt x="63194" y="12000"/>
                    </a:cubicBezTo>
                    <a:cubicBezTo>
                      <a:pt x="61774" y="8627"/>
                      <a:pt x="58756" y="5521"/>
                      <a:pt x="57159" y="3835"/>
                    </a:cubicBezTo>
                    <a:cubicBezTo>
                      <a:pt x="55107" y="1854"/>
                      <a:pt x="52717" y="324"/>
                      <a:pt x="50843" y="324"/>
                    </a:cubicBezTo>
                    <a:cubicBezTo>
                      <a:pt x="50366" y="324"/>
                      <a:pt x="49922" y="423"/>
                      <a:pt x="49526" y="639"/>
                    </a:cubicBezTo>
                    <a:cubicBezTo>
                      <a:pt x="49402" y="710"/>
                      <a:pt x="49276" y="739"/>
                      <a:pt x="49143" y="739"/>
                    </a:cubicBezTo>
                    <a:cubicBezTo>
                      <a:pt x="48475" y="739"/>
                      <a:pt x="47626" y="0"/>
                      <a:pt x="46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1918750" y="3062550"/>
                <a:ext cx="153125" cy="111825"/>
              </a:xfrm>
              <a:custGeom>
                <a:rect b="b" l="l" r="r" t="t"/>
                <a:pathLst>
                  <a:path extrusionOk="0" h="4473" w="6125">
                    <a:moveTo>
                      <a:pt x="4438" y="1"/>
                    </a:moveTo>
                    <a:cubicBezTo>
                      <a:pt x="4438" y="1"/>
                      <a:pt x="3285" y="444"/>
                      <a:pt x="2131" y="1864"/>
                    </a:cubicBezTo>
                    <a:cubicBezTo>
                      <a:pt x="888" y="3284"/>
                      <a:pt x="1" y="4083"/>
                      <a:pt x="799" y="4438"/>
                    </a:cubicBezTo>
                    <a:cubicBezTo>
                      <a:pt x="846" y="4462"/>
                      <a:pt x="901" y="4473"/>
                      <a:pt x="963" y="4473"/>
                    </a:cubicBezTo>
                    <a:cubicBezTo>
                      <a:pt x="1842" y="4473"/>
                      <a:pt x="4153" y="2244"/>
                      <a:pt x="5148" y="1332"/>
                    </a:cubicBezTo>
                    <a:cubicBezTo>
                      <a:pt x="6125" y="267"/>
                      <a:pt x="4438" y="1"/>
                      <a:pt x="4438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1994200" y="2792225"/>
                <a:ext cx="492600" cy="319175"/>
              </a:xfrm>
              <a:custGeom>
                <a:rect b="b" l="l" r="r" t="t"/>
                <a:pathLst>
                  <a:path extrusionOk="0" h="12767" w="19704">
                    <a:moveTo>
                      <a:pt x="18246" y="1"/>
                    </a:moveTo>
                    <a:cubicBezTo>
                      <a:pt x="15905" y="1"/>
                      <a:pt x="13235" y="2288"/>
                      <a:pt x="10385" y="4334"/>
                    </a:cubicBezTo>
                    <a:cubicBezTo>
                      <a:pt x="6923" y="6908"/>
                      <a:pt x="0" y="11080"/>
                      <a:pt x="0" y="11080"/>
                    </a:cubicBezTo>
                    <a:cubicBezTo>
                      <a:pt x="0" y="11080"/>
                      <a:pt x="1154" y="11346"/>
                      <a:pt x="1420" y="11612"/>
                    </a:cubicBezTo>
                    <a:cubicBezTo>
                      <a:pt x="2042" y="12411"/>
                      <a:pt x="2308" y="12766"/>
                      <a:pt x="2308" y="12766"/>
                    </a:cubicBezTo>
                    <a:cubicBezTo>
                      <a:pt x="2308" y="12766"/>
                      <a:pt x="6213" y="9393"/>
                      <a:pt x="8255" y="7973"/>
                    </a:cubicBezTo>
                    <a:cubicBezTo>
                      <a:pt x="10207" y="6553"/>
                      <a:pt x="12426" y="4778"/>
                      <a:pt x="14645" y="3181"/>
                    </a:cubicBezTo>
                    <a:cubicBezTo>
                      <a:pt x="16775" y="1583"/>
                      <a:pt x="19704" y="340"/>
                      <a:pt x="19704" y="340"/>
                    </a:cubicBezTo>
                    <a:cubicBezTo>
                      <a:pt x="19234" y="106"/>
                      <a:pt x="18748" y="1"/>
                      <a:pt x="18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1029000" y="3341225"/>
                <a:ext cx="625725" cy="788625"/>
              </a:xfrm>
              <a:custGeom>
                <a:rect b="b" l="l" r="r" t="t"/>
                <a:pathLst>
                  <a:path extrusionOk="0" h="31545" w="25029">
                    <a:moveTo>
                      <a:pt x="3373" y="4119"/>
                    </a:moveTo>
                    <a:lnTo>
                      <a:pt x="16686" y="11841"/>
                    </a:lnTo>
                    <a:cubicBezTo>
                      <a:pt x="17573" y="12285"/>
                      <a:pt x="18195" y="13616"/>
                      <a:pt x="18195" y="14681"/>
                    </a:cubicBezTo>
                    <a:cubicBezTo>
                      <a:pt x="18195" y="14770"/>
                      <a:pt x="18195" y="14770"/>
                      <a:pt x="18195" y="14859"/>
                    </a:cubicBezTo>
                    <a:lnTo>
                      <a:pt x="4793" y="7137"/>
                    </a:lnTo>
                    <a:cubicBezTo>
                      <a:pt x="3994" y="6693"/>
                      <a:pt x="3373" y="5362"/>
                      <a:pt x="3373" y="4297"/>
                    </a:cubicBezTo>
                    <a:cubicBezTo>
                      <a:pt x="3373" y="4208"/>
                      <a:pt x="3373" y="4208"/>
                      <a:pt x="3373" y="4119"/>
                    </a:cubicBezTo>
                    <a:close/>
                    <a:moveTo>
                      <a:pt x="2843" y="0"/>
                    </a:moveTo>
                    <a:cubicBezTo>
                      <a:pt x="1179" y="0"/>
                      <a:pt x="0" y="1544"/>
                      <a:pt x="0" y="4119"/>
                    </a:cubicBezTo>
                    <a:lnTo>
                      <a:pt x="0" y="17078"/>
                    </a:lnTo>
                    <a:lnTo>
                      <a:pt x="25029" y="31545"/>
                    </a:lnTo>
                    <a:lnTo>
                      <a:pt x="25029" y="18586"/>
                    </a:lnTo>
                    <a:cubicBezTo>
                      <a:pt x="25029" y="15125"/>
                      <a:pt x="22899" y="11042"/>
                      <a:pt x="20236" y="9533"/>
                    </a:cubicBezTo>
                    <a:lnTo>
                      <a:pt x="4704" y="569"/>
                    </a:lnTo>
                    <a:cubicBezTo>
                      <a:pt x="4045" y="183"/>
                      <a:pt x="3416" y="0"/>
                      <a:pt x="28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1029000" y="3348775"/>
                <a:ext cx="90975" cy="68825"/>
              </a:xfrm>
              <a:custGeom>
                <a:rect b="b" l="l" r="r" t="t"/>
                <a:pathLst>
                  <a:path extrusionOk="0" h="2753" w="3639">
                    <a:moveTo>
                      <a:pt x="1598" y="1"/>
                    </a:moveTo>
                    <a:lnTo>
                      <a:pt x="0" y="977"/>
                    </a:lnTo>
                    <a:lnTo>
                      <a:pt x="1420" y="2752"/>
                    </a:lnTo>
                    <a:lnTo>
                      <a:pt x="3639" y="711"/>
                    </a:lnTo>
                    <a:lnTo>
                      <a:pt x="15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1563725" y="4074350"/>
                <a:ext cx="91000" cy="82125"/>
              </a:xfrm>
              <a:custGeom>
                <a:rect b="b" l="l" r="r" t="t"/>
                <a:pathLst>
                  <a:path extrusionOk="0" h="3285" w="3640">
                    <a:moveTo>
                      <a:pt x="2397" y="1"/>
                    </a:moveTo>
                    <a:lnTo>
                      <a:pt x="1" y="622"/>
                    </a:lnTo>
                    <a:lnTo>
                      <a:pt x="1954" y="3285"/>
                    </a:lnTo>
                    <a:lnTo>
                      <a:pt x="3640" y="2220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986825" y="3365675"/>
                <a:ext cx="625750" cy="790800"/>
              </a:xfrm>
              <a:custGeom>
                <a:rect b="b" l="l" r="r" t="t"/>
                <a:pathLst>
                  <a:path extrusionOk="0" h="31632" w="25030">
                    <a:moveTo>
                      <a:pt x="5060" y="3141"/>
                    </a:moveTo>
                    <a:lnTo>
                      <a:pt x="18373" y="10863"/>
                    </a:lnTo>
                    <a:cubicBezTo>
                      <a:pt x="19260" y="11307"/>
                      <a:pt x="19882" y="12638"/>
                      <a:pt x="19882" y="13703"/>
                    </a:cubicBezTo>
                    <a:cubicBezTo>
                      <a:pt x="19882" y="13792"/>
                      <a:pt x="19882" y="13792"/>
                      <a:pt x="19882" y="13881"/>
                    </a:cubicBezTo>
                    <a:lnTo>
                      <a:pt x="6480" y="6159"/>
                    </a:lnTo>
                    <a:cubicBezTo>
                      <a:pt x="5681" y="5715"/>
                      <a:pt x="5060" y="4384"/>
                      <a:pt x="5060" y="3319"/>
                    </a:cubicBezTo>
                    <a:cubicBezTo>
                      <a:pt x="5060" y="3230"/>
                      <a:pt x="5060" y="3230"/>
                      <a:pt x="5060" y="3141"/>
                    </a:cubicBezTo>
                    <a:close/>
                    <a:moveTo>
                      <a:pt x="2851" y="0"/>
                    </a:moveTo>
                    <a:cubicBezTo>
                      <a:pt x="1183" y="0"/>
                      <a:pt x="1" y="1561"/>
                      <a:pt x="1" y="4206"/>
                    </a:cubicBezTo>
                    <a:lnTo>
                      <a:pt x="1" y="17165"/>
                    </a:lnTo>
                    <a:lnTo>
                      <a:pt x="25030" y="31632"/>
                    </a:lnTo>
                    <a:lnTo>
                      <a:pt x="25030" y="18673"/>
                    </a:lnTo>
                    <a:cubicBezTo>
                      <a:pt x="25030" y="15123"/>
                      <a:pt x="22899" y="11041"/>
                      <a:pt x="20237" y="9532"/>
                    </a:cubicBezTo>
                    <a:lnTo>
                      <a:pt x="4705" y="567"/>
                    </a:lnTo>
                    <a:cubicBezTo>
                      <a:pt x="4049" y="183"/>
                      <a:pt x="3421" y="0"/>
                      <a:pt x="2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1073375" y="3438050"/>
                <a:ext cx="410500" cy="301575"/>
              </a:xfrm>
              <a:custGeom>
                <a:rect b="b" l="l" r="r" t="t"/>
                <a:pathLst>
                  <a:path extrusionOk="0" h="12063" w="16420">
                    <a:moveTo>
                      <a:pt x="957" y="1"/>
                    </a:moveTo>
                    <a:cubicBezTo>
                      <a:pt x="410" y="1"/>
                      <a:pt x="0" y="502"/>
                      <a:pt x="0" y="1311"/>
                    </a:cubicBezTo>
                    <a:cubicBezTo>
                      <a:pt x="0" y="2376"/>
                      <a:pt x="710" y="3708"/>
                      <a:pt x="1509" y="4152"/>
                    </a:cubicBezTo>
                    <a:lnTo>
                      <a:pt x="14911" y="11873"/>
                    </a:lnTo>
                    <a:cubicBezTo>
                      <a:pt x="15140" y="12001"/>
                      <a:pt x="15355" y="12062"/>
                      <a:pt x="15546" y="12062"/>
                    </a:cubicBezTo>
                    <a:cubicBezTo>
                      <a:pt x="16022" y="12062"/>
                      <a:pt x="16356" y="11682"/>
                      <a:pt x="16420" y="10986"/>
                    </a:cubicBezTo>
                    <a:lnTo>
                      <a:pt x="3018" y="3264"/>
                    </a:lnTo>
                    <a:cubicBezTo>
                      <a:pt x="2219" y="2820"/>
                      <a:pt x="1598" y="1489"/>
                      <a:pt x="1598" y="424"/>
                    </a:cubicBezTo>
                    <a:cubicBezTo>
                      <a:pt x="1598" y="335"/>
                      <a:pt x="1598" y="335"/>
                      <a:pt x="1598" y="246"/>
                    </a:cubicBezTo>
                    <a:lnTo>
                      <a:pt x="1509" y="158"/>
                    </a:lnTo>
                    <a:cubicBezTo>
                      <a:pt x="1317" y="51"/>
                      <a:pt x="1130" y="1"/>
                      <a:pt x="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1419500" y="3761500"/>
                <a:ext cx="135375" cy="299575"/>
              </a:xfrm>
              <a:custGeom>
                <a:rect b="b" l="l" r="r" t="t"/>
                <a:pathLst>
                  <a:path extrusionOk="0" h="11983" w="5415">
                    <a:moveTo>
                      <a:pt x="1" y="0"/>
                    </a:moveTo>
                    <a:lnTo>
                      <a:pt x="1" y="8876"/>
                    </a:lnTo>
                    <a:lnTo>
                      <a:pt x="5415" y="11982"/>
                    </a:lnTo>
                    <a:lnTo>
                      <a:pt x="5415" y="31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2486775" y="2727500"/>
                <a:ext cx="230800" cy="199725"/>
              </a:xfrm>
              <a:custGeom>
                <a:rect b="b" l="l" r="r" t="t"/>
                <a:pathLst>
                  <a:path extrusionOk="0" h="7989" w="9232">
                    <a:moveTo>
                      <a:pt x="9231" y="1"/>
                    </a:moveTo>
                    <a:lnTo>
                      <a:pt x="4261" y="2397"/>
                    </a:lnTo>
                    <a:cubicBezTo>
                      <a:pt x="4261" y="2397"/>
                      <a:pt x="3462" y="3640"/>
                      <a:pt x="2663" y="4438"/>
                    </a:cubicBezTo>
                    <a:cubicBezTo>
                      <a:pt x="2220" y="4705"/>
                      <a:pt x="445" y="6746"/>
                      <a:pt x="1" y="7989"/>
                    </a:cubicBezTo>
                    <a:cubicBezTo>
                      <a:pt x="800" y="7900"/>
                      <a:pt x="3196" y="6923"/>
                      <a:pt x="3995" y="6657"/>
                    </a:cubicBezTo>
                    <a:cubicBezTo>
                      <a:pt x="4971" y="6391"/>
                      <a:pt x="7279" y="5947"/>
                      <a:pt x="7279" y="5947"/>
                    </a:cubicBezTo>
                    <a:cubicBezTo>
                      <a:pt x="7279" y="5947"/>
                      <a:pt x="6924" y="5060"/>
                      <a:pt x="7545" y="3640"/>
                    </a:cubicBezTo>
                    <a:cubicBezTo>
                      <a:pt x="8432" y="1687"/>
                      <a:pt x="9231" y="1"/>
                      <a:pt x="9231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2462375" y="2794075"/>
                <a:ext cx="219700" cy="157550"/>
              </a:xfrm>
              <a:custGeom>
                <a:rect b="b" l="l" r="r" t="t"/>
                <a:pathLst>
                  <a:path extrusionOk="0" h="6302" w="8788">
                    <a:moveTo>
                      <a:pt x="4261" y="0"/>
                    </a:moveTo>
                    <a:cubicBezTo>
                      <a:pt x="4261" y="0"/>
                      <a:pt x="2574" y="1598"/>
                      <a:pt x="1421" y="3195"/>
                    </a:cubicBezTo>
                    <a:cubicBezTo>
                      <a:pt x="444" y="4438"/>
                      <a:pt x="1" y="6302"/>
                      <a:pt x="1" y="6302"/>
                    </a:cubicBezTo>
                    <a:cubicBezTo>
                      <a:pt x="1" y="6302"/>
                      <a:pt x="3728" y="5326"/>
                      <a:pt x="4971" y="5059"/>
                    </a:cubicBezTo>
                    <a:cubicBezTo>
                      <a:pt x="6746" y="4704"/>
                      <a:pt x="8787" y="4260"/>
                      <a:pt x="8787" y="4260"/>
                    </a:cubicBezTo>
                    <a:lnTo>
                      <a:pt x="8255" y="3284"/>
                    </a:lnTo>
                    <a:cubicBezTo>
                      <a:pt x="8255" y="3284"/>
                      <a:pt x="6480" y="3373"/>
                      <a:pt x="4882" y="3728"/>
                    </a:cubicBezTo>
                    <a:cubicBezTo>
                      <a:pt x="4172" y="3905"/>
                      <a:pt x="1509" y="4882"/>
                      <a:pt x="1509" y="4882"/>
                    </a:cubicBezTo>
                    <a:cubicBezTo>
                      <a:pt x="1509" y="4882"/>
                      <a:pt x="2574" y="3639"/>
                      <a:pt x="3551" y="2485"/>
                    </a:cubicBezTo>
                    <a:cubicBezTo>
                      <a:pt x="4350" y="1420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2513400" y="2592450"/>
                <a:ext cx="224150" cy="223825"/>
              </a:xfrm>
              <a:custGeom>
                <a:rect b="b" l="l" r="r" t="t"/>
                <a:pathLst>
                  <a:path extrusionOk="0" h="8953" w="8966">
                    <a:moveTo>
                      <a:pt x="5164" y="0"/>
                    </a:moveTo>
                    <a:cubicBezTo>
                      <a:pt x="4308" y="0"/>
                      <a:pt x="3379" y="339"/>
                      <a:pt x="2486" y="1231"/>
                    </a:cubicBezTo>
                    <a:cubicBezTo>
                      <a:pt x="1" y="3805"/>
                      <a:pt x="977" y="8864"/>
                      <a:pt x="2752" y="8953"/>
                    </a:cubicBezTo>
                    <a:cubicBezTo>
                      <a:pt x="3817" y="8953"/>
                      <a:pt x="6125" y="8509"/>
                      <a:pt x="7368" y="7089"/>
                    </a:cubicBezTo>
                    <a:cubicBezTo>
                      <a:pt x="8699" y="5580"/>
                      <a:pt x="8965" y="3006"/>
                      <a:pt x="8344" y="1852"/>
                    </a:cubicBezTo>
                    <a:cubicBezTo>
                      <a:pt x="7843" y="961"/>
                      <a:pt x="6607" y="0"/>
                      <a:pt x="5164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2564450" y="2566400"/>
                <a:ext cx="228550" cy="214375"/>
              </a:xfrm>
              <a:custGeom>
                <a:rect b="b" l="l" r="r" t="t"/>
                <a:pathLst>
                  <a:path extrusionOk="0" h="8575" w="9142">
                    <a:moveTo>
                      <a:pt x="3644" y="0"/>
                    </a:moveTo>
                    <a:cubicBezTo>
                      <a:pt x="2182" y="0"/>
                      <a:pt x="792" y="1010"/>
                      <a:pt x="0" y="2806"/>
                    </a:cubicBezTo>
                    <a:cubicBezTo>
                      <a:pt x="0" y="2806"/>
                      <a:pt x="1775" y="3871"/>
                      <a:pt x="3373" y="4137"/>
                    </a:cubicBezTo>
                    <a:cubicBezTo>
                      <a:pt x="3018" y="5912"/>
                      <a:pt x="3728" y="7243"/>
                      <a:pt x="3728" y="7243"/>
                    </a:cubicBezTo>
                    <a:cubicBezTo>
                      <a:pt x="3728" y="7243"/>
                      <a:pt x="4706" y="6461"/>
                      <a:pt x="5209" y="6461"/>
                    </a:cubicBezTo>
                    <a:cubicBezTo>
                      <a:pt x="5293" y="6461"/>
                      <a:pt x="5364" y="6483"/>
                      <a:pt x="5414" y="6533"/>
                    </a:cubicBezTo>
                    <a:cubicBezTo>
                      <a:pt x="6124" y="7155"/>
                      <a:pt x="4882" y="8575"/>
                      <a:pt x="4882" y="8575"/>
                    </a:cubicBezTo>
                    <a:cubicBezTo>
                      <a:pt x="4882" y="8575"/>
                      <a:pt x="5947" y="7953"/>
                      <a:pt x="6302" y="7421"/>
                    </a:cubicBezTo>
                    <a:cubicBezTo>
                      <a:pt x="6657" y="6888"/>
                      <a:pt x="9142" y="4226"/>
                      <a:pt x="6568" y="1474"/>
                    </a:cubicBezTo>
                    <a:cubicBezTo>
                      <a:pt x="5670" y="468"/>
                      <a:pt x="4640" y="0"/>
                      <a:pt x="3644" y="0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2600975" y="2634275"/>
                <a:ext cx="216450" cy="317350"/>
              </a:xfrm>
              <a:custGeom>
                <a:rect b="b" l="l" r="r" t="t"/>
                <a:pathLst>
                  <a:path extrusionOk="0" h="12694" w="8658">
                    <a:moveTo>
                      <a:pt x="5354" y="1"/>
                    </a:moveTo>
                    <a:cubicBezTo>
                      <a:pt x="4151" y="1"/>
                      <a:pt x="2711" y="2221"/>
                      <a:pt x="2711" y="2221"/>
                    </a:cubicBezTo>
                    <a:cubicBezTo>
                      <a:pt x="2711" y="2221"/>
                      <a:pt x="758" y="5150"/>
                      <a:pt x="1024" y="6392"/>
                    </a:cubicBezTo>
                    <a:cubicBezTo>
                      <a:pt x="1379" y="7724"/>
                      <a:pt x="2444" y="9055"/>
                      <a:pt x="2001" y="9676"/>
                    </a:cubicBezTo>
                    <a:cubicBezTo>
                      <a:pt x="1798" y="10082"/>
                      <a:pt x="1305" y="10169"/>
                      <a:pt x="920" y="10169"/>
                    </a:cubicBezTo>
                    <a:cubicBezTo>
                      <a:pt x="631" y="10169"/>
                      <a:pt x="403" y="10120"/>
                      <a:pt x="403" y="10120"/>
                    </a:cubicBezTo>
                    <a:lnTo>
                      <a:pt x="403" y="10120"/>
                    </a:lnTo>
                    <a:cubicBezTo>
                      <a:pt x="403" y="10120"/>
                      <a:pt x="1" y="11730"/>
                      <a:pt x="1189" y="11730"/>
                    </a:cubicBezTo>
                    <a:cubicBezTo>
                      <a:pt x="1248" y="11730"/>
                      <a:pt x="1312" y="11726"/>
                      <a:pt x="1379" y="11718"/>
                    </a:cubicBezTo>
                    <a:cubicBezTo>
                      <a:pt x="2711" y="11451"/>
                      <a:pt x="3421" y="11185"/>
                      <a:pt x="3421" y="11185"/>
                    </a:cubicBezTo>
                    <a:lnTo>
                      <a:pt x="5196" y="12694"/>
                    </a:lnTo>
                    <a:cubicBezTo>
                      <a:pt x="5196" y="12694"/>
                      <a:pt x="6527" y="11007"/>
                      <a:pt x="6527" y="9499"/>
                    </a:cubicBezTo>
                    <a:cubicBezTo>
                      <a:pt x="6527" y="8079"/>
                      <a:pt x="5196" y="7014"/>
                      <a:pt x="5640" y="5860"/>
                    </a:cubicBezTo>
                    <a:cubicBezTo>
                      <a:pt x="6083" y="4706"/>
                      <a:pt x="8657" y="3020"/>
                      <a:pt x="6083" y="357"/>
                    </a:cubicBezTo>
                    <a:cubicBezTo>
                      <a:pt x="5863" y="104"/>
                      <a:pt x="5614" y="1"/>
                      <a:pt x="5354" y="1"/>
                    </a:cubicBezTo>
                    <a:close/>
                  </a:path>
                </a:pathLst>
              </a:custGeom>
              <a:solidFill>
                <a:srgbClr val="432B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646550" y="2692100"/>
                <a:ext cx="59925" cy="35675"/>
              </a:xfrm>
              <a:custGeom>
                <a:rect b="b" l="l" r="r" t="t"/>
                <a:pathLst>
                  <a:path extrusionOk="0" h="1427" w="2397">
                    <a:moveTo>
                      <a:pt x="1453" y="0"/>
                    </a:moveTo>
                    <a:cubicBezTo>
                      <a:pt x="783" y="0"/>
                      <a:pt x="0" y="174"/>
                      <a:pt x="0" y="174"/>
                    </a:cubicBezTo>
                    <a:lnTo>
                      <a:pt x="0" y="1417"/>
                    </a:lnTo>
                    <a:cubicBezTo>
                      <a:pt x="0" y="1417"/>
                      <a:pt x="133" y="1426"/>
                      <a:pt x="336" y="1426"/>
                    </a:cubicBezTo>
                    <a:cubicBezTo>
                      <a:pt x="995" y="1426"/>
                      <a:pt x="2397" y="1323"/>
                      <a:pt x="2397" y="440"/>
                    </a:cubicBezTo>
                    <a:cubicBezTo>
                      <a:pt x="2397" y="98"/>
                      <a:pt x="1956" y="0"/>
                      <a:pt x="1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293750" y="2916875"/>
                <a:ext cx="155350" cy="107975"/>
              </a:xfrm>
              <a:custGeom>
                <a:rect b="b" l="l" r="r" t="t"/>
                <a:pathLst>
                  <a:path extrusionOk="0" h="4319" w="6214">
                    <a:moveTo>
                      <a:pt x="2083" y="0"/>
                    </a:moveTo>
                    <a:cubicBezTo>
                      <a:pt x="1390" y="0"/>
                      <a:pt x="926" y="287"/>
                      <a:pt x="533" y="680"/>
                    </a:cubicBezTo>
                    <a:cubicBezTo>
                      <a:pt x="0" y="1301"/>
                      <a:pt x="1243" y="1922"/>
                      <a:pt x="1687" y="2277"/>
                    </a:cubicBezTo>
                    <a:cubicBezTo>
                      <a:pt x="2130" y="2632"/>
                      <a:pt x="4172" y="4319"/>
                      <a:pt x="4172" y="4319"/>
                    </a:cubicBezTo>
                    <a:lnTo>
                      <a:pt x="6213" y="2632"/>
                    </a:lnTo>
                    <a:cubicBezTo>
                      <a:pt x="6213" y="2455"/>
                      <a:pt x="5148" y="1035"/>
                      <a:pt x="3550" y="325"/>
                    </a:cubicBezTo>
                    <a:cubicBezTo>
                      <a:pt x="2964" y="97"/>
                      <a:pt x="2485" y="0"/>
                      <a:pt x="208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2369175" y="2936000"/>
                <a:ext cx="376625" cy="260100"/>
              </a:xfrm>
              <a:custGeom>
                <a:rect b="b" l="l" r="r" t="t"/>
                <a:pathLst>
                  <a:path extrusionOk="0" h="10404" w="15065">
                    <a:moveTo>
                      <a:pt x="13450" y="1"/>
                    </a:moveTo>
                    <a:cubicBezTo>
                      <a:pt x="13252" y="1"/>
                      <a:pt x="13029" y="30"/>
                      <a:pt x="12782" y="92"/>
                    </a:cubicBezTo>
                    <a:cubicBezTo>
                      <a:pt x="10030" y="714"/>
                      <a:pt x="7279" y="4974"/>
                      <a:pt x="7279" y="4974"/>
                    </a:cubicBezTo>
                    <a:lnTo>
                      <a:pt x="3374" y="1424"/>
                    </a:lnTo>
                    <a:cubicBezTo>
                      <a:pt x="3374" y="1424"/>
                      <a:pt x="3090" y="1367"/>
                      <a:pt x="2706" y="1367"/>
                    </a:cubicBezTo>
                    <a:cubicBezTo>
                      <a:pt x="2258" y="1367"/>
                      <a:pt x="1674" y="1444"/>
                      <a:pt x="1243" y="1779"/>
                    </a:cubicBezTo>
                    <a:cubicBezTo>
                      <a:pt x="445" y="2311"/>
                      <a:pt x="1" y="3287"/>
                      <a:pt x="1" y="3287"/>
                    </a:cubicBezTo>
                    <a:cubicBezTo>
                      <a:pt x="1" y="3287"/>
                      <a:pt x="2042" y="5773"/>
                      <a:pt x="3729" y="7725"/>
                    </a:cubicBezTo>
                    <a:cubicBezTo>
                      <a:pt x="4435" y="8510"/>
                      <a:pt x="5904" y="10404"/>
                      <a:pt x="7216" y="10404"/>
                    </a:cubicBezTo>
                    <a:cubicBezTo>
                      <a:pt x="7388" y="10404"/>
                      <a:pt x="7558" y="10371"/>
                      <a:pt x="7723" y="10299"/>
                    </a:cubicBezTo>
                    <a:cubicBezTo>
                      <a:pt x="8788" y="9855"/>
                      <a:pt x="10829" y="8613"/>
                      <a:pt x="11983" y="7459"/>
                    </a:cubicBezTo>
                    <a:cubicBezTo>
                      <a:pt x="13137" y="6305"/>
                      <a:pt x="13758" y="4885"/>
                      <a:pt x="14202" y="3820"/>
                    </a:cubicBezTo>
                    <a:cubicBezTo>
                      <a:pt x="15064" y="1702"/>
                      <a:pt x="14957" y="1"/>
                      <a:pt x="134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35"/>
          <p:cNvGrpSpPr/>
          <p:nvPr/>
        </p:nvGrpSpPr>
        <p:grpSpPr>
          <a:xfrm>
            <a:off x="807200" y="708763"/>
            <a:ext cx="1240000" cy="699376"/>
            <a:chOff x="807200" y="708763"/>
            <a:chExt cx="1240000" cy="699376"/>
          </a:xfrm>
        </p:grpSpPr>
        <p:sp>
          <p:nvSpPr>
            <p:cNvPr id="862" name="Google Shape;862;p35"/>
            <p:cNvSpPr/>
            <p:nvPr/>
          </p:nvSpPr>
          <p:spPr>
            <a:xfrm flipH="1">
              <a:off x="1316228" y="708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 flipH="1">
              <a:off x="1890000" y="11987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 flipH="1">
              <a:off x="807200" y="125093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"/>
          <p:cNvSpPr/>
          <p:nvPr/>
        </p:nvSpPr>
        <p:spPr>
          <a:xfrm>
            <a:off x="713100" y="3404333"/>
            <a:ext cx="4393500" cy="40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2421300" y="1333758"/>
            <a:ext cx="977100" cy="9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"/>
          <p:cNvSpPr txBox="1"/>
          <p:nvPr>
            <p:ph type="title"/>
          </p:nvPr>
        </p:nvSpPr>
        <p:spPr>
          <a:xfrm>
            <a:off x="510600" y="2436688"/>
            <a:ext cx="479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72" name="Google Shape;872;p36"/>
          <p:cNvSpPr txBox="1"/>
          <p:nvPr>
            <p:ph idx="2" type="title"/>
          </p:nvPr>
        </p:nvSpPr>
        <p:spPr>
          <a:xfrm>
            <a:off x="2478150" y="1505808"/>
            <a:ext cx="863400" cy="6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73" name="Google Shape;873;p36"/>
          <p:cNvGrpSpPr/>
          <p:nvPr/>
        </p:nvGrpSpPr>
        <p:grpSpPr>
          <a:xfrm>
            <a:off x="6983236" y="774382"/>
            <a:ext cx="1571348" cy="1960400"/>
            <a:chOff x="7209336" y="1559957"/>
            <a:chExt cx="1645391" cy="2395698"/>
          </a:xfrm>
        </p:grpSpPr>
        <p:sp>
          <p:nvSpPr>
            <p:cNvPr id="874" name="Google Shape;874;p36"/>
            <p:cNvSpPr/>
            <p:nvPr/>
          </p:nvSpPr>
          <p:spPr>
            <a:xfrm>
              <a:off x="7209336" y="2303173"/>
              <a:ext cx="944278" cy="535891"/>
            </a:xfrm>
            <a:custGeom>
              <a:rect b="b" l="l" r="r" t="t"/>
              <a:pathLst>
                <a:path extrusionOk="0" h="32493" w="57255">
                  <a:moveTo>
                    <a:pt x="12167" y="1"/>
                  </a:moveTo>
                  <a:lnTo>
                    <a:pt x="0" y="6871"/>
                  </a:lnTo>
                  <a:lnTo>
                    <a:pt x="45231" y="32492"/>
                  </a:lnTo>
                  <a:lnTo>
                    <a:pt x="57254" y="25622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209336" y="2416493"/>
              <a:ext cx="724730" cy="1123684"/>
            </a:xfrm>
            <a:custGeom>
              <a:rect b="b" l="l" r="r" t="t"/>
              <a:pathLst>
                <a:path extrusionOk="0" h="68133" w="43943">
                  <a:moveTo>
                    <a:pt x="0" y="0"/>
                  </a:moveTo>
                  <a:lnTo>
                    <a:pt x="0" y="43227"/>
                  </a:lnTo>
                  <a:lnTo>
                    <a:pt x="17320" y="53103"/>
                  </a:lnTo>
                  <a:lnTo>
                    <a:pt x="17892" y="53390"/>
                  </a:lnTo>
                  <a:lnTo>
                    <a:pt x="43943" y="68132"/>
                  </a:lnTo>
                  <a:lnTo>
                    <a:pt x="43943" y="24906"/>
                  </a:lnTo>
                  <a:lnTo>
                    <a:pt x="17892" y="10163"/>
                  </a:lnTo>
                  <a:lnTo>
                    <a:pt x="17320" y="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955308" y="2725727"/>
              <a:ext cx="198306" cy="162913"/>
            </a:xfrm>
            <a:custGeom>
              <a:rect b="b" l="l" r="r" t="t"/>
              <a:pathLst>
                <a:path extrusionOk="0" h="9878" w="12024">
                  <a:moveTo>
                    <a:pt x="12023" y="1"/>
                  </a:moveTo>
                  <a:lnTo>
                    <a:pt x="0" y="6871"/>
                  </a:lnTo>
                  <a:lnTo>
                    <a:pt x="0" y="9877"/>
                  </a:lnTo>
                  <a:lnTo>
                    <a:pt x="12023" y="2863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546904" y="2610065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1" y="0"/>
                  </a:moveTo>
                  <a:lnTo>
                    <a:pt x="1" y="43227"/>
                  </a:lnTo>
                  <a:lnTo>
                    <a:pt x="716" y="43513"/>
                  </a:lnTo>
                  <a:lnTo>
                    <a:pt x="71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683825" y="2390517"/>
              <a:ext cx="153463" cy="89719"/>
            </a:xfrm>
            <a:custGeom>
              <a:rect b="b" l="l" r="r" t="t"/>
              <a:pathLst>
                <a:path extrusionOk="0" h="5440" w="9305">
                  <a:moveTo>
                    <a:pt x="6728" y="1"/>
                  </a:moveTo>
                  <a:lnTo>
                    <a:pt x="1" y="3865"/>
                  </a:lnTo>
                  <a:lnTo>
                    <a:pt x="2577" y="5440"/>
                  </a:lnTo>
                  <a:lnTo>
                    <a:pt x="9304" y="1432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683825" y="2454260"/>
              <a:ext cx="42501" cy="217190"/>
            </a:xfrm>
            <a:custGeom>
              <a:rect b="b" l="l" r="r" t="t"/>
              <a:pathLst>
                <a:path extrusionOk="0" h="13169" w="2577">
                  <a:moveTo>
                    <a:pt x="1" y="0"/>
                  </a:moveTo>
                  <a:lnTo>
                    <a:pt x="1" y="11594"/>
                  </a:lnTo>
                  <a:lnTo>
                    <a:pt x="2577" y="13169"/>
                  </a:lnTo>
                  <a:lnTo>
                    <a:pt x="2577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726310" y="2414118"/>
              <a:ext cx="110978" cy="257332"/>
            </a:xfrm>
            <a:custGeom>
              <a:rect b="b" l="l" r="r" t="t"/>
              <a:pathLst>
                <a:path extrusionOk="0" h="15603" w="6729">
                  <a:moveTo>
                    <a:pt x="6728" y="1"/>
                  </a:moveTo>
                  <a:lnTo>
                    <a:pt x="1" y="4009"/>
                  </a:lnTo>
                  <a:lnTo>
                    <a:pt x="1" y="15603"/>
                  </a:lnTo>
                  <a:lnTo>
                    <a:pt x="6728" y="11595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759361" y="2404684"/>
              <a:ext cx="120412" cy="70835"/>
            </a:xfrm>
            <a:custGeom>
              <a:rect b="b" l="l" r="r" t="t"/>
              <a:pathLst>
                <a:path extrusionOk="0" h="4295" w="7301">
                  <a:moveTo>
                    <a:pt x="6299" y="0"/>
                  </a:moveTo>
                  <a:lnTo>
                    <a:pt x="1" y="3579"/>
                  </a:lnTo>
                  <a:lnTo>
                    <a:pt x="1146" y="4294"/>
                  </a:lnTo>
                  <a:lnTo>
                    <a:pt x="7301" y="57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759361" y="2463694"/>
              <a:ext cx="18900" cy="217206"/>
            </a:xfrm>
            <a:custGeom>
              <a:rect b="b" l="l" r="r" t="t"/>
              <a:pathLst>
                <a:path extrusionOk="0" h="13170" w="1146">
                  <a:moveTo>
                    <a:pt x="1" y="1"/>
                  </a:moveTo>
                  <a:lnTo>
                    <a:pt x="1" y="12454"/>
                  </a:lnTo>
                  <a:lnTo>
                    <a:pt x="1146" y="13169"/>
                  </a:lnTo>
                  <a:lnTo>
                    <a:pt x="1146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778245" y="2414118"/>
              <a:ext cx="101528" cy="266783"/>
            </a:xfrm>
            <a:custGeom>
              <a:rect b="b" l="l" r="r" t="t"/>
              <a:pathLst>
                <a:path extrusionOk="0" h="16176" w="6156">
                  <a:moveTo>
                    <a:pt x="6156" y="1"/>
                  </a:moveTo>
                  <a:lnTo>
                    <a:pt x="1" y="3722"/>
                  </a:lnTo>
                  <a:lnTo>
                    <a:pt x="1" y="16175"/>
                  </a:lnTo>
                  <a:lnTo>
                    <a:pt x="6156" y="12597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785336" y="2357466"/>
              <a:ext cx="148729" cy="85002"/>
            </a:xfrm>
            <a:custGeom>
              <a:rect b="b" l="l" r="r" t="t"/>
              <a:pathLst>
                <a:path extrusionOk="0" h="5154" w="9018">
                  <a:moveTo>
                    <a:pt x="7730" y="1"/>
                  </a:moveTo>
                  <a:lnTo>
                    <a:pt x="0" y="4438"/>
                  </a:lnTo>
                  <a:lnTo>
                    <a:pt x="1289" y="5154"/>
                  </a:lnTo>
                  <a:lnTo>
                    <a:pt x="9018" y="716"/>
                  </a:lnTo>
                  <a:lnTo>
                    <a:pt x="7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785336" y="2430643"/>
              <a:ext cx="21259" cy="266783"/>
            </a:xfrm>
            <a:custGeom>
              <a:rect b="b" l="l" r="r" t="t"/>
              <a:pathLst>
                <a:path extrusionOk="0" h="16176" w="1289">
                  <a:moveTo>
                    <a:pt x="0" y="1"/>
                  </a:moveTo>
                  <a:lnTo>
                    <a:pt x="0" y="15316"/>
                  </a:lnTo>
                  <a:lnTo>
                    <a:pt x="1289" y="16175"/>
                  </a:lnTo>
                  <a:lnTo>
                    <a:pt x="1289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806579" y="2369275"/>
              <a:ext cx="127487" cy="328151"/>
            </a:xfrm>
            <a:custGeom>
              <a:rect b="b" l="l" r="r" t="t"/>
              <a:pathLst>
                <a:path extrusionOk="0" h="19897" w="7730">
                  <a:moveTo>
                    <a:pt x="7730" y="0"/>
                  </a:moveTo>
                  <a:lnTo>
                    <a:pt x="1" y="4438"/>
                  </a:lnTo>
                  <a:lnTo>
                    <a:pt x="1" y="19896"/>
                  </a:lnTo>
                  <a:lnTo>
                    <a:pt x="7730" y="15316"/>
                  </a:lnTo>
                  <a:lnTo>
                    <a:pt x="7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811296" y="2442452"/>
              <a:ext cx="165271" cy="94436"/>
            </a:xfrm>
            <a:custGeom>
              <a:rect b="b" l="l" r="r" t="t"/>
              <a:pathLst>
                <a:path extrusionOk="0" h="5726" w="10021">
                  <a:moveTo>
                    <a:pt x="7158" y="1"/>
                  </a:moveTo>
                  <a:lnTo>
                    <a:pt x="1" y="4151"/>
                  </a:lnTo>
                  <a:lnTo>
                    <a:pt x="2720" y="5726"/>
                  </a:lnTo>
                  <a:lnTo>
                    <a:pt x="10020" y="1575"/>
                  </a:lnTo>
                  <a:lnTo>
                    <a:pt x="7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7811296" y="2510912"/>
              <a:ext cx="44876" cy="231357"/>
            </a:xfrm>
            <a:custGeom>
              <a:rect b="b" l="l" r="r" t="t"/>
              <a:pathLst>
                <a:path extrusionOk="0" h="14028" w="2721">
                  <a:moveTo>
                    <a:pt x="1" y="0"/>
                  </a:moveTo>
                  <a:lnTo>
                    <a:pt x="1" y="12310"/>
                  </a:lnTo>
                  <a:lnTo>
                    <a:pt x="2720" y="14028"/>
                  </a:lnTo>
                  <a:lnTo>
                    <a:pt x="2720" y="1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7856155" y="2468427"/>
              <a:ext cx="120412" cy="273841"/>
            </a:xfrm>
            <a:custGeom>
              <a:rect b="b" l="l" r="r" t="t"/>
              <a:pathLst>
                <a:path extrusionOk="0" h="16604" w="7301">
                  <a:moveTo>
                    <a:pt x="7300" y="0"/>
                  </a:moveTo>
                  <a:lnTo>
                    <a:pt x="0" y="4151"/>
                  </a:lnTo>
                  <a:lnTo>
                    <a:pt x="0" y="16604"/>
                  </a:lnTo>
                  <a:lnTo>
                    <a:pt x="7300" y="12310"/>
                  </a:lnTo>
                  <a:lnTo>
                    <a:pt x="7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7934049" y="2711560"/>
              <a:ext cx="920677" cy="531174"/>
            </a:xfrm>
            <a:custGeom>
              <a:rect b="b" l="l" r="r" t="t"/>
              <a:pathLst>
                <a:path extrusionOk="0" h="32207" w="55824">
                  <a:moveTo>
                    <a:pt x="12167" y="1"/>
                  </a:moveTo>
                  <a:lnTo>
                    <a:pt x="1" y="7015"/>
                  </a:lnTo>
                  <a:lnTo>
                    <a:pt x="43800" y="32206"/>
                  </a:lnTo>
                  <a:lnTo>
                    <a:pt x="55823" y="25336"/>
                  </a:lnTo>
                  <a:lnTo>
                    <a:pt x="1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7934049" y="2827238"/>
              <a:ext cx="722388" cy="1128417"/>
            </a:xfrm>
            <a:custGeom>
              <a:rect b="b" l="l" r="r" t="t"/>
              <a:pathLst>
                <a:path extrusionOk="0" h="68420" w="43801">
                  <a:moveTo>
                    <a:pt x="1" y="1"/>
                  </a:moveTo>
                  <a:lnTo>
                    <a:pt x="1" y="43227"/>
                  </a:lnTo>
                  <a:lnTo>
                    <a:pt x="20040" y="54821"/>
                  </a:lnTo>
                  <a:lnTo>
                    <a:pt x="20612" y="55108"/>
                  </a:lnTo>
                  <a:lnTo>
                    <a:pt x="43800" y="68419"/>
                  </a:lnTo>
                  <a:lnTo>
                    <a:pt x="43800" y="25192"/>
                  </a:lnTo>
                  <a:lnTo>
                    <a:pt x="20612" y="11881"/>
                  </a:lnTo>
                  <a:lnTo>
                    <a:pt x="20040" y="11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8656421" y="3129397"/>
              <a:ext cx="198306" cy="826258"/>
            </a:xfrm>
            <a:custGeom>
              <a:rect b="b" l="l" r="r" t="t"/>
              <a:pathLst>
                <a:path extrusionOk="0" h="50099" w="12024">
                  <a:moveTo>
                    <a:pt x="12023" y="1"/>
                  </a:moveTo>
                  <a:lnTo>
                    <a:pt x="0" y="6871"/>
                  </a:lnTo>
                  <a:lnTo>
                    <a:pt x="0" y="50098"/>
                  </a:lnTo>
                  <a:lnTo>
                    <a:pt x="12023" y="43228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264542" y="3016094"/>
              <a:ext cx="9467" cy="720013"/>
            </a:xfrm>
            <a:custGeom>
              <a:rect b="b" l="l" r="r" t="t"/>
              <a:pathLst>
                <a:path extrusionOk="0" h="43657" w="574">
                  <a:moveTo>
                    <a:pt x="1" y="0"/>
                  </a:moveTo>
                  <a:lnTo>
                    <a:pt x="1" y="43370"/>
                  </a:lnTo>
                  <a:lnTo>
                    <a:pt x="573" y="43657"/>
                  </a:lnTo>
                  <a:lnTo>
                    <a:pt x="573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7511495" y="2798904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6"/>
                  </a:lnTo>
                  <a:lnTo>
                    <a:pt x="859" y="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579955" y="2836688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859" y="11022"/>
                  </a:lnTo>
                  <a:lnTo>
                    <a:pt x="859" y="4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8229133" y="3216742"/>
              <a:ext cx="14184" cy="184155"/>
            </a:xfrm>
            <a:custGeom>
              <a:rect b="b" l="l" r="r" t="t"/>
              <a:pathLst>
                <a:path extrusionOk="0" h="11166" w="860">
                  <a:moveTo>
                    <a:pt x="1" y="1"/>
                  </a:moveTo>
                  <a:lnTo>
                    <a:pt x="1" y="10736"/>
                  </a:lnTo>
                  <a:lnTo>
                    <a:pt x="859" y="11165"/>
                  </a:lnTo>
                  <a:lnTo>
                    <a:pt x="859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8297593" y="3254526"/>
              <a:ext cx="14184" cy="181780"/>
            </a:xfrm>
            <a:custGeom>
              <a:rect b="b" l="l" r="r" t="t"/>
              <a:pathLst>
                <a:path extrusionOk="0" h="11022" w="860">
                  <a:moveTo>
                    <a:pt x="1" y="0"/>
                  </a:moveTo>
                  <a:lnTo>
                    <a:pt x="1" y="10592"/>
                  </a:lnTo>
                  <a:lnTo>
                    <a:pt x="716" y="11021"/>
                  </a:lnTo>
                  <a:lnTo>
                    <a:pt x="859" y="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7910448" y="2813071"/>
              <a:ext cx="11825" cy="717655"/>
            </a:xfrm>
            <a:custGeom>
              <a:rect b="b" l="l" r="r" t="t"/>
              <a:pathLst>
                <a:path extrusionOk="0" h="43514" w="717">
                  <a:moveTo>
                    <a:pt x="0" y="1"/>
                  </a:moveTo>
                  <a:lnTo>
                    <a:pt x="0" y="43228"/>
                  </a:lnTo>
                  <a:lnTo>
                    <a:pt x="716" y="43514"/>
                  </a:lnTo>
                  <a:lnTo>
                    <a:pt x="71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8219699" y="1559957"/>
              <a:ext cx="516990" cy="1170902"/>
            </a:xfrm>
            <a:custGeom>
              <a:rect b="b" l="l" r="r" t="t"/>
              <a:pathLst>
                <a:path extrusionOk="0" h="70996" w="31347">
                  <a:moveTo>
                    <a:pt x="4008" y="10020"/>
                  </a:moveTo>
                  <a:lnTo>
                    <a:pt x="13598" y="15602"/>
                  </a:lnTo>
                  <a:lnTo>
                    <a:pt x="13598" y="17033"/>
                  </a:lnTo>
                  <a:lnTo>
                    <a:pt x="4008" y="11594"/>
                  </a:lnTo>
                  <a:lnTo>
                    <a:pt x="4008" y="10020"/>
                  </a:lnTo>
                  <a:close/>
                  <a:moveTo>
                    <a:pt x="4008" y="13884"/>
                  </a:moveTo>
                  <a:lnTo>
                    <a:pt x="13598" y="19466"/>
                  </a:lnTo>
                  <a:lnTo>
                    <a:pt x="13598" y="20898"/>
                  </a:lnTo>
                  <a:lnTo>
                    <a:pt x="4008" y="15459"/>
                  </a:lnTo>
                  <a:lnTo>
                    <a:pt x="4008" y="13884"/>
                  </a:lnTo>
                  <a:close/>
                  <a:moveTo>
                    <a:pt x="4008" y="17749"/>
                  </a:moveTo>
                  <a:lnTo>
                    <a:pt x="13598" y="23331"/>
                  </a:lnTo>
                  <a:lnTo>
                    <a:pt x="13598" y="24762"/>
                  </a:lnTo>
                  <a:lnTo>
                    <a:pt x="4008" y="19323"/>
                  </a:lnTo>
                  <a:lnTo>
                    <a:pt x="4008" y="17749"/>
                  </a:lnTo>
                  <a:close/>
                  <a:moveTo>
                    <a:pt x="4008" y="21757"/>
                  </a:moveTo>
                  <a:lnTo>
                    <a:pt x="13455" y="27196"/>
                  </a:lnTo>
                  <a:lnTo>
                    <a:pt x="13455" y="28627"/>
                  </a:lnTo>
                  <a:lnTo>
                    <a:pt x="4008" y="23188"/>
                  </a:lnTo>
                  <a:lnTo>
                    <a:pt x="4008" y="21757"/>
                  </a:lnTo>
                  <a:close/>
                  <a:moveTo>
                    <a:pt x="17827" y="19060"/>
                  </a:moveTo>
                  <a:cubicBezTo>
                    <a:pt x="18082" y="19060"/>
                    <a:pt x="18388" y="19142"/>
                    <a:pt x="18751" y="19323"/>
                  </a:cubicBezTo>
                  <a:cubicBezTo>
                    <a:pt x="18751" y="19323"/>
                    <a:pt x="18751" y="19323"/>
                    <a:pt x="18894" y="19466"/>
                  </a:cubicBezTo>
                  <a:cubicBezTo>
                    <a:pt x="20468" y="20325"/>
                    <a:pt x="22043" y="24333"/>
                    <a:pt x="22043" y="24333"/>
                  </a:cubicBezTo>
                  <a:cubicBezTo>
                    <a:pt x="22043" y="24333"/>
                    <a:pt x="23215" y="22477"/>
                    <a:pt x="24752" y="22477"/>
                  </a:cubicBezTo>
                  <a:cubicBezTo>
                    <a:pt x="25076" y="22477"/>
                    <a:pt x="25416" y="22559"/>
                    <a:pt x="25764" y="22759"/>
                  </a:cubicBezTo>
                  <a:cubicBezTo>
                    <a:pt x="25908" y="22902"/>
                    <a:pt x="26194" y="23188"/>
                    <a:pt x="26480" y="23474"/>
                  </a:cubicBezTo>
                  <a:cubicBezTo>
                    <a:pt x="28770" y="26051"/>
                    <a:pt x="27339" y="28770"/>
                    <a:pt x="25621" y="29629"/>
                  </a:cubicBezTo>
                  <a:cubicBezTo>
                    <a:pt x="24047" y="30631"/>
                    <a:pt x="21757" y="30774"/>
                    <a:pt x="21757" y="30774"/>
                  </a:cubicBezTo>
                  <a:cubicBezTo>
                    <a:pt x="21757" y="30822"/>
                    <a:pt x="21757" y="30838"/>
                    <a:pt x="21751" y="30838"/>
                  </a:cubicBezTo>
                  <a:cubicBezTo>
                    <a:pt x="21741" y="30838"/>
                    <a:pt x="21709" y="30774"/>
                    <a:pt x="21613" y="30774"/>
                  </a:cubicBezTo>
                  <a:cubicBezTo>
                    <a:pt x="20612" y="30202"/>
                    <a:pt x="17892" y="25049"/>
                    <a:pt x="17606" y="24333"/>
                  </a:cubicBezTo>
                  <a:cubicBezTo>
                    <a:pt x="16622" y="22119"/>
                    <a:pt x="16272" y="19060"/>
                    <a:pt x="17827" y="19060"/>
                  </a:cubicBezTo>
                  <a:close/>
                  <a:moveTo>
                    <a:pt x="6441" y="29057"/>
                  </a:moveTo>
                  <a:lnTo>
                    <a:pt x="8588" y="30202"/>
                  </a:lnTo>
                  <a:lnTo>
                    <a:pt x="8588" y="32492"/>
                  </a:lnTo>
                  <a:lnTo>
                    <a:pt x="10449" y="33637"/>
                  </a:lnTo>
                  <a:lnTo>
                    <a:pt x="10449" y="36070"/>
                  </a:lnTo>
                  <a:lnTo>
                    <a:pt x="8588" y="34925"/>
                  </a:lnTo>
                  <a:lnTo>
                    <a:pt x="8588" y="37215"/>
                  </a:lnTo>
                  <a:lnTo>
                    <a:pt x="6441" y="35927"/>
                  </a:lnTo>
                  <a:lnTo>
                    <a:pt x="6441" y="33780"/>
                  </a:lnTo>
                  <a:lnTo>
                    <a:pt x="4437" y="32635"/>
                  </a:lnTo>
                  <a:lnTo>
                    <a:pt x="4437" y="30058"/>
                  </a:lnTo>
                  <a:lnTo>
                    <a:pt x="6441" y="31204"/>
                  </a:lnTo>
                  <a:lnTo>
                    <a:pt x="6441" y="29057"/>
                  </a:lnTo>
                  <a:close/>
                  <a:moveTo>
                    <a:pt x="17463" y="34925"/>
                  </a:moveTo>
                  <a:lnTo>
                    <a:pt x="27625" y="40794"/>
                  </a:lnTo>
                  <a:lnTo>
                    <a:pt x="27625" y="42225"/>
                  </a:lnTo>
                  <a:lnTo>
                    <a:pt x="17463" y="36356"/>
                  </a:lnTo>
                  <a:lnTo>
                    <a:pt x="17463" y="34925"/>
                  </a:lnTo>
                  <a:close/>
                  <a:moveTo>
                    <a:pt x="14027" y="36500"/>
                  </a:moveTo>
                  <a:lnTo>
                    <a:pt x="27625" y="44372"/>
                  </a:lnTo>
                  <a:lnTo>
                    <a:pt x="27625" y="45803"/>
                  </a:lnTo>
                  <a:lnTo>
                    <a:pt x="14027" y="38074"/>
                  </a:lnTo>
                  <a:lnTo>
                    <a:pt x="14027" y="36500"/>
                  </a:lnTo>
                  <a:close/>
                  <a:moveTo>
                    <a:pt x="13455" y="40078"/>
                  </a:moveTo>
                  <a:lnTo>
                    <a:pt x="27625" y="48237"/>
                  </a:lnTo>
                  <a:lnTo>
                    <a:pt x="27625" y="49668"/>
                  </a:lnTo>
                  <a:lnTo>
                    <a:pt x="13455" y="41509"/>
                  </a:lnTo>
                  <a:lnTo>
                    <a:pt x="13455" y="40078"/>
                  </a:lnTo>
                  <a:close/>
                  <a:moveTo>
                    <a:pt x="3722" y="38360"/>
                  </a:moveTo>
                  <a:lnTo>
                    <a:pt x="27625" y="52101"/>
                  </a:lnTo>
                  <a:lnTo>
                    <a:pt x="27482" y="53533"/>
                  </a:lnTo>
                  <a:lnTo>
                    <a:pt x="3722" y="39792"/>
                  </a:lnTo>
                  <a:lnTo>
                    <a:pt x="3722" y="38360"/>
                  </a:lnTo>
                  <a:close/>
                  <a:moveTo>
                    <a:pt x="3722" y="42225"/>
                  </a:moveTo>
                  <a:lnTo>
                    <a:pt x="27482" y="55966"/>
                  </a:lnTo>
                  <a:lnTo>
                    <a:pt x="27482" y="57397"/>
                  </a:lnTo>
                  <a:lnTo>
                    <a:pt x="3722" y="43656"/>
                  </a:lnTo>
                  <a:lnTo>
                    <a:pt x="3722" y="42225"/>
                  </a:lnTo>
                  <a:close/>
                  <a:moveTo>
                    <a:pt x="3722" y="46090"/>
                  </a:moveTo>
                  <a:lnTo>
                    <a:pt x="27482" y="59831"/>
                  </a:lnTo>
                  <a:lnTo>
                    <a:pt x="27482" y="61262"/>
                  </a:lnTo>
                  <a:lnTo>
                    <a:pt x="3722" y="47521"/>
                  </a:lnTo>
                  <a:lnTo>
                    <a:pt x="3722" y="46090"/>
                  </a:lnTo>
                  <a:close/>
                  <a:moveTo>
                    <a:pt x="143" y="0"/>
                  </a:moveTo>
                  <a:lnTo>
                    <a:pt x="0" y="52960"/>
                  </a:lnTo>
                  <a:lnTo>
                    <a:pt x="31204" y="70995"/>
                  </a:lnTo>
                  <a:lnTo>
                    <a:pt x="31347" y="1803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285785" y="1725195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285785" y="1788939"/>
              <a:ext cx="158180" cy="115678"/>
            </a:xfrm>
            <a:custGeom>
              <a:rect b="b" l="l" r="r" t="t"/>
              <a:pathLst>
                <a:path extrusionOk="0" h="7014" w="9591">
                  <a:moveTo>
                    <a:pt x="1" y="0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285785" y="1852666"/>
              <a:ext cx="158180" cy="115695"/>
            </a:xfrm>
            <a:custGeom>
              <a:rect b="b" l="l" r="r" t="t"/>
              <a:pathLst>
                <a:path extrusionOk="0" h="7015" w="9591">
                  <a:moveTo>
                    <a:pt x="1" y="1"/>
                  </a:moveTo>
                  <a:lnTo>
                    <a:pt x="1" y="1575"/>
                  </a:lnTo>
                  <a:lnTo>
                    <a:pt x="9591" y="7014"/>
                  </a:lnTo>
                  <a:lnTo>
                    <a:pt x="9591" y="5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285785" y="1918768"/>
              <a:ext cx="158180" cy="113336"/>
            </a:xfrm>
            <a:custGeom>
              <a:rect b="b" l="l" r="r" t="t"/>
              <a:pathLst>
                <a:path extrusionOk="0" h="6872" w="9591">
                  <a:moveTo>
                    <a:pt x="1" y="1"/>
                  </a:moveTo>
                  <a:lnTo>
                    <a:pt x="1" y="1432"/>
                  </a:lnTo>
                  <a:lnTo>
                    <a:pt x="9448" y="6871"/>
                  </a:lnTo>
                  <a:lnTo>
                    <a:pt x="9591" y="5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8451040" y="2161917"/>
              <a:ext cx="224282" cy="153463"/>
            </a:xfrm>
            <a:custGeom>
              <a:rect b="b" l="l" r="r" t="t"/>
              <a:pathLst>
                <a:path extrusionOk="0" h="9305" w="13599">
                  <a:moveTo>
                    <a:pt x="0" y="1"/>
                  </a:moveTo>
                  <a:lnTo>
                    <a:pt x="0" y="1575"/>
                  </a:lnTo>
                  <a:lnTo>
                    <a:pt x="13598" y="9304"/>
                  </a:lnTo>
                  <a:lnTo>
                    <a:pt x="13598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8507691" y="2135958"/>
              <a:ext cx="167630" cy="120395"/>
            </a:xfrm>
            <a:custGeom>
              <a:rect b="b" l="l" r="r" t="t"/>
              <a:pathLst>
                <a:path extrusionOk="0" h="7300" w="10164">
                  <a:moveTo>
                    <a:pt x="1" y="0"/>
                  </a:moveTo>
                  <a:lnTo>
                    <a:pt x="1" y="1431"/>
                  </a:lnTo>
                  <a:lnTo>
                    <a:pt x="10163" y="7300"/>
                  </a:lnTo>
                  <a:lnTo>
                    <a:pt x="10163" y="5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8441589" y="2220927"/>
              <a:ext cx="233732" cy="158196"/>
            </a:xfrm>
            <a:custGeom>
              <a:rect b="b" l="l" r="r" t="t"/>
              <a:pathLst>
                <a:path extrusionOk="0" h="9592" w="14172">
                  <a:moveTo>
                    <a:pt x="1" y="1"/>
                  </a:moveTo>
                  <a:lnTo>
                    <a:pt x="1" y="1432"/>
                  </a:lnTo>
                  <a:lnTo>
                    <a:pt x="14171" y="9591"/>
                  </a:lnTo>
                  <a:lnTo>
                    <a:pt x="14171" y="8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8281068" y="2192609"/>
              <a:ext cx="394253" cy="250241"/>
            </a:xfrm>
            <a:custGeom>
              <a:rect b="b" l="l" r="r" t="t"/>
              <a:pathLst>
                <a:path extrusionOk="0" h="15173" w="23905">
                  <a:moveTo>
                    <a:pt x="1" y="0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904" y="137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8281068" y="2256336"/>
              <a:ext cx="391878" cy="250257"/>
            </a:xfrm>
            <a:custGeom>
              <a:rect b="b" l="l" r="r" t="t"/>
              <a:pathLst>
                <a:path extrusionOk="0" h="15174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8281068" y="2320080"/>
              <a:ext cx="391878" cy="250241"/>
            </a:xfrm>
            <a:custGeom>
              <a:rect b="b" l="l" r="r" t="t"/>
              <a:pathLst>
                <a:path extrusionOk="0" h="15173" w="23761">
                  <a:moveTo>
                    <a:pt x="1" y="1"/>
                  </a:moveTo>
                  <a:lnTo>
                    <a:pt x="1" y="1432"/>
                  </a:lnTo>
                  <a:lnTo>
                    <a:pt x="23761" y="15173"/>
                  </a:lnTo>
                  <a:lnTo>
                    <a:pt x="23761" y="13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8488049" y="1874288"/>
              <a:ext cx="206156" cy="194265"/>
            </a:xfrm>
            <a:custGeom>
              <a:rect b="b" l="l" r="r" t="t"/>
              <a:pathLst>
                <a:path extrusionOk="0" h="11779" w="12500">
                  <a:moveTo>
                    <a:pt x="1556" y="1"/>
                  </a:moveTo>
                  <a:cubicBezTo>
                    <a:pt x="1" y="1"/>
                    <a:pt x="351" y="3060"/>
                    <a:pt x="1335" y="5274"/>
                  </a:cubicBezTo>
                  <a:cubicBezTo>
                    <a:pt x="1621" y="5990"/>
                    <a:pt x="4341" y="11143"/>
                    <a:pt x="5342" y="11715"/>
                  </a:cubicBezTo>
                  <a:cubicBezTo>
                    <a:pt x="5438" y="11715"/>
                    <a:pt x="5470" y="11779"/>
                    <a:pt x="5480" y="11779"/>
                  </a:cubicBezTo>
                  <a:cubicBezTo>
                    <a:pt x="5486" y="11779"/>
                    <a:pt x="5486" y="11763"/>
                    <a:pt x="5486" y="11715"/>
                  </a:cubicBezTo>
                  <a:cubicBezTo>
                    <a:pt x="5486" y="11715"/>
                    <a:pt x="7776" y="11572"/>
                    <a:pt x="9350" y="10570"/>
                  </a:cubicBezTo>
                  <a:cubicBezTo>
                    <a:pt x="11068" y="9711"/>
                    <a:pt x="12499" y="6992"/>
                    <a:pt x="10209" y="4415"/>
                  </a:cubicBezTo>
                  <a:cubicBezTo>
                    <a:pt x="9923" y="4129"/>
                    <a:pt x="9637" y="3843"/>
                    <a:pt x="9493" y="3700"/>
                  </a:cubicBezTo>
                  <a:cubicBezTo>
                    <a:pt x="9145" y="3500"/>
                    <a:pt x="8805" y="3418"/>
                    <a:pt x="8481" y="3418"/>
                  </a:cubicBezTo>
                  <a:cubicBezTo>
                    <a:pt x="6944" y="3418"/>
                    <a:pt x="5772" y="5274"/>
                    <a:pt x="5772" y="5274"/>
                  </a:cubicBezTo>
                  <a:cubicBezTo>
                    <a:pt x="5772" y="5274"/>
                    <a:pt x="4197" y="1266"/>
                    <a:pt x="2623" y="407"/>
                  </a:cubicBezTo>
                  <a:cubicBezTo>
                    <a:pt x="2480" y="264"/>
                    <a:pt x="2480" y="264"/>
                    <a:pt x="2480" y="264"/>
                  </a:cubicBezTo>
                  <a:cubicBezTo>
                    <a:pt x="2117" y="83"/>
                    <a:pt x="1811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8325927" y="2039163"/>
              <a:ext cx="35426" cy="134579"/>
            </a:xfrm>
            <a:custGeom>
              <a:rect b="b" l="l" r="r" t="t"/>
              <a:pathLst>
                <a:path extrusionOk="0" h="8160" w="2148">
                  <a:moveTo>
                    <a:pt x="0" y="1"/>
                  </a:moveTo>
                  <a:lnTo>
                    <a:pt x="0" y="2148"/>
                  </a:lnTo>
                  <a:lnTo>
                    <a:pt x="2147" y="3436"/>
                  </a:lnTo>
                  <a:lnTo>
                    <a:pt x="2147" y="1146"/>
                  </a:lnTo>
                  <a:lnTo>
                    <a:pt x="0" y="1"/>
                  </a:lnTo>
                  <a:close/>
                  <a:moveTo>
                    <a:pt x="0" y="4724"/>
                  </a:moveTo>
                  <a:lnTo>
                    <a:pt x="0" y="6871"/>
                  </a:lnTo>
                  <a:lnTo>
                    <a:pt x="2147" y="8159"/>
                  </a:lnTo>
                  <a:lnTo>
                    <a:pt x="2147" y="5869"/>
                  </a:lnTo>
                  <a:lnTo>
                    <a:pt x="0" y="47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8292877" y="2055689"/>
              <a:ext cx="99153" cy="99169"/>
            </a:xfrm>
            <a:custGeom>
              <a:rect b="b" l="l" r="r" t="t"/>
              <a:pathLst>
                <a:path extrusionOk="0" h="6013" w="6012">
                  <a:moveTo>
                    <a:pt x="0" y="0"/>
                  </a:moveTo>
                  <a:lnTo>
                    <a:pt x="0" y="2577"/>
                  </a:lnTo>
                  <a:lnTo>
                    <a:pt x="2004" y="3722"/>
                  </a:lnTo>
                  <a:lnTo>
                    <a:pt x="4151" y="4867"/>
                  </a:lnTo>
                  <a:lnTo>
                    <a:pt x="6012" y="6012"/>
                  </a:lnTo>
                  <a:lnTo>
                    <a:pt x="6012" y="3579"/>
                  </a:lnTo>
                  <a:lnTo>
                    <a:pt x="4151" y="2434"/>
                  </a:lnTo>
                  <a:lnTo>
                    <a:pt x="2004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6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914" name="Google Shape;914;p36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6"/>
          <p:cNvGrpSpPr/>
          <p:nvPr/>
        </p:nvGrpSpPr>
        <p:grpSpPr>
          <a:xfrm>
            <a:off x="6821644" y="1642380"/>
            <a:ext cx="1732942" cy="2961548"/>
            <a:chOff x="6536567" y="1835090"/>
            <a:chExt cx="1894340" cy="3350168"/>
          </a:xfrm>
        </p:grpSpPr>
        <p:sp>
          <p:nvSpPr>
            <p:cNvPr id="918" name="Google Shape;918;p36"/>
            <p:cNvSpPr/>
            <p:nvPr/>
          </p:nvSpPr>
          <p:spPr>
            <a:xfrm>
              <a:off x="7280602" y="2611466"/>
              <a:ext cx="163400" cy="130819"/>
            </a:xfrm>
            <a:custGeom>
              <a:rect b="b" l="l" r="r" t="t"/>
              <a:pathLst>
                <a:path extrusionOk="0" h="6573" w="8210">
                  <a:moveTo>
                    <a:pt x="5104" y="1"/>
                  </a:moveTo>
                  <a:lnTo>
                    <a:pt x="223" y="2330"/>
                  </a:lnTo>
                  <a:lnTo>
                    <a:pt x="1" y="2108"/>
                  </a:lnTo>
                  <a:lnTo>
                    <a:pt x="1332" y="5436"/>
                  </a:lnTo>
                  <a:cubicBezTo>
                    <a:pt x="1332" y="5436"/>
                    <a:pt x="4811" y="6572"/>
                    <a:pt x="6600" y="6572"/>
                  </a:cubicBezTo>
                  <a:cubicBezTo>
                    <a:pt x="7047" y="6572"/>
                    <a:pt x="7389" y="6501"/>
                    <a:pt x="7544" y="6324"/>
                  </a:cubicBezTo>
                  <a:cubicBezTo>
                    <a:pt x="8210" y="5436"/>
                    <a:pt x="7766" y="4105"/>
                    <a:pt x="6989" y="2219"/>
                  </a:cubicBezTo>
                  <a:cubicBezTo>
                    <a:pt x="6324" y="223"/>
                    <a:pt x="5104" y="1"/>
                    <a:pt x="5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7128010" y="2250554"/>
              <a:ext cx="307155" cy="535875"/>
            </a:xfrm>
            <a:custGeom>
              <a:rect b="b" l="l" r="r" t="t"/>
              <a:pathLst>
                <a:path extrusionOk="0" h="26925" w="15433">
                  <a:moveTo>
                    <a:pt x="4906" y="0"/>
                  </a:moveTo>
                  <a:cubicBezTo>
                    <a:pt x="577" y="0"/>
                    <a:pt x="0" y="14006"/>
                    <a:pt x="1234" y="17913"/>
                  </a:cubicBezTo>
                  <a:cubicBezTo>
                    <a:pt x="2430" y="21317"/>
                    <a:pt x="2100" y="21440"/>
                    <a:pt x="2775" y="23788"/>
                  </a:cubicBezTo>
                  <a:lnTo>
                    <a:pt x="2775" y="23788"/>
                  </a:lnTo>
                  <a:cubicBezTo>
                    <a:pt x="3036" y="23578"/>
                    <a:pt x="3434" y="23447"/>
                    <a:pt x="4016" y="23447"/>
                  </a:cubicBezTo>
                  <a:cubicBezTo>
                    <a:pt x="4118" y="23447"/>
                    <a:pt x="4226" y="23451"/>
                    <a:pt x="4340" y="23459"/>
                  </a:cubicBezTo>
                  <a:cubicBezTo>
                    <a:pt x="5058" y="23512"/>
                    <a:pt x="5801" y="23534"/>
                    <a:pt x="6543" y="23534"/>
                  </a:cubicBezTo>
                  <a:cubicBezTo>
                    <a:pt x="6632" y="23534"/>
                    <a:pt x="6721" y="23534"/>
                    <a:pt x="6809" y="23533"/>
                  </a:cubicBezTo>
                  <a:lnTo>
                    <a:pt x="6809" y="23533"/>
                  </a:lnTo>
                  <a:cubicBezTo>
                    <a:pt x="7483" y="24326"/>
                    <a:pt x="8001" y="24902"/>
                    <a:pt x="8001" y="24902"/>
                  </a:cubicBezTo>
                  <a:cubicBezTo>
                    <a:pt x="8001" y="24902"/>
                    <a:pt x="8046" y="24373"/>
                    <a:pt x="8119" y="23503"/>
                  </a:cubicBezTo>
                  <a:lnTo>
                    <a:pt x="8119" y="23503"/>
                  </a:lnTo>
                  <a:cubicBezTo>
                    <a:pt x="11482" y="23377"/>
                    <a:pt x="14435" y="22905"/>
                    <a:pt x="14435" y="22905"/>
                  </a:cubicBezTo>
                  <a:lnTo>
                    <a:pt x="15433" y="18468"/>
                  </a:lnTo>
                  <a:lnTo>
                    <a:pt x="15433" y="18468"/>
                  </a:lnTo>
                  <a:cubicBezTo>
                    <a:pt x="15433" y="18468"/>
                    <a:pt x="11765" y="19947"/>
                    <a:pt x="8404" y="20010"/>
                  </a:cubicBezTo>
                  <a:lnTo>
                    <a:pt x="8404" y="20010"/>
                  </a:lnTo>
                  <a:cubicBezTo>
                    <a:pt x="8748" y="15690"/>
                    <a:pt x="9178" y="9883"/>
                    <a:pt x="9110" y="8595"/>
                  </a:cubicBezTo>
                  <a:cubicBezTo>
                    <a:pt x="8999" y="5045"/>
                    <a:pt x="9110" y="1828"/>
                    <a:pt x="6004" y="275"/>
                  </a:cubicBezTo>
                  <a:cubicBezTo>
                    <a:pt x="5614" y="88"/>
                    <a:pt x="5248" y="0"/>
                    <a:pt x="4906" y="0"/>
                  </a:cubicBezTo>
                  <a:close/>
                  <a:moveTo>
                    <a:pt x="2775" y="23788"/>
                  </a:moveTo>
                  <a:cubicBezTo>
                    <a:pt x="1691" y="24664"/>
                    <a:pt x="2998" y="26924"/>
                    <a:pt x="3442" y="26924"/>
                  </a:cubicBezTo>
                  <a:cubicBezTo>
                    <a:pt x="3623" y="26924"/>
                    <a:pt x="3661" y="26553"/>
                    <a:pt x="3341" y="25567"/>
                  </a:cubicBezTo>
                  <a:cubicBezTo>
                    <a:pt x="3095" y="24848"/>
                    <a:pt x="2914" y="24271"/>
                    <a:pt x="2775" y="23788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7375537" y="2591783"/>
              <a:ext cx="170027" cy="117883"/>
            </a:xfrm>
            <a:custGeom>
              <a:rect b="b" l="l" r="r" t="t"/>
              <a:pathLst>
                <a:path extrusionOk="0" h="5923" w="8543">
                  <a:moveTo>
                    <a:pt x="4190" y="1"/>
                  </a:moveTo>
                  <a:cubicBezTo>
                    <a:pt x="3649" y="1"/>
                    <a:pt x="3085" y="88"/>
                    <a:pt x="2552" y="324"/>
                  </a:cubicBezTo>
                  <a:cubicBezTo>
                    <a:pt x="666" y="1101"/>
                    <a:pt x="1" y="3430"/>
                    <a:pt x="1" y="3430"/>
                  </a:cubicBezTo>
                  <a:cubicBezTo>
                    <a:pt x="1" y="3430"/>
                    <a:pt x="1110" y="5538"/>
                    <a:pt x="1443" y="5649"/>
                  </a:cubicBezTo>
                  <a:cubicBezTo>
                    <a:pt x="1860" y="5834"/>
                    <a:pt x="2798" y="5923"/>
                    <a:pt x="3775" y="5923"/>
                  </a:cubicBezTo>
                  <a:cubicBezTo>
                    <a:pt x="5137" y="5923"/>
                    <a:pt x="6574" y="5750"/>
                    <a:pt x="6768" y="5427"/>
                  </a:cubicBezTo>
                  <a:cubicBezTo>
                    <a:pt x="8543" y="2543"/>
                    <a:pt x="6990" y="657"/>
                    <a:pt x="6990" y="657"/>
                  </a:cubicBezTo>
                  <a:cubicBezTo>
                    <a:pt x="6990" y="657"/>
                    <a:pt x="5677" y="1"/>
                    <a:pt x="419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7496982" y="2600440"/>
              <a:ext cx="143517" cy="66136"/>
            </a:xfrm>
            <a:custGeom>
              <a:rect b="b" l="l" r="r" t="t"/>
              <a:pathLst>
                <a:path extrusionOk="0" h="3323" w="7211">
                  <a:moveTo>
                    <a:pt x="0" y="0"/>
                  </a:moveTo>
                  <a:lnTo>
                    <a:pt x="555" y="555"/>
                  </a:lnTo>
                  <a:lnTo>
                    <a:pt x="998" y="1997"/>
                  </a:lnTo>
                  <a:lnTo>
                    <a:pt x="3550" y="1442"/>
                  </a:lnTo>
                  <a:lnTo>
                    <a:pt x="4881" y="1886"/>
                  </a:lnTo>
                  <a:cubicBezTo>
                    <a:pt x="4881" y="1886"/>
                    <a:pt x="5325" y="2441"/>
                    <a:pt x="5879" y="2995"/>
                  </a:cubicBezTo>
                  <a:cubicBezTo>
                    <a:pt x="6087" y="3245"/>
                    <a:pt x="6327" y="3323"/>
                    <a:pt x="6544" y="3323"/>
                  </a:cubicBezTo>
                  <a:cubicBezTo>
                    <a:pt x="6907" y="3323"/>
                    <a:pt x="7211" y="3106"/>
                    <a:pt x="7211" y="3106"/>
                  </a:cubicBezTo>
                  <a:lnTo>
                    <a:pt x="5658" y="1109"/>
                  </a:lnTo>
                  <a:lnTo>
                    <a:pt x="3772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7494773" y="2631349"/>
              <a:ext cx="141308" cy="69917"/>
            </a:xfrm>
            <a:custGeom>
              <a:rect b="b" l="l" r="r" t="t"/>
              <a:pathLst>
                <a:path extrusionOk="0" h="3513" w="7100">
                  <a:moveTo>
                    <a:pt x="3439" y="0"/>
                  </a:moveTo>
                  <a:lnTo>
                    <a:pt x="111" y="333"/>
                  </a:lnTo>
                  <a:lnTo>
                    <a:pt x="0" y="333"/>
                  </a:lnTo>
                  <a:lnTo>
                    <a:pt x="333" y="1886"/>
                  </a:lnTo>
                  <a:lnTo>
                    <a:pt x="3106" y="1442"/>
                  </a:lnTo>
                  <a:lnTo>
                    <a:pt x="4548" y="1886"/>
                  </a:lnTo>
                  <a:cubicBezTo>
                    <a:pt x="4548" y="1886"/>
                    <a:pt x="4992" y="2441"/>
                    <a:pt x="5547" y="3217"/>
                  </a:cubicBezTo>
                  <a:cubicBezTo>
                    <a:pt x="5732" y="3439"/>
                    <a:pt x="5966" y="3513"/>
                    <a:pt x="6196" y="3513"/>
                  </a:cubicBezTo>
                  <a:cubicBezTo>
                    <a:pt x="6656" y="3513"/>
                    <a:pt x="7100" y="3217"/>
                    <a:pt x="7100" y="3217"/>
                  </a:cubicBezTo>
                  <a:lnTo>
                    <a:pt x="5436" y="1109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496982" y="2657839"/>
              <a:ext cx="121445" cy="55190"/>
            </a:xfrm>
            <a:custGeom>
              <a:rect b="b" l="l" r="r" t="t"/>
              <a:pathLst>
                <a:path extrusionOk="0" h="2773" w="6102">
                  <a:moveTo>
                    <a:pt x="2773" y="0"/>
                  </a:moveTo>
                  <a:lnTo>
                    <a:pt x="111" y="555"/>
                  </a:lnTo>
                  <a:lnTo>
                    <a:pt x="0" y="555"/>
                  </a:lnTo>
                  <a:lnTo>
                    <a:pt x="444" y="1775"/>
                  </a:lnTo>
                  <a:lnTo>
                    <a:pt x="2662" y="1221"/>
                  </a:lnTo>
                  <a:lnTo>
                    <a:pt x="3883" y="1553"/>
                  </a:lnTo>
                  <a:cubicBezTo>
                    <a:pt x="3883" y="1553"/>
                    <a:pt x="4326" y="1997"/>
                    <a:pt x="4770" y="2552"/>
                  </a:cubicBezTo>
                  <a:cubicBezTo>
                    <a:pt x="4933" y="2715"/>
                    <a:pt x="5116" y="2772"/>
                    <a:pt x="5292" y="2772"/>
                  </a:cubicBezTo>
                  <a:cubicBezTo>
                    <a:pt x="5714" y="2772"/>
                    <a:pt x="6101" y="2441"/>
                    <a:pt x="6101" y="2441"/>
                  </a:cubicBezTo>
                  <a:lnTo>
                    <a:pt x="4548" y="777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7496982" y="2677702"/>
              <a:ext cx="92746" cy="39268"/>
            </a:xfrm>
            <a:custGeom>
              <a:rect b="b" l="l" r="r" t="t"/>
              <a:pathLst>
                <a:path extrusionOk="0" h="1973" w="4660">
                  <a:moveTo>
                    <a:pt x="2441" y="1"/>
                  </a:moveTo>
                  <a:lnTo>
                    <a:pt x="555" y="223"/>
                  </a:lnTo>
                  <a:lnTo>
                    <a:pt x="555" y="334"/>
                  </a:lnTo>
                  <a:lnTo>
                    <a:pt x="0" y="1443"/>
                  </a:lnTo>
                  <a:lnTo>
                    <a:pt x="0" y="1443"/>
                  </a:lnTo>
                  <a:lnTo>
                    <a:pt x="2330" y="777"/>
                  </a:lnTo>
                  <a:lnTo>
                    <a:pt x="3106" y="1110"/>
                  </a:lnTo>
                  <a:cubicBezTo>
                    <a:pt x="3106" y="1110"/>
                    <a:pt x="3439" y="1443"/>
                    <a:pt x="3772" y="1776"/>
                  </a:cubicBezTo>
                  <a:cubicBezTo>
                    <a:pt x="3883" y="1924"/>
                    <a:pt x="4018" y="1973"/>
                    <a:pt x="4150" y="1973"/>
                  </a:cubicBezTo>
                  <a:cubicBezTo>
                    <a:pt x="4413" y="1973"/>
                    <a:pt x="4659" y="1776"/>
                    <a:pt x="4659" y="1776"/>
                  </a:cubicBezTo>
                  <a:lnTo>
                    <a:pt x="3661" y="55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7066452" y="2240583"/>
              <a:ext cx="351060" cy="609813"/>
            </a:xfrm>
            <a:custGeom>
              <a:rect b="b" l="l" r="r" t="t"/>
              <a:pathLst>
                <a:path extrusionOk="0" h="30640" w="17639">
                  <a:moveTo>
                    <a:pt x="7987" y="1"/>
                  </a:moveTo>
                  <a:cubicBezTo>
                    <a:pt x="7390" y="1"/>
                    <a:pt x="6989" y="110"/>
                    <a:pt x="6989" y="110"/>
                  </a:cubicBezTo>
                  <a:cubicBezTo>
                    <a:pt x="0" y="1885"/>
                    <a:pt x="2996" y="24182"/>
                    <a:pt x="5991" y="29174"/>
                  </a:cubicBezTo>
                  <a:cubicBezTo>
                    <a:pt x="6613" y="30227"/>
                    <a:pt x="7508" y="30640"/>
                    <a:pt x="8531" y="30640"/>
                  </a:cubicBezTo>
                  <a:cubicBezTo>
                    <a:pt x="12248" y="30640"/>
                    <a:pt x="17639" y="25181"/>
                    <a:pt x="17639" y="25181"/>
                  </a:cubicBezTo>
                  <a:cubicBezTo>
                    <a:pt x="17639" y="25181"/>
                    <a:pt x="15087" y="24071"/>
                    <a:pt x="14311" y="22186"/>
                  </a:cubicBezTo>
                  <a:cubicBezTo>
                    <a:pt x="13201" y="19523"/>
                    <a:pt x="15642" y="18969"/>
                    <a:pt x="15642" y="18969"/>
                  </a:cubicBezTo>
                  <a:cubicBezTo>
                    <a:pt x="15642" y="18969"/>
                    <a:pt x="14911" y="18812"/>
                    <a:pt x="12805" y="18463"/>
                  </a:cubicBezTo>
                  <a:lnTo>
                    <a:pt x="12805" y="18463"/>
                  </a:lnTo>
                  <a:cubicBezTo>
                    <a:pt x="12959" y="15602"/>
                    <a:pt x="13090" y="12018"/>
                    <a:pt x="13090" y="8097"/>
                  </a:cubicBezTo>
                  <a:cubicBezTo>
                    <a:pt x="13090" y="921"/>
                    <a:pt x="9717" y="1"/>
                    <a:pt x="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6596056" y="2256724"/>
              <a:ext cx="764057" cy="1012739"/>
            </a:xfrm>
            <a:custGeom>
              <a:rect b="b" l="l" r="r" t="t"/>
              <a:pathLst>
                <a:path extrusionOk="0" h="50885" w="38390">
                  <a:moveTo>
                    <a:pt x="30005" y="0"/>
                  </a:moveTo>
                  <a:cubicBezTo>
                    <a:pt x="27849" y="0"/>
                    <a:pt x="26099" y="1788"/>
                    <a:pt x="24412" y="2294"/>
                  </a:cubicBezTo>
                  <a:cubicBezTo>
                    <a:pt x="23635" y="2516"/>
                    <a:pt x="22834" y="2590"/>
                    <a:pt x="22111" y="2590"/>
                  </a:cubicBezTo>
                  <a:cubicBezTo>
                    <a:pt x="20665" y="2590"/>
                    <a:pt x="19531" y="2294"/>
                    <a:pt x="19531" y="2294"/>
                  </a:cubicBezTo>
                  <a:cubicBezTo>
                    <a:pt x="19531" y="2294"/>
                    <a:pt x="15205" y="25812"/>
                    <a:pt x="15205" y="31137"/>
                  </a:cubicBezTo>
                  <a:cubicBezTo>
                    <a:pt x="15205" y="32246"/>
                    <a:pt x="3002" y="36129"/>
                    <a:pt x="1671" y="38458"/>
                  </a:cubicBezTo>
                  <a:cubicBezTo>
                    <a:pt x="229" y="40788"/>
                    <a:pt x="673" y="50661"/>
                    <a:pt x="673" y="50661"/>
                  </a:cubicBezTo>
                  <a:cubicBezTo>
                    <a:pt x="673" y="50661"/>
                    <a:pt x="1" y="50885"/>
                    <a:pt x="283" y="50885"/>
                  </a:cubicBezTo>
                  <a:cubicBezTo>
                    <a:pt x="598" y="50885"/>
                    <a:pt x="2091" y="50608"/>
                    <a:pt x="6996" y="49440"/>
                  </a:cubicBezTo>
                  <a:cubicBezTo>
                    <a:pt x="16203" y="47222"/>
                    <a:pt x="31733" y="43339"/>
                    <a:pt x="26963" y="35019"/>
                  </a:cubicBezTo>
                  <a:cubicBezTo>
                    <a:pt x="25632" y="32690"/>
                    <a:pt x="23524" y="31691"/>
                    <a:pt x="24190" y="28474"/>
                  </a:cubicBezTo>
                  <a:cubicBezTo>
                    <a:pt x="24745" y="25257"/>
                    <a:pt x="38389" y="23482"/>
                    <a:pt x="35505" y="18934"/>
                  </a:cubicBezTo>
                  <a:cubicBezTo>
                    <a:pt x="31401" y="12389"/>
                    <a:pt x="35283" y="2405"/>
                    <a:pt x="32177" y="630"/>
                  </a:cubicBezTo>
                  <a:cubicBezTo>
                    <a:pt x="31406" y="178"/>
                    <a:pt x="30685" y="0"/>
                    <a:pt x="30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6867745" y="2973553"/>
              <a:ext cx="342223" cy="1547579"/>
            </a:xfrm>
            <a:custGeom>
              <a:rect b="b" l="l" r="r" t="t"/>
              <a:pathLst>
                <a:path extrusionOk="0" h="77758" w="17195">
                  <a:moveTo>
                    <a:pt x="12980" y="1"/>
                  </a:moveTo>
                  <a:cubicBezTo>
                    <a:pt x="12980" y="1"/>
                    <a:pt x="1221" y="2441"/>
                    <a:pt x="1" y="6324"/>
                  </a:cubicBezTo>
                  <a:lnTo>
                    <a:pt x="3439" y="14976"/>
                  </a:lnTo>
                  <a:cubicBezTo>
                    <a:pt x="3439" y="14976"/>
                    <a:pt x="4993" y="33835"/>
                    <a:pt x="4549" y="38827"/>
                  </a:cubicBezTo>
                  <a:cubicBezTo>
                    <a:pt x="4105" y="43819"/>
                    <a:pt x="2996" y="43930"/>
                    <a:pt x="2219" y="47812"/>
                  </a:cubicBezTo>
                  <a:cubicBezTo>
                    <a:pt x="1332" y="51584"/>
                    <a:pt x="4438" y="59571"/>
                    <a:pt x="4438" y="62566"/>
                  </a:cubicBezTo>
                  <a:cubicBezTo>
                    <a:pt x="4438" y="65561"/>
                    <a:pt x="2996" y="68778"/>
                    <a:pt x="4216" y="68778"/>
                  </a:cubicBezTo>
                  <a:cubicBezTo>
                    <a:pt x="5436" y="68778"/>
                    <a:pt x="7544" y="72883"/>
                    <a:pt x="8986" y="74325"/>
                  </a:cubicBezTo>
                  <a:cubicBezTo>
                    <a:pt x="10173" y="75512"/>
                    <a:pt x="13919" y="77758"/>
                    <a:pt x="15502" y="77758"/>
                  </a:cubicBezTo>
                  <a:cubicBezTo>
                    <a:pt x="15694" y="77758"/>
                    <a:pt x="15855" y="77725"/>
                    <a:pt x="15975" y="77653"/>
                  </a:cubicBezTo>
                  <a:cubicBezTo>
                    <a:pt x="17084" y="76987"/>
                    <a:pt x="17084" y="73326"/>
                    <a:pt x="16529" y="72772"/>
                  </a:cubicBezTo>
                  <a:cubicBezTo>
                    <a:pt x="15975" y="72217"/>
                    <a:pt x="13423" y="69333"/>
                    <a:pt x="11759" y="67225"/>
                  </a:cubicBezTo>
                  <a:cubicBezTo>
                    <a:pt x="10206" y="65228"/>
                    <a:pt x="9652" y="61346"/>
                    <a:pt x="9652" y="57130"/>
                  </a:cubicBezTo>
                  <a:cubicBezTo>
                    <a:pt x="9652" y="53026"/>
                    <a:pt x="10872" y="43708"/>
                    <a:pt x="12758" y="41711"/>
                  </a:cubicBezTo>
                  <a:cubicBezTo>
                    <a:pt x="14754" y="39825"/>
                    <a:pt x="17195" y="24738"/>
                    <a:pt x="16197" y="13201"/>
                  </a:cubicBezTo>
                  <a:cubicBezTo>
                    <a:pt x="15198" y="1665"/>
                    <a:pt x="12980" y="1"/>
                    <a:pt x="1298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6565267" y="3060706"/>
              <a:ext cx="412897" cy="1573452"/>
            </a:xfrm>
            <a:custGeom>
              <a:rect b="b" l="l" r="r" t="t"/>
              <a:pathLst>
                <a:path extrusionOk="0" h="79058" w="20746">
                  <a:moveTo>
                    <a:pt x="15544" y="1"/>
                  </a:moveTo>
                  <a:cubicBezTo>
                    <a:pt x="10944" y="1"/>
                    <a:pt x="3615" y="4736"/>
                    <a:pt x="2220" y="7380"/>
                  </a:cubicBezTo>
                  <a:cubicBezTo>
                    <a:pt x="1" y="11263"/>
                    <a:pt x="9430" y="29789"/>
                    <a:pt x="6768" y="36555"/>
                  </a:cubicBezTo>
                  <a:cubicBezTo>
                    <a:pt x="3107" y="45985"/>
                    <a:pt x="4882" y="52419"/>
                    <a:pt x="6213" y="56301"/>
                  </a:cubicBezTo>
                  <a:cubicBezTo>
                    <a:pt x="7655" y="60184"/>
                    <a:pt x="7211" y="63068"/>
                    <a:pt x="7211" y="64399"/>
                  </a:cubicBezTo>
                  <a:cubicBezTo>
                    <a:pt x="7211" y="65509"/>
                    <a:pt x="6879" y="66951"/>
                    <a:pt x="6435" y="68060"/>
                  </a:cubicBezTo>
                  <a:cubicBezTo>
                    <a:pt x="6102" y="69169"/>
                    <a:pt x="6324" y="70500"/>
                    <a:pt x="7211" y="71277"/>
                  </a:cubicBezTo>
                  <a:cubicBezTo>
                    <a:pt x="8321" y="72275"/>
                    <a:pt x="9541" y="73496"/>
                    <a:pt x="9985" y="74383"/>
                  </a:cubicBezTo>
                  <a:cubicBezTo>
                    <a:pt x="10761" y="75936"/>
                    <a:pt x="13535" y="78931"/>
                    <a:pt x="16197" y="78931"/>
                  </a:cubicBezTo>
                  <a:cubicBezTo>
                    <a:pt x="17465" y="78931"/>
                    <a:pt x="17852" y="79057"/>
                    <a:pt x="18138" y="79057"/>
                  </a:cubicBezTo>
                  <a:cubicBezTo>
                    <a:pt x="18452" y="79057"/>
                    <a:pt x="18643" y="78905"/>
                    <a:pt x="19747" y="78266"/>
                  </a:cubicBezTo>
                  <a:cubicBezTo>
                    <a:pt x="20745" y="77711"/>
                    <a:pt x="19636" y="75271"/>
                    <a:pt x="17195" y="72941"/>
                  </a:cubicBezTo>
                  <a:cubicBezTo>
                    <a:pt x="14866" y="70611"/>
                    <a:pt x="13091" y="66729"/>
                    <a:pt x="13091" y="66729"/>
                  </a:cubicBezTo>
                  <a:cubicBezTo>
                    <a:pt x="13091" y="66729"/>
                    <a:pt x="13202" y="51975"/>
                    <a:pt x="13313" y="49202"/>
                  </a:cubicBezTo>
                  <a:cubicBezTo>
                    <a:pt x="13535" y="46539"/>
                    <a:pt x="13756" y="44099"/>
                    <a:pt x="16086" y="39107"/>
                  </a:cubicBezTo>
                  <a:cubicBezTo>
                    <a:pt x="18305" y="34226"/>
                    <a:pt x="19303" y="4607"/>
                    <a:pt x="19303" y="4607"/>
                  </a:cubicBezTo>
                  <a:cubicBezTo>
                    <a:pt x="19528" y="1234"/>
                    <a:pt x="17891" y="1"/>
                    <a:pt x="1554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6682293" y="4430714"/>
              <a:ext cx="348851" cy="237198"/>
            </a:xfrm>
            <a:custGeom>
              <a:rect b="b" l="l" r="r" t="t"/>
              <a:pathLst>
                <a:path extrusionOk="0" h="11918" w="17528">
                  <a:moveTo>
                    <a:pt x="333" y="1"/>
                  </a:moveTo>
                  <a:cubicBezTo>
                    <a:pt x="333" y="1"/>
                    <a:pt x="0" y="1443"/>
                    <a:pt x="0" y="2441"/>
                  </a:cubicBezTo>
                  <a:cubicBezTo>
                    <a:pt x="0" y="3439"/>
                    <a:pt x="555" y="4438"/>
                    <a:pt x="555" y="4438"/>
                  </a:cubicBezTo>
                  <a:lnTo>
                    <a:pt x="2108" y="5325"/>
                  </a:lnTo>
                  <a:lnTo>
                    <a:pt x="2552" y="4992"/>
                  </a:lnTo>
                  <a:cubicBezTo>
                    <a:pt x="2552" y="4992"/>
                    <a:pt x="6434" y="10206"/>
                    <a:pt x="8431" y="10872"/>
                  </a:cubicBezTo>
                  <a:cubicBezTo>
                    <a:pt x="9645" y="11372"/>
                    <a:pt x="11457" y="11918"/>
                    <a:pt x="13096" y="11918"/>
                  </a:cubicBezTo>
                  <a:cubicBezTo>
                    <a:pt x="14004" y="11918"/>
                    <a:pt x="14859" y="11750"/>
                    <a:pt x="15531" y="11316"/>
                  </a:cubicBezTo>
                  <a:cubicBezTo>
                    <a:pt x="17528" y="10206"/>
                    <a:pt x="14865" y="7877"/>
                    <a:pt x="14421" y="7655"/>
                  </a:cubicBezTo>
                  <a:cubicBezTo>
                    <a:pt x="13978" y="7433"/>
                    <a:pt x="8209" y="7322"/>
                    <a:pt x="8209" y="7322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6922935" y="4291615"/>
              <a:ext cx="335616" cy="239328"/>
            </a:xfrm>
            <a:custGeom>
              <a:rect b="b" l="l" r="r" t="t"/>
              <a:pathLst>
                <a:path extrusionOk="0" h="12025" w="16863">
                  <a:moveTo>
                    <a:pt x="334" y="1"/>
                  </a:moveTo>
                  <a:cubicBezTo>
                    <a:pt x="334" y="1"/>
                    <a:pt x="1" y="1554"/>
                    <a:pt x="1" y="2552"/>
                  </a:cubicBezTo>
                  <a:cubicBezTo>
                    <a:pt x="1" y="3440"/>
                    <a:pt x="556" y="4438"/>
                    <a:pt x="556" y="4438"/>
                  </a:cubicBezTo>
                  <a:lnTo>
                    <a:pt x="2109" y="5326"/>
                  </a:lnTo>
                  <a:lnTo>
                    <a:pt x="2552" y="5104"/>
                  </a:lnTo>
                  <a:cubicBezTo>
                    <a:pt x="2552" y="5104"/>
                    <a:pt x="5880" y="9652"/>
                    <a:pt x="7655" y="10650"/>
                  </a:cubicBezTo>
                  <a:cubicBezTo>
                    <a:pt x="8877" y="11337"/>
                    <a:pt x="10887" y="12025"/>
                    <a:pt x="12672" y="12025"/>
                  </a:cubicBezTo>
                  <a:cubicBezTo>
                    <a:pt x="13481" y="12025"/>
                    <a:pt x="14243" y="11884"/>
                    <a:pt x="14866" y="11538"/>
                  </a:cubicBezTo>
                  <a:cubicBezTo>
                    <a:pt x="16862" y="10428"/>
                    <a:pt x="14422" y="7655"/>
                    <a:pt x="13978" y="7433"/>
                  </a:cubicBezTo>
                  <a:cubicBezTo>
                    <a:pt x="13756" y="7322"/>
                    <a:pt x="12287" y="7295"/>
                    <a:pt x="10872" y="7295"/>
                  </a:cubicBezTo>
                  <a:cubicBezTo>
                    <a:pt x="9458" y="7295"/>
                    <a:pt x="8099" y="7322"/>
                    <a:pt x="8099" y="732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6673457" y="4379943"/>
              <a:ext cx="351060" cy="276068"/>
            </a:xfrm>
            <a:custGeom>
              <a:rect b="b" l="l" r="r" t="t"/>
              <a:pathLst>
                <a:path extrusionOk="0" h="13871" w="17639">
                  <a:moveTo>
                    <a:pt x="12536" y="7433"/>
                  </a:moveTo>
                  <a:cubicBezTo>
                    <a:pt x="12536" y="7433"/>
                    <a:pt x="12567" y="7471"/>
                    <a:pt x="12622" y="7539"/>
                  </a:cubicBezTo>
                  <a:lnTo>
                    <a:pt x="12622" y="7539"/>
                  </a:lnTo>
                  <a:cubicBezTo>
                    <a:pt x="12575" y="7471"/>
                    <a:pt x="12536" y="7433"/>
                    <a:pt x="12536" y="7433"/>
                  </a:cubicBezTo>
                  <a:close/>
                  <a:moveTo>
                    <a:pt x="1443" y="0"/>
                  </a:moveTo>
                  <a:cubicBezTo>
                    <a:pt x="1443" y="0"/>
                    <a:pt x="1" y="1775"/>
                    <a:pt x="555" y="3994"/>
                  </a:cubicBezTo>
                  <a:cubicBezTo>
                    <a:pt x="1110" y="6212"/>
                    <a:pt x="2552" y="6323"/>
                    <a:pt x="4105" y="8542"/>
                  </a:cubicBezTo>
                  <a:cubicBezTo>
                    <a:pt x="5801" y="10937"/>
                    <a:pt x="8395" y="13870"/>
                    <a:pt x="13098" y="13870"/>
                  </a:cubicBezTo>
                  <a:cubicBezTo>
                    <a:pt x="13624" y="13870"/>
                    <a:pt x="14175" y="13834"/>
                    <a:pt x="14755" y="13756"/>
                  </a:cubicBezTo>
                  <a:cubicBezTo>
                    <a:pt x="17639" y="13423"/>
                    <a:pt x="15309" y="10539"/>
                    <a:pt x="14644" y="9762"/>
                  </a:cubicBezTo>
                  <a:cubicBezTo>
                    <a:pt x="13985" y="9198"/>
                    <a:pt x="12928" y="7915"/>
                    <a:pt x="12622" y="7539"/>
                  </a:cubicBezTo>
                  <a:lnTo>
                    <a:pt x="12622" y="7539"/>
                  </a:lnTo>
                  <a:cubicBezTo>
                    <a:pt x="12813" y="7813"/>
                    <a:pt x="13141" y="8562"/>
                    <a:pt x="11537" y="9096"/>
                  </a:cubicBezTo>
                  <a:cubicBezTo>
                    <a:pt x="11169" y="9230"/>
                    <a:pt x="10797" y="9291"/>
                    <a:pt x="10425" y="9291"/>
                  </a:cubicBezTo>
                  <a:cubicBezTo>
                    <a:pt x="6773" y="9291"/>
                    <a:pt x="3125" y="3376"/>
                    <a:pt x="2219" y="1664"/>
                  </a:cubicBezTo>
                  <a:cubicBezTo>
                    <a:pt x="1554" y="444"/>
                    <a:pt x="1443" y="0"/>
                    <a:pt x="1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6914118" y="4254079"/>
              <a:ext cx="340014" cy="267032"/>
            </a:xfrm>
            <a:custGeom>
              <a:rect b="b" l="l" r="r" t="t"/>
              <a:pathLst>
                <a:path extrusionOk="0" h="13417" w="17084">
                  <a:moveTo>
                    <a:pt x="1997" y="1"/>
                  </a:moveTo>
                  <a:cubicBezTo>
                    <a:pt x="1997" y="1"/>
                    <a:pt x="0" y="1998"/>
                    <a:pt x="555" y="4216"/>
                  </a:cubicBezTo>
                  <a:cubicBezTo>
                    <a:pt x="1109" y="6435"/>
                    <a:pt x="2552" y="5437"/>
                    <a:pt x="4105" y="7655"/>
                  </a:cubicBezTo>
                  <a:cubicBezTo>
                    <a:pt x="5820" y="10077"/>
                    <a:pt x="8086" y="13416"/>
                    <a:pt x="12739" y="13416"/>
                  </a:cubicBezTo>
                  <a:cubicBezTo>
                    <a:pt x="13201" y="13416"/>
                    <a:pt x="13688" y="13383"/>
                    <a:pt x="14199" y="13313"/>
                  </a:cubicBezTo>
                  <a:cubicBezTo>
                    <a:pt x="17084" y="12980"/>
                    <a:pt x="16307" y="11094"/>
                    <a:pt x="13978" y="8210"/>
                  </a:cubicBezTo>
                  <a:cubicBezTo>
                    <a:pt x="13312" y="7434"/>
                    <a:pt x="12092" y="6103"/>
                    <a:pt x="12092" y="6102"/>
                  </a:cubicBezTo>
                  <a:lnTo>
                    <a:pt x="12092" y="6102"/>
                  </a:lnTo>
                  <a:cubicBezTo>
                    <a:pt x="12092" y="6103"/>
                    <a:pt x="13755" y="8321"/>
                    <a:pt x="11648" y="8765"/>
                  </a:cubicBezTo>
                  <a:cubicBezTo>
                    <a:pt x="11551" y="8785"/>
                    <a:pt x="11447" y="8795"/>
                    <a:pt x="11338" y="8795"/>
                  </a:cubicBezTo>
                  <a:cubicBezTo>
                    <a:pt x="9069" y="8795"/>
                    <a:pt x="4280" y="4573"/>
                    <a:pt x="3328" y="2774"/>
                  </a:cubicBezTo>
                  <a:cubicBezTo>
                    <a:pt x="2663" y="1554"/>
                    <a:pt x="1997" y="1"/>
                    <a:pt x="1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6571894" y="2863153"/>
              <a:ext cx="646911" cy="1119098"/>
            </a:xfrm>
            <a:custGeom>
              <a:rect b="b" l="l" r="r" t="t"/>
              <a:pathLst>
                <a:path extrusionOk="0" h="56229" w="32504">
                  <a:moveTo>
                    <a:pt x="24960" y="1"/>
                  </a:moveTo>
                  <a:lnTo>
                    <a:pt x="24960" y="1"/>
                  </a:lnTo>
                  <a:cubicBezTo>
                    <a:pt x="25626" y="2109"/>
                    <a:pt x="25737" y="4105"/>
                    <a:pt x="21632" y="6435"/>
                  </a:cubicBezTo>
                  <a:cubicBezTo>
                    <a:pt x="18160" y="8419"/>
                    <a:pt x="14869" y="9498"/>
                    <a:pt x="12048" y="9498"/>
                  </a:cubicBezTo>
                  <a:cubicBezTo>
                    <a:pt x="10453" y="9498"/>
                    <a:pt x="9008" y="9153"/>
                    <a:pt x="7766" y="8432"/>
                  </a:cubicBezTo>
                  <a:cubicBezTo>
                    <a:pt x="5991" y="7433"/>
                    <a:pt x="3994" y="6435"/>
                    <a:pt x="4771" y="4660"/>
                  </a:cubicBezTo>
                  <a:lnTo>
                    <a:pt x="4771" y="4660"/>
                  </a:lnTo>
                  <a:cubicBezTo>
                    <a:pt x="4770" y="4661"/>
                    <a:pt x="1776" y="8654"/>
                    <a:pt x="777" y="12203"/>
                  </a:cubicBezTo>
                  <a:cubicBezTo>
                    <a:pt x="1" y="15199"/>
                    <a:pt x="1332" y="45150"/>
                    <a:pt x="1776" y="47702"/>
                  </a:cubicBezTo>
                  <a:cubicBezTo>
                    <a:pt x="1776" y="47702"/>
                    <a:pt x="4200" y="56228"/>
                    <a:pt x="11951" y="56228"/>
                  </a:cubicBezTo>
                  <a:cubicBezTo>
                    <a:pt x="13129" y="56228"/>
                    <a:pt x="14430" y="56031"/>
                    <a:pt x="15864" y="55578"/>
                  </a:cubicBezTo>
                  <a:cubicBezTo>
                    <a:pt x="26735" y="52139"/>
                    <a:pt x="28510" y="49920"/>
                    <a:pt x="29619" y="47480"/>
                  </a:cubicBezTo>
                  <a:cubicBezTo>
                    <a:pt x="30618" y="45039"/>
                    <a:pt x="32504" y="9430"/>
                    <a:pt x="29176" y="4771"/>
                  </a:cubicBezTo>
                  <a:cubicBezTo>
                    <a:pt x="27179" y="2109"/>
                    <a:pt x="24961" y="1"/>
                    <a:pt x="24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6536567" y="2326662"/>
              <a:ext cx="691075" cy="1399285"/>
            </a:xfrm>
            <a:custGeom>
              <a:rect b="b" l="l" r="r" t="t"/>
              <a:pathLst>
                <a:path extrusionOk="0" h="70307" w="34723">
                  <a:moveTo>
                    <a:pt x="21189" y="1"/>
                  </a:moveTo>
                  <a:lnTo>
                    <a:pt x="11094" y="10428"/>
                  </a:lnTo>
                  <a:cubicBezTo>
                    <a:pt x="11094" y="10428"/>
                    <a:pt x="1554" y="21965"/>
                    <a:pt x="334" y="53359"/>
                  </a:cubicBezTo>
                  <a:cubicBezTo>
                    <a:pt x="1" y="61900"/>
                    <a:pt x="1776" y="63232"/>
                    <a:pt x="1776" y="63232"/>
                  </a:cubicBezTo>
                  <a:cubicBezTo>
                    <a:pt x="1776" y="63232"/>
                    <a:pt x="4920" y="70307"/>
                    <a:pt x="10377" y="70307"/>
                  </a:cubicBezTo>
                  <a:cubicBezTo>
                    <a:pt x="10718" y="70307"/>
                    <a:pt x="11068" y="70279"/>
                    <a:pt x="11427" y="70220"/>
                  </a:cubicBezTo>
                  <a:cubicBezTo>
                    <a:pt x="17417" y="69222"/>
                    <a:pt x="26181" y="64896"/>
                    <a:pt x="26181" y="64896"/>
                  </a:cubicBezTo>
                  <a:cubicBezTo>
                    <a:pt x="26181" y="64896"/>
                    <a:pt x="26735" y="40491"/>
                    <a:pt x="25071" y="35499"/>
                  </a:cubicBezTo>
                  <a:cubicBezTo>
                    <a:pt x="23518" y="30618"/>
                    <a:pt x="34722" y="14976"/>
                    <a:pt x="34722" y="14976"/>
                  </a:cubicBezTo>
                  <a:cubicBezTo>
                    <a:pt x="34722" y="14976"/>
                    <a:pt x="27845" y="9319"/>
                    <a:pt x="24184" y="5880"/>
                  </a:cubicBezTo>
                  <a:cubicBezTo>
                    <a:pt x="20412" y="2441"/>
                    <a:pt x="21189" y="1"/>
                    <a:pt x="21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6969307" y="2259789"/>
              <a:ext cx="463669" cy="1371720"/>
            </a:xfrm>
            <a:custGeom>
              <a:rect b="b" l="l" r="r" t="t"/>
              <a:pathLst>
                <a:path extrusionOk="0" h="68922" w="23297">
                  <a:moveTo>
                    <a:pt x="12716" y="0"/>
                  </a:moveTo>
                  <a:cubicBezTo>
                    <a:pt x="9699" y="0"/>
                    <a:pt x="7988" y="3693"/>
                    <a:pt x="7988" y="3693"/>
                  </a:cubicBezTo>
                  <a:cubicBezTo>
                    <a:pt x="7988" y="3693"/>
                    <a:pt x="11648" y="7576"/>
                    <a:pt x="12314" y="8907"/>
                  </a:cubicBezTo>
                  <a:cubicBezTo>
                    <a:pt x="13312" y="11126"/>
                    <a:pt x="12536" y="17560"/>
                    <a:pt x="12536" y="17560"/>
                  </a:cubicBezTo>
                  <a:cubicBezTo>
                    <a:pt x="12536" y="17560"/>
                    <a:pt x="0" y="30650"/>
                    <a:pt x="1664" y="33756"/>
                  </a:cubicBezTo>
                  <a:cubicBezTo>
                    <a:pt x="3328" y="36862"/>
                    <a:pt x="2885" y="68921"/>
                    <a:pt x="2885" y="68921"/>
                  </a:cubicBezTo>
                  <a:cubicBezTo>
                    <a:pt x="2885" y="68921"/>
                    <a:pt x="11537" y="64817"/>
                    <a:pt x="13201" y="63153"/>
                  </a:cubicBezTo>
                  <a:cubicBezTo>
                    <a:pt x="14754" y="61600"/>
                    <a:pt x="17084" y="45404"/>
                    <a:pt x="12314" y="40634"/>
                  </a:cubicBezTo>
                  <a:cubicBezTo>
                    <a:pt x="8542" y="36862"/>
                    <a:pt x="23296" y="20333"/>
                    <a:pt x="17195" y="13344"/>
                  </a:cubicBezTo>
                  <a:cubicBezTo>
                    <a:pt x="13645" y="9351"/>
                    <a:pt x="17306" y="1142"/>
                    <a:pt x="13756" y="144"/>
                  </a:cubicBezTo>
                  <a:cubicBezTo>
                    <a:pt x="13394" y="45"/>
                    <a:pt x="13047" y="0"/>
                    <a:pt x="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7066452" y="2264844"/>
              <a:ext cx="209752" cy="364315"/>
            </a:xfrm>
            <a:custGeom>
              <a:rect b="b" l="l" r="r" t="t"/>
              <a:pathLst>
                <a:path extrusionOk="0" h="18305" w="10539">
                  <a:moveTo>
                    <a:pt x="3217" y="0"/>
                  </a:moveTo>
                  <a:lnTo>
                    <a:pt x="0" y="1997"/>
                  </a:lnTo>
                  <a:cubicBezTo>
                    <a:pt x="0" y="1997"/>
                    <a:pt x="3772" y="2774"/>
                    <a:pt x="6102" y="7544"/>
                  </a:cubicBezTo>
                  <a:cubicBezTo>
                    <a:pt x="8320" y="12425"/>
                    <a:pt x="7544" y="18304"/>
                    <a:pt x="7544" y="18304"/>
                  </a:cubicBezTo>
                  <a:lnTo>
                    <a:pt x="10539" y="7877"/>
                  </a:lnTo>
                  <a:lnTo>
                    <a:pt x="7988" y="7100"/>
                  </a:lnTo>
                  <a:lnTo>
                    <a:pt x="10539" y="5991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6885418" y="2260426"/>
              <a:ext cx="379760" cy="384178"/>
            </a:xfrm>
            <a:custGeom>
              <a:rect b="b" l="l" r="r" t="t"/>
              <a:pathLst>
                <a:path extrusionOk="0" h="19303" w="19081">
                  <a:moveTo>
                    <a:pt x="5436" y="1"/>
                  </a:moveTo>
                  <a:cubicBezTo>
                    <a:pt x="5435" y="1"/>
                    <a:pt x="1664" y="2330"/>
                    <a:pt x="777" y="4327"/>
                  </a:cubicBezTo>
                  <a:cubicBezTo>
                    <a:pt x="0" y="6435"/>
                    <a:pt x="2995" y="10317"/>
                    <a:pt x="2995" y="10317"/>
                  </a:cubicBezTo>
                  <a:lnTo>
                    <a:pt x="5879" y="8653"/>
                  </a:lnTo>
                  <a:lnTo>
                    <a:pt x="4105" y="10983"/>
                  </a:lnTo>
                  <a:lnTo>
                    <a:pt x="19080" y="19303"/>
                  </a:lnTo>
                  <a:cubicBezTo>
                    <a:pt x="19080" y="19303"/>
                    <a:pt x="9096" y="13091"/>
                    <a:pt x="5214" y="3994"/>
                  </a:cubicBezTo>
                  <a:cubicBezTo>
                    <a:pt x="4326" y="1997"/>
                    <a:pt x="5436" y="1"/>
                    <a:pt x="5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6942817" y="2216461"/>
              <a:ext cx="262753" cy="262554"/>
            </a:xfrm>
            <a:custGeom>
              <a:rect b="b" l="l" r="r" t="t"/>
              <a:pathLst>
                <a:path extrusionOk="0" h="13192" w="13202">
                  <a:moveTo>
                    <a:pt x="3362" y="1"/>
                  </a:moveTo>
                  <a:cubicBezTo>
                    <a:pt x="2923" y="1"/>
                    <a:pt x="2663" y="162"/>
                    <a:pt x="2663" y="546"/>
                  </a:cubicBezTo>
                  <a:cubicBezTo>
                    <a:pt x="2663" y="2875"/>
                    <a:pt x="777" y="5538"/>
                    <a:pt x="777" y="5538"/>
                  </a:cubicBezTo>
                  <a:cubicBezTo>
                    <a:pt x="777" y="5538"/>
                    <a:pt x="0" y="5981"/>
                    <a:pt x="2552" y="9420"/>
                  </a:cubicBezTo>
                  <a:cubicBezTo>
                    <a:pt x="4289" y="11868"/>
                    <a:pt x="7599" y="13191"/>
                    <a:pt x="9563" y="13191"/>
                  </a:cubicBezTo>
                  <a:cubicBezTo>
                    <a:pt x="10359" y="13191"/>
                    <a:pt x="10934" y="12974"/>
                    <a:pt x="11093" y="12526"/>
                  </a:cubicBezTo>
                  <a:cubicBezTo>
                    <a:pt x="11648" y="10862"/>
                    <a:pt x="10539" y="10640"/>
                    <a:pt x="10539" y="9531"/>
                  </a:cubicBezTo>
                  <a:cubicBezTo>
                    <a:pt x="10539" y="8422"/>
                    <a:pt x="13201" y="4650"/>
                    <a:pt x="13201" y="4650"/>
                  </a:cubicBezTo>
                  <a:cubicBezTo>
                    <a:pt x="13201" y="4650"/>
                    <a:pt x="5714" y="1"/>
                    <a:pt x="3362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6779438" y="1835090"/>
              <a:ext cx="256125" cy="379103"/>
            </a:xfrm>
            <a:custGeom>
              <a:rect b="b" l="l" r="r" t="t"/>
              <a:pathLst>
                <a:path extrusionOk="0" h="19048" w="12869">
                  <a:moveTo>
                    <a:pt x="6482" y="1"/>
                  </a:moveTo>
                  <a:cubicBezTo>
                    <a:pt x="5949" y="1"/>
                    <a:pt x="5408" y="89"/>
                    <a:pt x="4881" y="295"/>
                  </a:cubicBezTo>
                  <a:cubicBezTo>
                    <a:pt x="2441" y="1182"/>
                    <a:pt x="0" y="4954"/>
                    <a:pt x="999" y="9391"/>
                  </a:cubicBezTo>
                  <a:cubicBezTo>
                    <a:pt x="1997" y="13939"/>
                    <a:pt x="4105" y="18487"/>
                    <a:pt x="3439" y="18487"/>
                  </a:cubicBezTo>
                  <a:cubicBezTo>
                    <a:pt x="2960" y="18556"/>
                    <a:pt x="2988" y="19048"/>
                    <a:pt x="3550" y="19048"/>
                  </a:cubicBezTo>
                  <a:cubicBezTo>
                    <a:pt x="3898" y="19048"/>
                    <a:pt x="4451" y="18859"/>
                    <a:pt x="5214" y="18266"/>
                  </a:cubicBezTo>
                  <a:cubicBezTo>
                    <a:pt x="7211" y="16823"/>
                    <a:pt x="3328" y="11388"/>
                    <a:pt x="8098" y="7505"/>
                  </a:cubicBezTo>
                  <a:cubicBezTo>
                    <a:pt x="12868" y="3623"/>
                    <a:pt x="12868" y="3290"/>
                    <a:pt x="12868" y="3290"/>
                  </a:cubicBezTo>
                  <a:lnTo>
                    <a:pt x="12868" y="3290"/>
                  </a:lnTo>
                  <a:lnTo>
                    <a:pt x="12425" y="3401"/>
                  </a:lnTo>
                  <a:cubicBezTo>
                    <a:pt x="12425" y="3401"/>
                    <a:pt x="11870" y="3290"/>
                    <a:pt x="11093" y="2180"/>
                  </a:cubicBezTo>
                  <a:cubicBezTo>
                    <a:pt x="10477" y="1300"/>
                    <a:pt x="8534" y="1"/>
                    <a:pt x="6482" y="1"/>
                  </a:cubicBezTo>
                  <a:close/>
                </a:path>
              </a:pathLst>
            </a:custGeom>
            <a:solidFill>
              <a:srgbClr val="3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6854490" y="1881542"/>
              <a:ext cx="432760" cy="445836"/>
            </a:xfrm>
            <a:custGeom>
              <a:rect b="b" l="l" r="r" t="t"/>
              <a:pathLst>
                <a:path extrusionOk="0" h="22401" w="21744">
                  <a:moveTo>
                    <a:pt x="9803" y="1"/>
                  </a:moveTo>
                  <a:cubicBezTo>
                    <a:pt x="9423" y="1"/>
                    <a:pt x="9040" y="23"/>
                    <a:pt x="8654" y="68"/>
                  </a:cubicBezTo>
                  <a:cubicBezTo>
                    <a:pt x="3551" y="734"/>
                    <a:pt x="1" y="5393"/>
                    <a:pt x="667" y="10496"/>
                  </a:cubicBezTo>
                  <a:cubicBezTo>
                    <a:pt x="888" y="12715"/>
                    <a:pt x="1887" y="14600"/>
                    <a:pt x="3440" y="16042"/>
                  </a:cubicBezTo>
                  <a:cubicBezTo>
                    <a:pt x="4105" y="17152"/>
                    <a:pt x="4882" y="18483"/>
                    <a:pt x="5659" y="19038"/>
                  </a:cubicBezTo>
                  <a:cubicBezTo>
                    <a:pt x="7212" y="20258"/>
                    <a:pt x="10650" y="22144"/>
                    <a:pt x="15310" y="22366"/>
                  </a:cubicBezTo>
                  <a:cubicBezTo>
                    <a:pt x="15805" y="22390"/>
                    <a:pt x="16238" y="22401"/>
                    <a:pt x="16618" y="22401"/>
                  </a:cubicBezTo>
                  <a:cubicBezTo>
                    <a:pt x="19723" y="22401"/>
                    <a:pt x="19216" y="21664"/>
                    <a:pt x="19414" y="21367"/>
                  </a:cubicBezTo>
                  <a:cubicBezTo>
                    <a:pt x="19636" y="21145"/>
                    <a:pt x="19747" y="18816"/>
                    <a:pt x="20745" y="16042"/>
                  </a:cubicBezTo>
                  <a:cubicBezTo>
                    <a:pt x="21744" y="13158"/>
                    <a:pt x="20634" y="12604"/>
                    <a:pt x="20080" y="11161"/>
                  </a:cubicBezTo>
                  <a:cubicBezTo>
                    <a:pt x="19525" y="9719"/>
                    <a:pt x="20301" y="10385"/>
                    <a:pt x="20080" y="8721"/>
                  </a:cubicBezTo>
                  <a:cubicBezTo>
                    <a:pt x="19858" y="7168"/>
                    <a:pt x="17861" y="4395"/>
                    <a:pt x="17861" y="4395"/>
                  </a:cubicBezTo>
                  <a:cubicBezTo>
                    <a:pt x="16168" y="1706"/>
                    <a:pt x="13135" y="1"/>
                    <a:pt x="9803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6854490" y="1862197"/>
              <a:ext cx="406270" cy="426948"/>
            </a:xfrm>
            <a:custGeom>
              <a:rect b="b" l="l" r="r" t="t"/>
              <a:pathLst>
                <a:path extrusionOk="0" h="21452" w="20413">
                  <a:moveTo>
                    <a:pt x="10939" y="1"/>
                  </a:moveTo>
                  <a:cubicBezTo>
                    <a:pt x="7800" y="1"/>
                    <a:pt x="4730" y="1598"/>
                    <a:pt x="3329" y="2704"/>
                  </a:cubicBezTo>
                  <a:cubicBezTo>
                    <a:pt x="1221" y="4368"/>
                    <a:pt x="112" y="5478"/>
                    <a:pt x="1" y="11690"/>
                  </a:cubicBezTo>
                  <a:cubicBezTo>
                    <a:pt x="1" y="17902"/>
                    <a:pt x="7212" y="21452"/>
                    <a:pt x="7212" y="21452"/>
                  </a:cubicBezTo>
                  <a:cubicBezTo>
                    <a:pt x="7212" y="21452"/>
                    <a:pt x="3773" y="16571"/>
                    <a:pt x="5769" y="15018"/>
                  </a:cubicBezTo>
                  <a:cubicBezTo>
                    <a:pt x="6028" y="14805"/>
                    <a:pt x="6295" y="14713"/>
                    <a:pt x="6564" y="14713"/>
                  </a:cubicBezTo>
                  <a:cubicBezTo>
                    <a:pt x="8251" y="14713"/>
                    <a:pt x="9985" y="18346"/>
                    <a:pt x="9985" y="18346"/>
                  </a:cubicBezTo>
                  <a:cubicBezTo>
                    <a:pt x="9985" y="18346"/>
                    <a:pt x="8765" y="13797"/>
                    <a:pt x="9763" y="11690"/>
                  </a:cubicBezTo>
                  <a:cubicBezTo>
                    <a:pt x="10650" y="9693"/>
                    <a:pt x="10539" y="10580"/>
                    <a:pt x="13424" y="8362"/>
                  </a:cubicBezTo>
                  <a:cubicBezTo>
                    <a:pt x="14622" y="7474"/>
                    <a:pt x="15784" y="7208"/>
                    <a:pt x="16748" y="7208"/>
                  </a:cubicBezTo>
                  <a:cubicBezTo>
                    <a:pt x="18194" y="7208"/>
                    <a:pt x="19192" y="7807"/>
                    <a:pt x="19192" y="7807"/>
                  </a:cubicBezTo>
                  <a:cubicBezTo>
                    <a:pt x="19192" y="7807"/>
                    <a:pt x="20412" y="5256"/>
                    <a:pt x="15531" y="1484"/>
                  </a:cubicBezTo>
                  <a:cubicBezTo>
                    <a:pt x="14119" y="406"/>
                    <a:pt x="12520" y="1"/>
                    <a:pt x="10939" y="1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6938399" y="2123238"/>
              <a:ext cx="88327" cy="110837"/>
            </a:xfrm>
            <a:custGeom>
              <a:rect b="b" l="l" r="r" t="t"/>
              <a:pathLst>
                <a:path extrusionOk="0" h="5569" w="4438">
                  <a:moveTo>
                    <a:pt x="1294" y="0"/>
                  </a:moveTo>
                  <a:cubicBezTo>
                    <a:pt x="1188" y="0"/>
                    <a:pt x="1088" y="38"/>
                    <a:pt x="999" y="127"/>
                  </a:cubicBezTo>
                  <a:cubicBezTo>
                    <a:pt x="333" y="792"/>
                    <a:pt x="0" y="1791"/>
                    <a:pt x="444" y="3011"/>
                  </a:cubicBezTo>
                  <a:cubicBezTo>
                    <a:pt x="765" y="4187"/>
                    <a:pt x="1600" y="5568"/>
                    <a:pt x="2455" y="5568"/>
                  </a:cubicBezTo>
                  <a:cubicBezTo>
                    <a:pt x="2487" y="5568"/>
                    <a:pt x="2519" y="5566"/>
                    <a:pt x="2552" y="5562"/>
                  </a:cubicBezTo>
                  <a:cubicBezTo>
                    <a:pt x="3439" y="5452"/>
                    <a:pt x="3661" y="5452"/>
                    <a:pt x="3994" y="4786"/>
                  </a:cubicBezTo>
                  <a:cubicBezTo>
                    <a:pt x="4438" y="4009"/>
                    <a:pt x="3994" y="3344"/>
                    <a:pt x="3994" y="3344"/>
                  </a:cubicBezTo>
                  <a:lnTo>
                    <a:pt x="2552" y="1125"/>
                  </a:lnTo>
                  <a:cubicBezTo>
                    <a:pt x="2552" y="1032"/>
                    <a:pt x="1848" y="0"/>
                    <a:pt x="1294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7324766" y="2295614"/>
              <a:ext cx="344433" cy="1062117"/>
            </a:xfrm>
            <a:custGeom>
              <a:rect b="b" l="l" r="r" t="t"/>
              <a:pathLst>
                <a:path extrusionOk="0" h="53366" w="17306">
                  <a:moveTo>
                    <a:pt x="16189" y="1"/>
                  </a:moveTo>
                  <a:cubicBezTo>
                    <a:pt x="13591" y="1"/>
                    <a:pt x="12485" y="2274"/>
                    <a:pt x="10428" y="7662"/>
                  </a:cubicBezTo>
                  <a:cubicBezTo>
                    <a:pt x="8098" y="13652"/>
                    <a:pt x="7988" y="29848"/>
                    <a:pt x="6545" y="35062"/>
                  </a:cubicBezTo>
                  <a:cubicBezTo>
                    <a:pt x="5103" y="40276"/>
                    <a:pt x="0" y="50703"/>
                    <a:pt x="0" y="50703"/>
                  </a:cubicBezTo>
                  <a:cubicBezTo>
                    <a:pt x="0" y="50703"/>
                    <a:pt x="998" y="50469"/>
                    <a:pt x="1713" y="50469"/>
                  </a:cubicBezTo>
                  <a:cubicBezTo>
                    <a:pt x="1981" y="50469"/>
                    <a:pt x="2209" y="50502"/>
                    <a:pt x="2330" y="50592"/>
                  </a:cubicBezTo>
                  <a:cubicBezTo>
                    <a:pt x="4298" y="52655"/>
                    <a:pt x="4128" y="53212"/>
                    <a:pt x="4028" y="53335"/>
                  </a:cubicBezTo>
                  <a:lnTo>
                    <a:pt x="4028" y="53335"/>
                  </a:lnTo>
                  <a:cubicBezTo>
                    <a:pt x="4585" y="52837"/>
                    <a:pt x="11744" y="46356"/>
                    <a:pt x="14089" y="40387"/>
                  </a:cubicBezTo>
                  <a:cubicBezTo>
                    <a:pt x="16529" y="34175"/>
                    <a:pt x="14865" y="18533"/>
                    <a:pt x="12869" y="15538"/>
                  </a:cubicBezTo>
                  <a:cubicBezTo>
                    <a:pt x="10983" y="12543"/>
                    <a:pt x="17306" y="118"/>
                    <a:pt x="17306" y="118"/>
                  </a:cubicBezTo>
                  <a:cubicBezTo>
                    <a:pt x="16903" y="41"/>
                    <a:pt x="16533" y="1"/>
                    <a:pt x="16189" y="1"/>
                  </a:cubicBezTo>
                  <a:close/>
                  <a:moveTo>
                    <a:pt x="4028" y="53335"/>
                  </a:moveTo>
                  <a:lnTo>
                    <a:pt x="4028" y="53335"/>
                  </a:lnTo>
                  <a:cubicBezTo>
                    <a:pt x="4006" y="53355"/>
                    <a:pt x="3994" y="53366"/>
                    <a:pt x="3994" y="53366"/>
                  </a:cubicBezTo>
                  <a:cubicBezTo>
                    <a:pt x="3994" y="53366"/>
                    <a:pt x="4010" y="53358"/>
                    <a:pt x="4028" y="53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7552172" y="2344693"/>
              <a:ext cx="444204" cy="563161"/>
            </a:xfrm>
            <a:custGeom>
              <a:rect b="b" l="l" r="r" t="t"/>
              <a:pathLst>
                <a:path extrusionOk="0" h="28296" w="22319">
                  <a:moveTo>
                    <a:pt x="19535" y="0"/>
                  </a:moveTo>
                  <a:cubicBezTo>
                    <a:pt x="15572" y="0"/>
                    <a:pt x="4327" y="9300"/>
                    <a:pt x="4327" y="9300"/>
                  </a:cubicBezTo>
                  <a:cubicBezTo>
                    <a:pt x="4327" y="9300"/>
                    <a:pt x="0" y="24942"/>
                    <a:pt x="3106" y="28048"/>
                  </a:cubicBezTo>
                  <a:cubicBezTo>
                    <a:pt x="3268" y="28216"/>
                    <a:pt x="3469" y="28295"/>
                    <a:pt x="3704" y="28295"/>
                  </a:cubicBezTo>
                  <a:cubicBezTo>
                    <a:pt x="7813" y="28295"/>
                    <a:pt x="22319" y="3901"/>
                    <a:pt x="20745" y="648"/>
                  </a:cubicBezTo>
                  <a:cubicBezTo>
                    <a:pt x="20533" y="197"/>
                    <a:pt x="20111" y="0"/>
                    <a:pt x="19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7424119" y="2218472"/>
              <a:ext cx="132491" cy="59648"/>
            </a:xfrm>
            <a:custGeom>
              <a:rect b="b" l="l" r="r" t="t"/>
              <a:pathLst>
                <a:path extrusionOk="0" h="2997" w="6657">
                  <a:moveTo>
                    <a:pt x="6656" y="1"/>
                  </a:moveTo>
                  <a:lnTo>
                    <a:pt x="0" y="2441"/>
                  </a:lnTo>
                  <a:lnTo>
                    <a:pt x="0" y="2996"/>
                  </a:lnTo>
                  <a:lnTo>
                    <a:pt x="6323" y="777"/>
                  </a:lnTo>
                  <a:lnTo>
                    <a:pt x="6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7730996" y="2986808"/>
              <a:ext cx="393015" cy="1473004"/>
            </a:xfrm>
            <a:custGeom>
              <a:rect b="b" l="l" r="r" t="t"/>
              <a:pathLst>
                <a:path extrusionOk="0" h="74011" w="19747">
                  <a:moveTo>
                    <a:pt x="4660" y="0"/>
                  </a:moveTo>
                  <a:cubicBezTo>
                    <a:pt x="4660" y="0"/>
                    <a:pt x="2219" y="1775"/>
                    <a:pt x="1110" y="14421"/>
                  </a:cubicBezTo>
                  <a:cubicBezTo>
                    <a:pt x="1" y="26957"/>
                    <a:pt x="1110" y="33612"/>
                    <a:pt x="3218" y="35720"/>
                  </a:cubicBezTo>
                  <a:cubicBezTo>
                    <a:pt x="5437" y="37828"/>
                    <a:pt x="8654" y="47257"/>
                    <a:pt x="8654" y="51694"/>
                  </a:cubicBezTo>
                  <a:cubicBezTo>
                    <a:pt x="8654" y="56243"/>
                    <a:pt x="9208" y="60458"/>
                    <a:pt x="7433" y="62677"/>
                  </a:cubicBezTo>
                  <a:cubicBezTo>
                    <a:pt x="5658" y="64895"/>
                    <a:pt x="2996" y="68001"/>
                    <a:pt x="2330" y="68667"/>
                  </a:cubicBezTo>
                  <a:cubicBezTo>
                    <a:pt x="1665" y="69332"/>
                    <a:pt x="1665" y="73215"/>
                    <a:pt x="2885" y="73881"/>
                  </a:cubicBezTo>
                  <a:cubicBezTo>
                    <a:pt x="3026" y="73970"/>
                    <a:pt x="3214" y="74011"/>
                    <a:pt x="3441" y="74011"/>
                  </a:cubicBezTo>
                  <a:cubicBezTo>
                    <a:pt x="5183" y="74011"/>
                    <a:pt x="9152" y="71594"/>
                    <a:pt x="10428" y="70220"/>
                  </a:cubicBezTo>
                  <a:cubicBezTo>
                    <a:pt x="11981" y="68778"/>
                    <a:pt x="14311" y="64230"/>
                    <a:pt x="15642" y="64230"/>
                  </a:cubicBezTo>
                  <a:cubicBezTo>
                    <a:pt x="16973" y="64230"/>
                    <a:pt x="15420" y="60791"/>
                    <a:pt x="15420" y="57574"/>
                  </a:cubicBezTo>
                  <a:cubicBezTo>
                    <a:pt x="15420" y="54246"/>
                    <a:pt x="19747" y="44706"/>
                    <a:pt x="18748" y="40601"/>
                  </a:cubicBezTo>
                  <a:cubicBezTo>
                    <a:pt x="17861" y="36386"/>
                    <a:pt x="12092" y="37273"/>
                    <a:pt x="11649" y="31838"/>
                  </a:cubicBezTo>
                  <a:cubicBezTo>
                    <a:pt x="11205" y="26513"/>
                    <a:pt x="14977" y="16196"/>
                    <a:pt x="14977" y="16196"/>
                  </a:cubicBezTo>
                  <a:lnTo>
                    <a:pt x="18637" y="6878"/>
                  </a:lnTo>
                  <a:cubicBezTo>
                    <a:pt x="17306" y="2773"/>
                    <a:pt x="4660" y="0"/>
                    <a:pt x="4660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7708924" y="4212145"/>
              <a:ext cx="364315" cy="259389"/>
            </a:xfrm>
            <a:custGeom>
              <a:rect b="b" l="l" r="r" t="t"/>
              <a:pathLst>
                <a:path extrusionOk="0" h="13033" w="18305">
                  <a:moveTo>
                    <a:pt x="17971" y="0"/>
                  </a:moveTo>
                  <a:lnTo>
                    <a:pt x="9430" y="7876"/>
                  </a:lnTo>
                  <a:cubicBezTo>
                    <a:pt x="9430" y="7876"/>
                    <a:pt x="8507" y="7859"/>
                    <a:pt x="7364" y="7859"/>
                  </a:cubicBezTo>
                  <a:cubicBezTo>
                    <a:pt x="5649" y="7859"/>
                    <a:pt x="3439" y="7899"/>
                    <a:pt x="3107" y="8098"/>
                  </a:cubicBezTo>
                  <a:cubicBezTo>
                    <a:pt x="2663" y="8320"/>
                    <a:pt x="1" y="11204"/>
                    <a:pt x="2219" y="12425"/>
                  </a:cubicBezTo>
                  <a:cubicBezTo>
                    <a:pt x="2906" y="12858"/>
                    <a:pt x="3769" y="13033"/>
                    <a:pt x="4686" y="13033"/>
                  </a:cubicBezTo>
                  <a:cubicBezTo>
                    <a:pt x="6584" y="13033"/>
                    <a:pt x="8713" y="12285"/>
                    <a:pt x="9984" y="11537"/>
                  </a:cubicBezTo>
                  <a:cubicBezTo>
                    <a:pt x="11981" y="10428"/>
                    <a:pt x="15531" y="5436"/>
                    <a:pt x="15531" y="5436"/>
                  </a:cubicBezTo>
                  <a:lnTo>
                    <a:pt x="15975" y="5769"/>
                  </a:lnTo>
                  <a:lnTo>
                    <a:pt x="17639" y="4770"/>
                  </a:lnTo>
                  <a:cubicBezTo>
                    <a:pt x="17639" y="4770"/>
                    <a:pt x="18304" y="3772"/>
                    <a:pt x="18304" y="2663"/>
                  </a:cubicBezTo>
                  <a:cubicBezTo>
                    <a:pt x="18304" y="1664"/>
                    <a:pt x="17971" y="0"/>
                    <a:pt x="17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7713342" y="4170190"/>
              <a:ext cx="368714" cy="289482"/>
            </a:xfrm>
            <a:custGeom>
              <a:rect b="b" l="l" r="r" t="t"/>
              <a:pathLst>
                <a:path extrusionOk="0" h="14545" w="18526">
                  <a:moveTo>
                    <a:pt x="16418" y="1"/>
                  </a:moveTo>
                  <a:cubicBezTo>
                    <a:pt x="16418" y="1"/>
                    <a:pt x="15642" y="1665"/>
                    <a:pt x="14976" y="3107"/>
                  </a:cubicBezTo>
                  <a:cubicBezTo>
                    <a:pt x="13915" y="5017"/>
                    <a:pt x="8689" y="9569"/>
                    <a:pt x="6199" y="9569"/>
                  </a:cubicBezTo>
                  <a:cubicBezTo>
                    <a:pt x="6087" y="9569"/>
                    <a:pt x="5980" y="9560"/>
                    <a:pt x="5880" y="9541"/>
                  </a:cubicBezTo>
                  <a:cubicBezTo>
                    <a:pt x="3661" y="9097"/>
                    <a:pt x="5547" y="6657"/>
                    <a:pt x="5547" y="6656"/>
                  </a:cubicBezTo>
                  <a:lnTo>
                    <a:pt x="5547" y="6656"/>
                  </a:lnTo>
                  <a:cubicBezTo>
                    <a:pt x="5547" y="6657"/>
                    <a:pt x="4105" y="8099"/>
                    <a:pt x="3439" y="8986"/>
                  </a:cubicBezTo>
                  <a:cubicBezTo>
                    <a:pt x="888" y="12092"/>
                    <a:pt x="0" y="14089"/>
                    <a:pt x="3217" y="14422"/>
                  </a:cubicBezTo>
                  <a:cubicBezTo>
                    <a:pt x="3794" y="14505"/>
                    <a:pt x="4340" y="14545"/>
                    <a:pt x="4859" y="14545"/>
                  </a:cubicBezTo>
                  <a:cubicBezTo>
                    <a:pt x="9837" y="14545"/>
                    <a:pt x="12291" y="10932"/>
                    <a:pt x="14200" y="8320"/>
                  </a:cubicBezTo>
                  <a:cubicBezTo>
                    <a:pt x="15864" y="5991"/>
                    <a:pt x="17417" y="6989"/>
                    <a:pt x="17971" y="4549"/>
                  </a:cubicBezTo>
                  <a:cubicBezTo>
                    <a:pt x="18526" y="2108"/>
                    <a:pt x="16418" y="1"/>
                    <a:pt x="16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7859049" y="3083355"/>
              <a:ext cx="571859" cy="1658754"/>
            </a:xfrm>
            <a:custGeom>
              <a:rect b="b" l="l" r="r" t="t"/>
              <a:pathLst>
                <a:path extrusionOk="0" h="83344" w="28733">
                  <a:moveTo>
                    <a:pt x="11878" y="0"/>
                  </a:moveTo>
                  <a:cubicBezTo>
                    <a:pt x="9325" y="0"/>
                    <a:pt x="7541" y="1341"/>
                    <a:pt x="7766" y="5022"/>
                  </a:cubicBezTo>
                  <a:cubicBezTo>
                    <a:pt x="7766" y="5022"/>
                    <a:pt x="2663" y="35639"/>
                    <a:pt x="5215" y="40964"/>
                  </a:cubicBezTo>
                  <a:cubicBezTo>
                    <a:pt x="7655" y="46289"/>
                    <a:pt x="8764" y="53610"/>
                    <a:pt x="8986" y="56494"/>
                  </a:cubicBezTo>
                  <a:cubicBezTo>
                    <a:pt x="9208" y="59490"/>
                    <a:pt x="8321" y="69917"/>
                    <a:pt x="8321" y="69917"/>
                  </a:cubicBezTo>
                  <a:cubicBezTo>
                    <a:pt x="8321" y="69917"/>
                    <a:pt x="6435" y="74133"/>
                    <a:pt x="3883" y="76684"/>
                  </a:cubicBezTo>
                  <a:cubicBezTo>
                    <a:pt x="1332" y="79235"/>
                    <a:pt x="1" y="81898"/>
                    <a:pt x="1110" y="82452"/>
                  </a:cubicBezTo>
                  <a:cubicBezTo>
                    <a:pt x="2381" y="83179"/>
                    <a:pt x="2529" y="83344"/>
                    <a:pt x="2888" y="83344"/>
                  </a:cubicBezTo>
                  <a:cubicBezTo>
                    <a:pt x="3187" y="83344"/>
                    <a:pt x="3631" y="83229"/>
                    <a:pt x="4993" y="83229"/>
                  </a:cubicBezTo>
                  <a:cubicBezTo>
                    <a:pt x="7877" y="83229"/>
                    <a:pt x="10761" y="80012"/>
                    <a:pt x="11649" y="78348"/>
                  </a:cubicBezTo>
                  <a:cubicBezTo>
                    <a:pt x="12203" y="77350"/>
                    <a:pt x="13535" y="76018"/>
                    <a:pt x="14644" y="74909"/>
                  </a:cubicBezTo>
                  <a:cubicBezTo>
                    <a:pt x="15642" y="74022"/>
                    <a:pt x="15975" y="72690"/>
                    <a:pt x="15531" y="71359"/>
                  </a:cubicBezTo>
                  <a:cubicBezTo>
                    <a:pt x="15088" y="70250"/>
                    <a:pt x="15199" y="70250"/>
                    <a:pt x="15199" y="69030"/>
                  </a:cubicBezTo>
                  <a:cubicBezTo>
                    <a:pt x="15199" y="67588"/>
                    <a:pt x="17195" y="64814"/>
                    <a:pt x="18859" y="60599"/>
                  </a:cubicBezTo>
                  <a:cubicBezTo>
                    <a:pt x="20301" y="56494"/>
                    <a:pt x="25293" y="39966"/>
                    <a:pt x="16086" y="30869"/>
                  </a:cubicBezTo>
                  <a:cubicBezTo>
                    <a:pt x="10650" y="25323"/>
                    <a:pt x="28732" y="12233"/>
                    <a:pt x="26403" y="7906"/>
                  </a:cubicBezTo>
                  <a:cubicBezTo>
                    <a:pt x="24788" y="5118"/>
                    <a:pt x="16865" y="0"/>
                    <a:pt x="11878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7801650" y="4521231"/>
              <a:ext cx="377550" cy="257081"/>
            </a:xfrm>
            <a:custGeom>
              <a:rect b="b" l="l" r="r" t="t"/>
              <a:pathLst>
                <a:path extrusionOk="0" h="12917" w="18970">
                  <a:moveTo>
                    <a:pt x="18637" y="1"/>
                  </a:moveTo>
                  <a:lnTo>
                    <a:pt x="10206" y="7877"/>
                  </a:lnTo>
                  <a:cubicBezTo>
                    <a:pt x="10206" y="7877"/>
                    <a:pt x="3883" y="8099"/>
                    <a:pt x="3440" y="8321"/>
                  </a:cubicBezTo>
                  <a:cubicBezTo>
                    <a:pt x="2885" y="8653"/>
                    <a:pt x="1" y="11094"/>
                    <a:pt x="2108" y="12314"/>
                  </a:cubicBezTo>
                  <a:cubicBezTo>
                    <a:pt x="2899" y="12749"/>
                    <a:pt x="3858" y="12916"/>
                    <a:pt x="4861" y="12916"/>
                  </a:cubicBezTo>
                  <a:cubicBezTo>
                    <a:pt x="6673" y="12916"/>
                    <a:pt x="8628" y="12370"/>
                    <a:pt x="9985" y="11870"/>
                  </a:cubicBezTo>
                  <a:cubicBezTo>
                    <a:pt x="12092" y="11094"/>
                    <a:pt x="16308" y="5436"/>
                    <a:pt x="16308" y="5436"/>
                  </a:cubicBezTo>
                  <a:lnTo>
                    <a:pt x="16751" y="5769"/>
                  </a:lnTo>
                  <a:lnTo>
                    <a:pt x="18415" y="4771"/>
                  </a:lnTo>
                  <a:cubicBezTo>
                    <a:pt x="18415" y="4771"/>
                    <a:pt x="18970" y="3772"/>
                    <a:pt x="18970" y="2663"/>
                  </a:cubicBezTo>
                  <a:cubicBezTo>
                    <a:pt x="18970" y="1665"/>
                    <a:pt x="18637" y="1"/>
                    <a:pt x="18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7810487" y="4466041"/>
              <a:ext cx="379760" cy="300229"/>
            </a:xfrm>
            <a:custGeom>
              <a:rect b="b" l="l" r="r" t="t"/>
              <a:pathLst>
                <a:path extrusionOk="0" h="15085" w="19081">
                  <a:moveTo>
                    <a:pt x="5436" y="8098"/>
                  </a:moveTo>
                  <a:cubicBezTo>
                    <a:pt x="5436" y="8098"/>
                    <a:pt x="5417" y="8120"/>
                    <a:pt x="5389" y="8159"/>
                  </a:cubicBezTo>
                  <a:lnTo>
                    <a:pt x="5389" y="8159"/>
                  </a:lnTo>
                  <a:cubicBezTo>
                    <a:pt x="5420" y="8120"/>
                    <a:pt x="5436" y="8098"/>
                    <a:pt x="5436" y="8098"/>
                  </a:cubicBezTo>
                  <a:close/>
                  <a:moveTo>
                    <a:pt x="17528" y="0"/>
                  </a:moveTo>
                  <a:cubicBezTo>
                    <a:pt x="17528" y="0"/>
                    <a:pt x="17417" y="555"/>
                    <a:pt x="16640" y="1886"/>
                  </a:cubicBezTo>
                  <a:cubicBezTo>
                    <a:pt x="15733" y="3701"/>
                    <a:pt x="11709" y="10191"/>
                    <a:pt x="7818" y="10191"/>
                  </a:cubicBezTo>
                  <a:cubicBezTo>
                    <a:pt x="7428" y="10191"/>
                    <a:pt x="7040" y="10126"/>
                    <a:pt x="6656" y="9984"/>
                  </a:cubicBezTo>
                  <a:cubicBezTo>
                    <a:pt x="4747" y="9316"/>
                    <a:pt x="5220" y="8401"/>
                    <a:pt x="5389" y="8159"/>
                  </a:cubicBezTo>
                  <a:lnTo>
                    <a:pt x="5389" y="8159"/>
                  </a:lnTo>
                  <a:cubicBezTo>
                    <a:pt x="5136" y="8487"/>
                    <a:pt x="3911" y="10055"/>
                    <a:pt x="3217" y="10650"/>
                  </a:cubicBezTo>
                  <a:cubicBezTo>
                    <a:pt x="2441" y="11426"/>
                    <a:pt x="0" y="14532"/>
                    <a:pt x="3106" y="14976"/>
                  </a:cubicBezTo>
                  <a:cubicBezTo>
                    <a:pt x="3696" y="15050"/>
                    <a:pt x="4259" y="15085"/>
                    <a:pt x="4797" y="15085"/>
                  </a:cubicBezTo>
                  <a:cubicBezTo>
                    <a:pt x="9920" y="15085"/>
                    <a:pt x="12736" y="11929"/>
                    <a:pt x="14643" y="9319"/>
                  </a:cubicBezTo>
                  <a:cubicBezTo>
                    <a:pt x="16307" y="6989"/>
                    <a:pt x="17860" y="6767"/>
                    <a:pt x="18415" y="4438"/>
                  </a:cubicBezTo>
                  <a:cubicBezTo>
                    <a:pt x="19081" y="1997"/>
                    <a:pt x="17528" y="0"/>
                    <a:pt x="17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7613989" y="2289106"/>
              <a:ext cx="794826" cy="1717247"/>
            </a:xfrm>
            <a:custGeom>
              <a:rect b="b" l="l" r="r" t="t"/>
              <a:pathLst>
                <a:path extrusionOk="0" h="86283" w="39936">
                  <a:moveTo>
                    <a:pt x="5026" y="0"/>
                  </a:moveTo>
                  <a:cubicBezTo>
                    <a:pt x="4932" y="0"/>
                    <a:pt x="4881" y="2"/>
                    <a:pt x="4881" y="2"/>
                  </a:cubicBezTo>
                  <a:cubicBezTo>
                    <a:pt x="4881" y="2"/>
                    <a:pt x="6179" y="90"/>
                    <a:pt x="8144" y="279"/>
                  </a:cubicBezTo>
                  <a:lnTo>
                    <a:pt x="8144" y="279"/>
                  </a:lnTo>
                  <a:cubicBezTo>
                    <a:pt x="6657" y="24"/>
                    <a:pt x="5433" y="0"/>
                    <a:pt x="5026" y="0"/>
                  </a:cubicBezTo>
                  <a:close/>
                  <a:moveTo>
                    <a:pt x="8144" y="279"/>
                  </a:moveTo>
                  <a:cubicBezTo>
                    <a:pt x="12717" y="1062"/>
                    <a:pt x="19777" y="4029"/>
                    <a:pt x="13201" y="15199"/>
                  </a:cubicBezTo>
                  <a:cubicBezTo>
                    <a:pt x="9319" y="21966"/>
                    <a:pt x="8209" y="20524"/>
                    <a:pt x="0" y="29288"/>
                  </a:cubicBezTo>
                  <a:cubicBezTo>
                    <a:pt x="0" y="29288"/>
                    <a:pt x="13534" y="36720"/>
                    <a:pt x="11759" y="42045"/>
                  </a:cubicBezTo>
                  <a:cubicBezTo>
                    <a:pt x="9984" y="47370"/>
                    <a:pt x="7766" y="72440"/>
                    <a:pt x="7766" y="72440"/>
                  </a:cubicBezTo>
                  <a:cubicBezTo>
                    <a:pt x="7766" y="72440"/>
                    <a:pt x="21077" y="85086"/>
                    <a:pt x="27622" y="86196"/>
                  </a:cubicBezTo>
                  <a:cubicBezTo>
                    <a:pt x="27971" y="86255"/>
                    <a:pt x="28316" y="86283"/>
                    <a:pt x="28658" y="86283"/>
                  </a:cubicBezTo>
                  <a:cubicBezTo>
                    <a:pt x="34742" y="86283"/>
                    <a:pt x="39714" y="77432"/>
                    <a:pt x="39714" y="77432"/>
                  </a:cubicBezTo>
                  <a:cubicBezTo>
                    <a:pt x="39714" y="77432"/>
                    <a:pt x="39936" y="58906"/>
                    <a:pt x="39936" y="49588"/>
                  </a:cubicBezTo>
                  <a:cubicBezTo>
                    <a:pt x="39936" y="40381"/>
                    <a:pt x="39936" y="24961"/>
                    <a:pt x="38161" y="18860"/>
                  </a:cubicBezTo>
                  <a:cubicBezTo>
                    <a:pt x="36497" y="13535"/>
                    <a:pt x="33613" y="8654"/>
                    <a:pt x="25737" y="3884"/>
                  </a:cubicBezTo>
                  <a:cubicBezTo>
                    <a:pt x="22471" y="1893"/>
                    <a:pt x="13145" y="760"/>
                    <a:pt x="8144" y="2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7474891" y="2294101"/>
              <a:ext cx="434969" cy="1456047"/>
            </a:xfrm>
            <a:custGeom>
              <a:rect b="b" l="l" r="r" t="t"/>
              <a:pathLst>
                <a:path extrusionOk="0" h="73159" w="21855">
                  <a:moveTo>
                    <a:pt x="14088" y="1"/>
                  </a:moveTo>
                  <a:cubicBezTo>
                    <a:pt x="13920" y="1"/>
                    <a:pt x="13736" y="28"/>
                    <a:pt x="13534" y="84"/>
                  </a:cubicBezTo>
                  <a:cubicBezTo>
                    <a:pt x="9652" y="1193"/>
                    <a:pt x="2219" y="3633"/>
                    <a:pt x="1887" y="9402"/>
                  </a:cubicBezTo>
                  <a:cubicBezTo>
                    <a:pt x="1" y="39686"/>
                    <a:pt x="12647" y="32254"/>
                    <a:pt x="11870" y="49670"/>
                  </a:cubicBezTo>
                  <a:cubicBezTo>
                    <a:pt x="11538" y="56992"/>
                    <a:pt x="11316" y="70969"/>
                    <a:pt x="13091" y="72744"/>
                  </a:cubicBezTo>
                  <a:cubicBezTo>
                    <a:pt x="13404" y="73037"/>
                    <a:pt x="13786" y="73158"/>
                    <a:pt x="14204" y="73158"/>
                  </a:cubicBezTo>
                  <a:cubicBezTo>
                    <a:pt x="16151" y="73158"/>
                    <a:pt x="18859" y="70525"/>
                    <a:pt x="18859" y="70525"/>
                  </a:cubicBezTo>
                  <a:cubicBezTo>
                    <a:pt x="18859" y="70525"/>
                    <a:pt x="18305" y="46009"/>
                    <a:pt x="20079" y="42570"/>
                  </a:cubicBezTo>
                  <a:cubicBezTo>
                    <a:pt x="21854" y="39242"/>
                    <a:pt x="8210" y="28260"/>
                    <a:pt x="8210" y="28260"/>
                  </a:cubicBezTo>
                  <a:cubicBezTo>
                    <a:pt x="8210" y="28260"/>
                    <a:pt x="8764" y="17389"/>
                    <a:pt x="9874" y="14948"/>
                  </a:cubicBezTo>
                  <a:cubicBezTo>
                    <a:pt x="10650" y="13506"/>
                    <a:pt x="14644" y="9402"/>
                    <a:pt x="14644" y="9402"/>
                  </a:cubicBezTo>
                  <a:cubicBezTo>
                    <a:pt x="14644" y="9402"/>
                    <a:pt x="17244" y="1"/>
                    <a:pt x="14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7596336" y="2399525"/>
              <a:ext cx="229615" cy="461459"/>
            </a:xfrm>
            <a:custGeom>
              <a:rect b="b" l="l" r="r" t="t"/>
              <a:pathLst>
                <a:path extrusionOk="0" h="23186" w="11537">
                  <a:moveTo>
                    <a:pt x="7876" y="0"/>
                  </a:moveTo>
                  <a:lnTo>
                    <a:pt x="0" y="6434"/>
                  </a:lnTo>
                  <a:lnTo>
                    <a:pt x="2773" y="7655"/>
                  </a:lnTo>
                  <a:lnTo>
                    <a:pt x="0" y="8542"/>
                  </a:lnTo>
                  <a:lnTo>
                    <a:pt x="2219" y="23185"/>
                  </a:lnTo>
                  <a:cubicBezTo>
                    <a:pt x="2219" y="23185"/>
                    <a:pt x="2441" y="13423"/>
                    <a:pt x="4881" y="8209"/>
                  </a:cubicBezTo>
                  <a:cubicBezTo>
                    <a:pt x="7322" y="2885"/>
                    <a:pt x="11537" y="2108"/>
                    <a:pt x="11537" y="2108"/>
                  </a:cubicBezTo>
                  <a:lnTo>
                    <a:pt x="7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534499" y="2405913"/>
              <a:ext cx="379780" cy="183979"/>
            </a:xfrm>
            <a:custGeom>
              <a:rect b="b" l="l" r="r" t="t"/>
              <a:pathLst>
                <a:path extrusionOk="0" h="9244" w="19082">
                  <a:moveTo>
                    <a:pt x="10705" y="1"/>
                  </a:moveTo>
                  <a:cubicBezTo>
                    <a:pt x="7631" y="1"/>
                    <a:pt x="1" y="4560"/>
                    <a:pt x="1" y="4560"/>
                  </a:cubicBezTo>
                  <a:cubicBezTo>
                    <a:pt x="1" y="4560"/>
                    <a:pt x="4327" y="6113"/>
                    <a:pt x="5548" y="6779"/>
                  </a:cubicBezTo>
                  <a:cubicBezTo>
                    <a:pt x="6657" y="7445"/>
                    <a:pt x="7433" y="6779"/>
                    <a:pt x="8099" y="8443"/>
                  </a:cubicBezTo>
                  <a:cubicBezTo>
                    <a:pt x="8267" y="8981"/>
                    <a:pt x="8843" y="9244"/>
                    <a:pt x="9641" y="9244"/>
                  </a:cubicBezTo>
                  <a:cubicBezTo>
                    <a:pt x="11476" y="9244"/>
                    <a:pt x="14486" y="7854"/>
                    <a:pt x="16419" y="5226"/>
                  </a:cubicBezTo>
                  <a:cubicBezTo>
                    <a:pt x="19081" y="1565"/>
                    <a:pt x="16530" y="900"/>
                    <a:pt x="16530" y="900"/>
                  </a:cubicBezTo>
                  <a:lnTo>
                    <a:pt x="16530" y="900"/>
                  </a:lnTo>
                  <a:cubicBezTo>
                    <a:pt x="16530" y="900"/>
                    <a:pt x="16299" y="921"/>
                    <a:pt x="15901" y="921"/>
                  </a:cubicBezTo>
                  <a:cubicBezTo>
                    <a:pt x="15007" y="921"/>
                    <a:pt x="13270" y="814"/>
                    <a:pt x="11427" y="123"/>
                  </a:cubicBezTo>
                  <a:cubicBezTo>
                    <a:pt x="11231" y="39"/>
                    <a:pt x="10987" y="1"/>
                    <a:pt x="1070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452819" y="2028602"/>
              <a:ext cx="434949" cy="512231"/>
            </a:xfrm>
            <a:custGeom>
              <a:rect b="b" l="l" r="r" t="t"/>
              <a:pathLst>
                <a:path extrusionOk="0" h="25737" w="21854">
                  <a:moveTo>
                    <a:pt x="11759" y="1"/>
                  </a:moveTo>
                  <a:cubicBezTo>
                    <a:pt x="7655" y="1"/>
                    <a:pt x="4105" y="2441"/>
                    <a:pt x="2552" y="5880"/>
                  </a:cubicBezTo>
                  <a:cubicBezTo>
                    <a:pt x="2552" y="5880"/>
                    <a:pt x="666" y="9208"/>
                    <a:pt x="666" y="10872"/>
                  </a:cubicBezTo>
                  <a:cubicBezTo>
                    <a:pt x="666" y="12647"/>
                    <a:pt x="1443" y="11870"/>
                    <a:pt x="1110" y="13534"/>
                  </a:cubicBezTo>
                  <a:cubicBezTo>
                    <a:pt x="666" y="15198"/>
                    <a:pt x="0" y="17528"/>
                    <a:pt x="555" y="20745"/>
                  </a:cubicBezTo>
                  <a:cubicBezTo>
                    <a:pt x="999" y="23740"/>
                    <a:pt x="2885" y="24073"/>
                    <a:pt x="3107" y="24406"/>
                  </a:cubicBezTo>
                  <a:cubicBezTo>
                    <a:pt x="3439" y="24739"/>
                    <a:pt x="3328" y="25737"/>
                    <a:pt x="9652" y="25737"/>
                  </a:cubicBezTo>
                  <a:cubicBezTo>
                    <a:pt x="15531" y="25737"/>
                    <a:pt x="16086" y="21522"/>
                    <a:pt x="17639" y="19969"/>
                  </a:cubicBezTo>
                  <a:cubicBezTo>
                    <a:pt x="18415" y="19303"/>
                    <a:pt x="19081" y="17750"/>
                    <a:pt x="19635" y="16530"/>
                  </a:cubicBezTo>
                  <a:cubicBezTo>
                    <a:pt x="20967" y="14755"/>
                    <a:pt x="21854" y="12536"/>
                    <a:pt x="21854" y="10096"/>
                  </a:cubicBezTo>
                  <a:cubicBezTo>
                    <a:pt x="21854" y="4549"/>
                    <a:pt x="17306" y="1"/>
                    <a:pt x="11759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625035" y="2401734"/>
              <a:ext cx="397413" cy="457041"/>
            </a:xfrm>
            <a:custGeom>
              <a:rect b="b" l="l" r="r" t="t"/>
              <a:pathLst>
                <a:path extrusionOk="0" h="22964" w="19968">
                  <a:moveTo>
                    <a:pt x="15198" y="0"/>
                  </a:moveTo>
                  <a:cubicBezTo>
                    <a:pt x="15198" y="0"/>
                    <a:pt x="15198" y="1775"/>
                    <a:pt x="14199" y="3994"/>
                  </a:cubicBezTo>
                  <a:cubicBezTo>
                    <a:pt x="10095" y="13756"/>
                    <a:pt x="0" y="22963"/>
                    <a:pt x="0" y="22963"/>
                  </a:cubicBezTo>
                  <a:lnTo>
                    <a:pt x="15420" y="11537"/>
                  </a:lnTo>
                  <a:lnTo>
                    <a:pt x="13423" y="8986"/>
                  </a:lnTo>
                  <a:lnTo>
                    <a:pt x="16529" y="10761"/>
                  </a:lnTo>
                  <a:cubicBezTo>
                    <a:pt x="16529" y="10761"/>
                    <a:pt x="19968" y="6656"/>
                    <a:pt x="18969" y="4327"/>
                  </a:cubicBezTo>
                  <a:cubicBezTo>
                    <a:pt x="17971" y="2108"/>
                    <a:pt x="15198" y="0"/>
                    <a:pt x="15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7413073" y="1949927"/>
              <a:ext cx="627048" cy="531297"/>
            </a:xfrm>
            <a:custGeom>
              <a:rect b="b" l="l" r="r" t="t"/>
              <a:pathLst>
                <a:path extrusionOk="0" h="26695" w="31506">
                  <a:moveTo>
                    <a:pt x="12848" y="18926"/>
                  </a:moveTo>
                  <a:cubicBezTo>
                    <a:pt x="12855" y="18964"/>
                    <a:pt x="12860" y="18985"/>
                    <a:pt x="12864" y="18985"/>
                  </a:cubicBezTo>
                  <a:cubicBezTo>
                    <a:pt x="12867" y="18985"/>
                    <a:pt x="12869" y="18967"/>
                    <a:pt x="12869" y="18930"/>
                  </a:cubicBezTo>
                  <a:cubicBezTo>
                    <a:pt x="12869" y="18930"/>
                    <a:pt x="12862" y="18928"/>
                    <a:pt x="12848" y="18926"/>
                  </a:cubicBezTo>
                  <a:close/>
                  <a:moveTo>
                    <a:pt x="16354" y="0"/>
                  </a:moveTo>
                  <a:cubicBezTo>
                    <a:pt x="12733" y="0"/>
                    <a:pt x="7622" y="1325"/>
                    <a:pt x="4771" y="4176"/>
                  </a:cubicBezTo>
                  <a:cubicBezTo>
                    <a:pt x="1" y="8835"/>
                    <a:pt x="2663" y="10943"/>
                    <a:pt x="3440" y="12717"/>
                  </a:cubicBezTo>
                  <a:cubicBezTo>
                    <a:pt x="5374" y="17554"/>
                    <a:pt x="12412" y="18850"/>
                    <a:pt x="12848" y="18926"/>
                  </a:cubicBezTo>
                  <a:lnTo>
                    <a:pt x="12848" y="18926"/>
                  </a:lnTo>
                  <a:cubicBezTo>
                    <a:pt x="12746" y="18368"/>
                    <a:pt x="12314" y="14049"/>
                    <a:pt x="12314" y="14049"/>
                  </a:cubicBezTo>
                  <a:cubicBezTo>
                    <a:pt x="12314" y="14049"/>
                    <a:pt x="12367" y="13983"/>
                    <a:pt x="12491" y="13983"/>
                  </a:cubicBezTo>
                  <a:cubicBezTo>
                    <a:pt x="12726" y="13983"/>
                    <a:pt x="13217" y="14221"/>
                    <a:pt x="14089" y="15602"/>
                  </a:cubicBezTo>
                  <a:cubicBezTo>
                    <a:pt x="15420" y="17598"/>
                    <a:pt x="14755" y="22701"/>
                    <a:pt x="14755" y="22701"/>
                  </a:cubicBezTo>
                  <a:cubicBezTo>
                    <a:pt x="14755" y="22701"/>
                    <a:pt x="16145" y="18357"/>
                    <a:pt x="18079" y="18357"/>
                  </a:cubicBezTo>
                  <a:cubicBezTo>
                    <a:pt x="18330" y="18357"/>
                    <a:pt x="18591" y="18431"/>
                    <a:pt x="18859" y="18597"/>
                  </a:cubicBezTo>
                  <a:cubicBezTo>
                    <a:pt x="21078" y="19928"/>
                    <a:pt x="17195" y="26695"/>
                    <a:pt x="17195" y="26695"/>
                  </a:cubicBezTo>
                  <a:cubicBezTo>
                    <a:pt x="17195" y="26695"/>
                    <a:pt x="31505" y="18486"/>
                    <a:pt x="26513" y="7393"/>
                  </a:cubicBezTo>
                  <a:cubicBezTo>
                    <a:pt x="23740" y="1291"/>
                    <a:pt x="22298" y="2068"/>
                    <a:pt x="19747" y="626"/>
                  </a:cubicBezTo>
                  <a:cubicBezTo>
                    <a:pt x="19016" y="213"/>
                    <a:pt x="17805" y="0"/>
                    <a:pt x="16354" y="0"/>
                  </a:cubicBezTo>
                  <a:close/>
                </a:path>
              </a:pathLst>
            </a:custGeom>
            <a:solidFill>
              <a:srgbClr val="7365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7730996" y="2278159"/>
              <a:ext cx="90556" cy="121525"/>
            </a:xfrm>
            <a:custGeom>
              <a:rect b="b" l="l" r="r" t="t"/>
              <a:pathLst>
                <a:path extrusionOk="0" h="6106" w="4550">
                  <a:moveTo>
                    <a:pt x="2905" y="1"/>
                  </a:moveTo>
                  <a:cubicBezTo>
                    <a:pt x="2246" y="1"/>
                    <a:pt x="1665" y="1328"/>
                    <a:pt x="1665" y="1328"/>
                  </a:cubicBezTo>
                  <a:lnTo>
                    <a:pt x="334" y="3880"/>
                  </a:lnTo>
                  <a:cubicBezTo>
                    <a:pt x="334" y="3880"/>
                    <a:pt x="1" y="4767"/>
                    <a:pt x="556" y="5544"/>
                  </a:cubicBezTo>
                  <a:cubicBezTo>
                    <a:pt x="972" y="6043"/>
                    <a:pt x="1200" y="6105"/>
                    <a:pt x="1710" y="6105"/>
                  </a:cubicBezTo>
                  <a:cubicBezTo>
                    <a:pt x="1880" y="6105"/>
                    <a:pt x="2081" y="6098"/>
                    <a:pt x="2330" y="6098"/>
                  </a:cubicBezTo>
                  <a:cubicBezTo>
                    <a:pt x="2357" y="6102"/>
                    <a:pt x="2384" y="6103"/>
                    <a:pt x="2410" y="6103"/>
                  </a:cubicBezTo>
                  <a:cubicBezTo>
                    <a:pt x="3264" y="6103"/>
                    <a:pt x="4001" y="4394"/>
                    <a:pt x="4216" y="3103"/>
                  </a:cubicBezTo>
                  <a:cubicBezTo>
                    <a:pt x="4549" y="1661"/>
                    <a:pt x="3994" y="663"/>
                    <a:pt x="3218" y="108"/>
                  </a:cubicBezTo>
                  <a:cubicBezTo>
                    <a:pt x="3113" y="33"/>
                    <a:pt x="3008" y="1"/>
                    <a:pt x="290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7426329" y="2269263"/>
              <a:ext cx="187681" cy="143159"/>
            </a:xfrm>
            <a:custGeom>
              <a:rect b="b" l="l" r="r" t="t"/>
              <a:pathLst>
                <a:path extrusionOk="0" h="7193" w="9430">
                  <a:moveTo>
                    <a:pt x="0" y="0"/>
                  </a:moveTo>
                  <a:cubicBezTo>
                    <a:pt x="0" y="1"/>
                    <a:pt x="333" y="2330"/>
                    <a:pt x="1221" y="2885"/>
                  </a:cubicBezTo>
                  <a:cubicBezTo>
                    <a:pt x="1997" y="3328"/>
                    <a:pt x="3439" y="4327"/>
                    <a:pt x="3439" y="4327"/>
                  </a:cubicBezTo>
                  <a:cubicBezTo>
                    <a:pt x="3439" y="4327"/>
                    <a:pt x="3883" y="2996"/>
                    <a:pt x="4327" y="2885"/>
                  </a:cubicBezTo>
                  <a:cubicBezTo>
                    <a:pt x="4356" y="2876"/>
                    <a:pt x="4386" y="2872"/>
                    <a:pt x="4414" y="2872"/>
                  </a:cubicBezTo>
                  <a:cubicBezTo>
                    <a:pt x="5128" y="2872"/>
                    <a:pt x="5436" y="5436"/>
                    <a:pt x="5436" y="5436"/>
                  </a:cubicBezTo>
                  <a:cubicBezTo>
                    <a:pt x="5436" y="5436"/>
                    <a:pt x="7322" y="6545"/>
                    <a:pt x="8209" y="7100"/>
                  </a:cubicBezTo>
                  <a:cubicBezTo>
                    <a:pt x="8312" y="7164"/>
                    <a:pt x="8408" y="7193"/>
                    <a:pt x="8497" y="7193"/>
                  </a:cubicBezTo>
                  <a:cubicBezTo>
                    <a:pt x="9170" y="7193"/>
                    <a:pt x="9429" y="5547"/>
                    <a:pt x="9429" y="5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7417492" y="2262635"/>
              <a:ext cx="196517" cy="152732"/>
            </a:xfrm>
            <a:custGeom>
              <a:rect b="b" l="l" r="r" t="t"/>
              <a:pathLst>
                <a:path extrusionOk="0" h="7674" w="9874">
                  <a:moveTo>
                    <a:pt x="1" y="1"/>
                  </a:moveTo>
                  <a:lnTo>
                    <a:pt x="1" y="1"/>
                  </a:lnTo>
                  <a:cubicBezTo>
                    <a:pt x="111" y="333"/>
                    <a:pt x="222" y="2774"/>
                    <a:pt x="1332" y="3329"/>
                  </a:cubicBezTo>
                  <a:lnTo>
                    <a:pt x="4105" y="4992"/>
                  </a:lnTo>
                  <a:lnTo>
                    <a:pt x="4105" y="4771"/>
                  </a:lnTo>
                  <a:cubicBezTo>
                    <a:pt x="4209" y="4148"/>
                    <a:pt x="4507" y="3429"/>
                    <a:pt x="4817" y="3429"/>
                  </a:cubicBezTo>
                  <a:cubicBezTo>
                    <a:pt x="4838" y="3429"/>
                    <a:pt x="4860" y="3432"/>
                    <a:pt x="4882" y="3439"/>
                  </a:cubicBezTo>
                  <a:lnTo>
                    <a:pt x="4992" y="3550"/>
                  </a:lnTo>
                  <a:cubicBezTo>
                    <a:pt x="5325" y="3772"/>
                    <a:pt x="5547" y="4992"/>
                    <a:pt x="5769" y="5769"/>
                  </a:cubicBezTo>
                  <a:lnTo>
                    <a:pt x="5769" y="5991"/>
                  </a:lnTo>
                  <a:lnTo>
                    <a:pt x="5991" y="6102"/>
                  </a:lnTo>
                  <a:lnTo>
                    <a:pt x="8542" y="7544"/>
                  </a:lnTo>
                  <a:cubicBezTo>
                    <a:pt x="8692" y="7634"/>
                    <a:pt x="8826" y="7673"/>
                    <a:pt x="8946" y="7673"/>
                  </a:cubicBezTo>
                  <a:cubicBezTo>
                    <a:pt x="9708" y="7673"/>
                    <a:pt x="9873" y="6072"/>
                    <a:pt x="9873" y="5880"/>
                  </a:cubicBezTo>
                  <a:lnTo>
                    <a:pt x="9430" y="5547"/>
                  </a:lnTo>
                  <a:cubicBezTo>
                    <a:pt x="9331" y="6042"/>
                    <a:pt x="9144" y="7153"/>
                    <a:pt x="8712" y="7153"/>
                  </a:cubicBezTo>
                  <a:cubicBezTo>
                    <a:pt x="8659" y="7153"/>
                    <a:pt x="8603" y="7136"/>
                    <a:pt x="8542" y="7100"/>
                  </a:cubicBezTo>
                  <a:lnTo>
                    <a:pt x="6102" y="5658"/>
                  </a:lnTo>
                  <a:cubicBezTo>
                    <a:pt x="5991" y="4992"/>
                    <a:pt x="5658" y="3329"/>
                    <a:pt x="4882" y="2996"/>
                  </a:cubicBezTo>
                  <a:lnTo>
                    <a:pt x="4660" y="2885"/>
                  </a:lnTo>
                  <a:cubicBezTo>
                    <a:pt x="4105" y="2885"/>
                    <a:pt x="3883" y="3772"/>
                    <a:pt x="3772" y="4216"/>
                  </a:cubicBezTo>
                  <a:lnTo>
                    <a:pt x="1332" y="2885"/>
                  </a:lnTo>
                  <a:cubicBezTo>
                    <a:pt x="777" y="2552"/>
                    <a:pt x="555" y="777"/>
                    <a:pt x="444" y="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7613989" y="2331080"/>
              <a:ext cx="132491" cy="59628"/>
            </a:xfrm>
            <a:custGeom>
              <a:rect b="b" l="l" r="r" t="t"/>
              <a:pathLst>
                <a:path extrusionOk="0" h="2996" w="6657">
                  <a:moveTo>
                    <a:pt x="6656" y="0"/>
                  </a:moveTo>
                  <a:lnTo>
                    <a:pt x="0" y="2441"/>
                  </a:lnTo>
                  <a:lnTo>
                    <a:pt x="0" y="2996"/>
                  </a:lnTo>
                  <a:lnTo>
                    <a:pt x="6324" y="777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6991379" y="4735939"/>
              <a:ext cx="106001" cy="56324"/>
            </a:xfrm>
            <a:custGeom>
              <a:rect b="b" l="l" r="r" t="t"/>
              <a:pathLst>
                <a:path extrusionOk="0" h="2830" w="5326">
                  <a:moveTo>
                    <a:pt x="2663" y="1"/>
                  </a:moveTo>
                  <a:cubicBezTo>
                    <a:pt x="2053" y="1"/>
                    <a:pt x="1443" y="139"/>
                    <a:pt x="999" y="417"/>
                  </a:cubicBezTo>
                  <a:cubicBezTo>
                    <a:pt x="1" y="971"/>
                    <a:pt x="1" y="1859"/>
                    <a:pt x="999" y="2414"/>
                  </a:cubicBezTo>
                  <a:cubicBezTo>
                    <a:pt x="1443" y="2691"/>
                    <a:pt x="2053" y="2830"/>
                    <a:pt x="2663" y="2830"/>
                  </a:cubicBezTo>
                  <a:cubicBezTo>
                    <a:pt x="3273" y="2830"/>
                    <a:pt x="3883" y="2691"/>
                    <a:pt x="4327" y="2414"/>
                  </a:cubicBezTo>
                  <a:cubicBezTo>
                    <a:pt x="5325" y="1859"/>
                    <a:pt x="5325" y="971"/>
                    <a:pt x="4327" y="417"/>
                  </a:cubicBezTo>
                  <a:cubicBezTo>
                    <a:pt x="3883" y="139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6995798" y="4708891"/>
              <a:ext cx="94955" cy="53020"/>
            </a:xfrm>
            <a:custGeom>
              <a:rect b="b" l="l" r="r" t="t"/>
              <a:pathLst>
                <a:path extrusionOk="0" h="2664" w="4771">
                  <a:moveTo>
                    <a:pt x="1" y="1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6991379" y="4682958"/>
              <a:ext cx="106001" cy="54115"/>
            </a:xfrm>
            <a:custGeom>
              <a:rect b="b" l="l" r="r" t="t"/>
              <a:pathLst>
                <a:path extrusionOk="0" h="2719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860"/>
                    <a:pt x="1" y="1748"/>
                    <a:pt x="999" y="2302"/>
                  </a:cubicBezTo>
                  <a:cubicBezTo>
                    <a:pt x="1443" y="2580"/>
                    <a:pt x="2053" y="2718"/>
                    <a:pt x="2663" y="2718"/>
                  </a:cubicBezTo>
                  <a:cubicBezTo>
                    <a:pt x="3273" y="2718"/>
                    <a:pt x="3883" y="2580"/>
                    <a:pt x="4327" y="2302"/>
                  </a:cubicBezTo>
                  <a:cubicBezTo>
                    <a:pt x="5325" y="1748"/>
                    <a:pt x="5325" y="860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7443982" y="4468807"/>
              <a:ext cx="106001" cy="56304"/>
            </a:xfrm>
            <a:custGeom>
              <a:rect b="b" l="l" r="r" t="t"/>
              <a:pathLst>
                <a:path extrusionOk="0" h="2829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971"/>
                    <a:pt x="1" y="1858"/>
                    <a:pt x="999" y="2413"/>
                  </a:cubicBezTo>
                  <a:cubicBezTo>
                    <a:pt x="1443" y="2690"/>
                    <a:pt x="2053" y="2829"/>
                    <a:pt x="2663" y="2829"/>
                  </a:cubicBezTo>
                  <a:cubicBezTo>
                    <a:pt x="3273" y="2829"/>
                    <a:pt x="3883" y="2690"/>
                    <a:pt x="4327" y="2413"/>
                  </a:cubicBezTo>
                  <a:cubicBezTo>
                    <a:pt x="5325" y="1858"/>
                    <a:pt x="5325" y="971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448400" y="4441760"/>
              <a:ext cx="94955" cy="53000"/>
            </a:xfrm>
            <a:custGeom>
              <a:rect b="b" l="l" r="r" t="t"/>
              <a:pathLst>
                <a:path extrusionOk="0" h="2663" w="4771">
                  <a:moveTo>
                    <a:pt x="1" y="0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7443982" y="4415250"/>
              <a:ext cx="106001" cy="54672"/>
            </a:xfrm>
            <a:custGeom>
              <a:rect b="b" l="l" r="r" t="t"/>
              <a:pathLst>
                <a:path extrusionOk="0" h="2747" w="5326">
                  <a:moveTo>
                    <a:pt x="2663" y="1"/>
                  </a:moveTo>
                  <a:cubicBezTo>
                    <a:pt x="2053" y="1"/>
                    <a:pt x="1443" y="112"/>
                    <a:pt x="999" y="334"/>
                  </a:cubicBezTo>
                  <a:cubicBezTo>
                    <a:pt x="1" y="888"/>
                    <a:pt x="1" y="1776"/>
                    <a:pt x="999" y="2331"/>
                  </a:cubicBezTo>
                  <a:cubicBezTo>
                    <a:pt x="1443" y="2608"/>
                    <a:pt x="2053" y="2747"/>
                    <a:pt x="2663" y="2747"/>
                  </a:cubicBezTo>
                  <a:cubicBezTo>
                    <a:pt x="3273" y="2747"/>
                    <a:pt x="3883" y="2608"/>
                    <a:pt x="4327" y="2331"/>
                  </a:cubicBezTo>
                  <a:cubicBezTo>
                    <a:pt x="5325" y="1776"/>
                    <a:pt x="5325" y="888"/>
                    <a:pt x="4327" y="334"/>
                  </a:cubicBezTo>
                  <a:cubicBezTo>
                    <a:pt x="3883" y="112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7479309" y="5131143"/>
              <a:ext cx="106001" cy="54115"/>
            </a:xfrm>
            <a:custGeom>
              <a:rect b="b" l="l" r="r" t="t"/>
              <a:pathLst>
                <a:path extrusionOk="0" h="2719" w="5326">
                  <a:moveTo>
                    <a:pt x="2663" y="1"/>
                  </a:moveTo>
                  <a:cubicBezTo>
                    <a:pt x="2053" y="1"/>
                    <a:pt x="1443" y="139"/>
                    <a:pt x="999" y="417"/>
                  </a:cubicBezTo>
                  <a:cubicBezTo>
                    <a:pt x="1" y="971"/>
                    <a:pt x="1" y="1859"/>
                    <a:pt x="999" y="2302"/>
                  </a:cubicBezTo>
                  <a:cubicBezTo>
                    <a:pt x="1443" y="2580"/>
                    <a:pt x="2053" y="2718"/>
                    <a:pt x="2663" y="2718"/>
                  </a:cubicBezTo>
                  <a:cubicBezTo>
                    <a:pt x="3273" y="2718"/>
                    <a:pt x="3883" y="2580"/>
                    <a:pt x="4327" y="2302"/>
                  </a:cubicBezTo>
                  <a:cubicBezTo>
                    <a:pt x="5325" y="1859"/>
                    <a:pt x="5325" y="971"/>
                    <a:pt x="4327" y="417"/>
                  </a:cubicBezTo>
                  <a:cubicBezTo>
                    <a:pt x="3883" y="139"/>
                    <a:pt x="327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7483727" y="5104095"/>
              <a:ext cx="94955" cy="53020"/>
            </a:xfrm>
            <a:custGeom>
              <a:rect b="b" l="l" r="r" t="t"/>
              <a:pathLst>
                <a:path extrusionOk="0" h="2664" w="4771">
                  <a:moveTo>
                    <a:pt x="1" y="1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7479309" y="5075953"/>
              <a:ext cx="106001" cy="56324"/>
            </a:xfrm>
            <a:custGeom>
              <a:rect b="b" l="l" r="r" t="t"/>
              <a:pathLst>
                <a:path extrusionOk="0" h="2830" w="5326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971"/>
                    <a:pt x="1" y="1858"/>
                    <a:pt x="999" y="2413"/>
                  </a:cubicBezTo>
                  <a:cubicBezTo>
                    <a:pt x="1443" y="2690"/>
                    <a:pt x="2053" y="2829"/>
                    <a:pt x="2663" y="2829"/>
                  </a:cubicBezTo>
                  <a:cubicBezTo>
                    <a:pt x="3273" y="2829"/>
                    <a:pt x="3883" y="2690"/>
                    <a:pt x="4327" y="2413"/>
                  </a:cubicBezTo>
                  <a:cubicBezTo>
                    <a:pt x="5325" y="1858"/>
                    <a:pt x="5325" y="971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8026847" y="4817639"/>
              <a:ext cx="103792" cy="54115"/>
            </a:xfrm>
            <a:custGeom>
              <a:rect b="b" l="l" r="r" t="t"/>
              <a:pathLst>
                <a:path extrusionOk="0" h="2719" w="5215">
                  <a:moveTo>
                    <a:pt x="2663" y="0"/>
                  </a:moveTo>
                  <a:cubicBezTo>
                    <a:pt x="2053" y="0"/>
                    <a:pt x="1443" y="139"/>
                    <a:pt x="999" y="416"/>
                  </a:cubicBezTo>
                  <a:cubicBezTo>
                    <a:pt x="1" y="860"/>
                    <a:pt x="1" y="1747"/>
                    <a:pt x="999" y="2302"/>
                  </a:cubicBezTo>
                  <a:cubicBezTo>
                    <a:pt x="1443" y="2579"/>
                    <a:pt x="2053" y="2718"/>
                    <a:pt x="2663" y="2718"/>
                  </a:cubicBezTo>
                  <a:cubicBezTo>
                    <a:pt x="3273" y="2718"/>
                    <a:pt x="3883" y="2579"/>
                    <a:pt x="4327" y="2302"/>
                  </a:cubicBezTo>
                  <a:cubicBezTo>
                    <a:pt x="5214" y="1747"/>
                    <a:pt x="5214" y="860"/>
                    <a:pt x="4327" y="416"/>
                  </a:cubicBezTo>
                  <a:cubicBezTo>
                    <a:pt x="3883" y="139"/>
                    <a:pt x="3273" y="0"/>
                    <a:pt x="2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8031265" y="4788382"/>
              <a:ext cx="94955" cy="53000"/>
            </a:xfrm>
            <a:custGeom>
              <a:rect b="b" l="l" r="r" t="t"/>
              <a:pathLst>
                <a:path extrusionOk="0" h="2663" w="4771">
                  <a:moveTo>
                    <a:pt x="1" y="0"/>
                  </a:moveTo>
                  <a:lnTo>
                    <a:pt x="1" y="2663"/>
                  </a:lnTo>
                  <a:lnTo>
                    <a:pt x="4771" y="2663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8031265" y="4761892"/>
              <a:ext cx="94955" cy="55210"/>
            </a:xfrm>
            <a:custGeom>
              <a:rect b="b" l="l" r="r" t="t"/>
              <a:pathLst>
                <a:path extrusionOk="0" h="2774" w="4771">
                  <a:moveTo>
                    <a:pt x="2441" y="0"/>
                  </a:moveTo>
                  <a:cubicBezTo>
                    <a:pt x="1110" y="0"/>
                    <a:pt x="1" y="666"/>
                    <a:pt x="1" y="1331"/>
                  </a:cubicBezTo>
                  <a:cubicBezTo>
                    <a:pt x="1" y="2108"/>
                    <a:pt x="1110" y="2774"/>
                    <a:pt x="2441" y="2774"/>
                  </a:cubicBezTo>
                  <a:cubicBezTo>
                    <a:pt x="3772" y="2774"/>
                    <a:pt x="4771" y="2108"/>
                    <a:pt x="4771" y="1331"/>
                  </a:cubicBezTo>
                  <a:cubicBezTo>
                    <a:pt x="4771" y="666"/>
                    <a:pt x="3772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7591917" y="4280589"/>
              <a:ext cx="494557" cy="300269"/>
            </a:xfrm>
            <a:custGeom>
              <a:rect b="b" l="l" r="r" t="t"/>
              <a:pathLst>
                <a:path extrusionOk="0" h="15087" w="24849">
                  <a:moveTo>
                    <a:pt x="24183" y="0"/>
                  </a:moveTo>
                  <a:lnTo>
                    <a:pt x="0" y="13978"/>
                  </a:lnTo>
                  <a:lnTo>
                    <a:pt x="666" y="15087"/>
                  </a:lnTo>
                  <a:lnTo>
                    <a:pt x="24849" y="1109"/>
                  </a:lnTo>
                  <a:lnTo>
                    <a:pt x="241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7020079" y="3310044"/>
              <a:ext cx="501205" cy="1412122"/>
            </a:xfrm>
            <a:custGeom>
              <a:rect b="b" l="l" r="r" t="t"/>
              <a:pathLst>
                <a:path extrusionOk="0" h="70952" w="25183">
                  <a:moveTo>
                    <a:pt x="20990" y="0"/>
                  </a:moveTo>
                  <a:cubicBezTo>
                    <a:pt x="20058" y="0"/>
                    <a:pt x="19033" y="281"/>
                    <a:pt x="17972" y="843"/>
                  </a:cubicBezTo>
                  <a:lnTo>
                    <a:pt x="6657" y="7499"/>
                  </a:lnTo>
                  <a:cubicBezTo>
                    <a:pt x="3551" y="9273"/>
                    <a:pt x="1110" y="13156"/>
                    <a:pt x="666" y="16928"/>
                  </a:cubicBezTo>
                  <a:lnTo>
                    <a:pt x="1" y="69731"/>
                  </a:lnTo>
                  <a:cubicBezTo>
                    <a:pt x="1" y="70397"/>
                    <a:pt x="556" y="70951"/>
                    <a:pt x="1221" y="70951"/>
                  </a:cubicBezTo>
                  <a:cubicBezTo>
                    <a:pt x="1887" y="70951"/>
                    <a:pt x="2441" y="70508"/>
                    <a:pt x="2441" y="69842"/>
                  </a:cubicBezTo>
                  <a:lnTo>
                    <a:pt x="3107" y="17039"/>
                  </a:lnTo>
                  <a:cubicBezTo>
                    <a:pt x="3440" y="14154"/>
                    <a:pt x="5437" y="10937"/>
                    <a:pt x="7877" y="9606"/>
                  </a:cubicBezTo>
                  <a:lnTo>
                    <a:pt x="19192" y="2950"/>
                  </a:lnTo>
                  <a:cubicBezTo>
                    <a:pt x="19816" y="2604"/>
                    <a:pt x="20440" y="2430"/>
                    <a:pt x="20956" y="2430"/>
                  </a:cubicBezTo>
                  <a:cubicBezTo>
                    <a:pt x="21265" y="2430"/>
                    <a:pt x="21535" y="2493"/>
                    <a:pt x="21743" y="2618"/>
                  </a:cubicBezTo>
                  <a:cubicBezTo>
                    <a:pt x="22409" y="2950"/>
                    <a:pt x="22742" y="3838"/>
                    <a:pt x="22742" y="5058"/>
                  </a:cubicBezTo>
                  <a:lnTo>
                    <a:pt x="22742" y="56641"/>
                  </a:lnTo>
                  <a:cubicBezTo>
                    <a:pt x="22742" y="57307"/>
                    <a:pt x="23297" y="57862"/>
                    <a:pt x="23962" y="57862"/>
                  </a:cubicBezTo>
                  <a:cubicBezTo>
                    <a:pt x="24628" y="57862"/>
                    <a:pt x="25182" y="57307"/>
                    <a:pt x="25182" y="56641"/>
                  </a:cubicBezTo>
                  <a:lnTo>
                    <a:pt x="25182" y="5058"/>
                  </a:lnTo>
                  <a:cubicBezTo>
                    <a:pt x="25182" y="2950"/>
                    <a:pt x="24406" y="1286"/>
                    <a:pt x="22964" y="510"/>
                  </a:cubicBezTo>
                  <a:cubicBezTo>
                    <a:pt x="22381" y="170"/>
                    <a:pt x="21714" y="0"/>
                    <a:pt x="2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7039961" y="3933092"/>
              <a:ext cx="481322" cy="285700"/>
            </a:xfrm>
            <a:custGeom>
              <a:rect b="b" l="l" r="r" t="t"/>
              <a:pathLst>
                <a:path extrusionOk="0" h="14355" w="24184">
                  <a:moveTo>
                    <a:pt x="23357" y="0"/>
                  </a:moveTo>
                  <a:cubicBezTo>
                    <a:pt x="23260" y="0"/>
                    <a:pt x="23163" y="14"/>
                    <a:pt x="23074" y="44"/>
                  </a:cubicBezTo>
                  <a:lnTo>
                    <a:pt x="444" y="13134"/>
                  </a:lnTo>
                  <a:cubicBezTo>
                    <a:pt x="111" y="13356"/>
                    <a:pt x="0" y="13799"/>
                    <a:pt x="222" y="14021"/>
                  </a:cubicBezTo>
                  <a:cubicBezTo>
                    <a:pt x="333" y="14243"/>
                    <a:pt x="555" y="14354"/>
                    <a:pt x="777" y="14354"/>
                  </a:cubicBezTo>
                  <a:cubicBezTo>
                    <a:pt x="888" y="14354"/>
                    <a:pt x="999" y="14354"/>
                    <a:pt x="1110" y="14243"/>
                  </a:cubicBezTo>
                  <a:lnTo>
                    <a:pt x="23740" y="1264"/>
                  </a:lnTo>
                  <a:cubicBezTo>
                    <a:pt x="24072" y="1042"/>
                    <a:pt x="24183" y="599"/>
                    <a:pt x="23961" y="266"/>
                  </a:cubicBezTo>
                  <a:cubicBezTo>
                    <a:pt x="23880" y="103"/>
                    <a:pt x="23621" y="0"/>
                    <a:pt x="23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7055406" y="3620443"/>
              <a:ext cx="589512" cy="359897"/>
            </a:xfrm>
            <a:custGeom>
              <a:rect b="b" l="l" r="r" t="t"/>
              <a:pathLst>
                <a:path extrusionOk="0" h="18083" w="29620">
                  <a:moveTo>
                    <a:pt x="334" y="1"/>
                  </a:moveTo>
                  <a:lnTo>
                    <a:pt x="334" y="111"/>
                  </a:lnTo>
                  <a:cubicBezTo>
                    <a:pt x="1" y="666"/>
                    <a:pt x="223" y="1443"/>
                    <a:pt x="777" y="1775"/>
                  </a:cubicBezTo>
                  <a:lnTo>
                    <a:pt x="28954" y="18082"/>
                  </a:lnTo>
                  <a:lnTo>
                    <a:pt x="29620" y="1697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031125" y="3911876"/>
              <a:ext cx="596140" cy="370943"/>
            </a:xfrm>
            <a:custGeom>
              <a:rect b="b" l="l" r="r" t="t"/>
              <a:pathLst>
                <a:path extrusionOk="0" h="18638" w="29953">
                  <a:moveTo>
                    <a:pt x="1332" y="1"/>
                  </a:moveTo>
                  <a:lnTo>
                    <a:pt x="1" y="1443"/>
                  </a:lnTo>
                  <a:lnTo>
                    <a:pt x="18304" y="18193"/>
                  </a:lnTo>
                  <a:lnTo>
                    <a:pt x="29952" y="18637"/>
                  </a:lnTo>
                  <a:lnTo>
                    <a:pt x="29952" y="16640"/>
                  </a:lnTo>
                  <a:lnTo>
                    <a:pt x="19081" y="16197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7505799" y="3650218"/>
              <a:ext cx="598349" cy="1469362"/>
            </a:xfrm>
            <a:custGeom>
              <a:rect b="b" l="l" r="r" t="t"/>
              <a:pathLst>
                <a:path extrusionOk="0" h="73828" w="30064">
                  <a:moveTo>
                    <a:pt x="25956" y="1"/>
                  </a:moveTo>
                  <a:cubicBezTo>
                    <a:pt x="25001" y="1"/>
                    <a:pt x="23982" y="308"/>
                    <a:pt x="22964" y="945"/>
                  </a:cubicBezTo>
                  <a:lnTo>
                    <a:pt x="11538" y="7490"/>
                  </a:lnTo>
                  <a:cubicBezTo>
                    <a:pt x="8432" y="9265"/>
                    <a:pt x="5991" y="13258"/>
                    <a:pt x="5658" y="16919"/>
                  </a:cubicBezTo>
                  <a:lnTo>
                    <a:pt x="112" y="72496"/>
                  </a:lnTo>
                  <a:cubicBezTo>
                    <a:pt x="1" y="73162"/>
                    <a:pt x="555" y="73716"/>
                    <a:pt x="1221" y="73827"/>
                  </a:cubicBezTo>
                  <a:lnTo>
                    <a:pt x="1332" y="73827"/>
                  </a:lnTo>
                  <a:cubicBezTo>
                    <a:pt x="1887" y="73827"/>
                    <a:pt x="2441" y="73273"/>
                    <a:pt x="2552" y="72718"/>
                  </a:cubicBezTo>
                  <a:lnTo>
                    <a:pt x="7988" y="17141"/>
                  </a:lnTo>
                  <a:cubicBezTo>
                    <a:pt x="8321" y="14257"/>
                    <a:pt x="10428" y="10929"/>
                    <a:pt x="12758" y="9598"/>
                  </a:cubicBezTo>
                  <a:lnTo>
                    <a:pt x="24073" y="3053"/>
                  </a:lnTo>
                  <a:cubicBezTo>
                    <a:pt x="24784" y="2626"/>
                    <a:pt x="25404" y="2427"/>
                    <a:pt x="25933" y="2427"/>
                  </a:cubicBezTo>
                  <a:cubicBezTo>
                    <a:pt x="26229" y="2427"/>
                    <a:pt x="26496" y="2490"/>
                    <a:pt x="26735" y="2609"/>
                  </a:cubicBezTo>
                  <a:cubicBezTo>
                    <a:pt x="27290" y="3053"/>
                    <a:pt x="27623" y="3829"/>
                    <a:pt x="27623" y="5050"/>
                  </a:cubicBezTo>
                  <a:lnTo>
                    <a:pt x="27623" y="56633"/>
                  </a:lnTo>
                  <a:cubicBezTo>
                    <a:pt x="27623" y="57298"/>
                    <a:pt x="28177" y="57853"/>
                    <a:pt x="28843" y="57853"/>
                  </a:cubicBezTo>
                  <a:cubicBezTo>
                    <a:pt x="29509" y="57853"/>
                    <a:pt x="30063" y="57298"/>
                    <a:pt x="30063" y="56633"/>
                  </a:cubicBezTo>
                  <a:lnTo>
                    <a:pt x="30063" y="5050"/>
                  </a:lnTo>
                  <a:cubicBezTo>
                    <a:pt x="30063" y="2942"/>
                    <a:pt x="29287" y="1389"/>
                    <a:pt x="27956" y="501"/>
                  </a:cubicBezTo>
                  <a:cubicBezTo>
                    <a:pt x="27341" y="170"/>
                    <a:pt x="26666" y="1"/>
                    <a:pt x="25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7757466" y="3616025"/>
              <a:ext cx="236282" cy="230232"/>
            </a:xfrm>
            <a:custGeom>
              <a:rect b="b" l="l" r="r" t="t"/>
              <a:pathLst>
                <a:path extrusionOk="0" h="11568" w="11872">
                  <a:moveTo>
                    <a:pt x="9098" y="1"/>
                  </a:moveTo>
                  <a:cubicBezTo>
                    <a:pt x="9098" y="1"/>
                    <a:pt x="8322" y="112"/>
                    <a:pt x="7434" y="666"/>
                  </a:cubicBezTo>
                  <a:cubicBezTo>
                    <a:pt x="6769" y="999"/>
                    <a:pt x="4883" y="1776"/>
                    <a:pt x="3885" y="2774"/>
                  </a:cubicBezTo>
                  <a:cubicBezTo>
                    <a:pt x="2553" y="3994"/>
                    <a:pt x="2221" y="6324"/>
                    <a:pt x="1000" y="6546"/>
                  </a:cubicBezTo>
                  <a:cubicBezTo>
                    <a:pt x="0" y="6846"/>
                    <a:pt x="1074" y="7687"/>
                    <a:pt x="1864" y="7687"/>
                  </a:cubicBezTo>
                  <a:cubicBezTo>
                    <a:pt x="1950" y="7687"/>
                    <a:pt x="2033" y="7677"/>
                    <a:pt x="2110" y="7655"/>
                  </a:cubicBezTo>
                  <a:cubicBezTo>
                    <a:pt x="2832" y="7449"/>
                    <a:pt x="4419" y="5513"/>
                    <a:pt x="5083" y="5513"/>
                  </a:cubicBezTo>
                  <a:cubicBezTo>
                    <a:pt x="5133" y="5513"/>
                    <a:pt x="5177" y="5524"/>
                    <a:pt x="5216" y="5547"/>
                  </a:cubicBezTo>
                  <a:lnTo>
                    <a:pt x="5438" y="5547"/>
                  </a:lnTo>
                  <a:cubicBezTo>
                    <a:pt x="5327" y="6102"/>
                    <a:pt x="5438" y="6435"/>
                    <a:pt x="5438" y="6435"/>
                  </a:cubicBezTo>
                  <a:cubicBezTo>
                    <a:pt x="5438" y="6435"/>
                    <a:pt x="4772" y="6878"/>
                    <a:pt x="4883" y="7655"/>
                  </a:cubicBezTo>
                  <a:cubicBezTo>
                    <a:pt x="5105" y="8542"/>
                    <a:pt x="2553" y="9985"/>
                    <a:pt x="2553" y="9985"/>
                  </a:cubicBezTo>
                  <a:cubicBezTo>
                    <a:pt x="2553" y="9985"/>
                    <a:pt x="4439" y="11316"/>
                    <a:pt x="5216" y="11538"/>
                  </a:cubicBezTo>
                  <a:cubicBezTo>
                    <a:pt x="5277" y="11558"/>
                    <a:pt x="5342" y="11567"/>
                    <a:pt x="5409" y="11567"/>
                  </a:cubicBezTo>
                  <a:cubicBezTo>
                    <a:pt x="5708" y="11567"/>
                    <a:pt x="6053" y="11386"/>
                    <a:pt x="6325" y="11205"/>
                  </a:cubicBezTo>
                  <a:cubicBezTo>
                    <a:pt x="6436" y="11205"/>
                    <a:pt x="6658" y="11205"/>
                    <a:pt x="6769" y="11316"/>
                  </a:cubicBezTo>
                  <a:cubicBezTo>
                    <a:pt x="6829" y="11328"/>
                    <a:pt x="6889" y="11333"/>
                    <a:pt x="6949" y="11333"/>
                  </a:cubicBezTo>
                  <a:cubicBezTo>
                    <a:pt x="7441" y="11333"/>
                    <a:pt x="7914" y="10959"/>
                    <a:pt x="8211" y="10761"/>
                  </a:cubicBezTo>
                  <a:cubicBezTo>
                    <a:pt x="8877" y="10650"/>
                    <a:pt x="9653" y="9985"/>
                    <a:pt x="9653" y="9985"/>
                  </a:cubicBezTo>
                  <a:lnTo>
                    <a:pt x="10762" y="8321"/>
                  </a:lnTo>
                  <a:lnTo>
                    <a:pt x="11095" y="5214"/>
                  </a:lnTo>
                  <a:cubicBezTo>
                    <a:pt x="11539" y="3218"/>
                    <a:pt x="11872" y="999"/>
                    <a:pt x="11650" y="999"/>
                  </a:cubicBezTo>
                  <a:cubicBezTo>
                    <a:pt x="11317" y="777"/>
                    <a:pt x="9098" y="1"/>
                    <a:pt x="9098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7889957" y="2554505"/>
              <a:ext cx="348871" cy="1196220"/>
            </a:xfrm>
            <a:custGeom>
              <a:rect b="b" l="l" r="r" t="t"/>
              <a:pathLst>
                <a:path extrusionOk="0" h="60104" w="17529">
                  <a:moveTo>
                    <a:pt x="10081" y="1"/>
                  </a:moveTo>
                  <a:cubicBezTo>
                    <a:pt x="7408" y="1"/>
                    <a:pt x="6301" y="2174"/>
                    <a:pt x="4216" y="7633"/>
                  </a:cubicBezTo>
                  <a:cubicBezTo>
                    <a:pt x="1887" y="13734"/>
                    <a:pt x="5769" y="31705"/>
                    <a:pt x="4327" y="37030"/>
                  </a:cubicBezTo>
                  <a:cubicBezTo>
                    <a:pt x="2885" y="42244"/>
                    <a:pt x="1" y="54002"/>
                    <a:pt x="1" y="54002"/>
                  </a:cubicBezTo>
                  <a:cubicBezTo>
                    <a:pt x="1" y="54002"/>
                    <a:pt x="135" y="53885"/>
                    <a:pt x="443" y="53885"/>
                  </a:cubicBezTo>
                  <a:cubicBezTo>
                    <a:pt x="926" y="53885"/>
                    <a:pt x="1837" y="54175"/>
                    <a:pt x="3329" y="55666"/>
                  </a:cubicBezTo>
                  <a:cubicBezTo>
                    <a:pt x="4771" y="57108"/>
                    <a:pt x="4549" y="60104"/>
                    <a:pt x="4549" y="60104"/>
                  </a:cubicBezTo>
                  <a:cubicBezTo>
                    <a:pt x="4549" y="60104"/>
                    <a:pt x="9541" y="48456"/>
                    <a:pt x="11871" y="42244"/>
                  </a:cubicBezTo>
                  <a:cubicBezTo>
                    <a:pt x="14311" y="36031"/>
                    <a:pt x="17528" y="6413"/>
                    <a:pt x="15531" y="3528"/>
                  </a:cubicBezTo>
                  <a:cubicBezTo>
                    <a:pt x="13535" y="533"/>
                    <a:pt x="11094" y="89"/>
                    <a:pt x="11094" y="89"/>
                  </a:cubicBezTo>
                  <a:cubicBezTo>
                    <a:pt x="10732" y="31"/>
                    <a:pt x="10396" y="1"/>
                    <a:pt x="10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7187877" y="3295893"/>
              <a:ext cx="227426" cy="201712"/>
            </a:xfrm>
            <a:custGeom>
              <a:rect b="b" l="l" r="r" t="t"/>
              <a:pathLst>
                <a:path extrusionOk="0" h="10135" w="11427">
                  <a:moveTo>
                    <a:pt x="7100" y="1"/>
                  </a:moveTo>
                  <a:cubicBezTo>
                    <a:pt x="7100" y="1"/>
                    <a:pt x="2552" y="1776"/>
                    <a:pt x="1665" y="2663"/>
                  </a:cubicBezTo>
                  <a:cubicBezTo>
                    <a:pt x="777" y="3439"/>
                    <a:pt x="1" y="7100"/>
                    <a:pt x="1" y="7100"/>
                  </a:cubicBezTo>
                  <a:lnTo>
                    <a:pt x="4105" y="4771"/>
                  </a:lnTo>
                  <a:cubicBezTo>
                    <a:pt x="4105" y="4771"/>
                    <a:pt x="4365" y="4700"/>
                    <a:pt x="4765" y="4700"/>
                  </a:cubicBezTo>
                  <a:cubicBezTo>
                    <a:pt x="5232" y="4700"/>
                    <a:pt x="5889" y="4796"/>
                    <a:pt x="6546" y="5214"/>
                  </a:cubicBezTo>
                  <a:cubicBezTo>
                    <a:pt x="7877" y="5880"/>
                    <a:pt x="5991" y="6435"/>
                    <a:pt x="5991" y="6435"/>
                  </a:cubicBezTo>
                  <a:lnTo>
                    <a:pt x="2330" y="8653"/>
                  </a:lnTo>
                  <a:cubicBezTo>
                    <a:pt x="2330" y="8653"/>
                    <a:pt x="1776" y="8875"/>
                    <a:pt x="1776" y="9874"/>
                  </a:cubicBezTo>
                  <a:cubicBezTo>
                    <a:pt x="1776" y="10060"/>
                    <a:pt x="1844" y="10134"/>
                    <a:pt x="1966" y="10134"/>
                  </a:cubicBezTo>
                  <a:cubicBezTo>
                    <a:pt x="2420" y="10134"/>
                    <a:pt x="3609" y="9097"/>
                    <a:pt x="4660" y="9097"/>
                  </a:cubicBezTo>
                  <a:cubicBezTo>
                    <a:pt x="6102" y="9097"/>
                    <a:pt x="10761" y="8320"/>
                    <a:pt x="10761" y="5991"/>
                  </a:cubicBezTo>
                  <a:cubicBezTo>
                    <a:pt x="10761" y="3661"/>
                    <a:pt x="11427" y="1"/>
                    <a:pt x="7100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7320348" y="2969134"/>
              <a:ext cx="293661" cy="412877"/>
            </a:xfrm>
            <a:custGeom>
              <a:rect b="b" l="l" r="r" t="t"/>
              <a:pathLst>
                <a:path extrusionOk="0" h="20745" w="14755">
                  <a:moveTo>
                    <a:pt x="7100" y="1"/>
                  </a:moveTo>
                  <a:cubicBezTo>
                    <a:pt x="6989" y="444"/>
                    <a:pt x="6878" y="888"/>
                    <a:pt x="6767" y="1221"/>
                  </a:cubicBezTo>
                  <a:cubicBezTo>
                    <a:pt x="5325" y="6435"/>
                    <a:pt x="1" y="16530"/>
                    <a:pt x="1" y="16530"/>
                  </a:cubicBezTo>
                  <a:cubicBezTo>
                    <a:pt x="1" y="16530"/>
                    <a:pt x="338" y="16512"/>
                    <a:pt x="771" y="16512"/>
                  </a:cubicBezTo>
                  <a:cubicBezTo>
                    <a:pt x="1420" y="16512"/>
                    <a:pt x="2286" y="16552"/>
                    <a:pt x="2552" y="16751"/>
                  </a:cubicBezTo>
                  <a:cubicBezTo>
                    <a:pt x="4549" y="18859"/>
                    <a:pt x="4105" y="20634"/>
                    <a:pt x="3994" y="20745"/>
                  </a:cubicBezTo>
                  <a:cubicBezTo>
                    <a:pt x="4327" y="20412"/>
                    <a:pt x="11981" y="12647"/>
                    <a:pt x="14311" y="6546"/>
                  </a:cubicBezTo>
                  <a:cubicBezTo>
                    <a:pt x="14533" y="6102"/>
                    <a:pt x="14644" y="5658"/>
                    <a:pt x="14754" y="5104"/>
                  </a:cubicBezTo>
                  <a:cubicBezTo>
                    <a:pt x="11870" y="3883"/>
                    <a:pt x="9319" y="2108"/>
                    <a:pt x="7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6761028" y="2555441"/>
              <a:ext cx="398169" cy="890935"/>
            </a:xfrm>
            <a:custGeom>
              <a:rect b="b" l="l" r="r" t="t"/>
              <a:pathLst>
                <a:path extrusionOk="0" h="44765" w="20006">
                  <a:moveTo>
                    <a:pt x="2913" y="1"/>
                  </a:moveTo>
                  <a:cubicBezTo>
                    <a:pt x="1" y="1"/>
                    <a:pt x="149" y="2816"/>
                    <a:pt x="149" y="2816"/>
                  </a:cubicBezTo>
                  <a:cubicBezTo>
                    <a:pt x="149" y="2816"/>
                    <a:pt x="38" y="12578"/>
                    <a:pt x="1258" y="16017"/>
                  </a:cubicBezTo>
                  <a:cubicBezTo>
                    <a:pt x="2460" y="19405"/>
                    <a:pt x="14649" y="44765"/>
                    <a:pt x="14793" y="44765"/>
                  </a:cubicBezTo>
                  <a:cubicBezTo>
                    <a:pt x="14796" y="44765"/>
                    <a:pt x="14795" y="44759"/>
                    <a:pt x="14792" y="44748"/>
                  </a:cubicBezTo>
                  <a:cubicBezTo>
                    <a:pt x="14681" y="43971"/>
                    <a:pt x="20006" y="40643"/>
                    <a:pt x="19451" y="40422"/>
                  </a:cubicBezTo>
                  <a:cubicBezTo>
                    <a:pt x="18785" y="40200"/>
                    <a:pt x="12573" y="25335"/>
                    <a:pt x="12906" y="24780"/>
                  </a:cubicBezTo>
                  <a:cubicBezTo>
                    <a:pt x="13239" y="24337"/>
                    <a:pt x="10798" y="2483"/>
                    <a:pt x="5363" y="486"/>
                  </a:cubicBezTo>
                  <a:cubicBezTo>
                    <a:pt x="4369" y="141"/>
                    <a:pt x="3564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7006844" y="3368756"/>
              <a:ext cx="189890" cy="292209"/>
            </a:xfrm>
            <a:custGeom>
              <a:rect b="b" l="l" r="r" t="t"/>
              <a:pathLst>
                <a:path extrusionOk="0" h="14682" w="9541">
                  <a:moveTo>
                    <a:pt x="7322" y="0"/>
                  </a:moveTo>
                  <a:lnTo>
                    <a:pt x="3550" y="2108"/>
                  </a:lnTo>
                  <a:cubicBezTo>
                    <a:pt x="3550" y="2108"/>
                    <a:pt x="0" y="6434"/>
                    <a:pt x="0" y="7987"/>
                  </a:cubicBezTo>
                  <a:lnTo>
                    <a:pt x="0" y="14200"/>
                  </a:lnTo>
                  <a:cubicBezTo>
                    <a:pt x="0" y="14200"/>
                    <a:pt x="439" y="14682"/>
                    <a:pt x="819" y="14682"/>
                  </a:cubicBezTo>
                  <a:cubicBezTo>
                    <a:pt x="1044" y="14682"/>
                    <a:pt x="1249" y="14513"/>
                    <a:pt x="1331" y="13978"/>
                  </a:cubicBezTo>
                  <a:cubicBezTo>
                    <a:pt x="1664" y="12425"/>
                    <a:pt x="1997" y="9097"/>
                    <a:pt x="3550" y="8209"/>
                  </a:cubicBezTo>
                  <a:cubicBezTo>
                    <a:pt x="5100" y="7324"/>
                    <a:pt x="6097" y="5334"/>
                    <a:pt x="6101" y="5325"/>
                  </a:cubicBezTo>
                  <a:lnTo>
                    <a:pt x="6101" y="5325"/>
                  </a:lnTo>
                  <a:lnTo>
                    <a:pt x="4216" y="9097"/>
                  </a:lnTo>
                  <a:cubicBezTo>
                    <a:pt x="4216" y="9097"/>
                    <a:pt x="4480" y="9361"/>
                    <a:pt x="4920" y="9361"/>
                  </a:cubicBezTo>
                  <a:cubicBezTo>
                    <a:pt x="5235" y="9361"/>
                    <a:pt x="5639" y="9226"/>
                    <a:pt x="6102" y="8764"/>
                  </a:cubicBezTo>
                  <a:cubicBezTo>
                    <a:pt x="7322" y="7544"/>
                    <a:pt x="9540" y="2774"/>
                    <a:pt x="8986" y="2219"/>
                  </a:cubicBezTo>
                  <a:cubicBezTo>
                    <a:pt x="8431" y="1664"/>
                    <a:pt x="7322" y="0"/>
                    <a:pt x="7322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7"/>
          <p:cNvSpPr txBox="1"/>
          <p:nvPr>
            <p:ph type="title"/>
          </p:nvPr>
        </p:nvSpPr>
        <p:spPr>
          <a:xfrm>
            <a:off x="713100" y="20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Blood Monitoring Device</a:t>
            </a:r>
            <a:endParaRPr/>
          </a:p>
        </p:txBody>
      </p:sp>
      <p:grpSp>
        <p:nvGrpSpPr>
          <p:cNvPr id="992" name="Google Shape;992;p37"/>
          <p:cNvGrpSpPr/>
          <p:nvPr/>
        </p:nvGrpSpPr>
        <p:grpSpPr>
          <a:xfrm>
            <a:off x="7649052" y="1053930"/>
            <a:ext cx="1182835" cy="736263"/>
            <a:chOff x="7547190" y="1071038"/>
            <a:chExt cx="1182835" cy="736263"/>
          </a:xfrm>
        </p:grpSpPr>
        <p:sp>
          <p:nvSpPr>
            <p:cNvPr id="993" name="Google Shape;993;p37"/>
            <p:cNvSpPr/>
            <p:nvPr/>
          </p:nvSpPr>
          <p:spPr>
            <a:xfrm>
              <a:off x="8474425" y="1551700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7547190" y="1541489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7891800" y="10710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6" name="Google Shape;9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0" y="2346075"/>
            <a:ext cx="4581992" cy="2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7"/>
          <p:cNvSpPr txBox="1"/>
          <p:nvPr>
            <p:ph idx="4294967295" type="subTitle"/>
          </p:nvPr>
        </p:nvSpPr>
        <p:spPr>
          <a:xfrm>
            <a:off x="319950" y="865750"/>
            <a:ext cx="86697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device sends </a:t>
            </a:r>
            <a:r>
              <a:rPr lang="en" sz="2500"/>
              <a:t>continuous</a:t>
            </a:r>
            <a:r>
              <a:rPr lang="en" sz="2500"/>
              <a:t> data to users smartphone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Alerts user in case of emergency.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Sends data to the medical team.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 MQTT protocol.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8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pic>
        <p:nvPicPr>
          <p:cNvPr id="1003" name="Google Shape;10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00" y="1310600"/>
            <a:ext cx="7385350" cy="3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9"/>
          <p:cNvSpPr/>
          <p:nvPr/>
        </p:nvSpPr>
        <p:spPr>
          <a:xfrm>
            <a:off x="713100" y="3818083"/>
            <a:ext cx="4393500" cy="40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9"/>
          <p:cNvSpPr/>
          <p:nvPr/>
        </p:nvSpPr>
        <p:spPr>
          <a:xfrm>
            <a:off x="2421300" y="1042258"/>
            <a:ext cx="977100" cy="9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9"/>
          <p:cNvSpPr txBox="1"/>
          <p:nvPr>
            <p:ph type="title"/>
          </p:nvPr>
        </p:nvSpPr>
        <p:spPr>
          <a:xfrm>
            <a:off x="510600" y="2436688"/>
            <a:ext cx="479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concept</a:t>
            </a:r>
            <a:endParaRPr/>
          </a:p>
        </p:txBody>
      </p:sp>
      <p:sp>
        <p:nvSpPr>
          <p:cNvPr id="1011" name="Google Shape;1011;p39"/>
          <p:cNvSpPr txBox="1"/>
          <p:nvPr>
            <p:ph idx="2" type="title"/>
          </p:nvPr>
        </p:nvSpPr>
        <p:spPr>
          <a:xfrm>
            <a:off x="2478150" y="1242874"/>
            <a:ext cx="863400" cy="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2" name="Google Shape;1012;p39"/>
          <p:cNvGrpSpPr/>
          <p:nvPr/>
        </p:nvGrpSpPr>
        <p:grpSpPr>
          <a:xfrm>
            <a:off x="5437825" y="1242863"/>
            <a:ext cx="1055315" cy="1023425"/>
            <a:chOff x="5497700" y="1413938"/>
            <a:chExt cx="1055315" cy="1023425"/>
          </a:xfrm>
        </p:grpSpPr>
        <p:sp>
          <p:nvSpPr>
            <p:cNvPr id="1013" name="Google Shape;1013;p39"/>
            <p:cNvSpPr/>
            <p:nvPr/>
          </p:nvSpPr>
          <p:spPr>
            <a:xfrm>
              <a:off x="5497700" y="2181763"/>
              <a:ext cx="255600" cy="255600"/>
            </a:xfrm>
            <a:prstGeom prst="mathPlus">
              <a:avLst>
                <a:gd fmla="val 23520" name="adj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6395815" y="1650214"/>
              <a:ext cx="157200" cy="157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5664950" y="1413938"/>
              <a:ext cx="333600" cy="3336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39"/>
          <p:cNvGrpSpPr/>
          <p:nvPr/>
        </p:nvGrpSpPr>
        <p:grpSpPr>
          <a:xfrm>
            <a:off x="6132301" y="1445347"/>
            <a:ext cx="2524344" cy="2928213"/>
            <a:chOff x="713176" y="1904147"/>
            <a:chExt cx="2524344" cy="2928213"/>
          </a:xfrm>
        </p:grpSpPr>
        <p:sp>
          <p:nvSpPr>
            <p:cNvPr id="1017" name="Google Shape;1017;p39"/>
            <p:cNvSpPr/>
            <p:nvPr/>
          </p:nvSpPr>
          <p:spPr>
            <a:xfrm>
              <a:off x="2845059" y="2491362"/>
              <a:ext cx="103057" cy="443965"/>
            </a:xfrm>
            <a:custGeom>
              <a:rect b="b" l="l" r="r" t="t"/>
              <a:pathLst>
                <a:path extrusionOk="0" h="27670" w="6423">
                  <a:moveTo>
                    <a:pt x="1039" y="0"/>
                  </a:moveTo>
                  <a:lnTo>
                    <a:pt x="95" y="7272"/>
                  </a:lnTo>
                  <a:lnTo>
                    <a:pt x="1" y="7177"/>
                  </a:lnTo>
                  <a:lnTo>
                    <a:pt x="5761" y="27669"/>
                  </a:lnTo>
                  <a:lnTo>
                    <a:pt x="5856" y="26631"/>
                  </a:lnTo>
                  <a:cubicBezTo>
                    <a:pt x="6328" y="24175"/>
                    <a:pt x="6422" y="21626"/>
                    <a:pt x="5667" y="19265"/>
                  </a:cubicBezTo>
                  <a:lnTo>
                    <a:pt x="3873" y="9633"/>
                  </a:lnTo>
                  <a:lnTo>
                    <a:pt x="4817" y="226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417781" y="2844015"/>
              <a:ext cx="157594" cy="745884"/>
            </a:xfrm>
            <a:custGeom>
              <a:rect b="b" l="l" r="r" t="t"/>
              <a:pathLst>
                <a:path extrusionOk="0" h="46487" w="9822">
                  <a:moveTo>
                    <a:pt x="7197" y="0"/>
                  </a:moveTo>
                  <a:cubicBezTo>
                    <a:pt x="5952" y="0"/>
                    <a:pt x="4997" y="893"/>
                    <a:pt x="4911" y="2102"/>
                  </a:cubicBezTo>
                  <a:lnTo>
                    <a:pt x="189" y="43748"/>
                  </a:lnTo>
                  <a:cubicBezTo>
                    <a:pt x="0" y="45070"/>
                    <a:pt x="1039" y="46297"/>
                    <a:pt x="2361" y="46486"/>
                  </a:cubicBezTo>
                  <a:lnTo>
                    <a:pt x="2550" y="46486"/>
                  </a:lnTo>
                  <a:cubicBezTo>
                    <a:pt x="3778" y="46486"/>
                    <a:pt x="4816" y="45542"/>
                    <a:pt x="5005" y="44314"/>
                  </a:cubicBezTo>
                  <a:lnTo>
                    <a:pt x="9633" y="2669"/>
                  </a:lnTo>
                  <a:cubicBezTo>
                    <a:pt x="9821" y="1347"/>
                    <a:pt x="8877" y="119"/>
                    <a:pt x="7555" y="24"/>
                  </a:cubicBezTo>
                  <a:cubicBezTo>
                    <a:pt x="7433" y="8"/>
                    <a:pt x="7314" y="0"/>
                    <a:pt x="7197" y="0"/>
                  </a:cubicBezTo>
                  <a:close/>
                </a:path>
              </a:pathLst>
            </a:custGeom>
            <a:solidFill>
              <a:srgbClr val="AFC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2717790" y="2788242"/>
              <a:ext cx="122744" cy="715286"/>
            </a:xfrm>
            <a:custGeom>
              <a:rect b="b" l="l" r="r" t="t"/>
              <a:pathLst>
                <a:path extrusionOk="0" h="44580" w="7650">
                  <a:moveTo>
                    <a:pt x="2434" y="0"/>
                  </a:moveTo>
                  <a:cubicBezTo>
                    <a:pt x="2378" y="0"/>
                    <a:pt x="2323" y="2"/>
                    <a:pt x="2267" y="6"/>
                  </a:cubicBezTo>
                  <a:cubicBezTo>
                    <a:pt x="945" y="101"/>
                    <a:pt x="0" y="1234"/>
                    <a:pt x="95" y="2556"/>
                  </a:cubicBezTo>
                  <a:lnTo>
                    <a:pt x="2833" y="42313"/>
                  </a:lnTo>
                  <a:cubicBezTo>
                    <a:pt x="2928" y="43635"/>
                    <a:pt x="3966" y="44579"/>
                    <a:pt x="5194" y="44579"/>
                  </a:cubicBezTo>
                  <a:lnTo>
                    <a:pt x="5383" y="44579"/>
                  </a:lnTo>
                  <a:cubicBezTo>
                    <a:pt x="6705" y="44485"/>
                    <a:pt x="7649" y="43352"/>
                    <a:pt x="7555" y="42030"/>
                  </a:cubicBezTo>
                  <a:lnTo>
                    <a:pt x="4816" y="2273"/>
                  </a:lnTo>
                  <a:cubicBezTo>
                    <a:pt x="4726" y="1007"/>
                    <a:pt x="3683" y="0"/>
                    <a:pt x="2434" y="0"/>
                  </a:cubicBezTo>
                  <a:close/>
                </a:path>
              </a:pathLst>
            </a:custGeom>
            <a:solidFill>
              <a:srgbClr val="AFC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2414749" y="3311085"/>
              <a:ext cx="597002" cy="375774"/>
            </a:xfrm>
            <a:custGeom>
              <a:rect b="b" l="l" r="r" t="t"/>
              <a:pathLst>
                <a:path extrusionOk="0" h="23420" w="37208">
                  <a:moveTo>
                    <a:pt x="18604" y="4816"/>
                  </a:moveTo>
                  <a:cubicBezTo>
                    <a:pt x="22476" y="4816"/>
                    <a:pt x="26159" y="5666"/>
                    <a:pt x="28803" y="7177"/>
                  </a:cubicBezTo>
                  <a:cubicBezTo>
                    <a:pt x="31069" y="8499"/>
                    <a:pt x="32391" y="10105"/>
                    <a:pt x="32391" y="11710"/>
                  </a:cubicBezTo>
                  <a:cubicBezTo>
                    <a:pt x="32391" y="13315"/>
                    <a:pt x="31069" y="14921"/>
                    <a:pt x="28803" y="16243"/>
                  </a:cubicBezTo>
                  <a:cubicBezTo>
                    <a:pt x="26159" y="17754"/>
                    <a:pt x="22476" y="18604"/>
                    <a:pt x="18604" y="18604"/>
                  </a:cubicBezTo>
                  <a:cubicBezTo>
                    <a:pt x="14732" y="18604"/>
                    <a:pt x="11049" y="17754"/>
                    <a:pt x="8311" y="16243"/>
                  </a:cubicBezTo>
                  <a:cubicBezTo>
                    <a:pt x="6139" y="14921"/>
                    <a:pt x="4817" y="13315"/>
                    <a:pt x="4817" y="11710"/>
                  </a:cubicBezTo>
                  <a:cubicBezTo>
                    <a:pt x="4817" y="10105"/>
                    <a:pt x="6139" y="8499"/>
                    <a:pt x="8311" y="7177"/>
                  </a:cubicBezTo>
                  <a:cubicBezTo>
                    <a:pt x="11049" y="5666"/>
                    <a:pt x="14732" y="4816"/>
                    <a:pt x="18604" y="4816"/>
                  </a:cubicBezTo>
                  <a:close/>
                  <a:moveTo>
                    <a:pt x="18604" y="0"/>
                  </a:moveTo>
                  <a:cubicBezTo>
                    <a:pt x="13882" y="0"/>
                    <a:pt x="9349" y="1039"/>
                    <a:pt x="5950" y="3022"/>
                  </a:cubicBezTo>
                  <a:cubicBezTo>
                    <a:pt x="2078" y="5194"/>
                    <a:pt x="0" y="8310"/>
                    <a:pt x="0" y="11710"/>
                  </a:cubicBezTo>
                  <a:cubicBezTo>
                    <a:pt x="0" y="15110"/>
                    <a:pt x="2078" y="18226"/>
                    <a:pt x="5950" y="20398"/>
                  </a:cubicBezTo>
                  <a:cubicBezTo>
                    <a:pt x="9349" y="22381"/>
                    <a:pt x="13882" y="23420"/>
                    <a:pt x="18604" y="23420"/>
                  </a:cubicBezTo>
                  <a:cubicBezTo>
                    <a:pt x="23326" y="23420"/>
                    <a:pt x="27858" y="22381"/>
                    <a:pt x="31258" y="20398"/>
                  </a:cubicBezTo>
                  <a:cubicBezTo>
                    <a:pt x="35035" y="18226"/>
                    <a:pt x="37207" y="15110"/>
                    <a:pt x="37207" y="11710"/>
                  </a:cubicBezTo>
                  <a:cubicBezTo>
                    <a:pt x="37207" y="8310"/>
                    <a:pt x="35035" y="5194"/>
                    <a:pt x="31258" y="3022"/>
                  </a:cubicBezTo>
                  <a:cubicBezTo>
                    <a:pt x="27858" y="1039"/>
                    <a:pt x="23326" y="0"/>
                    <a:pt x="18604" y="0"/>
                  </a:cubicBezTo>
                  <a:close/>
                </a:path>
              </a:pathLst>
            </a:custGeom>
            <a:solidFill>
              <a:srgbClr val="C0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2566261" y="3020060"/>
              <a:ext cx="131842" cy="806197"/>
            </a:xfrm>
            <a:custGeom>
              <a:rect b="b" l="l" r="r" t="t"/>
              <a:pathLst>
                <a:path extrusionOk="0" h="50246" w="8217">
                  <a:moveTo>
                    <a:pt x="2529" y="1"/>
                  </a:moveTo>
                  <a:cubicBezTo>
                    <a:pt x="2473" y="1"/>
                    <a:pt x="2418" y="3"/>
                    <a:pt x="2362" y="7"/>
                  </a:cubicBezTo>
                  <a:cubicBezTo>
                    <a:pt x="1040" y="101"/>
                    <a:pt x="1" y="1234"/>
                    <a:pt x="95" y="2557"/>
                  </a:cubicBezTo>
                  <a:lnTo>
                    <a:pt x="3400" y="47980"/>
                  </a:lnTo>
                  <a:cubicBezTo>
                    <a:pt x="3495" y="49302"/>
                    <a:pt x="4534" y="50246"/>
                    <a:pt x="5761" y="50246"/>
                  </a:cubicBezTo>
                  <a:lnTo>
                    <a:pt x="5950" y="50246"/>
                  </a:lnTo>
                  <a:cubicBezTo>
                    <a:pt x="7272" y="50152"/>
                    <a:pt x="8217" y="48924"/>
                    <a:pt x="8122" y="47602"/>
                  </a:cubicBezTo>
                  <a:lnTo>
                    <a:pt x="4911" y="2273"/>
                  </a:lnTo>
                  <a:cubicBezTo>
                    <a:pt x="4821" y="1007"/>
                    <a:pt x="3778" y="1"/>
                    <a:pt x="2529" y="1"/>
                  </a:cubicBezTo>
                  <a:close/>
                </a:path>
              </a:pathLst>
            </a:custGeom>
            <a:solidFill>
              <a:srgbClr val="DF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2846584" y="2968524"/>
              <a:ext cx="169708" cy="788034"/>
            </a:xfrm>
            <a:custGeom>
              <a:rect b="b" l="l" r="r" t="t"/>
              <a:pathLst>
                <a:path extrusionOk="0" h="49114" w="10577">
                  <a:moveTo>
                    <a:pt x="2467" y="1"/>
                  </a:moveTo>
                  <a:cubicBezTo>
                    <a:pt x="2400" y="1"/>
                    <a:pt x="2334" y="3"/>
                    <a:pt x="2267" y="8"/>
                  </a:cubicBezTo>
                  <a:cubicBezTo>
                    <a:pt x="944" y="197"/>
                    <a:pt x="0" y="1425"/>
                    <a:pt x="189" y="2747"/>
                  </a:cubicBezTo>
                  <a:lnTo>
                    <a:pt x="5666" y="47036"/>
                  </a:lnTo>
                  <a:cubicBezTo>
                    <a:pt x="5855" y="48264"/>
                    <a:pt x="6894" y="49114"/>
                    <a:pt x="8027" y="49114"/>
                  </a:cubicBezTo>
                  <a:lnTo>
                    <a:pt x="8310" y="49114"/>
                  </a:lnTo>
                  <a:cubicBezTo>
                    <a:pt x="9632" y="48925"/>
                    <a:pt x="10577" y="47697"/>
                    <a:pt x="10482" y="46375"/>
                  </a:cubicBezTo>
                  <a:lnTo>
                    <a:pt x="5005" y="2086"/>
                  </a:lnTo>
                  <a:cubicBezTo>
                    <a:pt x="4826" y="830"/>
                    <a:pt x="3710" y="1"/>
                    <a:pt x="2467" y="1"/>
                  </a:cubicBezTo>
                  <a:close/>
                </a:path>
              </a:pathLst>
            </a:custGeom>
            <a:solidFill>
              <a:srgbClr val="DFE9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2452631" y="2942884"/>
              <a:ext cx="542449" cy="222207"/>
            </a:xfrm>
            <a:custGeom>
              <a:rect b="b" l="l" r="r" t="t"/>
              <a:pathLst>
                <a:path extrusionOk="0" h="13849" w="33808">
                  <a:moveTo>
                    <a:pt x="0" y="1"/>
                  </a:moveTo>
                  <a:lnTo>
                    <a:pt x="0" y="4345"/>
                  </a:lnTo>
                  <a:cubicBezTo>
                    <a:pt x="0" y="6800"/>
                    <a:pt x="1606" y="9161"/>
                    <a:pt x="4722" y="11049"/>
                  </a:cubicBezTo>
                  <a:cubicBezTo>
                    <a:pt x="7946" y="12878"/>
                    <a:pt x="12248" y="13848"/>
                    <a:pt x="16504" y="13848"/>
                  </a:cubicBezTo>
                  <a:cubicBezTo>
                    <a:pt x="20602" y="13848"/>
                    <a:pt x="24659" y="12949"/>
                    <a:pt x="27669" y="11049"/>
                  </a:cubicBezTo>
                  <a:cubicBezTo>
                    <a:pt x="32013" y="8311"/>
                    <a:pt x="33808" y="5667"/>
                    <a:pt x="32486" y="4345"/>
                  </a:cubicBezTo>
                  <a:lnTo>
                    <a:pt x="32486" y="1"/>
                  </a:lnTo>
                  <a:cubicBezTo>
                    <a:pt x="32486" y="2456"/>
                    <a:pt x="30880" y="4817"/>
                    <a:pt x="27669" y="6706"/>
                  </a:cubicBezTo>
                  <a:cubicBezTo>
                    <a:pt x="24506" y="8500"/>
                    <a:pt x="20351" y="9397"/>
                    <a:pt x="16196" y="9397"/>
                  </a:cubicBezTo>
                  <a:cubicBezTo>
                    <a:pt x="12041" y="9397"/>
                    <a:pt x="7886" y="8500"/>
                    <a:pt x="4722" y="6706"/>
                  </a:cubicBezTo>
                  <a:cubicBezTo>
                    <a:pt x="1606" y="4817"/>
                    <a:pt x="0" y="2456"/>
                    <a:pt x="0" y="1"/>
                  </a:cubicBezTo>
                  <a:close/>
                </a:path>
              </a:pathLst>
            </a:custGeom>
            <a:solidFill>
              <a:srgbClr val="E7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2452631" y="2793633"/>
              <a:ext cx="521238" cy="300025"/>
            </a:xfrm>
            <a:custGeom>
              <a:rect b="b" l="l" r="r" t="t"/>
              <a:pathLst>
                <a:path extrusionOk="0" h="18699" w="32486">
                  <a:moveTo>
                    <a:pt x="16231" y="1913"/>
                  </a:moveTo>
                  <a:cubicBezTo>
                    <a:pt x="19525" y="1913"/>
                    <a:pt x="22806" y="2645"/>
                    <a:pt x="25309" y="4109"/>
                  </a:cubicBezTo>
                  <a:cubicBezTo>
                    <a:pt x="30408" y="6942"/>
                    <a:pt x="30408" y="11664"/>
                    <a:pt x="25309" y="14591"/>
                  </a:cubicBezTo>
                  <a:cubicBezTo>
                    <a:pt x="22806" y="16055"/>
                    <a:pt x="19525" y="16787"/>
                    <a:pt x="16231" y="16787"/>
                  </a:cubicBezTo>
                  <a:cubicBezTo>
                    <a:pt x="12938" y="16787"/>
                    <a:pt x="9633" y="16055"/>
                    <a:pt x="7083" y="14591"/>
                  </a:cubicBezTo>
                  <a:cubicBezTo>
                    <a:pt x="2078" y="11664"/>
                    <a:pt x="2078" y="6942"/>
                    <a:pt x="7083" y="4109"/>
                  </a:cubicBezTo>
                  <a:cubicBezTo>
                    <a:pt x="9633" y="2645"/>
                    <a:pt x="12938" y="1913"/>
                    <a:pt x="16231" y="1913"/>
                  </a:cubicBezTo>
                  <a:close/>
                  <a:moveTo>
                    <a:pt x="16196" y="1"/>
                  </a:moveTo>
                  <a:cubicBezTo>
                    <a:pt x="12041" y="1"/>
                    <a:pt x="7886" y="898"/>
                    <a:pt x="4722" y="2692"/>
                  </a:cubicBezTo>
                  <a:cubicBezTo>
                    <a:pt x="1606" y="4581"/>
                    <a:pt x="0" y="6942"/>
                    <a:pt x="0" y="9303"/>
                  </a:cubicBezTo>
                  <a:cubicBezTo>
                    <a:pt x="0" y="11758"/>
                    <a:pt x="1606" y="14119"/>
                    <a:pt x="4722" y="16008"/>
                  </a:cubicBezTo>
                  <a:cubicBezTo>
                    <a:pt x="7886" y="17802"/>
                    <a:pt x="12041" y="18699"/>
                    <a:pt x="16196" y="18699"/>
                  </a:cubicBezTo>
                  <a:cubicBezTo>
                    <a:pt x="20351" y="18699"/>
                    <a:pt x="24506" y="17802"/>
                    <a:pt x="27669" y="16008"/>
                  </a:cubicBezTo>
                  <a:cubicBezTo>
                    <a:pt x="30880" y="14119"/>
                    <a:pt x="32486" y="11758"/>
                    <a:pt x="32486" y="9303"/>
                  </a:cubicBezTo>
                  <a:cubicBezTo>
                    <a:pt x="32486" y="7508"/>
                    <a:pt x="31447" y="5620"/>
                    <a:pt x="29558" y="4014"/>
                  </a:cubicBezTo>
                  <a:cubicBezTo>
                    <a:pt x="28992" y="3542"/>
                    <a:pt x="28425" y="3164"/>
                    <a:pt x="27669" y="2692"/>
                  </a:cubicBezTo>
                  <a:cubicBezTo>
                    <a:pt x="24506" y="898"/>
                    <a:pt x="20351" y="1"/>
                    <a:pt x="16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2485956" y="2824328"/>
              <a:ext cx="454587" cy="238653"/>
            </a:xfrm>
            <a:custGeom>
              <a:rect b="b" l="l" r="r" t="t"/>
              <a:pathLst>
                <a:path extrusionOk="0" h="14874" w="28332">
                  <a:moveTo>
                    <a:pt x="14154" y="0"/>
                  </a:moveTo>
                  <a:cubicBezTo>
                    <a:pt x="10861" y="0"/>
                    <a:pt x="7556" y="732"/>
                    <a:pt x="5006" y="2196"/>
                  </a:cubicBezTo>
                  <a:cubicBezTo>
                    <a:pt x="1" y="5029"/>
                    <a:pt x="1" y="9751"/>
                    <a:pt x="5006" y="12678"/>
                  </a:cubicBezTo>
                  <a:cubicBezTo>
                    <a:pt x="7556" y="14142"/>
                    <a:pt x="10861" y="14874"/>
                    <a:pt x="14154" y="14874"/>
                  </a:cubicBezTo>
                  <a:cubicBezTo>
                    <a:pt x="17448" y="14874"/>
                    <a:pt x="20729" y="14142"/>
                    <a:pt x="23232" y="12678"/>
                  </a:cubicBezTo>
                  <a:cubicBezTo>
                    <a:pt x="28331" y="9751"/>
                    <a:pt x="28331" y="5029"/>
                    <a:pt x="23232" y="2196"/>
                  </a:cubicBezTo>
                  <a:cubicBezTo>
                    <a:pt x="20729" y="732"/>
                    <a:pt x="17448" y="0"/>
                    <a:pt x="14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2825372" y="2501967"/>
              <a:ext cx="104565" cy="368201"/>
            </a:xfrm>
            <a:custGeom>
              <a:rect b="b" l="l" r="r" t="t"/>
              <a:pathLst>
                <a:path extrusionOk="0" h="22948" w="6517">
                  <a:moveTo>
                    <a:pt x="1133" y="0"/>
                  </a:moveTo>
                  <a:lnTo>
                    <a:pt x="0" y="7177"/>
                  </a:lnTo>
                  <a:lnTo>
                    <a:pt x="1605" y="20115"/>
                  </a:lnTo>
                  <a:lnTo>
                    <a:pt x="6516" y="22948"/>
                  </a:lnTo>
                  <a:lnTo>
                    <a:pt x="3872" y="9633"/>
                  </a:lnTo>
                  <a:lnTo>
                    <a:pt x="4911" y="22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2710217" y="2298934"/>
              <a:ext cx="327286" cy="369998"/>
            </a:xfrm>
            <a:custGeom>
              <a:rect b="b" l="l" r="r" t="t"/>
              <a:pathLst>
                <a:path extrusionOk="0" h="23060" w="20398">
                  <a:moveTo>
                    <a:pt x="1322" y="0"/>
                  </a:moveTo>
                  <a:lnTo>
                    <a:pt x="0" y="756"/>
                  </a:lnTo>
                  <a:cubicBezTo>
                    <a:pt x="8499" y="756"/>
                    <a:pt x="17754" y="14637"/>
                    <a:pt x="16904" y="22948"/>
                  </a:cubicBezTo>
                  <a:cubicBezTo>
                    <a:pt x="16891" y="23026"/>
                    <a:pt x="16907" y="23059"/>
                    <a:pt x="16944" y="23059"/>
                  </a:cubicBezTo>
                  <a:cubicBezTo>
                    <a:pt x="17144" y="23059"/>
                    <a:pt x="17952" y="22112"/>
                    <a:pt x="18171" y="22112"/>
                  </a:cubicBezTo>
                  <a:cubicBezTo>
                    <a:pt x="18206" y="22112"/>
                    <a:pt x="18226" y="22136"/>
                    <a:pt x="18226" y="22192"/>
                  </a:cubicBezTo>
                  <a:lnTo>
                    <a:pt x="20398" y="11049"/>
                  </a:lnTo>
                  <a:cubicBezTo>
                    <a:pt x="20398" y="4911"/>
                    <a:pt x="11899" y="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2710217" y="2311048"/>
              <a:ext cx="307599" cy="356087"/>
            </a:xfrm>
            <a:custGeom>
              <a:rect b="b" l="l" r="r" t="t"/>
              <a:pathLst>
                <a:path extrusionOk="0" h="22193" w="19171">
                  <a:moveTo>
                    <a:pt x="0" y="1"/>
                  </a:moveTo>
                  <a:lnTo>
                    <a:pt x="0" y="12466"/>
                  </a:lnTo>
                  <a:cubicBezTo>
                    <a:pt x="9349" y="12466"/>
                    <a:pt x="16904" y="16810"/>
                    <a:pt x="16904" y="22193"/>
                  </a:cubicBezTo>
                  <a:lnTo>
                    <a:pt x="19170" y="11049"/>
                  </a:lnTo>
                  <a:cubicBezTo>
                    <a:pt x="19170" y="4911"/>
                    <a:pt x="1057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779917" y="1958732"/>
              <a:ext cx="137891" cy="176463"/>
            </a:xfrm>
            <a:custGeom>
              <a:rect b="b" l="l" r="r" t="t"/>
              <a:pathLst>
                <a:path extrusionOk="0" h="10998" w="8594">
                  <a:moveTo>
                    <a:pt x="2969" y="1"/>
                  </a:moveTo>
                  <a:cubicBezTo>
                    <a:pt x="2537" y="1"/>
                    <a:pt x="2161" y="53"/>
                    <a:pt x="1889" y="144"/>
                  </a:cubicBezTo>
                  <a:cubicBezTo>
                    <a:pt x="1374" y="359"/>
                    <a:pt x="995" y="417"/>
                    <a:pt x="735" y="417"/>
                  </a:cubicBezTo>
                  <a:cubicBezTo>
                    <a:pt x="424" y="417"/>
                    <a:pt x="283" y="333"/>
                    <a:pt x="283" y="333"/>
                  </a:cubicBezTo>
                  <a:lnTo>
                    <a:pt x="0" y="50"/>
                  </a:lnTo>
                  <a:lnTo>
                    <a:pt x="0" y="50"/>
                  </a:lnTo>
                  <a:cubicBezTo>
                    <a:pt x="0" y="50"/>
                    <a:pt x="1941" y="10998"/>
                    <a:pt x="4556" y="10998"/>
                  </a:cubicBezTo>
                  <a:cubicBezTo>
                    <a:pt x="4825" y="10998"/>
                    <a:pt x="5101" y="10882"/>
                    <a:pt x="5383" y="10626"/>
                  </a:cubicBezTo>
                  <a:cubicBezTo>
                    <a:pt x="8499" y="7982"/>
                    <a:pt x="8594" y="4016"/>
                    <a:pt x="7271" y="2033"/>
                  </a:cubicBezTo>
                  <a:cubicBezTo>
                    <a:pt x="6267" y="526"/>
                    <a:pt x="4336" y="1"/>
                    <a:pt x="2969" y="1"/>
                  </a:cubicBezTo>
                  <a:close/>
                </a:path>
              </a:pathLst>
            </a:custGeom>
            <a:solidFill>
              <a:srgbClr val="56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2293529" y="2517114"/>
              <a:ext cx="119712" cy="93398"/>
            </a:xfrm>
            <a:custGeom>
              <a:rect b="b" l="l" r="r" t="t"/>
              <a:pathLst>
                <a:path extrusionOk="0" h="5821" w="7461">
                  <a:moveTo>
                    <a:pt x="2834" y="1"/>
                  </a:moveTo>
                  <a:cubicBezTo>
                    <a:pt x="2834" y="1"/>
                    <a:pt x="1795" y="189"/>
                    <a:pt x="1134" y="1889"/>
                  </a:cubicBezTo>
                  <a:cubicBezTo>
                    <a:pt x="473" y="3589"/>
                    <a:pt x="1" y="4817"/>
                    <a:pt x="756" y="5572"/>
                  </a:cubicBezTo>
                  <a:cubicBezTo>
                    <a:pt x="894" y="5750"/>
                    <a:pt x="1215" y="5820"/>
                    <a:pt x="1635" y="5820"/>
                  </a:cubicBezTo>
                  <a:cubicBezTo>
                    <a:pt x="3222" y="5820"/>
                    <a:pt x="6233" y="4817"/>
                    <a:pt x="6233" y="4817"/>
                  </a:cubicBezTo>
                  <a:lnTo>
                    <a:pt x="7461" y="1795"/>
                  </a:lnTo>
                  <a:lnTo>
                    <a:pt x="7178" y="2078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2301102" y="2182913"/>
              <a:ext cx="377378" cy="410912"/>
            </a:xfrm>
            <a:custGeom>
              <a:rect b="b" l="l" r="r" t="t"/>
              <a:pathLst>
                <a:path extrusionOk="0" h="25610" w="23520">
                  <a:moveTo>
                    <a:pt x="19121" y="0"/>
                  </a:moveTo>
                  <a:cubicBezTo>
                    <a:pt x="18813" y="0"/>
                    <a:pt x="18483" y="78"/>
                    <a:pt x="18132" y="243"/>
                  </a:cubicBezTo>
                  <a:cubicBezTo>
                    <a:pt x="15394" y="1659"/>
                    <a:pt x="15488" y="4492"/>
                    <a:pt x="15394" y="7703"/>
                  </a:cubicBezTo>
                  <a:cubicBezTo>
                    <a:pt x="15394" y="9592"/>
                    <a:pt x="16432" y="22152"/>
                    <a:pt x="16432" y="22152"/>
                  </a:cubicBezTo>
                  <a:cubicBezTo>
                    <a:pt x="16432" y="22152"/>
                    <a:pt x="14689" y="21097"/>
                    <a:pt x="12418" y="21097"/>
                  </a:cubicBezTo>
                  <a:cubicBezTo>
                    <a:pt x="11430" y="21097"/>
                    <a:pt x="10343" y="21296"/>
                    <a:pt x="9255" y="21868"/>
                  </a:cubicBezTo>
                  <a:cubicBezTo>
                    <a:pt x="8454" y="22305"/>
                    <a:pt x="7453" y="22468"/>
                    <a:pt x="6408" y="22468"/>
                  </a:cubicBezTo>
                  <a:cubicBezTo>
                    <a:pt x="3388" y="22468"/>
                    <a:pt x="1" y="21113"/>
                    <a:pt x="1" y="21113"/>
                  </a:cubicBezTo>
                  <a:lnTo>
                    <a:pt x="1" y="21113"/>
                  </a:lnTo>
                  <a:lnTo>
                    <a:pt x="851" y="24985"/>
                  </a:lnTo>
                  <a:cubicBezTo>
                    <a:pt x="851" y="24985"/>
                    <a:pt x="4528" y="25609"/>
                    <a:pt x="8136" y="25609"/>
                  </a:cubicBezTo>
                  <a:cubicBezTo>
                    <a:pt x="8737" y="25609"/>
                    <a:pt x="9336" y="25592"/>
                    <a:pt x="9916" y="25551"/>
                  </a:cubicBezTo>
                  <a:cubicBezTo>
                    <a:pt x="10705" y="25478"/>
                    <a:pt x="11543" y="25465"/>
                    <a:pt x="12391" y="25465"/>
                  </a:cubicBezTo>
                  <a:cubicBezTo>
                    <a:pt x="12847" y="25465"/>
                    <a:pt x="13306" y="25469"/>
                    <a:pt x="13762" y="25469"/>
                  </a:cubicBezTo>
                  <a:cubicBezTo>
                    <a:pt x="16821" y="25469"/>
                    <a:pt x="19726" y="25301"/>
                    <a:pt x="20587" y="22718"/>
                  </a:cubicBezTo>
                  <a:cubicBezTo>
                    <a:pt x="21815" y="19035"/>
                    <a:pt x="21154" y="19602"/>
                    <a:pt x="22382" y="15919"/>
                  </a:cubicBezTo>
                  <a:cubicBezTo>
                    <a:pt x="23520" y="12505"/>
                    <a:pt x="23035" y="0"/>
                    <a:pt x="19121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2314740" y="2174794"/>
              <a:ext cx="407607" cy="453640"/>
            </a:xfrm>
            <a:custGeom>
              <a:rect b="b" l="l" r="r" t="t"/>
              <a:pathLst>
                <a:path extrusionOk="0" h="28273" w="25404">
                  <a:moveTo>
                    <a:pt x="18342" y="1"/>
                  </a:moveTo>
                  <a:cubicBezTo>
                    <a:pt x="16833" y="1"/>
                    <a:pt x="13788" y="802"/>
                    <a:pt x="13788" y="7265"/>
                  </a:cubicBezTo>
                  <a:cubicBezTo>
                    <a:pt x="13788" y="15764"/>
                    <a:pt x="14449" y="22469"/>
                    <a:pt x="14449" y="22469"/>
                  </a:cubicBezTo>
                  <a:cubicBezTo>
                    <a:pt x="14449" y="22469"/>
                    <a:pt x="12802" y="20535"/>
                    <a:pt x="9319" y="20535"/>
                  </a:cubicBezTo>
                  <a:cubicBezTo>
                    <a:pt x="8803" y="20535"/>
                    <a:pt x="8247" y="20577"/>
                    <a:pt x="7650" y="20675"/>
                  </a:cubicBezTo>
                  <a:cubicBezTo>
                    <a:pt x="3117" y="21336"/>
                    <a:pt x="1795" y="21619"/>
                    <a:pt x="1795" y="21619"/>
                  </a:cubicBezTo>
                  <a:cubicBezTo>
                    <a:pt x="1795" y="21619"/>
                    <a:pt x="3873" y="22185"/>
                    <a:pt x="2928" y="24452"/>
                  </a:cubicBezTo>
                  <a:cubicBezTo>
                    <a:pt x="2267" y="26152"/>
                    <a:pt x="1" y="27191"/>
                    <a:pt x="1" y="27191"/>
                  </a:cubicBezTo>
                  <a:cubicBezTo>
                    <a:pt x="1" y="27191"/>
                    <a:pt x="6067" y="28273"/>
                    <a:pt x="11592" y="28273"/>
                  </a:cubicBezTo>
                  <a:cubicBezTo>
                    <a:pt x="15442" y="28273"/>
                    <a:pt x="19029" y="27747"/>
                    <a:pt x="20115" y="25963"/>
                  </a:cubicBezTo>
                  <a:cubicBezTo>
                    <a:pt x="22759" y="21619"/>
                    <a:pt x="25404" y="1788"/>
                    <a:pt x="19171" y="88"/>
                  </a:cubicBezTo>
                  <a:cubicBezTo>
                    <a:pt x="19171" y="88"/>
                    <a:pt x="18840" y="1"/>
                    <a:pt x="18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2449598" y="2187309"/>
              <a:ext cx="487912" cy="787408"/>
            </a:xfrm>
            <a:custGeom>
              <a:rect b="b" l="l" r="r" t="t"/>
              <a:pathLst>
                <a:path extrusionOk="0" h="49075" w="30409">
                  <a:moveTo>
                    <a:pt x="11353" y="0"/>
                  </a:moveTo>
                  <a:cubicBezTo>
                    <a:pt x="10754" y="0"/>
                    <a:pt x="10120" y="152"/>
                    <a:pt x="9444" y="535"/>
                  </a:cubicBezTo>
                  <a:cubicBezTo>
                    <a:pt x="6705" y="2141"/>
                    <a:pt x="10105" y="11018"/>
                    <a:pt x="6422" y="16873"/>
                  </a:cubicBezTo>
                  <a:cubicBezTo>
                    <a:pt x="3967" y="20933"/>
                    <a:pt x="8499" y="27260"/>
                    <a:pt x="9066" y="30093"/>
                  </a:cubicBezTo>
                  <a:cubicBezTo>
                    <a:pt x="9538" y="32926"/>
                    <a:pt x="5478" y="33776"/>
                    <a:pt x="4250" y="35760"/>
                  </a:cubicBezTo>
                  <a:cubicBezTo>
                    <a:pt x="0" y="43220"/>
                    <a:pt x="13882" y="46714"/>
                    <a:pt x="22098" y="48603"/>
                  </a:cubicBezTo>
                  <a:cubicBezTo>
                    <a:pt x="23462" y="48936"/>
                    <a:pt x="24472" y="49074"/>
                    <a:pt x="25208" y="49074"/>
                  </a:cubicBezTo>
                  <a:cubicBezTo>
                    <a:pt x="28853" y="49074"/>
                    <a:pt x="25781" y="45675"/>
                    <a:pt x="25781" y="45675"/>
                  </a:cubicBezTo>
                  <a:cubicBezTo>
                    <a:pt x="25781" y="45675"/>
                    <a:pt x="28047" y="40953"/>
                    <a:pt x="26820" y="38876"/>
                  </a:cubicBezTo>
                  <a:cubicBezTo>
                    <a:pt x="25498" y="36798"/>
                    <a:pt x="23515" y="33304"/>
                    <a:pt x="23515" y="32360"/>
                  </a:cubicBezTo>
                  <a:cubicBezTo>
                    <a:pt x="23515" y="27638"/>
                    <a:pt x="29181" y="21217"/>
                    <a:pt x="29842" y="14323"/>
                  </a:cubicBezTo>
                  <a:cubicBezTo>
                    <a:pt x="30408" y="7524"/>
                    <a:pt x="29842" y="7524"/>
                    <a:pt x="26253" y="5824"/>
                  </a:cubicBezTo>
                  <a:cubicBezTo>
                    <a:pt x="22853" y="4218"/>
                    <a:pt x="20681" y="2046"/>
                    <a:pt x="20681" y="2046"/>
                  </a:cubicBezTo>
                  <a:cubicBezTo>
                    <a:pt x="20681" y="2046"/>
                    <a:pt x="19674" y="2340"/>
                    <a:pt x="18387" y="2340"/>
                  </a:cubicBezTo>
                  <a:cubicBezTo>
                    <a:pt x="17744" y="2340"/>
                    <a:pt x="17030" y="2267"/>
                    <a:pt x="16338" y="2046"/>
                  </a:cubicBezTo>
                  <a:cubicBezTo>
                    <a:pt x="14828" y="1543"/>
                    <a:pt x="13264" y="0"/>
                    <a:pt x="11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2608684" y="2490688"/>
              <a:ext cx="166692" cy="146138"/>
            </a:xfrm>
            <a:custGeom>
              <a:rect b="b" l="l" r="r" t="t"/>
              <a:pathLst>
                <a:path extrusionOk="0" h="9108" w="10389">
                  <a:moveTo>
                    <a:pt x="7594" y="1"/>
                  </a:moveTo>
                  <a:cubicBezTo>
                    <a:pt x="6570" y="1"/>
                    <a:pt x="5422" y="137"/>
                    <a:pt x="4439" y="137"/>
                  </a:cubicBezTo>
                  <a:cubicBezTo>
                    <a:pt x="1984" y="137"/>
                    <a:pt x="1" y="2120"/>
                    <a:pt x="1" y="4575"/>
                  </a:cubicBezTo>
                  <a:cubicBezTo>
                    <a:pt x="1" y="7030"/>
                    <a:pt x="1984" y="9108"/>
                    <a:pt x="4439" y="9108"/>
                  </a:cubicBezTo>
                  <a:cubicBezTo>
                    <a:pt x="6895" y="9108"/>
                    <a:pt x="10389" y="6180"/>
                    <a:pt x="10389" y="1836"/>
                  </a:cubicBezTo>
                  <a:cubicBezTo>
                    <a:pt x="10389" y="307"/>
                    <a:pt x="9131" y="1"/>
                    <a:pt x="7594" y="1"/>
                  </a:cubicBezTo>
                  <a:close/>
                </a:path>
              </a:pathLst>
            </a:custGeom>
            <a:solidFill>
              <a:srgbClr val="FEB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2137459" y="2776209"/>
              <a:ext cx="569742" cy="865066"/>
            </a:xfrm>
            <a:custGeom>
              <a:rect b="b" l="l" r="r" t="t"/>
              <a:pathLst>
                <a:path extrusionOk="0" h="53915" w="35509">
                  <a:moveTo>
                    <a:pt x="23987" y="1"/>
                  </a:moveTo>
                  <a:cubicBezTo>
                    <a:pt x="23987" y="1"/>
                    <a:pt x="26726" y="2834"/>
                    <a:pt x="17377" y="7367"/>
                  </a:cubicBezTo>
                  <a:cubicBezTo>
                    <a:pt x="7556" y="12183"/>
                    <a:pt x="2078" y="20115"/>
                    <a:pt x="3873" y="21910"/>
                  </a:cubicBezTo>
                  <a:cubicBezTo>
                    <a:pt x="5573" y="23609"/>
                    <a:pt x="6611" y="31825"/>
                    <a:pt x="6611" y="35603"/>
                  </a:cubicBezTo>
                  <a:cubicBezTo>
                    <a:pt x="6611" y="39286"/>
                    <a:pt x="6139" y="42685"/>
                    <a:pt x="4723" y="44574"/>
                  </a:cubicBezTo>
                  <a:cubicBezTo>
                    <a:pt x="3306" y="46368"/>
                    <a:pt x="1040" y="49012"/>
                    <a:pt x="568" y="49485"/>
                  </a:cubicBezTo>
                  <a:cubicBezTo>
                    <a:pt x="1" y="49957"/>
                    <a:pt x="1" y="53262"/>
                    <a:pt x="945" y="53829"/>
                  </a:cubicBezTo>
                  <a:cubicBezTo>
                    <a:pt x="1054" y="53888"/>
                    <a:pt x="1194" y="53915"/>
                    <a:pt x="1360" y="53915"/>
                  </a:cubicBezTo>
                  <a:cubicBezTo>
                    <a:pt x="2782" y="53915"/>
                    <a:pt x="6078" y="51906"/>
                    <a:pt x="7178" y="50807"/>
                  </a:cubicBezTo>
                  <a:cubicBezTo>
                    <a:pt x="8500" y="49579"/>
                    <a:pt x="10389" y="45896"/>
                    <a:pt x="11427" y="45896"/>
                  </a:cubicBezTo>
                  <a:cubicBezTo>
                    <a:pt x="12466" y="45896"/>
                    <a:pt x="11239" y="43063"/>
                    <a:pt x="11239" y="40324"/>
                  </a:cubicBezTo>
                  <a:cubicBezTo>
                    <a:pt x="11239" y="37680"/>
                    <a:pt x="13977" y="30598"/>
                    <a:pt x="13222" y="27198"/>
                  </a:cubicBezTo>
                  <a:cubicBezTo>
                    <a:pt x="12466" y="23798"/>
                    <a:pt x="11522" y="23704"/>
                    <a:pt x="11144" y="19265"/>
                  </a:cubicBezTo>
                  <a:cubicBezTo>
                    <a:pt x="10766" y="14827"/>
                    <a:pt x="32581" y="13316"/>
                    <a:pt x="32581" y="13316"/>
                  </a:cubicBezTo>
                  <a:lnTo>
                    <a:pt x="35508" y="5573"/>
                  </a:lnTo>
                  <a:cubicBezTo>
                    <a:pt x="34469" y="2173"/>
                    <a:pt x="23988" y="1"/>
                    <a:pt x="23987" y="1"/>
                  </a:cubicBezTo>
                  <a:close/>
                </a:path>
              </a:pathLst>
            </a:custGeom>
            <a:solidFill>
              <a:srgbClr val="FEE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2302626" y="2729598"/>
              <a:ext cx="595478" cy="992175"/>
            </a:xfrm>
            <a:custGeom>
              <a:rect b="b" l="l" r="r" t="t"/>
              <a:pathLst>
                <a:path extrusionOk="0" h="61837" w="37113">
                  <a:moveTo>
                    <a:pt x="29816" y="1"/>
                  </a:moveTo>
                  <a:cubicBezTo>
                    <a:pt x="25648" y="1"/>
                    <a:pt x="21264" y="5859"/>
                    <a:pt x="21531" y="10933"/>
                  </a:cubicBezTo>
                  <a:cubicBezTo>
                    <a:pt x="21531" y="10933"/>
                    <a:pt x="2078" y="21982"/>
                    <a:pt x="4155" y="26326"/>
                  </a:cubicBezTo>
                  <a:cubicBezTo>
                    <a:pt x="6233" y="30670"/>
                    <a:pt x="6327" y="32936"/>
                    <a:pt x="6516" y="35297"/>
                  </a:cubicBezTo>
                  <a:cubicBezTo>
                    <a:pt x="6705" y="37752"/>
                    <a:pt x="6705" y="50879"/>
                    <a:pt x="6705" y="50879"/>
                  </a:cubicBezTo>
                  <a:cubicBezTo>
                    <a:pt x="6705" y="50879"/>
                    <a:pt x="5194" y="54278"/>
                    <a:pt x="3117" y="56356"/>
                  </a:cubicBezTo>
                  <a:cubicBezTo>
                    <a:pt x="945" y="58433"/>
                    <a:pt x="0" y="60605"/>
                    <a:pt x="850" y="61077"/>
                  </a:cubicBezTo>
                  <a:cubicBezTo>
                    <a:pt x="1880" y="61696"/>
                    <a:pt x="2011" y="61836"/>
                    <a:pt x="2301" y="61836"/>
                  </a:cubicBezTo>
                  <a:cubicBezTo>
                    <a:pt x="2542" y="61836"/>
                    <a:pt x="2893" y="61739"/>
                    <a:pt x="3967" y="61739"/>
                  </a:cubicBezTo>
                  <a:cubicBezTo>
                    <a:pt x="6422" y="61739"/>
                    <a:pt x="8783" y="59094"/>
                    <a:pt x="9538" y="57678"/>
                  </a:cubicBezTo>
                  <a:cubicBezTo>
                    <a:pt x="9916" y="56922"/>
                    <a:pt x="11049" y="55789"/>
                    <a:pt x="11993" y="54939"/>
                  </a:cubicBezTo>
                  <a:cubicBezTo>
                    <a:pt x="12749" y="54184"/>
                    <a:pt x="13032" y="53051"/>
                    <a:pt x="12654" y="52012"/>
                  </a:cubicBezTo>
                  <a:cubicBezTo>
                    <a:pt x="12277" y="51067"/>
                    <a:pt x="11993" y="49840"/>
                    <a:pt x="11993" y="48801"/>
                  </a:cubicBezTo>
                  <a:cubicBezTo>
                    <a:pt x="11993" y="47573"/>
                    <a:pt x="11616" y="45024"/>
                    <a:pt x="12843" y="41530"/>
                  </a:cubicBezTo>
                  <a:cubicBezTo>
                    <a:pt x="14071" y="38130"/>
                    <a:pt x="17093" y="37469"/>
                    <a:pt x="13882" y="29159"/>
                  </a:cubicBezTo>
                  <a:cubicBezTo>
                    <a:pt x="11521" y="23115"/>
                    <a:pt x="37113" y="17354"/>
                    <a:pt x="36830" y="13388"/>
                  </a:cubicBezTo>
                  <a:cubicBezTo>
                    <a:pt x="36091" y="3459"/>
                    <a:pt x="33017" y="1"/>
                    <a:pt x="29816" y="1"/>
                  </a:cubicBezTo>
                  <a:close/>
                </a:path>
              </a:pathLst>
            </a:custGeom>
            <a:solidFill>
              <a:srgbClr val="E2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2263220" y="3574720"/>
              <a:ext cx="251554" cy="170751"/>
            </a:xfrm>
            <a:custGeom>
              <a:rect b="b" l="l" r="r" t="t"/>
              <a:pathLst>
                <a:path extrusionOk="0" h="10642" w="15678">
                  <a:moveTo>
                    <a:pt x="15299" y="1"/>
                  </a:moveTo>
                  <a:lnTo>
                    <a:pt x="8406" y="6517"/>
                  </a:lnTo>
                  <a:cubicBezTo>
                    <a:pt x="8406" y="6517"/>
                    <a:pt x="3212" y="6611"/>
                    <a:pt x="2834" y="6895"/>
                  </a:cubicBezTo>
                  <a:cubicBezTo>
                    <a:pt x="2362" y="7083"/>
                    <a:pt x="1" y="9161"/>
                    <a:pt x="1795" y="10105"/>
                  </a:cubicBezTo>
                  <a:cubicBezTo>
                    <a:pt x="2460" y="10490"/>
                    <a:pt x="3267" y="10642"/>
                    <a:pt x="4110" y="10642"/>
                  </a:cubicBezTo>
                  <a:cubicBezTo>
                    <a:pt x="5545" y="10642"/>
                    <a:pt x="7087" y="10203"/>
                    <a:pt x="8217" y="9728"/>
                  </a:cubicBezTo>
                  <a:cubicBezTo>
                    <a:pt x="9917" y="9067"/>
                    <a:pt x="13411" y="4534"/>
                    <a:pt x="13411" y="4534"/>
                  </a:cubicBezTo>
                  <a:lnTo>
                    <a:pt x="13788" y="4723"/>
                  </a:lnTo>
                  <a:lnTo>
                    <a:pt x="15110" y="3967"/>
                  </a:lnTo>
                  <a:cubicBezTo>
                    <a:pt x="15110" y="3967"/>
                    <a:pt x="15677" y="3117"/>
                    <a:pt x="15677" y="2267"/>
                  </a:cubicBezTo>
                  <a:cubicBezTo>
                    <a:pt x="15677" y="1417"/>
                    <a:pt x="15299" y="1"/>
                    <a:pt x="15299" y="1"/>
                  </a:cubicBezTo>
                  <a:close/>
                </a:path>
              </a:pathLst>
            </a:custGeom>
            <a:solidFill>
              <a:srgbClr val="506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101101" y="3476236"/>
              <a:ext cx="240932" cy="171296"/>
            </a:xfrm>
            <a:custGeom>
              <a:rect b="b" l="l" r="r" t="t"/>
              <a:pathLst>
                <a:path extrusionOk="0" h="10676" w="15016">
                  <a:moveTo>
                    <a:pt x="14638" y="1"/>
                  </a:moveTo>
                  <a:lnTo>
                    <a:pt x="7744" y="6517"/>
                  </a:lnTo>
                  <a:cubicBezTo>
                    <a:pt x="7744" y="6517"/>
                    <a:pt x="6540" y="6493"/>
                    <a:pt x="5289" y="6493"/>
                  </a:cubicBezTo>
                  <a:cubicBezTo>
                    <a:pt x="4038" y="6493"/>
                    <a:pt x="2739" y="6517"/>
                    <a:pt x="2550" y="6611"/>
                  </a:cubicBezTo>
                  <a:cubicBezTo>
                    <a:pt x="2172" y="6800"/>
                    <a:pt x="1" y="9255"/>
                    <a:pt x="1700" y="10200"/>
                  </a:cubicBezTo>
                  <a:cubicBezTo>
                    <a:pt x="2284" y="10537"/>
                    <a:pt x="3007" y="10675"/>
                    <a:pt x="3773" y="10675"/>
                  </a:cubicBezTo>
                  <a:cubicBezTo>
                    <a:pt x="5362" y="10675"/>
                    <a:pt x="7133" y="10081"/>
                    <a:pt x="8216" y="9444"/>
                  </a:cubicBezTo>
                  <a:cubicBezTo>
                    <a:pt x="9822" y="8594"/>
                    <a:pt x="12749" y="4533"/>
                    <a:pt x="12749" y="4533"/>
                  </a:cubicBezTo>
                  <a:lnTo>
                    <a:pt x="13127" y="4722"/>
                  </a:lnTo>
                  <a:lnTo>
                    <a:pt x="14449" y="3967"/>
                  </a:lnTo>
                  <a:cubicBezTo>
                    <a:pt x="14449" y="3967"/>
                    <a:pt x="15016" y="3117"/>
                    <a:pt x="15016" y="2267"/>
                  </a:cubicBezTo>
                  <a:cubicBezTo>
                    <a:pt x="15016" y="1323"/>
                    <a:pt x="14638" y="1"/>
                    <a:pt x="14638" y="1"/>
                  </a:cubicBezTo>
                  <a:close/>
                </a:path>
              </a:pathLst>
            </a:custGeom>
            <a:solidFill>
              <a:srgbClr val="506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269285" y="3539870"/>
              <a:ext cx="251537" cy="197001"/>
            </a:xfrm>
            <a:custGeom>
              <a:rect b="b" l="l" r="r" t="t"/>
              <a:pathLst>
                <a:path extrusionOk="0" h="12278" w="15677">
                  <a:moveTo>
                    <a:pt x="4439" y="6611"/>
                  </a:moveTo>
                  <a:cubicBezTo>
                    <a:pt x="4439" y="6611"/>
                    <a:pt x="4411" y="6639"/>
                    <a:pt x="4377" y="6689"/>
                  </a:cubicBezTo>
                  <a:lnTo>
                    <a:pt x="4377" y="6689"/>
                  </a:lnTo>
                  <a:cubicBezTo>
                    <a:pt x="4417" y="6639"/>
                    <a:pt x="4439" y="6611"/>
                    <a:pt x="4439" y="6611"/>
                  </a:cubicBezTo>
                  <a:close/>
                  <a:moveTo>
                    <a:pt x="14355" y="1"/>
                  </a:moveTo>
                  <a:cubicBezTo>
                    <a:pt x="14355" y="1"/>
                    <a:pt x="14260" y="379"/>
                    <a:pt x="13694" y="1512"/>
                  </a:cubicBezTo>
                  <a:cubicBezTo>
                    <a:pt x="12919" y="2975"/>
                    <a:pt x="9635" y="8281"/>
                    <a:pt x="6414" y="8281"/>
                  </a:cubicBezTo>
                  <a:cubicBezTo>
                    <a:pt x="6100" y="8281"/>
                    <a:pt x="5788" y="8231"/>
                    <a:pt x="5478" y="8122"/>
                  </a:cubicBezTo>
                  <a:cubicBezTo>
                    <a:pt x="3931" y="7581"/>
                    <a:pt x="4221" y="6913"/>
                    <a:pt x="4377" y="6689"/>
                  </a:cubicBezTo>
                  <a:lnTo>
                    <a:pt x="4377" y="6689"/>
                  </a:lnTo>
                  <a:cubicBezTo>
                    <a:pt x="4131" y="6993"/>
                    <a:pt x="3213" y="8120"/>
                    <a:pt x="2645" y="8689"/>
                  </a:cubicBezTo>
                  <a:cubicBezTo>
                    <a:pt x="2078" y="9350"/>
                    <a:pt x="1" y="11900"/>
                    <a:pt x="2550" y="12183"/>
                  </a:cubicBezTo>
                  <a:cubicBezTo>
                    <a:pt x="3048" y="12247"/>
                    <a:pt x="3523" y="12278"/>
                    <a:pt x="3975" y="12278"/>
                  </a:cubicBezTo>
                  <a:cubicBezTo>
                    <a:pt x="8157" y="12278"/>
                    <a:pt x="10460" y="9686"/>
                    <a:pt x="11994" y="7556"/>
                  </a:cubicBezTo>
                  <a:cubicBezTo>
                    <a:pt x="13410" y="5667"/>
                    <a:pt x="14638" y="5478"/>
                    <a:pt x="15110" y="3589"/>
                  </a:cubicBezTo>
                  <a:cubicBezTo>
                    <a:pt x="15677" y="1606"/>
                    <a:pt x="14355" y="1"/>
                    <a:pt x="14355" y="1"/>
                  </a:cubicBezTo>
                  <a:close/>
                </a:path>
              </a:pathLst>
            </a:custGeom>
            <a:solidFill>
              <a:srgbClr val="EF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104133" y="3448959"/>
              <a:ext cx="243964" cy="192283"/>
            </a:xfrm>
            <a:custGeom>
              <a:rect b="b" l="l" r="r" t="t"/>
              <a:pathLst>
                <a:path extrusionOk="0" h="11984" w="15205">
                  <a:moveTo>
                    <a:pt x="13410" y="1"/>
                  </a:moveTo>
                  <a:cubicBezTo>
                    <a:pt x="13410" y="1"/>
                    <a:pt x="12843" y="1417"/>
                    <a:pt x="12277" y="2550"/>
                  </a:cubicBezTo>
                  <a:cubicBezTo>
                    <a:pt x="11464" y="4085"/>
                    <a:pt x="7114" y="7863"/>
                    <a:pt x="5082" y="7863"/>
                  </a:cubicBezTo>
                  <a:cubicBezTo>
                    <a:pt x="4988" y="7863"/>
                    <a:pt x="4900" y="7855"/>
                    <a:pt x="4817" y="7839"/>
                  </a:cubicBezTo>
                  <a:cubicBezTo>
                    <a:pt x="2928" y="7367"/>
                    <a:pt x="4533" y="5478"/>
                    <a:pt x="4533" y="5478"/>
                  </a:cubicBezTo>
                  <a:lnTo>
                    <a:pt x="4533" y="5478"/>
                  </a:lnTo>
                  <a:cubicBezTo>
                    <a:pt x="4533" y="5478"/>
                    <a:pt x="3400" y="6611"/>
                    <a:pt x="2833" y="7367"/>
                  </a:cubicBezTo>
                  <a:cubicBezTo>
                    <a:pt x="756" y="9916"/>
                    <a:pt x="0" y="11522"/>
                    <a:pt x="2645" y="11900"/>
                  </a:cubicBezTo>
                  <a:cubicBezTo>
                    <a:pt x="3075" y="11956"/>
                    <a:pt x="3486" y="11983"/>
                    <a:pt x="3877" y="11983"/>
                  </a:cubicBezTo>
                  <a:cubicBezTo>
                    <a:pt x="8035" y="11983"/>
                    <a:pt x="10062" y="8958"/>
                    <a:pt x="11616" y="6800"/>
                  </a:cubicBezTo>
                  <a:cubicBezTo>
                    <a:pt x="12938" y="4911"/>
                    <a:pt x="14260" y="5667"/>
                    <a:pt x="14732" y="3684"/>
                  </a:cubicBezTo>
                  <a:cubicBezTo>
                    <a:pt x="15204" y="1795"/>
                    <a:pt x="13410" y="1"/>
                    <a:pt x="13410" y="1"/>
                  </a:cubicBezTo>
                  <a:close/>
                </a:path>
              </a:pathLst>
            </a:custGeom>
            <a:solidFill>
              <a:srgbClr val="EF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111707" y="2705001"/>
              <a:ext cx="868227" cy="550071"/>
            </a:xfrm>
            <a:custGeom>
              <a:rect b="b" l="l" r="r" t="t"/>
              <a:pathLst>
                <a:path extrusionOk="0" h="34283" w="54112">
                  <a:moveTo>
                    <a:pt x="27670" y="0"/>
                  </a:moveTo>
                  <a:lnTo>
                    <a:pt x="27670" y="0"/>
                  </a:lnTo>
                  <a:cubicBezTo>
                    <a:pt x="27670" y="1"/>
                    <a:pt x="26253" y="1417"/>
                    <a:pt x="24459" y="3778"/>
                  </a:cubicBezTo>
                  <a:cubicBezTo>
                    <a:pt x="21437" y="7933"/>
                    <a:pt x="1" y="15016"/>
                    <a:pt x="3683" y="22665"/>
                  </a:cubicBezTo>
                  <a:cubicBezTo>
                    <a:pt x="4722" y="24837"/>
                    <a:pt x="6233" y="30597"/>
                    <a:pt x="15960" y="33714"/>
                  </a:cubicBezTo>
                  <a:cubicBezTo>
                    <a:pt x="17223" y="34110"/>
                    <a:pt x="18369" y="34282"/>
                    <a:pt x="19408" y="34282"/>
                  </a:cubicBezTo>
                  <a:cubicBezTo>
                    <a:pt x="26287" y="34282"/>
                    <a:pt x="28425" y="26725"/>
                    <a:pt x="28425" y="26725"/>
                  </a:cubicBezTo>
                  <a:cubicBezTo>
                    <a:pt x="28897" y="24459"/>
                    <a:pt x="54111" y="22759"/>
                    <a:pt x="49673" y="10388"/>
                  </a:cubicBezTo>
                  <a:cubicBezTo>
                    <a:pt x="48540" y="7272"/>
                    <a:pt x="46085" y="3684"/>
                    <a:pt x="46084" y="3683"/>
                  </a:cubicBezTo>
                  <a:lnTo>
                    <a:pt x="46084" y="3683"/>
                  </a:lnTo>
                  <a:cubicBezTo>
                    <a:pt x="46441" y="4396"/>
                    <a:pt x="44401" y="4857"/>
                    <a:pt x="41640" y="4857"/>
                  </a:cubicBezTo>
                  <a:cubicBezTo>
                    <a:pt x="38550" y="4857"/>
                    <a:pt x="34557" y="4280"/>
                    <a:pt x="32014" y="2833"/>
                  </a:cubicBezTo>
                  <a:cubicBezTo>
                    <a:pt x="28425" y="756"/>
                    <a:pt x="27103" y="1889"/>
                    <a:pt x="27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464745" y="2194016"/>
              <a:ext cx="219720" cy="656465"/>
            </a:xfrm>
            <a:custGeom>
              <a:rect b="b" l="l" r="r" t="t"/>
              <a:pathLst>
                <a:path extrusionOk="0" h="40914" w="13694">
                  <a:moveTo>
                    <a:pt x="9379" y="1"/>
                  </a:moveTo>
                  <a:cubicBezTo>
                    <a:pt x="9097" y="1"/>
                    <a:pt x="8804" y="37"/>
                    <a:pt x="8500" y="117"/>
                  </a:cubicBezTo>
                  <a:cubicBezTo>
                    <a:pt x="5289" y="967"/>
                    <a:pt x="7839" y="4461"/>
                    <a:pt x="5006" y="8239"/>
                  </a:cubicBezTo>
                  <a:cubicBezTo>
                    <a:pt x="1" y="14849"/>
                    <a:pt x="3684" y="23348"/>
                    <a:pt x="4722" y="24293"/>
                  </a:cubicBezTo>
                  <a:cubicBezTo>
                    <a:pt x="5761" y="25237"/>
                    <a:pt x="6800" y="28542"/>
                    <a:pt x="4156" y="32036"/>
                  </a:cubicBezTo>
                  <a:cubicBezTo>
                    <a:pt x="2078" y="34775"/>
                    <a:pt x="2739" y="36191"/>
                    <a:pt x="3589" y="36852"/>
                  </a:cubicBezTo>
                  <a:cubicBezTo>
                    <a:pt x="4534" y="37608"/>
                    <a:pt x="6045" y="40441"/>
                    <a:pt x="7555" y="40913"/>
                  </a:cubicBezTo>
                  <a:cubicBezTo>
                    <a:pt x="8594" y="37325"/>
                    <a:pt x="9255" y="35058"/>
                    <a:pt x="10011" y="31470"/>
                  </a:cubicBezTo>
                  <a:cubicBezTo>
                    <a:pt x="10672" y="28353"/>
                    <a:pt x="8972" y="16738"/>
                    <a:pt x="8972" y="16738"/>
                  </a:cubicBezTo>
                  <a:cubicBezTo>
                    <a:pt x="8972" y="16738"/>
                    <a:pt x="8878" y="9939"/>
                    <a:pt x="9822" y="7956"/>
                  </a:cubicBezTo>
                  <a:cubicBezTo>
                    <a:pt x="10388" y="6728"/>
                    <a:pt x="13694" y="3328"/>
                    <a:pt x="13694" y="3328"/>
                  </a:cubicBezTo>
                  <a:cubicBezTo>
                    <a:pt x="13694" y="3328"/>
                    <a:pt x="12069" y="1"/>
                    <a:pt x="9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2119280" y="2826221"/>
              <a:ext cx="363660" cy="319713"/>
            </a:xfrm>
            <a:custGeom>
              <a:rect b="b" l="l" r="r" t="t"/>
              <a:pathLst>
                <a:path extrusionOk="0" h="19926" w="22665">
                  <a:moveTo>
                    <a:pt x="14827" y="0"/>
                  </a:moveTo>
                  <a:cubicBezTo>
                    <a:pt x="2739" y="7649"/>
                    <a:pt x="1" y="12277"/>
                    <a:pt x="4439" y="16715"/>
                  </a:cubicBezTo>
                  <a:cubicBezTo>
                    <a:pt x="6894" y="19170"/>
                    <a:pt x="10672" y="19926"/>
                    <a:pt x="10672" y="19926"/>
                  </a:cubicBezTo>
                  <a:cubicBezTo>
                    <a:pt x="10672" y="19926"/>
                    <a:pt x="16999" y="12560"/>
                    <a:pt x="22665" y="5855"/>
                  </a:cubicBezTo>
                  <a:cubicBezTo>
                    <a:pt x="21437" y="5383"/>
                    <a:pt x="20210" y="4816"/>
                    <a:pt x="19171" y="4250"/>
                  </a:cubicBezTo>
                  <a:cubicBezTo>
                    <a:pt x="17282" y="3305"/>
                    <a:pt x="16055" y="1700"/>
                    <a:pt x="14827" y="0"/>
                  </a:cubicBezTo>
                  <a:close/>
                </a:path>
              </a:pathLst>
            </a:custGeom>
            <a:solidFill>
              <a:srgbClr val="C0D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605668" y="2238316"/>
              <a:ext cx="337892" cy="662755"/>
            </a:xfrm>
            <a:custGeom>
              <a:rect b="b" l="l" r="r" t="t"/>
              <a:pathLst>
                <a:path extrusionOk="0" h="41306" w="21059">
                  <a:moveTo>
                    <a:pt x="12182" y="1"/>
                  </a:moveTo>
                  <a:cubicBezTo>
                    <a:pt x="12182" y="1"/>
                    <a:pt x="13315" y="2834"/>
                    <a:pt x="9444" y="5195"/>
                  </a:cubicBezTo>
                  <a:cubicBezTo>
                    <a:pt x="1133" y="10200"/>
                    <a:pt x="944" y="21532"/>
                    <a:pt x="944" y="21532"/>
                  </a:cubicBezTo>
                  <a:cubicBezTo>
                    <a:pt x="944" y="21532"/>
                    <a:pt x="1889" y="26253"/>
                    <a:pt x="472" y="30597"/>
                  </a:cubicBezTo>
                  <a:cubicBezTo>
                    <a:pt x="0" y="32108"/>
                    <a:pt x="1322" y="39191"/>
                    <a:pt x="1322" y="39191"/>
                  </a:cubicBezTo>
                  <a:cubicBezTo>
                    <a:pt x="1322" y="39191"/>
                    <a:pt x="7229" y="41306"/>
                    <a:pt x="11610" y="41306"/>
                  </a:cubicBezTo>
                  <a:cubicBezTo>
                    <a:pt x="12214" y="41306"/>
                    <a:pt x="12789" y="41266"/>
                    <a:pt x="13315" y="41174"/>
                  </a:cubicBezTo>
                  <a:cubicBezTo>
                    <a:pt x="15298" y="40796"/>
                    <a:pt x="17187" y="39758"/>
                    <a:pt x="19076" y="38908"/>
                  </a:cubicBezTo>
                  <a:cubicBezTo>
                    <a:pt x="18226" y="34658"/>
                    <a:pt x="16715" y="31825"/>
                    <a:pt x="15110" y="30220"/>
                  </a:cubicBezTo>
                  <a:cubicBezTo>
                    <a:pt x="12938" y="28048"/>
                    <a:pt x="17565" y="18888"/>
                    <a:pt x="19359" y="14732"/>
                  </a:cubicBezTo>
                  <a:cubicBezTo>
                    <a:pt x="21059" y="10577"/>
                    <a:pt x="19831" y="4061"/>
                    <a:pt x="19831" y="4061"/>
                  </a:cubicBezTo>
                  <a:lnTo>
                    <a:pt x="12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572325" y="2194375"/>
              <a:ext cx="178822" cy="369725"/>
            </a:xfrm>
            <a:custGeom>
              <a:rect b="b" l="l" r="r" t="t"/>
              <a:pathLst>
                <a:path extrusionOk="0" h="23043" w="9444">
                  <a:moveTo>
                    <a:pt x="6517" y="0"/>
                  </a:moveTo>
                  <a:lnTo>
                    <a:pt x="1" y="5288"/>
                  </a:lnTo>
                  <a:lnTo>
                    <a:pt x="2267" y="6233"/>
                  </a:lnTo>
                  <a:lnTo>
                    <a:pt x="1" y="6894"/>
                  </a:lnTo>
                  <a:lnTo>
                    <a:pt x="2267" y="23042"/>
                  </a:lnTo>
                  <a:cubicBezTo>
                    <a:pt x="2267" y="23042"/>
                    <a:pt x="2078" y="11521"/>
                    <a:pt x="4156" y="7272"/>
                  </a:cubicBezTo>
                  <a:cubicBezTo>
                    <a:pt x="6139" y="3022"/>
                    <a:pt x="9444" y="1700"/>
                    <a:pt x="9444" y="1700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620235" y="2163899"/>
              <a:ext cx="189427" cy="187454"/>
            </a:xfrm>
            <a:custGeom>
              <a:rect b="b" l="l" r="r" t="t"/>
              <a:pathLst>
                <a:path extrusionOk="0" h="11683" w="11806">
                  <a:moveTo>
                    <a:pt x="8823" y="0"/>
                  </a:moveTo>
                  <a:cubicBezTo>
                    <a:pt x="6720" y="0"/>
                    <a:pt x="1" y="4166"/>
                    <a:pt x="1" y="4166"/>
                  </a:cubicBezTo>
                  <a:cubicBezTo>
                    <a:pt x="1" y="4166"/>
                    <a:pt x="2456" y="7472"/>
                    <a:pt x="2456" y="8510"/>
                  </a:cubicBezTo>
                  <a:cubicBezTo>
                    <a:pt x="2456" y="9455"/>
                    <a:pt x="1512" y="9644"/>
                    <a:pt x="1984" y="11060"/>
                  </a:cubicBezTo>
                  <a:cubicBezTo>
                    <a:pt x="2123" y="11478"/>
                    <a:pt x="2649" y="11682"/>
                    <a:pt x="3380" y="11682"/>
                  </a:cubicBezTo>
                  <a:cubicBezTo>
                    <a:pt x="5125" y="11682"/>
                    <a:pt x="8036" y="10518"/>
                    <a:pt x="9633" y="8322"/>
                  </a:cubicBezTo>
                  <a:cubicBezTo>
                    <a:pt x="11805" y="5300"/>
                    <a:pt x="11144" y="4922"/>
                    <a:pt x="11144" y="4922"/>
                  </a:cubicBezTo>
                  <a:cubicBezTo>
                    <a:pt x="11144" y="4922"/>
                    <a:pt x="9444" y="2561"/>
                    <a:pt x="9444" y="484"/>
                  </a:cubicBezTo>
                  <a:cubicBezTo>
                    <a:pt x="9444" y="144"/>
                    <a:pt x="9213" y="0"/>
                    <a:pt x="8823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563229" y="1915587"/>
              <a:ext cx="293976" cy="331923"/>
            </a:xfrm>
            <a:custGeom>
              <a:rect b="b" l="l" r="r" t="t"/>
              <a:pathLst>
                <a:path extrusionOk="0" h="20687" w="18322">
                  <a:moveTo>
                    <a:pt x="10011" y="0"/>
                  </a:moveTo>
                  <a:cubicBezTo>
                    <a:pt x="6611" y="0"/>
                    <a:pt x="3778" y="1983"/>
                    <a:pt x="2456" y="4816"/>
                  </a:cubicBezTo>
                  <a:cubicBezTo>
                    <a:pt x="2456" y="4816"/>
                    <a:pt x="945" y="7460"/>
                    <a:pt x="945" y="8971"/>
                  </a:cubicBezTo>
                  <a:cubicBezTo>
                    <a:pt x="945" y="10388"/>
                    <a:pt x="1512" y="9632"/>
                    <a:pt x="1229" y="11049"/>
                  </a:cubicBezTo>
                  <a:cubicBezTo>
                    <a:pt x="945" y="12371"/>
                    <a:pt x="1" y="13032"/>
                    <a:pt x="1134" y="15393"/>
                  </a:cubicBezTo>
                  <a:cubicBezTo>
                    <a:pt x="2362" y="17754"/>
                    <a:pt x="2645" y="19737"/>
                    <a:pt x="2928" y="20020"/>
                  </a:cubicBezTo>
                  <a:cubicBezTo>
                    <a:pt x="3065" y="20157"/>
                    <a:pt x="2857" y="20687"/>
                    <a:pt x="4258" y="20687"/>
                  </a:cubicBezTo>
                  <a:cubicBezTo>
                    <a:pt x="4798" y="20687"/>
                    <a:pt x="5577" y="20608"/>
                    <a:pt x="6706" y="20398"/>
                  </a:cubicBezTo>
                  <a:cubicBezTo>
                    <a:pt x="10766" y="19642"/>
                    <a:pt x="13505" y="17659"/>
                    <a:pt x="14827" y="16432"/>
                  </a:cubicBezTo>
                  <a:cubicBezTo>
                    <a:pt x="15394" y="15771"/>
                    <a:pt x="15960" y="14543"/>
                    <a:pt x="16433" y="13504"/>
                  </a:cubicBezTo>
                  <a:cubicBezTo>
                    <a:pt x="17566" y="12088"/>
                    <a:pt x="18321" y="10293"/>
                    <a:pt x="18321" y="8310"/>
                  </a:cubicBezTo>
                  <a:cubicBezTo>
                    <a:pt x="18321" y="3683"/>
                    <a:pt x="14544" y="0"/>
                    <a:pt x="10011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564174" y="2225059"/>
              <a:ext cx="296993" cy="354562"/>
            </a:xfrm>
            <a:custGeom>
              <a:rect b="b" l="l" r="r" t="t"/>
              <a:pathLst>
                <a:path extrusionOk="0" h="22098" w="18510">
                  <a:moveTo>
                    <a:pt x="13977" y="0"/>
                  </a:moveTo>
                  <a:lnTo>
                    <a:pt x="13977" y="0"/>
                  </a:lnTo>
                  <a:cubicBezTo>
                    <a:pt x="13977" y="0"/>
                    <a:pt x="15299" y="1511"/>
                    <a:pt x="13883" y="2833"/>
                  </a:cubicBezTo>
                  <a:cubicBezTo>
                    <a:pt x="1" y="16904"/>
                    <a:pt x="3400" y="22098"/>
                    <a:pt x="3400" y="22098"/>
                  </a:cubicBezTo>
                  <a:cubicBezTo>
                    <a:pt x="3400" y="22098"/>
                    <a:pt x="5195" y="16809"/>
                    <a:pt x="6328" y="15393"/>
                  </a:cubicBezTo>
                  <a:cubicBezTo>
                    <a:pt x="8028" y="13315"/>
                    <a:pt x="14827" y="9066"/>
                    <a:pt x="14827" y="9066"/>
                  </a:cubicBezTo>
                  <a:lnTo>
                    <a:pt x="13222" y="6988"/>
                  </a:lnTo>
                  <a:lnTo>
                    <a:pt x="15771" y="8499"/>
                  </a:lnTo>
                  <a:cubicBezTo>
                    <a:pt x="15771" y="8499"/>
                    <a:pt x="18510" y="5005"/>
                    <a:pt x="17754" y="3211"/>
                  </a:cubicBezTo>
                  <a:cubicBezTo>
                    <a:pt x="16999" y="1322"/>
                    <a:pt x="13977" y="0"/>
                    <a:pt x="13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2566261" y="1904147"/>
              <a:ext cx="310631" cy="296303"/>
            </a:xfrm>
            <a:custGeom>
              <a:rect b="b" l="l" r="r" t="t"/>
              <a:pathLst>
                <a:path extrusionOk="0" h="18467" w="19360">
                  <a:moveTo>
                    <a:pt x="8818" y="0"/>
                  </a:moveTo>
                  <a:cubicBezTo>
                    <a:pt x="7043" y="0"/>
                    <a:pt x="5243" y="476"/>
                    <a:pt x="3873" y="1846"/>
                  </a:cubicBezTo>
                  <a:cubicBezTo>
                    <a:pt x="1" y="5718"/>
                    <a:pt x="1323" y="7890"/>
                    <a:pt x="1323" y="7890"/>
                  </a:cubicBezTo>
                  <a:cubicBezTo>
                    <a:pt x="1323" y="7890"/>
                    <a:pt x="2401" y="6992"/>
                    <a:pt x="3999" y="6992"/>
                  </a:cubicBezTo>
                  <a:cubicBezTo>
                    <a:pt x="4718" y="6992"/>
                    <a:pt x="5543" y="7174"/>
                    <a:pt x="6422" y="7701"/>
                  </a:cubicBezTo>
                  <a:cubicBezTo>
                    <a:pt x="9255" y="9307"/>
                    <a:pt x="8972" y="8551"/>
                    <a:pt x="10105" y="10251"/>
                  </a:cubicBezTo>
                  <a:cubicBezTo>
                    <a:pt x="11238" y="11951"/>
                    <a:pt x="10672" y="16106"/>
                    <a:pt x="10672" y="16106"/>
                  </a:cubicBezTo>
                  <a:cubicBezTo>
                    <a:pt x="10672" y="16106"/>
                    <a:pt x="11791" y="12524"/>
                    <a:pt x="13366" y="12524"/>
                  </a:cubicBezTo>
                  <a:cubicBezTo>
                    <a:pt x="13563" y="12524"/>
                    <a:pt x="13767" y="12580"/>
                    <a:pt x="13977" y="12706"/>
                  </a:cubicBezTo>
                  <a:cubicBezTo>
                    <a:pt x="15866" y="13840"/>
                    <a:pt x="13127" y="18467"/>
                    <a:pt x="13127" y="18467"/>
                  </a:cubicBezTo>
                  <a:cubicBezTo>
                    <a:pt x="13127" y="18467"/>
                    <a:pt x="19360" y="14595"/>
                    <a:pt x="18604" y="9118"/>
                  </a:cubicBezTo>
                  <a:cubicBezTo>
                    <a:pt x="17849" y="3641"/>
                    <a:pt x="16716" y="2696"/>
                    <a:pt x="14733" y="1563"/>
                  </a:cubicBezTo>
                  <a:cubicBezTo>
                    <a:pt x="13542" y="859"/>
                    <a:pt x="11202" y="0"/>
                    <a:pt x="8818" y="0"/>
                  </a:cubicBezTo>
                  <a:close/>
                </a:path>
              </a:pathLst>
            </a:custGeom>
            <a:solidFill>
              <a:srgbClr val="7F2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2754148" y="2080706"/>
              <a:ext cx="57602" cy="80434"/>
            </a:xfrm>
            <a:custGeom>
              <a:rect b="b" l="l" r="r" t="t"/>
              <a:pathLst>
                <a:path extrusionOk="0" h="5013" w="3590">
                  <a:moveTo>
                    <a:pt x="2269" y="1"/>
                  </a:moveTo>
                  <a:cubicBezTo>
                    <a:pt x="1714" y="1"/>
                    <a:pt x="1228" y="1041"/>
                    <a:pt x="1228" y="1041"/>
                  </a:cubicBezTo>
                  <a:lnTo>
                    <a:pt x="190" y="3213"/>
                  </a:lnTo>
                  <a:cubicBezTo>
                    <a:pt x="190" y="3213"/>
                    <a:pt x="1" y="3874"/>
                    <a:pt x="378" y="4441"/>
                  </a:cubicBezTo>
                  <a:cubicBezTo>
                    <a:pt x="672" y="4955"/>
                    <a:pt x="909" y="5012"/>
                    <a:pt x="1355" y="5012"/>
                  </a:cubicBezTo>
                  <a:cubicBezTo>
                    <a:pt x="1482" y="5012"/>
                    <a:pt x="1627" y="5007"/>
                    <a:pt x="1795" y="5007"/>
                  </a:cubicBezTo>
                  <a:cubicBezTo>
                    <a:pt x="2550" y="5007"/>
                    <a:pt x="3117" y="3591"/>
                    <a:pt x="3400" y="2458"/>
                  </a:cubicBezTo>
                  <a:cubicBezTo>
                    <a:pt x="3589" y="1325"/>
                    <a:pt x="3211" y="569"/>
                    <a:pt x="2550" y="97"/>
                  </a:cubicBezTo>
                  <a:cubicBezTo>
                    <a:pt x="2456" y="29"/>
                    <a:pt x="2362" y="1"/>
                    <a:pt x="2269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296561" y="3779278"/>
              <a:ext cx="80321" cy="871260"/>
            </a:xfrm>
            <a:custGeom>
              <a:rect b="b" l="l" r="r" t="t"/>
              <a:pathLst>
                <a:path extrusionOk="0" h="54301" w="5006">
                  <a:moveTo>
                    <a:pt x="1" y="0"/>
                  </a:moveTo>
                  <a:lnTo>
                    <a:pt x="1" y="51278"/>
                  </a:lnTo>
                  <a:lnTo>
                    <a:pt x="5006" y="54300"/>
                  </a:lnTo>
                  <a:lnTo>
                    <a:pt x="5006" y="3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890457" y="2933803"/>
              <a:ext cx="80321" cy="871244"/>
            </a:xfrm>
            <a:custGeom>
              <a:rect b="b" l="l" r="r" t="t"/>
              <a:pathLst>
                <a:path extrusionOk="0" h="54300" w="5006">
                  <a:moveTo>
                    <a:pt x="1" y="0"/>
                  </a:moveTo>
                  <a:lnTo>
                    <a:pt x="1" y="51278"/>
                  </a:lnTo>
                  <a:lnTo>
                    <a:pt x="5006" y="54300"/>
                  </a:lnTo>
                  <a:lnTo>
                    <a:pt x="5006" y="3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970763" y="2717115"/>
              <a:ext cx="478815" cy="1087931"/>
            </a:xfrm>
            <a:custGeom>
              <a:rect b="b" l="l" r="r" t="t"/>
              <a:pathLst>
                <a:path extrusionOk="0" h="67805" w="29842">
                  <a:moveTo>
                    <a:pt x="29842" y="1"/>
                  </a:moveTo>
                  <a:lnTo>
                    <a:pt x="1" y="16527"/>
                  </a:lnTo>
                  <a:lnTo>
                    <a:pt x="1" y="67805"/>
                  </a:lnTo>
                  <a:lnTo>
                    <a:pt x="29842" y="51279"/>
                  </a:lnTo>
                  <a:lnTo>
                    <a:pt x="29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376866" y="3324723"/>
              <a:ext cx="834886" cy="1325814"/>
            </a:xfrm>
            <a:custGeom>
              <a:rect b="b" l="l" r="r" t="t"/>
              <a:pathLst>
                <a:path extrusionOk="0" h="82631" w="52034">
                  <a:moveTo>
                    <a:pt x="52034" y="0"/>
                  </a:moveTo>
                  <a:lnTo>
                    <a:pt x="1" y="31352"/>
                  </a:lnTo>
                  <a:lnTo>
                    <a:pt x="1" y="82630"/>
                  </a:lnTo>
                  <a:lnTo>
                    <a:pt x="52034" y="51278"/>
                  </a:lnTo>
                  <a:lnTo>
                    <a:pt x="52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64705" y="2876217"/>
              <a:ext cx="2372815" cy="956106"/>
            </a:xfrm>
            <a:custGeom>
              <a:rect b="b" l="l" r="r" t="t"/>
              <a:pathLst>
                <a:path extrusionOk="0" h="59589" w="147885">
                  <a:moveTo>
                    <a:pt x="0" y="1"/>
                  </a:moveTo>
                  <a:lnTo>
                    <a:pt x="0" y="3117"/>
                  </a:lnTo>
                  <a:lnTo>
                    <a:pt x="94151" y="59589"/>
                  </a:lnTo>
                  <a:lnTo>
                    <a:pt x="147884" y="27292"/>
                  </a:lnTo>
                  <a:lnTo>
                    <a:pt x="147884" y="241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64705" y="2358012"/>
              <a:ext cx="2372815" cy="1424315"/>
            </a:xfrm>
            <a:custGeom>
              <a:rect b="b" l="l" r="r" t="t"/>
              <a:pathLst>
                <a:path extrusionOk="0" h="88770" w="147885">
                  <a:moveTo>
                    <a:pt x="53733" y="1"/>
                  </a:moveTo>
                  <a:lnTo>
                    <a:pt x="0" y="32298"/>
                  </a:lnTo>
                  <a:lnTo>
                    <a:pt x="94151" y="88769"/>
                  </a:lnTo>
                  <a:lnTo>
                    <a:pt x="147884" y="56473"/>
                  </a:lnTo>
                  <a:lnTo>
                    <a:pt x="53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90457" y="2936819"/>
              <a:ext cx="1486425" cy="1210675"/>
            </a:xfrm>
            <a:custGeom>
              <a:rect b="b" l="l" r="r" t="t"/>
              <a:pathLst>
                <a:path extrusionOk="0" h="75455" w="92641">
                  <a:moveTo>
                    <a:pt x="1" y="1"/>
                  </a:moveTo>
                  <a:lnTo>
                    <a:pt x="1" y="19927"/>
                  </a:lnTo>
                  <a:lnTo>
                    <a:pt x="92641" y="75454"/>
                  </a:lnTo>
                  <a:lnTo>
                    <a:pt x="92641" y="555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772307" y="3101986"/>
              <a:ext cx="446998" cy="259111"/>
            </a:xfrm>
            <a:custGeom>
              <a:rect b="b" l="l" r="r" t="t"/>
              <a:pathLst>
                <a:path extrusionOk="0" h="16149" w="27859">
                  <a:moveTo>
                    <a:pt x="16337" y="0"/>
                  </a:moveTo>
                  <a:lnTo>
                    <a:pt x="0" y="9444"/>
                  </a:lnTo>
                  <a:lnTo>
                    <a:pt x="11616" y="16149"/>
                  </a:lnTo>
                  <a:lnTo>
                    <a:pt x="27858" y="6705"/>
                  </a:lnTo>
                  <a:lnTo>
                    <a:pt x="1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020796" y="3121673"/>
              <a:ext cx="162135" cy="93960"/>
            </a:xfrm>
            <a:custGeom>
              <a:rect b="b" l="l" r="r" t="t"/>
              <a:pathLst>
                <a:path extrusionOk="0" h="5856" w="10105">
                  <a:moveTo>
                    <a:pt x="756" y="1"/>
                  </a:moveTo>
                  <a:lnTo>
                    <a:pt x="0" y="473"/>
                  </a:lnTo>
                  <a:lnTo>
                    <a:pt x="9255" y="5856"/>
                  </a:lnTo>
                  <a:lnTo>
                    <a:pt x="10105" y="5384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876856" y="3208044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2" y="1"/>
                  </a:moveTo>
                  <a:lnTo>
                    <a:pt x="0" y="284"/>
                  </a:lnTo>
                  <a:lnTo>
                    <a:pt x="9349" y="5667"/>
                  </a:lnTo>
                  <a:lnTo>
                    <a:pt x="9821" y="5383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60185" y="3217141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3" y="0"/>
                  </a:moveTo>
                  <a:lnTo>
                    <a:pt x="0" y="284"/>
                  </a:lnTo>
                  <a:lnTo>
                    <a:pt x="9349" y="5666"/>
                  </a:lnTo>
                  <a:lnTo>
                    <a:pt x="9822" y="538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845039" y="3226223"/>
              <a:ext cx="156070" cy="90927"/>
            </a:xfrm>
            <a:custGeom>
              <a:rect b="b" l="l" r="r" t="t"/>
              <a:pathLst>
                <a:path extrusionOk="0" h="5667" w="9727">
                  <a:moveTo>
                    <a:pt x="472" y="1"/>
                  </a:moveTo>
                  <a:lnTo>
                    <a:pt x="0" y="284"/>
                  </a:lnTo>
                  <a:lnTo>
                    <a:pt x="9255" y="5667"/>
                  </a:lnTo>
                  <a:lnTo>
                    <a:pt x="9727" y="538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1828368" y="3235320"/>
              <a:ext cx="157594" cy="90927"/>
            </a:xfrm>
            <a:custGeom>
              <a:rect b="b" l="l" r="r" t="t"/>
              <a:pathLst>
                <a:path extrusionOk="0" h="5667" w="9822">
                  <a:moveTo>
                    <a:pt x="473" y="1"/>
                  </a:moveTo>
                  <a:lnTo>
                    <a:pt x="0" y="284"/>
                  </a:lnTo>
                  <a:lnTo>
                    <a:pt x="9349" y="5667"/>
                  </a:lnTo>
                  <a:lnTo>
                    <a:pt x="9822" y="5383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813221" y="3244418"/>
              <a:ext cx="156070" cy="90927"/>
            </a:xfrm>
            <a:custGeom>
              <a:rect b="b" l="l" r="r" t="t"/>
              <a:pathLst>
                <a:path extrusionOk="0" h="5667" w="9727">
                  <a:moveTo>
                    <a:pt x="472" y="0"/>
                  </a:moveTo>
                  <a:lnTo>
                    <a:pt x="0" y="283"/>
                  </a:lnTo>
                  <a:lnTo>
                    <a:pt x="9255" y="5666"/>
                  </a:lnTo>
                  <a:lnTo>
                    <a:pt x="9727" y="5383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1951096" y="3147442"/>
              <a:ext cx="187903" cy="107598"/>
            </a:xfrm>
            <a:custGeom>
              <a:rect b="b" l="l" r="r" t="t"/>
              <a:pathLst>
                <a:path extrusionOk="0" h="6706" w="11711">
                  <a:moveTo>
                    <a:pt x="2456" y="0"/>
                  </a:moveTo>
                  <a:lnTo>
                    <a:pt x="1" y="1417"/>
                  </a:lnTo>
                  <a:lnTo>
                    <a:pt x="9255" y="6705"/>
                  </a:lnTo>
                  <a:lnTo>
                    <a:pt x="11710" y="5383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899576" y="3176226"/>
              <a:ext cx="110630" cy="63651"/>
            </a:xfrm>
            <a:custGeom>
              <a:rect b="b" l="l" r="r" t="t"/>
              <a:pathLst>
                <a:path extrusionOk="0" h="3967" w="6895">
                  <a:moveTo>
                    <a:pt x="2456" y="1"/>
                  </a:moveTo>
                  <a:lnTo>
                    <a:pt x="1" y="1417"/>
                  </a:lnTo>
                  <a:lnTo>
                    <a:pt x="4439" y="3967"/>
                  </a:lnTo>
                  <a:lnTo>
                    <a:pt x="6894" y="2550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979881" y="3221682"/>
              <a:ext cx="109122" cy="63651"/>
            </a:xfrm>
            <a:custGeom>
              <a:rect b="b" l="l" r="r" t="t"/>
              <a:pathLst>
                <a:path extrusionOk="0" h="3967" w="6801">
                  <a:moveTo>
                    <a:pt x="2456" y="1"/>
                  </a:moveTo>
                  <a:lnTo>
                    <a:pt x="1" y="1417"/>
                  </a:lnTo>
                  <a:lnTo>
                    <a:pt x="4345" y="3967"/>
                  </a:lnTo>
                  <a:lnTo>
                    <a:pt x="6800" y="2550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801091" y="3051974"/>
              <a:ext cx="336383" cy="150021"/>
            </a:xfrm>
            <a:custGeom>
              <a:rect b="b" l="l" r="r" t="t"/>
              <a:pathLst>
                <a:path extrusionOk="0" h="9350" w="20965">
                  <a:moveTo>
                    <a:pt x="567" y="1"/>
                  </a:moveTo>
                  <a:lnTo>
                    <a:pt x="1" y="9350"/>
                  </a:lnTo>
                  <a:lnTo>
                    <a:pt x="20493" y="9350"/>
                  </a:lnTo>
                  <a:lnTo>
                    <a:pt x="20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913214" y="3065612"/>
              <a:ext cx="15163" cy="121236"/>
            </a:xfrm>
            <a:custGeom>
              <a:rect b="b" l="l" r="r" t="t"/>
              <a:pathLst>
                <a:path extrusionOk="0" h="7556" w="945">
                  <a:moveTo>
                    <a:pt x="378" y="1"/>
                  </a:moveTo>
                  <a:lnTo>
                    <a:pt x="1" y="7556"/>
                  </a:lnTo>
                  <a:lnTo>
                    <a:pt x="567" y="755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892002" y="3065612"/>
              <a:ext cx="16687" cy="121236"/>
            </a:xfrm>
            <a:custGeom>
              <a:rect b="b" l="l" r="r" t="t"/>
              <a:pathLst>
                <a:path extrusionOk="0" h="7556" w="1040">
                  <a:moveTo>
                    <a:pt x="473" y="1"/>
                  </a:moveTo>
                  <a:lnTo>
                    <a:pt x="1" y="7556"/>
                  </a:lnTo>
                  <a:lnTo>
                    <a:pt x="662" y="755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872299" y="3065612"/>
              <a:ext cx="16687" cy="121236"/>
            </a:xfrm>
            <a:custGeom>
              <a:rect b="b" l="l" r="r" t="t"/>
              <a:pathLst>
                <a:path extrusionOk="0" h="7556" w="1040">
                  <a:moveTo>
                    <a:pt x="379" y="1"/>
                  </a:moveTo>
                  <a:lnTo>
                    <a:pt x="1" y="7556"/>
                  </a:lnTo>
                  <a:lnTo>
                    <a:pt x="568" y="7556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52612" y="3065612"/>
              <a:ext cx="15163" cy="121236"/>
            </a:xfrm>
            <a:custGeom>
              <a:rect b="b" l="l" r="r" t="t"/>
              <a:pathLst>
                <a:path extrusionOk="0" h="7556" w="945">
                  <a:moveTo>
                    <a:pt x="378" y="1"/>
                  </a:moveTo>
                  <a:lnTo>
                    <a:pt x="0" y="7556"/>
                  </a:lnTo>
                  <a:lnTo>
                    <a:pt x="567" y="755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831400" y="3065612"/>
              <a:ext cx="16671" cy="121236"/>
            </a:xfrm>
            <a:custGeom>
              <a:rect b="b" l="l" r="r" t="t"/>
              <a:pathLst>
                <a:path extrusionOk="0" h="7556" w="1039">
                  <a:moveTo>
                    <a:pt x="472" y="1"/>
                  </a:moveTo>
                  <a:lnTo>
                    <a:pt x="0" y="7556"/>
                  </a:lnTo>
                  <a:lnTo>
                    <a:pt x="661" y="755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005649" y="3064104"/>
              <a:ext cx="54553" cy="122744"/>
            </a:xfrm>
            <a:custGeom>
              <a:rect b="b" l="l" r="r" t="t"/>
              <a:pathLst>
                <a:path extrusionOk="0" h="7650" w="3400">
                  <a:moveTo>
                    <a:pt x="378" y="0"/>
                  </a:moveTo>
                  <a:lnTo>
                    <a:pt x="0" y="7650"/>
                  </a:lnTo>
                  <a:lnTo>
                    <a:pt x="0" y="7650"/>
                  </a:lnTo>
                  <a:lnTo>
                    <a:pt x="3022" y="7555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945031" y="3064104"/>
              <a:ext cx="53045" cy="57586"/>
            </a:xfrm>
            <a:custGeom>
              <a:rect b="b" l="l" r="r" t="t"/>
              <a:pathLst>
                <a:path extrusionOk="0" h="3589" w="3306">
                  <a:moveTo>
                    <a:pt x="3306" y="0"/>
                  </a:moveTo>
                  <a:lnTo>
                    <a:pt x="190" y="95"/>
                  </a:lnTo>
                  <a:lnTo>
                    <a:pt x="1" y="3589"/>
                  </a:lnTo>
                  <a:lnTo>
                    <a:pt x="3117" y="3589"/>
                  </a:lnTo>
                  <a:lnTo>
                    <a:pt x="3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941999" y="3129263"/>
              <a:ext cx="51537" cy="57586"/>
            </a:xfrm>
            <a:custGeom>
              <a:rect b="b" l="l" r="r" t="t"/>
              <a:pathLst>
                <a:path extrusionOk="0" h="3589" w="3212">
                  <a:moveTo>
                    <a:pt x="190" y="0"/>
                  </a:moveTo>
                  <a:lnTo>
                    <a:pt x="1" y="3589"/>
                  </a:lnTo>
                  <a:lnTo>
                    <a:pt x="3023" y="3589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849579" y="2642875"/>
              <a:ext cx="825804" cy="474274"/>
            </a:xfrm>
            <a:custGeom>
              <a:rect b="b" l="l" r="r" t="t"/>
              <a:pathLst>
                <a:path extrusionOk="0" h="29559" w="51468">
                  <a:moveTo>
                    <a:pt x="14543" y="1"/>
                  </a:moveTo>
                  <a:lnTo>
                    <a:pt x="0" y="8405"/>
                  </a:lnTo>
                  <a:lnTo>
                    <a:pt x="36924" y="29559"/>
                  </a:lnTo>
                  <a:lnTo>
                    <a:pt x="51467" y="21154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rgbClr val="ACD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849579" y="2777733"/>
              <a:ext cx="592462" cy="366692"/>
            </a:xfrm>
            <a:custGeom>
              <a:rect b="b" l="l" r="r" t="t"/>
              <a:pathLst>
                <a:path extrusionOk="0" h="22854" w="36925">
                  <a:moveTo>
                    <a:pt x="0" y="0"/>
                  </a:moveTo>
                  <a:lnTo>
                    <a:pt x="0" y="1700"/>
                  </a:lnTo>
                  <a:lnTo>
                    <a:pt x="36924" y="22853"/>
                  </a:lnTo>
                  <a:lnTo>
                    <a:pt x="36924" y="21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849579" y="2642875"/>
              <a:ext cx="825804" cy="474274"/>
            </a:xfrm>
            <a:custGeom>
              <a:rect b="b" l="l" r="r" t="t"/>
              <a:pathLst>
                <a:path extrusionOk="0" h="29559" w="51468">
                  <a:moveTo>
                    <a:pt x="14543" y="1"/>
                  </a:moveTo>
                  <a:lnTo>
                    <a:pt x="0" y="8405"/>
                  </a:lnTo>
                  <a:lnTo>
                    <a:pt x="36924" y="29559"/>
                  </a:lnTo>
                  <a:lnTo>
                    <a:pt x="51467" y="21154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442025" y="2982274"/>
              <a:ext cx="233358" cy="162151"/>
            </a:xfrm>
            <a:custGeom>
              <a:rect b="b" l="l" r="r" t="t"/>
              <a:pathLst>
                <a:path extrusionOk="0" h="10106" w="14544">
                  <a:moveTo>
                    <a:pt x="14543" y="1"/>
                  </a:moveTo>
                  <a:lnTo>
                    <a:pt x="0" y="8406"/>
                  </a:lnTo>
                  <a:lnTo>
                    <a:pt x="0" y="10105"/>
                  </a:lnTo>
                  <a:lnTo>
                    <a:pt x="14543" y="1701"/>
                  </a:lnTo>
                  <a:lnTo>
                    <a:pt x="145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408684" y="3048958"/>
              <a:ext cx="48504" cy="27276"/>
            </a:xfrm>
            <a:custGeom>
              <a:rect b="b" l="l" r="r" t="t"/>
              <a:pathLst>
                <a:path extrusionOk="0" h="1700" w="3023">
                  <a:moveTo>
                    <a:pt x="1039" y="0"/>
                  </a:moveTo>
                  <a:lnTo>
                    <a:pt x="3023" y="1133"/>
                  </a:lnTo>
                  <a:lnTo>
                    <a:pt x="1984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370801" y="3026222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40" y="1"/>
                  </a:moveTo>
                  <a:lnTo>
                    <a:pt x="2928" y="1134"/>
                  </a:lnTo>
                  <a:lnTo>
                    <a:pt x="1889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905641" y="2758030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945" y="1"/>
                  </a:moveTo>
                  <a:lnTo>
                    <a:pt x="2928" y="1039"/>
                  </a:lnTo>
                  <a:lnTo>
                    <a:pt x="1889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1419" y="3029254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1700" y="0"/>
                  </a:moveTo>
                  <a:lnTo>
                    <a:pt x="3589" y="1134"/>
                  </a:lnTo>
                  <a:lnTo>
                    <a:pt x="1983" y="2078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392013" y="3006518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701" y="1"/>
                  </a:moveTo>
                  <a:lnTo>
                    <a:pt x="3684" y="1134"/>
                  </a:lnTo>
                  <a:lnTo>
                    <a:pt x="1984" y="2173"/>
                  </a:lnTo>
                  <a:lnTo>
                    <a:pt x="1" y="1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004125" y="2783798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3"/>
                  </a:lnTo>
                  <a:lnTo>
                    <a:pt x="1984" y="2078"/>
                  </a:lnTo>
                  <a:lnTo>
                    <a:pt x="1" y="9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043531" y="2805009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1700" y="0"/>
                  </a:moveTo>
                  <a:lnTo>
                    <a:pt x="3589" y="1133"/>
                  </a:lnTo>
                  <a:lnTo>
                    <a:pt x="1983" y="2172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082922" y="2827729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606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120804" y="2850465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0" y="0"/>
                  </a:moveTo>
                  <a:lnTo>
                    <a:pt x="3683" y="1133"/>
                  </a:lnTo>
                  <a:lnTo>
                    <a:pt x="1983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160195" y="287318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700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198077" y="2895920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0" y="0"/>
                  </a:moveTo>
                  <a:lnTo>
                    <a:pt x="3683" y="1039"/>
                  </a:lnTo>
                  <a:lnTo>
                    <a:pt x="1983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237467" y="2917132"/>
              <a:ext cx="57602" cy="34866"/>
            </a:xfrm>
            <a:custGeom>
              <a:rect b="b" l="l" r="r" t="t"/>
              <a:pathLst>
                <a:path extrusionOk="0" h="2173" w="3590">
                  <a:moveTo>
                    <a:pt x="1700" y="0"/>
                  </a:moveTo>
                  <a:lnTo>
                    <a:pt x="3589" y="1133"/>
                  </a:lnTo>
                  <a:lnTo>
                    <a:pt x="1984" y="2172"/>
                  </a:lnTo>
                  <a:lnTo>
                    <a:pt x="1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276858" y="2939852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606" y="1"/>
                  </a:moveTo>
                  <a:lnTo>
                    <a:pt x="3589" y="1134"/>
                  </a:lnTo>
                  <a:lnTo>
                    <a:pt x="1890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314740" y="2962587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4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354147" y="2985307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700" y="1"/>
                  </a:moveTo>
                  <a:lnTo>
                    <a:pt x="3589" y="1134"/>
                  </a:lnTo>
                  <a:lnTo>
                    <a:pt x="1889" y="2078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926852" y="2738342"/>
              <a:ext cx="96992" cy="56077"/>
            </a:xfrm>
            <a:custGeom>
              <a:rect b="b" l="l" r="r" t="t"/>
              <a:pathLst>
                <a:path extrusionOk="0" h="3495" w="6045">
                  <a:moveTo>
                    <a:pt x="1" y="944"/>
                  </a:moveTo>
                  <a:lnTo>
                    <a:pt x="1700" y="0"/>
                  </a:lnTo>
                  <a:lnTo>
                    <a:pt x="6044" y="2550"/>
                  </a:lnTo>
                  <a:lnTo>
                    <a:pt x="4345" y="34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443533" y="3000470"/>
              <a:ext cx="77289" cy="43947"/>
            </a:xfrm>
            <a:custGeom>
              <a:rect b="b" l="l" r="r" t="t"/>
              <a:pathLst>
                <a:path extrusionOk="0" h="2739" w="4817">
                  <a:moveTo>
                    <a:pt x="1" y="945"/>
                  </a:moveTo>
                  <a:lnTo>
                    <a:pt x="1700" y="0"/>
                  </a:lnTo>
                  <a:lnTo>
                    <a:pt x="4817" y="1794"/>
                  </a:lnTo>
                  <a:lnTo>
                    <a:pt x="3117" y="27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958669" y="2720147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2467777" y="2977734"/>
              <a:ext cx="84862" cy="48504"/>
            </a:xfrm>
            <a:custGeom>
              <a:rect b="b" l="l" r="r" t="t"/>
              <a:pathLst>
                <a:path extrusionOk="0" h="3023" w="5289">
                  <a:moveTo>
                    <a:pt x="1606" y="1"/>
                  </a:moveTo>
                  <a:lnTo>
                    <a:pt x="5289" y="2078"/>
                  </a:lnTo>
                  <a:lnTo>
                    <a:pt x="3589" y="3023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2095036" y="2762570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" y="945"/>
                  </a:moveTo>
                  <a:lnTo>
                    <a:pt x="1984" y="2079"/>
                  </a:lnTo>
                  <a:lnTo>
                    <a:pt x="3684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2137459" y="2786814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890" y="2078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2179898" y="2811058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040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220797" y="2833794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1039"/>
                  </a:moveTo>
                  <a:lnTo>
                    <a:pt x="1984" y="2078"/>
                  </a:lnTo>
                  <a:lnTo>
                    <a:pt x="3684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263220" y="2858038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305659" y="2882282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346557" y="2906526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945"/>
                  </a:moveTo>
                  <a:lnTo>
                    <a:pt x="1984" y="2078"/>
                  </a:lnTo>
                  <a:lnTo>
                    <a:pt x="3684" y="1039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388996" y="2929246"/>
              <a:ext cx="59094" cy="33358"/>
            </a:xfrm>
            <a:custGeom>
              <a:rect b="b" l="l" r="r" t="t"/>
              <a:pathLst>
                <a:path extrusionOk="0" h="2079" w="3683">
                  <a:moveTo>
                    <a:pt x="0" y="1040"/>
                  </a:moveTo>
                  <a:lnTo>
                    <a:pt x="1983" y="2078"/>
                  </a:lnTo>
                  <a:lnTo>
                    <a:pt x="3683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431419" y="2953490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2054137" y="2738342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4"/>
                  </a:moveTo>
                  <a:lnTo>
                    <a:pt x="1889" y="2078"/>
                  </a:lnTo>
                  <a:lnTo>
                    <a:pt x="3589" y="1133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1990487" y="2701968"/>
              <a:ext cx="83354" cy="48504"/>
            </a:xfrm>
            <a:custGeom>
              <a:rect b="b" l="l" r="r" t="t"/>
              <a:pathLst>
                <a:path extrusionOk="0" h="3023" w="5195">
                  <a:moveTo>
                    <a:pt x="1" y="945"/>
                  </a:moveTo>
                  <a:lnTo>
                    <a:pt x="1701" y="1"/>
                  </a:lnTo>
                  <a:lnTo>
                    <a:pt x="5195" y="2078"/>
                  </a:lnTo>
                  <a:lnTo>
                    <a:pt x="3495" y="30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2487481" y="2951982"/>
              <a:ext cx="96992" cy="56077"/>
            </a:xfrm>
            <a:custGeom>
              <a:rect b="b" l="l" r="r" t="t"/>
              <a:pathLst>
                <a:path extrusionOk="0" h="3495" w="6045">
                  <a:moveTo>
                    <a:pt x="1700" y="0"/>
                  </a:moveTo>
                  <a:lnTo>
                    <a:pt x="6044" y="2550"/>
                  </a:lnTo>
                  <a:lnTo>
                    <a:pt x="4344" y="3494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2448074" y="2930770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701" y="0"/>
                  </a:moveTo>
                  <a:lnTo>
                    <a:pt x="3684" y="1133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2099593" y="2729245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039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2137459" y="2750456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" y="1039"/>
                  </a:moveTo>
                  <a:lnTo>
                    <a:pt x="1984" y="2172"/>
                  </a:lnTo>
                  <a:lnTo>
                    <a:pt x="3684" y="11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2176865" y="2773192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0" y="944"/>
                  </a:moveTo>
                  <a:lnTo>
                    <a:pt x="1983" y="2078"/>
                  </a:lnTo>
                  <a:lnTo>
                    <a:pt x="3683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2216256" y="2795912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" y="945"/>
                  </a:moveTo>
                  <a:lnTo>
                    <a:pt x="1889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2254138" y="2818648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0" y="944"/>
                  </a:moveTo>
                  <a:lnTo>
                    <a:pt x="1983" y="2078"/>
                  </a:lnTo>
                  <a:lnTo>
                    <a:pt x="3683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2293529" y="2841367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889" y="2078"/>
                  </a:lnTo>
                  <a:lnTo>
                    <a:pt x="3589" y="1039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2331411" y="2862579"/>
              <a:ext cx="59110" cy="34866"/>
            </a:xfrm>
            <a:custGeom>
              <a:rect b="b" l="l" r="r" t="t"/>
              <a:pathLst>
                <a:path extrusionOk="0" h="2173" w="3684">
                  <a:moveTo>
                    <a:pt x="1" y="1039"/>
                  </a:moveTo>
                  <a:lnTo>
                    <a:pt x="1984" y="2173"/>
                  </a:lnTo>
                  <a:lnTo>
                    <a:pt x="3683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2370801" y="2885315"/>
              <a:ext cx="59110" cy="33342"/>
            </a:xfrm>
            <a:custGeom>
              <a:rect b="b" l="l" r="r" t="t"/>
              <a:pathLst>
                <a:path extrusionOk="0" h="2078" w="3684">
                  <a:moveTo>
                    <a:pt x="1" y="944"/>
                  </a:moveTo>
                  <a:lnTo>
                    <a:pt x="1984" y="2078"/>
                  </a:lnTo>
                  <a:lnTo>
                    <a:pt x="3684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2410208" y="2908034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889" y="2078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2022304" y="2683789"/>
              <a:ext cx="93960" cy="54569"/>
            </a:xfrm>
            <a:custGeom>
              <a:rect b="b" l="l" r="r" t="t"/>
              <a:pathLst>
                <a:path extrusionOk="0" h="3401" w="5856">
                  <a:moveTo>
                    <a:pt x="1606" y="0"/>
                  </a:moveTo>
                  <a:lnTo>
                    <a:pt x="5856" y="2456"/>
                  </a:lnTo>
                  <a:lnTo>
                    <a:pt x="4156" y="3400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2557180" y="2956522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983" y="2078"/>
                  </a:moveTo>
                  <a:lnTo>
                    <a:pt x="3683" y="1134"/>
                  </a:lnTo>
                  <a:lnTo>
                    <a:pt x="3683" y="1134"/>
                  </a:lnTo>
                  <a:lnTo>
                    <a:pt x="1700" y="1"/>
                  </a:lnTo>
                  <a:lnTo>
                    <a:pt x="0" y="945"/>
                  </a:lnTo>
                  <a:lnTo>
                    <a:pt x="95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2519298" y="2933803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1889" y="2172"/>
                  </a:moveTo>
                  <a:lnTo>
                    <a:pt x="3589" y="1133"/>
                  </a:lnTo>
                  <a:lnTo>
                    <a:pt x="1700" y="0"/>
                  </a:lnTo>
                  <a:lnTo>
                    <a:pt x="0" y="1039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2479907" y="2912575"/>
              <a:ext cx="59094" cy="33358"/>
            </a:xfrm>
            <a:custGeom>
              <a:rect b="b" l="l" r="r" t="t"/>
              <a:pathLst>
                <a:path extrusionOk="0" h="2079" w="3683">
                  <a:moveTo>
                    <a:pt x="1983" y="2079"/>
                  </a:moveTo>
                  <a:lnTo>
                    <a:pt x="3683" y="1134"/>
                  </a:lnTo>
                  <a:lnTo>
                    <a:pt x="1700" y="1"/>
                  </a:lnTo>
                  <a:lnTo>
                    <a:pt x="0" y="945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2442025" y="288985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1983" y="2078"/>
                  </a:moveTo>
                  <a:lnTo>
                    <a:pt x="3589" y="1134"/>
                  </a:lnTo>
                  <a:lnTo>
                    <a:pt x="1700" y="0"/>
                  </a:lnTo>
                  <a:lnTo>
                    <a:pt x="0" y="945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2169292" y="2732277"/>
              <a:ext cx="290928" cy="168200"/>
            </a:xfrm>
            <a:custGeom>
              <a:rect b="b" l="l" r="r" t="t"/>
              <a:pathLst>
                <a:path extrusionOk="0" h="10483" w="18132">
                  <a:moveTo>
                    <a:pt x="0" y="1039"/>
                  </a:moveTo>
                  <a:lnTo>
                    <a:pt x="1700" y="0"/>
                  </a:lnTo>
                  <a:lnTo>
                    <a:pt x="18131" y="9538"/>
                  </a:lnTo>
                  <a:lnTo>
                    <a:pt x="16526" y="10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2143524" y="2711066"/>
              <a:ext cx="45472" cy="25768"/>
            </a:xfrm>
            <a:custGeom>
              <a:rect b="b" l="l" r="r" t="t"/>
              <a:pathLst>
                <a:path extrusionOk="0" h="1606" w="2834">
                  <a:moveTo>
                    <a:pt x="945" y="0"/>
                  </a:moveTo>
                  <a:lnTo>
                    <a:pt x="2834" y="1039"/>
                  </a:lnTo>
                  <a:lnTo>
                    <a:pt x="1984" y="1606"/>
                  </a:lnTo>
                  <a:lnTo>
                    <a:pt x="1" y="4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092003" y="2688330"/>
              <a:ext cx="59110" cy="33358"/>
            </a:xfrm>
            <a:custGeom>
              <a:rect b="b" l="l" r="r" t="t"/>
              <a:pathLst>
                <a:path extrusionOk="0" h="2079" w="3684">
                  <a:moveTo>
                    <a:pt x="1701" y="1"/>
                  </a:moveTo>
                  <a:lnTo>
                    <a:pt x="3684" y="1134"/>
                  </a:lnTo>
                  <a:lnTo>
                    <a:pt x="1984" y="2078"/>
                  </a:lnTo>
                  <a:lnTo>
                    <a:pt x="1" y="9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2066251" y="2665610"/>
              <a:ext cx="45472" cy="25768"/>
            </a:xfrm>
            <a:custGeom>
              <a:rect b="b" l="l" r="r" t="t"/>
              <a:pathLst>
                <a:path extrusionOk="0" h="1606" w="2834">
                  <a:moveTo>
                    <a:pt x="850" y="0"/>
                  </a:moveTo>
                  <a:lnTo>
                    <a:pt x="2834" y="1133"/>
                  </a:lnTo>
                  <a:lnTo>
                    <a:pt x="1889" y="1606"/>
                  </a:lnTo>
                  <a:lnTo>
                    <a:pt x="1" y="4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999584" y="2744391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499" y="2767127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2081398" y="2791371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2122312" y="2814091"/>
              <a:ext cx="57602" cy="34866"/>
            </a:xfrm>
            <a:custGeom>
              <a:rect b="b" l="l" r="r" t="t"/>
              <a:pathLst>
                <a:path extrusionOk="0" h="2173" w="3590">
                  <a:moveTo>
                    <a:pt x="1" y="1040"/>
                  </a:moveTo>
                  <a:lnTo>
                    <a:pt x="1984" y="2173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2163227" y="2838335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04142" y="2861071"/>
              <a:ext cx="57586" cy="34866"/>
            </a:xfrm>
            <a:custGeom>
              <a:rect b="b" l="l" r="r" t="t"/>
              <a:pathLst>
                <a:path extrusionOk="0" h="2173" w="3589">
                  <a:moveTo>
                    <a:pt x="0" y="1039"/>
                  </a:moveTo>
                  <a:lnTo>
                    <a:pt x="1983" y="2172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45041" y="2885315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944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285955" y="2909559"/>
              <a:ext cx="57586" cy="33342"/>
            </a:xfrm>
            <a:custGeom>
              <a:rect b="b" l="l" r="r" t="t"/>
              <a:pathLst>
                <a:path extrusionOk="0" h="2078" w="3589">
                  <a:moveTo>
                    <a:pt x="0" y="944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326870" y="2932278"/>
              <a:ext cx="57586" cy="33358"/>
            </a:xfrm>
            <a:custGeom>
              <a:rect b="b" l="l" r="r" t="t"/>
              <a:pathLst>
                <a:path extrusionOk="0" h="2079" w="3589">
                  <a:moveTo>
                    <a:pt x="0" y="945"/>
                  </a:moveTo>
                  <a:lnTo>
                    <a:pt x="1983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367769" y="2956522"/>
              <a:ext cx="57602" cy="33358"/>
            </a:xfrm>
            <a:custGeom>
              <a:rect b="b" l="l" r="r" t="t"/>
              <a:pathLst>
                <a:path extrusionOk="0" h="2079" w="3590">
                  <a:moveTo>
                    <a:pt x="1" y="945"/>
                  </a:moveTo>
                  <a:lnTo>
                    <a:pt x="1984" y="2078"/>
                  </a:lnTo>
                  <a:lnTo>
                    <a:pt x="3589" y="1134"/>
                  </a:lnTo>
                  <a:lnTo>
                    <a:pt x="3589" y="1134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2408684" y="2979258"/>
              <a:ext cx="57602" cy="33342"/>
            </a:xfrm>
            <a:custGeom>
              <a:rect b="b" l="l" r="r" t="t"/>
              <a:pathLst>
                <a:path extrusionOk="0" h="2078" w="3590">
                  <a:moveTo>
                    <a:pt x="1" y="1039"/>
                  </a:moveTo>
                  <a:lnTo>
                    <a:pt x="1984" y="2078"/>
                  </a:lnTo>
                  <a:lnTo>
                    <a:pt x="3589" y="1133"/>
                  </a:lnTo>
                  <a:lnTo>
                    <a:pt x="3589" y="1133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1943523" y="2779241"/>
              <a:ext cx="48504" cy="28801"/>
            </a:xfrm>
            <a:custGeom>
              <a:rect b="b" l="l" r="r" t="t"/>
              <a:pathLst>
                <a:path extrusionOk="0" h="1795" w="3023">
                  <a:moveTo>
                    <a:pt x="1039" y="1"/>
                  </a:moveTo>
                  <a:lnTo>
                    <a:pt x="3022" y="1134"/>
                  </a:lnTo>
                  <a:lnTo>
                    <a:pt x="1983" y="1795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1982913" y="2801977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39" y="0"/>
                  </a:moveTo>
                  <a:lnTo>
                    <a:pt x="2928" y="1133"/>
                  </a:lnTo>
                  <a:lnTo>
                    <a:pt x="1889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2020796" y="2824697"/>
              <a:ext cx="48504" cy="27293"/>
            </a:xfrm>
            <a:custGeom>
              <a:rect b="b" l="l" r="r" t="t"/>
              <a:pathLst>
                <a:path extrusionOk="0" h="1701" w="3023">
                  <a:moveTo>
                    <a:pt x="1039" y="1"/>
                  </a:moveTo>
                  <a:lnTo>
                    <a:pt x="3022" y="1134"/>
                  </a:lnTo>
                  <a:lnTo>
                    <a:pt x="1984" y="1701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060186" y="2847432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1040" y="0"/>
                  </a:moveTo>
                  <a:lnTo>
                    <a:pt x="2928" y="1134"/>
                  </a:lnTo>
                  <a:lnTo>
                    <a:pt x="1984" y="1700"/>
                  </a:lnTo>
                  <a:lnTo>
                    <a:pt x="1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099593" y="2870152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944" y="1"/>
                  </a:moveTo>
                  <a:lnTo>
                    <a:pt x="2928" y="1040"/>
                  </a:lnTo>
                  <a:lnTo>
                    <a:pt x="1889" y="1701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2137459" y="2891364"/>
              <a:ext cx="48504" cy="28817"/>
            </a:xfrm>
            <a:custGeom>
              <a:rect b="b" l="l" r="r" t="t"/>
              <a:pathLst>
                <a:path extrusionOk="0" h="1796" w="3023">
                  <a:moveTo>
                    <a:pt x="1040" y="1"/>
                  </a:moveTo>
                  <a:lnTo>
                    <a:pt x="3023" y="1134"/>
                  </a:lnTo>
                  <a:lnTo>
                    <a:pt x="1984" y="1795"/>
                  </a:lnTo>
                  <a:lnTo>
                    <a:pt x="1" y="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176865" y="2914099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1039" y="0"/>
                  </a:moveTo>
                  <a:lnTo>
                    <a:pt x="2928" y="1134"/>
                  </a:lnTo>
                  <a:lnTo>
                    <a:pt x="1889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214748" y="2936819"/>
              <a:ext cx="48488" cy="27293"/>
            </a:xfrm>
            <a:custGeom>
              <a:rect b="b" l="l" r="r" t="t"/>
              <a:pathLst>
                <a:path extrusionOk="0" h="1701" w="3022">
                  <a:moveTo>
                    <a:pt x="1039" y="1"/>
                  </a:moveTo>
                  <a:lnTo>
                    <a:pt x="3022" y="1134"/>
                  </a:lnTo>
                  <a:lnTo>
                    <a:pt x="1983" y="1701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2254138" y="2959555"/>
              <a:ext cx="46980" cy="27293"/>
            </a:xfrm>
            <a:custGeom>
              <a:rect b="b" l="l" r="r" t="t"/>
              <a:pathLst>
                <a:path extrusionOk="0" h="1701" w="2928">
                  <a:moveTo>
                    <a:pt x="1039" y="0"/>
                  </a:moveTo>
                  <a:lnTo>
                    <a:pt x="2928" y="1134"/>
                  </a:lnTo>
                  <a:lnTo>
                    <a:pt x="1983" y="170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2293529" y="2982274"/>
              <a:ext cx="46996" cy="27293"/>
            </a:xfrm>
            <a:custGeom>
              <a:rect b="b" l="l" r="r" t="t"/>
              <a:pathLst>
                <a:path extrusionOk="0" h="1701" w="2929">
                  <a:moveTo>
                    <a:pt x="945" y="1"/>
                  </a:moveTo>
                  <a:lnTo>
                    <a:pt x="2928" y="1040"/>
                  </a:lnTo>
                  <a:lnTo>
                    <a:pt x="1889" y="1701"/>
                  </a:lnTo>
                  <a:lnTo>
                    <a:pt x="1" y="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31411" y="3003502"/>
              <a:ext cx="48504" cy="28801"/>
            </a:xfrm>
            <a:custGeom>
              <a:rect b="b" l="l" r="r" t="t"/>
              <a:pathLst>
                <a:path extrusionOk="0" h="1795" w="3023">
                  <a:moveTo>
                    <a:pt x="1039" y="0"/>
                  </a:moveTo>
                  <a:lnTo>
                    <a:pt x="3022" y="1133"/>
                  </a:lnTo>
                  <a:lnTo>
                    <a:pt x="1984" y="1794"/>
                  </a:lnTo>
                  <a:lnTo>
                    <a:pt x="1" y="6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72720" y="2850112"/>
              <a:ext cx="93574" cy="110967"/>
            </a:xfrm>
            <a:custGeom>
              <a:rect b="b" l="l" r="r" t="t"/>
              <a:pathLst>
                <a:path extrusionOk="0" h="6916" w="5832">
                  <a:moveTo>
                    <a:pt x="2030" y="1"/>
                  </a:moveTo>
                  <a:cubicBezTo>
                    <a:pt x="123" y="1"/>
                    <a:pt x="1" y="2952"/>
                    <a:pt x="165" y="3611"/>
                  </a:cubicBezTo>
                  <a:cubicBezTo>
                    <a:pt x="1204" y="6821"/>
                    <a:pt x="2243" y="6821"/>
                    <a:pt x="3187" y="6916"/>
                  </a:cubicBezTo>
                  <a:cubicBezTo>
                    <a:pt x="3470" y="6916"/>
                    <a:pt x="5265" y="3611"/>
                    <a:pt x="5265" y="3611"/>
                  </a:cubicBezTo>
                  <a:cubicBezTo>
                    <a:pt x="5265" y="3611"/>
                    <a:pt x="5831" y="1250"/>
                    <a:pt x="2998" y="211"/>
                  </a:cubicBezTo>
                  <a:cubicBezTo>
                    <a:pt x="2633" y="65"/>
                    <a:pt x="2312" y="1"/>
                    <a:pt x="2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55664" y="2319841"/>
              <a:ext cx="325778" cy="615486"/>
            </a:xfrm>
            <a:custGeom>
              <a:rect b="b" l="l" r="r" t="t"/>
              <a:pathLst>
                <a:path extrusionOk="0" h="38360" w="20304">
                  <a:moveTo>
                    <a:pt x="16225" y="1"/>
                  </a:moveTo>
                  <a:cubicBezTo>
                    <a:pt x="14761" y="1"/>
                    <a:pt x="13409" y="1814"/>
                    <a:pt x="12749" y="2474"/>
                  </a:cubicBezTo>
                  <a:cubicBezTo>
                    <a:pt x="10672" y="4646"/>
                    <a:pt x="11144" y="7668"/>
                    <a:pt x="10955" y="10879"/>
                  </a:cubicBezTo>
                  <a:cubicBezTo>
                    <a:pt x="10766" y="12768"/>
                    <a:pt x="10860" y="22306"/>
                    <a:pt x="10860" y="22306"/>
                  </a:cubicBezTo>
                  <a:cubicBezTo>
                    <a:pt x="10860" y="22306"/>
                    <a:pt x="8311" y="25044"/>
                    <a:pt x="7272" y="29010"/>
                  </a:cubicBezTo>
                  <a:cubicBezTo>
                    <a:pt x="6422" y="32410"/>
                    <a:pt x="0" y="36093"/>
                    <a:pt x="0" y="36093"/>
                  </a:cubicBezTo>
                  <a:lnTo>
                    <a:pt x="3872" y="38359"/>
                  </a:lnTo>
                  <a:cubicBezTo>
                    <a:pt x="3872" y="38359"/>
                    <a:pt x="7461" y="34865"/>
                    <a:pt x="10010" y="31749"/>
                  </a:cubicBezTo>
                  <a:cubicBezTo>
                    <a:pt x="12466" y="28538"/>
                    <a:pt x="14071" y="27877"/>
                    <a:pt x="15488" y="24194"/>
                  </a:cubicBezTo>
                  <a:cubicBezTo>
                    <a:pt x="16810" y="20606"/>
                    <a:pt x="16904" y="16451"/>
                    <a:pt x="18321" y="12768"/>
                  </a:cubicBezTo>
                  <a:cubicBezTo>
                    <a:pt x="19737" y="9179"/>
                    <a:pt x="20304" y="4174"/>
                    <a:pt x="18132" y="1247"/>
                  </a:cubicBezTo>
                  <a:cubicBezTo>
                    <a:pt x="17506" y="337"/>
                    <a:pt x="16855" y="1"/>
                    <a:pt x="16225" y="1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531412" y="2877982"/>
              <a:ext cx="200033" cy="120225"/>
            </a:xfrm>
            <a:custGeom>
              <a:rect b="b" l="l" r="r" t="t"/>
              <a:pathLst>
                <a:path extrusionOk="0" h="7493" w="12467">
                  <a:moveTo>
                    <a:pt x="7727" y="0"/>
                  </a:moveTo>
                  <a:cubicBezTo>
                    <a:pt x="7401" y="0"/>
                    <a:pt x="7083" y="23"/>
                    <a:pt x="6800" y="79"/>
                  </a:cubicBezTo>
                  <a:cubicBezTo>
                    <a:pt x="5434" y="250"/>
                    <a:pt x="4223" y="1347"/>
                    <a:pt x="3305" y="1347"/>
                  </a:cubicBezTo>
                  <a:cubicBezTo>
                    <a:pt x="3208" y="1347"/>
                    <a:pt x="3113" y="1334"/>
                    <a:pt x="3023" y="1307"/>
                  </a:cubicBezTo>
                  <a:cubicBezTo>
                    <a:pt x="2918" y="1260"/>
                    <a:pt x="2833" y="1240"/>
                    <a:pt x="2766" y="1240"/>
                  </a:cubicBezTo>
                  <a:cubicBezTo>
                    <a:pt x="2292" y="1240"/>
                    <a:pt x="2727" y="2286"/>
                    <a:pt x="3306" y="2535"/>
                  </a:cubicBezTo>
                  <a:cubicBezTo>
                    <a:pt x="3386" y="2567"/>
                    <a:pt x="3499" y="2580"/>
                    <a:pt x="3634" y="2580"/>
                  </a:cubicBezTo>
                  <a:cubicBezTo>
                    <a:pt x="4224" y="2580"/>
                    <a:pt x="5248" y="2333"/>
                    <a:pt x="5909" y="2333"/>
                  </a:cubicBezTo>
                  <a:cubicBezTo>
                    <a:pt x="5992" y="2333"/>
                    <a:pt x="6069" y="2337"/>
                    <a:pt x="6139" y="2346"/>
                  </a:cubicBezTo>
                  <a:cubicBezTo>
                    <a:pt x="5761" y="2724"/>
                    <a:pt x="5572" y="3007"/>
                    <a:pt x="5572" y="3007"/>
                  </a:cubicBezTo>
                  <a:lnTo>
                    <a:pt x="3778" y="4612"/>
                  </a:lnTo>
                  <a:lnTo>
                    <a:pt x="2551" y="4801"/>
                  </a:lnTo>
                  <a:cubicBezTo>
                    <a:pt x="2551" y="4801"/>
                    <a:pt x="1890" y="4612"/>
                    <a:pt x="1134" y="4329"/>
                  </a:cubicBezTo>
                  <a:cubicBezTo>
                    <a:pt x="1040" y="4288"/>
                    <a:pt x="949" y="4271"/>
                    <a:pt x="863" y="4271"/>
                  </a:cubicBezTo>
                  <a:cubicBezTo>
                    <a:pt x="348" y="4271"/>
                    <a:pt x="1" y="4896"/>
                    <a:pt x="1" y="4896"/>
                  </a:cubicBezTo>
                  <a:lnTo>
                    <a:pt x="2173" y="5840"/>
                  </a:lnTo>
                  <a:lnTo>
                    <a:pt x="2456" y="5840"/>
                  </a:lnTo>
                  <a:cubicBezTo>
                    <a:pt x="2645" y="5934"/>
                    <a:pt x="2834" y="6123"/>
                    <a:pt x="2928" y="6312"/>
                  </a:cubicBezTo>
                  <a:cubicBezTo>
                    <a:pt x="3117" y="6595"/>
                    <a:pt x="3495" y="6595"/>
                    <a:pt x="3873" y="6690"/>
                  </a:cubicBezTo>
                  <a:cubicBezTo>
                    <a:pt x="3967" y="6784"/>
                    <a:pt x="4062" y="6879"/>
                    <a:pt x="4156" y="6973"/>
                  </a:cubicBezTo>
                  <a:cubicBezTo>
                    <a:pt x="4345" y="7256"/>
                    <a:pt x="4911" y="7256"/>
                    <a:pt x="5289" y="7256"/>
                  </a:cubicBezTo>
                  <a:cubicBezTo>
                    <a:pt x="5525" y="7445"/>
                    <a:pt x="5856" y="7493"/>
                    <a:pt x="6127" y="7493"/>
                  </a:cubicBezTo>
                  <a:cubicBezTo>
                    <a:pt x="6399" y="7493"/>
                    <a:pt x="6611" y="7445"/>
                    <a:pt x="6611" y="7445"/>
                  </a:cubicBezTo>
                  <a:lnTo>
                    <a:pt x="8122" y="6973"/>
                  </a:lnTo>
                  <a:lnTo>
                    <a:pt x="10011" y="5084"/>
                  </a:lnTo>
                  <a:cubicBezTo>
                    <a:pt x="11239" y="3951"/>
                    <a:pt x="12466" y="2724"/>
                    <a:pt x="12372" y="2535"/>
                  </a:cubicBezTo>
                  <a:cubicBezTo>
                    <a:pt x="12277" y="2251"/>
                    <a:pt x="11144" y="646"/>
                    <a:pt x="11144" y="646"/>
                  </a:cubicBezTo>
                  <a:cubicBezTo>
                    <a:pt x="11144" y="646"/>
                    <a:pt x="10861" y="457"/>
                    <a:pt x="10483" y="363"/>
                  </a:cubicBezTo>
                  <a:cubicBezTo>
                    <a:pt x="10483" y="363"/>
                    <a:pt x="9033" y="0"/>
                    <a:pt x="7727" y="0"/>
                  </a:cubicBez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2690514" y="2297763"/>
              <a:ext cx="309107" cy="663316"/>
            </a:xfrm>
            <a:custGeom>
              <a:rect b="b" l="l" r="r" t="t"/>
              <a:pathLst>
                <a:path extrusionOk="0" h="41341" w="19265">
                  <a:moveTo>
                    <a:pt x="13168" y="0"/>
                  </a:moveTo>
                  <a:cubicBezTo>
                    <a:pt x="10959" y="0"/>
                    <a:pt x="10101" y="1906"/>
                    <a:pt x="8405" y="6400"/>
                  </a:cubicBezTo>
                  <a:cubicBezTo>
                    <a:pt x="6422" y="11405"/>
                    <a:pt x="7838" y="18110"/>
                    <a:pt x="6611" y="22454"/>
                  </a:cubicBezTo>
                  <a:cubicBezTo>
                    <a:pt x="5478" y="26704"/>
                    <a:pt x="0" y="34636"/>
                    <a:pt x="0" y="34636"/>
                  </a:cubicBezTo>
                  <a:cubicBezTo>
                    <a:pt x="0" y="34636"/>
                    <a:pt x="172" y="34536"/>
                    <a:pt x="481" y="34536"/>
                  </a:cubicBezTo>
                  <a:cubicBezTo>
                    <a:pt x="968" y="34536"/>
                    <a:pt x="1795" y="34783"/>
                    <a:pt x="2833" y="36053"/>
                  </a:cubicBezTo>
                  <a:cubicBezTo>
                    <a:pt x="4533" y="38225"/>
                    <a:pt x="2078" y="41341"/>
                    <a:pt x="2078" y="41341"/>
                  </a:cubicBezTo>
                  <a:cubicBezTo>
                    <a:pt x="2078" y="41341"/>
                    <a:pt x="12560" y="32653"/>
                    <a:pt x="14543" y="27553"/>
                  </a:cubicBezTo>
                  <a:cubicBezTo>
                    <a:pt x="16526" y="22454"/>
                    <a:pt x="19265" y="5456"/>
                    <a:pt x="17565" y="3000"/>
                  </a:cubicBezTo>
                  <a:cubicBezTo>
                    <a:pt x="15960" y="545"/>
                    <a:pt x="13977" y="73"/>
                    <a:pt x="13977" y="73"/>
                  </a:cubicBezTo>
                  <a:cubicBezTo>
                    <a:pt x="13688" y="25"/>
                    <a:pt x="13419" y="0"/>
                    <a:pt x="13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1082885" y="2092098"/>
              <a:ext cx="763341" cy="765395"/>
            </a:xfrm>
            <a:custGeom>
              <a:rect b="b" l="l" r="r" t="t"/>
              <a:pathLst>
                <a:path extrusionOk="0" h="47703" w="47575">
                  <a:moveTo>
                    <a:pt x="2108" y="1"/>
                  </a:moveTo>
                  <a:cubicBezTo>
                    <a:pt x="862" y="1"/>
                    <a:pt x="1" y="1011"/>
                    <a:pt x="1" y="2692"/>
                  </a:cubicBezTo>
                  <a:lnTo>
                    <a:pt x="6706" y="20824"/>
                  </a:lnTo>
                  <a:cubicBezTo>
                    <a:pt x="6706" y="23279"/>
                    <a:pt x="8500" y="26206"/>
                    <a:pt x="10577" y="27434"/>
                  </a:cubicBezTo>
                  <a:lnTo>
                    <a:pt x="42307" y="47265"/>
                  </a:lnTo>
                  <a:cubicBezTo>
                    <a:pt x="42839" y="47566"/>
                    <a:pt x="43433" y="47702"/>
                    <a:pt x="44020" y="47702"/>
                  </a:cubicBezTo>
                  <a:cubicBezTo>
                    <a:pt x="45831" y="47702"/>
                    <a:pt x="47574" y="46404"/>
                    <a:pt x="47218" y="44621"/>
                  </a:cubicBezTo>
                  <a:cubicBezTo>
                    <a:pt x="46368" y="39805"/>
                    <a:pt x="42402" y="30928"/>
                    <a:pt x="40796" y="26301"/>
                  </a:cubicBezTo>
                  <a:cubicBezTo>
                    <a:pt x="40230" y="24506"/>
                    <a:pt x="39096" y="20918"/>
                    <a:pt x="37019" y="19690"/>
                  </a:cubicBezTo>
                  <a:lnTo>
                    <a:pt x="3778" y="520"/>
                  </a:lnTo>
                  <a:cubicBezTo>
                    <a:pt x="3179" y="166"/>
                    <a:pt x="2612" y="1"/>
                    <a:pt x="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1060165" y="2101228"/>
              <a:ext cx="768572" cy="754644"/>
            </a:xfrm>
            <a:custGeom>
              <a:rect b="b" l="l" r="r" t="t"/>
              <a:pathLst>
                <a:path extrusionOk="0" h="47033" w="47901">
                  <a:moveTo>
                    <a:pt x="2118" y="1"/>
                  </a:moveTo>
                  <a:cubicBezTo>
                    <a:pt x="866" y="1"/>
                    <a:pt x="0" y="1032"/>
                    <a:pt x="0" y="2784"/>
                  </a:cubicBezTo>
                  <a:cubicBezTo>
                    <a:pt x="0" y="2784"/>
                    <a:pt x="5194" y="16288"/>
                    <a:pt x="6705" y="20821"/>
                  </a:cubicBezTo>
                  <a:cubicBezTo>
                    <a:pt x="7366" y="22615"/>
                    <a:pt x="8499" y="26298"/>
                    <a:pt x="10577" y="27526"/>
                  </a:cubicBezTo>
                  <a:lnTo>
                    <a:pt x="43723" y="46696"/>
                  </a:lnTo>
                  <a:cubicBezTo>
                    <a:pt x="44141" y="46932"/>
                    <a:pt x="44555" y="47032"/>
                    <a:pt x="44949" y="47032"/>
                  </a:cubicBezTo>
                  <a:cubicBezTo>
                    <a:pt x="46603" y="47032"/>
                    <a:pt x="47900" y="45269"/>
                    <a:pt x="47595" y="44430"/>
                  </a:cubicBezTo>
                  <a:cubicBezTo>
                    <a:pt x="46367" y="40463"/>
                    <a:pt x="42401" y="30926"/>
                    <a:pt x="40796" y="26393"/>
                  </a:cubicBezTo>
                  <a:cubicBezTo>
                    <a:pt x="40229" y="24599"/>
                    <a:pt x="39096" y="20916"/>
                    <a:pt x="37018" y="19688"/>
                  </a:cubicBezTo>
                  <a:lnTo>
                    <a:pt x="3778" y="518"/>
                  </a:lnTo>
                  <a:cubicBezTo>
                    <a:pt x="3183" y="166"/>
                    <a:pt x="2619" y="1"/>
                    <a:pt x="2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1385927" y="2592878"/>
              <a:ext cx="69716" cy="80321"/>
            </a:xfrm>
            <a:custGeom>
              <a:rect b="b" l="l" r="r" t="t"/>
              <a:pathLst>
                <a:path extrusionOk="0" h="5006" w="4345">
                  <a:moveTo>
                    <a:pt x="3117" y="0"/>
                  </a:moveTo>
                  <a:lnTo>
                    <a:pt x="1" y="2739"/>
                  </a:lnTo>
                  <a:lnTo>
                    <a:pt x="4345" y="5005"/>
                  </a:lnTo>
                  <a:lnTo>
                    <a:pt x="4345" y="5005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329866" y="2705001"/>
              <a:ext cx="157594" cy="103041"/>
            </a:xfrm>
            <a:custGeom>
              <a:rect b="b" l="l" r="r" t="t"/>
              <a:pathLst>
                <a:path extrusionOk="0" h="6422" w="9822">
                  <a:moveTo>
                    <a:pt x="5667" y="0"/>
                  </a:moveTo>
                  <a:lnTo>
                    <a:pt x="0" y="4722"/>
                  </a:lnTo>
                  <a:lnTo>
                    <a:pt x="2834" y="6422"/>
                  </a:lnTo>
                  <a:lnTo>
                    <a:pt x="9822" y="2361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1355618" y="2567110"/>
              <a:ext cx="131842" cy="298517"/>
            </a:xfrm>
            <a:custGeom>
              <a:rect b="b" l="l" r="r" t="t"/>
              <a:pathLst>
                <a:path extrusionOk="0" h="18605" w="8217">
                  <a:moveTo>
                    <a:pt x="4817" y="1"/>
                  </a:moveTo>
                  <a:lnTo>
                    <a:pt x="1" y="13883"/>
                  </a:lnTo>
                  <a:lnTo>
                    <a:pt x="1" y="18605"/>
                  </a:lnTo>
                  <a:lnTo>
                    <a:pt x="8217" y="13883"/>
                  </a:lnTo>
                  <a:lnTo>
                    <a:pt x="8217" y="11050"/>
                  </a:lnTo>
                  <a:lnTo>
                    <a:pt x="2834" y="14072"/>
                  </a:lnTo>
                  <a:lnTo>
                    <a:pt x="2834" y="12561"/>
                  </a:lnTo>
                  <a:lnTo>
                    <a:pt x="5006" y="1606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1254101" y="2535293"/>
              <a:ext cx="178822" cy="334875"/>
            </a:xfrm>
            <a:custGeom>
              <a:rect b="b" l="l" r="r" t="t"/>
              <a:pathLst>
                <a:path extrusionOk="0" h="20871" w="11145">
                  <a:moveTo>
                    <a:pt x="7744" y="1"/>
                  </a:moveTo>
                  <a:lnTo>
                    <a:pt x="1" y="12183"/>
                  </a:lnTo>
                  <a:lnTo>
                    <a:pt x="1" y="16999"/>
                  </a:lnTo>
                  <a:lnTo>
                    <a:pt x="6328" y="20871"/>
                  </a:lnTo>
                  <a:lnTo>
                    <a:pt x="6328" y="15866"/>
                  </a:lnTo>
                  <a:lnTo>
                    <a:pt x="11144" y="1984"/>
                  </a:lnTo>
                  <a:lnTo>
                    <a:pt x="7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2158686" y="2474691"/>
              <a:ext cx="186379" cy="117867"/>
            </a:xfrm>
            <a:custGeom>
              <a:rect b="b" l="l" r="r" t="t"/>
              <a:pathLst>
                <a:path extrusionOk="0" h="7346" w="11616">
                  <a:moveTo>
                    <a:pt x="3494" y="4722"/>
                  </a:moveTo>
                  <a:lnTo>
                    <a:pt x="2078" y="5383"/>
                  </a:lnTo>
                  <a:cubicBezTo>
                    <a:pt x="2172" y="5289"/>
                    <a:pt x="2266" y="5194"/>
                    <a:pt x="2266" y="5194"/>
                  </a:cubicBezTo>
                  <a:lnTo>
                    <a:pt x="3400" y="4722"/>
                  </a:lnTo>
                  <a:close/>
                  <a:moveTo>
                    <a:pt x="3116" y="0"/>
                  </a:moveTo>
                  <a:cubicBezTo>
                    <a:pt x="3116" y="1345"/>
                    <a:pt x="4302" y="1582"/>
                    <a:pt x="5140" y="1582"/>
                  </a:cubicBezTo>
                  <a:cubicBezTo>
                    <a:pt x="5596" y="1582"/>
                    <a:pt x="5949" y="1511"/>
                    <a:pt x="5949" y="1511"/>
                  </a:cubicBezTo>
                  <a:lnTo>
                    <a:pt x="6138" y="2078"/>
                  </a:lnTo>
                  <a:cubicBezTo>
                    <a:pt x="6044" y="2078"/>
                    <a:pt x="5949" y="2078"/>
                    <a:pt x="5855" y="2172"/>
                  </a:cubicBezTo>
                  <a:lnTo>
                    <a:pt x="2739" y="2267"/>
                  </a:lnTo>
                  <a:lnTo>
                    <a:pt x="1039" y="3117"/>
                  </a:lnTo>
                  <a:lnTo>
                    <a:pt x="0" y="4722"/>
                  </a:lnTo>
                  <a:cubicBezTo>
                    <a:pt x="0" y="4722"/>
                    <a:pt x="231" y="5046"/>
                    <a:pt x="532" y="5046"/>
                  </a:cubicBezTo>
                  <a:cubicBezTo>
                    <a:pt x="661" y="5046"/>
                    <a:pt x="803" y="4987"/>
                    <a:pt x="944" y="4817"/>
                  </a:cubicBezTo>
                  <a:cubicBezTo>
                    <a:pt x="1417" y="4250"/>
                    <a:pt x="1794" y="3778"/>
                    <a:pt x="1794" y="3778"/>
                  </a:cubicBezTo>
                  <a:lnTo>
                    <a:pt x="2927" y="3400"/>
                  </a:lnTo>
                  <a:lnTo>
                    <a:pt x="3305" y="3494"/>
                  </a:lnTo>
                  <a:lnTo>
                    <a:pt x="3211" y="3494"/>
                  </a:lnTo>
                  <a:lnTo>
                    <a:pt x="1322" y="4533"/>
                  </a:lnTo>
                  <a:lnTo>
                    <a:pt x="189" y="6328"/>
                  </a:lnTo>
                  <a:cubicBezTo>
                    <a:pt x="189" y="6328"/>
                    <a:pt x="468" y="6607"/>
                    <a:pt x="769" y="6607"/>
                  </a:cubicBezTo>
                  <a:cubicBezTo>
                    <a:pt x="859" y="6607"/>
                    <a:pt x="952" y="6582"/>
                    <a:pt x="1039" y="6516"/>
                  </a:cubicBezTo>
                  <a:lnTo>
                    <a:pt x="1039" y="6516"/>
                  </a:lnTo>
                  <a:lnTo>
                    <a:pt x="755" y="6894"/>
                  </a:lnTo>
                  <a:cubicBezTo>
                    <a:pt x="755" y="6894"/>
                    <a:pt x="1085" y="7176"/>
                    <a:pt x="1445" y="7176"/>
                  </a:cubicBezTo>
                  <a:cubicBezTo>
                    <a:pt x="1595" y="7176"/>
                    <a:pt x="1750" y="7127"/>
                    <a:pt x="1889" y="6989"/>
                  </a:cubicBezTo>
                  <a:cubicBezTo>
                    <a:pt x="2361" y="6422"/>
                    <a:pt x="2739" y="6044"/>
                    <a:pt x="2739" y="6044"/>
                  </a:cubicBezTo>
                  <a:lnTo>
                    <a:pt x="3211" y="5950"/>
                  </a:lnTo>
                  <a:lnTo>
                    <a:pt x="3211" y="5950"/>
                  </a:lnTo>
                  <a:lnTo>
                    <a:pt x="2833" y="6139"/>
                  </a:lnTo>
                  <a:lnTo>
                    <a:pt x="1983" y="7177"/>
                  </a:lnTo>
                  <a:cubicBezTo>
                    <a:pt x="1983" y="7177"/>
                    <a:pt x="2193" y="7345"/>
                    <a:pt x="2417" y="7345"/>
                  </a:cubicBezTo>
                  <a:cubicBezTo>
                    <a:pt x="2529" y="7345"/>
                    <a:pt x="2644" y="7303"/>
                    <a:pt x="2739" y="7177"/>
                  </a:cubicBezTo>
                  <a:cubicBezTo>
                    <a:pt x="3022" y="6800"/>
                    <a:pt x="3305" y="6516"/>
                    <a:pt x="3305" y="6516"/>
                  </a:cubicBezTo>
                  <a:lnTo>
                    <a:pt x="4061" y="6328"/>
                  </a:lnTo>
                  <a:lnTo>
                    <a:pt x="5949" y="6800"/>
                  </a:lnTo>
                  <a:cubicBezTo>
                    <a:pt x="6422" y="6941"/>
                    <a:pt x="7319" y="7012"/>
                    <a:pt x="8192" y="7012"/>
                  </a:cubicBezTo>
                  <a:cubicBezTo>
                    <a:pt x="9066" y="7012"/>
                    <a:pt x="9916" y="6941"/>
                    <a:pt x="10293" y="6800"/>
                  </a:cubicBezTo>
                  <a:cubicBezTo>
                    <a:pt x="10577" y="6611"/>
                    <a:pt x="11615" y="4817"/>
                    <a:pt x="11615" y="4817"/>
                  </a:cubicBezTo>
                  <a:cubicBezTo>
                    <a:pt x="11615" y="4817"/>
                    <a:pt x="11049" y="3022"/>
                    <a:pt x="9632" y="2172"/>
                  </a:cubicBezTo>
                  <a:lnTo>
                    <a:pt x="7649" y="473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rgbClr val="C3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338963" y="3245926"/>
              <a:ext cx="196984" cy="389428"/>
            </a:xfrm>
            <a:custGeom>
              <a:rect b="b" l="l" r="r" t="t"/>
              <a:pathLst>
                <a:path extrusionOk="0" h="24271" w="12277">
                  <a:moveTo>
                    <a:pt x="5477" y="1889"/>
                  </a:moveTo>
                  <a:lnTo>
                    <a:pt x="11332" y="7366"/>
                  </a:lnTo>
                  <a:lnTo>
                    <a:pt x="11049" y="8216"/>
                  </a:lnTo>
                  <a:lnTo>
                    <a:pt x="5194" y="2739"/>
                  </a:lnTo>
                  <a:lnTo>
                    <a:pt x="5477" y="1889"/>
                  </a:lnTo>
                  <a:close/>
                  <a:moveTo>
                    <a:pt x="4627" y="4722"/>
                  </a:moveTo>
                  <a:lnTo>
                    <a:pt x="10482" y="10199"/>
                  </a:lnTo>
                  <a:lnTo>
                    <a:pt x="9727" y="12844"/>
                  </a:lnTo>
                  <a:lnTo>
                    <a:pt x="3872" y="7366"/>
                  </a:lnTo>
                  <a:lnTo>
                    <a:pt x="4627" y="4722"/>
                  </a:lnTo>
                  <a:close/>
                  <a:moveTo>
                    <a:pt x="3683" y="8122"/>
                  </a:moveTo>
                  <a:lnTo>
                    <a:pt x="6422" y="10672"/>
                  </a:lnTo>
                  <a:lnTo>
                    <a:pt x="5666" y="13316"/>
                  </a:lnTo>
                  <a:lnTo>
                    <a:pt x="2928" y="10766"/>
                  </a:lnTo>
                  <a:lnTo>
                    <a:pt x="3683" y="8122"/>
                  </a:lnTo>
                  <a:close/>
                  <a:moveTo>
                    <a:pt x="6799" y="11049"/>
                  </a:moveTo>
                  <a:lnTo>
                    <a:pt x="9538" y="13599"/>
                  </a:lnTo>
                  <a:lnTo>
                    <a:pt x="8782" y="16243"/>
                  </a:lnTo>
                  <a:lnTo>
                    <a:pt x="6044" y="13694"/>
                  </a:lnTo>
                  <a:lnTo>
                    <a:pt x="6799" y="11049"/>
                  </a:lnTo>
                  <a:close/>
                  <a:moveTo>
                    <a:pt x="2550" y="11805"/>
                  </a:moveTo>
                  <a:lnTo>
                    <a:pt x="8499" y="17282"/>
                  </a:lnTo>
                  <a:lnTo>
                    <a:pt x="8310" y="17849"/>
                  </a:lnTo>
                  <a:lnTo>
                    <a:pt x="2455" y="12277"/>
                  </a:lnTo>
                  <a:lnTo>
                    <a:pt x="2550" y="11805"/>
                  </a:lnTo>
                  <a:close/>
                  <a:moveTo>
                    <a:pt x="2267" y="12844"/>
                  </a:moveTo>
                  <a:lnTo>
                    <a:pt x="8216" y="18415"/>
                  </a:lnTo>
                  <a:lnTo>
                    <a:pt x="8027" y="18887"/>
                  </a:lnTo>
                  <a:lnTo>
                    <a:pt x="2172" y="13410"/>
                  </a:lnTo>
                  <a:lnTo>
                    <a:pt x="2267" y="12844"/>
                  </a:lnTo>
                  <a:close/>
                  <a:moveTo>
                    <a:pt x="1983" y="13977"/>
                  </a:moveTo>
                  <a:lnTo>
                    <a:pt x="7838" y="19454"/>
                  </a:lnTo>
                  <a:lnTo>
                    <a:pt x="7744" y="19926"/>
                  </a:lnTo>
                  <a:lnTo>
                    <a:pt x="1794" y="14449"/>
                  </a:lnTo>
                  <a:lnTo>
                    <a:pt x="1983" y="13977"/>
                  </a:lnTo>
                  <a:close/>
                  <a:moveTo>
                    <a:pt x="1700" y="15016"/>
                  </a:moveTo>
                  <a:lnTo>
                    <a:pt x="7555" y="20493"/>
                  </a:lnTo>
                  <a:lnTo>
                    <a:pt x="7460" y="21059"/>
                  </a:lnTo>
                  <a:lnTo>
                    <a:pt x="1511" y="15488"/>
                  </a:lnTo>
                  <a:lnTo>
                    <a:pt x="1700" y="15016"/>
                  </a:lnTo>
                  <a:close/>
                  <a:moveTo>
                    <a:pt x="1322" y="16149"/>
                  </a:moveTo>
                  <a:lnTo>
                    <a:pt x="7272" y="21626"/>
                  </a:lnTo>
                  <a:lnTo>
                    <a:pt x="7083" y="22098"/>
                  </a:lnTo>
                  <a:lnTo>
                    <a:pt x="1228" y="16621"/>
                  </a:lnTo>
                  <a:lnTo>
                    <a:pt x="1322" y="16149"/>
                  </a:lnTo>
                  <a:close/>
                  <a:moveTo>
                    <a:pt x="5005" y="1"/>
                  </a:moveTo>
                  <a:lnTo>
                    <a:pt x="0" y="17471"/>
                  </a:lnTo>
                  <a:lnTo>
                    <a:pt x="7272" y="24270"/>
                  </a:lnTo>
                  <a:lnTo>
                    <a:pt x="12277" y="6800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422285" y="3276235"/>
              <a:ext cx="98516" cy="101533"/>
            </a:xfrm>
            <a:custGeom>
              <a:rect b="b" l="l" r="r" t="t"/>
              <a:pathLst>
                <a:path extrusionOk="0" h="6328" w="6140">
                  <a:moveTo>
                    <a:pt x="284" y="0"/>
                  </a:moveTo>
                  <a:lnTo>
                    <a:pt x="1" y="850"/>
                  </a:lnTo>
                  <a:lnTo>
                    <a:pt x="5856" y="6327"/>
                  </a:lnTo>
                  <a:lnTo>
                    <a:pt x="6139" y="5477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1378354" y="3435321"/>
              <a:ext cx="96992" cy="96992"/>
            </a:xfrm>
            <a:custGeom>
              <a:rect b="b" l="l" r="r" t="t"/>
              <a:pathLst>
                <a:path extrusionOk="0" h="6045" w="6045">
                  <a:moveTo>
                    <a:pt x="95" y="1"/>
                  </a:moveTo>
                  <a:lnTo>
                    <a:pt x="0" y="473"/>
                  </a:lnTo>
                  <a:lnTo>
                    <a:pt x="5855" y="6045"/>
                  </a:lnTo>
                  <a:lnTo>
                    <a:pt x="6044" y="54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373813" y="3451992"/>
              <a:ext cx="96976" cy="96992"/>
            </a:xfrm>
            <a:custGeom>
              <a:rect b="b" l="l" r="r" t="t"/>
              <a:pathLst>
                <a:path extrusionOk="0" h="6045" w="6044">
                  <a:moveTo>
                    <a:pt x="95" y="1"/>
                  </a:moveTo>
                  <a:lnTo>
                    <a:pt x="0" y="567"/>
                  </a:lnTo>
                  <a:lnTo>
                    <a:pt x="5855" y="6044"/>
                  </a:lnTo>
                  <a:lnTo>
                    <a:pt x="6044" y="5572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1367748" y="3470171"/>
              <a:ext cx="96992" cy="95484"/>
            </a:xfrm>
            <a:custGeom>
              <a:rect b="b" l="l" r="r" t="t"/>
              <a:pathLst>
                <a:path extrusionOk="0" h="5951" w="6045">
                  <a:moveTo>
                    <a:pt x="189" y="1"/>
                  </a:moveTo>
                  <a:lnTo>
                    <a:pt x="0" y="473"/>
                  </a:lnTo>
                  <a:lnTo>
                    <a:pt x="5950" y="5950"/>
                  </a:lnTo>
                  <a:lnTo>
                    <a:pt x="6044" y="547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1363207" y="3486842"/>
              <a:ext cx="96976" cy="96992"/>
            </a:xfrm>
            <a:custGeom>
              <a:rect b="b" l="l" r="r" t="t"/>
              <a:pathLst>
                <a:path extrusionOk="0" h="6045" w="6044">
                  <a:moveTo>
                    <a:pt x="189" y="1"/>
                  </a:moveTo>
                  <a:lnTo>
                    <a:pt x="0" y="473"/>
                  </a:lnTo>
                  <a:lnTo>
                    <a:pt x="5949" y="6044"/>
                  </a:lnTo>
                  <a:lnTo>
                    <a:pt x="6044" y="5478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1358651" y="3505021"/>
              <a:ext cx="96992" cy="95484"/>
            </a:xfrm>
            <a:custGeom>
              <a:rect b="b" l="l" r="r" t="t"/>
              <a:pathLst>
                <a:path extrusionOk="0" h="5951" w="6045">
                  <a:moveTo>
                    <a:pt x="95" y="1"/>
                  </a:moveTo>
                  <a:lnTo>
                    <a:pt x="1" y="473"/>
                  </a:lnTo>
                  <a:lnTo>
                    <a:pt x="5856" y="5950"/>
                  </a:lnTo>
                  <a:lnTo>
                    <a:pt x="6045" y="54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1401074" y="3321690"/>
              <a:ext cx="106090" cy="130317"/>
            </a:xfrm>
            <a:custGeom>
              <a:rect b="b" l="l" r="r" t="t"/>
              <a:pathLst>
                <a:path extrusionOk="0" h="8122" w="6612">
                  <a:moveTo>
                    <a:pt x="756" y="0"/>
                  </a:moveTo>
                  <a:lnTo>
                    <a:pt x="1" y="2644"/>
                  </a:lnTo>
                  <a:lnTo>
                    <a:pt x="5856" y="8122"/>
                  </a:lnTo>
                  <a:lnTo>
                    <a:pt x="6611" y="54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1435923" y="3423207"/>
              <a:ext cx="56077" cy="83354"/>
            </a:xfrm>
            <a:custGeom>
              <a:rect b="b" l="l" r="r" t="t"/>
              <a:pathLst>
                <a:path extrusionOk="0" h="5195" w="3495">
                  <a:moveTo>
                    <a:pt x="756" y="0"/>
                  </a:moveTo>
                  <a:lnTo>
                    <a:pt x="1" y="2645"/>
                  </a:lnTo>
                  <a:lnTo>
                    <a:pt x="2739" y="5194"/>
                  </a:lnTo>
                  <a:lnTo>
                    <a:pt x="3495" y="2550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385927" y="3376227"/>
              <a:ext cx="56077" cy="83354"/>
            </a:xfrm>
            <a:custGeom>
              <a:rect b="b" l="l" r="r" t="t"/>
              <a:pathLst>
                <a:path extrusionOk="0" h="5195" w="3495">
                  <a:moveTo>
                    <a:pt x="756" y="1"/>
                  </a:moveTo>
                  <a:lnTo>
                    <a:pt x="1" y="2645"/>
                  </a:lnTo>
                  <a:lnTo>
                    <a:pt x="2739" y="5195"/>
                  </a:lnTo>
                  <a:lnTo>
                    <a:pt x="3495" y="2551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235922" y="4264142"/>
              <a:ext cx="37898" cy="51537"/>
            </a:xfrm>
            <a:custGeom>
              <a:rect b="b" l="l" r="r" t="t"/>
              <a:pathLst>
                <a:path extrusionOk="0" h="3212" w="2362">
                  <a:moveTo>
                    <a:pt x="1795" y="0"/>
                  </a:moveTo>
                  <a:lnTo>
                    <a:pt x="1" y="2172"/>
                  </a:lnTo>
                  <a:lnTo>
                    <a:pt x="1795" y="3211"/>
                  </a:lnTo>
                  <a:lnTo>
                    <a:pt x="2361" y="1984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8026" y="4552037"/>
              <a:ext cx="43963" cy="45472"/>
            </a:xfrm>
            <a:custGeom>
              <a:rect b="b" l="l" r="r" t="t"/>
              <a:pathLst>
                <a:path extrusionOk="0" h="2834" w="2740">
                  <a:moveTo>
                    <a:pt x="2362" y="0"/>
                  </a:moveTo>
                  <a:lnTo>
                    <a:pt x="1" y="1794"/>
                  </a:lnTo>
                  <a:lnTo>
                    <a:pt x="1795" y="2833"/>
                  </a:lnTo>
                  <a:lnTo>
                    <a:pt x="2739" y="1511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175320" y="3561082"/>
              <a:ext cx="89403" cy="737926"/>
            </a:xfrm>
            <a:custGeom>
              <a:rect b="b" l="l" r="r" t="t"/>
              <a:pathLst>
                <a:path extrusionOk="0" h="45991" w="5572">
                  <a:moveTo>
                    <a:pt x="3400" y="1"/>
                  </a:moveTo>
                  <a:lnTo>
                    <a:pt x="1606" y="1040"/>
                  </a:lnTo>
                  <a:cubicBezTo>
                    <a:pt x="1606" y="1890"/>
                    <a:pt x="1511" y="2740"/>
                    <a:pt x="1417" y="3589"/>
                  </a:cubicBezTo>
                  <a:cubicBezTo>
                    <a:pt x="0" y="18982"/>
                    <a:pt x="756" y="33336"/>
                    <a:pt x="3778" y="45990"/>
                  </a:cubicBezTo>
                  <a:lnTo>
                    <a:pt x="5572" y="44952"/>
                  </a:lnTo>
                  <a:cubicBezTo>
                    <a:pt x="2550" y="32297"/>
                    <a:pt x="2172" y="18132"/>
                    <a:pt x="3589" y="2740"/>
                  </a:cubicBezTo>
                  <a:cubicBezTo>
                    <a:pt x="3589" y="1890"/>
                    <a:pt x="3305" y="851"/>
                    <a:pt x="3400" y="1"/>
                  </a:cubicBezTo>
                  <a:close/>
                </a:path>
              </a:pathLst>
            </a:custGeom>
            <a:solidFill>
              <a:srgbClr val="55A9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826823" y="3562606"/>
              <a:ext cx="431851" cy="259111"/>
            </a:xfrm>
            <a:custGeom>
              <a:rect b="b" l="l" r="r" t="t"/>
              <a:pathLst>
                <a:path extrusionOk="0" h="16149" w="26915">
                  <a:moveTo>
                    <a:pt x="25120" y="0"/>
                  </a:moveTo>
                  <a:cubicBezTo>
                    <a:pt x="24175" y="378"/>
                    <a:pt x="0" y="14166"/>
                    <a:pt x="0" y="14166"/>
                  </a:cubicBezTo>
                  <a:lnTo>
                    <a:pt x="567" y="16149"/>
                  </a:lnTo>
                  <a:cubicBezTo>
                    <a:pt x="567" y="16149"/>
                    <a:pt x="19737" y="5100"/>
                    <a:pt x="26914" y="945"/>
                  </a:cubicBezTo>
                  <a:cubicBezTo>
                    <a:pt x="26347" y="661"/>
                    <a:pt x="25686" y="284"/>
                    <a:pt x="25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48026" y="3612602"/>
              <a:ext cx="103057" cy="968236"/>
            </a:xfrm>
            <a:custGeom>
              <a:rect b="b" l="l" r="r" t="t"/>
              <a:pathLst>
                <a:path extrusionOk="0" h="60345" w="6423">
                  <a:moveTo>
                    <a:pt x="1795" y="1"/>
                  </a:moveTo>
                  <a:cubicBezTo>
                    <a:pt x="1228" y="284"/>
                    <a:pt x="567" y="662"/>
                    <a:pt x="1" y="945"/>
                  </a:cubicBezTo>
                  <a:cubicBezTo>
                    <a:pt x="4061" y="18132"/>
                    <a:pt x="4061" y="38530"/>
                    <a:pt x="1" y="60344"/>
                  </a:cubicBezTo>
                  <a:cubicBezTo>
                    <a:pt x="567" y="60061"/>
                    <a:pt x="1795" y="59872"/>
                    <a:pt x="2456" y="59589"/>
                  </a:cubicBezTo>
                  <a:cubicBezTo>
                    <a:pt x="6422" y="37680"/>
                    <a:pt x="5856" y="17093"/>
                    <a:pt x="1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1204105" y="3577753"/>
              <a:ext cx="89419" cy="737926"/>
            </a:xfrm>
            <a:custGeom>
              <a:rect b="b" l="l" r="r" t="t"/>
              <a:pathLst>
                <a:path extrusionOk="0" h="45991" w="5573">
                  <a:moveTo>
                    <a:pt x="3400" y="1"/>
                  </a:moveTo>
                  <a:lnTo>
                    <a:pt x="1606" y="1039"/>
                  </a:lnTo>
                  <a:cubicBezTo>
                    <a:pt x="1511" y="1889"/>
                    <a:pt x="1417" y="2739"/>
                    <a:pt x="1417" y="3589"/>
                  </a:cubicBezTo>
                  <a:cubicBezTo>
                    <a:pt x="0" y="18982"/>
                    <a:pt x="756" y="33336"/>
                    <a:pt x="3778" y="45990"/>
                  </a:cubicBezTo>
                  <a:lnTo>
                    <a:pt x="5572" y="44951"/>
                  </a:lnTo>
                  <a:cubicBezTo>
                    <a:pt x="2550" y="32297"/>
                    <a:pt x="1795" y="17943"/>
                    <a:pt x="3211" y="2550"/>
                  </a:cubicBezTo>
                  <a:cubicBezTo>
                    <a:pt x="3211" y="1701"/>
                    <a:pt x="3306" y="851"/>
                    <a:pt x="3400" y="1"/>
                  </a:cubicBezTo>
                  <a:close/>
                </a:path>
              </a:pathLst>
            </a:custGeom>
            <a:solidFill>
              <a:srgbClr val="69B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822282" y="3577753"/>
              <a:ext cx="436392" cy="290944"/>
            </a:xfrm>
            <a:custGeom>
              <a:rect b="b" l="l" r="r" t="t"/>
              <a:pathLst>
                <a:path extrusionOk="0" h="18133" w="27198">
                  <a:moveTo>
                    <a:pt x="27197" y="1"/>
                  </a:moveTo>
                  <a:lnTo>
                    <a:pt x="0" y="15771"/>
                  </a:lnTo>
                  <a:lnTo>
                    <a:pt x="0" y="18132"/>
                  </a:lnTo>
                  <a:lnTo>
                    <a:pt x="27008" y="2550"/>
                  </a:lnTo>
                  <a:cubicBezTo>
                    <a:pt x="27008" y="1701"/>
                    <a:pt x="27103" y="851"/>
                    <a:pt x="27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76811" y="3627765"/>
              <a:ext cx="93960" cy="969744"/>
            </a:xfrm>
            <a:custGeom>
              <a:rect b="b" l="l" r="r" t="t"/>
              <a:pathLst>
                <a:path extrusionOk="0" h="60439" w="5856">
                  <a:moveTo>
                    <a:pt x="1795" y="0"/>
                  </a:moveTo>
                  <a:cubicBezTo>
                    <a:pt x="1134" y="378"/>
                    <a:pt x="568" y="661"/>
                    <a:pt x="1" y="1039"/>
                  </a:cubicBezTo>
                  <a:cubicBezTo>
                    <a:pt x="4062" y="18226"/>
                    <a:pt x="4062" y="38529"/>
                    <a:pt x="1" y="60438"/>
                  </a:cubicBezTo>
                  <a:cubicBezTo>
                    <a:pt x="568" y="60060"/>
                    <a:pt x="1134" y="59683"/>
                    <a:pt x="1795" y="59399"/>
                  </a:cubicBezTo>
                  <a:cubicBezTo>
                    <a:pt x="5856" y="37490"/>
                    <a:pt x="5856" y="17187"/>
                    <a:pt x="17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48026" y="3612602"/>
              <a:ext cx="57602" cy="31833"/>
            </a:xfrm>
            <a:custGeom>
              <a:rect b="b" l="l" r="r" t="t"/>
              <a:pathLst>
                <a:path extrusionOk="0" h="1984" w="3590">
                  <a:moveTo>
                    <a:pt x="1795" y="1"/>
                  </a:moveTo>
                  <a:lnTo>
                    <a:pt x="1" y="945"/>
                  </a:lnTo>
                  <a:lnTo>
                    <a:pt x="1795" y="1984"/>
                  </a:lnTo>
                  <a:lnTo>
                    <a:pt x="3589" y="945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rgbClr val="69BB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49550" y="3723537"/>
              <a:ext cx="907618" cy="461823"/>
            </a:xfrm>
            <a:custGeom>
              <a:rect b="b" l="l" r="r" t="t"/>
              <a:pathLst>
                <a:path extrusionOk="0" h="28783" w="56567">
                  <a:moveTo>
                    <a:pt x="31443" y="1"/>
                  </a:moveTo>
                  <a:cubicBezTo>
                    <a:pt x="30991" y="1"/>
                    <a:pt x="30489" y="176"/>
                    <a:pt x="29936" y="453"/>
                  </a:cubicBezTo>
                  <a:lnTo>
                    <a:pt x="13410" y="9802"/>
                  </a:lnTo>
                  <a:lnTo>
                    <a:pt x="12654" y="10274"/>
                  </a:lnTo>
                  <a:lnTo>
                    <a:pt x="12560" y="10368"/>
                  </a:lnTo>
                  <a:lnTo>
                    <a:pt x="1228" y="16790"/>
                  </a:lnTo>
                  <a:cubicBezTo>
                    <a:pt x="850" y="16979"/>
                    <a:pt x="472" y="17356"/>
                    <a:pt x="0" y="17734"/>
                  </a:cubicBezTo>
                  <a:lnTo>
                    <a:pt x="1228" y="28783"/>
                  </a:lnTo>
                  <a:lnTo>
                    <a:pt x="21342" y="17356"/>
                  </a:lnTo>
                  <a:lnTo>
                    <a:pt x="34469" y="25383"/>
                  </a:lnTo>
                  <a:lnTo>
                    <a:pt x="35885" y="26233"/>
                  </a:lnTo>
                  <a:cubicBezTo>
                    <a:pt x="36019" y="26300"/>
                    <a:pt x="36200" y="26331"/>
                    <a:pt x="36425" y="26331"/>
                  </a:cubicBezTo>
                  <a:cubicBezTo>
                    <a:pt x="36834" y="26331"/>
                    <a:pt x="37386" y="26227"/>
                    <a:pt x="38057" y="26044"/>
                  </a:cubicBezTo>
                  <a:cubicBezTo>
                    <a:pt x="38624" y="25194"/>
                    <a:pt x="39285" y="24533"/>
                    <a:pt x="40040" y="24061"/>
                  </a:cubicBezTo>
                  <a:lnTo>
                    <a:pt x="56566" y="14429"/>
                  </a:lnTo>
                  <a:cubicBezTo>
                    <a:pt x="56472" y="14429"/>
                    <a:pt x="56472" y="14429"/>
                    <a:pt x="56472" y="14334"/>
                  </a:cubicBezTo>
                  <a:lnTo>
                    <a:pt x="47406" y="8857"/>
                  </a:lnTo>
                  <a:lnTo>
                    <a:pt x="32769" y="641"/>
                  </a:lnTo>
                  <a:lnTo>
                    <a:pt x="32769" y="547"/>
                  </a:lnTo>
                  <a:cubicBezTo>
                    <a:pt x="32486" y="264"/>
                    <a:pt x="32202" y="169"/>
                    <a:pt x="31919" y="75"/>
                  </a:cubicBezTo>
                  <a:cubicBezTo>
                    <a:pt x="31767" y="24"/>
                    <a:pt x="31609" y="1"/>
                    <a:pt x="31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1402598" y="4174739"/>
              <a:ext cx="292452" cy="198509"/>
            </a:xfrm>
            <a:custGeom>
              <a:rect b="b" l="l" r="r" t="t"/>
              <a:pathLst>
                <a:path extrusionOk="0" h="12372" w="18227">
                  <a:moveTo>
                    <a:pt x="3683" y="2551"/>
                  </a:moveTo>
                  <a:lnTo>
                    <a:pt x="0" y="5384"/>
                  </a:lnTo>
                  <a:cubicBezTo>
                    <a:pt x="95" y="8783"/>
                    <a:pt x="95" y="10389"/>
                    <a:pt x="1417" y="11239"/>
                  </a:cubicBezTo>
                  <a:cubicBezTo>
                    <a:pt x="2928" y="12372"/>
                    <a:pt x="5666" y="11522"/>
                    <a:pt x="7272" y="10766"/>
                  </a:cubicBezTo>
                  <a:lnTo>
                    <a:pt x="7649" y="9444"/>
                  </a:lnTo>
                  <a:cubicBezTo>
                    <a:pt x="9255" y="9255"/>
                    <a:pt x="8877" y="9728"/>
                    <a:pt x="10577" y="8783"/>
                  </a:cubicBezTo>
                  <a:cubicBezTo>
                    <a:pt x="13410" y="7178"/>
                    <a:pt x="17565" y="4817"/>
                    <a:pt x="18132" y="1984"/>
                  </a:cubicBezTo>
                  <a:cubicBezTo>
                    <a:pt x="18226" y="1229"/>
                    <a:pt x="17660" y="1"/>
                    <a:pt x="16998" y="95"/>
                  </a:cubicBezTo>
                  <a:lnTo>
                    <a:pt x="8783" y="1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184402" y="3651993"/>
              <a:ext cx="509124" cy="643982"/>
            </a:xfrm>
            <a:custGeom>
              <a:rect b="b" l="l" r="r" t="t"/>
              <a:pathLst>
                <a:path extrusionOk="0" h="40136" w="31731">
                  <a:moveTo>
                    <a:pt x="1" y="9256"/>
                  </a:moveTo>
                  <a:lnTo>
                    <a:pt x="13410" y="39097"/>
                  </a:lnTo>
                  <a:lnTo>
                    <a:pt x="13410" y="39097"/>
                  </a:lnTo>
                  <a:cubicBezTo>
                    <a:pt x="13316" y="39380"/>
                    <a:pt x="13410" y="39475"/>
                    <a:pt x="13599" y="39663"/>
                  </a:cubicBezTo>
                  <a:cubicBezTo>
                    <a:pt x="14449" y="40136"/>
                    <a:pt x="17377" y="39286"/>
                    <a:pt x="20021" y="37775"/>
                  </a:cubicBezTo>
                  <a:cubicBezTo>
                    <a:pt x="21060" y="37114"/>
                    <a:pt x="22004" y="36453"/>
                    <a:pt x="22571" y="35886"/>
                  </a:cubicBezTo>
                  <a:cubicBezTo>
                    <a:pt x="22948" y="35697"/>
                    <a:pt x="23232" y="35414"/>
                    <a:pt x="23609" y="35225"/>
                  </a:cubicBezTo>
                  <a:cubicBezTo>
                    <a:pt x="23609" y="35225"/>
                    <a:pt x="31731" y="4912"/>
                    <a:pt x="23987" y="1606"/>
                  </a:cubicBezTo>
                  <a:cubicBezTo>
                    <a:pt x="20115" y="1"/>
                    <a:pt x="1" y="9256"/>
                    <a:pt x="1" y="9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729884" y="4183836"/>
              <a:ext cx="293960" cy="186379"/>
            </a:xfrm>
            <a:custGeom>
              <a:rect b="b" l="l" r="r" t="t"/>
              <a:pathLst>
                <a:path extrusionOk="0" h="11616" w="18321">
                  <a:moveTo>
                    <a:pt x="3966" y="1889"/>
                  </a:moveTo>
                  <a:lnTo>
                    <a:pt x="189" y="4533"/>
                  </a:lnTo>
                  <a:cubicBezTo>
                    <a:pt x="95" y="7933"/>
                    <a:pt x="0" y="9633"/>
                    <a:pt x="1322" y="10483"/>
                  </a:cubicBezTo>
                  <a:cubicBezTo>
                    <a:pt x="2833" y="11616"/>
                    <a:pt x="5572" y="10860"/>
                    <a:pt x="7177" y="10199"/>
                  </a:cubicBezTo>
                  <a:lnTo>
                    <a:pt x="7649" y="8972"/>
                  </a:lnTo>
                  <a:cubicBezTo>
                    <a:pt x="9916" y="8688"/>
                    <a:pt x="9255" y="9066"/>
                    <a:pt x="11521" y="7933"/>
                  </a:cubicBezTo>
                  <a:cubicBezTo>
                    <a:pt x="14260" y="6516"/>
                    <a:pt x="17565" y="4533"/>
                    <a:pt x="18226" y="1984"/>
                  </a:cubicBezTo>
                  <a:cubicBezTo>
                    <a:pt x="18320" y="1323"/>
                    <a:pt x="17848" y="0"/>
                    <a:pt x="17187" y="95"/>
                  </a:cubicBezTo>
                  <a:lnTo>
                    <a:pt x="9160" y="1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517753" y="3744428"/>
              <a:ext cx="340940" cy="548514"/>
            </a:xfrm>
            <a:custGeom>
              <a:rect b="b" l="l" r="r" t="t"/>
              <a:pathLst>
                <a:path extrusionOk="0" h="34186" w="21249">
                  <a:moveTo>
                    <a:pt x="0" y="6233"/>
                  </a:moveTo>
                  <a:cubicBezTo>
                    <a:pt x="189" y="8500"/>
                    <a:pt x="284" y="10860"/>
                    <a:pt x="378" y="13221"/>
                  </a:cubicBezTo>
                  <a:lnTo>
                    <a:pt x="13977" y="34186"/>
                  </a:lnTo>
                  <a:cubicBezTo>
                    <a:pt x="13977" y="34186"/>
                    <a:pt x="18604" y="33997"/>
                    <a:pt x="20115" y="28897"/>
                  </a:cubicBezTo>
                  <a:cubicBezTo>
                    <a:pt x="21248" y="24365"/>
                    <a:pt x="11238" y="5667"/>
                    <a:pt x="11238" y="5667"/>
                  </a:cubicBezTo>
                  <a:cubicBezTo>
                    <a:pt x="11427" y="0"/>
                    <a:pt x="95" y="1134"/>
                    <a:pt x="0" y="6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61674" y="3747461"/>
              <a:ext cx="640950" cy="381839"/>
            </a:xfrm>
            <a:custGeom>
              <a:rect b="b" l="l" r="r" t="t"/>
              <a:pathLst>
                <a:path extrusionOk="0" h="23798" w="39947">
                  <a:moveTo>
                    <a:pt x="4345" y="4533"/>
                  </a:moveTo>
                  <a:lnTo>
                    <a:pt x="1134" y="6233"/>
                  </a:lnTo>
                  <a:cubicBezTo>
                    <a:pt x="1" y="11332"/>
                    <a:pt x="662" y="15015"/>
                    <a:pt x="3023" y="17565"/>
                  </a:cubicBezTo>
                  <a:cubicBezTo>
                    <a:pt x="6517" y="21059"/>
                    <a:pt x="13599" y="23798"/>
                    <a:pt x="20210" y="22287"/>
                  </a:cubicBezTo>
                  <a:cubicBezTo>
                    <a:pt x="25120" y="21154"/>
                    <a:pt x="28897" y="15960"/>
                    <a:pt x="34564" y="11899"/>
                  </a:cubicBezTo>
                  <a:lnTo>
                    <a:pt x="39663" y="9255"/>
                  </a:lnTo>
                  <a:cubicBezTo>
                    <a:pt x="39946" y="4061"/>
                    <a:pt x="39569" y="2361"/>
                    <a:pt x="37208" y="1511"/>
                  </a:cubicBezTo>
                  <a:cubicBezTo>
                    <a:pt x="32580" y="0"/>
                    <a:pt x="23137" y="2267"/>
                    <a:pt x="17093" y="5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199821" y="3282284"/>
              <a:ext cx="14120" cy="18404"/>
            </a:xfrm>
            <a:custGeom>
              <a:rect b="b" l="l" r="r" t="t"/>
              <a:pathLst>
                <a:path extrusionOk="0" h="1147" w="880">
                  <a:moveTo>
                    <a:pt x="173" y="1"/>
                  </a:moveTo>
                  <a:cubicBezTo>
                    <a:pt x="79" y="1"/>
                    <a:pt x="79" y="662"/>
                    <a:pt x="79" y="662"/>
                  </a:cubicBezTo>
                  <a:cubicBezTo>
                    <a:pt x="79" y="748"/>
                    <a:pt x="0" y="1147"/>
                    <a:pt x="129" y="1147"/>
                  </a:cubicBezTo>
                  <a:cubicBezTo>
                    <a:pt x="141" y="1147"/>
                    <a:pt x="156" y="1143"/>
                    <a:pt x="173" y="1134"/>
                  </a:cubicBezTo>
                  <a:cubicBezTo>
                    <a:pt x="267" y="1134"/>
                    <a:pt x="173" y="851"/>
                    <a:pt x="456" y="662"/>
                  </a:cubicBezTo>
                  <a:cubicBezTo>
                    <a:pt x="512" y="606"/>
                    <a:pt x="560" y="591"/>
                    <a:pt x="602" y="591"/>
                  </a:cubicBezTo>
                  <a:cubicBezTo>
                    <a:pt x="647" y="591"/>
                    <a:pt x="684" y="608"/>
                    <a:pt x="719" y="608"/>
                  </a:cubicBezTo>
                  <a:cubicBezTo>
                    <a:pt x="761" y="608"/>
                    <a:pt x="797" y="583"/>
                    <a:pt x="834" y="473"/>
                  </a:cubicBezTo>
                  <a:cubicBezTo>
                    <a:pt x="871" y="362"/>
                    <a:pt x="879" y="324"/>
                    <a:pt x="864" y="324"/>
                  </a:cubicBezTo>
                  <a:cubicBezTo>
                    <a:pt x="840" y="324"/>
                    <a:pt x="760" y="416"/>
                    <a:pt x="645" y="473"/>
                  </a:cubicBezTo>
                  <a:cubicBezTo>
                    <a:pt x="551" y="473"/>
                    <a:pt x="551" y="473"/>
                    <a:pt x="456" y="284"/>
                  </a:cubicBezTo>
                  <a:cubicBezTo>
                    <a:pt x="362" y="1"/>
                    <a:pt x="267" y="1"/>
                    <a:pt x="173" y="1"/>
                  </a:cubicBezTo>
                  <a:close/>
                </a:path>
              </a:pathLst>
            </a:custGeom>
            <a:solidFill>
              <a:srgbClr val="F6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46117" y="3417030"/>
              <a:ext cx="638318" cy="653176"/>
            </a:xfrm>
            <a:custGeom>
              <a:rect b="b" l="l" r="r" t="t"/>
              <a:pathLst>
                <a:path extrusionOk="0" h="40709" w="39783">
                  <a:moveTo>
                    <a:pt x="10767" y="0"/>
                  </a:moveTo>
                  <a:cubicBezTo>
                    <a:pt x="0" y="0"/>
                    <a:pt x="5314" y="12190"/>
                    <a:pt x="5314" y="12190"/>
                  </a:cubicBezTo>
                  <a:cubicBezTo>
                    <a:pt x="5314" y="12190"/>
                    <a:pt x="11452" y="30321"/>
                    <a:pt x="16174" y="35043"/>
                  </a:cubicBezTo>
                  <a:cubicBezTo>
                    <a:pt x="20895" y="39765"/>
                    <a:pt x="28733" y="40709"/>
                    <a:pt x="28733" y="40709"/>
                  </a:cubicBezTo>
                  <a:cubicBezTo>
                    <a:pt x="37232" y="40709"/>
                    <a:pt x="39782" y="34382"/>
                    <a:pt x="35721" y="29566"/>
                  </a:cubicBezTo>
                  <a:cubicBezTo>
                    <a:pt x="31755" y="24844"/>
                    <a:pt x="33077" y="20972"/>
                    <a:pt x="33738" y="19178"/>
                  </a:cubicBezTo>
                  <a:cubicBezTo>
                    <a:pt x="34399" y="17289"/>
                    <a:pt x="35438" y="9168"/>
                    <a:pt x="28733" y="6618"/>
                  </a:cubicBezTo>
                  <a:cubicBezTo>
                    <a:pt x="22123" y="4068"/>
                    <a:pt x="19479" y="1330"/>
                    <a:pt x="14474" y="385"/>
                  </a:cubicBezTo>
                  <a:cubicBezTo>
                    <a:pt x="13065" y="121"/>
                    <a:pt x="11837" y="0"/>
                    <a:pt x="10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31372" y="3389866"/>
              <a:ext cx="180314" cy="153182"/>
            </a:xfrm>
            <a:custGeom>
              <a:rect b="b" l="l" r="r" t="t"/>
              <a:pathLst>
                <a:path extrusionOk="0" h="9547" w="11238">
                  <a:moveTo>
                    <a:pt x="4911" y="1"/>
                  </a:moveTo>
                  <a:cubicBezTo>
                    <a:pt x="4911" y="1"/>
                    <a:pt x="0" y="3684"/>
                    <a:pt x="1417" y="6611"/>
                  </a:cubicBezTo>
                  <a:cubicBezTo>
                    <a:pt x="2546" y="8870"/>
                    <a:pt x="4837" y="9546"/>
                    <a:pt x="6671" y="9546"/>
                  </a:cubicBezTo>
                  <a:cubicBezTo>
                    <a:pt x="7290" y="9546"/>
                    <a:pt x="7858" y="9469"/>
                    <a:pt x="8310" y="9350"/>
                  </a:cubicBezTo>
                  <a:cubicBezTo>
                    <a:pt x="9727" y="8972"/>
                    <a:pt x="11238" y="7650"/>
                    <a:pt x="11238" y="7650"/>
                  </a:cubicBezTo>
                  <a:lnTo>
                    <a:pt x="11144" y="2645"/>
                  </a:lnTo>
                  <a:lnTo>
                    <a:pt x="4911" y="1"/>
                  </a:ln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957124" y="3212584"/>
              <a:ext cx="265176" cy="248393"/>
            </a:xfrm>
            <a:custGeom>
              <a:rect b="b" l="l" r="r" t="t"/>
              <a:pathLst>
                <a:path extrusionOk="0" h="15481" w="16527">
                  <a:moveTo>
                    <a:pt x="14544" y="1"/>
                  </a:moveTo>
                  <a:lnTo>
                    <a:pt x="1" y="851"/>
                  </a:lnTo>
                  <a:cubicBezTo>
                    <a:pt x="1" y="851"/>
                    <a:pt x="3306" y="12844"/>
                    <a:pt x="4817" y="13694"/>
                  </a:cubicBezTo>
                  <a:cubicBezTo>
                    <a:pt x="5788" y="14277"/>
                    <a:pt x="9466" y="15480"/>
                    <a:pt x="12048" y="15480"/>
                  </a:cubicBezTo>
                  <a:cubicBezTo>
                    <a:pt x="13233" y="15480"/>
                    <a:pt x="14187" y="15227"/>
                    <a:pt x="14544" y="14544"/>
                  </a:cubicBezTo>
                  <a:cubicBezTo>
                    <a:pt x="15677" y="12372"/>
                    <a:pt x="15866" y="10294"/>
                    <a:pt x="15582" y="8406"/>
                  </a:cubicBezTo>
                  <a:cubicBezTo>
                    <a:pt x="15299" y="6517"/>
                    <a:pt x="16527" y="6517"/>
                    <a:pt x="16527" y="4439"/>
                  </a:cubicBezTo>
                  <a:cubicBezTo>
                    <a:pt x="16527" y="2362"/>
                    <a:pt x="14544" y="1"/>
                    <a:pt x="14544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899555" y="3135071"/>
              <a:ext cx="324269" cy="327623"/>
            </a:xfrm>
            <a:custGeom>
              <a:rect b="b" l="l" r="r" t="t"/>
              <a:pathLst>
                <a:path extrusionOk="0" h="20419" w="20210">
                  <a:moveTo>
                    <a:pt x="9789" y="1"/>
                  </a:moveTo>
                  <a:cubicBezTo>
                    <a:pt x="8830" y="1"/>
                    <a:pt x="7779" y="259"/>
                    <a:pt x="6611" y="960"/>
                  </a:cubicBezTo>
                  <a:cubicBezTo>
                    <a:pt x="6611" y="960"/>
                    <a:pt x="4627" y="1905"/>
                    <a:pt x="3778" y="3321"/>
                  </a:cubicBezTo>
                  <a:cubicBezTo>
                    <a:pt x="3683" y="3510"/>
                    <a:pt x="0" y="5871"/>
                    <a:pt x="567" y="9365"/>
                  </a:cubicBezTo>
                  <a:cubicBezTo>
                    <a:pt x="1133" y="12859"/>
                    <a:pt x="2739" y="18431"/>
                    <a:pt x="4627" y="19753"/>
                  </a:cubicBezTo>
                  <a:cubicBezTo>
                    <a:pt x="5313" y="20258"/>
                    <a:pt x="6275" y="20418"/>
                    <a:pt x="7229" y="20418"/>
                  </a:cubicBezTo>
                  <a:cubicBezTo>
                    <a:pt x="8768" y="20418"/>
                    <a:pt x="10285" y="20000"/>
                    <a:pt x="10577" y="19942"/>
                  </a:cubicBezTo>
                  <a:cubicBezTo>
                    <a:pt x="11049" y="19847"/>
                    <a:pt x="12843" y="15125"/>
                    <a:pt x="12843" y="15125"/>
                  </a:cubicBezTo>
                  <a:cubicBezTo>
                    <a:pt x="12843" y="15125"/>
                    <a:pt x="13599" y="14559"/>
                    <a:pt x="15015" y="14370"/>
                  </a:cubicBezTo>
                  <a:cubicBezTo>
                    <a:pt x="15015" y="14370"/>
                    <a:pt x="16526" y="10404"/>
                    <a:pt x="17659" y="9176"/>
                  </a:cubicBezTo>
                  <a:cubicBezTo>
                    <a:pt x="18793" y="8043"/>
                    <a:pt x="20209" y="7854"/>
                    <a:pt x="19831" y="5965"/>
                  </a:cubicBezTo>
                  <a:cubicBezTo>
                    <a:pt x="19454" y="4171"/>
                    <a:pt x="17187" y="2660"/>
                    <a:pt x="15110" y="1810"/>
                  </a:cubicBezTo>
                  <a:cubicBezTo>
                    <a:pt x="13610" y="1288"/>
                    <a:pt x="11929" y="1"/>
                    <a:pt x="9789" y="1"/>
                  </a:cubicBezTo>
                  <a:close/>
                </a:path>
              </a:pathLst>
            </a:custGeom>
            <a:solidFill>
              <a:srgbClr val="9965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095015" y="3331141"/>
              <a:ext cx="48504" cy="72475"/>
            </a:xfrm>
            <a:custGeom>
              <a:rect b="b" l="l" r="r" t="t"/>
              <a:pathLst>
                <a:path extrusionOk="0" h="4517" w="3023">
                  <a:moveTo>
                    <a:pt x="1041" y="0"/>
                  </a:moveTo>
                  <a:cubicBezTo>
                    <a:pt x="977" y="0"/>
                    <a:pt x="913" y="22"/>
                    <a:pt x="850" y="72"/>
                  </a:cubicBezTo>
                  <a:cubicBezTo>
                    <a:pt x="378" y="450"/>
                    <a:pt x="0" y="1206"/>
                    <a:pt x="189" y="2244"/>
                  </a:cubicBezTo>
                  <a:cubicBezTo>
                    <a:pt x="378" y="3283"/>
                    <a:pt x="945" y="4511"/>
                    <a:pt x="1511" y="4511"/>
                  </a:cubicBezTo>
                  <a:cubicBezTo>
                    <a:pt x="1676" y="4511"/>
                    <a:pt x="1812" y="4517"/>
                    <a:pt x="1927" y="4517"/>
                  </a:cubicBezTo>
                  <a:cubicBezTo>
                    <a:pt x="2272" y="4517"/>
                    <a:pt x="2432" y="4464"/>
                    <a:pt x="2644" y="4039"/>
                  </a:cubicBezTo>
                  <a:cubicBezTo>
                    <a:pt x="3022" y="3566"/>
                    <a:pt x="2739" y="2905"/>
                    <a:pt x="2739" y="2905"/>
                  </a:cubicBezTo>
                  <a:lnTo>
                    <a:pt x="1889" y="1017"/>
                  </a:lnTo>
                  <a:cubicBezTo>
                    <a:pt x="1889" y="935"/>
                    <a:pt x="1463" y="0"/>
                    <a:pt x="1041" y="0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168052" y="3473203"/>
              <a:ext cx="363355" cy="431097"/>
            </a:xfrm>
            <a:custGeom>
              <a:rect b="b" l="l" r="r" t="t"/>
              <a:pathLst>
                <a:path extrusionOk="0" h="26868" w="22646">
                  <a:moveTo>
                    <a:pt x="20851" y="1"/>
                  </a:moveTo>
                  <a:cubicBezTo>
                    <a:pt x="20851" y="1"/>
                    <a:pt x="20568" y="1323"/>
                    <a:pt x="20284" y="1984"/>
                  </a:cubicBezTo>
                  <a:cubicBezTo>
                    <a:pt x="19246" y="4722"/>
                    <a:pt x="18773" y="4534"/>
                    <a:pt x="18112" y="4817"/>
                  </a:cubicBezTo>
                  <a:cubicBezTo>
                    <a:pt x="17962" y="4867"/>
                    <a:pt x="17804" y="4887"/>
                    <a:pt x="17644" y="4887"/>
                  </a:cubicBezTo>
                  <a:cubicBezTo>
                    <a:pt x="16898" y="4887"/>
                    <a:pt x="16129" y="4439"/>
                    <a:pt x="16129" y="4439"/>
                  </a:cubicBezTo>
                  <a:lnTo>
                    <a:pt x="15752" y="8311"/>
                  </a:lnTo>
                  <a:cubicBezTo>
                    <a:pt x="15752" y="8311"/>
                    <a:pt x="16129" y="9539"/>
                    <a:pt x="16129" y="10861"/>
                  </a:cubicBezTo>
                  <a:cubicBezTo>
                    <a:pt x="16129" y="12277"/>
                    <a:pt x="14146" y="17754"/>
                    <a:pt x="14146" y="17754"/>
                  </a:cubicBezTo>
                  <a:cubicBezTo>
                    <a:pt x="14146" y="17754"/>
                    <a:pt x="12824" y="16810"/>
                    <a:pt x="8386" y="9350"/>
                  </a:cubicBezTo>
                  <a:cubicBezTo>
                    <a:pt x="6345" y="5889"/>
                    <a:pt x="5158" y="4971"/>
                    <a:pt x="4474" y="4971"/>
                  </a:cubicBezTo>
                  <a:cubicBezTo>
                    <a:pt x="3702" y="4971"/>
                    <a:pt x="3570" y="6139"/>
                    <a:pt x="3570" y="6139"/>
                  </a:cubicBezTo>
                  <a:cubicBezTo>
                    <a:pt x="1" y="11538"/>
                    <a:pt x="11329" y="26868"/>
                    <a:pt x="15987" y="26868"/>
                  </a:cubicBezTo>
                  <a:cubicBezTo>
                    <a:pt x="16136" y="26868"/>
                    <a:pt x="16278" y="26852"/>
                    <a:pt x="16413" y="26820"/>
                  </a:cubicBezTo>
                  <a:cubicBezTo>
                    <a:pt x="20851" y="25781"/>
                    <a:pt x="19623" y="15299"/>
                    <a:pt x="19529" y="12088"/>
                  </a:cubicBezTo>
                  <a:cubicBezTo>
                    <a:pt x="19529" y="9916"/>
                    <a:pt x="19812" y="9444"/>
                    <a:pt x="21512" y="7367"/>
                  </a:cubicBezTo>
                  <a:cubicBezTo>
                    <a:pt x="22173" y="6517"/>
                    <a:pt x="22645" y="2928"/>
                    <a:pt x="22173" y="1984"/>
                  </a:cubicBezTo>
                  <a:cubicBezTo>
                    <a:pt x="21701" y="1039"/>
                    <a:pt x="20851" y="1"/>
                    <a:pt x="20851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105621" y="3538137"/>
              <a:ext cx="268208" cy="242665"/>
            </a:xfrm>
            <a:custGeom>
              <a:rect b="b" l="l" r="r" t="t"/>
              <a:pathLst>
                <a:path extrusionOk="0" h="15124" w="16716">
                  <a:moveTo>
                    <a:pt x="7567" y="0"/>
                  </a:moveTo>
                  <a:cubicBezTo>
                    <a:pt x="6639" y="0"/>
                    <a:pt x="6138" y="392"/>
                    <a:pt x="6138" y="392"/>
                  </a:cubicBezTo>
                  <a:cubicBezTo>
                    <a:pt x="0" y="2281"/>
                    <a:pt x="6988" y="14180"/>
                    <a:pt x="6988" y="14180"/>
                  </a:cubicBezTo>
                  <a:cubicBezTo>
                    <a:pt x="6988" y="14180"/>
                    <a:pt x="7649" y="15124"/>
                    <a:pt x="10860" y="15124"/>
                  </a:cubicBezTo>
                  <a:cubicBezTo>
                    <a:pt x="14071" y="15124"/>
                    <a:pt x="16715" y="9363"/>
                    <a:pt x="16715" y="9363"/>
                  </a:cubicBezTo>
                  <a:cubicBezTo>
                    <a:pt x="16715" y="9363"/>
                    <a:pt x="15676" y="6058"/>
                    <a:pt x="11993" y="2375"/>
                  </a:cubicBezTo>
                  <a:cubicBezTo>
                    <a:pt x="10078" y="460"/>
                    <a:pt x="8572" y="0"/>
                    <a:pt x="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402598" y="3486842"/>
              <a:ext cx="53045" cy="157594"/>
            </a:xfrm>
            <a:custGeom>
              <a:rect b="b" l="l" r="r" t="t"/>
              <a:pathLst>
                <a:path extrusionOk="0" h="9822" w="3306">
                  <a:moveTo>
                    <a:pt x="1795" y="1"/>
                  </a:moveTo>
                  <a:cubicBezTo>
                    <a:pt x="1606" y="1"/>
                    <a:pt x="1228" y="378"/>
                    <a:pt x="1228" y="378"/>
                  </a:cubicBezTo>
                  <a:cubicBezTo>
                    <a:pt x="1228" y="378"/>
                    <a:pt x="850" y="3023"/>
                    <a:pt x="850" y="3589"/>
                  </a:cubicBezTo>
                  <a:cubicBezTo>
                    <a:pt x="850" y="4250"/>
                    <a:pt x="0" y="6044"/>
                    <a:pt x="284" y="6894"/>
                  </a:cubicBezTo>
                  <a:cubicBezTo>
                    <a:pt x="567" y="7839"/>
                    <a:pt x="2172" y="9822"/>
                    <a:pt x="2172" y="9822"/>
                  </a:cubicBezTo>
                  <a:lnTo>
                    <a:pt x="3306" y="5006"/>
                  </a:lnTo>
                  <a:cubicBezTo>
                    <a:pt x="3306" y="5006"/>
                    <a:pt x="2361" y="3684"/>
                    <a:pt x="2267" y="3306"/>
                  </a:cubicBezTo>
                  <a:cubicBezTo>
                    <a:pt x="2172" y="2928"/>
                    <a:pt x="2267" y="2456"/>
                    <a:pt x="2456" y="1417"/>
                  </a:cubicBezTo>
                  <a:cubicBezTo>
                    <a:pt x="2644" y="473"/>
                    <a:pt x="2172" y="1"/>
                    <a:pt x="1795" y="1"/>
                  </a:cubicBezTo>
                  <a:close/>
                </a:path>
              </a:pathLst>
            </a:custGeom>
            <a:solidFill>
              <a:srgbClr val="F2B3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13176" y="3574640"/>
              <a:ext cx="478815" cy="836506"/>
            </a:xfrm>
            <a:custGeom>
              <a:rect b="b" l="l" r="r" t="t"/>
              <a:pathLst>
                <a:path extrusionOk="0" h="52135" w="29842">
                  <a:moveTo>
                    <a:pt x="8426" y="1"/>
                  </a:moveTo>
                  <a:cubicBezTo>
                    <a:pt x="7866" y="1"/>
                    <a:pt x="7211" y="216"/>
                    <a:pt x="6422" y="667"/>
                  </a:cubicBezTo>
                  <a:lnTo>
                    <a:pt x="2834" y="2744"/>
                  </a:lnTo>
                  <a:cubicBezTo>
                    <a:pt x="2173" y="3122"/>
                    <a:pt x="1512" y="3972"/>
                    <a:pt x="945" y="4916"/>
                  </a:cubicBezTo>
                  <a:cubicBezTo>
                    <a:pt x="378" y="5955"/>
                    <a:pt x="1" y="6900"/>
                    <a:pt x="1" y="7655"/>
                  </a:cubicBezTo>
                  <a:lnTo>
                    <a:pt x="3495" y="38535"/>
                  </a:lnTo>
                  <a:cubicBezTo>
                    <a:pt x="3503" y="38527"/>
                    <a:pt x="3517" y="38523"/>
                    <a:pt x="3537" y="38523"/>
                  </a:cubicBezTo>
                  <a:cubicBezTo>
                    <a:pt x="4730" y="38523"/>
                    <a:pt x="27146" y="51714"/>
                    <a:pt x="27842" y="52124"/>
                  </a:cubicBezTo>
                  <a:lnTo>
                    <a:pt x="27842" y="52124"/>
                  </a:lnTo>
                  <a:cubicBezTo>
                    <a:pt x="27449" y="51435"/>
                    <a:pt x="29842" y="17183"/>
                    <a:pt x="29842" y="16437"/>
                  </a:cubicBezTo>
                  <a:cubicBezTo>
                    <a:pt x="29842" y="16437"/>
                    <a:pt x="9255" y="950"/>
                    <a:pt x="9444" y="289"/>
                  </a:cubicBezTo>
                  <a:cubicBezTo>
                    <a:pt x="9140" y="99"/>
                    <a:pt x="8804" y="1"/>
                    <a:pt x="8426" y="1"/>
                  </a:cubicBezTo>
                  <a:close/>
                  <a:moveTo>
                    <a:pt x="27842" y="52124"/>
                  </a:moveTo>
                  <a:cubicBezTo>
                    <a:pt x="27846" y="52131"/>
                    <a:pt x="27851" y="52134"/>
                    <a:pt x="27855" y="52134"/>
                  </a:cubicBezTo>
                  <a:cubicBezTo>
                    <a:pt x="27856" y="52134"/>
                    <a:pt x="27858" y="52134"/>
                    <a:pt x="27859" y="52134"/>
                  </a:cubicBezTo>
                  <a:cubicBezTo>
                    <a:pt x="27859" y="52134"/>
                    <a:pt x="27853" y="52130"/>
                    <a:pt x="27842" y="52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138946" y="3949034"/>
              <a:ext cx="536400" cy="462096"/>
            </a:xfrm>
            <a:custGeom>
              <a:rect b="b" l="l" r="r" t="t"/>
              <a:pathLst>
                <a:path extrusionOk="0" h="28800" w="33431">
                  <a:moveTo>
                    <a:pt x="31425" y="0"/>
                  </a:moveTo>
                  <a:cubicBezTo>
                    <a:pt x="30969" y="0"/>
                    <a:pt x="30453" y="147"/>
                    <a:pt x="29936" y="469"/>
                  </a:cubicBezTo>
                  <a:lnTo>
                    <a:pt x="13505" y="9818"/>
                  </a:lnTo>
                  <a:lnTo>
                    <a:pt x="12749" y="10290"/>
                  </a:lnTo>
                  <a:lnTo>
                    <a:pt x="12655" y="10290"/>
                  </a:lnTo>
                  <a:lnTo>
                    <a:pt x="1323" y="16806"/>
                  </a:lnTo>
                  <a:cubicBezTo>
                    <a:pt x="945" y="16995"/>
                    <a:pt x="473" y="17279"/>
                    <a:pt x="1" y="17751"/>
                  </a:cubicBezTo>
                  <a:lnTo>
                    <a:pt x="1323" y="28800"/>
                  </a:lnTo>
                  <a:lnTo>
                    <a:pt x="29936" y="12462"/>
                  </a:lnTo>
                  <a:cubicBezTo>
                    <a:pt x="30503" y="12179"/>
                    <a:pt x="31070" y="11707"/>
                    <a:pt x="31542" y="11140"/>
                  </a:cubicBezTo>
                  <a:cubicBezTo>
                    <a:pt x="32675" y="9818"/>
                    <a:pt x="33430" y="8024"/>
                    <a:pt x="33430" y="6513"/>
                  </a:cubicBezTo>
                  <a:lnTo>
                    <a:pt x="33430" y="2452"/>
                  </a:lnTo>
                  <a:cubicBezTo>
                    <a:pt x="33430" y="1130"/>
                    <a:pt x="32864" y="280"/>
                    <a:pt x="32014" y="92"/>
                  </a:cubicBezTo>
                  <a:cubicBezTo>
                    <a:pt x="31835" y="32"/>
                    <a:pt x="31636" y="0"/>
                    <a:pt x="31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04097" y="3797152"/>
              <a:ext cx="237899" cy="436697"/>
            </a:xfrm>
            <a:custGeom>
              <a:rect b="b" l="l" r="r" t="t"/>
              <a:pathLst>
                <a:path extrusionOk="0" h="27217" w="14827">
                  <a:moveTo>
                    <a:pt x="14827" y="19756"/>
                  </a:moveTo>
                  <a:lnTo>
                    <a:pt x="14791" y="19777"/>
                  </a:lnTo>
                  <a:lnTo>
                    <a:pt x="14791" y="19777"/>
                  </a:lnTo>
                  <a:cubicBezTo>
                    <a:pt x="14803" y="19771"/>
                    <a:pt x="14815" y="19764"/>
                    <a:pt x="14827" y="19756"/>
                  </a:cubicBezTo>
                  <a:close/>
                  <a:moveTo>
                    <a:pt x="8667" y="0"/>
                  </a:moveTo>
                  <a:cubicBezTo>
                    <a:pt x="8081" y="0"/>
                    <a:pt x="7343" y="343"/>
                    <a:pt x="6422" y="870"/>
                  </a:cubicBezTo>
                  <a:lnTo>
                    <a:pt x="2834" y="2947"/>
                  </a:lnTo>
                  <a:cubicBezTo>
                    <a:pt x="2173" y="3325"/>
                    <a:pt x="1512" y="4175"/>
                    <a:pt x="945" y="5119"/>
                  </a:cubicBezTo>
                  <a:cubicBezTo>
                    <a:pt x="379" y="6063"/>
                    <a:pt x="1" y="7102"/>
                    <a:pt x="1" y="7858"/>
                  </a:cubicBezTo>
                  <a:lnTo>
                    <a:pt x="2173" y="27217"/>
                  </a:lnTo>
                  <a:cubicBezTo>
                    <a:pt x="2645" y="26745"/>
                    <a:pt x="3117" y="26461"/>
                    <a:pt x="3495" y="26272"/>
                  </a:cubicBezTo>
                  <a:lnTo>
                    <a:pt x="14791" y="19777"/>
                  </a:lnTo>
                  <a:lnTo>
                    <a:pt x="14791" y="19777"/>
                  </a:lnTo>
                  <a:cubicBezTo>
                    <a:pt x="14685" y="19836"/>
                    <a:pt x="14589" y="19864"/>
                    <a:pt x="14504" y="19864"/>
                  </a:cubicBezTo>
                  <a:cubicBezTo>
                    <a:pt x="14229" y="19864"/>
                    <a:pt x="14071" y="19564"/>
                    <a:pt x="14071" y="19001"/>
                  </a:cubicBezTo>
                  <a:cubicBezTo>
                    <a:pt x="14071" y="19001"/>
                    <a:pt x="9161" y="870"/>
                    <a:pt x="9350" y="209"/>
                  </a:cubicBezTo>
                  <a:cubicBezTo>
                    <a:pt x="9149" y="65"/>
                    <a:pt x="8923" y="0"/>
                    <a:pt x="8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660184" y="4498992"/>
              <a:ext cx="37882" cy="51537"/>
            </a:xfrm>
            <a:custGeom>
              <a:rect b="b" l="l" r="r" t="t"/>
              <a:pathLst>
                <a:path extrusionOk="0" h="3212" w="2361">
                  <a:moveTo>
                    <a:pt x="1794" y="1"/>
                  </a:moveTo>
                  <a:lnTo>
                    <a:pt x="0" y="2173"/>
                  </a:lnTo>
                  <a:lnTo>
                    <a:pt x="1794" y="3212"/>
                  </a:lnTo>
                  <a:lnTo>
                    <a:pt x="2361" y="198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72288" y="4786888"/>
              <a:ext cx="43947" cy="45472"/>
            </a:xfrm>
            <a:custGeom>
              <a:rect b="b" l="l" r="r" t="t"/>
              <a:pathLst>
                <a:path extrusionOk="0" h="2834" w="2739">
                  <a:moveTo>
                    <a:pt x="2361" y="0"/>
                  </a:moveTo>
                  <a:lnTo>
                    <a:pt x="0" y="1795"/>
                  </a:lnTo>
                  <a:lnTo>
                    <a:pt x="1795" y="2833"/>
                  </a:lnTo>
                  <a:lnTo>
                    <a:pt x="2739" y="1606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599566" y="3797457"/>
              <a:ext cx="89419" cy="736401"/>
            </a:xfrm>
            <a:custGeom>
              <a:rect b="b" l="l" r="r" t="t"/>
              <a:pathLst>
                <a:path extrusionOk="0" h="45896" w="5573">
                  <a:moveTo>
                    <a:pt x="3400" y="1"/>
                  </a:moveTo>
                  <a:lnTo>
                    <a:pt x="1701" y="945"/>
                  </a:lnTo>
                  <a:cubicBezTo>
                    <a:pt x="1606" y="1795"/>
                    <a:pt x="1512" y="2645"/>
                    <a:pt x="1417" y="3495"/>
                  </a:cubicBezTo>
                  <a:cubicBezTo>
                    <a:pt x="1" y="18888"/>
                    <a:pt x="756" y="33242"/>
                    <a:pt x="3778" y="45896"/>
                  </a:cubicBezTo>
                  <a:lnTo>
                    <a:pt x="5572" y="44857"/>
                  </a:lnTo>
                  <a:cubicBezTo>
                    <a:pt x="2551" y="32203"/>
                    <a:pt x="2173" y="18132"/>
                    <a:pt x="3589" y="2645"/>
                  </a:cubicBezTo>
                  <a:cubicBezTo>
                    <a:pt x="3589" y="1795"/>
                    <a:pt x="3306" y="756"/>
                    <a:pt x="3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251069" y="3797457"/>
              <a:ext cx="431851" cy="260635"/>
            </a:xfrm>
            <a:custGeom>
              <a:rect b="b" l="l" r="r" t="t"/>
              <a:pathLst>
                <a:path extrusionOk="0" h="16244" w="26915">
                  <a:moveTo>
                    <a:pt x="25120" y="1"/>
                  </a:moveTo>
                  <a:cubicBezTo>
                    <a:pt x="24176" y="473"/>
                    <a:pt x="1" y="14166"/>
                    <a:pt x="1" y="14166"/>
                  </a:cubicBezTo>
                  <a:lnTo>
                    <a:pt x="568" y="16243"/>
                  </a:lnTo>
                  <a:cubicBezTo>
                    <a:pt x="568" y="16243"/>
                    <a:pt x="19738" y="5100"/>
                    <a:pt x="26915" y="1039"/>
                  </a:cubicBezTo>
                  <a:cubicBezTo>
                    <a:pt x="26348" y="662"/>
                    <a:pt x="25687" y="284"/>
                    <a:pt x="25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172288" y="3847469"/>
              <a:ext cx="104565" cy="968219"/>
            </a:xfrm>
            <a:custGeom>
              <a:rect b="b" l="l" r="r" t="t"/>
              <a:pathLst>
                <a:path extrusionOk="0" h="60344" w="6517">
                  <a:moveTo>
                    <a:pt x="1795" y="0"/>
                  </a:moveTo>
                  <a:cubicBezTo>
                    <a:pt x="1228" y="283"/>
                    <a:pt x="567" y="661"/>
                    <a:pt x="0" y="1039"/>
                  </a:cubicBezTo>
                  <a:cubicBezTo>
                    <a:pt x="4061" y="18226"/>
                    <a:pt x="4061" y="38529"/>
                    <a:pt x="0" y="60344"/>
                  </a:cubicBezTo>
                  <a:cubicBezTo>
                    <a:pt x="567" y="60060"/>
                    <a:pt x="1795" y="59966"/>
                    <a:pt x="2456" y="59588"/>
                  </a:cubicBezTo>
                  <a:cubicBezTo>
                    <a:pt x="6516" y="37774"/>
                    <a:pt x="5855" y="17187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628367" y="3812619"/>
              <a:ext cx="89403" cy="737910"/>
            </a:xfrm>
            <a:custGeom>
              <a:rect b="b" l="l" r="r" t="t"/>
              <a:pathLst>
                <a:path extrusionOk="0" h="45990" w="5572">
                  <a:moveTo>
                    <a:pt x="3400" y="0"/>
                  </a:moveTo>
                  <a:lnTo>
                    <a:pt x="1605" y="1039"/>
                  </a:lnTo>
                  <a:cubicBezTo>
                    <a:pt x="1511" y="1889"/>
                    <a:pt x="1511" y="2739"/>
                    <a:pt x="1417" y="3589"/>
                  </a:cubicBezTo>
                  <a:cubicBezTo>
                    <a:pt x="0" y="18981"/>
                    <a:pt x="756" y="33335"/>
                    <a:pt x="3777" y="45990"/>
                  </a:cubicBezTo>
                  <a:lnTo>
                    <a:pt x="5572" y="44951"/>
                  </a:lnTo>
                  <a:cubicBezTo>
                    <a:pt x="2550" y="32297"/>
                    <a:pt x="1794" y="17943"/>
                    <a:pt x="3211" y="2550"/>
                  </a:cubicBezTo>
                  <a:cubicBezTo>
                    <a:pt x="3211" y="1700"/>
                    <a:pt x="3305" y="850"/>
                    <a:pt x="3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246528" y="3812619"/>
              <a:ext cx="436392" cy="290928"/>
            </a:xfrm>
            <a:custGeom>
              <a:rect b="b" l="l" r="r" t="t"/>
              <a:pathLst>
                <a:path extrusionOk="0" h="18132" w="27198">
                  <a:moveTo>
                    <a:pt x="27198" y="0"/>
                  </a:moveTo>
                  <a:lnTo>
                    <a:pt x="1" y="15771"/>
                  </a:lnTo>
                  <a:lnTo>
                    <a:pt x="1" y="18131"/>
                  </a:lnTo>
                  <a:lnTo>
                    <a:pt x="27009" y="2550"/>
                  </a:lnTo>
                  <a:cubicBezTo>
                    <a:pt x="27009" y="1700"/>
                    <a:pt x="27103" y="850"/>
                    <a:pt x="27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201073" y="3862616"/>
              <a:ext cx="93960" cy="969744"/>
            </a:xfrm>
            <a:custGeom>
              <a:rect b="b" l="l" r="r" t="t"/>
              <a:pathLst>
                <a:path extrusionOk="0" h="60439" w="5856">
                  <a:moveTo>
                    <a:pt x="1795" y="0"/>
                  </a:moveTo>
                  <a:cubicBezTo>
                    <a:pt x="1228" y="378"/>
                    <a:pt x="567" y="661"/>
                    <a:pt x="1" y="1039"/>
                  </a:cubicBezTo>
                  <a:cubicBezTo>
                    <a:pt x="4061" y="18226"/>
                    <a:pt x="4061" y="38530"/>
                    <a:pt x="1" y="60438"/>
                  </a:cubicBezTo>
                  <a:cubicBezTo>
                    <a:pt x="567" y="60061"/>
                    <a:pt x="1228" y="59777"/>
                    <a:pt x="1795" y="59400"/>
                  </a:cubicBezTo>
                  <a:cubicBezTo>
                    <a:pt x="5855" y="37491"/>
                    <a:pt x="5855" y="17187"/>
                    <a:pt x="1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172288" y="3847469"/>
              <a:ext cx="57586" cy="31833"/>
            </a:xfrm>
            <a:custGeom>
              <a:rect b="b" l="l" r="r" t="t"/>
              <a:pathLst>
                <a:path extrusionOk="0" h="1984" w="3589">
                  <a:moveTo>
                    <a:pt x="1795" y="0"/>
                  </a:moveTo>
                  <a:lnTo>
                    <a:pt x="0" y="1039"/>
                  </a:lnTo>
                  <a:lnTo>
                    <a:pt x="1795" y="1983"/>
                  </a:lnTo>
                  <a:lnTo>
                    <a:pt x="3589" y="944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728339" y="3575089"/>
              <a:ext cx="525779" cy="311786"/>
            </a:xfrm>
            <a:custGeom>
              <a:rect b="b" l="l" r="r" t="t"/>
              <a:pathLst>
                <a:path extrusionOk="0" h="19432" w="32769">
                  <a:moveTo>
                    <a:pt x="7309" y="0"/>
                  </a:moveTo>
                  <a:cubicBezTo>
                    <a:pt x="7033" y="0"/>
                    <a:pt x="6797" y="52"/>
                    <a:pt x="6610" y="167"/>
                  </a:cubicBezTo>
                  <a:cubicBezTo>
                    <a:pt x="6610" y="167"/>
                    <a:pt x="2361" y="2244"/>
                    <a:pt x="1228" y="3189"/>
                  </a:cubicBezTo>
                  <a:cubicBezTo>
                    <a:pt x="850" y="3661"/>
                    <a:pt x="0" y="4888"/>
                    <a:pt x="0" y="4888"/>
                  </a:cubicBezTo>
                  <a:cubicBezTo>
                    <a:pt x="281" y="4888"/>
                    <a:pt x="613" y="4211"/>
                    <a:pt x="1347" y="4211"/>
                  </a:cubicBezTo>
                  <a:cubicBezTo>
                    <a:pt x="1600" y="4211"/>
                    <a:pt x="1902" y="4292"/>
                    <a:pt x="2267" y="4511"/>
                  </a:cubicBezTo>
                  <a:lnTo>
                    <a:pt x="21814" y="16409"/>
                  </a:lnTo>
                  <a:cubicBezTo>
                    <a:pt x="22759" y="16976"/>
                    <a:pt x="23609" y="18204"/>
                    <a:pt x="24081" y="19431"/>
                  </a:cubicBezTo>
                  <a:cubicBezTo>
                    <a:pt x="24742" y="18109"/>
                    <a:pt x="25686" y="17070"/>
                    <a:pt x="27008" y="16409"/>
                  </a:cubicBezTo>
                  <a:lnTo>
                    <a:pt x="30597" y="14237"/>
                  </a:lnTo>
                  <a:cubicBezTo>
                    <a:pt x="30904" y="14062"/>
                    <a:pt x="31211" y="13988"/>
                    <a:pt x="31509" y="13988"/>
                  </a:cubicBezTo>
                  <a:cubicBezTo>
                    <a:pt x="31852" y="13988"/>
                    <a:pt x="32182" y="14086"/>
                    <a:pt x="32485" y="14237"/>
                  </a:cubicBezTo>
                  <a:lnTo>
                    <a:pt x="32769" y="14049"/>
                  </a:lnTo>
                  <a:lnTo>
                    <a:pt x="13599" y="2811"/>
                  </a:lnTo>
                  <a:cubicBezTo>
                    <a:pt x="11596" y="1609"/>
                    <a:pt x="8847" y="0"/>
                    <a:pt x="7309" y="0"/>
                  </a:cubicBezTo>
                  <a:close/>
                </a:path>
              </a:pathLst>
            </a:custGeom>
            <a:solidFill>
              <a:srgbClr val="39B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728339" y="3575089"/>
              <a:ext cx="525779" cy="311786"/>
            </a:xfrm>
            <a:custGeom>
              <a:rect b="b" l="l" r="r" t="t"/>
              <a:pathLst>
                <a:path extrusionOk="0" h="19432" w="32769">
                  <a:moveTo>
                    <a:pt x="7309" y="0"/>
                  </a:moveTo>
                  <a:cubicBezTo>
                    <a:pt x="7033" y="0"/>
                    <a:pt x="6797" y="52"/>
                    <a:pt x="6610" y="167"/>
                  </a:cubicBezTo>
                  <a:cubicBezTo>
                    <a:pt x="6610" y="167"/>
                    <a:pt x="2361" y="2244"/>
                    <a:pt x="1228" y="3189"/>
                  </a:cubicBezTo>
                  <a:cubicBezTo>
                    <a:pt x="850" y="3661"/>
                    <a:pt x="0" y="4888"/>
                    <a:pt x="0" y="4888"/>
                  </a:cubicBezTo>
                  <a:cubicBezTo>
                    <a:pt x="281" y="4888"/>
                    <a:pt x="613" y="4211"/>
                    <a:pt x="1347" y="4211"/>
                  </a:cubicBezTo>
                  <a:cubicBezTo>
                    <a:pt x="1600" y="4211"/>
                    <a:pt x="1902" y="4292"/>
                    <a:pt x="2267" y="4511"/>
                  </a:cubicBezTo>
                  <a:lnTo>
                    <a:pt x="21814" y="16409"/>
                  </a:lnTo>
                  <a:cubicBezTo>
                    <a:pt x="22759" y="16976"/>
                    <a:pt x="23609" y="18204"/>
                    <a:pt x="24081" y="19431"/>
                  </a:cubicBezTo>
                  <a:cubicBezTo>
                    <a:pt x="24742" y="18109"/>
                    <a:pt x="25686" y="17070"/>
                    <a:pt x="27008" y="16409"/>
                  </a:cubicBezTo>
                  <a:lnTo>
                    <a:pt x="30597" y="14237"/>
                  </a:lnTo>
                  <a:cubicBezTo>
                    <a:pt x="30904" y="14062"/>
                    <a:pt x="31211" y="13988"/>
                    <a:pt x="31509" y="13988"/>
                  </a:cubicBezTo>
                  <a:cubicBezTo>
                    <a:pt x="31852" y="13988"/>
                    <a:pt x="32182" y="14086"/>
                    <a:pt x="32485" y="14237"/>
                  </a:cubicBezTo>
                  <a:lnTo>
                    <a:pt x="32769" y="14049"/>
                  </a:lnTo>
                  <a:lnTo>
                    <a:pt x="13599" y="2811"/>
                  </a:lnTo>
                  <a:cubicBezTo>
                    <a:pt x="11596" y="1609"/>
                    <a:pt x="8847" y="0"/>
                    <a:pt x="7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spital Resident Practice Medical Center by Slidesgo">
  <a:themeElements>
    <a:clrScheme name="Simple Light">
      <a:dk1>
        <a:srgbClr val="141414"/>
      </a:dk1>
      <a:lt1>
        <a:srgbClr val="194163"/>
      </a:lt1>
      <a:dk2>
        <a:srgbClr val="7C7C7C"/>
      </a:dk2>
      <a:lt2>
        <a:srgbClr val="D8D8D8"/>
      </a:lt2>
      <a:accent1>
        <a:srgbClr val="FDFDFD"/>
      </a:accent1>
      <a:accent2>
        <a:srgbClr val="93C6B6"/>
      </a:accent2>
      <a:accent3>
        <a:srgbClr val="F97575"/>
      </a:accent3>
      <a:accent4>
        <a:srgbClr val="95B2E8"/>
      </a:accent4>
      <a:accent5>
        <a:srgbClr val="EF966F"/>
      </a:accent5>
      <a:accent6>
        <a:srgbClr val="E7F5F7"/>
      </a:accent6>
      <a:hlink>
        <a:srgbClr val="1941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