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ue Ellen Francisco"/>
      <p:regular r:id="rId11"/>
    </p:embeddedFon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ueEllenFrancisco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6f44aaad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6f44aaad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13ac7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13ac7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f44aaad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f44aaad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13ac7b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13ac7b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f3663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f3663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842675" y="962675"/>
            <a:ext cx="5584500" cy="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 MONITORING SYSTEM</a:t>
            </a:r>
            <a:endParaRPr sz="2900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2675" y="2296700"/>
            <a:ext cx="7338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ue Ellen Francisco"/>
                <a:ea typeface="Sue Ellen Francisco"/>
                <a:cs typeface="Sue Ellen Francisco"/>
                <a:sym typeface="Sue Ellen Francisco"/>
              </a:rPr>
              <a:t>Nama Kelompok :</a:t>
            </a:r>
            <a:endParaRPr sz="3400">
              <a:latin typeface="Sue Ellen Francisco"/>
              <a:ea typeface="Sue Ellen Francisco"/>
              <a:cs typeface="Sue Ellen Francisco"/>
              <a:sym typeface="Sue Ellen Francis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Sue Ellen Francisco"/>
              <a:ea typeface="Sue Ellen Francisco"/>
              <a:cs typeface="Sue Ellen Francisco"/>
              <a:sym typeface="Sue Ellen Francis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ue Ellen Francisco"/>
                <a:ea typeface="Sue Ellen Francisco"/>
                <a:cs typeface="Sue Ellen Francisco"/>
                <a:sym typeface="Sue Ellen Francisco"/>
              </a:rPr>
              <a:t>Putri Dwisastika Lumbantoruan				119140068</a:t>
            </a:r>
            <a:endParaRPr sz="2500">
              <a:latin typeface="Sue Ellen Francisco"/>
              <a:ea typeface="Sue Ellen Francisco"/>
              <a:cs typeface="Sue Ellen Francisco"/>
              <a:sym typeface="Sue Ellen Francis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ue Ellen Francisco"/>
                <a:ea typeface="Sue Ellen Francisco"/>
                <a:cs typeface="Sue Ellen Francisco"/>
                <a:sym typeface="Sue Ellen Francisco"/>
              </a:rPr>
              <a:t>Romaita Maria Simaibang					119140039</a:t>
            </a:r>
            <a:endParaRPr sz="2500">
              <a:latin typeface="Sue Ellen Francisco"/>
              <a:ea typeface="Sue Ellen Francisco"/>
              <a:cs typeface="Sue Ellen Francisco"/>
              <a:sym typeface="Sue Ellen Francis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ue Ellen Francisco"/>
                <a:ea typeface="Sue Ellen Francisco"/>
                <a:cs typeface="Sue Ellen Francisco"/>
                <a:sym typeface="Sue Ellen Francisco"/>
              </a:rPr>
              <a:t>Cristian Ari Paulus Kacaribu				14115056</a:t>
            </a:r>
            <a:endParaRPr sz="2500"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PROJECT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5" y="743800"/>
            <a:ext cx="8085451" cy="422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RANCANGAN/DESAIN SISTEM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b="1" lang="en"/>
              <a:t>Tampak Depan</a:t>
            </a:r>
            <a:endParaRPr b="1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B. Tampak Atas</a:t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1706"/>
            <a:ext cx="3999901" cy="206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774" y="1721700"/>
            <a:ext cx="3874525" cy="20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Lampiran Bukti kegiatan kelompok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00" y="1127025"/>
            <a:ext cx="7384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