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391886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229664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246672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372030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44796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96933-B0BC-44F6-A314-F5017B3F4F8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92893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96933-B0BC-44F6-A314-F5017B3F4F82}"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146868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96933-B0BC-44F6-A314-F5017B3F4F82}"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9166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96933-B0BC-44F6-A314-F5017B3F4F82}"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156840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96933-B0BC-44F6-A314-F5017B3F4F8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948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96933-B0BC-44F6-A314-F5017B3F4F8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7220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96933-B0BC-44F6-A314-F5017B3F4F82}" type="datetimeFigureOut">
              <a:rPr lang="en-US" smtClean="0"/>
              <a:t>12/15/2022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26DB7-1F66-4D25-A82B-C5DA3D975451}" type="slidenum">
              <a:rPr lang="en-US" smtClean="0"/>
              <a:t>‹#›</a:t>
            </a:fld>
            <a:endParaRPr lang="en-US"/>
          </a:p>
        </p:txBody>
      </p:sp>
    </p:spTree>
    <p:extLst>
      <p:ext uri="{BB962C8B-B14F-4D97-AF65-F5344CB8AC3E}">
        <p14:creationId xmlns:p14="http://schemas.microsoft.com/office/powerpoint/2010/main" val="524996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DDF63C-7761-E1CB-F6AE-8A741F1FE0C9}"/>
              </a:ext>
            </a:extLst>
          </p:cNvPr>
          <p:cNvSpPr>
            <a:spLocks noGrp="1"/>
          </p:cNvSpPr>
          <p:nvPr>
            <p:ph type="ctrTitle"/>
          </p:nvPr>
        </p:nvSpPr>
        <p:spPr>
          <a:xfrm>
            <a:off x="4038600" y="1939159"/>
            <a:ext cx="7644627" cy="2751086"/>
          </a:xfrm>
        </p:spPr>
        <p:txBody>
          <a:bodyPr>
            <a:normAutofit/>
          </a:bodyPr>
          <a:lstStyle/>
          <a:p>
            <a:pPr algn="r"/>
            <a:r>
              <a:rPr lang="en-US"/>
              <a:t>National Park Visits</a:t>
            </a:r>
          </a:p>
        </p:txBody>
      </p:sp>
      <p:sp>
        <p:nvSpPr>
          <p:cNvPr id="3" name="Subtitle 2">
            <a:extLst>
              <a:ext uri="{FF2B5EF4-FFF2-40B4-BE49-F238E27FC236}">
                <a16:creationId xmlns:a16="http://schemas.microsoft.com/office/drawing/2014/main" id="{0DA537D1-D784-463A-7BD9-8DAC2A755116}"/>
              </a:ext>
            </a:extLst>
          </p:cNvPr>
          <p:cNvSpPr>
            <a:spLocks noGrp="1"/>
          </p:cNvSpPr>
          <p:nvPr>
            <p:ph type="subTitle" idx="1"/>
          </p:nvPr>
        </p:nvSpPr>
        <p:spPr>
          <a:xfrm>
            <a:off x="4038600" y="4782320"/>
            <a:ext cx="7644627" cy="1329443"/>
          </a:xfrm>
        </p:spPr>
        <p:txBody>
          <a:bodyPr>
            <a:normAutofit/>
          </a:bodyPr>
          <a:lstStyle/>
          <a:p>
            <a:pPr algn="r"/>
            <a:r>
              <a:rPr lang="en-US"/>
              <a:t>By Charles Karlson</a:t>
            </a:r>
          </a:p>
        </p:txBody>
      </p:sp>
    </p:spTree>
    <p:extLst>
      <p:ext uri="{BB962C8B-B14F-4D97-AF65-F5344CB8AC3E}">
        <p14:creationId xmlns:p14="http://schemas.microsoft.com/office/powerpoint/2010/main" val="277732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32667-9C08-DEA7-0394-2BF55B3F2620}"/>
              </a:ext>
            </a:extLst>
          </p:cNvPr>
          <p:cNvSpPr>
            <a:spLocks noGrp="1"/>
          </p:cNvSpPr>
          <p:nvPr>
            <p:ph type="title"/>
          </p:nvPr>
        </p:nvSpPr>
        <p:spPr>
          <a:xfrm>
            <a:off x="686834" y="1153572"/>
            <a:ext cx="3200400" cy="4461163"/>
          </a:xfrm>
        </p:spPr>
        <p:txBody>
          <a:bodyPr>
            <a:normAutofit/>
          </a:bodyPr>
          <a:lstStyle/>
          <a:p>
            <a:r>
              <a:rPr lang="en-US">
                <a:solidFill>
                  <a:srgbClr val="FFFFFF"/>
                </a:solidFill>
              </a:rPr>
              <a:t>About Me</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B0FFE00-592B-66ED-0181-9A0BC93E665F}"/>
              </a:ext>
            </a:extLst>
          </p:cNvPr>
          <p:cNvSpPr>
            <a:spLocks noGrp="1"/>
          </p:cNvSpPr>
          <p:nvPr>
            <p:ph idx="1"/>
          </p:nvPr>
        </p:nvSpPr>
        <p:spPr>
          <a:xfrm>
            <a:off x="4447308" y="591344"/>
            <a:ext cx="6906491" cy="5585619"/>
          </a:xfrm>
        </p:spPr>
        <p:txBody>
          <a:bodyPr anchor="ctr">
            <a:normAutofit/>
          </a:bodyPr>
          <a:lstStyle/>
          <a:p>
            <a:r>
              <a:rPr lang="en-US" sz="2000" dirty="0"/>
              <a:t>Recent graduate from University of Central Florida</a:t>
            </a:r>
          </a:p>
          <a:p>
            <a:r>
              <a:rPr lang="en-US" sz="2000" dirty="0"/>
              <a:t>Graduated with a B.S. in Computer Science</a:t>
            </a:r>
          </a:p>
          <a:p>
            <a:r>
              <a:rPr lang="en-US" sz="2000" dirty="0"/>
              <a:t>Elective classes focused primarily on AI: Machine Learning Algorithms, Deep Learning, and Image Recognition.</a:t>
            </a:r>
          </a:p>
          <a:p>
            <a:r>
              <a:rPr lang="en-US" sz="2000" dirty="0"/>
              <a:t>Projects worked on in school include:</a:t>
            </a:r>
          </a:p>
          <a:p>
            <a:pPr lvl="1"/>
            <a:r>
              <a:rPr lang="en-US" sz="2000" dirty="0"/>
              <a:t>Compiler VM written in C for PL/0 (A Simple Version of Pascal intended for educational purposes)</a:t>
            </a:r>
          </a:p>
          <a:p>
            <a:pPr lvl="1"/>
            <a:r>
              <a:rPr lang="en-US" sz="2000" dirty="0"/>
              <a:t>A VM written in C that ran MIPS from a .txt file</a:t>
            </a:r>
          </a:p>
          <a:p>
            <a:pPr lvl="1"/>
            <a:r>
              <a:rPr lang="en-US" sz="2000" dirty="0"/>
              <a:t>Senior Design Capstone Project:</a:t>
            </a:r>
          </a:p>
          <a:p>
            <a:pPr marL="914400" lvl="2" indent="0">
              <a:buNone/>
            </a:pPr>
            <a:r>
              <a:rPr lang="en-US" dirty="0"/>
              <a:t>www.shoppingstoies.org that took 18</a:t>
            </a:r>
            <a:r>
              <a:rPr lang="en-US" baseline="30000" dirty="0"/>
              <a:t>th</a:t>
            </a:r>
            <a:r>
              <a:rPr lang="en-US" dirty="0"/>
              <a:t> century store ledgers and translated the information into a NoSQL database.</a:t>
            </a:r>
          </a:p>
        </p:txBody>
      </p:sp>
    </p:spTree>
    <p:extLst>
      <p:ext uri="{BB962C8B-B14F-4D97-AF65-F5344CB8AC3E}">
        <p14:creationId xmlns:p14="http://schemas.microsoft.com/office/powerpoint/2010/main" val="4796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523A9-2510-B69C-938C-8899239CC4F5}"/>
              </a:ext>
            </a:extLst>
          </p:cNvPr>
          <p:cNvSpPr>
            <a:spLocks noGrp="1"/>
          </p:cNvSpPr>
          <p:nvPr>
            <p:ph type="title"/>
          </p:nvPr>
        </p:nvSpPr>
        <p:spPr>
          <a:xfrm>
            <a:off x="686834" y="1153572"/>
            <a:ext cx="3200400" cy="4461163"/>
          </a:xfrm>
        </p:spPr>
        <p:txBody>
          <a:bodyPr>
            <a:normAutofit/>
          </a:bodyPr>
          <a:lstStyle/>
          <a:p>
            <a:r>
              <a:rPr lang="en-US">
                <a:solidFill>
                  <a:srgbClr val="FFFFFF"/>
                </a:solidFill>
              </a:rPr>
              <a:t>About the project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796633-9A54-1D7E-0283-A93B84C05E72}"/>
              </a:ext>
            </a:extLst>
          </p:cNvPr>
          <p:cNvSpPr>
            <a:spLocks noGrp="1"/>
          </p:cNvSpPr>
          <p:nvPr>
            <p:ph idx="1"/>
          </p:nvPr>
        </p:nvSpPr>
        <p:spPr>
          <a:xfrm>
            <a:off x="4447308" y="591344"/>
            <a:ext cx="6906491" cy="5585619"/>
          </a:xfrm>
        </p:spPr>
        <p:txBody>
          <a:bodyPr anchor="ctr">
            <a:normAutofit/>
          </a:bodyPr>
          <a:lstStyle/>
          <a:p>
            <a:r>
              <a:rPr lang="en-US" sz="2000" dirty="0"/>
              <a:t>This website is intended as a simple Social Media/Blog website.</a:t>
            </a:r>
          </a:p>
          <a:p>
            <a:r>
              <a:rPr lang="en-US" sz="2000" dirty="0"/>
              <a:t>Allows users to post about their visits to the United States National Parks.</a:t>
            </a:r>
          </a:p>
          <a:p>
            <a:r>
              <a:rPr lang="en-US" sz="2000" dirty="0"/>
              <a:t>Allows users to review visits by others to the different national parks and gain information and ideas for their own visits in the future.</a:t>
            </a:r>
          </a:p>
        </p:txBody>
      </p:sp>
    </p:spTree>
    <p:extLst>
      <p:ext uri="{BB962C8B-B14F-4D97-AF65-F5344CB8AC3E}">
        <p14:creationId xmlns:p14="http://schemas.microsoft.com/office/powerpoint/2010/main" val="309151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5985D-37F1-53F5-A178-A449ACAF97FD}"/>
              </a:ext>
            </a:extLst>
          </p:cNvPr>
          <p:cNvSpPr>
            <a:spLocks noGrp="1"/>
          </p:cNvSpPr>
          <p:nvPr>
            <p:ph type="title"/>
          </p:nvPr>
        </p:nvSpPr>
        <p:spPr>
          <a:xfrm>
            <a:off x="686834" y="1153572"/>
            <a:ext cx="3200400" cy="4461163"/>
          </a:xfrm>
        </p:spPr>
        <p:txBody>
          <a:bodyPr>
            <a:normAutofit/>
          </a:bodyPr>
          <a:lstStyle/>
          <a:p>
            <a:r>
              <a:rPr lang="en-US">
                <a:solidFill>
                  <a:srgbClr val="FFFFFF"/>
                </a:solidFill>
              </a:rPr>
              <a:t>Challenges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204D705-613B-25D5-31D0-4D2181E6E49F}"/>
              </a:ext>
            </a:extLst>
          </p:cNvPr>
          <p:cNvSpPr>
            <a:spLocks noGrp="1"/>
          </p:cNvSpPr>
          <p:nvPr>
            <p:ph idx="1"/>
          </p:nvPr>
        </p:nvSpPr>
        <p:spPr>
          <a:xfrm>
            <a:off x="4447308" y="591344"/>
            <a:ext cx="6906491" cy="5585619"/>
          </a:xfrm>
        </p:spPr>
        <p:txBody>
          <a:bodyPr anchor="ctr">
            <a:normAutofit/>
          </a:bodyPr>
          <a:lstStyle/>
          <a:p>
            <a:r>
              <a:rPr lang="en-US" dirty="0"/>
              <a:t>Something that I do not have much experience is front-end design for websites.</a:t>
            </a:r>
          </a:p>
          <a:p>
            <a:pPr lvl="1"/>
            <a:r>
              <a:rPr lang="en-US" dirty="0"/>
              <a:t>I solved this through heavy use of bootstrap and its ability to keep design uniform across the entire website as well as give the user information through convention and the user’s experience of this design across the internet.</a:t>
            </a:r>
          </a:p>
          <a:p>
            <a:r>
              <a:rPr lang="en-US" dirty="0"/>
              <a:t>I have also never dealt with handling user login and current user information.</a:t>
            </a:r>
          </a:p>
          <a:p>
            <a:pPr lvl="1"/>
            <a:r>
              <a:rPr lang="en-US" dirty="0"/>
              <a:t>I solved this through use of the Springframework security.</a:t>
            </a:r>
          </a:p>
        </p:txBody>
      </p:sp>
    </p:spTree>
    <p:extLst>
      <p:ext uri="{BB962C8B-B14F-4D97-AF65-F5344CB8AC3E}">
        <p14:creationId xmlns:p14="http://schemas.microsoft.com/office/powerpoint/2010/main" val="573303911"/>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241</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National Park Visits</vt:lpstr>
      <vt:lpstr>About Me</vt:lpstr>
      <vt:lpstr>About the project</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 Visits</dc:title>
  <dc:creator>Charles Karlson</dc:creator>
  <cp:lastModifiedBy>Charles Karlson</cp:lastModifiedBy>
  <cp:revision>3</cp:revision>
  <dcterms:created xsi:type="dcterms:W3CDTF">2022-12-16T00:00:57Z</dcterms:created>
  <dcterms:modified xsi:type="dcterms:W3CDTF">2022-12-16T00:48:18Z</dcterms:modified>
</cp:coreProperties>
</file>