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7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78" r:id="rId15"/>
    <p:sldId id="263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5B63B-DC39-D098-6BCE-B4529C00535E}" v="11" dt="2024-10-16T19:02:57.678"/>
    <p1510:client id="{88DBCD11-3C0A-D52A-5282-B9715A21C961}" v="2" dt="2024-10-16T18:49:56.581"/>
    <p1510:client id="{D8B1A5ED-7C01-D640-A416-7C2267E7D9E8}" v="2" dt="2024-10-15T18:11:47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MUT İZOL" userId="96018bfd-899d-4f0e-a2a3-7ee392bf98ea" providerId="ADAL" clId="{D8B1A5ED-7C01-D640-A416-7C2267E7D9E8}"/>
    <pc:docChg chg="modSld">
      <pc:chgData name="MAHMUT İZOL" userId="96018bfd-899d-4f0e-a2a3-7ee392bf98ea" providerId="ADAL" clId="{D8B1A5ED-7C01-D640-A416-7C2267E7D9E8}" dt="2024-10-15T18:11:47.982" v="1" actId="1076"/>
      <pc:docMkLst>
        <pc:docMk/>
      </pc:docMkLst>
      <pc:sldChg chg="modSp mod">
        <pc:chgData name="MAHMUT İZOL" userId="96018bfd-899d-4f0e-a2a3-7ee392bf98ea" providerId="ADAL" clId="{D8B1A5ED-7C01-D640-A416-7C2267E7D9E8}" dt="2024-10-15T18:11:47.982" v="1" actId="1076"/>
        <pc:sldMkLst>
          <pc:docMk/>
          <pc:sldMk cId="4070689287" sldId="260"/>
        </pc:sldMkLst>
        <pc:picChg chg="mod">
          <ac:chgData name="MAHMUT İZOL" userId="96018bfd-899d-4f0e-a2a3-7ee392bf98ea" providerId="ADAL" clId="{D8B1A5ED-7C01-D640-A416-7C2267E7D9E8}" dt="2024-10-15T18:11:47.982" v="1" actId="1076"/>
          <ac:picMkLst>
            <pc:docMk/>
            <pc:sldMk cId="4070689287" sldId="260"/>
            <ac:picMk id="7" creationId="{BD7632DD-0D00-4C68-9302-1C38D804D123}"/>
          </ac:picMkLst>
        </pc:picChg>
      </pc:sldChg>
    </pc:docChg>
  </pc:docChgLst>
  <pc:docChgLst>
    <pc:chgData name="MEHMET ALİ GÜR" userId="S::m.gur2024@gtu.edu.tr::d0b5618d-5b65-42cc-bbd7-6f99a54a3da5" providerId="AD" clId="Web-{369558DA-623A-7629-1208-F8B80E3EECF8}"/>
    <pc:docChg chg="modSld">
      <pc:chgData name="MEHMET ALİ GÜR" userId="S::m.gur2024@gtu.edu.tr::d0b5618d-5b65-42cc-bbd7-6f99a54a3da5" providerId="AD" clId="Web-{369558DA-623A-7629-1208-F8B80E3EECF8}" dt="2024-10-13T05:31:17.573" v="159"/>
      <pc:docMkLst>
        <pc:docMk/>
      </pc:docMkLst>
      <pc:sldChg chg="addSp">
        <pc:chgData name="MEHMET ALİ GÜR" userId="S::m.gur2024@gtu.edu.tr::d0b5618d-5b65-42cc-bbd7-6f99a54a3da5" providerId="AD" clId="Web-{369558DA-623A-7629-1208-F8B80E3EECF8}" dt="2024-10-13T05:31:17.573" v="159"/>
        <pc:sldMkLst>
          <pc:docMk/>
          <pc:sldMk cId="1255842492" sldId="262"/>
        </pc:sldMkLst>
        <pc:inkChg chg="add">
          <ac:chgData name="MEHMET ALİ GÜR" userId="S::m.gur2024@gtu.edu.tr::d0b5618d-5b65-42cc-bbd7-6f99a54a3da5" providerId="AD" clId="Web-{369558DA-623A-7629-1208-F8B80E3EECF8}" dt="2024-10-13T05:28:22.904" v="0"/>
          <ac:inkMkLst>
            <pc:docMk/>
            <pc:sldMk cId="1255842492" sldId="262"/>
            <ac:inkMk id="3" creationId="{4863632F-F43C-E2CC-9E22-270DC1034789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22.904" v="1"/>
          <ac:inkMkLst>
            <pc:docMk/>
            <pc:sldMk cId="1255842492" sldId="262"/>
            <ac:inkMk id="5" creationId="{490D6502-C3BB-2E0E-C792-CBC8ECA13E0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22.904" v="2"/>
          <ac:inkMkLst>
            <pc:docMk/>
            <pc:sldMk cId="1255842492" sldId="262"/>
            <ac:inkMk id="6" creationId="{4CD583D2-D61E-AFF1-904C-EB23ADF9D63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22.920" v="3"/>
          <ac:inkMkLst>
            <pc:docMk/>
            <pc:sldMk cId="1255842492" sldId="262"/>
            <ac:inkMk id="7" creationId="{0823F8E1-18ED-7C41-4919-E6A91AA5FF44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27.873" v="4"/>
          <ac:inkMkLst>
            <pc:docMk/>
            <pc:sldMk cId="1255842492" sldId="262"/>
            <ac:inkMk id="8" creationId="{0C446BB1-693D-3E67-8570-A642B001035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27.873" v="5"/>
          <ac:inkMkLst>
            <pc:docMk/>
            <pc:sldMk cId="1255842492" sldId="262"/>
            <ac:inkMk id="9" creationId="{D4D5745F-6212-98BA-B63D-4FEDBE0A91FB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36.311" v="6"/>
          <ac:inkMkLst>
            <pc:docMk/>
            <pc:sldMk cId="1255842492" sldId="262"/>
            <ac:inkMk id="10" creationId="{2DA56A09-99FA-7323-983C-2E1D3686DDB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36.983" v="7"/>
          <ac:inkMkLst>
            <pc:docMk/>
            <pc:sldMk cId="1255842492" sldId="262"/>
            <ac:inkMk id="11" creationId="{D6431EEE-D59F-5CE3-ECB0-D2FA1E6A8611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37.749" v="8"/>
          <ac:inkMkLst>
            <pc:docMk/>
            <pc:sldMk cId="1255842492" sldId="262"/>
            <ac:inkMk id="12" creationId="{CD3ED8B6-242F-8AC3-1BB3-1E692230371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37.749" v="9"/>
          <ac:inkMkLst>
            <pc:docMk/>
            <pc:sldMk cId="1255842492" sldId="262"/>
            <ac:inkMk id="13" creationId="{79D0E11A-662C-5F8B-C470-B2448D5B9974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38.843" v="10"/>
          <ac:inkMkLst>
            <pc:docMk/>
            <pc:sldMk cId="1255842492" sldId="262"/>
            <ac:inkMk id="14" creationId="{54F642A3-5D8E-40A2-3CFE-26147B3F70C3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38.843" v="11"/>
          <ac:inkMkLst>
            <pc:docMk/>
            <pc:sldMk cId="1255842492" sldId="262"/>
            <ac:inkMk id="15" creationId="{8415E05A-DA2B-5D9E-0E71-758B3C57BF5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39.640" v="12"/>
          <ac:inkMkLst>
            <pc:docMk/>
            <pc:sldMk cId="1255842492" sldId="262"/>
            <ac:inkMk id="16" creationId="{A23BD424-311A-D28B-ADA0-C3126451B12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0.562" v="13"/>
          <ac:inkMkLst>
            <pc:docMk/>
            <pc:sldMk cId="1255842492" sldId="262"/>
            <ac:inkMk id="17" creationId="{D3282B22-CE0D-B00F-05B5-A2E0541284E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1.859" v="14"/>
          <ac:inkMkLst>
            <pc:docMk/>
            <pc:sldMk cId="1255842492" sldId="262"/>
            <ac:inkMk id="18" creationId="{B10BDBD2-7763-CC47-59E5-75BBAF2AC7D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1.859" v="15"/>
          <ac:inkMkLst>
            <pc:docMk/>
            <pc:sldMk cId="1255842492" sldId="262"/>
            <ac:inkMk id="19" creationId="{0258C4E6-E709-0BE1-51FD-57F38BC4D7F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2.749" v="16"/>
          <ac:inkMkLst>
            <pc:docMk/>
            <pc:sldMk cId="1255842492" sldId="262"/>
            <ac:inkMk id="20" creationId="{0A9D0499-CDE0-D57C-A97F-56128F2269F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2.749" v="17"/>
          <ac:inkMkLst>
            <pc:docMk/>
            <pc:sldMk cId="1255842492" sldId="262"/>
            <ac:inkMk id="21" creationId="{E118B3AA-2DF2-B046-517A-B6E62A997F5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3.343" v="18"/>
          <ac:inkMkLst>
            <pc:docMk/>
            <pc:sldMk cId="1255842492" sldId="262"/>
            <ac:inkMk id="22" creationId="{3E9C635E-276D-A59F-5242-2D607F77CE2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3.796" v="19"/>
          <ac:inkMkLst>
            <pc:docMk/>
            <pc:sldMk cId="1255842492" sldId="262"/>
            <ac:inkMk id="23" creationId="{CF9CC5F8-C8DF-E1E2-4B75-4DD05840DAC4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5.922" v="20"/>
          <ac:inkMkLst>
            <pc:docMk/>
            <pc:sldMk cId="1255842492" sldId="262"/>
            <ac:inkMk id="24" creationId="{0C5E1CDD-5A81-796B-A77E-BAB219F61BAB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5.922" v="21"/>
          <ac:inkMkLst>
            <pc:docMk/>
            <pc:sldMk cId="1255842492" sldId="262"/>
            <ac:inkMk id="25" creationId="{B1691FEB-7DB1-E294-B566-BC7A867DF9F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6.531" v="22"/>
          <ac:inkMkLst>
            <pc:docMk/>
            <pc:sldMk cId="1255842492" sldId="262"/>
            <ac:inkMk id="26" creationId="{6D839101-3AA3-1CAC-2633-9BB6422DCFF1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8.531" v="23"/>
          <ac:inkMkLst>
            <pc:docMk/>
            <pc:sldMk cId="1255842492" sldId="262"/>
            <ac:inkMk id="27" creationId="{74335EB0-1D64-7901-C602-BCE405FF2DA1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8.531" v="24"/>
          <ac:inkMkLst>
            <pc:docMk/>
            <pc:sldMk cId="1255842492" sldId="262"/>
            <ac:inkMk id="28" creationId="{0D4E766A-63FC-2099-2E71-2D7E23409C9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8.531" v="25"/>
          <ac:inkMkLst>
            <pc:docMk/>
            <pc:sldMk cId="1255842492" sldId="262"/>
            <ac:inkMk id="29" creationId="{D08B66CF-50A3-E101-D05E-7DE9519E5F41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49.359" v="26"/>
          <ac:inkMkLst>
            <pc:docMk/>
            <pc:sldMk cId="1255842492" sldId="262"/>
            <ac:inkMk id="30" creationId="{F48BE9B2-4783-F096-C988-2A704B70D5AE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1.219" v="27"/>
          <ac:inkMkLst>
            <pc:docMk/>
            <pc:sldMk cId="1255842492" sldId="262"/>
            <ac:inkMk id="31" creationId="{B3F634A8-E6CE-6ED8-E98A-EFA491E578D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1.219" v="28"/>
          <ac:inkMkLst>
            <pc:docMk/>
            <pc:sldMk cId="1255842492" sldId="262"/>
            <ac:inkMk id="32" creationId="{39A5FAED-78BC-780E-8D72-DB6D9E064C2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1.234" v="29"/>
          <ac:inkMkLst>
            <pc:docMk/>
            <pc:sldMk cId="1255842492" sldId="262"/>
            <ac:inkMk id="33" creationId="{6CCA89BE-AB7A-50C2-6526-0E19563BF12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2.297" v="30"/>
          <ac:inkMkLst>
            <pc:docMk/>
            <pc:sldMk cId="1255842492" sldId="262"/>
            <ac:inkMk id="34" creationId="{0D6A3E27-2FD8-3C36-2BE8-3DDBD051A32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3.781" v="31"/>
          <ac:inkMkLst>
            <pc:docMk/>
            <pc:sldMk cId="1255842492" sldId="262"/>
            <ac:inkMk id="35" creationId="{01B7DA33-5892-80CF-D29A-95E989619C6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3.781" v="32"/>
          <ac:inkMkLst>
            <pc:docMk/>
            <pc:sldMk cId="1255842492" sldId="262"/>
            <ac:inkMk id="36" creationId="{3FF20258-F0C9-2B67-20EF-6482504CE614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4.594" v="33"/>
          <ac:inkMkLst>
            <pc:docMk/>
            <pc:sldMk cId="1255842492" sldId="262"/>
            <ac:inkMk id="37" creationId="{A0361AC6-35EF-9A2E-620D-1339C39201B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5.844" v="34"/>
          <ac:inkMkLst>
            <pc:docMk/>
            <pc:sldMk cId="1255842492" sldId="262"/>
            <ac:inkMk id="38" creationId="{1ABEBF51-4DCD-1A57-74EC-701F8C057D1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8.157" v="35"/>
          <ac:inkMkLst>
            <pc:docMk/>
            <pc:sldMk cId="1255842492" sldId="262"/>
            <ac:inkMk id="39" creationId="{243D618E-A464-8527-8700-7B97B7B7A45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8:59.704" v="36"/>
          <ac:inkMkLst>
            <pc:docMk/>
            <pc:sldMk cId="1255842492" sldId="262"/>
            <ac:inkMk id="40" creationId="{E2E6D072-FFBC-2522-C906-1C4DEE26EF2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3.345" v="37"/>
          <ac:inkMkLst>
            <pc:docMk/>
            <pc:sldMk cId="1255842492" sldId="262"/>
            <ac:inkMk id="41" creationId="{4C4FD61A-6354-4B1F-A2E8-73294DA2B80B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3.345" v="38"/>
          <ac:inkMkLst>
            <pc:docMk/>
            <pc:sldMk cId="1255842492" sldId="262"/>
            <ac:inkMk id="42" creationId="{2017BF8C-29CD-9169-1EFD-0AEC837B3F0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3.345" v="39"/>
          <ac:inkMkLst>
            <pc:docMk/>
            <pc:sldMk cId="1255842492" sldId="262"/>
            <ac:inkMk id="43" creationId="{6E082EA5-38D6-8790-A6D7-1FA74A747DD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6.626" v="40"/>
          <ac:inkMkLst>
            <pc:docMk/>
            <pc:sldMk cId="1255842492" sldId="262"/>
            <ac:inkMk id="44" creationId="{03FA4D73-E43E-800C-B021-F5BE0C613BB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6.626" v="41"/>
          <ac:inkMkLst>
            <pc:docMk/>
            <pc:sldMk cId="1255842492" sldId="262"/>
            <ac:inkMk id="45" creationId="{7579734A-A094-5CB4-1F1F-9038319059B9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6.626" v="42"/>
          <ac:inkMkLst>
            <pc:docMk/>
            <pc:sldMk cId="1255842492" sldId="262"/>
            <ac:inkMk id="46" creationId="{8D089BC1-93BD-6155-623A-96B8AFFE5C9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7.251" v="43"/>
          <ac:inkMkLst>
            <pc:docMk/>
            <pc:sldMk cId="1255842492" sldId="262"/>
            <ac:inkMk id="47" creationId="{C1A5649E-B15F-5C48-EAEF-FDC091199B5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9.829" v="44"/>
          <ac:inkMkLst>
            <pc:docMk/>
            <pc:sldMk cId="1255842492" sldId="262"/>
            <ac:inkMk id="48" creationId="{3475AA21-8F89-C3AA-8746-D5814A08BD8B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9.829" v="45"/>
          <ac:inkMkLst>
            <pc:docMk/>
            <pc:sldMk cId="1255842492" sldId="262"/>
            <ac:inkMk id="49" creationId="{CB031648-40A3-EF8B-81AC-3B398781858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9.829" v="46"/>
          <ac:inkMkLst>
            <pc:docMk/>
            <pc:sldMk cId="1255842492" sldId="262"/>
            <ac:inkMk id="50" creationId="{A2CB92DD-8D66-785E-388F-EB4438D7C68B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09.829" v="47"/>
          <ac:inkMkLst>
            <pc:docMk/>
            <pc:sldMk cId="1255842492" sldId="262"/>
            <ac:inkMk id="51" creationId="{722EC9A7-23A0-7AD2-D6D6-5565A2856CC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13.205" v="48"/>
          <ac:inkMkLst>
            <pc:docMk/>
            <pc:sldMk cId="1255842492" sldId="262"/>
            <ac:inkMk id="52" creationId="{E26D24BA-F114-A9B0-ABCA-549581DB273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13.205" v="49"/>
          <ac:inkMkLst>
            <pc:docMk/>
            <pc:sldMk cId="1255842492" sldId="262"/>
            <ac:inkMk id="53" creationId="{5D4FE091-063E-09BA-2753-B824793A90B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13.220" v="50"/>
          <ac:inkMkLst>
            <pc:docMk/>
            <pc:sldMk cId="1255842492" sldId="262"/>
            <ac:inkMk id="54" creationId="{525A5E18-9CE8-21F5-6777-E0606627125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13.220" v="51"/>
          <ac:inkMkLst>
            <pc:docMk/>
            <pc:sldMk cId="1255842492" sldId="262"/>
            <ac:inkMk id="55" creationId="{A2C95FBD-EE52-99C3-4487-67E06E9F777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13.220" v="52"/>
          <ac:inkMkLst>
            <pc:docMk/>
            <pc:sldMk cId="1255842492" sldId="262"/>
            <ac:inkMk id="56" creationId="{798B0CC7-D0AC-537E-98D3-E75957EE9B43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13.220" v="53"/>
          <ac:inkMkLst>
            <pc:docMk/>
            <pc:sldMk cId="1255842492" sldId="262"/>
            <ac:inkMk id="57" creationId="{628D7C5D-6D86-4143-5C7F-0891E822B47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16.486" v="54"/>
          <ac:inkMkLst>
            <pc:docMk/>
            <pc:sldMk cId="1255842492" sldId="262"/>
            <ac:inkMk id="58" creationId="{70208AAE-605E-2EEE-138B-CB8C47292503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23.643" v="55"/>
          <ac:inkMkLst>
            <pc:docMk/>
            <pc:sldMk cId="1255842492" sldId="262"/>
            <ac:inkMk id="59" creationId="{ED7A92FA-A9F2-7DF1-8654-4D1295237C94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24.549" v="56"/>
          <ac:inkMkLst>
            <pc:docMk/>
            <pc:sldMk cId="1255842492" sldId="262"/>
            <ac:inkMk id="60" creationId="{8BB44693-B8EC-481E-2448-7EBB52723D8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24.955" v="57"/>
          <ac:inkMkLst>
            <pc:docMk/>
            <pc:sldMk cId="1255842492" sldId="262"/>
            <ac:inkMk id="61" creationId="{D98C600F-E3F5-B596-57A4-74374A61984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2.378" v="58"/>
          <ac:inkMkLst>
            <pc:docMk/>
            <pc:sldMk cId="1255842492" sldId="262"/>
            <ac:inkMk id="62" creationId="{A11078DB-6C8B-9907-8DA3-B966881F0981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2.393" v="59"/>
          <ac:inkMkLst>
            <pc:docMk/>
            <pc:sldMk cId="1255842492" sldId="262"/>
            <ac:inkMk id="63" creationId="{7F372D03-5241-A336-EF39-B8324D1B8C3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3.175" v="60"/>
          <ac:inkMkLst>
            <pc:docMk/>
            <pc:sldMk cId="1255842492" sldId="262"/>
            <ac:inkMk id="64" creationId="{ABDF6A56-BEBB-1F22-67D2-950AAF23070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3.190" v="61"/>
          <ac:inkMkLst>
            <pc:docMk/>
            <pc:sldMk cId="1255842492" sldId="262"/>
            <ac:inkMk id="65" creationId="{6CC43C79-3C11-C6C9-9627-EDDDC348AB2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3.862" v="62"/>
          <ac:inkMkLst>
            <pc:docMk/>
            <pc:sldMk cId="1255842492" sldId="262"/>
            <ac:inkMk id="66" creationId="{C19DD181-2C6B-E0E6-2ECE-5A62230CBB4E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5.894" v="63"/>
          <ac:inkMkLst>
            <pc:docMk/>
            <pc:sldMk cId="1255842492" sldId="262"/>
            <ac:inkMk id="67" creationId="{79FB0D81-C246-5FB7-4EBF-73AB7C8D48A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5.894" v="64"/>
          <ac:inkMkLst>
            <pc:docMk/>
            <pc:sldMk cId="1255842492" sldId="262"/>
            <ac:inkMk id="68" creationId="{61C20E59-2FD8-91FC-3023-1FDFE4D36E7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5.894" v="65"/>
          <ac:inkMkLst>
            <pc:docMk/>
            <pc:sldMk cId="1255842492" sldId="262"/>
            <ac:inkMk id="69" creationId="{171BF48C-D7AC-1BB7-A2A2-EB27A276283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37.816" v="66"/>
          <ac:inkMkLst>
            <pc:docMk/>
            <pc:sldMk cId="1255842492" sldId="262"/>
            <ac:inkMk id="70" creationId="{C1F8238F-C7C7-7CFC-D4BA-4F597255E543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42.519" v="67"/>
          <ac:inkMkLst>
            <pc:docMk/>
            <pc:sldMk cId="1255842492" sldId="262"/>
            <ac:inkMk id="71" creationId="{65F199A7-E0F4-D71A-5C07-6007E4225D2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42.519" v="68"/>
          <ac:inkMkLst>
            <pc:docMk/>
            <pc:sldMk cId="1255842492" sldId="262"/>
            <ac:inkMk id="72" creationId="{29B2F776-152B-2493-9DD9-26EDA980A2F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42.519" v="69"/>
          <ac:inkMkLst>
            <pc:docMk/>
            <pc:sldMk cId="1255842492" sldId="262"/>
            <ac:inkMk id="73" creationId="{A299669D-8174-2C04-B0CF-8C88282F63A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42.519" v="70"/>
          <ac:inkMkLst>
            <pc:docMk/>
            <pc:sldMk cId="1255842492" sldId="262"/>
            <ac:inkMk id="74" creationId="{A6C712E1-964D-9F53-D447-A8B36189B76E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42.535" v="71"/>
          <ac:inkMkLst>
            <pc:docMk/>
            <pc:sldMk cId="1255842492" sldId="262"/>
            <ac:inkMk id="75" creationId="{0E074BEA-3F22-2E0A-38FC-AC3E26F87C4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49.598" v="72"/>
          <ac:inkMkLst>
            <pc:docMk/>
            <pc:sldMk cId="1255842492" sldId="262"/>
            <ac:inkMk id="76" creationId="{F00B0ED3-FEC1-5DB8-1A47-12567420C7A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0.473" v="73"/>
          <ac:inkMkLst>
            <pc:docMk/>
            <pc:sldMk cId="1255842492" sldId="262"/>
            <ac:inkMk id="77" creationId="{07D80F79-5B85-2A1E-CCDF-59C39174037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2.629" v="74"/>
          <ac:inkMkLst>
            <pc:docMk/>
            <pc:sldMk cId="1255842492" sldId="262"/>
            <ac:inkMk id="78" creationId="{F743B069-5E7F-9DF9-8D5F-A0F7088EDDE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2.629" v="75"/>
          <ac:inkMkLst>
            <pc:docMk/>
            <pc:sldMk cId="1255842492" sldId="262"/>
            <ac:inkMk id="79" creationId="{A2C74645-764B-0929-02B6-9EE137320E6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2.629" v="76"/>
          <ac:inkMkLst>
            <pc:docMk/>
            <pc:sldMk cId="1255842492" sldId="262"/>
            <ac:inkMk id="80" creationId="{7D04D92B-B81A-5A30-E84C-02B07B137FC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2.645" v="77"/>
          <ac:inkMkLst>
            <pc:docMk/>
            <pc:sldMk cId="1255842492" sldId="262"/>
            <ac:inkMk id="81" creationId="{63AB616F-9FB5-A0F7-29C4-DF4336B9BD1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3.864" v="78"/>
          <ac:inkMkLst>
            <pc:docMk/>
            <pc:sldMk cId="1255842492" sldId="262"/>
            <ac:inkMk id="82" creationId="{2FA62D59-380A-1163-5F30-1B23CF6BF2F9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4.442" v="79"/>
          <ac:inkMkLst>
            <pc:docMk/>
            <pc:sldMk cId="1255842492" sldId="262"/>
            <ac:inkMk id="83" creationId="{F15222A5-5D5E-2C2F-3B6F-DFB6542E4F6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5.411" v="80"/>
          <ac:inkMkLst>
            <pc:docMk/>
            <pc:sldMk cId="1255842492" sldId="262"/>
            <ac:inkMk id="84" creationId="{D7E313FA-AFE9-8E62-6D31-83477F0891BB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5.426" v="81"/>
          <ac:inkMkLst>
            <pc:docMk/>
            <pc:sldMk cId="1255842492" sldId="262"/>
            <ac:inkMk id="85" creationId="{2C9A667D-C7A4-292A-D1E3-E5D9B2C0191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6.473" v="82"/>
          <ac:inkMkLst>
            <pc:docMk/>
            <pc:sldMk cId="1255842492" sldId="262"/>
            <ac:inkMk id="86" creationId="{F0451F9E-197D-592D-9FD1-6053B343AB8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6.473" v="83"/>
          <ac:inkMkLst>
            <pc:docMk/>
            <pc:sldMk cId="1255842492" sldId="262"/>
            <ac:inkMk id="87" creationId="{B9566E06-44DF-B937-A579-D9072D51148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7.114" v="84"/>
          <ac:inkMkLst>
            <pc:docMk/>
            <pc:sldMk cId="1255842492" sldId="262"/>
            <ac:inkMk id="88" creationId="{9A01656E-466E-D57B-B8E0-A20A53CBBFE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8.317" v="85"/>
          <ac:inkMkLst>
            <pc:docMk/>
            <pc:sldMk cId="1255842492" sldId="262"/>
            <ac:inkMk id="89" creationId="{663CBAAD-BC9A-67AD-4EFC-91E18E8112B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8.317" v="86"/>
          <ac:inkMkLst>
            <pc:docMk/>
            <pc:sldMk cId="1255842492" sldId="262"/>
            <ac:inkMk id="90" creationId="{3E6DD1ED-EB08-52BE-D71E-E4EEB1F196D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9.567" v="87"/>
          <ac:inkMkLst>
            <pc:docMk/>
            <pc:sldMk cId="1255842492" sldId="262"/>
            <ac:inkMk id="91" creationId="{AA09BFEA-9B1C-CDFC-0EE0-A5493E1AF22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9.567" v="88"/>
          <ac:inkMkLst>
            <pc:docMk/>
            <pc:sldMk cId="1255842492" sldId="262"/>
            <ac:inkMk id="92" creationId="{950A06F2-2DF7-E229-BF82-4D34C0457B2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29:59.567" v="89"/>
          <ac:inkMkLst>
            <pc:docMk/>
            <pc:sldMk cId="1255842492" sldId="262"/>
            <ac:inkMk id="93" creationId="{7EDB765A-4108-12E2-DC8A-A2967A485A0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2.817" v="90"/>
          <ac:inkMkLst>
            <pc:docMk/>
            <pc:sldMk cId="1255842492" sldId="262"/>
            <ac:inkMk id="94" creationId="{479396EC-CDA5-E380-8B89-D74C917C98C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2.817" v="91"/>
          <ac:inkMkLst>
            <pc:docMk/>
            <pc:sldMk cId="1255842492" sldId="262"/>
            <ac:inkMk id="95" creationId="{937D5461-400B-4B57-36A5-C8EDEFB687D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2.817" v="92"/>
          <ac:inkMkLst>
            <pc:docMk/>
            <pc:sldMk cId="1255842492" sldId="262"/>
            <ac:inkMk id="96" creationId="{7D214898-EAE0-7CA3-456E-0DFC180827C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5.208" v="93"/>
          <ac:inkMkLst>
            <pc:docMk/>
            <pc:sldMk cId="1255842492" sldId="262"/>
            <ac:inkMk id="97" creationId="{6C924564-4A45-7FE9-4E41-43ADE620E5C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5.896" v="94"/>
          <ac:inkMkLst>
            <pc:docMk/>
            <pc:sldMk cId="1255842492" sldId="262"/>
            <ac:inkMk id="98" creationId="{8EE28AD3-BF6E-893D-548B-9D2933CBDB2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9.162" v="95"/>
          <ac:inkMkLst>
            <pc:docMk/>
            <pc:sldMk cId="1255842492" sldId="262"/>
            <ac:inkMk id="99" creationId="{ABA34C8F-D3CE-7386-6C29-A71E88EECCF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9.177" v="96"/>
          <ac:inkMkLst>
            <pc:docMk/>
            <pc:sldMk cId="1255842492" sldId="262"/>
            <ac:inkMk id="100" creationId="{03FD8569-48C9-A482-1B2A-E1E710B4B6B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9.177" v="97"/>
          <ac:inkMkLst>
            <pc:docMk/>
            <pc:sldMk cId="1255842492" sldId="262"/>
            <ac:inkMk id="101" creationId="{2929603D-9465-D88A-801C-633403C0EFAE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09.177" v="98"/>
          <ac:inkMkLst>
            <pc:docMk/>
            <pc:sldMk cId="1255842492" sldId="262"/>
            <ac:inkMk id="102" creationId="{20DADAB4-85D9-E0D4-7C8F-AD6BCF1558C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10.880" v="99"/>
          <ac:inkMkLst>
            <pc:docMk/>
            <pc:sldMk cId="1255842492" sldId="262"/>
            <ac:inkMk id="103" creationId="{2069A2E8-71A0-F7D9-E7C3-F840833A3EA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10.880" v="100"/>
          <ac:inkMkLst>
            <pc:docMk/>
            <pc:sldMk cId="1255842492" sldId="262"/>
            <ac:inkMk id="104" creationId="{4C653822-1505-1F9F-5E58-7E8EC2EAB64B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11.740" v="101"/>
          <ac:inkMkLst>
            <pc:docMk/>
            <pc:sldMk cId="1255842492" sldId="262"/>
            <ac:inkMk id="105" creationId="{099830AD-E386-BD65-E12F-056B67EAD2E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14.631" v="102"/>
          <ac:inkMkLst>
            <pc:docMk/>
            <pc:sldMk cId="1255842492" sldId="262"/>
            <ac:inkMk id="106" creationId="{23FC1186-7A4C-27D2-ECD4-ED22B45BE411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14.631" v="103"/>
          <ac:inkMkLst>
            <pc:docMk/>
            <pc:sldMk cId="1255842492" sldId="262"/>
            <ac:inkMk id="107" creationId="{CFA7A932-C2E3-FBD6-990B-89A10953557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14.631" v="104"/>
          <ac:inkMkLst>
            <pc:docMk/>
            <pc:sldMk cId="1255842492" sldId="262"/>
            <ac:inkMk id="108" creationId="{6DC11F26-B0AC-78FE-13C3-9F538A5C6523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15.694" v="105"/>
          <ac:inkMkLst>
            <pc:docMk/>
            <pc:sldMk cId="1255842492" sldId="262"/>
            <ac:inkMk id="109" creationId="{EDA9827F-C0D9-0FAF-8F02-F74A6111C2B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22.788" v="106"/>
          <ac:inkMkLst>
            <pc:docMk/>
            <pc:sldMk cId="1255842492" sldId="262"/>
            <ac:inkMk id="110" creationId="{7D82EE27-9851-8F2F-D0EB-42F58DBB08F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23.273" v="107"/>
          <ac:inkMkLst>
            <pc:docMk/>
            <pc:sldMk cId="1255842492" sldId="262"/>
            <ac:inkMk id="111" creationId="{1BDBEC4F-58B3-2F00-E87A-75445CA81EB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24.398" v="108"/>
          <ac:inkMkLst>
            <pc:docMk/>
            <pc:sldMk cId="1255842492" sldId="262"/>
            <ac:inkMk id="112" creationId="{738D6A3E-C57C-9615-7841-270D111A328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26.476" v="109"/>
          <ac:inkMkLst>
            <pc:docMk/>
            <pc:sldMk cId="1255842492" sldId="262"/>
            <ac:inkMk id="113" creationId="{8EFF588B-9CBE-89A8-9809-01BBBAC32293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32.805" v="110"/>
          <ac:inkMkLst>
            <pc:docMk/>
            <pc:sldMk cId="1255842492" sldId="262"/>
            <ac:inkMk id="114" creationId="{E3143A40-AD46-7DC1-6197-D05F33498B59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33.726" v="111"/>
          <ac:inkMkLst>
            <pc:docMk/>
            <pc:sldMk cId="1255842492" sldId="262"/>
            <ac:inkMk id="115" creationId="{851CCA8C-B4EE-57AE-9B5D-E2B8CEA5628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34.508" v="112"/>
          <ac:inkMkLst>
            <pc:docMk/>
            <pc:sldMk cId="1255842492" sldId="262"/>
            <ac:inkMk id="116" creationId="{615214EC-0AC0-FA6E-EE80-E5556208D97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35.461" v="113"/>
          <ac:inkMkLst>
            <pc:docMk/>
            <pc:sldMk cId="1255842492" sldId="262"/>
            <ac:inkMk id="117" creationId="{A3FA8BA7-EE9B-843C-72A7-32617D4B9E1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0.039" v="114"/>
          <ac:inkMkLst>
            <pc:docMk/>
            <pc:sldMk cId="1255842492" sldId="262"/>
            <ac:inkMk id="118" creationId="{C524BC73-F35D-912F-7342-9CAC5CFDC0C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0.039" v="115"/>
          <ac:inkMkLst>
            <pc:docMk/>
            <pc:sldMk cId="1255842492" sldId="262"/>
            <ac:inkMk id="119" creationId="{AC6FCF94-A3A8-A588-78D8-5EDA8D5CA3A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0.039" v="116"/>
          <ac:inkMkLst>
            <pc:docMk/>
            <pc:sldMk cId="1255842492" sldId="262"/>
            <ac:inkMk id="120" creationId="{8F1C33EA-3BBF-1AB9-8452-90F1DD0EB3A1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0.055" v="117"/>
          <ac:inkMkLst>
            <pc:docMk/>
            <pc:sldMk cId="1255842492" sldId="262"/>
            <ac:inkMk id="121" creationId="{0915A928-3FCA-088C-B53A-6C65DA654E9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0.977" v="118"/>
          <ac:inkMkLst>
            <pc:docMk/>
            <pc:sldMk cId="1255842492" sldId="262"/>
            <ac:inkMk id="122" creationId="{A285B7AA-A514-96FF-80A6-63A47E07D24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2.321" v="119"/>
          <ac:inkMkLst>
            <pc:docMk/>
            <pc:sldMk cId="1255842492" sldId="262"/>
            <ac:inkMk id="123" creationId="{8B88CFA7-A9D5-979B-8828-641F6452867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2.336" v="120"/>
          <ac:inkMkLst>
            <pc:docMk/>
            <pc:sldMk cId="1255842492" sldId="262"/>
            <ac:inkMk id="124" creationId="{9E4AC415-1BEF-F090-34C2-6055046F5AE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2.883" v="121"/>
          <ac:inkMkLst>
            <pc:docMk/>
            <pc:sldMk cId="1255842492" sldId="262"/>
            <ac:inkMk id="125" creationId="{BDEE4360-42FF-053A-2721-2D99F789DDA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3.993" v="122"/>
          <ac:inkMkLst>
            <pc:docMk/>
            <pc:sldMk cId="1255842492" sldId="262"/>
            <ac:inkMk id="126" creationId="{303D6A4B-455F-5842-13C8-BB2D1E97D21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3.993" v="123"/>
          <ac:inkMkLst>
            <pc:docMk/>
            <pc:sldMk cId="1255842492" sldId="262"/>
            <ac:inkMk id="127" creationId="{17CF5C42-85B6-1275-77DA-920164BD9BEE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4.555" v="124"/>
          <ac:inkMkLst>
            <pc:docMk/>
            <pc:sldMk cId="1255842492" sldId="262"/>
            <ac:inkMk id="128" creationId="{FA46DE1B-BFEF-5E49-CABD-73216F01D327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6.290" v="125"/>
          <ac:inkMkLst>
            <pc:docMk/>
            <pc:sldMk cId="1255842492" sldId="262"/>
            <ac:inkMk id="129" creationId="{054A1A37-D5D4-9B79-039E-E612A7B85DA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6.290" v="126"/>
          <ac:inkMkLst>
            <pc:docMk/>
            <pc:sldMk cId="1255842492" sldId="262"/>
            <ac:inkMk id="130" creationId="{01BBCE46-8091-5AE8-EEED-B337BFD846F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6.305" v="127"/>
          <ac:inkMkLst>
            <pc:docMk/>
            <pc:sldMk cId="1255842492" sldId="262"/>
            <ac:inkMk id="131" creationId="{1D1D07E5-D536-A6E6-AD0C-7442A5899111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7.477" v="128"/>
          <ac:inkMkLst>
            <pc:docMk/>
            <pc:sldMk cId="1255842492" sldId="262"/>
            <ac:inkMk id="132" creationId="{E9660C0D-0C9F-BDC8-BE6C-3EF99C2AC4C4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7.493" v="129"/>
          <ac:inkMkLst>
            <pc:docMk/>
            <pc:sldMk cId="1255842492" sldId="262"/>
            <ac:inkMk id="133" creationId="{797668CD-C816-67DC-AE99-0D7DC7D38CE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48.321" v="130"/>
          <ac:inkMkLst>
            <pc:docMk/>
            <pc:sldMk cId="1255842492" sldId="262"/>
            <ac:inkMk id="134" creationId="{39D7D774-D2F8-0F8B-42D9-E47FD9244EC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51.415" v="131"/>
          <ac:inkMkLst>
            <pc:docMk/>
            <pc:sldMk cId="1255842492" sldId="262"/>
            <ac:inkMk id="135" creationId="{17EC3D3A-7F5F-30AF-8A85-6F5C658948E9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51.415" v="132"/>
          <ac:inkMkLst>
            <pc:docMk/>
            <pc:sldMk cId="1255842492" sldId="262"/>
            <ac:inkMk id="136" creationId="{B219B335-45AD-2A82-B8D3-82305562ABC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52.118" v="133"/>
          <ac:inkMkLst>
            <pc:docMk/>
            <pc:sldMk cId="1255842492" sldId="262"/>
            <ac:inkMk id="137" creationId="{7994B3E8-FFDB-C41D-3D8A-5CF27020FDE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52.884" v="134"/>
          <ac:inkMkLst>
            <pc:docMk/>
            <pc:sldMk cId="1255842492" sldId="262"/>
            <ac:inkMk id="138" creationId="{3C00D032-04CE-45B6-62B9-D5E3AB8EF440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54.400" v="135"/>
          <ac:inkMkLst>
            <pc:docMk/>
            <pc:sldMk cId="1255842492" sldId="262"/>
            <ac:inkMk id="139" creationId="{36282E59-A7E4-2388-8190-84BE899EE083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0:54.415" v="136"/>
          <ac:inkMkLst>
            <pc:docMk/>
            <pc:sldMk cId="1255842492" sldId="262"/>
            <ac:inkMk id="140" creationId="{D1F751D4-18E9-E3BD-D320-FD848457B0A6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00.306" v="137"/>
          <ac:inkMkLst>
            <pc:docMk/>
            <pc:sldMk cId="1255842492" sldId="262"/>
            <ac:inkMk id="141" creationId="{962C30AC-A1AB-8C29-7112-F186917D195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00.306" v="138"/>
          <ac:inkMkLst>
            <pc:docMk/>
            <pc:sldMk cId="1255842492" sldId="262"/>
            <ac:inkMk id="142" creationId="{3D7A2936-6251-8627-B071-1ABD87A717F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00.322" v="139"/>
          <ac:inkMkLst>
            <pc:docMk/>
            <pc:sldMk cId="1255842492" sldId="262"/>
            <ac:inkMk id="143" creationId="{DE616EA5-40AB-19EF-E4E0-9F6B02A367C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00.322" v="140"/>
          <ac:inkMkLst>
            <pc:docMk/>
            <pc:sldMk cId="1255842492" sldId="262"/>
            <ac:inkMk id="144" creationId="{44B60483-B581-7C00-F2BB-3ACB3758B6DE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04.354" v="141"/>
          <ac:inkMkLst>
            <pc:docMk/>
            <pc:sldMk cId="1255842492" sldId="262"/>
            <ac:inkMk id="145" creationId="{E5CCAFFF-9CBD-DD3E-366D-53EB2B91512C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04.354" v="142"/>
          <ac:inkMkLst>
            <pc:docMk/>
            <pc:sldMk cId="1255842492" sldId="262"/>
            <ac:inkMk id="146" creationId="{8894EF5F-E6BB-798B-2461-77136D45857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04.369" v="143"/>
          <ac:inkMkLst>
            <pc:docMk/>
            <pc:sldMk cId="1255842492" sldId="262"/>
            <ac:inkMk id="147" creationId="{22187B18-956E-0262-84DF-C53BE1E7C7C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04.369" v="144"/>
          <ac:inkMkLst>
            <pc:docMk/>
            <pc:sldMk cId="1255842492" sldId="262"/>
            <ac:inkMk id="148" creationId="{C34FE793-34B1-3C1E-A160-31167B3BEB2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0.854" v="145"/>
          <ac:inkMkLst>
            <pc:docMk/>
            <pc:sldMk cId="1255842492" sldId="262"/>
            <ac:inkMk id="149" creationId="{5C12EF2E-9B60-329C-0448-7F3ECEE1098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0.870" v="146"/>
          <ac:inkMkLst>
            <pc:docMk/>
            <pc:sldMk cId="1255842492" sldId="262"/>
            <ac:inkMk id="150" creationId="{8328563D-5237-C6BE-DCE2-FEE72770195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0.870" v="147"/>
          <ac:inkMkLst>
            <pc:docMk/>
            <pc:sldMk cId="1255842492" sldId="262"/>
            <ac:inkMk id="151" creationId="{ACFE8DBD-F538-FDEC-F3E5-3E99EC7C5FF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0.870" v="148"/>
          <ac:inkMkLst>
            <pc:docMk/>
            <pc:sldMk cId="1255842492" sldId="262"/>
            <ac:inkMk id="152" creationId="{250B9638-3769-A889-F96C-F8E031A3F769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0.885" v="149"/>
          <ac:inkMkLst>
            <pc:docMk/>
            <pc:sldMk cId="1255842492" sldId="262"/>
            <ac:inkMk id="153" creationId="{3DE08625-643C-5BAC-9AD0-6AEFA5E9884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2.104" v="150"/>
          <ac:inkMkLst>
            <pc:docMk/>
            <pc:sldMk cId="1255842492" sldId="262"/>
            <ac:inkMk id="154" creationId="{4B4F1BD0-301C-45AC-2662-AEBFCAF045A3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2.104" v="151"/>
          <ac:inkMkLst>
            <pc:docMk/>
            <pc:sldMk cId="1255842492" sldId="262"/>
            <ac:inkMk id="155" creationId="{D06F5145-2C0C-917F-E878-0A63BC2CC0C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2.104" v="152"/>
          <ac:inkMkLst>
            <pc:docMk/>
            <pc:sldMk cId="1255842492" sldId="262"/>
            <ac:inkMk id="156" creationId="{4591BB6C-776E-A9A7-821D-65A64B312E2F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4.542" v="153"/>
          <ac:inkMkLst>
            <pc:docMk/>
            <pc:sldMk cId="1255842492" sldId="262"/>
            <ac:inkMk id="157" creationId="{03DCBC65-0220-3B1B-6400-F7FCAEFF3155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4.542" v="154"/>
          <ac:inkMkLst>
            <pc:docMk/>
            <pc:sldMk cId="1255842492" sldId="262"/>
            <ac:inkMk id="158" creationId="{9DB7110C-D68E-9091-46E8-968C202E8E32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6.479" v="155"/>
          <ac:inkMkLst>
            <pc:docMk/>
            <pc:sldMk cId="1255842492" sldId="262"/>
            <ac:inkMk id="159" creationId="{EFED7D8A-3F99-1D1E-3DCA-6D39C17B111A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6.479" v="156"/>
          <ac:inkMkLst>
            <pc:docMk/>
            <pc:sldMk cId="1255842492" sldId="262"/>
            <ac:inkMk id="160" creationId="{98A66512-2F0A-48C4-F917-E91EA53E0428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6.479" v="157"/>
          <ac:inkMkLst>
            <pc:docMk/>
            <pc:sldMk cId="1255842492" sldId="262"/>
            <ac:inkMk id="161" creationId="{16DBC02E-86C5-CE2A-94C7-B9634C0EEE5D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6.495" v="158"/>
          <ac:inkMkLst>
            <pc:docMk/>
            <pc:sldMk cId="1255842492" sldId="262"/>
            <ac:inkMk id="162" creationId="{39DC6489-C033-9B88-47D8-57D7FB99CB29}"/>
          </ac:inkMkLst>
        </pc:inkChg>
        <pc:inkChg chg="add">
          <ac:chgData name="MEHMET ALİ GÜR" userId="S::m.gur2024@gtu.edu.tr::d0b5618d-5b65-42cc-bbd7-6f99a54a3da5" providerId="AD" clId="Web-{369558DA-623A-7629-1208-F8B80E3EECF8}" dt="2024-10-13T05:31:17.573" v="159"/>
          <ac:inkMkLst>
            <pc:docMk/>
            <pc:sldMk cId="1255842492" sldId="262"/>
            <ac:inkMk id="163" creationId="{B8453BD5-9D19-872F-8693-ECFF3FB1FC02}"/>
          </ac:inkMkLst>
        </pc:inkChg>
      </pc:sldChg>
    </pc:docChg>
  </pc:docChgLst>
  <pc:docChgLst>
    <pc:chgData name="AYŞE DURMAZ" userId="S::a.durmaz2023@gtu.edu.tr::18570940-4327-4c75-9d4d-ceb4ab7d5338" providerId="AD" clId="Web-{34F5B63B-DC39-D098-6BCE-B4529C00535E}"/>
    <pc:docChg chg="modSld">
      <pc:chgData name="AYŞE DURMAZ" userId="S::a.durmaz2023@gtu.edu.tr::18570940-4327-4c75-9d4d-ceb4ab7d5338" providerId="AD" clId="Web-{34F5B63B-DC39-D098-6BCE-B4529C00535E}" dt="2024-10-16T19:02:57.678" v="10" actId="1076"/>
      <pc:docMkLst>
        <pc:docMk/>
      </pc:docMkLst>
      <pc:sldChg chg="modSp">
        <pc:chgData name="AYŞE DURMAZ" userId="S::a.durmaz2023@gtu.edu.tr::18570940-4327-4c75-9d4d-ceb4ab7d5338" providerId="AD" clId="Web-{34F5B63B-DC39-D098-6BCE-B4529C00535E}" dt="2024-10-16T19:02:54.381" v="9" actId="1076"/>
        <pc:sldMkLst>
          <pc:docMk/>
          <pc:sldMk cId="1812476603" sldId="274"/>
        </pc:sldMkLst>
        <pc:picChg chg="mod">
          <ac:chgData name="AYŞE DURMAZ" userId="S::a.durmaz2023@gtu.edu.tr::18570940-4327-4c75-9d4d-ceb4ab7d5338" providerId="AD" clId="Web-{34F5B63B-DC39-D098-6BCE-B4529C00535E}" dt="2024-10-16T19:02:54.381" v="9" actId="1076"/>
          <ac:picMkLst>
            <pc:docMk/>
            <pc:sldMk cId="1812476603" sldId="274"/>
            <ac:picMk id="2" creationId="{9050F96E-6273-409D-BD56-B416120954C3}"/>
          </ac:picMkLst>
        </pc:picChg>
      </pc:sldChg>
      <pc:sldChg chg="modSp">
        <pc:chgData name="AYŞE DURMAZ" userId="S::a.durmaz2023@gtu.edu.tr::18570940-4327-4c75-9d4d-ceb4ab7d5338" providerId="AD" clId="Web-{34F5B63B-DC39-D098-6BCE-B4529C00535E}" dt="2024-10-16T19:02:57.678" v="10" actId="1076"/>
        <pc:sldMkLst>
          <pc:docMk/>
          <pc:sldMk cId="3455699274" sldId="275"/>
        </pc:sldMkLst>
        <pc:picChg chg="mod">
          <ac:chgData name="AYŞE DURMAZ" userId="S::a.durmaz2023@gtu.edu.tr::18570940-4327-4c75-9d4d-ceb4ab7d5338" providerId="AD" clId="Web-{34F5B63B-DC39-D098-6BCE-B4529C00535E}" dt="2024-10-16T19:02:57.678" v="10" actId="1076"/>
          <ac:picMkLst>
            <pc:docMk/>
            <pc:sldMk cId="3455699274" sldId="275"/>
            <ac:picMk id="2" creationId="{36C777A7-6535-447C-BD89-4A7E56D8D355}"/>
          </ac:picMkLst>
        </pc:picChg>
      </pc:sldChg>
      <pc:sldChg chg="modSp">
        <pc:chgData name="AYŞE DURMAZ" userId="S::a.durmaz2023@gtu.edu.tr::18570940-4327-4c75-9d4d-ceb4ab7d5338" providerId="AD" clId="Web-{34F5B63B-DC39-D098-6BCE-B4529C00535E}" dt="2024-10-16T19:02:34.302" v="3" actId="1076"/>
        <pc:sldMkLst>
          <pc:docMk/>
          <pc:sldMk cId="3140931776" sldId="276"/>
        </pc:sldMkLst>
        <pc:picChg chg="mod">
          <ac:chgData name="AYŞE DURMAZ" userId="S::a.durmaz2023@gtu.edu.tr::18570940-4327-4c75-9d4d-ceb4ab7d5338" providerId="AD" clId="Web-{34F5B63B-DC39-D098-6BCE-B4529C00535E}" dt="2024-10-16T19:02:34.302" v="3" actId="1076"/>
          <ac:picMkLst>
            <pc:docMk/>
            <pc:sldMk cId="3140931776" sldId="276"/>
            <ac:picMk id="2" creationId="{D94ABF52-CC84-43F6-9EAA-687455E666BF}"/>
          </ac:picMkLst>
        </pc:picChg>
      </pc:sldChg>
    </pc:docChg>
  </pc:docChgLst>
  <pc:docChgLst>
    <pc:chgData name="MEHMET ALİ GÜR" userId="d0b5618d-5b65-42cc-bbd7-6f99a54a3da5" providerId="ADAL" clId="{153CBBF5-52D7-E649-8AA3-7C5AEE1A98D4}"/>
    <pc:docChg chg="modSld">
      <pc:chgData name="MEHMET ALİ GÜR" userId="d0b5618d-5b65-42cc-bbd7-6f99a54a3da5" providerId="ADAL" clId="{153CBBF5-52D7-E649-8AA3-7C5AEE1A98D4}" dt="2024-10-13T10:16:07.857" v="159"/>
      <pc:docMkLst>
        <pc:docMk/>
      </pc:docMkLst>
      <pc:sldChg chg="delSp">
        <pc:chgData name="MEHMET ALİ GÜR" userId="d0b5618d-5b65-42cc-bbd7-6f99a54a3da5" providerId="ADAL" clId="{153CBBF5-52D7-E649-8AA3-7C5AEE1A98D4}" dt="2024-10-13T10:16:07.857" v="159"/>
        <pc:sldMkLst>
          <pc:docMk/>
          <pc:sldMk cId="1255842492" sldId="262"/>
        </pc:sldMkLst>
        <pc:inkChg chg="del">
          <ac:chgData name="MEHMET ALİ GÜR" userId="d0b5618d-5b65-42cc-bbd7-6f99a54a3da5" providerId="ADAL" clId="{153CBBF5-52D7-E649-8AA3-7C5AEE1A98D4}" dt="2024-10-13T10:14:28.751" v="40"/>
          <ac:inkMkLst>
            <pc:docMk/>
            <pc:sldMk cId="1255842492" sldId="262"/>
            <ac:inkMk id="3" creationId="{4863632F-F43C-E2CC-9E22-270DC1034789}"/>
          </ac:inkMkLst>
        </pc:inkChg>
        <pc:inkChg chg="del">
          <ac:chgData name="MEHMET ALİ GÜR" userId="d0b5618d-5b65-42cc-bbd7-6f99a54a3da5" providerId="ADAL" clId="{153CBBF5-52D7-E649-8AA3-7C5AEE1A98D4}" dt="2024-10-13T10:14:28.766" v="50"/>
          <ac:inkMkLst>
            <pc:docMk/>
            <pc:sldMk cId="1255842492" sldId="262"/>
            <ac:inkMk id="5" creationId="{490D6502-C3BB-2E0E-C792-CBC8ECA13E0A}"/>
          </ac:inkMkLst>
        </pc:inkChg>
        <pc:inkChg chg="del">
          <ac:chgData name="MEHMET ALİ GÜR" userId="d0b5618d-5b65-42cc-bbd7-6f99a54a3da5" providerId="ADAL" clId="{153CBBF5-52D7-E649-8AA3-7C5AEE1A98D4}" dt="2024-10-13T10:14:53.512" v="66"/>
          <ac:inkMkLst>
            <pc:docMk/>
            <pc:sldMk cId="1255842492" sldId="262"/>
            <ac:inkMk id="6" creationId="{4CD583D2-D61E-AFF1-904C-EB23ADF9D636}"/>
          </ac:inkMkLst>
        </pc:inkChg>
        <pc:inkChg chg="del">
          <ac:chgData name="MEHMET ALİ GÜR" userId="d0b5618d-5b65-42cc-bbd7-6f99a54a3da5" providerId="ADAL" clId="{153CBBF5-52D7-E649-8AA3-7C5AEE1A98D4}" dt="2024-10-13T10:14:53.525" v="79"/>
          <ac:inkMkLst>
            <pc:docMk/>
            <pc:sldMk cId="1255842492" sldId="262"/>
            <ac:inkMk id="7" creationId="{0823F8E1-18ED-7C41-4919-E6A91AA5FF44}"/>
          </ac:inkMkLst>
        </pc:inkChg>
        <pc:inkChg chg="del">
          <ac:chgData name="MEHMET ALİ GÜR" userId="d0b5618d-5b65-42cc-bbd7-6f99a54a3da5" providerId="ADAL" clId="{153CBBF5-52D7-E649-8AA3-7C5AEE1A98D4}" dt="2024-10-13T10:14:24.669" v="10"/>
          <ac:inkMkLst>
            <pc:docMk/>
            <pc:sldMk cId="1255842492" sldId="262"/>
            <ac:inkMk id="8" creationId="{0C446BB1-693D-3E67-8570-A642B0010350}"/>
          </ac:inkMkLst>
        </pc:inkChg>
        <pc:inkChg chg="del">
          <ac:chgData name="MEHMET ALİ GÜR" userId="d0b5618d-5b65-42cc-bbd7-6f99a54a3da5" providerId="ADAL" clId="{153CBBF5-52D7-E649-8AA3-7C5AEE1A98D4}" dt="2024-10-13T10:14:24.659" v="1"/>
          <ac:inkMkLst>
            <pc:docMk/>
            <pc:sldMk cId="1255842492" sldId="262"/>
            <ac:inkMk id="9" creationId="{D4D5745F-6212-98BA-B63D-4FEDBE0A91FB}"/>
          </ac:inkMkLst>
        </pc:inkChg>
        <pc:inkChg chg="del">
          <ac:chgData name="MEHMET ALİ GÜR" userId="d0b5618d-5b65-42cc-bbd7-6f99a54a3da5" providerId="ADAL" clId="{153CBBF5-52D7-E649-8AA3-7C5AEE1A98D4}" dt="2024-10-13T10:14:28.759" v="45"/>
          <ac:inkMkLst>
            <pc:docMk/>
            <pc:sldMk cId="1255842492" sldId="262"/>
            <ac:inkMk id="10" creationId="{2DA56A09-99FA-7323-983C-2E1D3686DDB2}"/>
          </ac:inkMkLst>
        </pc:inkChg>
        <pc:inkChg chg="del">
          <ac:chgData name="MEHMET ALİ GÜR" userId="d0b5618d-5b65-42cc-bbd7-6f99a54a3da5" providerId="ADAL" clId="{153CBBF5-52D7-E649-8AA3-7C5AEE1A98D4}" dt="2024-10-13T10:14:28.757" v="44"/>
          <ac:inkMkLst>
            <pc:docMk/>
            <pc:sldMk cId="1255842492" sldId="262"/>
            <ac:inkMk id="11" creationId="{D6431EEE-D59F-5CE3-ECB0-D2FA1E6A8611}"/>
          </ac:inkMkLst>
        </pc:inkChg>
        <pc:inkChg chg="del">
          <ac:chgData name="MEHMET ALİ GÜR" userId="d0b5618d-5b65-42cc-bbd7-6f99a54a3da5" providerId="ADAL" clId="{153CBBF5-52D7-E649-8AA3-7C5AEE1A98D4}" dt="2024-10-13T10:14:28.756" v="43"/>
          <ac:inkMkLst>
            <pc:docMk/>
            <pc:sldMk cId="1255842492" sldId="262"/>
            <ac:inkMk id="12" creationId="{CD3ED8B6-242F-8AC3-1BB3-1E6922303717}"/>
          </ac:inkMkLst>
        </pc:inkChg>
        <pc:inkChg chg="del">
          <ac:chgData name="MEHMET ALİ GÜR" userId="d0b5618d-5b65-42cc-bbd7-6f99a54a3da5" providerId="ADAL" clId="{153CBBF5-52D7-E649-8AA3-7C5AEE1A98D4}" dt="2024-10-13T10:14:28.760" v="46"/>
          <ac:inkMkLst>
            <pc:docMk/>
            <pc:sldMk cId="1255842492" sldId="262"/>
            <ac:inkMk id="13" creationId="{79D0E11A-662C-5F8B-C470-B2448D5B9974}"/>
          </ac:inkMkLst>
        </pc:inkChg>
        <pc:inkChg chg="del">
          <ac:chgData name="MEHMET ALİ GÜR" userId="d0b5618d-5b65-42cc-bbd7-6f99a54a3da5" providerId="ADAL" clId="{153CBBF5-52D7-E649-8AA3-7C5AEE1A98D4}" dt="2024-10-13T10:14:53.502" v="57"/>
          <ac:inkMkLst>
            <pc:docMk/>
            <pc:sldMk cId="1255842492" sldId="262"/>
            <ac:inkMk id="14" creationId="{54F642A3-5D8E-40A2-3CFE-26147B3F70C3}"/>
          </ac:inkMkLst>
        </pc:inkChg>
        <pc:inkChg chg="del">
          <ac:chgData name="MEHMET ALİ GÜR" userId="d0b5618d-5b65-42cc-bbd7-6f99a54a3da5" providerId="ADAL" clId="{153CBBF5-52D7-E649-8AA3-7C5AEE1A98D4}" dt="2024-10-13T10:14:53.534" v="87"/>
          <ac:inkMkLst>
            <pc:docMk/>
            <pc:sldMk cId="1255842492" sldId="262"/>
            <ac:inkMk id="15" creationId="{8415E05A-DA2B-5D9E-0E71-758B3C57BF56}"/>
          </ac:inkMkLst>
        </pc:inkChg>
        <pc:inkChg chg="del">
          <ac:chgData name="MEHMET ALİ GÜR" userId="d0b5618d-5b65-42cc-bbd7-6f99a54a3da5" providerId="ADAL" clId="{153CBBF5-52D7-E649-8AA3-7C5AEE1A98D4}" dt="2024-10-13T10:14:53.586" v="137"/>
          <ac:inkMkLst>
            <pc:docMk/>
            <pc:sldMk cId="1255842492" sldId="262"/>
            <ac:inkMk id="16" creationId="{A23BD424-311A-D28B-ADA0-C3126451B12D}"/>
          </ac:inkMkLst>
        </pc:inkChg>
        <pc:inkChg chg="del">
          <ac:chgData name="MEHMET ALİ GÜR" userId="d0b5618d-5b65-42cc-bbd7-6f99a54a3da5" providerId="ADAL" clId="{153CBBF5-52D7-E649-8AA3-7C5AEE1A98D4}" dt="2024-10-13T10:14:53.599" v="149"/>
          <ac:inkMkLst>
            <pc:docMk/>
            <pc:sldMk cId="1255842492" sldId="262"/>
            <ac:inkMk id="17" creationId="{D3282B22-CE0D-B00F-05B5-A2E0541284E2}"/>
          </ac:inkMkLst>
        </pc:inkChg>
        <pc:inkChg chg="del">
          <ac:chgData name="MEHMET ALİ GÜR" userId="d0b5618d-5b65-42cc-bbd7-6f99a54a3da5" providerId="ADAL" clId="{153CBBF5-52D7-E649-8AA3-7C5AEE1A98D4}" dt="2024-10-13T10:14:53.552" v="104"/>
          <ac:inkMkLst>
            <pc:docMk/>
            <pc:sldMk cId="1255842492" sldId="262"/>
            <ac:inkMk id="18" creationId="{B10BDBD2-7763-CC47-59E5-75BBAF2AC7DC}"/>
          </ac:inkMkLst>
        </pc:inkChg>
        <pc:inkChg chg="del">
          <ac:chgData name="MEHMET ALİ GÜR" userId="d0b5618d-5b65-42cc-bbd7-6f99a54a3da5" providerId="ADAL" clId="{153CBBF5-52D7-E649-8AA3-7C5AEE1A98D4}" dt="2024-10-13T10:14:53.578" v="129"/>
          <ac:inkMkLst>
            <pc:docMk/>
            <pc:sldMk cId="1255842492" sldId="262"/>
            <ac:inkMk id="19" creationId="{0258C4E6-E709-0BE1-51FD-57F38BC4D7FA}"/>
          </ac:inkMkLst>
        </pc:inkChg>
        <pc:inkChg chg="del">
          <ac:chgData name="MEHMET ALİ GÜR" userId="d0b5618d-5b65-42cc-bbd7-6f99a54a3da5" providerId="ADAL" clId="{153CBBF5-52D7-E649-8AA3-7C5AEE1A98D4}" dt="2024-10-13T10:14:53.538" v="91"/>
          <ac:inkMkLst>
            <pc:docMk/>
            <pc:sldMk cId="1255842492" sldId="262"/>
            <ac:inkMk id="20" creationId="{0A9D0499-CDE0-D57C-A97F-56128F2269FA}"/>
          </ac:inkMkLst>
        </pc:inkChg>
        <pc:inkChg chg="del">
          <ac:chgData name="MEHMET ALİ GÜR" userId="d0b5618d-5b65-42cc-bbd7-6f99a54a3da5" providerId="ADAL" clId="{153CBBF5-52D7-E649-8AA3-7C5AEE1A98D4}" dt="2024-10-13T10:14:53.564" v="116"/>
          <ac:inkMkLst>
            <pc:docMk/>
            <pc:sldMk cId="1255842492" sldId="262"/>
            <ac:inkMk id="21" creationId="{E118B3AA-2DF2-B046-517A-B6E62A997F55}"/>
          </ac:inkMkLst>
        </pc:inkChg>
        <pc:inkChg chg="del">
          <ac:chgData name="MEHMET ALİ GÜR" userId="d0b5618d-5b65-42cc-bbd7-6f99a54a3da5" providerId="ADAL" clId="{153CBBF5-52D7-E649-8AA3-7C5AEE1A98D4}" dt="2024-10-13T10:14:28.765" v="49"/>
          <ac:inkMkLst>
            <pc:docMk/>
            <pc:sldMk cId="1255842492" sldId="262"/>
            <ac:inkMk id="22" creationId="{3E9C635E-276D-A59F-5242-2D607F77CE2C}"/>
          </ac:inkMkLst>
        </pc:inkChg>
        <pc:inkChg chg="del">
          <ac:chgData name="MEHMET ALİ GÜR" userId="d0b5618d-5b65-42cc-bbd7-6f99a54a3da5" providerId="ADAL" clId="{153CBBF5-52D7-E649-8AA3-7C5AEE1A98D4}" dt="2024-10-13T10:14:28.762" v="47"/>
          <ac:inkMkLst>
            <pc:docMk/>
            <pc:sldMk cId="1255842492" sldId="262"/>
            <ac:inkMk id="23" creationId="{CF9CC5F8-C8DF-E1E2-4B75-4DD05840DAC4}"/>
          </ac:inkMkLst>
        </pc:inkChg>
        <pc:inkChg chg="del">
          <ac:chgData name="MEHMET ALİ GÜR" userId="d0b5618d-5b65-42cc-bbd7-6f99a54a3da5" providerId="ADAL" clId="{153CBBF5-52D7-E649-8AA3-7C5AEE1A98D4}" dt="2024-10-13T10:14:53.581" v="132"/>
          <ac:inkMkLst>
            <pc:docMk/>
            <pc:sldMk cId="1255842492" sldId="262"/>
            <ac:inkMk id="24" creationId="{0C5E1CDD-5A81-796B-A77E-BAB219F61BAB}"/>
          </ac:inkMkLst>
        </pc:inkChg>
        <pc:inkChg chg="del">
          <ac:chgData name="MEHMET ALİ GÜR" userId="d0b5618d-5b65-42cc-bbd7-6f99a54a3da5" providerId="ADAL" clId="{153CBBF5-52D7-E649-8AA3-7C5AEE1A98D4}" dt="2024-10-13T10:14:53.593" v="143"/>
          <ac:inkMkLst>
            <pc:docMk/>
            <pc:sldMk cId="1255842492" sldId="262"/>
            <ac:inkMk id="25" creationId="{B1691FEB-7DB1-E294-B566-BC7A867DF9FA}"/>
          </ac:inkMkLst>
        </pc:inkChg>
        <pc:inkChg chg="del">
          <ac:chgData name="MEHMET ALİ GÜR" userId="d0b5618d-5b65-42cc-bbd7-6f99a54a3da5" providerId="ADAL" clId="{153CBBF5-52D7-E649-8AA3-7C5AEE1A98D4}" dt="2024-10-13T10:14:53.540" v="93"/>
          <ac:inkMkLst>
            <pc:docMk/>
            <pc:sldMk cId="1255842492" sldId="262"/>
            <ac:inkMk id="26" creationId="{6D839101-3AA3-1CAC-2633-9BB6422DCFF1}"/>
          </ac:inkMkLst>
        </pc:inkChg>
        <pc:inkChg chg="del">
          <ac:chgData name="MEHMET ALİ GÜR" userId="d0b5618d-5b65-42cc-bbd7-6f99a54a3da5" providerId="ADAL" clId="{153CBBF5-52D7-E649-8AA3-7C5AEE1A98D4}" dt="2024-10-13T10:14:53.546" v="99"/>
          <ac:inkMkLst>
            <pc:docMk/>
            <pc:sldMk cId="1255842492" sldId="262"/>
            <ac:inkMk id="27" creationId="{74335EB0-1D64-7901-C602-BCE405FF2DA1}"/>
          </ac:inkMkLst>
        </pc:inkChg>
        <pc:inkChg chg="del">
          <ac:chgData name="MEHMET ALİ GÜR" userId="d0b5618d-5b65-42cc-bbd7-6f99a54a3da5" providerId="ADAL" clId="{153CBBF5-52D7-E649-8AA3-7C5AEE1A98D4}" dt="2024-10-13T10:14:53.565" v="117"/>
          <ac:inkMkLst>
            <pc:docMk/>
            <pc:sldMk cId="1255842492" sldId="262"/>
            <ac:inkMk id="28" creationId="{0D4E766A-63FC-2099-2E71-2D7E23409C98}"/>
          </ac:inkMkLst>
        </pc:inkChg>
        <pc:inkChg chg="del">
          <ac:chgData name="MEHMET ALİ GÜR" userId="d0b5618d-5b65-42cc-bbd7-6f99a54a3da5" providerId="ADAL" clId="{153CBBF5-52D7-E649-8AA3-7C5AEE1A98D4}" dt="2024-10-13T10:14:53.582" v="133"/>
          <ac:inkMkLst>
            <pc:docMk/>
            <pc:sldMk cId="1255842492" sldId="262"/>
            <ac:inkMk id="29" creationId="{D08B66CF-50A3-E101-D05E-7DE9519E5F41}"/>
          </ac:inkMkLst>
        </pc:inkChg>
        <pc:inkChg chg="del">
          <ac:chgData name="MEHMET ALİ GÜR" userId="d0b5618d-5b65-42cc-bbd7-6f99a54a3da5" providerId="ADAL" clId="{153CBBF5-52D7-E649-8AA3-7C5AEE1A98D4}" dt="2024-10-13T10:14:53.595" v="145"/>
          <ac:inkMkLst>
            <pc:docMk/>
            <pc:sldMk cId="1255842492" sldId="262"/>
            <ac:inkMk id="30" creationId="{F48BE9B2-4783-F096-C988-2A704B70D5AE}"/>
          </ac:inkMkLst>
        </pc:inkChg>
        <pc:inkChg chg="del">
          <ac:chgData name="MEHMET ALİ GÜR" userId="d0b5618d-5b65-42cc-bbd7-6f99a54a3da5" providerId="ADAL" clId="{153CBBF5-52D7-E649-8AA3-7C5AEE1A98D4}" dt="2024-10-13T10:14:53.509" v="64"/>
          <ac:inkMkLst>
            <pc:docMk/>
            <pc:sldMk cId="1255842492" sldId="262"/>
            <ac:inkMk id="31" creationId="{B3F634A8-E6CE-6ED8-E98A-EFA491E578DA}"/>
          </ac:inkMkLst>
        </pc:inkChg>
        <pc:inkChg chg="del">
          <ac:chgData name="MEHMET ALİ GÜR" userId="d0b5618d-5b65-42cc-bbd7-6f99a54a3da5" providerId="ADAL" clId="{153CBBF5-52D7-E649-8AA3-7C5AEE1A98D4}" dt="2024-10-13T10:14:53.598" v="148"/>
          <ac:inkMkLst>
            <pc:docMk/>
            <pc:sldMk cId="1255842492" sldId="262"/>
            <ac:inkMk id="32" creationId="{39A5FAED-78BC-780E-8D72-DB6D9E064C27}"/>
          </ac:inkMkLst>
        </pc:inkChg>
        <pc:inkChg chg="del">
          <ac:chgData name="MEHMET ALİ GÜR" userId="d0b5618d-5b65-42cc-bbd7-6f99a54a3da5" providerId="ADAL" clId="{153CBBF5-52D7-E649-8AA3-7C5AEE1A98D4}" dt="2024-10-13T10:14:53.605" v="155"/>
          <ac:inkMkLst>
            <pc:docMk/>
            <pc:sldMk cId="1255842492" sldId="262"/>
            <ac:inkMk id="33" creationId="{6CCA89BE-AB7A-50C2-6526-0E19563BF128}"/>
          </ac:inkMkLst>
        </pc:inkChg>
        <pc:inkChg chg="del">
          <ac:chgData name="MEHMET ALİ GÜR" userId="d0b5618d-5b65-42cc-bbd7-6f99a54a3da5" providerId="ADAL" clId="{153CBBF5-52D7-E649-8AA3-7C5AEE1A98D4}" dt="2024-10-13T10:14:53.520" v="74"/>
          <ac:inkMkLst>
            <pc:docMk/>
            <pc:sldMk cId="1255842492" sldId="262"/>
            <ac:inkMk id="34" creationId="{0D6A3E27-2FD8-3C36-2BE8-3DDBD051A32F}"/>
          </ac:inkMkLst>
        </pc:inkChg>
        <pc:inkChg chg="del">
          <ac:chgData name="MEHMET ALİ GÜR" userId="d0b5618d-5b65-42cc-bbd7-6f99a54a3da5" providerId="ADAL" clId="{153CBBF5-52D7-E649-8AA3-7C5AEE1A98D4}" dt="2024-10-13T10:14:28.763" v="48"/>
          <ac:inkMkLst>
            <pc:docMk/>
            <pc:sldMk cId="1255842492" sldId="262"/>
            <ac:inkMk id="35" creationId="{01B7DA33-5892-80CF-D29A-95E989619C6C}"/>
          </ac:inkMkLst>
        </pc:inkChg>
        <pc:inkChg chg="del">
          <ac:chgData name="MEHMET ALİ GÜR" userId="d0b5618d-5b65-42cc-bbd7-6f99a54a3da5" providerId="ADAL" clId="{153CBBF5-52D7-E649-8AA3-7C5AEE1A98D4}" dt="2024-10-13T10:14:28.754" v="42"/>
          <ac:inkMkLst>
            <pc:docMk/>
            <pc:sldMk cId="1255842492" sldId="262"/>
            <ac:inkMk id="36" creationId="{3FF20258-F0C9-2B67-20EF-6482504CE614}"/>
          </ac:inkMkLst>
        </pc:inkChg>
        <pc:inkChg chg="del">
          <ac:chgData name="MEHMET ALİ GÜR" userId="d0b5618d-5b65-42cc-bbd7-6f99a54a3da5" providerId="ADAL" clId="{153CBBF5-52D7-E649-8AA3-7C5AEE1A98D4}" dt="2024-10-13T10:14:28.749" v="39"/>
          <ac:inkMkLst>
            <pc:docMk/>
            <pc:sldMk cId="1255842492" sldId="262"/>
            <ac:inkMk id="37" creationId="{A0361AC6-35EF-9A2E-620D-1339C39201BA}"/>
          </ac:inkMkLst>
        </pc:inkChg>
        <pc:inkChg chg="del">
          <ac:chgData name="MEHMET ALİ GÜR" userId="d0b5618d-5b65-42cc-bbd7-6f99a54a3da5" providerId="ADAL" clId="{153CBBF5-52D7-E649-8AA3-7C5AEE1A98D4}" dt="2024-10-13T10:14:28.752" v="41"/>
          <ac:inkMkLst>
            <pc:docMk/>
            <pc:sldMk cId="1255842492" sldId="262"/>
            <ac:inkMk id="38" creationId="{1ABEBF51-4DCD-1A57-74EC-701F8C057D1F}"/>
          </ac:inkMkLst>
        </pc:inkChg>
        <pc:inkChg chg="del">
          <ac:chgData name="MEHMET ALİ GÜR" userId="d0b5618d-5b65-42cc-bbd7-6f99a54a3da5" providerId="ADAL" clId="{153CBBF5-52D7-E649-8AA3-7C5AEE1A98D4}" dt="2024-10-13T10:14:53.541" v="94"/>
          <ac:inkMkLst>
            <pc:docMk/>
            <pc:sldMk cId="1255842492" sldId="262"/>
            <ac:inkMk id="39" creationId="{243D618E-A464-8527-8700-7B97B7B7A455}"/>
          </ac:inkMkLst>
        </pc:inkChg>
        <pc:inkChg chg="del">
          <ac:chgData name="MEHMET ALİ GÜR" userId="d0b5618d-5b65-42cc-bbd7-6f99a54a3da5" providerId="ADAL" clId="{153CBBF5-52D7-E649-8AA3-7C5AEE1A98D4}" dt="2024-10-13T10:14:53.562" v="114"/>
          <ac:inkMkLst>
            <pc:docMk/>
            <pc:sldMk cId="1255842492" sldId="262"/>
            <ac:inkMk id="40" creationId="{E2E6D072-FFBC-2522-C906-1C4DEE26EF26}"/>
          </ac:inkMkLst>
        </pc:inkChg>
        <pc:inkChg chg="del">
          <ac:chgData name="MEHMET ALİ GÜR" userId="d0b5618d-5b65-42cc-bbd7-6f99a54a3da5" providerId="ADAL" clId="{153CBBF5-52D7-E649-8AA3-7C5AEE1A98D4}" dt="2024-10-13T10:14:53.577" v="128"/>
          <ac:inkMkLst>
            <pc:docMk/>
            <pc:sldMk cId="1255842492" sldId="262"/>
            <ac:inkMk id="41" creationId="{4C4FD61A-6354-4B1F-A2E8-73294DA2B80B}"/>
          </ac:inkMkLst>
        </pc:inkChg>
        <pc:inkChg chg="del">
          <ac:chgData name="MEHMET ALİ GÜR" userId="d0b5618d-5b65-42cc-bbd7-6f99a54a3da5" providerId="ADAL" clId="{153CBBF5-52D7-E649-8AA3-7C5AEE1A98D4}" dt="2024-10-13T10:14:53.584" v="135"/>
          <ac:inkMkLst>
            <pc:docMk/>
            <pc:sldMk cId="1255842492" sldId="262"/>
            <ac:inkMk id="42" creationId="{2017BF8C-29CD-9169-1EFD-0AEC837B3F0F}"/>
          </ac:inkMkLst>
        </pc:inkChg>
        <pc:inkChg chg="del">
          <ac:chgData name="MEHMET ALİ GÜR" userId="d0b5618d-5b65-42cc-bbd7-6f99a54a3da5" providerId="ADAL" clId="{153CBBF5-52D7-E649-8AA3-7C5AEE1A98D4}" dt="2024-10-13T10:14:53.535" v="88"/>
          <ac:inkMkLst>
            <pc:docMk/>
            <pc:sldMk cId="1255842492" sldId="262"/>
            <ac:inkMk id="43" creationId="{6E082EA5-38D6-8790-A6D7-1FA74A747DDD}"/>
          </ac:inkMkLst>
        </pc:inkChg>
        <pc:inkChg chg="del">
          <ac:chgData name="MEHMET ALİ GÜR" userId="d0b5618d-5b65-42cc-bbd7-6f99a54a3da5" providerId="ADAL" clId="{153CBBF5-52D7-E649-8AA3-7C5AEE1A98D4}" dt="2024-10-13T10:14:53.569" v="121"/>
          <ac:inkMkLst>
            <pc:docMk/>
            <pc:sldMk cId="1255842492" sldId="262"/>
            <ac:inkMk id="44" creationId="{03FA4D73-E43E-800C-B021-F5BE0C613BB0}"/>
          </ac:inkMkLst>
        </pc:inkChg>
        <pc:inkChg chg="del">
          <ac:chgData name="MEHMET ALİ GÜR" userId="d0b5618d-5b65-42cc-bbd7-6f99a54a3da5" providerId="ADAL" clId="{153CBBF5-52D7-E649-8AA3-7C5AEE1A98D4}" dt="2024-10-13T10:14:53.588" v="139"/>
          <ac:inkMkLst>
            <pc:docMk/>
            <pc:sldMk cId="1255842492" sldId="262"/>
            <ac:inkMk id="45" creationId="{7579734A-A094-5CB4-1F1F-9038319059B9}"/>
          </ac:inkMkLst>
        </pc:inkChg>
        <pc:inkChg chg="del">
          <ac:chgData name="MEHMET ALİ GÜR" userId="d0b5618d-5b65-42cc-bbd7-6f99a54a3da5" providerId="ADAL" clId="{153CBBF5-52D7-E649-8AA3-7C5AEE1A98D4}" dt="2024-10-13T10:14:53.517" v="71"/>
          <ac:inkMkLst>
            <pc:docMk/>
            <pc:sldMk cId="1255842492" sldId="262"/>
            <ac:inkMk id="46" creationId="{8D089BC1-93BD-6155-623A-96B8AFFE5C9A}"/>
          </ac:inkMkLst>
        </pc:inkChg>
        <pc:inkChg chg="del">
          <ac:chgData name="MEHMET ALİ GÜR" userId="d0b5618d-5b65-42cc-bbd7-6f99a54a3da5" providerId="ADAL" clId="{153CBBF5-52D7-E649-8AA3-7C5AEE1A98D4}" dt="2024-10-13T10:14:53.604" v="154"/>
          <ac:inkMkLst>
            <pc:docMk/>
            <pc:sldMk cId="1255842492" sldId="262"/>
            <ac:inkMk id="47" creationId="{C1A5649E-B15F-5C48-EAEF-FDC091199B5A}"/>
          </ac:inkMkLst>
        </pc:inkChg>
        <pc:inkChg chg="del">
          <ac:chgData name="MEHMET ALİ GÜR" userId="d0b5618d-5b65-42cc-bbd7-6f99a54a3da5" providerId="ADAL" clId="{153CBBF5-52D7-E649-8AA3-7C5AEE1A98D4}" dt="2024-10-13T10:14:53.504" v="59"/>
          <ac:inkMkLst>
            <pc:docMk/>
            <pc:sldMk cId="1255842492" sldId="262"/>
            <ac:inkMk id="48" creationId="{3475AA21-8F89-C3AA-8746-D5814A08BD8B}"/>
          </ac:inkMkLst>
        </pc:inkChg>
        <pc:inkChg chg="del">
          <ac:chgData name="MEHMET ALİ GÜR" userId="d0b5618d-5b65-42cc-bbd7-6f99a54a3da5" providerId="ADAL" clId="{153CBBF5-52D7-E649-8AA3-7C5AEE1A98D4}" dt="2024-10-13T10:14:53.524" v="78"/>
          <ac:inkMkLst>
            <pc:docMk/>
            <pc:sldMk cId="1255842492" sldId="262"/>
            <ac:inkMk id="49" creationId="{CB031648-40A3-EF8B-81AC-3B3987818582}"/>
          </ac:inkMkLst>
        </pc:inkChg>
        <pc:inkChg chg="del">
          <ac:chgData name="MEHMET ALİ GÜR" userId="d0b5618d-5b65-42cc-bbd7-6f99a54a3da5" providerId="ADAL" clId="{153CBBF5-52D7-E649-8AA3-7C5AEE1A98D4}" dt="2024-10-13T10:14:53.566" v="118"/>
          <ac:inkMkLst>
            <pc:docMk/>
            <pc:sldMk cId="1255842492" sldId="262"/>
            <ac:inkMk id="50" creationId="{A2CB92DD-8D66-785E-388F-EB4438D7C68B}"/>
          </ac:inkMkLst>
        </pc:inkChg>
        <pc:inkChg chg="del">
          <ac:chgData name="MEHMET ALİ GÜR" userId="d0b5618d-5b65-42cc-bbd7-6f99a54a3da5" providerId="ADAL" clId="{153CBBF5-52D7-E649-8AA3-7C5AEE1A98D4}" dt="2024-10-13T10:14:53.583" v="134"/>
          <ac:inkMkLst>
            <pc:docMk/>
            <pc:sldMk cId="1255842492" sldId="262"/>
            <ac:inkMk id="51" creationId="{722EC9A7-23A0-7AD2-D6D6-5565A2856CC6}"/>
          </ac:inkMkLst>
        </pc:inkChg>
        <pc:inkChg chg="del">
          <ac:chgData name="MEHMET ALİ GÜR" userId="d0b5618d-5b65-42cc-bbd7-6f99a54a3da5" providerId="ADAL" clId="{153CBBF5-52D7-E649-8AA3-7C5AEE1A98D4}" dt="2024-10-13T10:14:53.568" v="120"/>
          <ac:inkMkLst>
            <pc:docMk/>
            <pc:sldMk cId="1255842492" sldId="262"/>
            <ac:inkMk id="52" creationId="{E26D24BA-F114-A9B0-ABCA-549581DB2732}"/>
          </ac:inkMkLst>
        </pc:inkChg>
        <pc:inkChg chg="del">
          <ac:chgData name="MEHMET ALİ GÜR" userId="d0b5618d-5b65-42cc-bbd7-6f99a54a3da5" providerId="ADAL" clId="{153CBBF5-52D7-E649-8AA3-7C5AEE1A98D4}" dt="2024-10-13T10:14:53.554" v="106"/>
          <ac:inkMkLst>
            <pc:docMk/>
            <pc:sldMk cId="1255842492" sldId="262"/>
            <ac:inkMk id="53" creationId="{5D4FE091-063E-09BA-2753-B824793A90B5}"/>
          </ac:inkMkLst>
        </pc:inkChg>
        <pc:inkChg chg="del">
          <ac:chgData name="MEHMET ALİ GÜR" userId="d0b5618d-5b65-42cc-bbd7-6f99a54a3da5" providerId="ADAL" clId="{153CBBF5-52D7-E649-8AA3-7C5AEE1A98D4}" dt="2024-10-13T10:14:53.499" v="55"/>
          <ac:inkMkLst>
            <pc:docMk/>
            <pc:sldMk cId="1255842492" sldId="262"/>
            <ac:inkMk id="54" creationId="{525A5E18-9CE8-21F5-6777-E06066271256}"/>
          </ac:inkMkLst>
        </pc:inkChg>
        <pc:inkChg chg="del">
          <ac:chgData name="MEHMET ALİ GÜR" userId="d0b5618d-5b65-42cc-bbd7-6f99a54a3da5" providerId="ADAL" clId="{153CBBF5-52D7-E649-8AA3-7C5AEE1A98D4}" dt="2024-10-13T10:14:53.560" v="112"/>
          <ac:inkMkLst>
            <pc:docMk/>
            <pc:sldMk cId="1255842492" sldId="262"/>
            <ac:inkMk id="55" creationId="{A2C95FBD-EE52-99C3-4487-67E06E9F7770}"/>
          </ac:inkMkLst>
        </pc:inkChg>
        <pc:inkChg chg="del">
          <ac:chgData name="MEHMET ALİ GÜR" userId="d0b5618d-5b65-42cc-bbd7-6f99a54a3da5" providerId="ADAL" clId="{153CBBF5-52D7-E649-8AA3-7C5AEE1A98D4}" dt="2024-10-13T10:14:53.561" v="113"/>
          <ac:inkMkLst>
            <pc:docMk/>
            <pc:sldMk cId="1255842492" sldId="262"/>
            <ac:inkMk id="56" creationId="{798B0CC7-D0AC-537E-98D3-E75957EE9B43}"/>
          </ac:inkMkLst>
        </pc:inkChg>
        <pc:inkChg chg="del">
          <ac:chgData name="MEHMET ALİ GÜR" userId="d0b5618d-5b65-42cc-bbd7-6f99a54a3da5" providerId="ADAL" clId="{153CBBF5-52D7-E649-8AA3-7C5AEE1A98D4}" dt="2024-10-13T10:14:53.536" v="89"/>
          <ac:inkMkLst>
            <pc:docMk/>
            <pc:sldMk cId="1255842492" sldId="262"/>
            <ac:inkMk id="57" creationId="{628D7C5D-6D86-4143-5C7F-0891E822B47C}"/>
          </ac:inkMkLst>
        </pc:inkChg>
        <pc:inkChg chg="del">
          <ac:chgData name="MEHMET ALİ GÜR" userId="d0b5618d-5b65-42cc-bbd7-6f99a54a3da5" providerId="ADAL" clId="{153CBBF5-52D7-E649-8AA3-7C5AEE1A98D4}" dt="2024-10-13T10:14:28.769" v="51"/>
          <ac:inkMkLst>
            <pc:docMk/>
            <pc:sldMk cId="1255842492" sldId="262"/>
            <ac:inkMk id="58" creationId="{70208AAE-605E-2EEE-138B-CB8C47292503}"/>
          </ac:inkMkLst>
        </pc:inkChg>
        <pc:inkChg chg="del">
          <ac:chgData name="MEHMET ALİ GÜR" userId="d0b5618d-5b65-42cc-bbd7-6f99a54a3da5" providerId="ADAL" clId="{153CBBF5-52D7-E649-8AA3-7C5AEE1A98D4}" dt="2024-10-13T10:14:53.585" v="136"/>
          <ac:inkMkLst>
            <pc:docMk/>
            <pc:sldMk cId="1255842492" sldId="262"/>
            <ac:inkMk id="59" creationId="{ED7A92FA-A9F2-7DF1-8654-4D1295237C94}"/>
          </ac:inkMkLst>
        </pc:inkChg>
        <pc:inkChg chg="del">
          <ac:chgData name="MEHMET ALİ GÜR" userId="d0b5618d-5b65-42cc-bbd7-6f99a54a3da5" providerId="ADAL" clId="{153CBBF5-52D7-E649-8AA3-7C5AEE1A98D4}" dt="2024-10-13T10:16:07.857" v="159"/>
          <ac:inkMkLst>
            <pc:docMk/>
            <pc:sldMk cId="1255842492" sldId="262"/>
            <ac:inkMk id="60" creationId="{8BB44693-B8EC-481E-2448-7EBB52723D87}"/>
          </ac:inkMkLst>
        </pc:inkChg>
        <pc:inkChg chg="del">
          <ac:chgData name="MEHMET ALİ GÜR" userId="d0b5618d-5b65-42cc-bbd7-6f99a54a3da5" providerId="ADAL" clId="{153CBBF5-52D7-E649-8AA3-7C5AEE1A98D4}" dt="2024-10-13T10:16:07.848" v="158"/>
          <ac:inkMkLst>
            <pc:docMk/>
            <pc:sldMk cId="1255842492" sldId="262"/>
            <ac:inkMk id="61" creationId="{D98C600F-E3F5-B596-57A4-74374A619840}"/>
          </ac:inkMkLst>
        </pc:inkChg>
        <pc:inkChg chg="del">
          <ac:chgData name="MEHMET ALİ GÜR" userId="d0b5618d-5b65-42cc-bbd7-6f99a54a3da5" providerId="ADAL" clId="{153CBBF5-52D7-E649-8AA3-7C5AEE1A98D4}" dt="2024-10-13T10:14:24.661" v="2"/>
          <ac:inkMkLst>
            <pc:docMk/>
            <pc:sldMk cId="1255842492" sldId="262"/>
            <ac:inkMk id="62" creationId="{A11078DB-6C8B-9907-8DA3-B966881F0981}"/>
          </ac:inkMkLst>
        </pc:inkChg>
        <pc:inkChg chg="del">
          <ac:chgData name="MEHMET ALİ GÜR" userId="d0b5618d-5b65-42cc-bbd7-6f99a54a3da5" providerId="ADAL" clId="{153CBBF5-52D7-E649-8AA3-7C5AEE1A98D4}" dt="2024-10-13T10:14:24.684" v="23"/>
          <ac:inkMkLst>
            <pc:docMk/>
            <pc:sldMk cId="1255842492" sldId="262"/>
            <ac:inkMk id="63" creationId="{7F372D03-5241-A336-EF39-B8324D1B8C38}"/>
          </ac:inkMkLst>
        </pc:inkChg>
        <pc:inkChg chg="del">
          <ac:chgData name="MEHMET ALİ GÜR" userId="d0b5618d-5b65-42cc-bbd7-6f99a54a3da5" providerId="ADAL" clId="{153CBBF5-52D7-E649-8AA3-7C5AEE1A98D4}" dt="2024-10-13T10:14:24.692" v="31"/>
          <ac:inkMkLst>
            <pc:docMk/>
            <pc:sldMk cId="1255842492" sldId="262"/>
            <ac:inkMk id="64" creationId="{ABDF6A56-BEBB-1F22-67D2-950AAF23070A}"/>
          </ac:inkMkLst>
        </pc:inkChg>
        <pc:inkChg chg="del">
          <ac:chgData name="MEHMET ALİ GÜR" userId="d0b5618d-5b65-42cc-bbd7-6f99a54a3da5" providerId="ADAL" clId="{153CBBF5-52D7-E649-8AA3-7C5AEE1A98D4}" dt="2024-10-13T10:14:24.681" v="21"/>
          <ac:inkMkLst>
            <pc:docMk/>
            <pc:sldMk cId="1255842492" sldId="262"/>
            <ac:inkMk id="65" creationId="{6CC43C79-3C11-C6C9-9627-EDDDC348AB28}"/>
          </ac:inkMkLst>
        </pc:inkChg>
        <pc:inkChg chg="del">
          <ac:chgData name="MEHMET ALİ GÜR" userId="d0b5618d-5b65-42cc-bbd7-6f99a54a3da5" providerId="ADAL" clId="{153CBBF5-52D7-E649-8AA3-7C5AEE1A98D4}" dt="2024-10-13T10:14:24.662" v="3"/>
          <ac:inkMkLst>
            <pc:docMk/>
            <pc:sldMk cId="1255842492" sldId="262"/>
            <ac:inkMk id="66" creationId="{C19DD181-2C6B-E0E6-2ECE-5A62230CBB4E}"/>
          </ac:inkMkLst>
        </pc:inkChg>
        <pc:inkChg chg="del">
          <ac:chgData name="MEHMET ALİ GÜR" userId="d0b5618d-5b65-42cc-bbd7-6f99a54a3da5" providerId="ADAL" clId="{153CBBF5-52D7-E649-8AA3-7C5AEE1A98D4}" dt="2024-10-13T10:14:24.674" v="14"/>
          <ac:inkMkLst>
            <pc:docMk/>
            <pc:sldMk cId="1255842492" sldId="262"/>
            <ac:inkMk id="67" creationId="{79FB0D81-C246-5FB7-4EBF-73AB7C8D48AF}"/>
          </ac:inkMkLst>
        </pc:inkChg>
        <pc:inkChg chg="del">
          <ac:chgData name="MEHMET ALİ GÜR" userId="d0b5618d-5b65-42cc-bbd7-6f99a54a3da5" providerId="ADAL" clId="{153CBBF5-52D7-E649-8AA3-7C5AEE1A98D4}" dt="2024-10-13T10:14:24.655" v="0"/>
          <ac:inkMkLst>
            <pc:docMk/>
            <pc:sldMk cId="1255842492" sldId="262"/>
            <ac:inkMk id="68" creationId="{61C20E59-2FD8-91FC-3023-1FDFE4D36E78}"/>
          </ac:inkMkLst>
        </pc:inkChg>
        <pc:inkChg chg="del">
          <ac:chgData name="MEHMET ALİ GÜR" userId="d0b5618d-5b65-42cc-bbd7-6f99a54a3da5" providerId="ADAL" clId="{153CBBF5-52D7-E649-8AA3-7C5AEE1A98D4}" dt="2024-10-13T10:14:24.682" v="22"/>
          <ac:inkMkLst>
            <pc:docMk/>
            <pc:sldMk cId="1255842492" sldId="262"/>
            <ac:inkMk id="69" creationId="{171BF48C-D7AC-1BB7-A2A2-EB27A2762832}"/>
          </ac:inkMkLst>
        </pc:inkChg>
        <pc:inkChg chg="del">
          <ac:chgData name="MEHMET ALİ GÜR" userId="d0b5618d-5b65-42cc-bbd7-6f99a54a3da5" providerId="ADAL" clId="{153CBBF5-52D7-E649-8AA3-7C5AEE1A98D4}" dt="2024-10-13T10:14:24.668" v="9"/>
          <ac:inkMkLst>
            <pc:docMk/>
            <pc:sldMk cId="1255842492" sldId="262"/>
            <ac:inkMk id="70" creationId="{C1F8238F-C7C7-7CFC-D4BA-4F597255E543}"/>
          </ac:inkMkLst>
        </pc:inkChg>
        <pc:inkChg chg="del">
          <ac:chgData name="MEHMET ALİ GÜR" userId="d0b5618d-5b65-42cc-bbd7-6f99a54a3da5" providerId="ADAL" clId="{153CBBF5-52D7-E649-8AA3-7C5AEE1A98D4}" dt="2024-10-13T10:14:24.680" v="20"/>
          <ac:inkMkLst>
            <pc:docMk/>
            <pc:sldMk cId="1255842492" sldId="262"/>
            <ac:inkMk id="71" creationId="{65F199A7-E0F4-D71A-5C07-6007E4225D2C}"/>
          </ac:inkMkLst>
        </pc:inkChg>
        <pc:inkChg chg="del">
          <ac:chgData name="MEHMET ALİ GÜR" userId="d0b5618d-5b65-42cc-bbd7-6f99a54a3da5" providerId="ADAL" clId="{153CBBF5-52D7-E649-8AA3-7C5AEE1A98D4}" dt="2024-10-13T10:14:24.665" v="6"/>
          <ac:inkMkLst>
            <pc:docMk/>
            <pc:sldMk cId="1255842492" sldId="262"/>
            <ac:inkMk id="72" creationId="{29B2F776-152B-2493-9DD9-26EDA980A2F5}"/>
          </ac:inkMkLst>
        </pc:inkChg>
        <pc:inkChg chg="del">
          <ac:chgData name="MEHMET ALİ GÜR" userId="d0b5618d-5b65-42cc-bbd7-6f99a54a3da5" providerId="ADAL" clId="{153CBBF5-52D7-E649-8AA3-7C5AEE1A98D4}" dt="2024-10-13T10:14:24.689" v="28"/>
          <ac:inkMkLst>
            <pc:docMk/>
            <pc:sldMk cId="1255842492" sldId="262"/>
            <ac:inkMk id="73" creationId="{A299669D-8174-2C04-B0CF-8C88282F63A6}"/>
          </ac:inkMkLst>
        </pc:inkChg>
        <pc:inkChg chg="del">
          <ac:chgData name="MEHMET ALİ GÜR" userId="d0b5618d-5b65-42cc-bbd7-6f99a54a3da5" providerId="ADAL" clId="{153CBBF5-52D7-E649-8AA3-7C5AEE1A98D4}" dt="2024-10-13T10:14:24.700" v="38"/>
          <ac:inkMkLst>
            <pc:docMk/>
            <pc:sldMk cId="1255842492" sldId="262"/>
            <ac:inkMk id="74" creationId="{A6C712E1-964D-9F53-D447-A8B36189B76E}"/>
          </ac:inkMkLst>
        </pc:inkChg>
        <pc:inkChg chg="del">
          <ac:chgData name="MEHMET ALİ GÜR" userId="d0b5618d-5b65-42cc-bbd7-6f99a54a3da5" providerId="ADAL" clId="{153CBBF5-52D7-E649-8AA3-7C5AEE1A98D4}" dt="2024-10-13T10:14:24.686" v="25"/>
          <ac:inkMkLst>
            <pc:docMk/>
            <pc:sldMk cId="1255842492" sldId="262"/>
            <ac:inkMk id="75" creationId="{0E074BEA-3F22-2E0A-38FC-AC3E26F87C4D}"/>
          </ac:inkMkLst>
        </pc:inkChg>
        <pc:inkChg chg="del">
          <ac:chgData name="MEHMET ALİ GÜR" userId="d0b5618d-5b65-42cc-bbd7-6f99a54a3da5" providerId="ADAL" clId="{153CBBF5-52D7-E649-8AA3-7C5AEE1A98D4}" dt="2024-10-13T10:14:53.501" v="56"/>
          <ac:inkMkLst>
            <pc:docMk/>
            <pc:sldMk cId="1255842492" sldId="262"/>
            <ac:inkMk id="76" creationId="{F00B0ED3-FEC1-5DB8-1A47-12567420C7AA}"/>
          </ac:inkMkLst>
        </pc:inkChg>
        <pc:inkChg chg="del">
          <ac:chgData name="MEHMET ALİ GÜR" userId="d0b5618d-5b65-42cc-bbd7-6f99a54a3da5" providerId="ADAL" clId="{153CBBF5-52D7-E649-8AA3-7C5AEE1A98D4}" dt="2024-10-13T10:14:53.513" v="67"/>
          <ac:inkMkLst>
            <pc:docMk/>
            <pc:sldMk cId="1255842492" sldId="262"/>
            <ac:inkMk id="77" creationId="{07D80F79-5B85-2A1E-CCDF-59C39174037F}"/>
          </ac:inkMkLst>
        </pc:inkChg>
        <pc:inkChg chg="del">
          <ac:chgData name="MEHMET ALİ GÜR" userId="d0b5618d-5b65-42cc-bbd7-6f99a54a3da5" providerId="ADAL" clId="{153CBBF5-52D7-E649-8AA3-7C5AEE1A98D4}" dt="2024-10-13T10:14:53.531" v="84"/>
          <ac:inkMkLst>
            <pc:docMk/>
            <pc:sldMk cId="1255842492" sldId="262"/>
            <ac:inkMk id="78" creationId="{F743B069-5E7F-9DF9-8D5F-A0F7088EDDE5}"/>
          </ac:inkMkLst>
        </pc:inkChg>
        <pc:inkChg chg="del">
          <ac:chgData name="MEHMET ALİ GÜR" userId="d0b5618d-5b65-42cc-bbd7-6f99a54a3da5" providerId="ADAL" clId="{153CBBF5-52D7-E649-8AA3-7C5AEE1A98D4}" dt="2024-10-13T10:14:53.553" v="105"/>
          <ac:inkMkLst>
            <pc:docMk/>
            <pc:sldMk cId="1255842492" sldId="262"/>
            <ac:inkMk id="79" creationId="{A2C74645-764B-0929-02B6-9EE137320E6D}"/>
          </ac:inkMkLst>
        </pc:inkChg>
        <pc:inkChg chg="del">
          <ac:chgData name="MEHMET ALİ GÜR" userId="d0b5618d-5b65-42cc-bbd7-6f99a54a3da5" providerId="ADAL" clId="{153CBBF5-52D7-E649-8AA3-7C5AEE1A98D4}" dt="2024-10-13T10:14:53.495" v="52"/>
          <ac:inkMkLst>
            <pc:docMk/>
            <pc:sldMk cId="1255842492" sldId="262"/>
            <ac:inkMk id="80" creationId="{7D04D92B-B81A-5A30-E84C-02B07B137FCD}"/>
          </ac:inkMkLst>
        </pc:inkChg>
        <pc:inkChg chg="del">
          <ac:chgData name="MEHMET ALİ GÜR" userId="d0b5618d-5b65-42cc-bbd7-6f99a54a3da5" providerId="ADAL" clId="{153CBBF5-52D7-E649-8AA3-7C5AEE1A98D4}" dt="2024-10-13T10:14:53.519" v="73"/>
          <ac:inkMkLst>
            <pc:docMk/>
            <pc:sldMk cId="1255842492" sldId="262"/>
            <ac:inkMk id="81" creationId="{63AB616F-9FB5-A0F7-29C4-DF4336B9BD1F}"/>
          </ac:inkMkLst>
        </pc:inkChg>
        <pc:inkChg chg="del">
          <ac:chgData name="MEHMET ALİ GÜR" userId="d0b5618d-5b65-42cc-bbd7-6f99a54a3da5" providerId="ADAL" clId="{153CBBF5-52D7-E649-8AA3-7C5AEE1A98D4}" dt="2024-10-13T10:14:53.523" v="77"/>
          <ac:inkMkLst>
            <pc:docMk/>
            <pc:sldMk cId="1255842492" sldId="262"/>
            <ac:inkMk id="82" creationId="{2FA62D59-380A-1163-5F30-1B23CF6BF2F9}"/>
          </ac:inkMkLst>
        </pc:inkChg>
        <pc:inkChg chg="del">
          <ac:chgData name="MEHMET ALİ GÜR" userId="d0b5618d-5b65-42cc-bbd7-6f99a54a3da5" providerId="ADAL" clId="{153CBBF5-52D7-E649-8AA3-7C5AEE1A98D4}" dt="2024-10-13T10:14:53.543" v="96"/>
          <ac:inkMkLst>
            <pc:docMk/>
            <pc:sldMk cId="1255842492" sldId="262"/>
            <ac:inkMk id="83" creationId="{F15222A5-5D5E-2C2F-3B6F-DFB6542E4F6A}"/>
          </ac:inkMkLst>
        </pc:inkChg>
        <pc:inkChg chg="del">
          <ac:chgData name="MEHMET ALİ GÜR" userId="d0b5618d-5b65-42cc-bbd7-6f99a54a3da5" providerId="ADAL" clId="{153CBBF5-52D7-E649-8AA3-7C5AEE1A98D4}" dt="2024-10-13T10:14:53.567" v="119"/>
          <ac:inkMkLst>
            <pc:docMk/>
            <pc:sldMk cId="1255842492" sldId="262"/>
            <ac:inkMk id="84" creationId="{D7E313FA-AFE9-8E62-6D31-83477F0891BB}"/>
          </ac:inkMkLst>
        </pc:inkChg>
        <pc:inkChg chg="del">
          <ac:chgData name="MEHMET ALİ GÜR" userId="d0b5618d-5b65-42cc-bbd7-6f99a54a3da5" providerId="ADAL" clId="{153CBBF5-52D7-E649-8AA3-7C5AEE1A98D4}" dt="2024-10-13T10:14:53.592" v="142"/>
          <ac:inkMkLst>
            <pc:docMk/>
            <pc:sldMk cId="1255842492" sldId="262"/>
            <ac:inkMk id="85" creationId="{2C9A667D-C7A4-292A-D1E3-E5D9B2C01915}"/>
          </ac:inkMkLst>
        </pc:inkChg>
        <pc:inkChg chg="del">
          <ac:chgData name="MEHMET ALİ GÜR" userId="d0b5618d-5b65-42cc-bbd7-6f99a54a3da5" providerId="ADAL" clId="{153CBBF5-52D7-E649-8AA3-7C5AEE1A98D4}" dt="2024-10-13T10:14:53.497" v="53"/>
          <ac:inkMkLst>
            <pc:docMk/>
            <pc:sldMk cId="1255842492" sldId="262"/>
            <ac:inkMk id="86" creationId="{F0451F9E-197D-592D-9FD1-6053B343AB82}"/>
          </ac:inkMkLst>
        </pc:inkChg>
        <pc:inkChg chg="del">
          <ac:chgData name="MEHMET ALİ GÜR" userId="d0b5618d-5b65-42cc-bbd7-6f99a54a3da5" providerId="ADAL" clId="{153CBBF5-52D7-E649-8AA3-7C5AEE1A98D4}" dt="2024-10-13T10:14:53.521" v="75"/>
          <ac:inkMkLst>
            <pc:docMk/>
            <pc:sldMk cId="1255842492" sldId="262"/>
            <ac:inkMk id="87" creationId="{B9566E06-44DF-B937-A579-D9072D511486}"/>
          </ac:inkMkLst>
        </pc:inkChg>
        <pc:inkChg chg="del">
          <ac:chgData name="MEHMET ALİ GÜR" userId="d0b5618d-5b65-42cc-bbd7-6f99a54a3da5" providerId="ADAL" clId="{153CBBF5-52D7-E649-8AA3-7C5AEE1A98D4}" dt="2024-10-13T10:14:53.557" v="109"/>
          <ac:inkMkLst>
            <pc:docMk/>
            <pc:sldMk cId="1255842492" sldId="262"/>
            <ac:inkMk id="88" creationId="{9A01656E-466E-D57B-B8E0-A20A53CBBFE0}"/>
          </ac:inkMkLst>
        </pc:inkChg>
        <pc:inkChg chg="del">
          <ac:chgData name="MEHMET ALİ GÜR" userId="d0b5618d-5b65-42cc-bbd7-6f99a54a3da5" providerId="ADAL" clId="{153CBBF5-52D7-E649-8AA3-7C5AEE1A98D4}" dt="2024-10-13T10:14:53.587" v="138"/>
          <ac:inkMkLst>
            <pc:docMk/>
            <pc:sldMk cId="1255842492" sldId="262"/>
            <ac:inkMk id="89" creationId="{663CBAAD-BC9A-67AD-4EFC-91E18E8112B7}"/>
          </ac:inkMkLst>
        </pc:inkChg>
        <pc:inkChg chg="del">
          <ac:chgData name="MEHMET ALİ GÜR" userId="d0b5618d-5b65-42cc-bbd7-6f99a54a3da5" providerId="ADAL" clId="{153CBBF5-52D7-E649-8AA3-7C5AEE1A98D4}" dt="2024-10-13T10:14:53.506" v="61"/>
          <ac:inkMkLst>
            <pc:docMk/>
            <pc:sldMk cId="1255842492" sldId="262"/>
            <ac:inkMk id="90" creationId="{3E6DD1ED-EB08-52BE-D71E-E4EEB1F196D0}"/>
          </ac:inkMkLst>
        </pc:inkChg>
        <pc:inkChg chg="del">
          <ac:chgData name="MEHMET ALİ GÜR" userId="d0b5618d-5b65-42cc-bbd7-6f99a54a3da5" providerId="ADAL" clId="{153CBBF5-52D7-E649-8AA3-7C5AEE1A98D4}" dt="2024-10-13T10:14:53.545" v="98"/>
          <ac:inkMkLst>
            <pc:docMk/>
            <pc:sldMk cId="1255842492" sldId="262"/>
            <ac:inkMk id="91" creationId="{AA09BFEA-9B1C-CDFC-0EE0-A5493E1AF222}"/>
          </ac:inkMkLst>
        </pc:inkChg>
        <pc:inkChg chg="del">
          <ac:chgData name="MEHMET ALİ GÜR" userId="d0b5618d-5b65-42cc-bbd7-6f99a54a3da5" providerId="ADAL" clId="{153CBBF5-52D7-E649-8AA3-7C5AEE1A98D4}" dt="2024-10-13T10:14:53.526" v="80"/>
          <ac:inkMkLst>
            <pc:docMk/>
            <pc:sldMk cId="1255842492" sldId="262"/>
            <ac:inkMk id="92" creationId="{950A06F2-2DF7-E229-BF82-4D34C0457B25}"/>
          </ac:inkMkLst>
        </pc:inkChg>
        <pc:inkChg chg="del">
          <ac:chgData name="MEHMET ALİ GÜR" userId="d0b5618d-5b65-42cc-bbd7-6f99a54a3da5" providerId="ADAL" clId="{153CBBF5-52D7-E649-8AA3-7C5AEE1A98D4}" dt="2024-10-13T10:14:53.563" v="115"/>
          <ac:inkMkLst>
            <pc:docMk/>
            <pc:sldMk cId="1255842492" sldId="262"/>
            <ac:inkMk id="93" creationId="{7EDB765A-4108-12E2-DC8A-A2967A485A07}"/>
          </ac:inkMkLst>
        </pc:inkChg>
        <pc:inkChg chg="del">
          <ac:chgData name="MEHMET ALİ GÜR" userId="d0b5618d-5b65-42cc-bbd7-6f99a54a3da5" providerId="ADAL" clId="{153CBBF5-52D7-E649-8AA3-7C5AEE1A98D4}" dt="2024-10-13T10:14:53.596" v="146"/>
          <ac:inkMkLst>
            <pc:docMk/>
            <pc:sldMk cId="1255842492" sldId="262"/>
            <ac:inkMk id="94" creationId="{479396EC-CDA5-E380-8B89-D74C917C98CD}"/>
          </ac:inkMkLst>
        </pc:inkChg>
        <pc:inkChg chg="del">
          <ac:chgData name="MEHMET ALİ GÜR" userId="d0b5618d-5b65-42cc-bbd7-6f99a54a3da5" providerId="ADAL" clId="{153CBBF5-52D7-E649-8AA3-7C5AEE1A98D4}" dt="2024-10-13T10:14:53.503" v="58"/>
          <ac:inkMkLst>
            <pc:docMk/>
            <pc:sldMk cId="1255842492" sldId="262"/>
            <ac:inkMk id="95" creationId="{937D5461-400B-4B57-36A5-C8EDEFB687DD}"/>
          </ac:inkMkLst>
        </pc:inkChg>
        <pc:inkChg chg="del">
          <ac:chgData name="MEHMET ALİ GÜR" userId="d0b5618d-5b65-42cc-bbd7-6f99a54a3da5" providerId="ADAL" clId="{153CBBF5-52D7-E649-8AA3-7C5AEE1A98D4}" dt="2024-10-13T10:14:53.532" v="85"/>
          <ac:inkMkLst>
            <pc:docMk/>
            <pc:sldMk cId="1255842492" sldId="262"/>
            <ac:inkMk id="96" creationId="{7D214898-EAE0-7CA3-456E-0DFC180827C8}"/>
          </ac:inkMkLst>
        </pc:inkChg>
        <pc:inkChg chg="del">
          <ac:chgData name="MEHMET ALİ GÜR" userId="d0b5618d-5b65-42cc-bbd7-6f99a54a3da5" providerId="ADAL" clId="{153CBBF5-52D7-E649-8AA3-7C5AEE1A98D4}" dt="2024-10-13T10:14:53.548" v="100"/>
          <ac:inkMkLst>
            <pc:docMk/>
            <pc:sldMk cId="1255842492" sldId="262"/>
            <ac:inkMk id="97" creationId="{6C924564-4A45-7FE9-4E41-43ADE620E5C6}"/>
          </ac:inkMkLst>
        </pc:inkChg>
        <pc:inkChg chg="del">
          <ac:chgData name="MEHMET ALİ GÜR" userId="d0b5618d-5b65-42cc-bbd7-6f99a54a3da5" providerId="ADAL" clId="{153CBBF5-52D7-E649-8AA3-7C5AEE1A98D4}" dt="2024-10-13T10:14:53.555" v="107"/>
          <ac:inkMkLst>
            <pc:docMk/>
            <pc:sldMk cId="1255842492" sldId="262"/>
            <ac:inkMk id="98" creationId="{8EE28AD3-BF6E-893D-548B-9D2933CBDB20}"/>
          </ac:inkMkLst>
        </pc:inkChg>
        <pc:inkChg chg="del">
          <ac:chgData name="MEHMET ALİ GÜR" userId="d0b5618d-5b65-42cc-bbd7-6f99a54a3da5" providerId="ADAL" clId="{153CBBF5-52D7-E649-8AA3-7C5AEE1A98D4}" dt="2024-10-13T10:14:53.597" v="147"/>
          <ac:inkMkLst>
            <pc:docMk/>
            <pc:sldMk cId="1255842492" sldId="262"/>
            <ac:inkMk id="99" creationId="{ABA34C8F-D3CE-7386-6C29-A71E88EECCF5}"/>
          </ac:inkMkLst>
        </pc:inkChg>
        <pc:inkChg chg="del">
          <ac:chgData name="MEHMET ALİ GÜR" userId="d0b5618d-5b65-42cc-bbd7-6f99a54a3da5" providerId="ADAL" clId="{153CBBF5-52D7-E649-8AA3-7C5AEE1A98D4}" dt="2024-10-13T10:14:53.603" v="153"/>
          <ac:inkMkLst>
            <pc:docMk/>
            <pc:sldMk cId="1255842492" sldId="262"/>
            <ac:inkMk id="100" creationId="{03FD8569-48C9-A482-1B2A-E1E710B4B6BF}"/>
          </ac:inkMkLst>
        </pc:inkChg>
        <pc:inkChg chg="del">
          <ac:chgData name="MEHMET ALİ GÜR" userId="d0b5618d-5b65-42cc-bbd7-6f99a54a3da5" providerId="ADAL" clId="{153CBBF5-52D7-E649-8AA3-7C5AEE1A98D4}" dt="2024-10-13T10:14:53.518" v="72"/>
          <ac:inkMkLst>
            <pc:docMk/>
            <pc:sldMk cId="1255842492" sldId="262"/>
            <ac:inkMk id="101" creationId="{2929603D-9465-D88A-801C-633403C0EFAE}"/>
          </ac:inkMkLst>
        </pc:inkChg>
        <pc:inkChg chg="del">
          <ac:chgData name="MEHMET ALİ GÜR" userId="d0b5618d-5b65-42cc-bbd7-6f99a54a3da5" providerId="ADAL" clId="{153CBBF5-52D7-E649-8AA3-7C5AEE1A98D4}" dt="2024-10-13T10:14:53.533" v="86"/>
          <ac:inkMkLst>
            <pc:docMk/>
            <pc:sldMk cId="1255842492" sldId="262"/>
            <ac:inkMk id="102" creationId="{20DADAB4-85D9-E0D4-7C8F-AD6BCF1558CC}"/>
          </ac:inkMkLst>
        </pc:inkChg>
        <pc:inkChg chg="del">
          <ac:chgData name="MEHMET ALİ GÜR" userId="d0b5618d-5b65-42cc-bbd7-6f99a54a3da5" providerId="ADAL" clId="{153CBBF5-52D7-E649-8AA3-7C5AEE1A98D4}" dt="2024-10-13T10:14:53.539" v="92"/>
          <ac:inkMkLst>
            <pc:docMk/>
            <pc:sldMk cId="1255842492" sldId="262"/>
            <ac:inkMk id="103" creationId="{2069A2E8-71A0-F7D9-E7C3-F840833A3EAD}"/>
          </ac:inkMkLst>
        </pc:inkChg>
        <pc:inkChg chg="del">
          <ac:chgData name="MEHMET ALİ GÜR" userId="d0b5618d-5b65-42cc-bbd7-6f99a54a3da5" providerId="ADAL" clId="{153CBBF5-52D7-E649-8AA3-7C5AEE1A98D4}" dt="2024-10-13T10:14:53.559" v="111"/>
          <ac:inkMkLst>
            <pc:docMk/>
            <pc:sldMk cId="1255842492" sldId="262"/>
            <ac:inkMk id="104" creationId="{4C653822-1505-1F9F-5E58-7E8EC2EAB64B}"/>
          </ac:inkMkLst>
        </pc:inkChg>
        <pc:inkChg chg="del">
          <ac:chgData name="MEHMET ALİ GÜR" userId="d0b5618d-5b65-42cc-bbd7-6f99a54a3da5" providerId="ADAL" clId="{153CBBF5-52D7-E649-8AA3-7C5AEE1A98D4}" dt="2024-10-13T10:14:53.576" v="127"/>
          <ac:inkMkLst>
            <pc:docMk/>
            <pc:sldMk cId="1255842492" sldId="262"/>
            <ac:inkMk id="105" creationId="{099830AD-E386-BD65-E12F-056B67EAD2E7}"/>
          </ac:inkMkLst>
        </pc:inkChg>
        <pc:inkChg chg="del">
          <ac:chgData name="MEHMET ALİ GÜR" userId="d0b5618d-5b65-42cc-bbd7-6f99a54a3da5" providerId="ADAL" clId="{153CBBF5-52D7-E649-8AA3-7C5AEE1A98D4}" dt="2024-10-13T10:14:53.607" v="157"/>
          <ac:inkMkLst>
            <pc:docMk/>
            <pc:sldMk cId="1255842492" sldId="262"/>
            <ac:inkMk id="106" creationId="{23FC1186-7A4C-27D2-ECD4-ED22B45BE411}"/>
          </ac:inkMkLst>
        </pc:inkChg>
        <pc:inkChg chg="del">
          <ac:chgData name="MEHMET ALİ GÜR" userId="d0b5618d-5b65-42cc-bbd7-6f99a54a3da5" providerId="ADAL" clId="{153CBBF5-52D7-E649-8AA3-7C5AEE1A98D4}" dt="2024-10-13T10:14:53.508" v="63"/>
          <ac:inkMkLst>
            <pc:docMk/>
            <pc:sldMk cId="1255842492" sldId="262"/>
            <ac:inkMk id="107" creationId="{CFA7A932-C2E3-FBD6-990B-89A10953557C}"/>
          </ac:inkMkLst>
        </pc:inkChg>
        <pc:inkChg chg="del">
          <ac:chgData name="MEHMET ALİ GÜR" userId="d0b5618d-5b65-42cc-bbd7-6f99a54a3da5" providerId="ADAL" clId="{153CBBF5-52D7-E649-8AA3-7C5AEE1A98D4}" dt="2024-10-13T10:14:53.527" v="81"/>
          <ac:inkMkLst>
            <pc:docMk/>
            <pc:sldMk cId="1255842492" sldId="262"/>
            <ac:inkMk id="108" creationId="{6DC11F26-B0AC-78FE-13C3-9F538A5C6523}"/>
          </ac:inkMkLst>
        </pc:inkChg>
        <pc:inkChg chg="del">
          <ac:chgData name="MEHMET ALİ GÜR" userId="d0b5618d-5b65-42cc-bbd7-6f99a54a3da5" providerId="ADAL" clId="{153CBBF5-52D7-E649-8AA3-7C5AEE1A98D4}" dt="2024-10-13T10:14:53.542" v="95"/>
          <ac:inkMkLst>
            <pc:docMk/>
            <pc:sldMk cId="1255842492" sldId="262"/>
            <ac:inkMk id="109" creationId="{EDA9827F-C0D9-0FAF-8F02-F74A6111C2B0}"/>
          </ac:inkMkLst>
        </pc:inkChg>
        <pc:inkChg chg="del">
          <ac:chgData name="MEHMET ALİ GÜR" userId="d0b5618d-5b65-42cc-bbd7-6f99a54a3da5" providerId="ADAL" clId="{153CBBF5-52D7-E649-8AA3-7C5AEE1A98D4}" dt="2024-10-13T10:14:53.551" v="103"/>
          <ac:inkMkLst>
            <pc:docMk/>
            <pc:sldMk cId="1255842492" sldId="262"/>
            <ac:inkMk id="110" creationId="{7D82EE27-9851-8F2F-D0EB-42F58DBB08F8}"/>
          </ac:inkMkLst>
        </pc:inkChg>
        <pc:inkChg chg="del">
          <ac:chgData name="MEHMET ALİ GÜR" userId="d0b5618d-5b65-42cc-bbd7-6f99a54a3da5" providerId="ADAL" clId="{153CBBF5-52D7-E649-8AA3-7C5AEE1A98D4}" dt="2024-10-13T10:14:53.571" v="122"/>
          <ac:inkMkLst>
            <pc:docMk/>
            <pc:sldMk cId="1255842492" sldId="262"/>
            <ac:inkMk id="111" creationId="{1BDBEC4F-58B3-2F00-E87A-75445CA81EB8}"/>
          </ac:inkMkLst>
        </pc:inkChg>
        <pc:inkChg chg="del">
          <ac:chgData name="MEHMET ALİ GÜR" userId="d0b5618d-5b65-42cc-bbd7-6f99a54a3da5" providerId="ADAL" clId="{153CBBF5-52D7-E649-8AA3-7C5AEE1A98D4}" dt="2024-10-13T10:14:53.579" v="130"/>
          <ac:inkMkLst>
            <pc:docMk/>
            <pc:sldMk cId="1255842492" sldId="262"/>
            <ac:inkMk id="112" creationId="{738D6A3E-C57C-9615-7841-270D111A3286}"/>
          </ac:inkMkLst>
        </pc:inkChg>
        <pc:inkChg chg="del">
          <ac:chgData name="MEHMET ALİ GÜR" userId="d0b5618d-5b65-42cc-bbd7-6f99a54a3da5" providerId="ADAL" clId="{153CBBF5-52D7-E649-8AA3-7C5AEE1A98D4}" dt="2024-10-13T10:14:53.590" v="140"/>
          <ac:inkMkLst>
            <pc:docMk/>
            <pc:sldMk cId="1255842492" sldId="262"/>
            <ac:inkMk id="113" creationId="{8EFF588B-9CBE-89A8-9809-01BBBAC32293}"/>
          </ac:inkMkLst>
        </pc:inkChg>
        <pc:inkChg chg="del">
          <ac:chgData name="MEHMET ALİ GÜR" userId="d0b5618d-5b65-42cc-bbd7-6f99a54a3da5" providerId="ADAL" clId="{153CBBF5-52D7-E649-8AA3-7C5AEE1A98D4}" dt="2024-10-13T10:14:53.507" v="62"/>
          <ac:inkMkLst>
            <pc:docMk/>
            <pc:sldMk cId="1255842492" sldId="262"/>
            <ac:inkMk id="114" creationId="{E3143A40-AD46-7DC1-6197-D05F33498B59}"/>
          </ac:inkMkLst>
        </pc:inkChg>
        <pc:inkChg chg="del">
          <ac:chgData name="MEHMET ALİ GÜR" userId="d0b5618d-5b65-42cc-bbd7-6f99a54a3da5" providerId="ADAL" clId="{153CBBF5-52D7-E649-8AA3-7C5AEE1A98D4}" dt="2024-10-13T10:14:53.522" v="76"/>
          <ac:inkMkLst>
            <pc:docMk/>
            <pc:sldMk cId="1255842492" sldId="262"/>
            <ac:inkMk id="115" creationId="{851CCA8C-B4EE-57AE-9B5D-E2B8CEA56286}"/>
          </ac:inkMkLst>
        </pc:inkChg>
        <pc:inkChg chg="del">
          <ac:chgData name="MEHMET ALİ GÜR" userId="d0b5618d-5b65-42cc-bbd7-6f99a54a3da5" providerId="ADAL" clId="{153CBBF5-52D7-E649-8AA3-7C5AEE1A98D4}" dt="2024-10-13T10:14:53.549" v="101"/>
          <ac:inkMkLst>
            <pc:docMk/>
            <pc:sldMk cId="1255842492" sldId="262"/>
            <ac:inkMk id="116" creationId="{615214EC-0AC0-FA6E-EE80-E5556208D97F}"/>
          </ac:inkMkLst>
        </pc:inkChg>
        <pc:inkChg chg="del">
          <ac:chgData name="MEHMET ALİ GÜR" userId="d0b5618d-5b65-42cc-bbd7-6f99a54a3da5" providerId="ADAL" clId="{153CBBF5-52D7-E649-8AA3-7C5AEE1A98D4}" dt="2024-10-13T10:14:53.600" v="150"/>
          <ac:inkMkLst>
            <pc:docMk/>
            <pc:sldMk cId="1255842492" sldId="262"/>
            <ac:inkMk id="117" creationId="{A3FA8BA7-EE9B-843C-72A7-32617D4B9E12}"/>
          </ac:inkMkLst>
        </pc:inkChg>
        <pc:inkChg chg="del">
          <ac:chgData name="MEHMET ALİ GÜR" userId="d0b5618d-5b65-42cc-bbd7-6f99a54a3da5" providerId="ADAL" clId="{153CBBF5-52D7-E649-8AA3-7C5AEE1A98D4}" dt="2024-10-13T10:14:53.573" v="124"/>
          <ac:inkMkLst>
            <pc:docMk/>
            <pc:sldMk cId="1255842492" sldId="262"/>
            <ac:inkMk id="118" creationId="{C524BC73-F35D-912F-7342-9CAC5CFDC0C5}"/>
          </ac:inkMkLst>
        </pc:inkChg>
        <pc:inkChg chg="del">
          <ac:chgData name="MEHMET ALİ GÜR" userId="d0b5618d-5b65-42cc-bbd7-6f99a54a3da5" providerId="ADAL" clId="{153CBBF5-52D7-E649-8AA3-7C5AEE1A98D4}" dt="2024-10-13T10:14:53.591" v="141"/>
          <ac:inkMkLst>
            <pc:docMk/>
            <pc:sldMk cId="1255842492" sldId="262"/>
            <ac:inkMk id="119" creationId="{AC6FCF94-A3A8-A588-78D8-5EDA8D5CA3A7}"/>
          </ac:inkMkLst>
        </pc:inkChg>
        <pc:inkChg chg="del">
          <ac:chgData name="MEHMET ALİ GÜR" userId="d0b5618d-5b65-42cc-bbd7-6f99a54a3da5" providerId="ADAL" clId="{153CBBF5-52D7-E649-8AA3-7C5AEE1A98D4}" dt="2024-10-13T10:14:53.601" v="151"/>
          <ac:inkMkLst>
            <pc:docMk/>
            <pc:sldMk cId="1255842492" sldId="262"/>
            <ac:inkMk id="120" creationId="{8F1C33EA-3BBF-1AB9-8452-90F1DD0EB3A1}"/>
          </ac:inkMkLst>
        </pc:inkChg>
        <pc:inkChg chg="del">
          <ac:chgData name="MEHMET ALİ GÜR" userId="d0b5618d-5b65-42cc-bbd7-6f99a54a3da5" providerId="ADAL" clId="{153CBBF5-52D7-E649-8AA3-7C5AEE1A98D4}" dt="2024-10-13T10:14:53.514" v="68"/>
          <ac:inkMkLst>
            <pc:docMk/>
            <pc:sldMk cId="1255842492" sldId="262"/>
            <ac:inkMk id="121" creationId="{0915A928-3FCA-088C-B53A-6C65DA654E97}"/>
          </ac:inkMkLst>
        </pc:inkChg>
        <pc:inkChg chg="del">
          <ac:chgData name="MEHMET ALİ GÜR" userId="d0b5618d-5b65-42cc-bbd7-6f99a54a3da5" providerId="ADAL" clId="{153CBBF5-52D7-E649-8AA3-7C5AEE1A98D4}" dt="2024-10-13T10:14:53.556" v="108"/>
          <ac:inkMkLst>
            <pc:docMk/>
            <pc:sldMk cId="1255842492" sldId="262"/>
            <ac:inkMk id="122" creationId="{A285B7AA-A514-96FF-80A6-63A47E07D24F}"/>
          </ac:inkMkLst>
        </pc:inkChg>
        <pc:inkChg chg="del">
          <ac:chgData name="MEHMET ALİ GÜR" userId="d0b5618d-5b65-42cc-bbd7-6f99a54a3da5" providerId="ADAL" clId="{153CBBF5-52D7-E649-8AA3-7C5AEE1A98D4}" dt="2024-10-13T10:14:53.572" v="123"/>
          <ac:inkMkLst>
            <pc:docMk/>
            <pc:sldMk cId="1255842492" sldId="262"/>
            <ac:inkMk id="123" creationId="{8B88CFA7-A9D5-979B-8828-641F64528677}"/>
          </ac:inkMkLst>
        </pc:inkChg>
        <pc:inkChg chg="del">
          <ac:chgData name="MEHMET ALİ GÜR" userId="d0b5618d-5b65-42cc-bbd7-6f99a54a3da5" providerId="ADAL" clId="{153CBBF5-52D7-E649-8AA3-7C5AEE1A98D4}" dt="2024-10-13T10:14:53.550" v="102"/>
          <ac:inkMkLst>
            <pc:docMk/>
            <pc:sldMk cId="1255842492" sldId="262"/>
            <ac:inkMk id="124" creationId="{9E4AC415-1BEF-F090-34C2-6055046F5AE0}"/>
          </ac:inkMkLst>
        </pc:inkChg>
        <pc:inkChg chg="del">
          <ac:chgData name="MEHMET ALİ GÜR" userId="d0b5618d-5b65-42cc-bbd7-6f99a54a3da5" providerId="ADAL" clId="{153CBBF5-52D7-E649-8AA3-7C5AEE1A98D4}" dt="2024-10-13T10:14:53.505" v="60"/>
          <ac:inkMkLst>
            <pc:docMk/>
            <pc:sldMk cId="1255842492" sldId="262"/>
            <ac:inkMk id="125" creationId="{BDEE4360-42FF-053A-2721-2D99F789DDA6}"/>
          </ac:inkMkLst>
        </pc:inkChg>
        <pc:inkChg chg="del">
          <ac:chgData name="MEHMET ALİ GÜR" userId="d0b5618d-5b65-42cc-bbd7-6f99a54a3da5" providerId="ADAL" clId="{153CBBF5-52D7-E649-8AA3-7C5AEE1A98D4}" dt="2024-10-13T10:14:53.498" v="54"/>
          <ac:inkMkLst>
            <pc:docMk/>
            <pc:sldMk cId="1255842492" sldId="262"/>
            <ac:inkMk id="126" creationId="{303D6A4B-455F-5842-13C8-BB2D1E97D21D}"/>
          </ac:inkMkLst>
        </pc:inkChg>
        <pc:inkChg chg="del">
          <ac:chgData name="MEHMET ALİ GÜR" userId="d0b5618d-5b65-42cc-bbd7-6f99a54a3da5" providerId="ADAL" clId="{153CBBF5-52D7-E649-8AA3-7C5AEE1A98D4}" dt="2024-10-13T10:14:53.510" v="65"/>
          <ac:inkMkLst>
            <pc:docMk/>
            <pc:sldMk cId="1255842492" sldId="262"/>
            <ac:inkMk id="127" creationId="{17CF5C42-85B6-1275-77DA-920164BD9BEE}"/>
          </ac:inkMkLst>
        </pc:inkChg>
        <pc:inkChg chg="del">
          <ac:chgData name="MEHMET ALİ GÜR" userId="d0b5618d-5b65-42cc-bbd7-6f99a54a3da5" providerId="ADAL" clId="{153CBBF5-52D7-E649-8AA3-7C5AEE1A98D4}" dt="2024-10-13T10:14:53.529" v="83"/>
          <ac:inkMkLst>
            <pc:docMk/>
            <pc:sldMk cId="1255842492" sldId="262"/>
            <ac:inkMk id="128" creationId="{FA46DE1B-BFEF-5E49-CABD-73216F01D327}"/>
          </ac:inkMkLst>
        </pc:inkChg>
        <pc:inkChg chg="del">
          <ac:chgData name="MEHMET ALİ GÜR" userId="d0b5618d-5b65-42cc-bbd7-6f99a54a3da5" providerId="ADAL" clId="{153CBBF5-52D7-E649-8AA3-7C5AEE1A98D4}" dt="2024-10-13T10:14:53.544" v="97"/>
          <ac:inkMkLst>
            <pc:docMk/>
            <pc:sldMk cId="1255842492" sldId="262"/>
            <ac:inkMk id="129" creationId="{054A1A37-D5D4-9B79-039E-E612A7B85DA8}"/>
          </ac:inkMkLst>
        </pc:inkChg>
        <pc:inkChg chg="del">
          <ac:chgData name="MEHMET ALİ GÜR" userId="d0b5618d-5b65-42cc-bbd7-6f99a54a3da5" providerId="ADAL" clId="{153CBBF5-52D7-E649-8AA3-7C5AEE1A98D4}" dt="2024-10-13T10:14:53.575" v="126"/>
          <ac:inkMkLst>
            <pc:docMk/>
            <pc:sldMk cId="1255842492" sldId="262"/>
            <ac:inkMk id="130" creationId="{01BBCE46-8091-5AE8-EEED-B337BFD846FD}"/>
          </ac:inkMkLst>
        </pc:inkChg>
        <pc:inkChg chg="del">
          <ac:chgData name="MEHMET ALİ GÜR" userId="d0b5618d-5b65-42cc-bbd7-6f99a54a3da5" providerId="ADAL" clId="{153CBBF5-52D7-E649-8AA3-7C5AEE1A98D4}" dt="2024-10-13T10:14:53.594" v="144"/>
          <ac:inkMkLst>
            <pc:docMk/>
            <pc:sldMk cId="1255842492" sldId="262"/>
            <ac:inkMk id="131" creationId="{1D1D07E5-D536-A6E6-AD0C-7442A5899111}"/>
          </ac:inkMkLst>
        </pc:inkChg>
        <pc:inkChg chg="del">
          <ac:chgData name="MEHMET ALİ GÜR" userId="d0b5618d-5b65-42cc-bbd7-6f99a54a3da5" providerId="ADAL" clId="{153CBBF5-52D7-E649-8AA3-7C5AEE1A98D4}" dt="2024-10-13T10:14:53.602" v="152"/>
          <ac:inkMkLst>
            <pc:docMk/>
            <pc:sldMk cId="1255842492" sldId="262"/>
            <ac:inkMk id="132" creationId="{E9660C0D-0C9F-BDC8-BE6C-3EF99C2AC4C4}"/>
          </ac:inkMkLst>
        </pc:inkChg>
        <pc:inkChg chg="del">
          <ac:chgData name="MEHMET ALİ GÜR" userId="d0b5618d-5b65-42cc-bbd7-6f99a54a3da5" providerId="ADAL" clId="{153CBBF5-52D7-E649-8AA3-7C5AEE1A98D4}" dt="2024-10-13T10:14:53.515" v="69"/>
          <ac:inkMkLst>
            <pc:docMk/>
            <pc:sldMk cId="1255842492" sldId="262"/>
            <ac:inkMk id="133" creationId="{797668CD-C816-67DC-AE99-0D7DC7D38CED}"/>
          </ac:inkMkLst>
        </pc:inkChg>
        <pc:inkChg chg="del">
          <ac:chgData name="MEHMET ALİ GÜR" userId="d0b5618d-5b65-42cc-bbd7-6f99a54a3da5" providerId="ADAL" clId="{153CBBF5-52D7-E649-8AA3-7C5AEE1A98D4}" dt="2024-10-13T10:14:53.528" v="82"/>
          <ac:inkMkLst>
            <pc:docMk/>
            <pc:sldMk cId="1255842492" sldId="262"/>
            <ac:inkMk id="134" creationId="{39D7D774-D2F8-0F8B-42D9-E47FD9244EC2}"/>
          </ac:inkMkLst>
        </pc:inkChg>
        <pc:inkChg chg="del">
          <ac:chgData name="MEHMET ALİ GÜR" userId="d0b5618d-5b65-42cc-bbd7-6f99a54a3da5" providerId="ADAL" clId="{153CBBF5-52D7-E649-8AA3-7C5AEE1A98D4}" dt="2024-10-13T10:14:53.537" v="90"/>
          <ac:inkMkLst>
            <pc:docMk/>
            <pc:sldMk cId="1255842492" sldId="262"/>
            <ac:inkMk id="135" creationId="{17EC3D3A-7F5F-30AF-8A85-6F5C658948E9}"/>
          </ac:inkMkLst>
        </pc:inkChg>
        <pc:inkChg chg="del">
          <ac:chgData name="MEHMET ALİ GÜR" userId="d0b5618d-5b65-42cc-bbd7-6f99a54a3da5" providerId="ADAL" clId="{153CBBF5-52D7-E649-8AA3-7C5AEE1A98D4}" dt="2024-10-13T10:14:53.558" v="110"/>
          <ac:inkMkLst>
            <pc:docMk/>
            <pc:sldMk cId="1255842492" sldId="262"/>
            <ac:inkMk id="136" creationId="{B219B335-45AD-2A82-B8D3-82305562ABCD}"/>
          </ac:inkMkLst>
        </pc:inkChg>
        <pc:inkChg chg="del">
          <ac:chgData name="MEHMET ALİ GÜR" userId="d0b5618d-5b65-42cc-bbd7-6f99a54a3da5" providerId="ADAL" clId="{153CBBF5-52D7-E649-8AA3-7C5AEE1A98D4}" dt="2024-10-13T10:14:53.574" v="125"/>
          <ac:inkMkLst>
            <pc:docMk/>
            <pc:sldMk cId="1255842492" sldId="262"/>
            <ac:inkMk id="137" creationId="{7994B3E8-FFDB-C41D-3D8A-5CF27020FDE5}"/>
          </ac:inkMkLst>
        </pc:inkChg>
        <pc:inkChg chg="del">
          <ac:chgData name="MEHMET ALİ GÜR" userId="d0b5618d-5b65-42cc-bbd7-6f99a54a3da5" providerId="ADAL" clId="{153CBBF5-52D7-E649-8AA3-7C5AEE1A98D4}" dt="2024-10-13T10:14:53.580" v="131"/>
          <ac:inkMkLst>
            <pc:docMk/>
            <pc:sldMk cId="1255842492" sldId="262"/>
            <ac:inkMk id="138" creationId="{3C00D032-04CE-45B6-62B9-D5E3AB8EF440}"/>
          </ac:inkMkLst>
        </pc:inkChg>
        <pc:inkChg chg="del">
          <ac:chgData name="MEHMET ALİ GÜR" userId="d0b5618d-5b65-42cc-bbd7-6f99a54a3da5" providerId="ADAL" clId="{153CBBF5-52D7-E649-8AA3-7C5AEE1A98D4}" dt="2024-10-13T10:14:53.606" v="156"/>
          <ac:inkMkLst>
            <pc:docMk/>
            <pc:sldMk cId="1255842492" sldId="262"/>
            <ac:inkMk id="139" creationId="{36282E59-A7E4-2388-8190-84BE899EE083}"/>
          </ac:inkMkLst>
        </pc:inkChg>
        <pc:inkChg chg="del">
          <ac:chgData name="MEHMET ALİ GÜR" userId="d0b5618d-5b65-42cc-bbd7-6f99a54a3da5" providerId="ADAL" clId="{153CBBF5-52D7-E649-8AA3-7C5AEE1A98D4}" dt="2024-10-13T10:14:53.516" v="70"/>
          <ac:inkMkLst>
            <pc:docMk/>
            <pc:sldMk cId="1255842492" sldId="262"/>
            <ac:inkMk id="140" creationId="{D1F751D4-18E9-E3BD-D320-FD848457B0A6}"/>
          </ac:inkMkLst>
        </pc:inkChg>
        <pc:inkChg chg="del">
          <ac:chgData name="MEHMET ALİ GÜR" userId="d0b5618d-5b65-42cc-bbd7-6f99a54a3da5" providerId="ADAL" clId="{153CBBF5-52D7-E649-8AA3-7C5AEE1A98D4}" dt="2024-10-13T10:14:24.677" v="17"/>
          <ac:inkMkLst>
            <pc:docMk/>
            <pc:sldMk cId="1255842492" sldId="262"/>
            <ac:inkMk id="141" creationId="{962C30AC-A1AB-8C29-7112-F186917D1958}"/>
          </ac:inkMkLst>
        </pc:inkChg>
        <pc:inkChg chg="del">
          <ac:chgData name="MEHMET ALİ GÜR" userId="d0b5618d-5b65-42cc-bbd7-6f99a54a3da5" providerId="ADAL" clId="{153CBBF5-52D7-E649-8AA3-7C5AEE1A98D4}" dt="2024-10-13T10:14:24.699" v="37"/>
          <ac:inkMkLst>
            <pc:docMk/>
            <pc:sldMk cId="1255842492" sldId="262"/>
            <ac:inkMk id="142" creationId="{3D7A2936-6251-8627-B071-1ABD87A717FC}"/>
          </ac:inkMkLst>
        </pc:inkChg>
        <pc:inkChg chg="del">
          <ac:chgData name="MEHMET ALİ GÜR" userId="d0b5618d-5b65-42cc-bbd7-6f99a54a3da5" providerId="ADAL" clId="{153CBBF5-52D7-E649-8AA3-7C5AEE1A98D4}" dt="2024-10-13T10:14:24.667" v="8"/>
          <ac:inkMkLst>
            <pc:docMk/>
            <pc:sldMk cId="1255842492" sldId="262"/>
            <ac:inkMk id="143" creationId="{DE616EA5-40AB-19EF-E4E0-9F6B02A367CF}"/>
          </ac:inkMkLst>
        </pc:inkChg>
        <pc:inkChg chg="del">
          <ac:chgData name="MEHMET ALİ GÜR" userId="d0b5618d-5b65-42cc-bbd7-6f99a54a3da5" providerId="ADAL" clId="{153CBBF5-52D7-E649-8AA3-7C5AEE1A98D4}" dt="2024-10-13T10:14:24.695" v="34"/>
          <ac:inkMkLst>
            <pc:docMk/>
            <pc:sldMk cId="1255842492" sldId="262"/>
            <ac:inkMk id="144" creationId="{44B60483-B581-7C00-F2BB-3ACB3758B6DE}"/>
          </ac:inkMkLst>
        </pc:inkChg>
        <pc:inkChg chg="del">
          <ac:chgData name="MEHMET ALİ GÜR" userId="d0b5618d-5b65-42cc-bbd7-6f99a54a3da5" providerId="ADAL" clId="{153CBBF5-52D7-E649-8AA3-7C5AEE1A98D4}" dt="2024-10-13T10:14:24.679" v="19"/>
          <ac:inkMkLst>
            <pc:docMk/>
            <pc:sldMk cId="1255842492" sldId="262"/>
            <ac:inkMk id="145" creationId="{E5CCAFFF-9CBD-DD3E-366D-53EB2B91512C}"/>
          </ac:inkMkLst>
        </pc:inkChg>
        <pc:inkChg chg="del">
          <ac:chgData name="MEHMET ALİ GÜR" userId="d0b5618d-5b65-42cc-bbd7-6f99a54a3da5" providerId="ADAL" clId="{153CBBF5-52D7-E649-8AA3-7C5AEE1A98D4}" dt="2024-10-13T10:14:24.688" v="27"/>
          <ac:inkMkLst>
            <pc:docMk/>
            <pc:sldMk cId="1255842492" sldId="262"/>
            <ac:inkMk id="146" creationId="{8894EF5F-E6BB-798B-2461-77136D458572}"/>
          </ac:inkMkLst>
        </pc:inkChg>
        <pc:inkChg chg="del">
          <ac:chgData name="MEHMET ALİ GÜR" userId="d0b5618d-5b65-42cc-bbd7-6f99a54a3da5" providerId="ADAL" clId="{153CBBF5-52D7-E649-8AA3-7C5AEE1A98D4}" dt="2024-10-13T10:14:24.676" v="16"/>
          <ac:inkMkLst>
            <pc:docMk/>
            <pc:sldMk cId="1255842492" sldId="262"/>
            <ac:inkMk id="147" creationId="{22187B18-956E-0262-84DF-C53BE1E7C7CD}"/>
          </ac:inkMkLst>
        </pc:inkChg>
        <pc:inkChg chg="del">
          <ac:chgData name="MEHMET ALİ GÜR" userId="d0b5618d-5b65-42cc-bbd7-6f99a54a3da5" providerId="ADAL" clId="{153CBBF5-52D7-E649-8AA3-7C5AEE1A98D4}" dt="2024-10-13T10:14:24.698" v="36"/>
          <ac:inkMkLst>
            <pc:docMk/>
            <pc:sldMk cId="1255842492" sldId="262"/>
            <ac:inkMk id="148" creationId="{C34FE793-34B1-3C1E-A160-31167B3BEB28}"/>
          </ac:inkMkLst>
        </pc:inkChg>
        <pc:inkChg chg="del">
          <ac:chgData name="MEHMET ALİ GÜR" userId="d0b5618d-5b65-42cc-bbd7-6f99a54a3da5" providerId="ADAL" clId="{153CBBF5-52D7-E649-8AA3-7C5AEE1A98D4}" dt="2024-10-13T10:14:24.666" v="7"/>
          <ac:inkMkLst>
            <pc:docMk/>
            <pc:sldMk cId="1255842492" sldId="262"/>
            <ac:inkMk id="149" creationId="{5C12EF2E-9B60-329C-0448-7F3ECEE10988}"/>
          </ac:inkMkLst>
        </pc:inkChg>
        <pc:inkChg chg="del">
          <ac:chgData name="MEHMET ALİ GÜR" userId="d0b5618d-5b65-42cc-bbd7-6f99a54a3da5" providerId="ADAL" clId="{153CBBF5-52D7-E649-8AA3-7C5AEE1A98D4}" dt="2024-10-13T10:14:24.693" v="32"/>
          <ac:inkMkLst>
            <pc:docMk/>
            <pc:sldMk cId="1255842492" sldId="262"/>
            <ac:inkMk id="150" creationId="{8328563D-5237-C6BE-DCE2-FEE72770195A}"/>
          </ac:inkMkLst>
        </pc:inkChg>
        <pc:inkChg chg="del">
          <ac:chgData name="MEHMET ALİ GÜR" userId="d0b5618d-5b65-42cc-bbd7-6f99a54a3da5" providerId="ADAL" clId="{153CBBF5-52D7-E649-8AA3-7C5AEE1A98D4}" dt="2024-10-13T10:14:24.678" v="18"/>
          <ac:inkMkLst>
            <pc:docMk/>
            <pc:sldMk cId="1255842492" sldId="262"/>
            <ac:inkMk id="151" creationId="{ACFE8DBD-F538-FDEC-F3E5-3E99EC7C5FF2}"/>
          </ac:inkMkLst>
        </pc:inkChg>
        <pc:inkChg chg="del">
          <ac:chgData name="MEHMET ALİ GÜR" userId="d0b5618d-5b65-42cc-bbd7-6f99a54a3da5" providerId="ADAL" clId="{153CBBF5-52D7-E649-8AA3-7C5AEE1A98D4}" dt="2024-10-13T10:14:24.687" v="26"/>
          <ac:inkMkLst>
            <pc:docMk/>
            <pc:sldMk cId="1255842492" sldId="262"/>
            <ac:inkMk id="152" creationId="{250B9638-3769-A889-F96C-F8E031A3F769}"/>
          </ac:inkMkLst>
        </pc:inkChg>
        <pc:inkChg chg="del">
          <ac:chgData name="MEHMET ALİ GÜR" userId="d0b5618d-5b65-42cc-bbd7-6f99a54a3da5" providerId="ADAL" clId="{153CBBF5-52D7-E649-8AA3-7C5AEE1A98D4}" dt="2024-10-13T10:14:24.673" v="13"/>
          <ac:inkMkLst>
            <pc:docMk/>
            <pc:sldMk cId="1255842492" sldId="262"/>
            <ac:inkMk id="153" creationId="{3DE08625-643C-5BAC-9AD0-6AEFA5E9884F}"/>
          </ac:inkMkLst>
        </pc:inkChg>
        <pc:inkChg chg="del">
          <ac:chgData name="MEHMET ALİ GÜR" userId="d0b5618d-5b65-42cc-bbd7-6f99a54a3da5" providerId="ADAL" clId="{153CBBF5-52D7-E649-8AA3-7C5AEE1A98D4}" dt="2024-10-13T10:14:24.696" v="35"/>
          <ac:inkMkLst>
            <pc:docMk/>
            <pc:sldMk cId="1255842492" sldId="262"/>
            <ac:inkMk id="154" creationId="{4B4F1BD0-301C-45AC-2662-AEBFCAF045A3}"/>
          </ac:inkMkLst>
        </pc:inkChg>
        <pc:inkChg chg="del">
          <ac:chgData name="MEHMET ALİ GÜR" userId="d0b5618d-5b65-42cc-bbd7-6f99a54a3da5" providerId="ADAL" clId="{153CBBF5-52D7-E649-8AA3-7C5AEE1A98D4}" dt="2024-10-13T10:14:24.664" v="5"/>
          <ac:inkMkLst>
            <pc:docMk/>
            <pc:sldMk cId="1255842492" sldId="262"/>
            <ac:inkMk id="155" creationId="{D06F5145-2C0C-917F-E878-0A63BC2CC0C2}"/>
          </ac:inkMkLst>
        </pc:inkChg>
        <pc:inkChg chg="del">
          <ac:chgData name="MEHMET ALİ GÜR" userId="d0b5618d-5b65-42cc-bbd7-6f99a54a3da5" providerId="ADAL" clId="{153CBBF5-52D7-E649-8AA3-7C5AEE1A98D4}" dt="2024-10-13T10:14:24.691" v="30"/>
          <ac:inkMkLst>
            <pc:docMk/>
            <pc:sldMk cId="1255842492" sldId="262"/>
            <ac:inkMk id="156" creationId="{4591BB6C-776E-A9A7-821D-65A64B312E2F}"/>
          </ac:inkMkLst>
        </pc:inkChg>
        <pc:inkChg chg="del">
          <ac:chgData name="MEHMET ALİ GÜR" userId="d0b5618d-5b65-42cc-bbd7-6f99a54a3da5" providerId="ADAL" clId="{153CBBF5-52D7-E649-8AA3-7C5AEE1A98D4}" dt="2024-10-13T10:14:24.675" v="15"/>
          <ac:inkMkLst>
            <pc:docMk/>
            <pc:sldMk cId="1255842492" sldId="262"/>
            <ac:inkMk id="157" creationId="{03DCBC65-0220-3B1B-6400-F7FCAEFF3155}"/>
          </ac:inkMkLst>
        </pc:inkChg>
        <pc:inkChg chg="del">
          <ac:chgData name="MEHMET ALİ GÜR" userId="d0b5618d-5b65-42cc-bbd7-6f99a54a3da5" providerId="ADAL" clId="{153CBBF5-52D7-E649-8AA3-7C5AEE1A98D4}" dt="2024-10-13T10:14:24.685" v="24"/>
          <ac:inkMkLst>
            <pc:docMk/>
            <pc:sldMk cId="1255842492" sldId="262"/>
            <ac:inkMk id="158" creationId="{9DB7110C-D68E-9091-46E8-968C202E8E32}"/>
          </ac:inkMkLst>
        </pc:inkChg>
        <pc:inkChg chg="del">
          <ac:chgData name="MEHMET ALİ GÜR" userId="d0b5618d-5b65-42cc-bbd7-6f99a54a3da5" providerId="ADAL" clId="{153CBBF5-52D7-E649-8AA3-7C5AEE1A98D4}" dt="2024-10-13T10:14:24.670" v="11"/>
          <ac:inkMkLst>
            <pc:docMk/>
            <pc:sldMk cId="1255842492" sldId="262"/>
            <ac:inkMk id="159" creationId="{EFED7D8A-3F99-1D1E-3DCA-6D39C17B111A}"/>
          </ac:inkMkLst>
        </pc:inkChg>
        <pc:inkChg chg="del">
          <ac:chgData name="MEHMET ALİ GÜR" userId="d0b5618d-5b65-42cc-bbd7-6f99a54a3da5" providerId="ADAL" clId="{153CBBF5-52D7-E649-8AA3-7C5AEE1A98D4}" dt="2024-10-13T10:14:24.694" v="33"/>
          <ac:inkMkLst>
            <pc:docMk/>
            <pc:sldMk cId="1255842492" sldId="262"/>
            <ac:inkMk id="160" creationId="{98A66512-2F0A-48C4-F917-E91EA53E0428}"/>
          </ac:inkMkLst>
        </pc:inkChg>
        <pc:inkChg chg="del">
          <ac:chgData name="MEHMET ALİ GÜR" userId="d0b5618d-5b65-42cc-bbd7-6f99a54a3da5" providerId="ADAL" clId="{153CBBF5-52D7-E649-8AA3-7C5AEE1A98D4}" dt="2024-10-13T10:14:24.663" v="4"/>
          <ac:inkMkLst>
            <pc:docMk/>
            <pc:sldMk cId="1255842492" sldId="262"/>
            <ac:inkMk id="161" creationId="{16DBC02E-86C5-CE2A-94C7-B9634C0EEE5D}"/>
          </ac:inkMkLst>
        </pc:inkChg>
        <pc:inkChg chg="del">
          <ac:chgData name="MEHMET ALİ GÜR" userId="d0b5618d-5b65-42cc-bbd7-6f99a54a3da5" providerId="ADAL" clId="{153CBBF5-52D7-E649-8AA3-7C5AEE1A98D4}" dt="2024-10-13T10:14:24.690" v="29"/>
          <ac:inkMkLst>
            <pc:docMk/>
            <pc:sldMk cId="1255842492" sldId="262"/>
            <ac:inkMk id="162" creationId="{39DC6489-C033-9B88-47D8-57D7FB99CB29}"/>
          </ac:inkMkLst>
        </pc:inkChg>
        <pc:inkChg chg="del">
          <ac:chgData name="MEHMET ALİ GÜR" userId="d0b5618d-5b65-42cc-bbd7-6f99a54a3da5" providerId="ADAL" clId="{153CBBF5-52D7-E649-8AA3-7C5AEE1A98D4}" dt="2024-10-13T10:14:24.672" v="12"/>
          <ac:inkMkLst>
            <pc:docMk/>
            <pc:sldMk cId="1255842492" sldId="262"/>
            <ac:inkMk id="163" creationId="{B8453BD5-9D19-872F-8693-ECFF3FB1FC02}"/>
          </ac:inkMkLst>
        </pc:inkChg>
      </pc:sldChg>
    </pc:docChg>
  </pc:docChgLst>
  <pc:docChgLst>
    <pc:chgData name="YENER TUNCER" userId="S::y.tuncer2023@gtu.edu.tr::c1d9d5ff-3171-44e0-bab9-6630a92d455b" providerId="AD" clId="Web-{88DBCD11-3C0A-D52A-5282-B9715A21C961}"/>
    <pc:docChg chg="modSld">
      <pc:chgData name="YENER TUNCER" userId="S::y.tuncer2023@gtu.edu.tr::c1d9d5ff-3171-44e0-bab9-6630a92d455b" providerId="AD" clId="Web-{88DBCD11-3C0A-D52A-5282-B9715A21C961}" dt="2024-10-16T18:49:56.581" v="1" actId="1076"/>
      <pc:docMkLst>
        <pc:docMk/>
      </pc:docMkLst>
      <pc:sldChg chg="modSp">
        <pc:chgData name="YENER TUNCER" userId="S::y.tuncer2023@gtu.edu.tr::c1d9d5ff-3171-44e0-bab9-6630a92d455b" providerId="AD" clId="Web-{88DBCD11-3C0A-D52A-5282-B9715A21C961}" dt="2024-10-16T18:49:56.581" v="1" actId="1076"/>
        <pc:sldMkLst>
          <pc:docMk/>
          <pc:sldMk cId="4070689287" sldId="260"/>
        </pc:sldMkLst>
        <pc:picChg chg="mod">
          <ac:chgData name="YENER TUNCER" userId="S::y.tuncer2023@gtu.edu.tr::c1d9d5ff-3171-44e0-bab9-6630a92d455b" providerId="AD" clId="Web-{88DBCD11-3C0A-D52A-5282-B9715A21C961}" dt="2024-10-16T18:49:56.581" v="1" actId="1076"/>
          <ac:picMkLst>
            <pc:docMk/>
            <pc:sldMk cId="4070689287" sldId="260"/>
            <ac:picMk id="7" creationId="{BD7632DD-0D00-4C68-9302-1C38D804D1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cola.fh-joanneum.at/vizmachin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EB3418-093C-4FB5-A6AC-19AE32F61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/>
              <a:t>How </a:t>
            </a:r>
            <a:r>
              <a:rPr lang="tr-TR" err="1"/>
              <a:t>Computers</a:t>
            </a:r>
            <a:r>
              <a:rPr lang="tr-TR"/>
              <a:t> </a:t>
            </a:r>
            <a:r>
              <a:rPr lang="tr-TR" err="1"/>
              <a:t>Calculate</a:t>
            </a:r>
            <a:endParaRPr lang="tr-TR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56FA20-2DF1-4544-85CF-5A6C8849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96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4C56918-030E-4062-A03C-66E46055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57" y="0"/>
            <a:ext cx="7962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2DB1DD-0957-FBD8-5F0B-B7559B09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47" y="292268"/>
            <a:ext cx="6930639" cy="57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1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D3797D-98B0-4631-A4F5-1AE62BA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Performing the fetch step of the machine cycle </a:t>
            </a:r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09A7CC0-5225-49F0-815B-0FB845C4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996" y="1737360"/>
            <a:ext cx="80454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02FFDF7-024A-4547-9008-E423C29A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77" y="428384"/>
            <a:ext cx="85534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7CC490BA-FA06-4815-B6DB-CD084798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52" y="309984"/>
            <a:ext cx="85534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879BB2E-88CE-488C-BC93-D71BEC68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504825"/>
            <a:ext cx="85534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B376A1F-DC75-4222-9D0C-CB3ED5B0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714375"/>
            <a:ext cx="8562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1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F6D7D0A-DC6B-418F-BD5C-064A979B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15" y="85484"/>
            <a:ext cx="85629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4A5FF5F-901B-4CF2-90F8-C9810B27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5" y="187305"/>
            <a:ext cx="9679295" cy="58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9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51B1BD8-6352-4B36-BB04-90B93AC7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0" y="160538"/>
            <a:ext cx="7947596" cy="57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BCBF-84AF-8CE7-0FA6-625C2411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hlinkClick r:id="rId2"/>
              </a:rPr>
              <a:t>VizMachine</a:t>
            </a:r>
            <a:r>
              <a:rPr lang="en-US">
                <a:hlinkClick r:id="rId2"/>
              </a:rPr>
              <a:t> (fh-joanneum.at)</a:t>
            </a:r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30FCA7-0517-D03D-63CE-F64FDED1A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6437"/>
          <a:stretch/>
        </p:blipFill>
        <p:spPr>
          <a:xfrm>
            <a:off x="2354729" y="1846264"/>
            <a:ext cx="6687909" cy="4315478"/>
          </a:xfrm>
        </p:spPr>
      </p:pic>
    </p:spTree>
    <p:extLst>
      <p:ext uri="{BB962C8B-B14F-4D97-AF65-F5344CB8AC3E}">
        <p14:creationId xmlns:p14="http://schemas.microsoft.com/office/powerpoint/2010/main" val="313659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40A73FB-234C-4607-8FA5-469BC0D2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1" y="357247"/>
            <a:ext cx="8480264" cy="59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4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050F96E-6273-409D-BD56-B4161209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89" y="298925"/>
            <a:ext cx="7739485" cy="55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C777A7-6535-447C-BD89-4A7E56D8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63" y="691947"/>
            <a:ext cx="7901530" cy="5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94ABF52-CC84-43F6-9EAA-687455E6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53" y="307065"/>
            <a:ext cx="8264451" cy="58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EEA556-7B90-43D8-8CCB-39EF3116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What</a:t>
            </a:r>
            <a:r>
              <a:rPr lang="tr-TR"/>
              <a:t> is inside?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59737D1-0197-4DDF-95A9-DD89F786F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815" y="2000250"/>
            <a:ext cx="5095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7C9D78-A160-40CF-B0FA-35E66D19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</a:t>
            </a:r>
            <a:r>
              <a:rPr lang="en-US"/>
              <a:t>hat does the user see?</a:t>
            </a:r>
            <a:br>
              <a:rPr lang="en-US"/>
            </a:br>
            <a:r>
              <a:rPr lang="en-US"/>
              <a:t>  </a:t>
            </a:r>
            <a:r>
              <a:rPr lang="tr-TR"/>
              <a:t>w</a:t>
            </a:r>
            <a:r>
              <a:rPr lang="en-US"/>
              <a:t>hat the computer does</a:t>
            </a:r>
            <a:r>
              <a:rPr lang="tr-TR"/>
              <a:t>?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58ACB63-C939-4031-BD60-49B25F5D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78" y="2375314"/>
            <a:ext cx="4033391" cy="265407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7A11589-C2D8-4F25-980A-BFA93E6F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2" y="2214960"/>
            <a:ext cx="6379821" cy="2974777"/>
          </a:xfrm>
          <a:prstGeom prst="rect">
            <a:avLst/>
          </a:prstGeom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CF98E9EB-0D7E-4919-8E17-F3010AFDF1BE}"/>
              </a:ext>
            </a:extLst>
          </p:cNvPr>
          <p:cNvSpPr/>
          <p:nvPr/>
        </p:nvSpPr>
        <p:spPr>
          <a:xfrm>
            <a:off x="5069711" y="2916820"/>
            <a:ext cx="717631" cy="38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41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32E3A2-A46F-4C8A-8387-2397DB5C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CPU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5DDAADB-C00D-4F91-8873-A156059A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296" y="1846263"/>
            <a:ext cx="63557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4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7E857E-C1A1-4666-862C-DD619504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values stored in memory</a:t>
            </a:r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FC6504-380B-44A7-B1B1-BB5FA910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D7632DD-0D00-4C68-9302-1C38D804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945"/>
            <a:ext cx="9058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8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471541-E191-4CEF-9FE2-BA39A19D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architecture of our machine</a:t>
            </a:r>
            <a:endParaRPr lang="tr-TR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9B0CFCD-71B5-4A57-93DF-BB8A7D5CD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84" y="1737360"/>
            <a:ext cx="7168002" cy="264703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7842E4E-609F-49D6-A663-657531D74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43" y="4384395"/>
            <a:ext cx="6010533" cy="18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374EE9-1D35-4EEA-BE2C-DF7E36B9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Converting Decimal, Hex, and Binary </a:t>
            </a:r>
            <a:endParaRPr lang="tr-TR" u="sng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93A3EE5-CBDC-47C1-8519-5E3D6CA4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920" y="2027017"/>
            <a:ext cx="776215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4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2FC3B26F-3384-4866-BE2A-18E5968C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71" y="146308"/>
            <a:ext cx="86296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711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6153BE72366714C91B68953B52B5CD7" ma:contentTypeVersion="8" ma:contentTypeDescription="Yeni belge oluşturun." ma:contentTypeScope="" ma:versionID="ba6fefeb047e9f5ea120b64f3050085a">
  <xsd:schema xmlns:xsd="http://www.w3.org/2001/XMLSchema" xmlns:xs="http://www.w3.org/2001/XMLSchema" xmlns:p="http://schemas.microsoft.com/office/2006/metadata/properties" xmlns:ns2="f3baa7c4-add4-4323-8e44-58a6b3c5e14e" targetNamespace="http://schemas.microsoft.com/office/2006/metadata/properties" ma:root="true" ma:fieldsID="869555692364aa523cdba0717de1058f" ns2:_="">
    <xsd:import namespace="f3baa7c4-add4-4323-8e44-58a6b3c5e1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a7c4-add4-4323-8e44-58a6b3c5e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438940-A4D5-4C1C-87EF-970A8EE111B2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83B1556E-1855-488C-B4AB-337E5B9CD682}">
  <ds:schemaRefs>
    <ds:schemaRef ds:uri="f3baa7c4-add4-4323-8e44-58a6b3c5e1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7DBE1F-D1FA-44D2-95D7-0A033F056B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Geçmişe bakış</vt:lpstr>
      <vt:lpstr>How Computers Calculate</vt:lpstr>
      <vt:lpstr>VizMachine (fh-joanneum.at)</vt:lpstr>
      <vt:lpstr>What is inside?</vt:lpstr>
      <vt:lpstr>What does the user see?   what the computer does?</vt:lpstr>
      <vt:lpstr>CPU</vt:lpstr>
      <vt:lpstr>Adding values stored in memory</vt:lpstr>
      <vt:lpstr>The architecture of our machine</vt:lpstr>
      <vt:lpstr>Converting Decimal, Hex, and Binary </vt:lpstr>
      <vt:lpstr>PowerPoint Presentation</vt:lpstr>
      <vt:lpstr>PowerPoint Presentation</vt:lpstr>
      <vt:lpstr>PowerPoint Presentation</vt:lpstr>
      <vt:lpstr>Performing the fetch step of the machine cycle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sam-1</dc:creator>
  <cp:revision>1</cp:revision>
  <dcterms:created xsi:type="dcterms:W3CDTF">2019-10-11T07:03:20Z</dcterms:created>
  <dcterms:modified xsi:type="dcterms:W3CDTF">2024-10-16T19:03:38Z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0x01010066153BE72366714C91B68953B52B5CD7</vt:lpwstr>
  </property>
</Properties>
</file>