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907" r:id="rId2"/>
  </p:sldMasterIdLst>
  <p:notesMasterIdLst>
    <p:notesMasterId r:id="rId21"/>
  </p:notesMasterIdLst>
  <p:handoutMasterIdLst>
    <p:handoutMasterId r:id="rId22"/>
  </p:handoutMasterIdLst>
  <p:sldIdLst>
    <p:sldId id="271" r:id="rId3"/>
    <p:sldId id="328" r:id="rId4"/>
    <p:sldId id="441" r:id="rId5"/>
    <p:sldId id="454" r:id="rId6"/>
    <p:sldId id="457" r:id="rId7"/>
    <p:sldId id="464" r:id="rId8"/>
    <p:sldId id="458" r:id="rId9"/>
    <p:sldId id="465" r:id="rId10"/>
    <p:sldId id="459" r:id="rId11"/>
    <p:sldId id="455" r:id="rId12"/>
    <p:sldId id="460" r:id="rId13"/>
    <p:sldId id="456" r:id="rId14"/>
    <p:sldId id="461" r:id="rId15"/>
    <p:sldId id="463" r:id="rId16"/>
    <p:sldId id="462" r:id="rId17"/>
    <p:sldId id="466" r:id="rId18"/>
    <p:sldId id="467" r:id="rId19"/>
    <p:sldId id="468" r:id="rId20"/>
  </p:sldIdLst>
  <p:sldSz cx="9144000" cy="5715000" type="screen16x10"/>
  <p:notesSz cx="6789738" cy="9929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9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2571">
          <p15:clr>
            <a:srgbClr val="A4A3A4"/>
          </p15:clr>
        </p15:guide>
        <p15:guide id="4" orient="horz" pos="2027">
          <p15:clr>
            <a:srgbClr val="A4A3A4"/>
          </p15:clr>
        </p15:guide>
        <p15:guide id="5" orient="horz" pos="1709">
          <p15:clr>
            <a:srgbClr val="A4A3A4"/>
          </p15:clr>
        </p15:guide>
        <p15:guide id="6" orient="horz" pos="1936">
          <p15:clr>
            <a:srgbClr val="A4A3A4"/>
          </p15:clr>
        </p15:guide>
        <p15:guide id="7" orient="horz" pos="2480">
          <p15:clr>
            <a:srgbClr val="A4A3A4"/>
          </p15:clr>
        </p15:guide>
        <p15:guide id="8" orient="horz" pos="122">
          <p15:clr>
            <a:srgbClr val="A4A3A4"/>
          </p15:clr>
        </p15:guide>
        <p15:guide id="9" pos="113">
          <p15:clr>
            <a:srgbClr val="A4A3A4"/>
          </p15:clr>
        </p15:guide>
        <p15:guide id="10" pos="5602">
          <p15:clr>
            <a:srgbClr val="A4A3A4"/>
          </p15:clr>
        </p15:guide>
        <p15:guide id="11" pos="204">
          <p15:clr>
            <a:srgbClr val="A4A3A4"/>
          </p15:clr>
        </p15:guide>
        <p15:guide id="12" pos="5556">
          <p15:clr>
            <a:srgbClr val="A4A3A4"/>
          </p15:clr>
        </p15:guide>
        <p15:guide id="13" pos="2880">
          <p15:clr>
            <a:srgbClr val="A4A3A4"/>
          </p15:clr>
        </p15:guide>
        <p15:guide id="14" pos="1973">
          <p15:clr>
            <a:srgbClr val="A4A3A4"/>
          </p15:clr>
        </p15:guide>
        <p15:guide id="15" pos="1338">
          <p15:clr>
            <a:srgbClr val="A4A3A4"/>
          </p15:clr>
        </p15:guide>
        <p15:guide id="16" pos="3560">
          <p15:clr>
            <a:srgbClr val="A4A3A4"/>
          </p15:clr>
        </p15:guide>
        <p15:guide id="17" pos="4105">
          <p15:clr>
            <a:srgbClr val="A4A3A4"/>
          </p15:clr>
        </p15:guide>
        <p15:guide id="18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A28"/>
    <a:srgbClr val="A1A8AB"/>
    <a:srgbClr val="FFA119"/>
    <a:srgbClr val="FF6319"/>
    <a:srgbClr val="FECB00"/>
    <a:srgbClr val="ED8007"/>
    <a:srgbClr val="EE7D00"/>
    <a:srgbClr val="404040"/>
    <a:srgbClr val="016B15"/>
    <a:srgbClr val="FD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5" autoAdjust="0"/>
    <p:restoredTop sz="93613" autoAdjust="0"/>
  </p:normalViewPr>
  <p:slideViewPr>
    <p:cSldViewPr snapToObjects="1" showGuides="1">
      <p:cViewPr varScale="1">
        <p:scale>
          <a:sx n="89" d="100"/>
          <a:sy n="89" d="100"/>
        </p:scale>
        <p:origin x="882" y="78"/>
      </p:cViewPr>
      <p:guideLst>
        <p:guide orient="horz" pos="1029"/>
        <p:guide orient="horz" pos="144"/>
        <p:guide orient="horz" pos="2571"/>
        <p:guide orient="horz" pos="2027"/>
        <p:guide orient="horz" pos="1709"/>
        <p:guide orient="horz" pos="1936"/>
        <p:guide orient="horz" pos="2480"/>
        <p:guide orient="horz" pos="122"/>
        <p:guide pos="113"/>
        <p:guide pos="5602"/>
        <p:guide pos="204"/>
        <p:guide pos="5556"/>
        <p:guide pos="2880"/>
        <p:guide pos="1973"/>
        <p:guide pos="1338"/>
        <p:guide pos="3560"/>
        <p:guide pos="4105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notesViewPr>
    <p:cSldViewPr snapToObjects="1" showGuides="1">
      <p:cViewPr>
        <p:scale>
          <a:sx n="75" d="100"/>
          <a:sy n="75" d="100"/>
        </p:scale>
        <p:origin x="-4074" y="-13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EDD17CE2-0FAB-46F9-9457-72DAE77A37DA}" type="datetimeFigureOut">
              <a:rPr lang="sv-SE" smtClean="0"/>
              <a:pPr/>
              <a:t>2015-09-17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1" y="9431599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40BE59B0-74AC-4C12-96C3-339604E5541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5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503ECFCB-65AF-44FD-A6ED-9980E12A05CF}" type="datetimeFigureOut">
              <a:rPr lang="sv-SE" smtClean="0"/>
              <a:pPr/>
              <a:t>2015-09-17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974" y="4716662"/>
            <a:ext cx="5431790" cy="4468416"/>
          </a:xfrm>
          <a:prstGeom prst="rect">
            <a:avLst/>
          </a:prstGeom>
        </p:spPr>
        <p:txBody>
          <a:bodyPr vert="horz" lIns="91257" tIns="45629" rIns="91257" bIns="45629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123D7A0E-DD57-4D31-9138-9269AF98184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D7A0E-DD57-4D31-9138-9269AF981845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605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25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69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0640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44432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6415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7549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39723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103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4130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039743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0178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örsätts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text 17"/>
          <p:cNvSpPr>
            <a:spLocks noGrp="1"/>
          </p:cNvSpPr>
          <p:nvPr>
            <p:ph type="body" sz="quarter" idx="13"/>
          </p:nvPr>
        </p:nvSpPr>
        <p:spPr>
          <a:xfrm>
            <a:off x="1660637" y="4153644"/>
            <a:ext cx="5886227" cy="338554"/>
          </a:xfrm>
        </p:spPr>
        <p:txBody>
          <a:bodyPr wrap="none">
            <a:sp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77142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389" y="733424"/>
            <a:ext cx="8460000" cy="4787901"/>
          </a:xfrm>
          <a:prstGeom prst="roundRect">
            <a:avLst>
              <a:gd name="adj" fmla="val 16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395288" y="2732936"/>
            <a:ext cx="3090678" cy="2543976"/>
          </a:xfrm>
          <a:custGeom>
            <a:avLst/>
            <a:gdLst>
              <a:gd name="T0" fmla="*/ 450 w 539"/>
              <a:gd name="T1" fmla="*/ 112 h 443"/>
              <a:gd name="T2" fmla="*/ 119 w 539"/>
              <a:gd name="T3" fmla="*/ 1 h 443"/>
              <a:gd name="T4" fmla="*/ 4 w 539"/>
              <a:gd name="T5" fmla="*/ 102 h 443"/>
              <a:gd name="T6" fmla="*/ 30 w 539"/>
              <a:gd name="T7" fmla="*/ 349 h 443"/>
              <a:gd name="T8" fmla="*/ 141 w 539"/>
              <a:gd name="T9" fmla="*/ 440 h 443"/>
              <a:gd name="T10" fmla="*/ 454 w 539"/>
              <a:gd name="T11" fmla="*/ 285 h 443"/>
              <a:gd name="T12" fmla="*/ 450 w 539"/>
              <a:gd name="T13" fmla="*/ 112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443">
                <a:moveTo>
                  <a:pt x="450" y="112"/>
                </a:moveTo>
                <a:cubicBezTo>
                  <a:pt x="391" y="62"/>
                  <a:pt x="219" y="0"/>
                  <a:pt x="119" y="1"/>
                </a:cubicBezTo>
                <a:cubicBezTo>
                  <a:pt x="66" y="0"/>
                  <a:pt x="9" y="27"/>
                  <a:pt x="4" y="102"/>
                </a:cubicBezTo>
                <a:cubicBezTo>
                  <a:pt x="0" y="136"/>
                  <a:pt x="5" y="256"/>
                  <a:pt x="30" y="349"/>
                </a:cubicBezTo>
                <a:cubicBezTo>
                  <a:pt x="45" y="398"/>
                  <a:pt x="79" y="443"/>
                  <a:pt x="141" y="440"/>
                </a:cubicBezTo>
                <a:cubicBezTo>
                  <a:pt x="306" y="435"/>
                  <a:pt x="436" y="300"/>
                  <a:pt x="454" y="285"/>
                </a:cubicBezTo>
                <a:cubicBezTo>
                  <a:pt x="493" y="248"/>
                  <a:pt x="539" y="183"/>
                  <a:pt x="450" y="112"/>
                </a:cubicBezTo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4E69A-52BC-4869-AA89-B4824CED366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41008" y="3583829"/>
            <a:ext cx="2628292" cy="492443"/>
          </a:xfr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9931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940425" y="985292"/>
            <a:ext cx="2879725" cy="4198632"/>
          </a:xfrm>
          <a:prstGeom prst="roundRect">
            <a:avLst>
              <a:gd name="adj" fmla="val 2996"/>
            </a:avLst>
          </a:prstGeom>
        </p:spPr>
        <p:txBody>
          <a:bodyPr/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851" y="985838"/>
            <a:ext cx="5435599" cy="428466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88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ande innehåll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323851" y="3073400"/>
            <a:ext cx="8496300" cy="2124075"/>
          </a:xfrm>
          <a:prstGeom prst="roundRect">
            <a:avLst>
              <a:gd name="adj" fmla="val 2996"/>
            </a:avLst>
          </a:prstGeom>
        </p:spPr>
        <p:txBody>
          <a:bodyPr/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851" y="985838"/>
            <a:ext cx="8496299" cy="1871662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156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57150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9556" y="1590234"/>
            <a:ext cx="4698554" cy="19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69915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61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892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850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5901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67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29208"/>
            <a:ext cx="7643813" cy="8700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985838"/>
            <a:ext cx="8229600" cy="41192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4" name="Grupp 23"/>
          <p:cNvGrpSpPr/>
          <p:nvPr/>
        </p:nvGrpSpPr>
        <p:grpSpPr>
          <a:xfrm>
            <a:off x="8165649" y="222044"/>
            <a:ext cx="792000" cy="331200"/>
            <a:chOff x="2071965" y="1664018"/>
            <a:chExt cx="4390366" cy="1830013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947817" y="1664018"/>
              <a:ext cx="552614" cy="1044135"/>
            </a:xfrm>
            <a:custGeom>
              <a:avLst/>
              <a:gdLst>
                <a:gd name="T0" fmla="*/ 0 w 995"/>
                <a:gd name="T1" fmla="*/ 0 h 1880"/>
                <a:gd name="T2" fmla="*/ 272 w 995"/>
                <a:gd name="T3" fmla="*/ 0 h 1880"/>
                <a:gd name="T4" fmla="*/ 272 w 995"/>
                <a:gd name="T5" fmla="*/ 1661 h 1880"/>
                <a:gd name="T6" fmla="*/ 995 w 995"/>
                <a:gd name="T7" fmla="*/ 1661 h 1880"/>
                <a:gd name="T8" fmla="*/ 995 w 995"/>
                <a:gd name="T9" fmla="*/ 1880 h 1880"/>
                <a:gd name="T10" fmla="*/ 0 w 995"/>
                <a:gd name="T11" fmla="*/ 1880 h 1880"/>
                <a:gd name="T12" fmla="*/ 0 w 995"/>
                <a:gd name="T13" fmla="*/ 0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5" h="1880">
                  <a:moveTo>
                    <a:pt x="0" y="0"/>
                  </a:moveTo>
                  <a:lnTo>
                    <a:pt x="272" y="0"/>
                  </a:lnTo>
                  <a:lnTo>
                    <a:pt x="272" y="1661"/>
                  </a:lnTo>
                  <a:lnTo>
                    <a:pt x="995" y="1661"/>
                  </a:lnTo>
                  <a:lnTo>
                    <a:pt x="995" y="1880"/>
                  </a:lnTo>
                  <a:lnTo>
                    <a:pt x="0" y="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3559302" y="1971149"/>
              <a:ext cx="553725" cy="753110"/>
            </a:xfrm>
            <a:custGeom>
              <a:avLst/>
              <a:gdLst>
                <a:gd name="T0" fmla="*/ 108 w 422"/>
                <a:gd name="T1" fmla="*/ 178 h 574"/>
                <a:gd name="T2" fmla="*/ 218 w 422"/>
                <a:gd name="T3" fmla="*/ 81 h 574"/>
                <a:gd name="T4" fmla="*/ 318 w 422"/>
                <a:gd name="T5" fmla="*/ 178 h 574"/>
                <a:gd name="T6" fmla="*/ 108 w 422"/>
                <a:gd name="T7" fmla="*/ 178 h 574"/>
                <a:gd name="T8" fmla="*/ 409 w 422"/>
                <a:gd name="T9" fmla="*/ 474 h 574"/>
                <a:gd name="T10" fmla="*/ 306 w 422"/>
                <a:gd name="T11" fmla="*/ 494 h 574"/>
                <a:gd name="T12" fmla="*/ 104 w 422"/>
                <a:gd name="T13" fmla="*/ 247 h 574"/>
                <a:gd name="T14" fmla="*/ 422 w 422"/>
                <a:gd name="T15" fmla="*/ 247 h 574"/>
                <a:gd name="T16" fmla="*/ 422 w 422"/>
                <a:gd name="T17" fmla="*/ 220 h 574"/>
                <a:gd name="T18" fmla="*/ 224 w 422"/>
                <a:gd name="T19" fmla="*/ 0 h 574"/>
                <a:gd name="T20" fmla="*/ 0 w 422"/>
                <a:gd name="T21" fmla="*/ 261 h 574"/>
                <a:gd name="T22" fmla="*/ 272 w 422"/>
                <a:gd name="T23" fmla="*/ 574 h 574"/>
                <a:gd name="T24" fmla="*/ 409 w 422"/>
                <a:gd name="T25" fmla="*/ 556 h 574"/>
                <a:gd name="T26" fmla="*/ 409 w 422"/>
                <a:gd name="T27" fmla="*/ 4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2" h="574">
                  <a:moveTo>
                    <a:pt x="108" y="178"/>
                  </a:moveTo>
                  <a:cubicBezTo>
                    <a:pt x="108" y="153"/>
                    <a:pt x="133" y="81"/>
                    <a:pt x="218" y="81"/>
                  </a:cubicBezTo>
                  <a:cubicBezTo>
                    <a:pt x="298" y="81"/>
                    <a:pt x="318" y="143"/>
                    <a:pt x="318" y="178"/>
                  </a:cubicBezTo>
                  <a:lnTo>
                    <a:pt x="108" y="178"/>
                  </a:lnTo>
                  <a:close/>
                  <a:moveTo>
                    <a:pt x="409" y="474"/>
                  </a:moveTo>
                  <a:cubicBezTo>
                    <a:pt x="385" y="482"/>
                    <a:pt x="353" y="494"/>
                    <a:pt x="306" y="494"/>
                  </a:cubicBezTo>
                  <a:cubicBezTo>
                    <a:pt x="156" y="494"/>
                    <a:pt x="104" y="349"/>
                    <a:pt x="104" y="247"/>
                  </a:cubicBezTo>
                  <a:cubicBezTo>
                    <a:pt x="422" y="247"/>
                    <a:pt x="422" y="247"/>
                    <a:pt x="422" y="247"/>
                  </a:cubicBezTo>
                  <a:cubicBezTo>
                    <a:pt x="422" y="220"/>
                    <a:pt x="422" y="220"/>
                    <a:pt x="422" y="220"/>
                  </a:cubicBezTo>
                  <a:cubicBezTo>
                    <a:pt x="422" y="91"/>
                    <a:pt x="358" y="0"/>
                    <a:pt x="224" y="0"/>
                  </a:cubicBezTo>
                  <a:cubicBezTo>
                    <a:pt x="153" y="0"/>
                    <a:pt x="0" y="25"/>
                    <a:pt x="0" y="261"/>
                  </a:cubicBezTo>
                  <a:cubicBezTo>
                    <a:pt x="0" y="476"/>
                    <a:pt x="106" y="574"/>
                    <a:pt x="272" y="574"/>
                  </a:cubicBezTo>
                  <a:cubicBezTo>
                    <a:pt x="332" y="574"/>
                    <a:pt x="365" y="566"/>
                    <a:pt x="409" y="556"/>
                  </a:cubicBezTo>
                  <a:lnTo>
                    <a:pt x="409" y="474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4282421" y="1971149"/>
              <a:ext cx="362115" cy="737004"/>
            </a:xfrm>
            <a:custGeom>
              <a:avLst/>
              <a:gdLst>
                <a:gd name="T0" fmla="*/ 0 w 276"/>
                <a:gd name="T1" fmla="*/ 13 h 562"/>
                <a:gd name="T2" fmla="*/ 104 w 276"/>
                <a:gd name="T3" fmla="*/ 13 h 562"/>
                <a:gd name="T4" fmla="*/ 104 w 276"/>
                <a:gd name="T5" fmla="*/ 123 h 562"/>
                <a:gd name="T6" fmla="*/ 106 w 276"/>
                <a:gd name="T7" fmla="*/ 123 h 562"/>
                <a:gd name="T8" fmla="*/ 276 w 276"/>
                <a:gd name="T9" fmla="*/ 0 h 562"/>
                <a:gd name="T10" fmla="*/ 276 w 276"/>
                <a:gd name="T11" fmla="*/ 113 h 562"/>
                <a:gd name="T12" fmla="*/ 104 w 276"/>
                <a:gd name="T13" fmla="*/ 329 h 562"/>
                <a:gd name="T14" fmla="*/ 104 w 276"/>
                <a:gd name="T15" fmla="*/ 562 h 562"/>
                <a:gd name="T16" fmla="*/ 0 w 276"/>
                <a:gd name="T17" fmla="*/ 562 h 562"/>
                <a:gd name="T18" fmla="*/ 0 w 276"/>
                <a:gd name="T19" fmla="*/ 1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562">
                  <a:moveTo>
                    <a:pt x="0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22" y="79"/>
                    <a:pt x="168" y="0"/>
                    <a:pt x="276" y="0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183" y="113"/>
                    <a:pt x="104" y="160"/>
                    <a:pt x="104" y="329"/>
                  </a:cubicBezTo>
                  <a:cubicBezTo>
                    <a:pt x="104" y="562"/>
                    <a:pt x="104" y="562"/>
                    <a:pt x="104" y="562"/>
                  </a:cubicBezTo>
                  <a:cubicBezTo>
                    <a:pt x="0" y="562"/>
                    <a:pt x="0" y="562"/>
                    <a:pt x="0" y="56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801712" y="1971149"/>
              <a:ext cx="561500" cy="737004"/>
            </a:xfrm>
            <a:custGeom>
              <a:avLst/>
              <a:gdLst>
                <a:gd name="T0" fmla="*/ 0 w 428"/>
                <a:gd name="T1" fmla="*/ 13 h 562"/>
                <a:gd name="T2" fmla="*/ 104 w 428"/>
                <a:gd name="T3" fmla="*/ 13 h 562"/>
                <a:gd name="T4" fmla="*/ 104 w 428"/>
                <a:gd name="T5" fmla="*/ 130 h 562"/>
                <a:gd name="T6" fmla="*/ 106 w 428"/>
                <a:gd name="T7" fmla="*/ 130 h 562"/>
                <a:gd name="T8" fmla="*/ 280 w 428"/>
                <a:gd name="T9" fmla="*/ 0 h 562"/>
                <a:gd name="T10" fmla="*/ 428 w 428"/>
                <a:gd name="T11" fmla="*/ 181 h 562"/>
                <a:gd name="T12" fmla="*/ 428 w 428"/>
                <a:gd name="T13" fmla="*/ 562 h 562"/>
                <a:gd name="T14" fmla="*/ 324 w 428"/>
                <a:gd name="T15" fmla="*/ 562 h 562"/>
                <a:gd name="T16" fmla="*/ 324 w 428"/>
                <a:gd name="T17" fmla="*/ 262 h 562"/>
                <a:gd name="T18" fmla="*/ 249 w 428"/>
                <a:gd name="T19" fmla="*/ 104 h 562"/>
                <a:gd name="T20" fmla="*/ 104 w 428"/>
                <a:gd name="T21" fmla="*/ 329 h 562"/>
                <a:gd name="T22" fmla="*/ 104 w 428"/>
                <a:gd name="T23" fmla="*/ 562 h 562"/>
                <a:gd name="T24" fmla="*/ 0 w 428"/>
                <a:gd name="T25" fmla="*/ 562 h 562"/>
                <a:gd name="T26" fmla="*/ 0 w 428"/>
                <a:gd name="T27" fmla="*/ 1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62">
                  <a:moveTo>
                    <a:pt x="0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25" y="84"/>
                    <a:pt x="169" y="0"/>
                    <a:pt x="280" y="0"/>
                  </a:cubicBezTo>
                  <a:cubicBezTo>
                    <a:pt x="407" y="0"/>
                    <a:pt x="428" y="113"/>
                    <a:pt x="428" y="181"/>
                  </a:cubicBezTo>
                  <a:cubicBezTo>
                    <a:pt x="428" y="562"/>
                    <a:pt x="428" y="562"/>
                    <a:pt x="428" y="562"/>
                  </a:cubicBezTo>
                  <a:cubicBezTo>
                    <a:pt x="324" y="562"/>
                    <a:pt x="324" y="562"/>
                    <a:pt x="324" y="562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160"/>
                    <a:pt x="324" y="104"/>
                    <a:pt x="249" y="104"/>
                  </a:cubicBezTo>
                  <a:cubicBezTo>
                    <a:pt x="164" y="104"/>
                    <a:pt x="104" y="219"/>
                    <a:pt x="104" y="329"/>
                  </a:cubicBezTo>
                  <a:cubicBezTo>
                    <a:pt x="104" y="562"/>
                    <a:pt x="104" y="562"/>
                    <a:pt x="104" y="562"/>
                  </a:cubicBezTo>
                  <a:cubicBezTo>
                    <a:pt x="0" y="562"/>
                    <a:pt x="0" y="562"/>
                    <a:pt x="0" y="56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588701" y="1664018"/>
              <a:ext cx="164396" cy="1044135"/>
            </a:xfrm>
            <a:custGeom>
              <a:avLst/>
              <a:gdLst>
                <a:gd name="T0" fmla="*/ 24 w 296"/>
                <a:gd name="T1" fmla="*/ 584 h 1880"/>
                <a:gd name="T2" fmla="*/ 270 w 296"/>
                <a:gd name="T3" fmla="*/ 584 h 1880"/>
                <a:gd name="T4" fmla="*/ 270 w 296"/>
                <a:gd name="T5" fmla="*/ 1880 h 1880"/>
                <a:gd name="T6" fmla="*/ 24 w 296"/>
                <a:gd name="T7" fmla="*/ 1880 h 1880"/>
                <a:gd name="T8" fmla="*/ 24 w 296"/>
                <a:gd name="T9" fmla="*/ 584 h 1880"/>
                <a:gd name="T10" fmla="*/ 0 w 296"/>
                <a:gd name="T11" fmla="*/ 0 h 1880"/>
                <a:gd name="T12" fmla="*/ 296 w 296"/>
                <a:gd name="T13" fmla="*/ 0 h 1880"/>
                <a:gd name="T14" fmla="*/ 296 w 296"/>
                <a:gd name="T15" fmla="*/ 277 h 1880"/>
                <a:gd name="T16" fmla="*/ 0 w 296"/>
                <a:gd name="T17" fmla="*/ 277 h 1880"/>
                <a:gd name="T18" fmla="*/ 0 w 296"/>
                <a:gd name="T19" fmla="*/ 0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1880">
                  <a:moveTo>
                    <a:pt x="24" y="584"/>
                  </a:moveTo>
                  <a:lnTo>
                    <a:pt x="270" y="584"/>
                  </a:lnTo>
                  <a:lnTo>
                    <a:pt x="270" y="1880"/>
                  </a:lnTo>
                  <a:lnTo>
                    <a:pt x="24" y="1880"/>
                  </a:lnTo>
                  <a:lnTo>
                    <a:pt x="24" y="584"/>
                  </a:lnTo>
                  <a:close/>
                  <a:moveTo>
                    <a:pt x="0" y="0"/>
                  </a:moveTo>
                  <a:lnTo>
                    <a:pt x="296" y="0"/>
                  </a:lnTo>
                  <a:lnTo>
                    <a:pt x="296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5932488" y="1971149"/>
              <a:ext cx="529843" cy="753110"/>
            </a:xfrm>
            <a:custGeom>
              <a:avLst/>
              <a:gdLst>
                <a:gd name="T0" fmla="*/ 300 w 404"/>
                <a:gd name="T1" fmla="*/ 316 h 574"/>
                <a:gd name="T2" fmla="*/ 300 w 404"/>
                <a:gd name="T3" fmla="*/ 347 h 574"/>
                <a:gd name="T4" fmla="*/ 175 w 404"/>
                <a:gd name="T5" fmla="*/ 494 h 574"/>
                <a:gd name="T6" fmla="*/ 115 w 404"/>
                <a:gd name="T7" fmla="*/ 423 h 574"/>
                <a:gd name="T8" fmla="*/ 279 w 404"/>
                <a:gd name="T9" fmla="*/ 316 h 574"/>
                <a:gd name="T10" fmla="*/ 300 w 404"/>
                <a:gd name="T11" fmla="*/ 316 h 574"/>
                <a:gd name="T12" fmla="*/ 300 w 404"/>
                <a:gd name="T13" fmla="*/ 562 h 574"/>
                <a:gd name="T14" fmla="*/ 404 w 404"/>
                <a:gd name="T15" fmla="*/ 562 h 574"/>
                <a:gd name="T16" fmla="*/ 404 w 404"/>
                <a:gd name="T17" fmla="*/ 185 h 574"/>
                <a:gd name="T18" fmla="*/ 224 w 404"/>
                <a:gd name="T19" fmla="*/ 0 h 574"/>
                <a:gd name="T20" fmla="*/ 18 w 404"/>
                <a:gd name="T21" fmla="*/ 165 h 574"/>
                <a:gd name="T22" fmla="*/ 128 w 404"/>
                <a:gd name="T23" fmla="*/ 165 h 574"/>
                <a:gd name="T24" fmla="*/ 216 w 404"/>
                <a:gd name="T25" fmla="*/ 81 h 574"/>
                <a:gd name="T26" fmla="*/ 300 w 404"/>
                <a:gd name="T27" fmla="*/ 151 h 574"/>
                <a:gd name="T28" fmla="*/ 300 w 404"/>
                <a:gd name="T29" fmla="*/ 247 h 574"/>
                <a:gd name="T30" fmla="*/ 0 w 404"/>
                <a:gd name="T31" fmla="*/ 427 h 574"/>
                <a:gd name="T32" fmla="*/ 156 w 404"/>
                <a:gd name="T33" fmla="*/ 574 h 574"/>
                <a:gd name="T34" fmla="*/ 298 w 404"/>
                <a:gd name="T35" fmla="*/ 494 h 574"/>
                <a:gd name="T36" fmla="*/ 300 w 404"/>
                <a:gd name="T37" fmla="*/ 494 h 574"/>
                <a:gd name="T38" fmla="*/ 300 w 404"/>
                <a:gd name="T39" fmla="*/ 56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4" h="574">
                  <a:moveTo>
                    <a:pt x="300" y="316"/>
                  </a:moveTo>
                  <a:cubicBezTo>
                    <a:pt x="300" y="347"/>
                    <a:pt x="300" y="347"/>
                    <a:pt x="300" y="347"/>
                  </a:cubicBezTo>
                  <a:cubicBezTo>
                    <a:pt x="300" y="412"/>
                    <a:pt x="247" y="494"/>
                    <a:pt x="175" y="494"/>
                  </a:cubicBezTo>
                  <a:cubicBezTo>
                    <a:pt x="144" y="494"/>
                    <a:pt x="115" y="466"/>
                    <a:pt x="115" y="423"/>
                  </a:cubicBezTo>
                  <a:cubicBezTo>
                    <a:pt x="115" y="353"/>
                    <a:pt x="197" y="316"/>
                    <a:pt x="279" y="316"/>
                  </a:cubicBezTo>
                  <a:lnTo>
                    <a:pt x="300" y="316"/>
                  </a:lnTo>
                  <a:close/>
                  <a:moveTo>
                    <a:pt x="300" y="562"/>
                  </a:moveTo>
                  <a:cubicBezTo>
                    <a:pt x="404" y="562"/>
                    <a:pt x="404" y="562"/>
                    <a:pt x="404" y="562"/>
                  </a:cubicBezTo>
                  <a:cubicBezTo>
                    <a:pt x="404" y="185"/>
                    <a:pt x="404" y="185"/>
                    <a:pt x="404" y="185"/>
                  </a:cubicBezTo>
                  <a:cubicBezTo>
                    <a:pt x="404" y="135"/>
                    <a:pt x="404" y="0"/>
                    <a:pt x="224" y="0"/>
                  </a:cubicBezTo>
                  <a:cubicBezTo>
                    <a:pt x="70" y="0"/>
                    <a:pt x="18" y="77"/>
                    <a:pt x="1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21"/>
                    <a:pt x="153" y="81"/>
                    <a:pt x="216" y="81"/>
                  </a:cubicBezTo>
                  <a:cubicBezTo>
                    <a:pt x="255" y="81"/>
                    <a:pt x="291" y="98"/>
                    <a:pt x="300" y="151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160" y="247"/>
                    <a:pt x="0" y="281"/>
                    <a:pt x="0" y="427"/>
                  </a:cubicBezTo>
                  <a:cubicBezTo>
                    <a:pt x="0" y="512"/>
                    <a:pt x="53" y="574"/>
                    <a:pt x="156" y="574"/>
                  </a:cubicBezTo>
                  <a:cubicBezTo>
                    <a:pt x="240" y="574"/>
                    <a:pt x="284" y="524"/>
                    <a:pt x="298" y="494"/>
                  </a:cubicBezTo>
                  <a:cubicBezTo>
                    <a:pt x="300" y="494"/>
                    <a:pt x="300" y="494"/>
                    <a:pt x="300" y="494"/>
                  </a:cubicBezTo>
                  <a:lnTo>
                    <a:pt x="300" y="562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2456296" y="2224408"/>
              <a:ext cx="314907" cy="638700"/>
            </a:xfrm>
            <a:custGeom>
              <a:avLst/>
              <a:gdLst>
                <a:gd name="T0" fmla="*/ 240 w 240"/>
                <a:gd name="T1" fmla="*/ 0 h 487"/>
                <a:gd name="T2" fmla="*/ 0 w 240"/>
                <a:gd name="T3" fmla="*/ 487 h 487"/>
                <a:gd name="T4" fmla="*/ 0 w 240"/>
                <a:gd name="T5" fmla="*/ 487 h 487"/>
                <a:gd name="T6" fmla="*/ 240 w 240"/>
                <a:gd name="T7" fmla="*/ 487 h 487"/>
                <a:gd name="T8" fmla="*/ 240 w 240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487">
                  <a:moveTo>
                    <a:pt x="240" y="0"/>
                  </a:moveTo>
                  <a:cubicBezTo>
                    <a:pt x="93" y="117"/>
                    <a:pt x="0" y="292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40" y="487"/>
                    <a:pt x="240" y="487"/>
                    <a:pt x="240" y="487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071965" y="2855332"/>
              <a:ext cx="435427" cy="254369"/>
            </a:xfrm>
            <a:custGeom>
              <a:avLst/>
              <a:gdLst>
                <a:gd name="T0" fmla="*/ 0 w 332"/>
                <a:gd name="T1" fmla="*/ 0 h 194"/>
                <a:gd name="T2" fmla="*/ 332 w 332"/>
                <a:gd name="T3" fmla="*/ 194 h 194"/>
                <a:gd name="T4" fmla="*/ 300 w 332"/>
                <a:gd name="T5" fmla="*/ 0 h 194"/>
                <a:gd name="T6" fmla="*/ 0 w 332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94">
                  <a:moveTo>
                    <a:pt x="0" y="0"/>
                  </a:moveTo>
                  <a:cubicBezTo>
                    <a:pt x="89" y="86"/>
                    <a:pt x="202" y="153"/>
                    <a:pt x="332" y="194"/>
                  </a:cubicBezTo>
                  <a:cubicBezTo>
                    <a:pt x="311" y="133"/>
                    <a:pt x="300" y="68"/>
                    <a:pt x="3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2762871" y="2855332"/>
              <a:ext cx="935834" cy="314907"/>
            </a:xfrm>
            <a:custGeom>
              <a:avLst/>
              <a:gdLst>
                <a:gd name="T0" fmla="*/ 713 w 713"/>
                <a:gd name="T1" fmla="*/ 0 h 240"/>
                <a:gd name="T2" fmla="*/ 0 w 713"/>
                <a:gd name="T3" fmla="*/ 0 h 240"/>
                <a:gd name="T4" fmla="*/ 0 w 713"/>
                <a:gd name="T5" fmla="*/ 236 h 240"/>
                <a:gd name="T6" fmla="*/ 87 w 713"/>
                <a:gd name="T7" fmla="*/ 240 h 240"/>
                <a:gd name="T8" fmla="*/ 713 w 713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240">
                  <a:moveTo>
                    <a:pt x="7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8" y="238"/>
                    <a:pt x="58" y="240"/>
                    <a:pt x="87" y="240"/>
                  </a:cubicBezTo>
                  <a:cubicBezTo>
                    <a:pt x="338" y="240"/>
                    <a:pt x="563" y="147"/>
                    <a:pt x="713" y="0"/>
                  </a:cubicBez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2456296" y="2855331"/>
              <a:ext cx="314907" cy="638700"/>
            </a:xfrm>
            <a:custGeom>
              <a:avLst/>
              <a:gdLst>
                <a:gd name="T0" fmla="*/ 32 w 240"/>
                <a:gd name="T1" fmla="*/ 194 h 487"/>
                <a:gd name="T2" fmla="*/ 240 w 240"/>
                <a:gd name="T3" fmla="*/ 487 h 487"/>
                <a:gd name="T4" fmla="*/ 240 w 240"/>
                <a:gd name="T5" fmla="*/ 236 h 487"/>
                <a:gd name="T6" fmla="*/ 240 w 240"/>
                <a:gd name="T7" fmla="*/ 0 h 487"/>
                <a:gd name="T8" fmla="*/ 0 w 240"/>
                <a:gd name="T9" fmla="*/ 0 h 487"/>
                <a:gd name="T10" fmla="*/ 32 w 240"/>
                <a:gd name="T11" fmla="*/ 19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87">
                  <a:moveTo>
                    <a:pt x="32" y="194"/>
                  </a:moveTo>
                  <a:cubicBezTo>
                    <a:pt x="72" y="310"/>
                    <a:pt x="144" y="411"/>
                    <a:pt x="240" y="487"/>
                  </a:cubicBezTo>
                  <a:cubicBezTo>
                    <a:pt x="240" y="236"/>
                    <a:pt x="240" y="236"/>
                    <a:pt x="240" y="236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12" y="133"/>
                    <a:pt x="32" y="194"/>
                  </a:cubicBez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714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8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4988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itchFamily="34" charset="0"/>
        <a:buChar char="•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6938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3FD4E69A-52BC-4869-AA89-B4824CED366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12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707" r:id="rId17"/>
    <p:sldLayoutId id="2147483709" r:id="rId18"/>
    <p:sldLayoutId id="2147483739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/>
          <p:cNvGrpSpPr/>
          <p:nvPr/>
        </p:nvGrpSpPr>
        <p:grpSpPr>
          <a:xfrm>
            <a:off x="6300191" y="265213"/>
            <a:ext cx="2548533" cy="1062292"/>
            <a:chOff x="2071965" y="1664018"/>
            <a:chExt cx="4390366" cy="1830013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947817" y="1664018"/>
              <a:ext cx="552614" cy="1044135"/>
            </a:xfrm>
            <a:custGeom>
              <a:avLst/>
              <a:gdLst>
                <a:gd name="T0" fmla="*/ 0 w 995"/>
                <a:gd name="T1" fmla="*/ 0 h 1880"/>
                <a:gd name="T2" fmla="*/ 272 w 995"/>
                <a:gd name="T3" fmla="*/ 0 h 1880"/>
                <a:gd name="T4" fmla="*/ 272 w 995"/>
                <a:gd name="T5" fmla="*/ 1661 h 1880"/>
                <a:gd name="T6" fmla="*/ 995 w 995"/>
                <a:gd name="T7" fmla="*/ 1661 h 1880"/>
                <a:gd name="T8" fmla="*/ 995 w 995"/>
                <a:gd name="T9" fmla="*/ 1880 h 1880"/>
                <a:gd name="T10" fmla="*/ 0 w 995"/>
                <a:gd name="T11" fmla="*/ 1880 h 1880"/>
                <a:gd name="T12" fmla="*/ 0 w 995"/>
                <a:gd name="T13" fmla="*/ 0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5" h="1880">
                  <a:moveTo>
                    <a:pt x="0" y="0"/>
                  </a:moveTo>
                  <a:lnTo>
                    <a:pt x="272" y="0"/>
                  </a:lnTo>
                  <a:lnTo>
                    <a:pt x="272" y="1661"/>
                  </a:lnTo>
                  <a:lnTo>
                    <a:pt x="995" y="1661"/>
                  </a:lnTo>
                  <a:lnTo>
                    <a:pt x="995" y="1880"/>
                  </a:lnTo>
                  <a:lnTo>
                    <a:pt x="0" y="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3559302" y="1971149"/>
              <a:ext cx="553725" cy="753110"/>
            </a:xfrm>
            <a:custGeom>
              <a:avLst/>
              <a:gdLst>
                <a:gd name="T0" fmla="*/ 108 w 422"/>
                <a:gd name="T1" fmla="*/ 178 h 574"/>
                <a:gd name="T2" fmla="*/ 218 w 422"/>
                <a:gd name="T3" fmla="*/ 81 h 574"/>
                <a:gd name="T4" fmla="*/ 318 w 422"/>
                <a:gd name="T5" fmla="*/ 178 h 574"/>
                <a:gd name="T6" fmla="*/ 108 w 422"/>
                <a:gd name="T7" fmla="*/ 178 h 574"/>
                <a:gd name="T8" fmla="*/ 409 w 422"/>
                <a:gd name="T9" fmla="*/ 474 h 574"/>
                <a:gd name="T10" fmla="*/ 306 w 422"/>
                <a:gd name="T11" fmla="*/ 494 h 574"/>
                <a:gd name="T12" fmla="*/ 104 w 422"/>
                <a:gd name="T13" fmla="*/ 247 h 574"/>
                <a:gd name="T14" fmla="*/ 422 w 422"/>
                <a:gd name="T15" fmla="*/ 247 h 574"/>
                <a:gd name="T16" fmla="*/ 422 w 422"/>
                <a:gd name="T17" fmla="*/ 220 h 574"/>
                <a:gd name="T18" fmla="*/ 224 w 422"/>
                <a:gd name="T19" fmla="*/ 0 h 574"/>
                <a:gd name="T20" fmla="*/ 0 w 422"/>
                <a:gd name="T21" fmla="*/ 261 h 574"/>
                <a:gd name="T22" fmla="*/ 272 w 422"/>
                <a:gd name="T23" fmla="*/ 574 h 574"/>
                <a:gd name="T24" fmla="*/ 409 w 422"/>
                <a:gd name="T25" fmla="*/ 556 h 574"/>
                <a:gd name="T26" fmla="*/ 409 w 422"/>
                <a:gd name="T27" fmla="*/ 4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2" h="574">
                  <a:moveTo>
                    <a:pt x="108" y="178"/>
                  </a:moveTo>
                  <a:cubicBezTo>
                    <a:pt x="108" y="153"/>
                    <a:pt x="133" y="81"/>
                    <a:pt x="218" y="81"/>
                  </a:cubicBezTo>
                  <a:cubicBezTo>
                    <a:pt x="298" y="81"/>
                    <a:pt x="318" y="143"/>
                    <a:pt x="318" y="178"/>
                  </a:cubicBezTo>
                  <a:lnTo>
                    <a:pt x="108" y="178"/>
                  </a:lnTo>
                  <a:close/>
                  <a:moveTo>
                    <a:pt x="409" y="474"/>
                  </a:moveTo>
                  <a:cubicBezTo>
                    <a:pt x="385" y="482"/>
                    <a:pt x="353" y="494"/>
                    <a:pt x="306" y="494"/>
                  </a:cubicBezTo>
                  <a:cubicBezTo>
                    <a:pt x="156" y="494"/>
                    <a:pt x="104" y="349"/>
                    <a:pt x="104" y="247"/>
                  </a:cubicBezTo>
                  <a:cubicBezTo>
                    <a:pt x="422" y="247"/>
                    <a:pt x="422" y="247"/>
                    <a:pt x="422" y="247"/>
                  </a:cubicBezTo>
                  <a:cubicBezTo>
                    <a:pt x="422" y="220"/>
                    <a:pt x="422" y="220"/>
                    <a:pt x="422" y="220"/>
                  </a:cubicBezTo>
                  <a:cubicBezTo>
                    <a:pt x="422" y="91"/>
                    <a:pt x="358" y="0"/>
                    <a:pt x="224" y="0"/>
                  </a:cubicBezTo>
                  <a:cubicBezTo>
                    <a:pt x="153" y="0"/>
                    <a:pt x="0" y="25"/>
                    <a:pt x="0" y="261"/>
                  </a:cubicBezTo>
                  <a:cubicBezTo>
                    <a:pt x="0" y="476"/>
                    <a:pt x="106" y="574"/>
                    <a:pt x="272" y="574"/>
                  </a:cubicBezTo>
                  <a:cubicBezTo>
                    <a:pt x="332" y="574"/>
                    <a:pt x="365" y="566"/>
                    <a:pt x="409" y="556"/>
                  </a:cubicBezTo>
                  <a:lnTo>
                    <a:pt x="409" y="474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4282421" y="1971149"/>
              <a:ext cx="362115" cy="737004"/>
            </a:xfrm>
            <a:custGeom>
              <a:avLst/>
              <a:gdLst>
                <a:gd name="T0" fmla="*/ 0 w 276"/>
                <a:gd name="T1" fmla="*/ 13 h 562"/>
                <a:gd name="T2" fmla="*/ 104 w 276"/>
                <a:gd name="T3" fmla="*/ 13 h 562"/>
                <a:gd name="T4" fmla="*/ 104 w 276"/>
                <a:gd name="T5" fmla="*/ 123 h 562"/>
                <a:gd name="T6" fmla="*/ 106 w 276"/>
                <a:gd name="T7" fmla="*/ 123 h 562"/>
                <a:gd name="T8" fmla="*/ 276 w 276"/>
                <a:gd name="T9" fmla="*/ 0 h 562"/>
                <a:gd name="T10" fmla="*/ 276 w 276"/>
                <a:gd name="T11" fmla="*/ 113 h 562"/>
                <a:gd name="T12" fmla="*/ 104 w 276"/>
                <a:gd name="T13" fmla="*/ 329 h 562"/>
                <a:gd name="T14" fmla="*/ 104 w 276"/>
                <a:gd name="T15" fmla="*/ 562 h 562"/>
                <a:gd name="T16" fmla="*/ 0 w 276"/>
                <a:gd name="T17" fmla="*/ 562 h 562"/>
                <a:gd name="T18" fmla="*/ 0 w 276"/>
                <a:gd name="T19" fmla="*/ 1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562">
                  <a:moveTo>
                    <a:pt x="0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22" y="79"/>
                    <a:pt x="168" y="0"/>
                    <a:pt x="276" y="0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183" y="113"/>
                    <a:pt x="104" y="160"/>
                    <a:pt x="104" y="329"/>
                  </a:cubicBezTo>
                  <a:cubicBezTo>
                    <a:pt x="104" y="562"/>
                    <a:pt x="104" y="562"/>
                    <a:pt x="104" y="562"/>
                  </a:cubicBezTo>
                  <a:cubicBezTo>
                    <a:pt x="0" y="562"/>
                    <a:pt x="0" y="562"/>
                    <a:pt x="0" y="56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801712" y="1971149"/>
              <a:ext cx="561500" cy="737004"/>
            </a:xfrm>
            <a:custGeom>
              <a:avLst/>
              <a:gdLst>
                <a:gd name="T0" fmla="*/ 0 w 428"/>
                <a:gd name="T1" fmla="*/ 13 h 562"/>
                <a:gd name="T2" fmla="*/ 104 w 428"/>
                <a:gd name="T3" fmla="*/ 13 h 562"/>
                <a:gd name="T4" fmla="*/ 104 w 428"/>
                <a:gd name="T5" fmla="*/ 130 h 562"/>
                <a:gd name="T6" fmla="*/ 106 w 428"/>
                <a:gd name="T7" fmla="*/ 130 h 562"/>
                <a:gd name="T8" fmla="*/ 280 w 428"/>
                <a:gd name="T9" fmla="*/ 0 h 562"/>
                <a:gd name="T10" fmla="*/ 428 w 428"/>
                <a:gd name="T11" fmla="*/ 181 h 562"/>
                <a:gd name="T12" fmla="*/ 428 w 428"/>
                <a:gd name="T13" fmla="*/ 562 h 562"/>
                <a:gd name="T14" fmla="*/ 324 w 428"/>
                <a:gd name="T15" fmla="*/ 562 h 562"/>
                <a:gd name="T16" fmla="*/ 324 w 428"/>
                <a:gd name="T17" fmla="*/ 262 h 562"/>
                <a:gd name="T18" fmla="*/ 249 w 428"/>
                <a:gd name="T19" fmla="*/ 104 h 562"/>
                <a:gd name="T20" fmla="*/ 104 w 428"/>
                <a:gd name="T21" fmla="*/ 329 h 562"/>
                <a:gd name="T22" fmla="*/ 104 w 428"/>
                <a:gd name="T23" fmla="*/ 562 h 562"/>
                <a:gd name="T24" fmla="*/ 0 w 428"/>
                <a:gd name="T25" fmla="*/ 562 h 562"/>
                <a:gd name="T26" fmla="*/ 0 w 428"/>
                <a:gd name="T27" fmla="*/ 1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62">
                  <a:moveTo>
                    <a:pt x="0" y="13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25" y="84"/>
                    <a:pt x="169" y="0"/>
                    <a:pt x="280" y="0"/>
                  </a:cubicBezTo>
                  <a:cubicBezTo>
                    <a:pt x="407" y="0"/>
                    <a:pt x="428" y="113"/>
                    <a:pt x="428" y="181"/>
                  </a:cubicBezTo>
                  <a:cubicBezTo>
                    <a:pt x="428" y="562"/>
                    <a:pt x="428" y="562"/>
                    <a:pt x="428" y="562"/>
                  </a:cubicBezTo>
                  <a:cubicBezTo>
                    <a:pt x="324" y="562"/>
                    <a:pt x="324" y="562"/>
                    <a:pt x="324" y="562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160"/>
                    <a:pt x="324" y="104"/>
                    <a:pt x="249" y="104"/>
                  </a:cubicBezTo>
                  <a:cubicBezTo>
                    <a:pt x="164" y="104"/>
                    <a:pt x="104" y="219"/>
                    <a:pt x="104" y="329"/>
                  </a:cubicBezTo>
                  <a:cubicBezTo>
                    <a:pt x="104" y="562"/>
                    <a:pt x="104" y="562"/>
                    <a:pt x="104" y="562"/>
                  </a:cubicBezTo>
                  <a:cubicBezTo>
                    <a:pt x="0" y="562"/>
                    <a:pt x="0" y="562"/>
                    <a:pt x="0" y="56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5588701" y="1664018"/>
              <a:ext cx="164396" cy="1044135"/>
            </a:xfrm>
            <a:custGeom>
              <a:avLst/>
              <a:gdLst>
                <a:gd name="T0" fmla="*/ 24 w 296"/>
                <a:gd name="T1" fmla="*/ 584 h 1880"/>
                <a:gd name="T2" fmla="*/ 270 w 296"/>
                <a:gd name="T3" fmla="*/ 584 h 1880"/>
                <a:gd name="T4" fmla="*/ 270 w 296"/>
                <a:gd name="T5" fmla="*/ 1880 h 1880"/>
                <a:gd name="T6" fmla="*/ 24 w 296"/>
                <a:gd name="T7" fmla="*/ 1880 h 1880"/>
                <a:gd name="T8" fmla="*/ 24 w 296"/>
                <a:gd name="T9" fmla="*/ 584 h 1880"/>
                <a:gd name="T10" fmla="*/ 0 w 296"/>
                <a:gd name="T11" fmla="*/ 0 h 1880"/>
                <a:gd name="T12" fmla="*/ 296 w 296"/>
                <a:gd name="T13" fmla="*/ 0 h 1880"/>
                <a:gd name="T14" fmla="*/ 296 w 296"/>
                <a:gd name="T15" fmla="*/ 277 h 1880"/>
                <a:gd name="T16" fmla="*/ 0 w 296"/>
                <a:gd name="T17" fmla="*/ 277 h 1880"/>
                <a:gd name="T18" fmla="*/ 0 w 296"/>
                <a:gd name="T19" fmla="*/ 0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1880">
                  <a:moveTo>
                    <a:pt x="24" y="584"/>
                  </a:moveTo>
                  <a:lnTo>
                    <a:pt x="270" y="584"/>
                  </a:lnTo>
                  <a:lnTo>
                    <a:pt x="270" y="1880"/>
                  </a:lnTo>
                  <a:lnTo>
                    <a:pt x="24" y="1880"/>
                  </a:lnTo>
                  <a:lnTo>
                    <a:pt x="24" y="584"/>
                  </a:lnTo>
                  <a:close/>
                  <a:moveTo>
                    <a:pt x="0" y="0"/>
                  </a:moveTo>
                  <a:lnTo>
                    <a:pt x="296" y="0"/>
                  </a:lnTo>
                  <a:lnTo>
                    <a:pt x="296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5932488" y="1971149"/>
              <a:ext cx="529843" cy="753110"/>
            </a:xfrm>
            <a:custGeom>
              <a:avLst/>
              <a:gdLst>
                <a:gd name="T0" fmla="*/ 300 w 404"/>
                <a:gd name="T1" fmla="*/ 316 h 574"/>
                <a:gd name="T2" fmla="*/ 300 w 404"/>
                <a:gd name="T3" fmla="*/ 347 h 574"/>
                <a:gd name="T4" fmla="*/ 175 w 404"/>
                <a:gd name="T5" fmla="*/ 494 h 574"/>
                <a:gd name="T6" fmla="*/ 115 w 404"/>
                <a:gd name="T7" fmla="*/ 423 h 574"/>
                <a:gd name="T8" fmla="*/ 279 w 404"/>
                <a:gd name="T9" fmla="*/ 316 h 574"/>
                <a:gd name="T10" fmla="*/ 300 w 404"/>
                <a:gd name="T11" fmla="*/ 316 h 574"/>
                <a:gd name="T12" fmla="*/ 300 w 404"/>
                <a:gd name="T13" fmla="*/ 562 h 574"/>
                <a:gd name="T14" fmla="*/ 404 w 404"/>
                <a:gd name="T15" fmla="*/ 562 h 574"/>
                <a:gd name="T16" fmla="*/ 404 w 404"/>
                <a:gd name="T17" fmla="*/ 185 h 574"/>
                <a:gd name="T18" fmla="*/ 224 w 404"/>
                <a:gd name="T19" fmla="*/ 0 h 574"/>
                <a:gd name="T20" fmla="*/ 18 w 404"/>
                <a:gd name="T21" fmla="*/ 165 h 574"/>
                <a:gd name="T22" fmla="*/ 128 w 404"/>
                <a:gd name="T23" fmla="*/ 165 h 574"/>
                <a:gd name="T24" fmla="*/ 216 w 404"/>
                <a:gd name="T25" fmla="*/ 81 h 574"/>
                <a:gd name="T26" fmla="*/ 300 w 404"/>
                <a:gd name="T27" fmla="*/ 151 h 574"/>
                <a:gd name="T28" fmla="*/ 300 w 404"/>
                <a:gd name="T29" fmla="*/ 247 h 574"/>
                <a:gd name="T30" fmla="*/ 0 w 404"/>
                <a:gd name="T31" fmla="*/ 427 h 574"/>
                <a:gd name="T32" fmla="*/ 156 w 404"/>
                <a:gd name="T33" fmla="*/ 574 h 574"/>
                <a:gd name="T34" fmla="*/ 298 w 404"/>
                <a:gd name="T35" fmla="*/ 494 h 574"/>
                <a:gd name="T36" fmla="*/ 300 w 404"/>
                <a:gd name="T37" fmla="*/ 494 h 574"/>
                <a:gd name="T38" fmla="*/ 300 w 404"/>
                <a:gd name="T39" fmla="*/ 56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4" h="574">
                  <a:moveTo>
                    <a:pt x="300" y="316"/>
                  </a:moveTo>
                  <a:cubicBezTo>
                    <a:pt x="300" y="347"/>
                    <a:pt x="300" y="347"/>
                    <a:pt x="300" y="347"/>
                  </a:cubicBezTo>
                  <a:cubicBezTo>
                    <a:pt x="300" y="412"/>
                    <a:pt x="247" y="494"/>
                    <a:pt x="175" y="494"/>
                  </a:cubicBezTo>
                  <a:cubicBezTo>
                    <a:pt x="144" y="494"/>
                    <a:pt x="115" y="466"/>
                    <a:pt x="115" y="423"/>
                  </a:cubicBezTo>
                  <a:cubicBezTo>
                    <a:pt x="115" y="353"/>
                    <a:pt x="197" y="316"/>
                    <a:pt x="279" y="316"/>
                  </a:cubicBezTo>
                  <a:lnTo>
                    <a:pt x="300" y="316"/>
                  </a:lnTo>
                  <a:close/>
                  <a:moveTo>
                    <a:pt x="300" y="562"/>
                  </a:moveTo>
                  <a:cubicBezTo>
                    <a:pt x="404" y="562"/>
                    <a:pt x="404" y="562"/>
                    <a:pt x="404" y="562"/>
                  </a:cubicBezTo>
                  <a:cubicBezTo>
                    <a:pt x="404" y="185"/>
                    <a:pt x="404" y="185"/>
                    <a:pt x="404" y="185"/>
                  </a:cubicBezTo>
                  <a:cubicBezTo>
                    <a:pt x="404" y="135"/>
                    <a:pt x="404" y="0"/>
                    <a:pt x="224" y="0"/>
                  </a:cubicBezTo>
                  <a:cubicBezTo>
                    <a:pt x="70" y="0"/>
                    <a:pt x="18" y="77"/>
                    <a:pt x="1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21"/>
                    <a:pt x="153" y="81"/>
                    <a:pt x="216" y="81"/>
                  </a:cubicBezTo>
                  <a:cubicBezTo>
                    <a:pt x="255" y="81"/>
                    <a:pt x="291" y="98"/>
                    <a:pt x="300" y="151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160" y="247"/>
                    <a:pt x="0" y="281"/>
                    <a:pt x="0" y="427"/>
                  </a:cubicBezTo>
                  <a:cubicBezTo>
                    <a:pt x="0" y="512"/>
                    <a:pt x="53" y="574"/>
                    <a:pt x="156" y="574"/>
                  </a:cubicBezTo>
                  <a:cubicBezTo>
                    <a:pt x="240" y="574"/>
                    <a:pt x="284" y="524"/>
                    <a:pt x="298" y="494"/>
                  </a:cubicBezTo>
                  <a:cubicBezTo>
                    <a:pt x="300" y="494"/>
                    <a:pt x="300" y="494"/>
                    <a:pt x="300" y="494"/>
                  </a:cubicBezTo>
                  <a:lnTo>
                    <a:pt x="300" y="562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456296" y="2224408"/>
              <a:ext cx="314907" cy="638700"/>
            </a:xfrm>
            <a:custGeom>
              <a:avLst/>
              <a:gdLst>
                <a:gd name="T0" fmla="*/ 240 w 240"/>
                <a:gd name="T1" fmla="*/ 0 h 487"/>
                <a:gd name="T2" fmla="*/ 0 w 240"/>
                <a:gd name="T3" fmla="*/ 487 h 487"/>
                <a:gd name="T4" fmla="*/ 0 w 240"/>
                <a:gd name="T5" fmla="*/ 487 h 487"/>
                <a:gd name="T6" fmla="*/ 240 w 240"/>
                <a:gd name="T7" fmla="*/ 487 h 487"/>
                <a:gd name="T8" fmla="*/ 240 w 240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487">
                  <a:moveTo>
                    <a:pt x="240" y="0"/>
                  </a:moveTo>
                  <a:cubicBezTo>
                    <a:pt x="93" y="117"/>
                    <a:pt x="0" y="292"/>
                    <a:pt x="0" y="48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40" y="487"/>
                    <a:pt x="240" y="487"/>
                    <a:pt x="240" y="487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071965" y="2855332"/>
              <a:ext cx="435427" cy="254369"/>
            </a:xfrm>
            <a:custGeom>
              <a:avLst/>
              <a:gdLst>
                <a:gd name="T0" fmla="*/ 0 w 332"/>
                <a:gd name="T1" fmla="*/ 0 h 194"/>
                <a:gd name="T2" fmla="*/ 332 w 332"/>
                <a:gd name="T3" fmla="*/ 194 h 194"/>
                <a:gd name="T4" fmla="*/ 300 w 332"/>
                <a:gd name="T5" fmla="*/ 0 h 194"/>
                <a:gd name="T6" fmla="*/ 0 w 332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94">
                  <a:moveTo>
                    <a:pt x="0" y="0"/>
                  </a:moveTo>
                  <a:cubicBezTo>
                    <a:pt x="89" y="86"/>
                    <a:pt x="202" y="153"/>
                    <a:pt x="332" y="194"/>
                  </a:cubicBezTo>
                  <a:cubicBezTo>
                    <a:pt x="311" y="133"/>
                    <a:pt x="300" y="68"/>
                    <a:pt x="3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762871" y="2855332"/>
              <a:ext cx="935834" cy="314907"/>
            </a:xfrm>
            <a:custGeom>
              <a:avLst/>
              <a:gdLst>
                <a:gd name="T0" fmla="*/ 713 w 713"/>
                <a:gd name="T1" fmla="*/ 0 h 240"/>
                <a:gd name="T2" fmla="*/ 0 w 713"/>
                <a:gd name="T3" fmla="*/ 0 h 240"/>
                <a:gd name="T4" fmla="*/ 0 w 713"/>
                <a:gd name="T5" fmla="*/ 236 h 240"/>
                <a:gd name="T6" fmla="*/ 87 w 713"/>
                <a:gd name="T7" fmla="*/ 240 h 240"/>
                <a:gd name="T8" fmla="*/ 713 w 713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240">
                  <a:moveTo>
                    <a:pt x="7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8" y="238"/>
                    <a:pt x="58" y="240"/>
                    <a:pt x="87" y="240"/>
                  </a:cubicBezTo>
                  <a:cubicBezTo>
                    <a:pt x="338" y="240"/>
                    <a:pt x="563" y="147"/>
                    <a:pt x="713" y="0"/>
                  </a:cubicBez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2456296" y="2855331"/>
              <a:ext cx="314907" cy="638700"/>
            </a:xfrm>
            <a:custGeom>
              <a:avLst/>
              <a:gdLst>
                <a:gd name="T0" fmla="*/ 32 w 240"/>
                <a:gd name="T1" fmla="*/ 194 h 487"/>
                <a:gd name="T2" fmla="*/ 240 w 240"/>
                <a:gd name="T3" fmla="*/ 487 h 487"/>
                <a:gd name="T4" fmla="*/ 240 w 240"/>
                <a:gd name="T5" fmla="*/ 236 h 487"/>
                <a:gd name="T6" fmla="*/ 240 w 240"/>
                <a:gd name="T7" fmla="*/ 0 h 487"/>
                <a:gd name="T8" fmla="*/ 0 w 240"/>
                <a:gd name="T9" fmla="*/ 0 h 487"/>
                <a:gd name="T10" fmla="*/ 32 w 240"/>
                <a:gd name="T11" fmla="*/ 19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87">
                  <a:moveTo>
                    <a:pt x="32" y="194"/>
                  </a:moveTo>
                  <a:cubicBezTo>
                    <a:pt x="72" y="310"/>
                    <a:pt x="144" y="411"/>
                    <a:pt x="240" y="487"/>
                  </a:cubicBezTo>
                  <a:cubicBezTo>
                    <a:pt x="240" y="236"/>
                    <a:pt x="240" y="236"/>
                    <a:pt x="240" y="236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12" y="133"/>
                    <a:pt x="32" y="194"/>
                  </a:cubicBezTo>
                  <a:close/>
                </a:path>
              </a:pathLst>
            </a:custGeom>
            <a:solidFill>
              <a:srgbClr val="EE7D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</p:grpSp>
      <p:sp>
        <p:nvSpPr>
          <p:cNvPr id="2" name="Platshållare för text 1"/>
          <p:cNvSpPr>
            <a:spLocks noGrp="1"/>
          </p:cNvSpPr>
          <p:nvPr>
            <p:ph type="body" sz="quarter" idx="13"/>
          </p:nvPr>
        </p:nvSpPr>
        <p:spPr>
          <a:xfrm>
            <a:off x="1529835" y="1993404"/>
            <a:ext cx="6122638" cy="938398"/>
          </a:xfrm>
        </p:spPr>
        <p:txBody>
          <a:bodyPr/>
          <a:lstStyle/>
          <a:p>
            <a:r>
              <a:rPr lang="sv-SE" sz="6000" dirty="0" smtClean="0"/>
              <a:t>Rapid </a:t>
            </a:r>
            <a:r>
              <a:rPr lang="sv-SE" sz="6000" dirty="0" err="1" smtClean="0"/>
              <a:t>Prototyping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13883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3" name="Platshållare för bildnummer 1"/>
          <p:cNvSpPr txBox="1">
            <a:spLocks/>
          </p:cNvSpPr>
          <p:nvPr/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4E69A-52BC-4869-AA89-B4824CED3660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515479" y="4474644"/>
            <a:ext cx="1728192" cy="86409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 1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507625" y="2466314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7" y="2526466"/>
            <a:ext cx="2064902" cy="1137508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3529776" y="3992681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52833"/>
            <a:ext cx="2064902" cy="113750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541737" y="2017764"/>
            <a:ext cx="20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3756429" y="3721695"/>
            <a:ext cx="21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Projekt 1.0 buggfix</a:t>
            </a:r>
          </a:p>
        </p:txBody>
      </p:sp>
      <p:cxnSp>
        <p:nvCxnSpPr>
          <p:cNvPr id="11" name="Rak 10"/>
          <p:cNvCxnSpPr/>
          <p:nvPr/>
        </p:nvCxnSpPr>
        <p:spPr>
          <a:xfrm>
            <a:off x="5781023" y="2017764"/>
            <a:ext cx="591566" cy="370970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2623695" y="3505572"/>
            <a:ext cx="906081" cy="50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6408886" y="2388734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8" y="2448886"/>
            <a:ext cx="2064902" cy="1137508"/>
          </a:xfrm>
          <a:prstGeom prst="rect">
            <a:avLst/>
          </a:prstGeom>
        </p:spPr>
      </p:pic>
      <p:cxnSp>
        <p:nvCxnSpPr>
          <p:cNvPr id="15" name="Rak 14"/>
          <p:cNvCxnSpPr/>
          <p:nvPr/>
        </p:nvCxnSpPr>
        <p:spPr>
          <a:xfrm>
            <a:off x="2235263" y="3779886"/>
            <a:ext cx="1" cy="68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 flipV="1">
            <a:off x="5693308" y="3684879"/>
            <a:ext cx="715578" cy="32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6955502" y="2111735"/>
            <a:ext cx="21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Projekt 1.1</a:t>
            </a:r>
            <a:endParaRPr lang="sv-SE" sz="1200" dirty="0"/>
          </a:p>
        </p:txBody>
      </p:sp>
      <p:sp>
        <p:nvSpPr>
          <p:cNvPr id="18" name="Rektangel 17"/>
          <p:cNvSpPr/>
          <p:nvPr/>
        </p:nvSpPr>
        <p:spPr>
          <a:xfrm>
            <a:off x="590724" y="929318"/>
            <a:ext cx="1728192" cy="864096"/>
          </a:xfrm>
          <a:prstGeom prst="rect">
            <a:avLst/>
          </a:prstGeom>
          <a:ln>
            <a:solidFill>
              <a:srgbClr val="02CA2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 2</a:t>
            </a:r>
            <a:endParaRPr lang="sv-SE" dirty="0"/>
          </a:p>
        </p:txBody>
      </p:sp>
      <p:cxnSp>
        <p:nvCxnSpPr>
          <p:cNvPr id="19" name="Rak 18"/>
          <p:cNvCxnSpPr/>
          <p:nvPr/>
        </p:nvCxnSpPr>
        <p:spPr>
          <a:xfrm flipV="1">
            <a:off x="2317978" y="1815226"/>
            <a:ext cx="0" cy="633660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3647897" y="717632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21" name="Bildobjekt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09" y="777784"/>
            <a:ext cx="2064902" cy="1137508"/>
          </a:xfrm>
          <a:prstGeom prst="rect">
            <a:avLst/>
          </a:prstGeom>
        </p:spPr>
      </p:pic>
      <p:sp>
        <p:nvSpPr>
          <p:cNvPr id="22" name="textruta 21"/>
          <p:cNvSpPr txBox="1"/>
          <p:nvPr/>
        </p:nvSpPr>
        <p:spPr>
          <a:xfrm>
            <a:off x="3916215" y="456153"/>
            <a:ext cx="206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Projekt 1.0 </a:t>
            </a:r>
            <a:r>
              <a:rPr lang="sv-SE" sz="1200" dirty="0" err="1" smtClean="0"/>
              <a:t>Func</a:t>
            </a:r>
            <a:endParaRPr lang="sv-SE" sz="1200" dirty="0" smtClean="0"/>
          </a:p>
        </p:txBody>
      </p:sp>
      <p:cxnSp>
        <p:nvCxnSpPr>
          <p:cNvPr id="23" name="Rak 22"/>
          <p:cNvCxnSpPr/>
          <p:nvPr/>
        </p:nvCxnSpPr>
        <p:spPr>
          <a:xfrm flipV="1">
            <a:off x="2623695" y="2017764"/>
            <a:ext cx="1024202" cy="623712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23"/>
          <p:cNvSpPr txBox="1"/>
          <p:nvPr/>
        </p:nvSpPr>
        <p:spPr>
          <a:xfrm>
            <a:off x="323528" y="25411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/>
                </a:solidFill>
              </a:rPr>
              <a:t>Två utvecklare med GIT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textruta 24"/>
          <p:cNvSpPr txBox="1"/>
          <p:nvPr/>
        </p:nvSpPr>
        <p:spPr>
          <a:xfrm rot="19686574">
            <a:off x="2855822" y="2188337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2CA28"/>
                </a:solidFill>
              </a:rPr>
              <a:t>Branch</a:t>
            </a:r>
            <a:endParaRPr lang="sv-SE" dirty="0">
              <a:solidFill>
                <a:srgbClr val="02CA28"/>
              </a:solidFill>
            </a:endParaRPr>
          </a:p>
          <a:p>
            <a:endParaRPr lang="sv-SE" dirty="0"/>
          </a:p>
        </p:txBody>
      </p:sp>
      <p:sp>
        <p:nvSpPr>
          <p:cNvPr id="26" name="textruta 25"/>
          <p:cNvSpPr txBox="1"/>
          <p:nvPr/>
        </p:nvSpPr>
        <p:spPr>
          <a:xfrm rot="1748105">
            <a:off x="2653870" y="3439291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B0F0"/>
                </a:solidFill>
              </a:rPr>
              <a:t>Branch</a:t>
            </a:r>
            <a:endParaRPr lang="sv-SE" dirty="0">
              <a:solidFill>
                <a:srgbClr val="00B0F0"/>
              </a:solidFill>
            </a:endParaRPr>
          </a:p>
          <a:p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 rot="1938474">
            <a:off x="5623652" y="211547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2CA28"/>
                </a:solidFill>
              </a:rPr>
              <a:t>Merge</a:t>
            </a:r>
            <a:endParaRPr lang="sv-SE" dirty="0">
              <a:solidFill>
                <a:srgbClr val="02CA28"/>
              </a:solidFill>
            </a:endParaRPr>
          </a:p>
        </p:txBody>
      </p:sp>
      <p:sp>
        <p:nvSpPr>
          <p:cNvPr id="31" name="textruta 30"/>
          <p:cNvSpPr txBox="1"/>
          <p:nvPr/>
        </p:nvSpPr>
        <p:spPr>
          <a:xfrm rot="20112151">
            <a:off x="5561991" y="35395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B0F0"/>
                </a:solidFill>
              </a:rPr>
              <a:t>Merge</a:t>
            </a:r>
            <a:endParaRPr lang="sv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467544" y="625252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Checkout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611560" y="1417340"/>
            <a:ext cx="5618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Bestämmer vilken </a:t>
            </a:r>
            <a:r>
              <a:rPr lang="sv-SE" dirty="0" err="1" smtClean="0"/>
              <a:t>branch</a:t>
            </a:r>
            <a:r>
              <a:rPr lang="sv-SE" dirty="0" smtClean="0"/>
              <a:t> du vill jobba med, ett sätt</a:t>
            </a:r>
          </a:p>
          <a:p>
            <a:r>
              <a:rPr lang="sv-SE" dirty="0" smtClean="0"/>
              <a:t>att navigera mellan </a:t>
            </a:r>
            <a:r>
              <a:rPr lang="sv-SE" dirty="0" err="1" smtClean="0"/>
              <a:t>branches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err="1" smtClean="0"/>
              <a:t>git</a:t>
            </a:r>
            <a:r>
              <a:rPr lang="sv-SE" b="1" dirty="0" smtClean="0"/>
              <a:t> </a:t>
            </a:r>
            <a:r>
              <a:rPr lang="sv-SE" b="1" dirty="0" err="1"/>
              <a:t>checkout</a:t>
            </a:r>
            <a:r>
              <a:rPr lang="sv-SE" b="1" dirty="0"/>
              <a:t> </a:t>
            </a:r>
            <a:r>
              <a:rPr lang="sv-SE" b="1" dirty="0" err="1" smtClean="0"/>
              <a:t>EnBranch</a:t>
            </a:r>
            <a:endParaRPr lang="sv-SE" b="1" dirty="0" smtClean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30270"/>
            <a:ext cx="3744416" cy="2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323528" y="376667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GIT Workflow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9" y="848335"/>
            <a:ext cx="6339368" cy="40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107504" y="8670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Labb 1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187624" y="86703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 Gå till </a:t>
            </a:r>
            <a:r>
              <a:rPr lang="sv-SE" dirty="0" smtClean="0">
                <a:hlinkClick r:id="rId2"/>
              </a:rPr>
              <a:t>www.git-scm.com</a:t>
            </a:r>
            <a:r>
              <a:rPr lang="sv-SE" dirty="0" smtClean="0"/>
              <a:t>, där kan du klicka dig in på vilket OS du använder och ladda ner den versionen av GIT som behövs.</a:t>
            </a:r>
          </a:p>
          <a:p>
            <a:r>
              <a:rPr lang="sv-SE" dirty="0" smtClean="0"/>
              <a:t>Då vi använder Visual Studio så är det Windows som vi kommer använda oss av.</a:t>
            </a:r>
            <a:endParaRPr lang="sv-SE" dirty="0"/>
          </a:p>
          <a:p>
            <a:endParaRPr lang="sv-SE" dirty="0" smtClean="0"/>
          </a:p>
          <a:p>
            <a:r>
              <a:rPr lang="sv-SE" dirty="0" smtClean="0"/>
              <a:t>2. Installera GIT på datorn</a:t>
            </a:r>
          </a:p>
          <a:p>
            <a:endParaRPr lang="sv-SE" dirty="0" smtClean="0"/>
          </a:p>
          <a:p>
            <a:r>
              <a:rPr lang="sv-SE" dirty="0" smtClean="0"/>
              <a:t>3. Öppna Visual Studio, välj Tools &gt; Extensions and </a:t>
            </a:r>
            <a:r>
              <a:rPr lang="sv-SE" dirty="0" err="1" smtClean="0"/>
              <a:t>Updates</a:t>
            </a:r>
            <a:r>
              <a:rPr lang="sv-SE" dirty="0" smtClean="0"/>
              <a:t> &gt; Online &gt; </a:t>
            </a:r>
            <a:r>
              <a:rPr lang="sv-SE" dirty="0" err="1" smtClean="0"/>
              <a:t>Search</a:t>
            </a:r>
            <a:r>
              <a:rPr lang="sv-SE" dirty="0" smtClean="0"/>
              <a:t>, Väl där söker du på GIT.</a:t>
            </a:r>
          </a:p>
          <a:p>
            <a:r>
              <a:rPr lang="sv-SE" dirty="0" smtClean="0"/>
              <a:t>Första alternativet bör vara Git Source Control </a:t>
            </a:r>
            <a:r>
              <a:rPr lang="sv-SE" dirty="0" err="1" smtClean="0"/>
              <a:t>Provider</a:t>
            </a:r>
            <a:r>
              <a:rPr lang="sv-SE" dirty="0" smtClean="0"/>
              <a:t>. Ladda ner och installera denna.</a:t>
            </a:r>
          </a:p>
          <a:p>
            <a:endParaRPr lang="sv-SE" dirty="0" smtClean="0"/>
          </a:p>
          <a:p>
            <a:r>
              <a:rPr lang="sv-SE" dirty="0" smtClean="0"/>
              <a:t>4. Välj nu Tools &gt; Options &gt; Source Control. I </a:t>
            </a:r>
            <a:r>
              <a:rPr lang="sv-SE" dirty="0" err="1" smtClean="0"/>
              <a:t>dropdownmenyn</a:t>
            </a:r>
            <a:r>
              <a:rPr lang="sv-SE" dirty="0" smtClean="0"/>
              <a:t> till höger väljer ni GIT Source Control </a:t>
            </a:r>
            <a:r>
              <a:rPr lang="sv-SE" dirty="0" err="1" smtClean="0"/>
              <a:t>Provider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smtClean="0"/>
              <a:t>5. Nu är GIT integrerat på Visual Studio!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1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467544" y="337220"/>
            <a:ext cx="72135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6. Att skapa ett nytt </a:t>
            </a:r>
            <a:r>
              <a:rPr lang="sv-SE" dirty="0" err="1" smtClean="0"/>
              <a:t>repository</a:t>
            </a:r>
            <a:endParaRPr lang="sv-SE" dirty="0" smtClean="0"/>
          </a:p>
          <a:p>
            <a:r>
              <a:rPr lang="sv-SE" dirty="0" smtClean="0"/>
              <a:t>I team </a:t>
            </a:r>
            <a:r>
              <a:rPr lang="sv-SE" dirty="0" err="1" smtClean="0"/>
              <a:t>explorer</a:t>
            </a:r>
            <a:r>
              <a:rPr lang="sv-SE" dirty="0" smtClean="0"/>
              <a:t> fönstret i Visual Studio, välj ”</a:t>
            </a:r>
            <a:r>
              <a:rPr lang="sv-SE" dirty="0" err="1" smtClean="0"/>
              <a:t>connect</a:t>
            </a:r>
            <a:r>
              <a:rPr lang="sv-SE" dirty="0" smtClean="0"/>
              <a:t>”, </a:t>
            </a:r>
          </a:p>
          <a:p>
            <a:r>
              <a:rPr lang="sv-SE" dirty="0" smtClean="0"/>
              <a:t>Under </a:t>
            </a:r>
            <a:r>
              <a:rPr lang="sv-SE" dirty="0" err="1" smtClean="0"/>
              <a:t>Local</a:t>
            </a:r>
            <a:r>
              <a:rPr lang="sv-SE" dirty="0" smtClean="0"/>
              <a:t> Git </a:t>
            </a:r>
            <a:r>
              <a:rPr lang="sv-SE" dirty="0" err="1" smtClean="0"/>
              <a:t>Repositories</a:t>
            </a:r>
            <a:r>
              <a:rPr lang="sv-SE" dirty="0" smtClean="0"/>
              <a:t> klicka på ”</a:t>
            </a:r>
            <a:r>
              <a:rPr lang="sv-SE" dirty="0" err="1" smtClean="0"/>
              <a:t>Add</a:t>
            </a:r>
            <a:r>
              <a:rPr lang="sv-SE" dirty="0" smtClean="0"/>
              <a:t>”</a:t>
            </a:r>
          </a:p>
          <a:p>
            <a:endParaRPr lang="sv-SE" dirty="0"/>
          </a:p>
          <a:p>
            <a:r>
              <a:rPr lang="sv-SE" dirty="0" smtClean="0"/>
              <a:t>7.Att klona ett </a:t>
            </a:r>
            <a:r>
              <a:rPr lang="sv-SE" dirty="0" err="1" smtClean="0"/>
              <a:t>repository</a:t>
            </a:r>
            <a:r>
              <a:rPr lang="sv-SE" dirty="0" smtClean="0"/>
              <a:t>/Att arbeta via TFS eller GIT team </a:t>
            </a:r>
            <a:r>
              <a:rPr lang="sv-SE" dirty="0" err="1" smtClean="0"/>
              <a:t>project</a:t>
            </a:r>
            <a:endParaRPr lang="sv-SE" dirty="0" smtClean="0"/>
          </a:p>
          <a:p>
            <a:r>
              <a:rPr lang="sv-SE" dirty="0" smtClean="0"/>
              <a:t>Om ni är anslutna till en TFS eller GIT team </a:t>
            </a:r>
            <a:r>
              <a:rPr lang="sv-SE" dirty="0" err="1" smtClean="0"/>
              <a:t>project</a:t>
            </a:r>
            <a:r>
              <a:rPr lang="sv-SE" dirty="0" smtClean="0"/>
              <a:t> kommer</a:t>
            </a:r>
          </a:p>
          <a:p>
            <a:r>
              <a:rPr lang="sv-SE" dirty="0" smtClean="0"/>
              <a:t>dessa synas under </a:t>
            </a:r>
            <a:r>
              <a:rPr lang="sv-SE" dirty="0" err="1" smtClean="0"/>
              <a:t>connect</a:t>
            </a:r>
            <a:r>
              <a:rPr lang="sv-SE" dirty="0" smtClean="0"/>
              <a:t> i team </a:t>
            </a:r>
            <a:r>
              <a:rPr lang="sv-SE" dirty="0" err="1" smtClean="0"/>
              <a:t>explorer</a:t>
            </a:r>
            <a:r>
              <a:rPr lang="sv-SE" dirty="0" smtClean="0"/>
              <a:t>. Högerklicka på</a:t>
            </a:r>
          </a:p>
          <a:p>
            <a:r>
              <a:rPr lang="sv-SE" dirty="0" smtClean="0"/>
              <a:t>projektet och klicka </a:t>
            </a:r>
            <a:r>
              <a:rPr lang="sv-SE" dirty="0" err="1" smtClean="0"/>
              <a:t>connect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smtClean="0"/>
              <a:t>8. Att lägga till ett </a:t>
            </a:r>
            <a:r>
              <a:rPr lang="sv-SE" dirty="0" err="1" smtClean="0"/>
              <a:t>projeckt</a:t>
            </a:r>
            <a:r>
              <a:rPr lang="sv-SE" dirty="0" smtClean="0"/>
              <a:t> i en </a:t>
            </a:r>
            <a:r>
              <a:rPr lang="sv-SE" dirty="0" err="1" smtClean="0"/>
              <a:t>repository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att lägga till ett befintligt projekt i en </a:t>
            </a:r>
            <a:r>
              <a:rPr lang="sv-SE" dirty="0" err="1" smtClean="0"/>
              <a:t>repository</a:t>
            </a:r>
            <a:r>
              <a:rPr lang="sv-SE" dirty="0" smtClean="0"/>
              <a:t> öppnar du</a:t>
            </a:r>
          </a:p>
          <a:p>
            <a:r>
              <a:rPr lang="sv-SE" dirty="0" smtClean="0"/>
              <a:t>Projektet, i solutions </a:t>
            </a:r>
            <a:r>
              <a:rPr lang="sv-SE" dirty="0" err="1" smtClean="0"/>
              <a:t>explorer</a:t>
            </a:r>
            <a:r>
              <a:rPr lang="sv-SE" dirty="0" smtClean="0"/>
              <a:t> högerklickar du på solution ’namn’</a:t>
            </a:r>
          </a:p>
          <a:p>
            <a:r>
              <a:rPr lang="sv-SE" dirty="0" smtClean="0"/>
              <a:t>Väljer </a:t>
            </a:r>
            <a:r>
              <a:rPr lang="sv-SE" dirty="0" err="1" smtClean="0"/>
              <a:t>add</a:t>
            </a:r>
            <a:r>
              <a:rPr lang="sv-SE" dirty="0" smtClean="0"/>
              <a:t> Source Control och sedan väljer Git.</a:t>
            </a:r>
          </a:p>
          <a:p>
            <a:r>
              <a:rPr lang="sv-SE" dirty="0" smtClean="0"/>
              <a:t>För att lägga till ett nytt projekt i en </a:t>
            </a:r>
            <a:r>
              <a:rPr lang="sv-SE" dirty="0" err="1" smtClean="0"/>
              <a:t>repository</a:t>
            </a:r>
            <a:r>
              <a:rPr lang="sv-SE" dirty="0" smtClean="0"/>
              <a:t> bockar du i </a:t>
            </a:r>
            <a:r>
              <a:rPr lang="sv-SE" dirty="0" err="1" smtClean="0"/>
              <a:t>add</a:t>
            </a:r>
            <a:endParaRPr lang="sv-SE" dirty="0" smtClean="0"/>
          </a:p>
          <a:p>
            <a:r>
              <a:rPr lang="sv-SE" dirty="0" smtClean="0"/>
              <a:t>to source </a:t>
            </a:r>
            <a:r>
              <a:rPr lang="sv-SE" dirty="0" err="1" smtClean="0"/>
              <a:t>control</a:t>
            </a:r>
            <a:r>
              <a:rPr lang="sv-SE" dirty="0" smtClean="0"/>
              <a:t> rutan när du skapar projektet.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637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395536" y="265212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/>
              <a:t>GitHub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395536" y="1168370"/>
            <a:ext cx="70952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Skillnaden mellan </a:t>
            </a:r>
            <a:r>
              <a:rPr lang="sv-SE" b="1" dirty="0" err="1" smtClean="0"/>
              <a:t>git</a:t>
            </a:r>
            <a:r>
              <a:rPr lang="sv-SE" b="1" dirty="0" smtClean="0"/>
              <a:t> och </a:t>
            </a:r>
            <a:r>
              <a:rPr lang="sv-SE" b="1" dirty="0" err="1" smtClean="0"/>
              <a:t>github</a:t>
            </a:r>
            <a:r>
              <a:rPr lang="sv-SE" b="1" dirty="0" smtClean="0"/>
              <a:t>?</a:t>
            </a:r>
          </a:p>
          <a:p>
            <a:endParaRPr lang="sv-SE" dirty="0"/>
          </a:p>
          <a:p>
            <a:r>
              <a:rPr lang="sv-SE" dirty="0" smtClean="0"/>
              <a:t>Git är till för att hantera din kod som vi pratat om tidigare </a:t>
            </a:r>
          </a:p>
          <a:p>
            <a:r>
              <a:rPr lang="sv-SE" dirty="0"/>
              <a:t>m</a:t>
            </a:r>
            <a:r>
              <a:rPr lang="sv-SE" dirty="0" smtClean="0"/>
              <a:t>edans </a:t>
            </a:r>
            <a:r>
              <a:rPr lang="sv-SE" dirty="0" err="1" smtClean="0"/>
              <a:t>github</a:t>
            </a:r>
            <a:r>
              <a:rPr lang="sv-SE" dirty="0" smtClean="0"/>
              <a:t> är en form av ”</a:t>
            </a:r>
            <a:r>
              <a:rPr lang="sv-SE" dirty="0" err="1" smtClean="0"/>
              <a:t>hosting</a:t>
            </a:r>
            <a:r>
              <a:rPr lang="sv-SE" dirty="0" smtClean="0"/>
              <a:t> service” för </a:t>
            </a:r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Github</a:t>
            </a:r>
            <a:r>
              <a:rPr lang="sv-SE" dirty="0" smtClean="0"/>
              <a:t> är till för projekt som använder </a:t>
            </a:r>
            <a:r>
              <a:rPr lang="sv-SE" dirty="0" err="1" smtClean="0"/>
              <a:t>git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err="1" smtClean="0"/>
              <a:t>Repositories</a:t>
            </a:r>
            <a:r>
              <a:rPr lang="sv-SE" b="1" dirty="0" smtClean="0"/>
              <a:t>:</a:t>
            </a:r>
          </a:p>
          <a:p>
            <a:r>
              <a:rPr lang="sv-SE" dirty="0"/>
              <a:t>En central plats där man förvarar och underhåller </a:t>
            </a:r>
            <a:r>
              <a:rPr lang="sv-SE" dirty="0" smtClean="0"/>
              <a:t>data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22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487915" y="39993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Kommentering</a:t>
            </a:r>
            <a:endParaRPr lang="sv-SE" sz="2800" dirty="0"/>
          </a:p>
        </p:txBody>
      </p:sp>
      <p:sp>
        <p:nvSpPr>
          <p:cNvPr id="4" name="textruta 3"/>
          <p:cNvSpPr txBox="1"/>
          <p:nvPr/>
        </p:nvSpPr>
        <p:spPr>
          <a:xfrm>
            <a:off x="487915" y="1201316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Enkla förklaringar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Bra dokumenterat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Dina kollegor ska förstå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Engelska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9" y="2785492"/>
            <a:ext cx="48144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330766" y="120131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Städning och XML-kommentering är viktigt vid väl skriven kod. Er uppgift den här timmen är att</a:t>
            </a:r>
          </a:p>
          <a:p>
            <a:r>
              <a:rPr lang="sv-SE" dirty="0"/>
              <a:t>städa upp koden i det bifogade projektet. Med städning avses att ändra till en mer lättläslig syntax,</a:t>
            </a:r>
          </a:p>
          <a:p>
            <a:r>
              <a:rPr lang="sv-SE" dirty="0"/>
              <a:t>XML-kommentera, byta namn på variabler och ändra en del loopar och viss </a:t>
            </a:r>
            <a:r>
              <a:rPr lang="sv-SE" dirty="0" err="1"/>
              <a:t>refactory</a:t>
            </a:r>
            <a:r>
              <a:rPr lang="sv-SE" dirty="0"/>
              <a:t>. Notera att</a:t>
            </a:r>
          </a:p>
          <a:p>
            <a:r>
              <a:rPr lang="sv-SE" dirty="0"/>
              <a:t>denna uppgift ligger till grund för del tre och bör därmed göras med omtanke.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330766" y="322411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Labb 2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9622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323528" y="337220"/>
            <a:ext cx="82702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Företaget Kontaktkontrakt anlitade under våren en IT-konsult för att lösa deras problem med en</a:t>
            </a:r>
          </a:p>
          <a:p>
            <a:r>
              <a:rPr lang="sv-SE" sz="1400" dirty="0"/>
              <a:t>fungerande kontaktbokslösning som senare skulle vidareutvecklas till en lokal eller webbaserad</a:t>
            </a:r>
          </a:p>
          <a:p>
            <a:r>
              <a:rPr lang="sv-SE" sz="1400" dirty="0"/>
              <a:t>lösning där behörig personal skall kunna se vilka kontrakt denne person har och vilka</a:t>
            </a:r>
          </a:p>
          <a:p>
            <a:r>
              <a:rPr lang="sv-SE" sz="1400" dirty="0"/>
              <a:t>kontaktuppgifter samtliga kontrakttagare har.</a:t>
            </a:r>
          </a:p>
          <a:p>
            <a:r>
              <a:rPr lang="sv-SE" sz="1400" dirty="0"/>
              <a:t>Koden ni städade i del2 var det som IT-konsulten lämnade. Utgå ifrån denna kod, och gå vidare</a:t>
            </a:r>
          </a:p>
          <a:p>
            <a:r>
              <a:rPr lang="sv-SE" sz="1400" dirty="0"/>
              <a:t>antingen som Windows Form eller som en Webbsida. Följande kriterier måste vara uppfyllda på den</a:t>
            </a:r>
          </a:p>
          <a:p>
            <a:r>
              <a:rPr lang="sv-SE" sz="1400" dirty="0"/>
              <a:t>uppdaterade, städade versionen av Kontaktkontrakts prototyp</a:t>
            </a:r>
            <a:r>
              <a:rPr lang="sv-SE" sz="1400" dirty="0" smtClean="0"/>
              <a:t>:</a:t>
            </a:r>
          </a:p>
          <a:p>
            <a:endParaRPr lang="sv-SE" sz="1400" dirty="0"/>
          </a:p>
          <a:p>
            <a:r>
              <a:rPr lang="sv-SE" sz="1400" dirty="0"/>
              <a:t>• Kontakt skall existera och innehålla:</a:t>
            </a:r>
          </a:p>
          <a:p>
            <a:r>
              <a:rPr lang="sv-SE" sz="1400" dirty="0"/>
              <a:t>Kontaktuppgifter</a:t>
            </a:r>
          </a:p>
          <a:p>
            <a:r>
              <a:rPr lang="sv-SE" sz="1400" dirty="0"/>
              <a:t>• Listvyn eller representationen av kontakter skall vara </a:t>
            </a:r>
            <a:r>
              <a:rPr lang="sv-SE" sz="1400" dirty="0" err="1"/>
              <a:t>symetriskt</a:t>
            </a:r>
            <a:r>
              <a:rPr lang="sv-SE" sz="1400" dirty="0"/>
              <a:t> utformad, alltså inte som</a:t>
            </a:r>
          </a:p>
          <a:p>
            <a:r>
              <a:rPr lang="sv-SE" sz="1400" dirty="0"/>
              <a:t>den ser ut nu.</a:t>
            </a:r>
          </a:p>
          <a:p>
            <a:r>
              <a:rPr lang="sv-SE" sz="1400" dirty="0"/>
              <a:t>• Möjlighet att lägga till och ta bort kontakter.</a:t>
            </a:r>
          </a:p>
          <a:p>
            <a:r>
              <a:rPr lang="sv-SE" sz="1400" dirty="0"/>
              <a:t>• Representationen av information skall uppdateras automatiskt vid </a:t>
            </a:r>
            <a:r>
              <a:rPr lang="sv-SE" sz="1400" dirty="0" err="1"/>
              <a:t>tilläg</a:t>
            </a:r>
            <a:r>
              <a:rPr lang="sv-SE" sz="1400" dirty="0"/>
              <a:t> eller borttagning av</a:t>
            </a:r>
          </a:p>
          <a:p>
            <a:r>
              <a:rPr lang="sv-SE" sz="1400" dirty="0"/>
              <a:t>en kontakt.</a:t>
            </a:r>
          </a:p>
          <a:p>
            <a:r>
              <a:rPr lang="sv-SE" sz="1400" dirty="0"/>
              <a:t>• Möjlighet att söka bland kontakter.</a:t>
            </a:r>
          </a:p>
          <a:p>
            <a:r>
              <a:rPr lang="sv-SE" sz="1400" dirty="0"/>
              <a:t>• </a:t>
            </a:r>
            <a:r>
              <a:rPr lang="sv-SE" sz="1400" dirty="0" err="1"/>
              <a:t>Datan</a:t>
            </a:r>
            <a:r>
              <a:rPr lang="sv-SE" sz="1400" dirty="0"/>
              <a:t> som ska visas måste sparas. Alltså den ska inte förlora data vid avstängning.</a:t>
            </a:r>
          </a:p>
          <a:p>
            <a:r>
              <a:rPr lang="sv-SE" sz="1400" dirty="0"/>
              <a:t>Detta är alltså den första prototyp ni skall skapa. Ett krav på </a:t>
            </a:r>
            <a:r>
              <a:rPr lang="sv-SE" sz="1400" dirty="0" err="1"/>
              <a:t>inlogg</a:t>
            </a:r>
            <a:r>
              <a:rPr lang="sv-SE" sz="1400" dirty="0"/>
              <a:t>, verifiering samt grunden för</a:t>
            </a:r>
          </a:p>
          <a:p>
            <a:r>
              <a:rPr lang="sv-SE" sz="1400" dirty="0"/>
              <a:t>vad en kontrakttagare är skall inte inkluderas i detta skede. Utöver de fem kraven får ni fria händer</a:t>
            </a:r>
          </a:p>
          <a:p>
            <a:r>
              <a:rPr lang="sv-SE" sz="1400" dirty="0"/>
              <a:t>att arbeta på design och extra funktioner från företaget.</a:t>
            </a:r>
          </a:p>
          <a:p>
            <a:r>
              <a:rPr lang="sv-SE" sz="1400" dirty="0"/>
              <a:t>Exempel på extra funktioner som företaget skulle kunna vilja ha:</a:t>
            </a:r>
          </a:p>
          <a:p>
            <a:r>
              <a:rPr lang="sv-SE" sz="1400" dirty="0"/>
              <a:t>• Sorteringsmöjligheter</a:t>
            </a:r>
          </a:p>
          <a:p>
            <a:r>
              <a:rPr lang="sv-SE" sz="1400" dirty="0"/>
              <a:t>• Felhantering av input</a:t>
            </a:r>
          </a:p>
          <a:p>
            <a:r>
              <a:rPr lang="sv-SE" sz="1400" dirty="0"/>
              <a:t>• </a:t>
            </a:r>
            <a:r>
              <a:rPr lang="sv-SE" sz="1400" dirty="0" err="1"/>
              <a:t>Responsiv</a:t>
            </a:r>
            <a:r>
              <a:rPr lang="sv-SE" sz="1400" dirty="0"/>
              <a:t> design</a:t>
            </a:r>
          </a:p>
          <a:p>
            <a:r>
              <a:rPr lang="sv-SE" sz="1400" dirty="0"/>
              <a:t>Enbart er fantasi och vad ni finner relevant sätter gränserna.</a:t>
            </a:r>
            <a:endParaRPr lang="sv-SE" sz="1400" dirty="0"/>
          </a:p>
        </p:txBody>
      </p:sp>
      <p:sp>
        <p:nvSpPr>
          <p:cNvPr id="4" name="textruta 3"/>
          <p:cNvSpPr txBox="1"/>
          <p:nvPr/>
        </p:nvSpPr>
        <p:spPr>
          <a:xfrm>
            <a:off x="323528" y="908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Labb 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94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323851" y="1201316"/>
            <a:ext cx="8496298" cy="4392488"/>
          </a:xfrm>
        </p:spPr>
        <p:txBody>
          <a:bodyPr/>
          <a:lstStyle/>
          <a:p>
            <a:pPr marL="0" indent="0">
              <a:buNone/>
            </a:pPr>
            <a:r>
              <a:rPr lang="sv-SE" sz="2800" dirty="0" smtClean="0"/>
              <a:t>Vad är ett versionshanteringssystem?</a:t>
            </a:r>
          </a:p>
          <a:p>
            <a:r>
              <a:rPr lang="sv-SE" dirty="0" smtClean="0"/>
              <a:t>Underlättar samarbete</a:t>
            </a:r>
          </a:p>
          <a:p>
            <a:r>
              <a:rPr lang="sv-SE" dirty="0" smtClean="0"/>
              <a:t>Sparar gammal kod som historik</a:t>
            </a:r>
          </a:p>
          <a:p>
            <a:r>
              <a:rPr lang="sv-SE" dirty="0" smtClean="0"/>
              <a:t>Möjliggör </a:t>
            </a:r>
            <a:r>
              <a:rPr lang="sv-SE" dirty="0" err="1" smtClean="0"/>
              <a:t>rollback</a:t>
            </a:r>
            <a:r>
              <a:rPr lang="sv-SE" dirty="0" smtClean="0"/>
              <a:t> (</a:t>
            </a:r>
            <a:r>
              <a:rPr lang="sv-SE" dirty="0" err="1" smtClean="0"/>
              <a:t>undo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Varianter av versionshanteringssystem</a:t>
            </a:r>
          </a:p>
          <a:p>
            <a:r>
              <a:rPr lang="sv-SE" dirty="0" smtClean="0"/>
              <a:t>GIT</a:t>
            </a:r>
          </a:p>
          <a:p>
            <a:r>
              <a:rPr lang="sv-SE" dirty="0" smtClean="0"/>
              <a:t>TFS</a:t>
            </a:r>
          </a:p>
          <a:p>
            <a:r>
              <a:rPr lang="sv-SE" dirty="0" smtClean="0"/>
              <a:t>Subversion</a:t>
            </a:r>
          </a:p>
          <a:p>
            <a:r>
              <a:rPr lang="sv-SE" dirty="0" smtClean="0"/>
              <a:t>TFVC</a:t>
            </a:r>
          </a:p>
          <a:p>
            <a:r>
              <a:rPr lang="sv-SE" dirty="0" err="1" smtClean="0"/>
              <a:t>Bazaar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4" y="330638"/>
            <a:ext cx="2095500" cy="8763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1196"/>
            <a:ext cx="2094880" cy="10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907213" cy="369888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Underlätta samarbete</a:t>
            </a:r>
            <a:endParaRPr lang="sv-SE" dirty="0"/>
          </a:p>
        </p:txBody>
      </p:sp>
      <p:sp>
        <p:nvSpPr>
          <p:cNvPr id="3" name="Rektangel 2"/>
          <p:cNvSpPr/>
          <p:nvPr/>
        </p:nvSpPr>
        <p:spPr>
          <a:xfrm>
            <a:off x="541737" y="2803756"/>
            <a:ext cx="1728192" cy="86409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 1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3529776" y="1649866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710018"/>
            <a:ext cx="2064902" cy="1137508"/>
          </a:xfrm>
          <a:prstGeom prst="rect">
            <a:avLst/>
          </a:prstGeom>
        </p:spPr>
      </p:pic>
      <p:sp>
        <p:nvSpPr>
          <p:cNvPr id="12" name="Rektangel 11"/>
          <p:cNvSpPr/>
          <p:nvPr/>
        </p:nvSpPr>
        <p:spPr>
          <a:xfrm>
            <a:off x="3529776" y="3594082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54234"/>
            <a:ext cx="2064902" cy="1137508"/>
          </a:xfrm>
          <a:prstGeom prst="rect">
            <a:avLst/>
          </a:prstGeom>
        </p:spPr>
      </p:pic>
      <p:sp>
        <p:nvSpPr>
          <p:cNvPr id="16" name="textruta 15"/>
          <p:cNvSpPr txBox="1"/>
          <p:nvPr/>
        </p:nvSpPr>
        <p:spPr>
          <a:xfrm>
            <a:off x="3563888" y="1201316"/>
            <a:ext cx="20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</a:t>
            </a:r>
            <a:endParaRPr lang="sv-SE" dirty="0"/>
          </a:p>
        </p:txBody>
      </p:sp>
      <p:sp>
        <p:nvSpPr>
          <p:cNvPr id="19" name="textruta 18"/>
          <p:cNvSpPr txBox="1"/>
          <p:nvPr/>
        </p:nvSpPr>
        <p:spPr>
          <a:xfrm>
            <a:off x="3451494" y="3224750"/>
            <a:ext cx="21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 buggfix</a:t>
            </a:r>
            <a:endParaRPr lang="sv-SE" dirty="0"/>
          </a:p>
        </p:txBody>
      </p:sp>
      <p:cxnSp>
        <p:nvCxnSpPr>
          <p:cNvPr id="21" name="Rak 20"/>
          <p:cNvCxnSpPr/>
          <p:nvPr/>
        </p:nvCxnSpPr>
        <p:spPr>
          <a:xfrm flipV="1">
            <a:off x="2431800" y="2209428"/>
            <a:ext cx="916064" cy="59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411760" y="3667852"/>
            <a:ext cx="936104" cy="5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6554112" y="2598508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27" name="Bildobjekt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58660"/>
            <a:ext cx="2064902" cy="1137508"/>
          </a:xfrm>
          <a:prstGeom prst="rect">
            <a:avLst/>
          </a:prstGeom>
        </p:spPr>
      </p:pic>
      <p:cxnSp>
        <p:nvCxnSpPr>
          <p:cNvPr id="29" name="Rak 28"/>
          <p:cNvCxnSpPr/>
          <p:nvPr/>
        </p:nvCxnSpPr>
        <p:spPr>
          <a:xfrm>
            <a:off x="5868144" y="2209428"/>
            <a:ext cx="57606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 flipV="1">
            <a:off x="5724128" y="3361556"/>
            <a:ext cx="72008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6517815" y="2190844"/>
            <a:ext cx="21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1.1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25347" y="932840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Bygger man egna små</a:t>
            </a:r>
          </a:p>
          <a:p>
            <a:r>
              <a:rPr lang="sv-SE" dirty="0" smtClean="0"/>
              <a:t>projekt där man är ensam</a:t>
            </a:r>
          </a:p>
          <a:p>
            <a:r>
              <a:rPr lang="sv-SE" dirty="0" smtClean="0"/>
              <a:t>så klarar man sig utan </a:t>
            </a:r>
          </a:p>
          <a:p>
            <a:r>
              <a:rPr lang="sv-SE" dirty="0" smtClean="0"/>
              <a:t>versionshantering.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47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3" name="Rektangel 2"/>
          <p:cNvSpPr/>
          <p:nvPr/>
        </p:nvSpPr>
        <p:spPr>
          <a:xfrm>
            <a:off x="558552" y="906017"/>
            <a:ext cx="1728192" cy="86409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 1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507625" y="2466314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7" y="2526466"/>
            <a:ext cx="2064902" cy="1137508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541737" y="2017764"/>
            <a:ext cx="20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3521992" y="3923145"/>
            <a:ext cx="21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 buggfix</a:t>
            </a:r>
            <a:endParaRPr lang="sv-SE" dirty="0"/>
          </a:p>
        </p:txBody>
      </p:sp>
      <p:cxnSp>
        <p:nvCxnSpPr>
          <p:cNvPr id="10" name="Rak 9"/>
          <p:cNvCxnSpPr/>
          <p:nvPr/>
        </p:nvCxnSpPr>
        <p:spPr>
          <a:xfrm flipV="1">
            <a:off x="5644336" y="2661007"/>
            <a:ext cx="674271" cy="772557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625676" y="2640700"/>
            <a:ext cx="902590" cy="88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313731" y="2487218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43" y="2547370"/>
            <a:ext cx="2064902" cy="1137508"/>
          </a:xfrm>
          <a:prstGeom prst="rect">
            <a:avLst/>
          </a:prstGeom>
        </p:spPr>
      </p:pic>
      <p:cxnSp>
        <p:nvCxnSpPr>
          <p:cNvPr id="14" name="Rak 13"/>
          <p:cNvCxnSpPr/>
          <p:nvPr/>
        </p:nvCxnSpPr>
        <p:spPr>
          <a:xfrm flipH="1">
            <a:off x="2269929" y="1821960"/>
            <a:ext cx="16815" cy="62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/>
          <p:cNvSpPr txBox="1"/>
          <p:nvPr/>
        </p:nvSpPr>
        <p:spPr>
          <a:xfrm>
            <a:off x="6277434" y="2079554"/>
            <a:ext cx="21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1.1</a:t>
            </a:r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507625" y="4468054"/>
            <a:ext cx="1728192" cy="864096"/>
          </a:xfrm>
          <a:prstGeom prst="rect">
            <a:avLst/>
          </a:prstGeom>
          <a:ln>
            <a:solidFill>
              <a:srgbClr val="02CA2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 2</a:t>
            </a:r>
            <a:endParaRPr lang="sv-SE" dirty="0"/>
          </a:p>
        </p:txBody>
      </p:sp>
      <p:cxnSp>
        <p:nvCxnSpPr>
          <p:cNvPr id="33" name="Rak 32"/>
          <p:cNvCxnSpPr/>
          <p:nvPr/>
        </p:nvCxnSpPr>
        <p:spPr>
          <a:xfrm flipV="1">
            <a:off x="2221757" y="3808016"/>
            <a:ext cx="0" cy="633660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3545322" y="2486708"/>
            <a:ext cx="2116070" cy="129614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35" name="Bildobjekt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34" y="2546860"/>
            <a:ext cx="2064902" cy="1137508"/>
          </a:xfrm>
          <a:prstGeom prst="rect">
            <a:avLst/>
          </a:prstGeom>
        </p:spPr>
      </p:pic>
      <p:sp>
        <p:nvSpPr>
          <p:cNvPr id="36" name="textruta 35"/>
          <p:cNvSpPr txBox="1"/>
          <p:nvPr/>
        </p:nvSpPr>
        <p:spPr>
          <a:xfrm>
            <a:off x="3579434" y="2038158"/>
            <a:ext cx="20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 1.0 </a:t>
            </a:r>
            <a:r>
              <a:rPr lang="sv-SE" dirty="0" err="1" smtClean="0"/>
              <a:t>Func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 flipV="1">
            <a:off x="2606639" y="2634747"/>
            <a:ext cx="921627" cy="951647"/>
          </a:xfrm>
          <a:prstGeom prst="line">
            <a:avLst/>
          </a:prstGeom>
          <a:ln>
            <a:solidFill>
              <a:srgbClr val="02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/>
          <p:cNvSpPr txBox="1"/>
          <p:nvPr/>
        </p:nvSpPr>
        <p:spPr>
          <a:xfrm>
            <a:off x="469514" y="154691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accent1"/>
                </a:solidFill>
              </a:rPr>
              <a:t>Två utvecklare utan GIT</a:t>
            </a:r>
            <a:endParaRPr lang="sv-SE" sz="2400" dirty="0">
              <a:solidFill>
                <a:schemeClr val="accent1"/>
              </a:solidFill>
            </a:endParaRPr>
          </a:p>
        </p:txBody>
      </p:sp>
      <p:cxnSp>
        <p:nvCxnSpPr>
          <p:cNvPr id="30" name="Rak 29"/>
          <p:cNvCxnSpPr/>
          <p:nvPr/>
        </p:nvCxnSpPr>
        <p:spPr>
          <a:xfrm>
            <a:off x="5644336" y="2589151"/>
            <a:ext cx="686451" cy="9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23"/>
          <p:cNvSpPr txBox="1"/>
          <p:nvPr/>
        </p:nvSpPr>
        <p:spPr>
          <a:xfrm>
            <a:off x="3116215" y="905983"/>
            <a:ext cx="2935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B0F0"/>
                </a:solidFill>
              </a:rPr>
              <a:t>Är man fler så är risken</a:t>
            </a:r>
          </a:p>
          <a:p>
            <a:r>
              <a:rPr lang="sv-SE" dirty="0" smtClean="0">
                <a:solidFill>
                  <a:srgbClr val="00B0F0"/>
                </a:solidFill>
              </a:rPr>
              <a:t>för konflikter i koden hög</a:t>
            </a:r>
            <a:r>
              <a:rPr lang="sv-SE" sz="2400" dirty="0" smtClean="0">
                <a:solidFill>
                  <a:srgbClr val="00B0F0"/>
                </a:solidFill>
              </a:rPr>
              <a:t>.</a:t>
            </a:r>
            <a:endParaRPr lang="sv-SE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251520" y="26437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/>
              <a:t>Commit</a:t>
            </a:r>
            <a:endParaRPr lang="sv-SE" b="1" dirty="0"/>
          </a:p>
        </p:txBody>
      </p:sp>
      <p:sp>
        <p:nvSpPr>
          <p:cNvPr id="5" name="textruta 4"/>
          <p:cNvSpPr txBox="1"/>
          <p:nvPr/>
        </p:nvSpPr>
        <p:spPr>
          <a:xfrm>
            <a:off x="258198" y="2281436"/>
            <a:ext cx="2513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Tar en snapshot av </a:t>
            </a:r>
            <a:r>
              <a:rPr lang="sv-SE" dirty="0" smtClean="0"/>
              <a:t>koden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-m för att lägga till ett meddelande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En plats som man kan återkomma till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258198" y="713520"/>
            <a:ext cx="4911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 smtClean="0"/>
          </a:p>
          <a:p>
            <a:r>
              <a:rPr lang="sv-SE" b="1" dirty="0" err="1" smtClean="0"/>
              <a:t>git</a:t>
            </a:r>
            <a:r>
              <a:rPr lang="sv-SE" b="1" dirty="0" smtClean="0"/>
              <a:t> </a:t>
            </a:r>
            <a:r>
              <a:rPr lang="sv-SE" b="1" dirty="0" err="1" smtClean="0"/>
              <a:t>add</a:t>
            </a:r>
            <a:r>
              <a:rPr lang="sv-SE" b="1" dirty="0" smtClean="0"/>
              <a:t> . </a:t>
            </a:r>
            <a:r>
              <a:rPr lang="sv-SE" dirty="0" smtClean="0"/>
              <a:t>(lägga till filer)</a:t>
            </a:r>
          </a:p>
          <a:p>
            <a:r>
              <a:rPr lang="sv-SE" b="1" dirty="0" err="1" smtClean="0"/>
              <a:t>git</a:t>
            </a:r>
            <a:r>
              <a:rPr lang="sv-SE" b="1" dirty="0" smtClean="0"/>
              <a:t> </a:t>
            </a:r>
            <a:r>
              <a:rPr lang="sv-SE" b="1" dirty="0" err="1" smtClean="0"/>
              <a:t>commit</a:t>
            </a:r>
            <a:r>
              <a:rPr lang="sv-SE" b="1" dirty="0" smtClean="0"/>
              <a:t> –m ”kommentar till din </a:t>
            </a:r>
            <a:r>
              <a:rPr lang="sv-SE" b="1" dirty="0" err="1" smtClean="0"/>
              <a:t>commit</a:t>
            </a:r>
            <a:r>
              <a:rPr lang="sv-SE" b="1" dirty="0" smtClean="0"/>
              <a:t>”</a:t>
            </a:r>
          </a:p>
          <a:p>
            <a:endParaRPr lang="sv-SE" dirty="0" smtClean="0"/>
          </a:p>
        </p:txBody>
      </p:sp>
      <p:sp>
        <p:nvSpPr>
          <p:cNvPr id="7" name="textruta 6"/>
          <p:cNvSpPr txBox="1"/>
          <p:nvPr/>
        </p:nvSpPr>
        <p:spPr>
          <a:xfrm>
            <a:off x="4499992" y="3372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 smtClean="0"/>
              <a:t>git</a:t>
            </a:r>
            <a:r>
              <a:rPr lang="sv-SE" b="1" dirty="0" smtClean="0"/>
              <a:t> log</a:t>
            </a:r>
            <a:endParaRPr lang="sv-SE" b="1" dirty="0"/>
          </a:p>
          <a:p>
            <a:r>
              <a:rPr lang="sv-SE" dirty="0" smtClean="0"/>
              <a:t>Visar en lista av </a:t>
            </a:r>
            <a:r>
              <a:rPr lang="sv-SE" dirty="0" err="1" smtClean="0"/>
              <a:t>commits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78" y="1913849"/>
            <a:ext cx="37282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33364"/>
            <a:ext cx="4762500" cy="2124075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971600" y="769268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Gör man en </a:t>
            </a:r>
            <a:r>
              <a:rPr lang="sv-SE" dirty="0" err="1" smtClean="0"/>
              <a:t>commit</a:t>
            </a:r>
            <a:r>
              <a:rPr lang="sv-SE" dirty="0" smtClean="0"/>
              <a:t> igen så kommer nästa </a:t>
            </a:r>
            <a:r>
              <a:rPr lang="sv-SE" dirty="0" err="1" smtClean="0"/>
              <a:t>commit</a:t>
            </a:r>
            <a:endParaRPr lang="sv-SE" dirty="0" smtClean="0"/>
          </a:p>
          <a:p>
            <a:r>
              <a:rPr lang="sv-SE" dirty="0"/>
              <a:t>s</a:t>
            </a:r>
            <a:r>
              <a:rPr lang="sv-SE" dirty="0" smtClean="0"/>
              <a:t>kapa en pekare mot den tidigare.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73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323528" y="40922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Branch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410315" y="1103991"/>
            <a:ext cx="7269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Branch</a:t>
            </a:r>
            <a:r>
              <a:rPr lang="sv-SE" dirty="0" smtClean="0"/>
              <a:t> är ett sidospår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Alla </a:t>
            </a:r>
            <a:r>
              <a:rPr lang="sv-SE" dirty="0" err="1" smtClean="0"/>
              <a:t>commits</a:t>
            </a:r>
            <a:r>
              <a:rPr lang="sv-SE" dirty="0" smtClean="0"/>
              <a:t> på en </a:t>
            </a:r>
            <a:r>
              <a:rPr lang="sv-SE" dirty="0" err="1" smtClean="0"/>
              <a:t>branch</a:t>
            </a:r>
            <a:r>
              <a:rPr lang="sv-SE" dirty="0" smtClean="0"/>
              <a:t> gäller endast för den aktiva </a:t>
            </a:r>
            <a:r>
              <a:rPr lang="sv-SE" dirty="0" err="1" smtClean="0"/>
              <a:t>branchen</a:t>
            </a:r>
            <a:r>
              <a:rPr lang="sv-S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Vidareutveckla en webbsida och bygga nytt? Gör en </a:t>
            </a:r>
            <a:r>
              <a:rPr lang="sv-SE" dirty="0" err="1" smtClean="0"/>
              <a:t>branch</a:t>
            </a:r>
            <a:r>
              <a:rPr lang="sv-S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Kunden vill att du utvecklar något nytt på deras webbsida</a:t>
            </a:r>
          </a:p>
          <a:p>
            <a:r>
              <a:rPr lang="sv-SE" dirty="0" smtClean="0"/>
              <a:t>    som kollegor samtidigt underhåller…</a:t>
            </a:r>
            <a:r>
              <a:rPr lang="sv-SE" dirty="0" err="1" smtClean="0"/>
              <a:t>branch</a:t>
            </a:r>
            <a:r>
              <a:rPr lang="sv-S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Försöka lösa större buggar ? Gör en </a:t>
            </a:r>
            <a:r>
              <a:rPr lang="sv-SE" dirty="0" err="1" smtClean="0"/>
              <a:t>branch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410315" y="3001516"/>
            <a:ext cx="296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Kommandon:</a:t>
            </a:r>
          </a:p>
          <a:p>
            <a:endParaRPr lang="sv-S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/>
              <a:t>g</a:t>
            </a:r>
            <a:r>
              <a:rPr lang="sv-SE" dirty="0" err="1" smtClean="0"/>
              <a:t>it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/>
              <a:t>g</a:t>
            </a:r>
            <a:r>
              <a:rPr lang="sv-SE" dirty="0" err="1" smtClean="0"/>
              <a:t>it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r>
              <a:rPr lang="sv-SE" dirty="0" smtClean="0"/>
              <a:t> </a:t>
            </a:r>
            <a:r>
              <a:rPr lang="sv-SE" dirty="0" err="1" smtClean="0"/>
              <a:t>MyBranch</a:t>
            </a: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r>
              <a:rPr lang="sv-SE" dirty="0" smtClean="0"/>
              <a:t> –D </a:t>
            </a:r>
            <a:r>
              <a:rPr lang="sv-SE" dirty="0" err="1" smtClean="0"/>
              <a:t>MyBranch</a:t>
            </a: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branch</a:t>
            </a:r>
            <a:r>
              <a:rPr lang="sv-SE" dirty="0" smtClean="0"/>
              <a:t> –m </a:t>
            </a:r>
            <a:r>
              <a:rPr lang="sv-SE" dirty="0" err="1" smtClean="0"/>
              <a:t>MyBranch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30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3284"/>
            <a:ext cx="3568181" cy="1791227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179512" y="212177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En </a:t>
            </a:r>
            <a:r>
              <a:rPr lang="sv-SE" dirty="0" err="1" smtClean="0"/>
              <a:t>branch</a:t>
            </a:r>
            <a:r>
              <a:rPr lang="sv-SE" dirty="0" smtClean="0"/>
              <a:t> fungerar även som en pekare som är</a:t>
            </a:r>
          </a:p>
          <a:p>
            <a:r>
              <a:rPr lang="sv-SE" dirty="0" smtClean="0"/>
              <a:t>flyttbar. Master är då default </a:t>
            </a:r>
            <a:r>
              <a:rPr lang="sv-SE" dirty="0" err="1" smtClean="0"/>
              <a:t>branch</a:t>
            </a:r>
            <a:r>
              <a:rPr lang="sv-SE" dirty="0" smtClean="0"/>
              <a:t> för GIT.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5532"/>
            <a:ext cx="4238625" cy="2124075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424617" y="3155252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Skapar ny </a:t>
            </a:r>
            <a:r>
              <a:rPr lang="sv-SE" dirty="0" err="1" smtClean="0"/>
              <a:t>branch</a:t>
            </a:r>
            <a:r>
              <a:rPr lang="sv-SE" dirty="0" smtClean="0"/>
              <a:t> som pekar på </a:t>
            </a:r>
          </a:p>
          <a:p>
            <a:r>
              <a:rPr lang="sv-SE" dirty="0" smtClean="0"/>
              <a:t>den senaste </a:t>
            </a:r>
            <a:r>
              <a:rPr lang="sv-SE" dirty="0" err="1" smtClean="0"/>
              <a:t>commit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04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69A-52BC-4869-AA89-B4824CED3660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323528" y="33722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Merge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467544" y="127332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Slå ihop </a:t>
            </a:r>
            <a:r>
              <a:rPr lang="sv-SE" dirty="0" err="1" smtClean="0"/>
              <a:t>branches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När det är klart.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467544" y="2531100"/>
            <a:ext cx="2231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Kommandon:</a:t>
            </a:r>
          </a:p>
          <a:p>
            <a:endParaRPr lang="sv-SE" dirty="0"/>
          </a:p>
          <a:p>
            <a:r>
              <a:rPr lang="sv-SE" dirty="0" err="1"/>
              <a:t>g</a:t>
            </a:r>
            <a:r>
              <a:rPr lang="sv-SE" dirty="0" err="1" smtClean="0"/>
              <a:t>it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 </a:t>
            </a:r>
            <a:r>
              <a:rPr lang="sv-SE" dirty="0" err="1" smtClean="0"/>
              <a:t>MyBranch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mall">
  <a:themeElements>
    <a:clrScheme name="Lernia">
      <a:dk1>
        <a:sysClr val="windowText" lastClr="000000"/>
      </a:dk1>
      <a:lt1>
        <a:sysClr val="window" lastClr="FFFFFF"/>
      </a:lt1>
      <a:dk2>
        <a:srgbClr val="666666"/>
      </a:dk2>
      <a:lt2>
        <a:srgbClr val="E5E5E5"/>
      </a:lt2>
      <a:accent1>
        <a:srgbClr val="EA2839"/>
      </a:accent1>
      <a:accent2>
        <a:srgbClr val="FF6319"/>
      </a:accent2>
      <a:accent3>
        <a:srgbClr val="FFA100"/>
      </a:accent3>
      <a:accent4>
        <a:srgbClr val="FECB00"/>
      </a:accent4>
      <a:accent5>
        <a:srgbClr val="E21776"/>
      </a:accent5>
      <a:accent6>
        <a:srgbClr val="1B2B61"/>
      </a:accent6>
      <a:hlink>
        <a:srgbClr val="E21776"/>
      </a:hlink>
      <a:folHlink>
        <a:srgbClr val="E21776"/>
      </a:folHlink>
    </a:clrScheme>
    <a:fontScheme name="Anpassat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ränsningsaspekten">
  <a:themeElements>
    <a:clrScheme name="Begränsningsaspekte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Begränsningsaspekte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gränsningsaspekte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818</TotalTime>
  <Words>952</Words>
  <Application>Microsoft Office PowerPoint</Application>
  <PresentationFormat>Bildspel på skärmen (16:10)</PresentationFormat>
  <Paragraphs>172</Paragraphs>
  <Slides>18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Powerpointmall</vt:lpstr>
      <vt:lpstr>Begränsningsaspekten</vt:lpstr>
      <vt:lpstr>PowerPoint-presentation</vt:lpstr>
      <vt:lpstr>PowerPoint-presentation</vt:lpstr>
      <vt:lpstr>Underlätta samarbete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Lernia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Daniel Hedén</dc:creator>
  <cp:lastModifiedBy>Daniel Hedén</cp:lastModifiedBy>
  <cp:revision>46</cp:revision>
  <cp:lastPrinted>2014-11-05T16:52:45Z</cp:lastPrinted>
  <dcterms:created xsi:type="dcterms:W3CDTF">2015-09-16T10:04:34Z</dcterms:created>
  <dcterms:modified xsi:type="dcterms:W3CDTF">2015-09-17T11:54:04Z</dcterms:modified>
</cp:coreProperties>
</file>