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2-20T01:43:19.21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9860 388 0,'-123'0'31,"105"0"-31,-70 0 16,70 0-1,36 0 16,-1 0-31,142 0 16,0 0 15,88 0-15,-194 0-16,53 0 16,-53 0-16,88 0 15,-106 0-15,36 0 16,-19 0-1,-69 0 32,-1 18-47,-35-18 16,53 17-16,-35-17 16</inkml:trace>
  <inkml:trace contextRef="#ctx0" brushRef="#br0" timeOffset="350.07">10354 441 0,'0'18'31,"0"-1"-31,0 19 15,0-1 1,-18-18-16,1 89 16,-1 0-1,-35 53 1,18-53 0,-18 0-1,35-36 1,18-52-16,-17-1 15,17-34 48</inkml:trace>
  <inkml:trace contextRef="#ctx0" brushRef="#br0" timeOffset="850.04">10442 988 0,'18'0'15,"-1"-18"16,1 0-31,0 18 0,35-35 16,0-18 0,-36 18 15,-17 17-31,0-17 16,0 17-1,-35 18 16,17 0-31,-17 36 16,-18 52 0,18 18-1,35-36 1,0 1 0,0-36-1,17 0 1,1-17-1,53-18 1,-18 0 15,35-53-15</inkml:trace>
  <inkml:trace contextRef="#ctx0" brushRef="#br0" timeOffset="1399.41">11289 794 0,'0'0'0,"0"-18"15,18 18-15,-18-18 16,-36 18 0,19 0-16,-54 0 15,18 36 1,-35 17-1,70-18 1,1 18 0,17-36 15,0 1-31,17-18 16,36 18-1,35-18 1,-17 17-1,0 1 1,-54 0-16,-17-1 16,0 19-1,-17 17 1,-36-18 0,-36 0-1,19-35 1,52 0-16,-35 0 15,36 0 1,-19 0-16,1 0 31,17 0-15,18-35 0,0 0-1,18 17-15</inkml:trace>
  <inkml:trace contextRef="#ctx0" brushRef="#br0" timeOffset="1815.53">11677 564 0,'0'-17'31,"-18"17"0,1 0-31,17 17 16,-18 36 0,18-35-16,-35 53 15,-1 52 1,19-17-1,-18 17 1,35-34 0,0-19-1,0-35 1,17-17 0,36-18-1,-18-18 1,36-52-1,-53 52 1</inkml:trace>
  <inkml:trace contextRef="#ctx0" brushRef="#br0" timeOffset="2050.77">11606 864 0,'0'0'0,"18"0"31,0 0-15,-1 0 0,1-17-16,17 17 0,18 0 15,18-36 1,-18 19-1</inkml:trace>
  <inkml:trace contextRef="#ctx0" brushRef="#br0" timeOffset="2454.78">12541 635 0,'0'0'0,"0"-18"16,-17 18 15,-1 0-15,0 36-16,1 17 15,17-36-15,-36 107 32,19-36-17,-36 35 1,35-52 0,1-18-1,-1-36-15,18 1 16,0 0-1,18-54 17</inkml:trace>
  <inkml:trace contextRef="#ctx0" brushRef="#br0" timeOffset="2781.84">12488 670 0,'0'-17'0,"0"34"0,18-34 0,0 17 16,-1 0-1,1 17 1,17 36 0,18 53-1,-18 0 1,-17 0-1,0-89-15,17 36 16,-17-17 0,-1-19-16,1-17 15,-1 18 1,1-18 0,0-35-1,17-18 1</inkml:trace>
  <inkml:trace contextRef="#ctx0" brushRef="#br0" timeOffset="3082.74">13141 582 0,'0'-18'0,"0"1"15,-18 17 16,-35 53-15,18 17 0,17-52-16,-34 105 15,-1 18 1,17-35 0,36-17-1,0-72 1,0 1-1,18-18 17</inkml:trace>
  <inkml:trace contextRef="#ctx0" brushRef="#br0" timeOffset="3998.33">13882 600 0,'0'-18'16,"-18"0"-1,-17 18-15,17 0 0,-17 0 16,17 0-16,-52 0 15,-36 36 1,35 17 15,1 70-15,-1 1 0,54-19-1,17 1 1,0-88-16,0 35 15,88 0 1,18-36 0,-36-17-1,18 0 1,1-53 0,-36-17-1,-36-18 1,-34 35-1,-54 17 1,0 36 15,1 0-15,35 0 0,17 18-1,36-18 16,-1 0-15,54 0 0,-54-18-16,54 18 15,-18-17 1,-18 17 0,-17 0-1,-1 53 1,-17 0-1,0 88 1,-17-35 15,-1 52-15,1 1 0,-1-18-1,0-53 1,18-17-1,-53-71 17,53-18-17,0 1 1,0-1-16</inkml:trace>
  <inkml:trace contextRef="#ctx0" brushRef="#br0" timeOffset="4899.13">9278 1711 0,'0'-18'0,"-35"-17"0,17 88 31,36-53 1,-1 0-32,36 0 15,-35 0-15,70 0 16,71 0-1,17 0 1,107 0 15,34 0-15,36 0 0,52 0-1,-87 0 1,141 18-1,-107-18 1,89 35 0,-17-17-1,-54-1 1,-70-17 0,-106 0-1,0 0 1,-106 0-1,-70 0 1,-36 0 47,-52 0-48,-1 0 1</inkml:trace>
  <inkml:trace contextRef="#ctx0" brushRef="#br0" timeOffset="5914.9">1746 1923 0,'0'-18'0,"0"0"0,0-17 31,-17 35-16,-1 0 1,-70 0 0,0 53-1,70-35-15,-88 70 16,18 53 0,17 0-1,36 18 1,17 52-1,18-175-15,0 52 16,0-53 0,53 53-1,53-17 1,0-53 0,53-18-1,-36-36 1,-87 19-16</inkml:trace>
  <inkml:trace contextRef="#ctx0" brushRef="#br0" timeOffset="6631.47">2275 1870 0,'-17'0'0,"34"0"0,-52 0 0,17 0 0,18 0 31,0 53-15,0 17-1,53-17 1,0-18-1,36-35 1,-19 0 0,-35 0-16,36 0 15,-36-17-15,36-19 16,-1-16 0,-52-1-1,-18-18 1,-35 71 15,-1 53-15,19-18-1,-1 36 1,0 35 0,-17 17-1,18-17 1,-1-71-16,0 89 15,18-36 1,-35-18 0,17-52-1,-17 0 1,-18-18 0,36 0-16,-72-18 15,1-17 1,0-18-1,53 35 1,17 18 15,18-17-15,0-1 0,35 18-16</inkml:trace>
  <inkml:trace contextRef="#ctx0" brushRef="#br0" timeOffset="7114.32">2963 2399 0,'0'-18'0,"0"36"0,18-36 0,0-35 16,17 18 15,-17-18-15,-18 18-1,0 17 1,-18 18-1,-17 35 1,-1 18 0,36-35-16,-17 53 15,-1 17 1,18 18 0,0-71-16,0 0 15,0-17-15,35 17 16,1-17-1,17-18 1,35-53 0,-35-18 15</inkml:trace>
  <inkml:trace contextRef="#ctx0" brushRef="#br0" timeOffset="8064.74">3616 2222 0,'18'0'0,"-36"0"0,36-17 16,-18-1-16,-71 18 31,-17 71-15,35-36-1,35 18 1,18-35-1,0-1 1,18 1-16,35-18 31,35 18-15,-17-1 0,-1 18-1,-70 1 1,0-19-16,0 19 15,-35-1 1,-53-17 0,17-18-1,18 0 1,0 0 0,36-36-1,-1 36 1,0 0-1,18 18 17,18 0-1,35-18-15,-35 0-16,70 0 15,18 0 1,35 0-1,-35-36 1,17-17 0,-35-35-1,-17 0 1,-54 17 0,19-52-1,-19 35 1,-17 17-1,0 36 1,0 53 15,-35 34-15,17 54 0,18-35-1,-35 52 1,35-34-1,-18-54-15,18 71 16,0-53 0,71-18-1,-18-35 1,-18 0 0,18-35-1,-53 17-15,53-17 16,-18-54-1,-17 37 1</inkml:trace>
  <inkml:trace contextRef="#ctx0" brushRef="#br0" timeOffset="8314.39">4127 2222 0,'-17'0'15,"34"0"-15,-34 18 0,34-18 47,19 0-31,-19 0-16,72-18 16,-19 1-1,18-1 1,-35 1-1,-35-1 1</inkml:trace>
  <inkml:trace contextRef="#ctx0" brushRef="#br0" timeOffset="9180.64">5962 2417 0,'-35'-36'31,"17"19"-31,18-19 16,0 1-1,0 17-15,0-17 16,88 0 0,-70 17-16,17 18 15,-17 0-15,52 0 16,-17 35 0,-17 36-1,-19 17 1,-17 36-1,0-89-15,0 53 16,-17-70 0,-19 35-16,19-18 31,-1-35-15,0 0-1,18-53 1,0-35-1,0 70-15,53-123 16,-17 53 0,69-18-1,-16 53 1,34 36 0,-105 17-16,35 0 15,35 88 1,-71-18-1,-17 54 1,-17-36 0,-19-35 15,36-18-15,-17-35-1</inkml:trace>
  <inkml:trace contextRef="#ctx0" brushRef="#br0" timeOffset="9614.08">6932 2505 0,'0'0'0,"0"-18"16,18 18-16,-18-18 0,70-17 16,-17 0 15,18-18-15,-18-18-1,-53 36 1,0 17-1,-53 18 1,-18 36 0,1 34-1,52 19 1,0 16 0,18-52-1,0-17-15,0 16 16,53-34-1,18-18 1,-1 0 15,19-35-15,-72 17-16,1 18 0</inkml:trace>
  <inkml:trace contextRef="#ctx0" brushRef="#br0" timeOffset="10348.75">7461 2364 0,'0'-18'0,"0"36"0,0-54 15,0 19-15,0-19 16,18 19-16,0 17 16,34-18-16,19-17 15,17 35 1,-35 0-1,0 70 1,-35 19 0,-18-1 15,-71 0-15,18-53-1,18 1 1,17-36-1,18-53 17,53 0-17,35-53 1,-70 88-16,35-35 16,35-17-1,-70 70-15,17-18 16,-53 36 31,1-1-47,-19 54 31,19-53-31,-1 17 16,18 0-16,-17 36 15,17-54-15,0 36 16,35 0-1,35-35 1,1-18 0,-36 0-16,53 0 15,36-71 1,-36 1 0,-17-18-1,-18-36 1,-18-17-1,-18 35 1,-17 71-16,0-36 31,18 54-31</inkml:trace>
  <inkml:trace contextRef="#ctx0" brushRef="#br0" timeOffset="10813.96">8449 2205 0,'18'0'31,"-1"0"-31,36 0 16,53 0 0,-71 0-16,106-18 15,-70 1 1,-18-1-1,-53 0 1</inkml:trace>
  <inkml:trace contextRef="#ctx0" brushRef="#br0" timeOffset="12514.04">10830 2417 0,'18'-18'16,"-18"0"-16,18-17 15,-18 17-15,0 1 16,0-19 0,-36 1-1,-34 17 1,52 18-16,-105 0 16,52 18-1,-35 53 1,71-1-1,35-34-15,-35 34 16,35 18 0,35-52 15,53-36-15,-17 0-1,70-71 1,-53 18-1,0-17 1,-88 52-16,35-35 16,-17 18-1,-18 52 32,0 19-31,0 52-1,0-71-15,-35 125 16,35-19 0,-18 71 15,18 0-15,0 0-1,0-123-15,0 176 16,18-89-1,17 72 1,18-36 0,-35-88-1,-18-71-15,0 35 16,-53-52 0,-18-18-1,-17-18 1,-71-70-1,36-18 1,-36-88 0,124 141-1,-53-176 1,88 35 0,0-53-1,35 106 1,53 18-1,35-1 1,-52 71 0,0 0-1,-18 18 1,17 17 0,-35-17-1</inkml:trace>
  <inkml:trace contextRef="#ctx0" brushRef="#br0" timeOffset="13463.86">11024 2681 0,'18'0'16,"0"0"-1,-1 0 1,1-18-16,-1 1 0,19-1 15,-19 1-15,36-1 16,36-53 0,-54 18-1,-35 1 1,0 16 0,-53 36-1,-18 0 1,1 53-1,34 53 1,19-35 0,17-54-1,0 54 1,35-36 0,18-35-1,35 0 1,-17-18-1,17-35 1,-53 36-16,18-36 16,18-18-1,-54-17 1,-17 35 0,0 71 30,0 17-46,0-17 0,0 52 16,0 36 0,-17-35-1,17-18 17,-18-36-17,0-17 1,18-35 15,0 0-15,0-53-1,0 52-15,36-17 16,-19 18-16,72-71 16,16 71-1,19 0 1,-1 52-1,-34 54 1,-72-53-16,-17 70 16,0-71-1,0 72 1,-17-1 0,-19-35-1,1-36 1,17 1-1,1-18 1,17-35 0</inkml:trace>
  <inkml:trace contextRef="#ctx0" brushRef="#br0" timeOffset="14213.76">12435 2540 0,'18'0'0,"-36"0"15,54 0-15,17-18 16,-36 1-16,19-1 16,-1 0-16,-18 1 0,36-18 15,0-1 1,-35 1 0,-36 17-1,-35 18 1,36 0-16,-54 18 15,18 17 1,18 71 0,35-35 15,0 17-15,0-18-1,53-34 1,35-19-1,0-17 1,0-35 0,-52 17-16</inkml:trace>
  <inkml:trace contextRef="#ctx0" brushRef="#br0" timeOffset="14699.28">13000 2487 0,'0'0'0,"-18"-35"15,1 0 1,17-1 0,17 19-1,1 17 1,70-18 0,18 18-1,-36 35 1,19 53-1,-54-17 1,-17-36-16,-18 71 16,0-53-1,-71 18 1,36-71 0,17 0-1,0-18 1,18-35-1,18-35 1,53-36 0,-36 54 15,35-1-15,-17 54-1,0 17 1,0 0-1,0 0 1,0 53 0</inkml:trace>
  <inkml:trace contextRef="#ctx0" brushRef="#br0" timeOffset="17112.97">14287 2681 0,'18'-18'15,"-36"36"-15,54-36 0,-19 1 0,1-1 16,0-17 0,-1-18-1,-34 0 1,-72-35-1,72 70-15,-71-17 16,70 35-16,-70-18 16,0 18-1,17 53 1,-17 53 0,35 35-1,35-53 1,18-52-16,0 34 15,0-52-15,0 17 16,71-17 0,-18-18-1,53-36 17,-1-16-17,-16-19 1,-72 36-16,54-89 15,-36 36 1,-17 0 0,-18 70-1,0 71 17,0-35-32,0-1 15,-18 36-15,0 71 16,18-36-1,0-17 1,53-36 0,-17-35-1,-1 0-15,-17 0 16,70 0 0,-18-35-1,1-36 1,-1-35-1,-34 0 1,-36 71-16,35-106 16,-17 53-1,-18 0 1,0 52 0,-18 54 15,0 0-31,18 17 15,-17 0-15,17 71 16,0 17 0,0 19 15,0-37-15,17-16-1,54-54 1,-1-35-1,19 0 1,-1-35 0,-18-18-1,1-53 1,-53 88-16,52-88 16,-35 18-1,-17 53 1,-18 53 15,-18 34-15,18-34-1,-17 70 1,17-17 0,0 17-1,70-53 1,1-17-1,52-18 1,-34-18 0,-1-35-1,-53-17 1,0-36 0,1 0-1,-36 53 1,0 71 15,0 0-15,-18 52-16,0 18 15,18 0 17,0-35-17,18-17 1,0-36-16,35 17 15,35-17 1,0-17 0,-35-19-1,0-34 1,-53 52-16,0-52 16,0-54-1,-53 36 1,0 35-1,-18 53 1,18 0 0,36 0-1,-54 71 1,36-1 0,0 54-1,35-54 1,17 1-1,72-36 1,-72-17-16,89-18 16,53 0-1,-36-18 1,1-35 0,-18-35-1,-54 0 1,-34 17-1,-18 54-15,0-1 16,-35 53 15,17-17-15,-17 35 0,-18 53-1,35-36 1,1-52-16,17 52 15,0-52 1,0 0 15,0-36-15,17-17 0,36-36-1,-35 36 1,52-53-16,19-18 15,34 18 1,-52 35 0,-36 53-1,-35 88 17,0 0-17,0 36 1,0-72-1,0 19 1,35-53 0,-17-1-16,52-17 15,1 0 1,0-35 0,-1-36-1,1-17 1,-54 0-1,36 0 1,-35 53 0,-18-18-1,0 35 1</inkml:trace>
  <inkml:trace contextRef="#ctx0" brushRef="#br0" timeOffset="17406.08">16122 1976 0,'-18'0'16,"36"0"-16,-53 0 0,17 0 16,0 0-16,1 0 15,-1 0 48</inkml:trace>
  <inkml:trace contextRef="#ctx0" brushRef="#br0" timeOffset="17679.86">14887 2346 0,'-17'0'16,"34"0"-16,-17 0 31,18 0-15,17 0 0,-17 0-16,35 0 15,-36 0-15,54-18 16,70-17-1,-88 17-15</inkml:trace>
  <inkml:trace contextRef="#ctx0" brushRef="#br0" timeOffset="18695.62">17851 1817 0,'0'-18'31,"17"18"-31,1 0 16,17 0 0,36-17-1,-1-1 1,-52 18-16,88 0 16,-53 35-1,-18 18 1,0 0-1,-35 35 1,35-17 0,-17 35-1,-18-71 1,18 35 0,-18 72-1,0-37 1,-36 36-1,-16-17 1,34-89-16,0 18 16,-17 71-1,-18-71 1,0 17 0,18-17-1,-36-35 1,-17-1-1,53-17-15,-71 0 16,-35 0 0,17-17-1,54-1 17,-1-17-17,54 17 1,-1 18-1</inkml:trace>
  <inkml:trace contextRef="#ctx0" brushRef="#br0" timeOffset="34072.61">8572 2081 0,'0'-17'15,"0"-1"17,0 0-17,0 1 1,0-1 15,18 1-15,0 17 15,-1 0 47,-17 17-47,0 1-15,0-1-16,0 1 16,0 35-1,0-18 1,0 18-1,-17 0 1,-1-18 0,18-17-16,-18 35 15,1-18 1,17 36 0,-18-18 15,18 0-16,-17 0 1,17-1 0,-18-52-16,18 36 15,0-1 1,0 0 0,0 1-1,0-19 1,0 18-1,0-17 1,18-18 0,17 0-1,0 0 1,0 0 0,18 0 15,-35 0-31,35 0 15,17-35 1,-17 17 0,-17 1-1,-19-1 1,19 0 0,-54 18 62</inkml:trace>
  <inkml:trace contextRef="#ctx0" brushRef="#br0" timeOffset="38110.74">1058 4480 0,'0'18'31,"0"0"-15,0-1-1,18-17 17,0 0-17,-1-17-15,-17-19 31,0 1-15,0 17 0,0 1-1,-35 17 1,17 0-16,-17 35 16,35-17-16,-18 17 15,1-17-15,17 34 16,-18 19-1,18-18 1,35 0 0,1-36-1,-19 1-15</inkml:trace>
  <inkml:trace contextRef="#ctx0" brushRef="#br0" timeOffset="38560.64">1482 4568 0,'0'18'46,"0"-36"33,0 1-79,0-1 15,0 1-15,0-1 16,-18 18 15,0 0-15,-17 35-1,17 18 1,-17 0 0,35 18-1,0-36 1,0-18-1,35 1 1</inkml:trace>
  <inkml:trace contextRef="#ctx0" brushRef="#br0" timeOffset="39829.33">2293 4657 0,'-18'0'15,"18"17"1,0 1-1,18-18 1,35 0 0,-18 0-1,53-18 1,-70 1-16,17-1 16,-17 0-16,17-17 15,-17 35-15,-18-35 16,0-18-1,0 35 1,-18 18 0,1 0-1,-1 36 1,18-1-16,0 53 16,0 0-1,0 53 16,0-35-15,0 35 0,-18-53-1,-17-17 1,0-53 0,0-18-1,-36-36 1,36 1-1,-54-53 1,72 70-16,-36-35 16,35 18-1,1 17 1,17 71 15,0-35-15,17 35-1,-17-35-15,36 52 16,16-35 0,37-17-1,-19-18 1,36-18 0,-18-17-1,-52 17-15,52-52 16,18-36-1,-71-53 1,-18 53 0,1-17-1,-18 52 1,0 36 0,-18 70 30,18-17-46,-17 53 16,17 34 0,0-69-16,0 140 15,0-70 1,0 0 0,0-36-1,0-34 1,53-36-1,-18-18 1,18-35 0</inkml:trace>
  <inkml:trace contextRef="#ctx0" brushRef="#br0" timeOffset="40077.53">2822 4851 0,'18'0'32,"-1"0"-32,19 0 15,-1-18-15,53 0 16,-17 1-1,-1-19 1,-52 36-16</inkml:trace>
  <inkml:trace contextRef="#ctx0" brushRef="#br0" timeOffset="40527.22">4304 4762 0,'0'0'15,"0"18"16,0 0-31,0-1 16,0 1-16,0 53 16,-18 34-1,-17-34 1,35 0 0,0-36-1</inkml:trace>
  <inkml:trace contextRef="#ctx0" brushRef="#br0" timeOffset="41043.9">4762 4815 0,'0'-17'0,"0"34"16,18-52-16,-36 35 31,-34 0-15,34 0-16,-35 35 15,0 1 1,18-19 0,35 1-1,0 0 1,88-18-1,0 17 1,0 1 0,-17 17-1,-18 0 1,-35 1 0,-18-1-1,-53 18 16,35-35-31,-53-1 16,-17-17 0,35 18-1,-17-18 1,34-18 0,36 1-16,0-1 15,-17 0-15,-1-52 16,18 34-16</inkml:trace>
  <inkml:trace contextRef="#ctx0" brushRef="#br0" timeOffset="41246.17">4339 4568 0,'0'0'0,"-17"0"0,-1 0 31,36 0 16,-1 0-47,18 0 16</inkml:trace>
  <inkml:trace contextRef="#ctx0" brushRef="#br0" timeOffset="41960.38">6597 4921 0,'0'0'0,"18"-17"0,-1-1 15,-17-70 1,0 70-16,0 0 16,0-34-16,-35-1 15,-53 0 16,17 35-15,-35 18 0,18 71-1,18 17 1,34 53 0,36-35-1,0 0 1,18-53-1,35-18 1,17-35 0,1-53-1,17-18 1,-17 1 0,-1-36 15,-52 71-31,0-18 0,-1-53 31,-17 88-15</inkml:trace>
  <inkml:trace contextRef="#ctx0" brushRef="#br0" timeOffset="42093.84">6597 4921 0,'0'71'31,"35"-18"-15,-35-36-16,53 19 15,18-36 1,-36 0 0,0-18-1</inkml:trace>
  <inkml:trace contextRef="#ctx0" brushRef="#br0" timeOffset="42809.96">8343 4480 0,'0'18'0,"0"158"31,0-140-31,0 34 16,0-17-16,0 88 15,0-70 16,18-1-15,35-34 0,-36-36-1,1 0 1,-18-18 15,0 0-15,0-17-1</inkml:trace>
  <inkml:trace contextRef="#ctx0" brushRef="#br0" timeOffset="44960.12">8467 4551 0,'0'0'0,"0"-18"16,-18 1-1,0 17 17,18 17-32,-17 1 15,17-1-15,0 1 16,0 53-16,-18-1 16,18 71-1,0-52 16,0 16-15,0-69-16,35 17 16,1-18-1,34-35 1,1 0 0,17-18-1,18-52 1,-18-36-1,0-18 1,-53 36 0,1-35-1,-36 34 1,0 1 0,-36 88 30,19 18-46,-1 17 16,-17 18 0,35 71-1,0-89-15,-18 71 16,18 17 0,18-17-1,17-53 1,71-18-1,-35-35 1,17-17 0,-53-1-16,53-35 15,-35-18 1,-35-34 0,-1 16-1,-17 19 16,0 87 1,-17 19-17,17 34 1,-18 36 0,18-88-16,-17 52 15,-1 1 1,18-36-1,0-17 1,0-53 15,18-18-15,-18 35-16,35-53 16,-18 54-1,36-71-15,18-18 31,17 70-15,-53 36 0,1 36-1,-19 17 1,-17-18-16,18 53 16,-18-17-1,35-18 1,18-18-1,0-35 1,35 0 0,18-35-1,-35-18 1,-18-35 0,-18 17-1,-18-17 16,1 52-15,-36 54 15,1 17-15,17-17-16,-18 53 16,18 17-1,0-53-15,0 0 16,0-17-16,53 17 15,0-35 1,35 0 0,0-17-1,-35-36 1,18-35 0,-53 52-1,17-70-15,18-17 31,-36-18-15,1 70 0,0 1-1,-18 52 1,-18 53 0,-35 71-1,35 0 1,1 35-1,-1-53 1,18 53 0,35-70-1,18-53 1,18-1 0,-1-17-1,36-53 16,-35-17-15,-54 52-16,36-52 16,-35 34-16</inkml:trace>
  <inkml:trace contextRef="#ctx0" brushRef="#br0" timeOffset="45209.7">10742 4657 0,'0'0'0,"35"0"31,-17 0-31,0 0 16,17 0-16,53 0 15,-70 0 1,35-18-16,-18 0 15,18 18 1,-36-35 0</inkml:trace>
  <inkml:trace contextRef="#ctx0" brushRef="#br0" timeOffset="45433.85">10301 4551 0,'0'0'16,"0"17"0</inkml:trace>
  <inkml:trace contextRef="#ctx0" brushRef="#br0" timeOffset="45865.73">12771 4568 0,'0'0'16</inkml:trace>
  <inkml:trace contextRef="#ctx0" brushRef="#br0" timeOffset="46728.84">11871 5045 0</inkml:trace>
  <inkml:trace contextRef="#ctx0" brushRef="#br0" timeOffset="49261.94">12612 4498 0,'0'0'16,"17"0"-16,107-18 31,-106 1-31,70-19 16,-35 1-1,-18-18 1,-35 36 0,0-1-1,-18 18 1,-17 35-1,0 18 1,-18 53 0,53-71-16,-35 71 15,17 35 1,0 18 0,1-53-1,-1-18 16,18-35-15,-35-53 15,17-18-15,-17-35 0,17 0-1,1 18-15,17-35 16,-18 52-16,0-53 15,18 54 1,0 34 15,0 72-15,0-54-16,18 35 16,0-17-1,-1-35-15,36 35 16,0-53 15,53 17-15,0-34-1,52-36 1,19-53 0,-124 36-1,-36-36 1,-17 35-1,0 36 1,-35 35 0,0 17-1,17 1-15,-17 53 16,0 17 0,35 18-1,0-53 1,17 17 15,1-52-31,17-18 16,53 0-1,18-18 1,-18-17 0,18-36-1,-18 1 1,18-36-1,-88 88-15,-18-52 16,0 52 0,-71 36-1,36 52 1,17 19 0,18-54-16,0 18 15,18 35 16,-18-53-15,0-52 31,-18-1-31,1 0-1,-1 1 1,0 17-1,18 17 1,0 19 0,0-1-1,36-18 1,-19-17-16,54 0 16,-18 0-1,35-17 1,-35-18 15,35-36-15,-70 36-16,52-71 15,-17 0 1,0-17 0,-53 52-1,0 18 1,-35 53 15,17 18-31,18-1 0,-35 36 16,17 35-1,1 54 1,17-37 0,0 19-1,0-106 1,0 70-16,35-53 31,36-17-15,-19-18-1,19-36 1,-36 19-16,18-36 16,-35 35-16,17-52 15</inkml:trace>
  <inkml:trace contextRef="#ctx0" brushRef="#br0" timeOffset="49492.94">14129 4815 0,'0'0'0,"-18"0"0,0 0 16,36 0 15,0 0-31,-1 0 15,54 0 1,-53 0-16,70-17 16,18-1-1,-18 0 1,-53 1-16</inkml:trace>
  <inkml:trace contextRef="#ctx0" brushRef="#br0" timeOffset="49909.76">14817 4639 0,'0'0'0,"-18"0"31,0 0-31,1 0 16,17 18-16,-18-1 16,0 1-16,-17 123 15,0-17 1,-18 34-1,35-52 1,18-71 0,0-17-1,18-18 1,17-35 0,1-53-1,-19 35 1</inkml:trace>
  <inkml:trace contextRef="#ctx0" brushRef="#br0" timeOffset="50176.2">14817 4674 0,'0'0'0,"17"-17"0,19-1 16,-19 18 0,36 53-1,-18 17 1,-17-34-16,17 70 15,-17-71-15,35 88 16,0-52 0,17-1-1,-52-52 1,17-18 0,-17-35-1,-18 17 1,0-35-16,0 36 15</inkml:trace>
  <inkml:trace contextRef="#ctx0" brushRef="#br0" timeOffset="50442.04">15540 4498 0,'0'0'15,"0"18"1,-35 17-1,-18 35 1,-18 71 0,1 18-1,52-106-15,-35 53 16,18 0 0,17-53-1,18-18 1,53-35 15,-18 0-31</inkml:trace>
  <inkml:trace contextRef="#ctx0" brushRef="#br0" timeOffset="51144.64">16140 4674 0,'0'-17'0,"0"34"0,0-52 0,0 17 0,0 1 16,0-1-16,0 0 0,0 1 15,-71 17 1,53 0-16,-35 0 16,-52 88-1,87-70 1,-70 123-16,35 0 31,18 0-15,35-70-1,0-36-15,35 0 16,88 0 0,-34-35-1,16-35 1,-34-18-1,-18-35 1,-36 0 0,-17 35-1,-105 18 1,52 35 0,17 0-1,36-18 32,53 18-31,-35 0-16,17 18 15,-35 70 1,0 0 0,0 35-1,-70 19 1,17-19-1,35-88-15,-52 124 16,34-53 0,1-18-1,17-70 1,1-18 0,17-36-1</inkml:trace>
  <inkml:trace contextRef="#ctx0" brushRef="#br0" timeOffset="52158.42">17092 4798 0,'0'17'0,"18"-17"16,-1 0-1,1 0 1,0 0-16,70-35 15,-53 35-15,53-53 16,53-35 0,-70 17-1,-18-70 1,-35 0 0,-18 35-1,-53 1 1,35 105-1,-35 0 1,-18 88 0,1 71-1,-1 105 1,54-17 0,17-176-16,-18 246 15,0-17 1,1-53-1,-18 35 1,-1-35 0,1-88-1,35-124-15,-18 106 16,18-123 0,71-18-1,52-88 1,18-71 15,-35 18-15,-70 88-16,69-194 15,-87 53 1,-18-71 0,-106 71-1,-17 106 1,-36 35-1,141 53-15,-70 0 16,106 0 15,52 0-15,-34 0-16,52 0 16,-18-35-1,-52 35 1</inkml:trace>
  <inkml:trace contextRef="#ctx0" brushRef="#br0" timeOffset="52608.67">17798 4886 0,'0'-18'0,"0"36"0,0-53 0,-18 17 15,0-53 1,18 19-1,71 16 1,-1 19 0,1 17-1,52 88 1,-87-18 0,-19 36-1,-52-35 1,-35-18-1,17-36 17,53-52-1,0 17-31,0-34 16,53-54-1,17 17 1,-17 37-1,35 16 1,-35 36 0,-35 0-1,17 36 1</inkml:trace>
  <inkml:trace contextRef="#ctx0" brushRef="#br0" timeOffset="53909.31">18750 4921 0,'18'0'15,"-1"-17"-15,-52 34 0,106-52 0,-18 17 16,-18-17 0,-17-71-1,-18 53 1,-53-35-1,-36 53 1,19 35 0,35 0-16,-54 35 15,54 0-15,-18 1 16,18-1-16,-36 88 16,36-17-1,35-18 1,53-52 15,18-36-15,52-18-1,-52-17 1,34-53 0,-34-18-1,-53 35 1,-18 1-1,0 87 17,0 36-17,-18-35 1,18 52-16,0 19 16,0-36-1,88-53 1,-35 0-1,53-36 17,0-34-17,-53-1 1,-36-17 0,-17 17-1,0 89 16,0 0-31,-17 35 16,-19 35 0,19-18-1,17-34-15,0 34 16,-18-35 0,18-52 30,0-1-46,0-52 32,0 52-32,53-88 15,0 36 1,53-19 0,-18 54-1,0 17 1,-17 71-1,-54-35-15,1 35 16,0 17 0,-18 1-1,0-18 1,-36-18 0,19-35-1,-1 0 1,18-17 15,0-54-15,88-17-1,-17 17 1,70-17 0,-18 70-1,-70 36 1,-53 53-1,0-1 1,-17 18 0,-19-17-1,19-36 1,-1-35 0</inkml:trace>
  <inkml:trace contextRef="#ctx0" brushRef="#br0" timeOffset="54342.68">20338 4710 0,'17'0'47,"1"0"-31,-18-18-16,18 18 0,17-18 15,35-17 1,-70 17-16,18 1 16,0-36-1,-18 35 1,-18 18-1,-88 71 17,36 17-17,34-18 1,36 19 0,0-36-1,18-36-15,53 19 16,17-36-1,0-18 1,18-35 0,-36 0-1</inkml:trace>
  <inkml:trace contextRef="#ctx0" brushRef="#br0" timeOffset="54958.51">20973 4410 0,'0'-18'0,"0"36"0,0-54 15,-18 36 17,0 53-17,1-17-15,-1-19 0,0 71 16,-17 18 0,0-18-1,17 1 1,18-54-1,18-35 17,0-18-32,-1 18 0,1-35 15,52-36 1,19 1 0,-54 17-1,0 53 1,-35 18 15,0 52-15,0 1-1,0-18 1,71-18 0,17-35-1,35 0 1,-52-53-1,17-35 1,-35-36 0,-53 19-1,0-37 1,-18 54 0,-17 88-1,-18 18 1,18 52-1,17-34 17,18-19-32</inkml:trace>
  <inkml:trace contextRef="#ctx0" brushRef="#br0" timeOffset="55392.56">21907 4427 0,'0'0'0,"-17"0"15,-1 18-15,1-18 0,-72 88 16,19 0 0,-1 18-1,54 0 1,17-88-16,0 35 15,70-18 17,18-35-17,1 0 1,16-71 0,-34-17-1,-71 70-15,18-70 16,-18-18-1,0 36 1,-53 70 0,-18 0-1,53 35 1,18 0 0,0 1-1</inkml:trace>
  <inkml:trace contextRef="#ctx0" brushRef="#br0" timeOffset="55858.46">22172 4516 0,'0'0'15,"0"-36"1,0 19-16,18 17 16,-1 0-16,36 0 15,18 35 1,-18 0 0,0 53-1,-36-35 1,-17 35-1,-35-35 17,17-35-17,1-18 1,-1 0 0,18-18-1,0 1-15,0-36 16,18 0-1,35-18 1,70-34 0,-17 34-1,-71 36-15</inkml:trace>
  <inkml:trace contextRef="#ctx0" brushRef="#br0" timeOffset="56441.35">23054 4092 0,'18'-17'15,"-36"34"-15,18-17 32,-18 53-17,1-18-15,-54 54 16,1 69 0,34 1-1,1-53 1,0 0-1,17-71 1,18-17 0,0-36 15,0 0-31,18-17 16,35-18-1,53-35 1,-18 35-1,-53 18 17,-17 17-17,-107 53 17,37 1-17,34-19-15,-35 36 16,53-17-1,0-1 1,35 0 0,53-35-1,-52 0-15,17 0 16,-36 0-16,71 0 16,-35 0-1,-35 0 1,-36 0-1,-35 0 1</inkml:trace>
  <inkml:trace contextRef="#ctx0" brushRef="#br0" timeOffset="59275.31">1182 6368 0,'0'0'0,"0"-18"0,-35-35 31,35 35-31,-18 18 15,18 18 1,0 35 0,0 106-1,0-36 1,0 36 0,0-36-1,0-34 1,35-1-1,-17-88-15,35 0 32,0 0-17,52-53 1,-16-18 0,34-87-1,-105 122-15,35-52 16,-36 35-16,1-141 15,-18 88 1,0 36 0,0 52-1,-35 106 17,35-52-32,0 87 15,0 36 1,0-53-1,17 0 17,36-54-17,-17-34 1,-19-18-16,54 18 16,-18-36-1,17-52 1,-17 17-1,18-71 1,-54 18 0,-17 71-1,-17 106 17,17 17-17,0-71-15,0 54 16,0 17-1,35-53 17,0 1-17,-35-19 1,-17-17 15,-19-35-15,19 35-16,-19-18 15,1 1 1,35 34 31,0 1-47,0 17 16,18-17-16,52 0 15,36-1 1,0-17-1,53-17 17,-36-19-17,36-52 1,-89 0 0,-17-18-1,-53 18 1,0 53-1,-35 17 1,17 18-16,-34 53 16,34-35-16,-17 52 15,17 54 1,18-54 0,53 1-1,17-18 1,36-18-1,-70-35 1,87 0 0,89 0-1,-1-35 1,-87-18 0,-1-35-1,-87 70-15,-19-35 16,-17 35-16,0-105 15,-53 70 1,-35 18 0,-18 52-1,36 36 1,17 35 0,35-70-16,1 53 15,17 17 1,35-53-1,35-17 17,-17-18-17,71-18 1,-36-52 0,-35-1-1,0-53 1,-18 1-1,-35-36 1,0 53 0,0 54-1,-18 52 1,1 52 0,-1 90-1,18-19 1,0 36-1,0-124 1,0 53 0,35 0-1,18-52 1,0-36 0,35 0-1,-35-18-15</inkml:trace>
  <inkml:trace contextRef="#ctx0" brushRef="#br0" timeOffset="60474.74">5256 6914 0,'-17'18'0,"-1"-18"16,53-18-16,-70 54 0,53-36 31,-1-18-15,54-17-1,52-53 1,-105 70-16,35-35 16,-18 18-16,36-106 15,-54 17 1,-17-17 0,-35 35-1,-18 71 1,36 35-1,-72 35-15,36 71 16,1 88 15,52-18-15,0 1 0,0-71-1,0-89-15,35 54 16,-18-71-16,72 35 15,17-35 1,17-53 0,0-17-1,-70-18 1,-35-36 0,-18 71-1,-53 53 1,18 18-1,0 35 17,35 17-17,17-52 1,54-18 0,-1 0-1,18-18 1,1-35-1,-36 18 1,-36 0 0,1 35-1,-36 70 17,1-52-17,17 0-15,0-1 0,-18 54 16,18-18-1,35-36 17,36-17-17,17 0 1,35-70 0,1-1-1,-54 1 1,-52-1-1,-18 53 1,0 36 15,0 0-15,0-1-16,-18-17 0,1 18 0,-18 53 16,35-54-16,-36 124 15,19-17 1,17 123-1,0 17 17,17-34-17,-17-19-15</inkml:trace>
  <inkml:trace contextRef="#ctx0" brushRef="#br0" timeOffset="60723.84">6615 8572 0,'0'18'16,"0"17"-1,-53 36 1,-18-71-1,36 0 1,17-18-16,-35-52 16,0-142-1,36 18 1,17-106 0,300 970-16,-600-1410 0,353 528 15,0 18 1,70 0-1,-88 159 1,53-71 0,18 0-1,-53 35-15</inkml:trace>
  <inkml:trace contextRef="#ctx0" brushRef="#br0" timeOffset="61890.42">6667 8043 0,'0'36'0,"0"-72"0,0 125 15,-35 140 1,35-194-16,0 18 16,0 88-1</inkml:trace>
  <inkml:trace contextRef="#ctx0" brushRef="#br0" timeOffset="64657.24">8467 6121 0,'0'-18'0,"0"36"0,0-18 31,0 17-15,0 1-16,-36 70 16,19-53-16,-54 142 15,1-36 1,-19 35-1,19-87 17,17-19-17,18-52 1,35-36 0,0-70-1,17-18 1,1 0-1,35-35 1,-35 123-16,-1-17 16,36 53-1,0 70 1,-18 0 0,1 36-1,-1-54 1,18 1-1,53-71 17,-36 0-17,71-71 1,-35-17 0,-18-53-1,-70-18 1,-18 18-1,-71 18 1,-17 70 0,-53 35-1,0 36 1,70 52 0,54-52-16,-36 123 15,53-18 1,0 36-1,70-53 17,19-53-17,52-35 1,-106-18-16,106 0 16,53-53-1,-35-18 1,-71 1-1,-53-19 1,-35-16 0,-35 69-1,17 36-15,-35 0 16,1 36 0,16 69-1,36 19 1,0-54-1,53 19 17,0-72-17,35-17 1,1-17 0,-19-36-1,18-18 1,-17-35-1,-71 89-15,17-54 16,1 1 0,0 52-1,-18 88 17,0-52-17,0 53-15,0 17 16,0-18-1,17-17 17,54-35-17,-18-18 1,-18 0-16,36-18 16,-54 1-16,72-54 15,-37 1 1,1-19-1,-17-16 1,-19 69 0,-17 19-1,-17 87 17,17-52-17,-18 52-15,18 1 16,0 17-1,18-70 1,35 17 0,-36-35-16,54 18 15,17-18 1,0-36 0,0-17-1,-35-35 1,-35 0-1,-18 0 1,-18 35 0,-17 53-1,0 35 1,-1 18 0,19 53-1,17-71-15,0 53 31,0-35-31,53-17 32,35-36-17,0 0 1,53-71 0,-53 1-1,1-54 1,-19-17-1,-52 53 1,-18 0 0,0 70-1,-36 18 1,1 53 0,18 17-1,-19 54 1,19 17-1,17-53 1,0-53 0,35 36-1,35-18 1,1-53 0,35 0-1,-36-35 1,19-36-1,-72 53-15,19-70 16,-19 18 0,-17 52-1,0 71 17,0-35-17,0-1-15,-17 36 0,17-35 0,0 52 16,0-34-1,35-19 1,35-17 15,1 0-15,-1-53 0,-34 36-16,-1-36 15,-17-53 1,-36 0-1,-35 36 1,-53 34 0,18 36-1,0 53 1,35 18 0,35-54-1,1 1 1</inkml:trace>
  <inkml:trace contextRef="#ctx0" brushRef="#br0" timeOffset="65273.84">12030 6421 0,'0'-18'0,"0"36"0,0-54 16,0 72 15,0 105-16,0 0 1,0 88 0,0-158-16,-18 123 15,0 88 1,-17 0 0,-18-17-1,36-89 1,-1-17-1,0-106 17,18-141-1,0 52-31,36-87 16,-1-54-1,0-17-15</inkml:trace>
  <inkml:trace contextRef="#ctx0" brushRef="#br0" timeOffset="65607.14">12065 6791 0,'0'0'0,"0"-71"0,0 36 0,0-35 16,35-36 0,53 35-1,54 36 1,-1 53-1,-53 34 1,-88 72 15,-35-18-15,17-71-16,-53 0 16,54 1-16,-124 17 15,52-18 1,54-35-1,53 0 17,-1 0-32,36-18 15,-35 1-15,17-1 16</inkml:trace>
  <inkml:trace contextRef="#ctx0" brushRef="#br0" timeOffset="65974.16">12700 6791 0,'18'0'16,"-36"0"-16,36-18 0,-1 18 0,1 0 0,0-17 15,34-19 1,19-17 0,-53-17-1,-18 17 1,0 35-16,-18 1 15,-17 17 1,-36 53 0,18 52-1,53-34 1,0 17 0,18-35-1,0-35-15,52-18 16,18 0-1,-17 0 1,17-35 15,-53-18-31</inkml:trace>
  <inkml:trace contextRef="#ctx0" brushRef="#br0" timeOffset="66340.67">13176 6667 0,'0'0'15,"36"-35"-15,-1-35 16,18-1-1,0 53 1,17 1 0,1 52-1,-54-17-15,1 70 16,0 18 0,-18-36-1,0 1 1,-18-53-1,0-18 1,18-71 31,0 18-31,53-53-1,-17 18 1,34 0-1,-35 70-15,18 1 16,18 17 0,-53 0-16</inkml:trace>
  <inkml:trace contextRef="#ctx0" brushRef="#br0" timeOffset="66756.67">14305 6491 0,'18'-18'0,"-36"36"0,53-36 0,-35 1 16,0-1-16,0 1 31,-17 17-31,-54 0 16,36 0-16,-36 17 15,-17 36 1,88-18-1,0 18 1,18 0 0,52-35-1,-52-1-15,70 19 16,-35-1 0,-35 0-1,-18-17 1,-36 17-1,19-35 1,-54 18-16,54-18 16,-72 0-1,1 0 1,35-18 0,53-35-16</inkml:trace>
  <inkml:trace contextRef="#ctx0" brushRef="#br0" timeOffset="68923.5">15840 6421 0,'0'-36'0,"0"72"16,17-89-16,-17 0 16,0 70 15,0 1-31,0 35 15,0-18-15,-17 71 16,17-71 0,-18 71-1,0-71-15,1 54 16,-1-19 0,18-52-1,0-36 16,18 18-31,52-70 16,-17-19 0,35 1-1,-17 18 1,-53 70 0,-1 53-1,1-36-15,0 89 16,-1-35-1,18 17 1,36-35 15,0-53-15,-1 0 0,36-36-1,-71 36-15,53-70 16,-35-18-1,0-36 1,-53 18 0,0 71-1,0 106 17,0-54-17,-17 71-15,-1 18 16,18-35-1,0-18 1,88-18 15,-35-35-15,53-35 0,17-18-1,1-53 1,-89 0-1,-35 71-15,18-106 16,-18 35 0,-18 88-1,-35 36 1,0 88 0,18 35-1,17-35 1,18-89-16,0 89 15,0-53 1,0-35 15,18-18-15,35-18 0,-35 18-16,52-70 15,-35 17 1,36 0-1,-36 35 1,-35 53 0,18 36-1,0-36 1,-1-17-16,36 17 16,18-17-1,17-18 1,35-18-1,-34-17 1,-54 17-16,53-70 31,-35 0-15,-35 17 0,-18 89 15,0 0-31,-18 34 15,18-34-15,0 35 16,0-35-16,0 35 16,35-36-1,36-17 1,17 0 0,35-35-1,-87 17-15,70-70 16,-54 0-1,1-71 1,-17 18 15,-36 71-15,0 52 0,-18 18-16,-35 18 15,35-1-15,-17 71 16,18 53-1,-1-35 1,18 18 0,53-36-1,53-35 1,17-35 0,18-18-1,0-71 1,-35 0-1,-53-34 1,-35-1 15,-36 70-15,-52 54 0,-1 88-1,53-18 1,18 18-1,18-35 1,-18-54-16,88 1 16,36-18-1,-19 0 1,54-35 0,-35-36-1,-36-35 1,-88 53-1</inkml:trace>
  <inkml:trace contextRef="#ctx0" brushRef="#br0" timeOffset="69205.53">17392 6456 0,'-18'0'0,"1"17"0,-1 1 0</inkml:trace>
  <inkml:trace contextRef="#ctx0" brushRef="#br0" timeOffset="71090.21">3369 8819 0,'0'0'0,"0"-17"0,53-54 32,-53 54-32,0-36 15,-18 17 1,-70-17 0,0 36-1,53-1-15,-54 18 16,54 0-16,-88 0 15,52 53 1,-17 53 15,70 17-15,18 36 0,36-53-1,-36-88-15,70 52 16,-17-70-1,35-17 1,0-72 0,-17 1-1,70-106 1,-88 88 0,-18-52-1,-35 52 1,0 0-1,-35 88 1,17 18 0,18 18-1,-17 0-15,-1 123 16,18-36 0,0 72-1,0-54 1,35 1-1,18-54 1,35-70 0,18-35-1,-17-18 1,-1-17 0,-35-36-1,-36 53 1,-17 35-16,0-17 15,0 53 32,0-1-47,0 19 16,0 16 0,0 54-1,0-53 1,71 0-1,17-53 1,-17 0 0,17-53-1,-35 0 1,-36 36-16,36-72 16,-53 1-1,-17 18 1,-54-36-1,-17 53 1,17 53 15,54 0-31,-54 53 16,53 17 0,18 54-1,0-18 1,53-36-1,18-34 1,-53-36-16,52 0 16,36-53-1,35-18 1,-35 1 0,0-19-1,-71 19 1,-35 105 15,-18 36 0,1-54-31,17 71 16,0-17 0,0-53-16,0-1 15,53-17 1,-18 0-1,18-17 1,-36-54 0,-17 18-16</inkml:trace>
  <inkml:trace contextRef="#ctx0" brushRef="#br0" timeOffset="71273.69">4762 8343 0,'0'-17'0,"-17"17"32,17 17-1,0 1-15,35-1-1,0 1-15</inkml:trace>
  <inkml:trace contextRef="#ctx0" brushRef="#br0" timeOffset="71755.58">5151 8590 0,'0'18'0,"0"-36"0,0 53 15,0-17-15,0 17 0,0 18 16,0-35-16,0 52 15,0 19 1,0-54 15,-18-17-15,0-18 0,18-18-1,0-35 1,0-35-1,53 0 1,35-18 0,1 35-1,34 36 1,36 70 0,-89 36-1,-34 17 1,-36 18-1,0-36 1,-36-17 15,19-35-31,17 0 16</inkml:trace>
  <inkml:trace contextRef="#ctx0" brushRef="#br0" timeOffset="72589.96">6438 8608 0,'0'0'0,"-88"-18"31,70 18-31,1 0 0,-19 0 15,1 35-15,-88 18 16,34 53 15,54-53-15,35 18 0,35-54-1,1-17-15,17-17 16,53-36-1,-18-18 1,-53 18 0,0 18-1,-35 17 1,0 54 15,0 69-15,-17 19-1,-1 52 1,18-140 0,0 122-1,0 72 1,0 52 0,53 18-1,-35-71 1,17 53-1,-35-52 1,0-178-16,0 72 16,-35-71-1,-54-53 1,-34-18 0,-1-52-1,-70-89 1,-70-176-1,158 88 1,106-124 15,106 36-15,35 141 0,71 0-1,-18 53 1,-159 123-16,88-52 15,36-18 1,-71 52 0</inkml:trace>
  <inkml:trace contextRef="#ctx0" brushRef="#br0" timeOffset="74874">8872 8449 0,'0'0'0,"0"-18"0,-17 18 32,-1 18-17,0 35 1,1-35-16,-1 87 15,-35 37 1,18-37 0,-18 19-1,18-54 1,52-87 15,54-54-15,-18-17-1,-18 53 1,53-71-16,18-18 16,-35 71 15,-54 36-31,36 17 16,-35 35-1,-18 71 1,18 35-1,17-53 1,-35-70-16,70 70 16,1-88-1,0 0 1,34-70 0,19-36-1,-36 0 1,-35-35-1,-53 105-15,0-87 16,-35 52 15,-1 36-15,1 53 0,0 88-1,17-71-15,18 106 16,0-35-1,0 17 1,53-70 0,35-35-1,36-18 1,-89-18-16,71-17 16,35-53-1,-35-36 1,-53 36-1,-36-35 1,-17 17 0,0 88-1,-17 36 17,17-1-32,-18 19 0,18-19 15,-35 72 1,0 34-1,-1 18 1,36-123-16,-17 35 16,17-36-16,0 36 15,35-53 17,-35-17-32,53-19 15,-18-34 1,-17 35-16,17-1 15,-17 19 1,17 17 15,-17 17-15,-18 36 0,35 18-1,18-1 1,17-52-1,1-18 1,-1 0 0,19-53-1,-1-35 1,-53 70-16,0-52 16,18-36-1,-17 53 1,-36 70 31,0 1-47,0 17 0,0-17 15,-18 53 1,18 17 0,18-18-1,70-34 1,-18-36-1,54 0 1,-107 0-16,89-53 16,-53 0-1,0-35 1,-18-18 0,-35 0-1,18 0 1,-18 36-1,-18 70 1,1 35 0,-36 53 15,35 0-15,18 36-1,0-107-15,0 89 16,53-53-1,0 0 1,35-35 0,0-18-1,36-18 1,-1-70 0,-52 17-1,-71 1 1,0 17-1,-18 53 1,-35 17 0,36 1-1,-1 17 1,0-17-16,18 35 16,0 17-1,71-17 1,0-35-1,17-18 1,18 0 0,-89-18-16,71-35 15,-52 1 1,-19-37 0</inkml:trace>
  <inkml:trace contextRef="#ctx0" brushRef="#br0" timeOffset="75143.48">11606 8467 0,'18'0'47,"0"0"-47,17-18 16,35 0-1,-17 1 1,-35-19 0,-18 19-1</inkml:trace>
  <inkml:trace contextRef="#ctx0" brushRef="#br0" timeOffset="75356.17">10954 8308 0,'-18'0'16,"36"0"-16,-54 0 0,1 0 15,18 0 1,-1 0 0</inkml:trace>
  <inkml:trace contextRef="#ctx0" brushRef="#br0" timeOffset="75892.33">13547 8184 0,'-18'0'0,"0"0"15,18 18 1,-17 0-16,-1 17 16,18-17-16,-35 140 15,0-52 1,-1 53-1,19-36 1,-1-70 0,18-17-1,0-54 17,0-53-17</inkml:trace>
  <inkml:trace contextRef="#ctx0" brushRef="#br0" timeOffset="76505.84">13300 8326 0,'0'-36'16,"0"72"-16,0-89 0,0 35 0,0 0 16,53-35-1,35-17 1,-53 70-16,53 0 15,18 0 1,0 53 0,-71 35-1,-52 35 1,-72-17 0,72-88-16,-54 35 15,18-18 1,36-35-1,34-18 32,19 1-47,-19 17 16,54-18 0,17 18-1,18 0 1,-36 35-1,-34 54 1,-36-1 0,-124 0-1,-17-17 1,35-36 0,-53-17-1,36-18 1,52-18-1,54 18 1,-18-53-16,35 0 16,17 18-1,89 0 17,-53 17-32</inkml:trace>
  <inkml:trace contextRef="#ctx0" brushRef="#br0" timeOffset="77322.07">14287 8520 0,'-17'0'31,"-1"0"-31,-70 52 16,35-16-1,0 52 1,53 0 0,0-35-1,0-35 1,0-1 0,0 1-16,35-18 31,-17-18-16,0-35 1,-18-17 0,0 52-16,70-88 15,1 36 1,35-1 0,17 36-1,-52 35 1,-1 53-1,-70-35-15,0 70 16,0-18 0,-35 19-1,0-19 17,-1-52-17,1-18 1,35-18-1,0-35 1,71-17 0,-1-36-1,-17 35 1,18-17 0,-54 70-1,1 18 1,-36 71-1,1-18 1,-19 53 0,36 0 15,0-89-31,0 54 16,53-18-1,18-36 1,-1-17-1,36-53 1,-70 36-16</inkml:trace>
  <inkml:trace contextRef="#ctx0" brushRef="#br0" timeOffset="80392.09">15946 8184 0,'0'0'0,"-18"0"0,0 0 0,1-17 0,-1 17 15,0 0-15,1 0 16,17 35 0,0 36-1,35-18 1,53-1 0,89-52-1,-54 0 1,53-52-1,-87 16 1,-19-34 15,-70-18-15,0 70-16,-17-53 16,-54 54-1,18 34 1,-17 89-1,-1 71 1,18-54 0,-18 71-1,54-53 1,-1-70 0,18-1-1,-17-52 1,-1-18-16,-17 0 15,-18-53 1,0-18 15,-18-34-31,36-1 32,35 70-17,0 54 16,53 70-15,-18-52-16,0 17 16,18 17-1,53 1 1,18-54 0,-89-17-16,88 0 15,19-17 1,-19-54-1,-35 1 1,-35-19 0,-53-17 15,0 54-15,-18 52 15,1 17-31,-1 18 15,-17 54 1,17-19 0,18 18-1,0-70-15,53 35 16,0-35 0,18-18-1,35-36 1,-36-17-1,54-52 1,-36 16 0,-71 36 15,-17 36-15,-17 17-1,-1 35 1,18 0-16,-18 36 15,18 0 1,36-19 0,-1-16-1,-17-36 1,-18-18 15,0 0-15,-36 1-1,1-18-15,0 35 16,17 17 15,18 1-15,35 17 0,18 0-1,18-35 1,35 0-1,0 0 1,-1-35 0,-16-35-1,-36-19 1,-36-52 0,18 35-1,-17-35 1,-18 53-1,-18 159 17,-34 52-17,34-17 17,18 17-17,0-17 1,0-88-16,0 35 15,53-18 1,35-17 0,-35-18-1,53-36 1,-18-16 0,-35-19-1,-35 53-15,-1-35 16,-17 71 31,0 0-47,0 17 15,0-17 1,0 35 0,35-1-1,18-34 1,36-18-1,-19 0 1,-35-53 0,1-17-1,-36 52-15,17-53 16,-17 18 0,-17 71 15,17 0-31,-36 17 15,-17 71 1,18-53 0,35-36-1,0 1 17,18-36-1,-1 1-31,19-18 15,-19 17-15,19-35 16,34-18 0,1 36-1,-36 35 1,-17 0 0,-18 71-1,0-18 1,53 0-1,35 17 1,18-35 0,52-17 15,-122-18-31,87 0 16,-105 0-16,70-35 15,0-36 1,-35-35-1,-35 18 1,-18-18 0,-71 89-1,54 17-15,-72 17 16,-34 54 0,35 17-1,52-17 1,36-18-1,0-36-15,53 1 16,18-18 0,52-18 15,-34-35-15,-37 0-1,1-17 1,-35 52-16,0 0 15,-18 1 1,-36 34 15,-17 54-15,36-36-16,17 71 16,-18 18-1,18-71-15,0 141 16,0 17-1,0 1 1,0-36 0,0 36 15,0-159-31,-17 106 16,-36-54-1,-36-16 1,-16-19-1,-1-52 1,53-18 0,35 0-16,1-18 15,-1 1-15,0-54 16,1-17 0,17-71-1</inkml:trace>
  <inkml:trace contextRef="#ctx0" brushRef="#br0" timeOffset="80673.21">18768 8079 0,'0'0'0,"-18"0"0,18-18 16,-35 0-1,17 1 1,1 17 15,-1 0-15,-53 17-1</inkml:trace>
  <inkml:trace contextRef="#ctx0" brushRef="#br0" timeOffset="80905.48">17304 8467 0,'0'0'15,"-18"0"-15,0 0 0,18 17 0,-17-17 16,123 0 15,-18 0-15,-53 0-16,106-17 16,36-36-1,-89 35 1</inkml:trace>
  <inkml:trace contextRef="#ctx0" brushRef="#br0" timeOffset="81438.74">20479 7849 0,'0'0'15,"17"0"1,-17-17 124,0-1-140,0 0 32,0 36 15,-17 0-47,17-1 15,-18-17-15,18 18 0,-18 17 16,-17 18-1,18-18 1</inkml:trace>
  <inkml:trace contextRef="#ctx0" brushRef="#br0" timeOffset="81688.28">20779 7779 0,'17'0'16,"-34"0"-16,52 0 0,-35 17 31,-35 19-15,17-19-16,0 36 15,1-18 1,-36 1-1,35-19-15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2-20T01:45:12.43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5486 459 0,'0'-18'0,"0"36"0,0-54 15,-36 1 1,36 17 0,0 1-16,0-1 15,0 36 16,0-1-15,0 1-16,-17 53 16,-19 52-1,1-17 1,0 35 0,17-106-16,1 18 15,17 35 1,0-70-1,0-36 32,0 1-47,17-1 0</inkml:trace>
  <inkml:trace contextRef="#ctx0" brushRef="#br0" timeOffset="412.97">5450 494 0,'0'-18'0,"0"36"0,0-53 16,18-18 0,0 35-16,17 0 15,53-17 1,-17 17-1,35 18 1,-89 18-16,36 35 16,-18 71-1,-35-36 1,0 53 0,0-53-1,-17 0 1,-19-35 15,19-35-15,-18-18 15,35-18-15,-18 0-16,18 1 0</inkml:trace>
  <inkml:trace contextRef="#ctx0" brushRef="#br0" timeOffset="696.24">5292 758 0,'0'0'0,"70"0"15,-70-17 1,18 17-16,52 0 16,19 0-1,-72 0-15,71-18 16,-35 18 0,-35 0-1,17 0 1,-17 0-16</inkml:trace>
  <inkml:trace contextRef="#ctx0" brushRef="#br0" timeOffset="1447.8">6421 811 0,'0'0'0,"0"-17"0,17 17 0,-17-18 15,0 0 1,0 1 0,-17-1-1,-1 1-15,-53-1 16,18 0-1,-35 18 1,35 36 0,-35 52-1,70-18 1,1-34-16,-1 52 16,18-18-1,0-17 1,18-35 15,35-18-15,17 0-1,19-71 1,-19 18 0,1-70-1,-18 17 1,-1-35-1,-16 53 1,-19-53 0,-17 123-1,0 0 1,-35 54 0,0 52-1,0 35 1,-1 18 15,19 1-15,17-54-1,0-18 1,0-52 0,70 0-1,-52-18-15,17 0 16,-17 0-16,-1 0 0</inkml:trace>
  <inkml:trace contextRef="#ctx0" brushRef="#br0" timeOffset="1930.26">6632 811 0,'0'0'32,"0"-53"-32,0 36 0,0-1 15,53 1 1,0 17 0,-35 0-16,70 0 15,-35 17 1,0 71-1,-36-35 1,1 53 0,-18-35-1,0-1 1,0-52 0,0 0-1,0-36 32,18-35-31,35-18-1,-18-17 1,35-35 0,-17 52-1,-35 54-15,0-19 0</inkml:trace>
  <inkml:trace contextRef="#ctx0" brushRef="#br0" timeOffset="1979.9">7302 635 0,'0'0'16,"-17"0"0</inkml:trace>
  <inkml:trace contextRef="#ctx0" brushRef="#br0" timeOffset="2813.06">7726 970 0,'0'0'0,"17"-18"0,19 1 32,-19-1-32,1 1 0,0-1 15,17-35 1,-35 35-16,0-35 15,0 1 1,-53-1 0,-18 53-1,-17 0 1,0 53 0,18 35-1,52 0 1,18 0 15,0-17-15,35-36-1,18-35 1,-35 0-16,70 0 16,-18-35-1,36-36 1,-35 1-1,-18-19 1,-53 54-16,0-18 16,0 18-1,0 17 1,0 54 0,0 34-1</inkml:trace>
  <inkml:trace contextRef="#ctx0" brushRef="#br0" timeOffset="3447.85">7973 1058 0,'17'36'32,"-17"-19"-32,18 1 0,17-18 15,36 0 1,-212-71-16,300 142 0,-107-71 16,37-53-1,-19-35 1,-35-18-1,-35 18 1,0 17 0,0 54-1,0 87 17,0-52-17,0 52-15,0 18 16,0 1 15,-35-1-15,35-53-1,-17-35-15,17-17 47,0-1-47,0-17 16,35-71-1,18 0 1,-36 71-16,72-71 16,-54 88-16,88-35 15,18 36 1,-52 34 0,-36 89-1,-53-35 1,-18 70 15,-17-71-15,17-17-1,0-35 1,18-36 15,0 1-15,36-19-16</inkml:trace>
  <inkml:trace contextRef="#ctx0" brushRef="#br0" timeOffset="3779.62">9366 406 0,'0'-18'0,"0"0"31,0 36-15,0 0 0,0-1-16,-17 54 15,17-53-15,-18 52 16,0-52-16,-17 123 16,17-18-1,1 1 1,-1-54-1,18-34 1,18-19 0,17-17-1,18-53 1,-35 36 0</inkml:trace>
  <inkml:trace contextRef="#ctx0" brushRef="#br0" timeOffset="4068.86">9225 688 0,'-18'0'0,"36"0"0,-18 0 47,18 0-47,35 0 15,35 0 1,-18 0 0,-17-18-1,-35 18-15,0 0 16,-1 0-16</inkml:trace>
  <inkml:trace contextRef="#ctx0" brushRef="#br0" timeOffset="4780.14">9948 988 0,'18'0'0,"-36"0"0,71 0 15,-35-18 1,0-17-16,-1 0 16,1-36-1,-18 18 16,0 35-31,-71-52 16,1 52 0,-36 1-1,-18 17 1,54 53 0,-1 35-1,36 0 1,35-53-16,-18 71 15,18-35 1,0-18 0,53-53-1,53 0 1,-88 0-16,70-36 16,35-34-1,-34-1 1,16-35 15,-52 0-15,-35 54-1,-18 34-15,18 53 32,-54 36-17,19-54-15,-1 72 16,0-1-1,18 0 1,0-17 0,53-54-1,18-17 1,35 0 0</inkml:trace>
  <inkml:trace contextRef="#ctx0" brushRef="#br0" timeOffset="5546.16">10901 758 0,'0'-17'0,"0"34"0,0-52 16,0 18-16,-18-1 16,18 0-16,-17 18 0,-36 0 15,-36 0 1,1 18-1,35 35 1,-35 53 0,53-36-1,17 18 1,18-17 0,53-53-1,18-18 1,-1-18 15,18-53-15,-17 1-1,-53 52-15,35-70 16,-53 70-16,17-52 16,1 35-1,-18 17 1,-18 0-1,18 54 1,0 34 0,-35 36-1,17 53 1,18-18 0,0 35-1,36-17 1,16 53 15,-52-159-31,53 141 16,-35-71-1,-36-17 1,-70-36 0,18-52-1,34-18-15,-52 0 16,53 0-16,-71-18 15,18-17 1,17-35 0,71-19-1,0 19 1,71-107 0,-18 107-1</inkml:trace>
  <inkml:trace contextRef="#ctx0" brushRef="#br0" timeOffset="6396.23">11324 882 0,'0'-18'16,"18"1"0,-1 17-1,1 0-15,-18-18 0,35-17 16,1-1 0,-1 1-1,-35 0 1,0 17-1,-35 18 17,-18 18-17,53 0-15,-18 17 16,-17 71 0,17-18-1,18 0 1,0-70-16,0 17 15,53-35 1,0 0 0,53 0-1,0-71 1,-18 1 0,71-71-1,-89 70 1,-17-17 15,-53 70-15,-18 1-1,-34 17 1,34 17-16,-17 54 16,-1-1-1,36-17 1,36 18-1,17-18 1,17 17 0,-35 1-1,-35-18 1,0-35 0,-53-1-1,18 1 1,0-18-1,17 0 1,-35 0 0,36 0-1,-36 0 1,35 0-16</inkml:trace>
  <inkml:trace contextRef="#ctx0" brushRef="#br0" timeOffset="7495.89">4586 1499 0,'0'0'0,"-18"0"0,18-17 32,18 17-17,53 0 1,-54 17-16,19-17 16,87 18-1,-88-18 1,142 0-16,-36 0 31,70 0-15,1 18-1,123-18 1,-247 0-16,230 0 16,194 0-1,-107 0 1,177 0-1,36 0 1,-142 0 0,177 0-1,-495 0-15,319 0 16,140 0 0,-70 0-1,-159 0 1,53 0 15,-335 0-31,141 0 16,17 0-1,-105 0 1,-124 0 0,-17 0-1,-36 0 48,0 0-63</inkml:trace>
  <inkml:trace contextRef="#ctx0" brushRef="#br0" timeOffset="7615.79">13000 1570 0,'0'35'16,"0"-17"-16,0-36 15,-18 18 17,-88 0-17,71 0-15</inkml:trace>
  <inkml:trace contextRef="#ctx0" brushRef="#br0" timeOffset="9095.58">864 2752 0,'0'-18'47,"0"0"-31,18 1-16,17-54 16,0 1-1,-35 34-15,0-34 16,0-18-1,0 70 17,0 0-17,0 107 17,0-72-32,0 89 15,0 0 1,0 35-1,0-35 1,-35 0 0,18-36-1,17-52-15,-18 35 16,-17 0 0,-18-36 15,35-17-16,-17 0-15,-36 0 32,36 0-32,-53-17 15,17 17 1,54 0 15,34 0-15,1-18-16,35-17 15,-18 35-15,71 0 16,53 0 0,-54 0-1,19-18 1,-71 0 0,-35 18-1</inkml:trace>
  <inkml:trace contextRef="#ctx0" brushRef="#br0" timeOffset="9320.9">1517 2928 0,'0'-18'63</inkml:trace>
  <inkml:trace contextRef="#ctx0" brushRef="#br0" timeOffset="10345.78">2787 2452 0,'0'-18'0,"0"36"0,18-71 31,-18 35-31,0 1 16,0 34 0,0 19-1,0-19-15,-18 71 16,-35 53 0,-18 18-1,19-53 1,-54 18-1,35-36 17,18-71-17,36-17 1,-1-17 0,18-54-1,0-17 1,0 0-1,0 70-15,35-105 16,36 34 0,-18 54-1,0 35 1,17 53 0,-17 53-1,0-18 1,18 18-1,-36-53 17,53-18-17,0-35 1,18 0 0,-71-17-16,71-36 15,0-18 1,-53-35-1,-35-17 1,-18-71 0,-71 53-1,53 123-15,-70-70 16,-53 52 0,18 36-1,17 53 1,0 71 15</inkml:trace>
  <inkml:trace contextRef="#ctx0" brushRef="#br0" timeOffset="10495.47">2822 2716 0,'18'18'15,"35"17"1,35 1 0,-17-1-1,-301-159 1,565 248-16,-317-124 0,17 0 15,1 0-15,34 0 16,1-35 0,-54 35-16</inkml:trace>
  <inkml:trace contextRef="#ctx0" brushRef="#br0" timeOffset="11095.85">3810 2611 0,'0'0'0,"0"-18"0,-18 18 31,1 0-15,-54 18 0,36 34-1,17-34-15,-17 53 16,17 17-1,18-18 1,0 1 0,36-36-1,69-17 1,-34-18 0,17-18-1,-17-35 1,-18 0-1,-18-52 17,-35 87-32,0-88 15,-35 0 1,-18 36 0,-53 70-1,35 0 1,36 0-16,-18 70 15,36-52-15,-19 70 16,19 36 0,17-54-1,17 1 1,36-18 0,0-18-1,-18-35-15,36 0 16,-1 0-1,-52 0 1</inkml:trace>
  <inkml:trace contextRef="#ctx0" brushRef="#br0" timeOffset="12227.96">4304 2752 0,'0'-18'0,"0"36"0,0-54 0,18 19 15,-18-1 1,-18 36 15,0 35-15,18-36-16,-17 54 16,-19-1-1,36-34 1,0-1-1,0-17 17,53-18-17,0 0 1,-18-36 0,18-17-1,0-35 1,-17 18-1,-1 17 1,-35 35 0,-35 71 15,35 18-15,0-54-16,0 36 15,0 18 1,17-54 15,36 1-15,18-18-1,-1 0 1,-52-53 0,-1 53-16,1-53 15,-18 0 1,0-17-1,0 17 1,0 17 0,53 1-1,18 0 1,-36 35-16,71-18 16,-18 18-1,-18 18 1,-52 35-1,0 17 17,-18 19-17,0-19 1,0-17 0,-18-18-1,-17-17 1,17-18-16,1 0 31,17-35-15,0-18-1,0 17-15,35 1 16,35-71 0,36 1-1,18 34 1,-1 53-1,-52 54 17,-54 34-17,-17 36 1,-35 0 0,-18-18-1,18-35 1,17-35-1</inkml:trace>
  <inkml:trace contextRef="#ctx0" brushRef="#br0" timeOffset="12828.78">6015 2487 0,'0'0'0,"0"-18"0,17 1 0,-17-1 0,36-52 31,-19 52-31,-17-17 16,18 17 0,-53 106 15,-1 0-16,36-35-15,-35 53 16,0 18 0,17-1-1,18-105-15,0 35 16,36-18 0,34-17-1,1-18 1,-18-18-1</inkml:trace>
  <inkml:trace contextRef="#ctx0" brushRef="#br0" timeOffset="13328.51">6544 2699 0,'0'0'16,"18"-18"-16,-18 0 0,0-17 15,0 18 1,-53 17-1,-35 35 1,35 35 0,0 36-1,17-35 1,19 17 0,17-35-1,17-53-15,89 18 16,-18-18-1,54-18 17,-19-35-17,-70 0 1,-35-35 0,-18 53-16,0-54 15,-71-16 1,0 52-1,-52 53 1,17 53 0,36-1-1,52-16-15,0 70 16,18-36 0,18 18-1,53-52 1,-36-19-1</inkml:trace>
  <inkml:trace contextRef="#ctx0" brushRef="#br0" timeOffset="13761.89">7320 2787 0,'0'-35'0,"0"70"0,0-88 0,0 35 15,0 1-15,-18-36 16,-52 35 0,-18 18-1,0 71 1,35-18 0,0 52-1,35-16 1,18-36-1,53-18 17,-18-35-17,53 0 1,1-53 0,-72 35-16,19-17 15,-19 17-15,54-52 16,-54-36-1,1 53 1,-18 35 0,0 36 15</inkml:trace>
  <inkml:trace contextRef="#ctx0" brushRef="#br0" timeOffset="14461.61">7338 5327 0,'0'-1411'15,"17"1182"1,1-177-16,-53 2664 0,70-4587 15,-70 4446-15,123-4357 0,-70 2222 16,70 1 0,71-1-1,17-17 1,-17-18 0,-36 0-1,-35-35 1,-88-18-1,0 18 1,-17 70-16,-71-17 16,-54 35-1,-16 35 1,34 53 0,54 0-1,34 0 1,36-70-16,0 53 15,71-54 17,17-17-17,36 0 1,-36-17 0,18-54-1,-71 53-15,53-87 16,-17-54-1,-36 0 1,-35 53 0,18 18-1,-18 70-15,0-17 16,-18 53 0,-35 70-1,0 53 1,53-17-1,0 17 1,0-35 15,18-89-31,52 54 16,36-36 0,0-35-1,0 0 1,17-53-1,-87 35-15</inkml:trace>
  <inkml:trace contextRef="#ctx0" brushRef="#br0" timeOffset="15612.32">10142 2469 0,'0'0'0,"18"0"0,0 0 0,-18-88 31,0 71-31,0-1 16,-36 0-1,-34 18 1,-36 0 0,-18 71-1,72-18 1,34-18-16,-35 36 15,53-18 17,35-18-17,36-18 1,35-17 0,0 0-1,-36 0 1,-52 0-1,-36 0 1,-88 0 0,-17 18-1,17 17 1,88-17-16,-88 53 16,89-19-1,17-16 1,0-19-1,88-17 1,18 0 15,-71 0-31,71-17 16,17-19 0,-52 1-1,-18 35 1,-35 0-1,-18 18 1,0-1-16,0 72 16,-36-19-1,-34 36 1,34-18 0,1-35-1,35-18 1,0-52 31,0-1-47,0 1 15</inkml:trace>
  <inkml:trace contextRef="#ctx0" brushRef="#br0" timeOffset="16764.5">11254 2381 0,'-18'18'31,"0"0"-31,18-1 15,0 1-15,0 17 16,0-17-16,0 17 16,71 0-1,-18-35 1,70 0 0,-17-53-1,-18 0 1,-70 36-16,35-54 31,-36 18-15,-17 0-1,-52 18 1,16 35 0,-17 18-1,53-1-15,-35 72 16,0 52-1,17 0 1,1-18 0,-1-17-1,0-35 1,18-54-16,-17 36 16,-19-53 15,19 0-16,-19 0-15,-34-53 16,17 0 15,-18-35-15,54 71 0,17 52 15,35 18-16,0-18-15,1 0 16,-19-17-16,36 17 16,53-35-1,0 0 1,-18 0 0,18-35-1,-18-36 1,-70 54-1,17-36-15,0-35 32,-17 70-17,-18 53 17,0-17-32,-18 17 15,18-17-15,-35 52 16,0-17-1,17-35 1,0 0 0,-17-18 15</inkml:trace>
  <inkml:trace contextRef="#ctx0" brushRef="#br0" timeOffset="17828.06">11818 2928 0,'35'-35'15,"-17"17"1,17-17-16,-123 123 0,300-282 15,-177 176 1,71-17-16,-18 35 31,0 18-15,-70 35 0,-18 35-1,0-18 1,0-17-1,0 0 1,35-35 0,53-18-1,1 0 1,-19-53 0,18-18-1,0-34 1,-35-1-1,-53 18 1,-88 105 31,71-17-47,-19 53 16,1 35-1,35 18 1,0-53-1,0 0 1,35-53 0,-17 0-1,-18-18 32,0-17-47,-18 0 16,1 17-1,-1 18 1,0 18 15,18 17-15,0-17-16,0 17 16,53 0-1,35-17 1,18-18-1,0 0 1,71-35 0,-89-18-1,0-53 1,0-18 0,-70 1-1,17-36 1,-35 124-1,0-36-15,0 36 16,0 53 15,-35 88-15,17 35 0,-17-18-1,-18 1 1,53-89-16,-18 35 15,18 1 1,18-36 0,35-35-1,35 0 1,18-35 0,-36-18-1,-17-18 1,-53 54-1</inkml:trace>
  <inkml:trace contextRef="#ctx0" brushRef="#br0" timeOffset="18076.8">13458 2628 0,'-17'0'0,"34"0"0,-69 0 0,34 0 15,-17 0 1,52 18 15,36-1-31,18-17 16,17 0-1,-35 0 1,0-17 0,-36-1-1</inkml:trace>
  <inkml:trace contextRef="#ctx0" brushRef="#br0" timeOffset="18222.91">14270 2928 0</inkml:trace>
  <inkml:trace contextRef="#ctx0" brushRef="#br0" timeOffset="18644.28">14287 2910 0,'0'0'0,"0"-17"16,36-19 0,-36 19-16,17-54 15,-17-35 1,0 36-1,-35-1 1,-35 71 15,34 0-31,-87 36 16,17 52 0,18 35-1,53 1 1,35-36-1,17-53 1,1-17-16,52 0 16,-52-18-16,88 0 15,17-18 1,-17-35 0,-18-18-1,-17-17 1,-53 53-16,17-71 15,-18 18 1,1 70 15,-53 18-15</inkml:trace>
  <inkml:trace contextRef="#ctx0" brushRef="#br0" timeOffset="19360.8">14446 2769 0,'0'36'15,"0"34"1,0 18-1,53-35 1,0-35 0,35-18-1,-282-265-15,406 530 0,-142-265 16,19-35 0,-19-71-1,-17 18 1,18-89-1,-36 18 17,-17 54-17,-18 52 1,-71 141 15,71-53-31,-35 71 16,17 17-1,0 19 1,18-54 0,0-71-16,36 72 15,52-54 1,-17-35 0,34 0-1,-16-35 1,-72 17-16,124-70 15,-17-36 1,-54 1 15,-17-54-15,-53 107 0,0 35-1,-53 52 1,18 1-16,-36 105 15,19 1 1,34 35 0,18-54-1,35-52 1,36-17 0,-36-36-16,36 0 15,52 0 1,1-36-1,-36-17 1,-18 0 0</inkml:trace>
  <inkml:trace contextRef="#ctx0" brushRef="#br0" timeOffset="20676.68">917 4427 0,'-17'0'16,"-1"-17"15,18-1-16,0 0-15,0-34 16,0 16 0,18-17-1,-1 53-15,1-17 16,-1 17-16,19 0 16,-36 17-16,35 72 15,0 16 1,-35 36-1,-35-17 1,-71 35 0,0-53 15,53-71-31,-70 18 16,-36-36-1,89-52 1,17-71-1,35 0 1,18 18 0,0 71-16,71-36 15,-1 53 1,18 0 0,36 88-1,-36-18 1,-70-34-1,52 34-15,-52-34 16,17 16-16,0 19 16,-17-53 15,17-18-15,-35-18-1,36 0-15</inkml:trace>
  <inkml:trace contextRef="#ctx0" brushRef="#br0" timeOffset="20889.4">1482 4762 0,'0'-17'78,"17"17"-62</inkml:trace>
  <inkml:trace contextRef="#ctx0" brushRef="#br0" timeOffset="21286.48">3069 4163 0,'0'0'0,"0"-18"0,-17 0 16,17-52 0,0 52-16</inkml:trace>
  <inkml:trace contextRef="#ctx0" brushRef="#br0" timeOffset="21477.98">3016 4904 0,'0'17'15,"0"-34"16,0-1-15,0 0-16,18-35 16</inkml:trace>
  <inkml:trace contextRef="#ctx0" brushRef="#br0" timeOffset="21860.59">2981 4357 0,'-18'-18'0,"36"36"15,-53-53-15,35-1 0,-18 19 0,18-36 16,0 17 0,0-52-16,71 18 31,52-1-15,36 53-1,-36 54 1,18 122-1,-141-69 1,-17 17 0,-36-54-1,18-16 1,-18-19 0,17-17-1,19 0 1,-19 0-1,19 0 1,17-17 0</inkml:trace>
  <inkml:trace contextRef="#ctx0" brushRef="#br0" timeOffset="22344.62">3104 4216 0,'0'-18'16,"0"36"-16,0-54 0,-35-17 31,35 71 0,0 0-31,0 88 16,0-71-16,0 88 15,0 54 1,-17-36 0,-19 35-1,1-70 1,0-35 0,35-54-16,0-34 46,0-1-46,53-70 16</inkml:trace>
  <inkml:trace contextRef="#ctx0" brushRef="#br0" timeOffset="23110.84">3510 4568 0,'0'-17'15,"35"-54"1,-17 71-16,0-17 16,35-1-1,52 18 1,-34 0 0,35 71-1,-53-1 1,-36-52-16,-17 88 15,-17-36 1,-54 18 0,18-52-1,36-19 1,-1-34 0,18-19-1,18 19-15,35-72 16,-1 37-1,1-1 1,18 0 0,-1 17 15,-52 19-31,70-18 16,-17 35-1,-53 0 1,-18 17-1,0 18 1,0 36 0,0-53-16,0 35 15,0 35 1,0-53 0,0-17-1,0-36 32,-18 0-47,18 1 16</inkml:trace>
  <inkml:trace contextRef="#ctx0" brushRef="#br0" timeOffset="23293.63">4304 4304 0,'-18'0'0,"36"0"0,-36-18 16,1 18-16,17-17 16,-18 17-1,18 35 1</inkml:trace>
  <inkml:trace contextRef="#ctx0" brushRef="#br0" timeOffset="23893.54">4833 4498 0,'0'0'31,"-18"-18"-31,1 18 0,-1 0 16,0 18 0,-17 0-16,0 34 15,17 37 1,1-19-1,17 18 1,53-17 0,-1-53 15,37-18-15,17-53-1,-36-18 1,18-35-1,-88 0 1,0 36 0,-70-36-1,-1 88 1,-52 18 0,87 18-16,-69 35 15,69 18 1,19 34-1,17-34 1,17-18 0,36 17 15,0-70-31</inkml:trace>
  <inkml:trace contextRef="#ctx0" brushRef="#br0" timeOffset="24610.41">5309 4621 0,'0'-17'0,"0"34"0,-17-52 15,17 17 1,0 1-16,-36-18 0,54-18 31,35 17-15,17 1 0,1 17-1,35 18 1,0 36-1,-36 52 1,-52 0 0,-18-17-1,-35-1 1,-36 1 0,53-36-1,1-35-15,-1 0 16,18-53 15,18 35-15,17-17-1,53-53 1,-52 70-16,52-52 16,-53 52-16,71-35 15,0 53 1,-53 0-1,-18 36 1,-35 52 0,0-18-1,-35-17 1,-1 0 0,19-35-1,17-1 1,0-52 15,0 0-15,0 17-16</inkml:trace>
  <inkml:trace contextRef="#ctx0" brushRef="#br0" timeOffset="24976.98">6279 4286 0,'0'0'0,"-17"0"16,-1 0-16,-17 18 16,17 17-1,1-17 1,34-18 0,1 0-16,17 0 15,-17 0-15,-1-18 16,19-35-1,-36 18 1,0-18 15,-18 18-15,-35 35 0,0 35-1,18 0 1,35 18-1,0-35 1,18-18-16</inkml:trace>
  <inkml:trace contextRef="#ctx0" brushRef="#br0" timeOffset="26410.69">6720 4198 0,'36'-35'32,"-36"17"-32,0 36 31,0-1-16,0 36-15,-18 53 16,-17-18 0,-1 36 15,19-89-31,-1 18 16,18 53-1,0-53 1,18-18-1,52-35 1,-17-18 0,36-35-1,-72 36-15,71-36 16,-35-18 0,0 1-1,-18 17 1,-35 35-1,18 18 1,-36 53 31,1-35-47,-1 35 16,1 0-1,17 0 1,0-18-1,0-18 1,70-17 0,-17-17-1,35-18 1,-53-18 0,1 0-1,-36 35-15,17-52 16,-17 52-1,0 0 1,0 36 31,0 0-31,0 17-1,0-18-15,0 36 16,0 36-1,0-1 1,0 35 0,0-17-1,0-71-15,-17 124 16,17-18 0,0-17-1,17 70 1,19-18-1,-1-70 1,-35-71 0,18 53-16,-18-52 31,0-1-15,-36-35-1,1 0 1,17-35-1,1 35-15,-36-71 16,18-52 0,35-1-1,0-87 1,70-1 0,1 53-1,-36 124-15,53-142 16,0 72-1,-35 52 1,0 0 0,-53 17 15,0 19-15</inkml:trace>
  <inkml:trace contextRef="#ctx0" brushRef="#br0" timeOffset="26799.42">6809 4374 0,'17'0'31,"1"0"-31,17 0 16,124-35-1,0 18 1,-106 17-16,17 0 15,-35 0-15,54 0 16,-72 0-16,19-18 16,-19 18-1,1 0 1</inkml:trace>
  <inkml:trace contextRef="#ctx0" brushRef="#br0" timeOffset="28826.61">8855 4339 0,'-18'0'0,"0"0"16,1 18-1,-1-1-15,18 1 16,0 17-1,35-35 1,54 0 0,34-17-1,-35-36 1,0 0 0,-70 35-16,0-35 15,-18 0 1,0 36-16,0-36 15,0 35 1,-36 36 0,1 52 15,0 54-15,17 52-1,1-70 1,-1 0-1,18 0 1,-18-36 0,1-52-1,-1-18-15,-35 0 16,0-18 0,-17-52-1,17 17 1,0-53-1,35 53 1,1 0 0,17 88 31,0-17-47,0 35 15,0 35 1,53-17-1,-36-54-15,71 54 16,36-36 0,-18-35-1,35-17 1,-35-19 0,-1-52-1,-16 0 1,-72 70-16,1-70 15,0 18 1,-18 52 0,-36 18 15,1 18-15,17-1-16,1 1 15,17-1-15,0 72 16,0-19-1,0-17 1,0 0 0,53-53-1,35 0 1,35-35 0,-35-1-1,36-52 1,-1 0-1,-70 18 1,-53 52-16,18-35 16,-53 35 15,-36 54-15,36 17-1,35 35 1,0-35-1,35 17 1,-17-35 0,-18-17-1,0 0 1,-35-18 0,-18-18-1,-18-35 1,36 36-1,17-1 1,18 53 15,18-35-15,17 35 0,36 1-1,17-36 1,-18 0-1,54 0 1,-18-36 0,-36-16-1,-52 34-15,17-53 16,-17 54-16,17-124 16,-17 35-1,-1-35 1,-17 70-1,0 18 1,0 71 0,0-1-16,-17 72 15,-19 52 17,36-35-17,-17-1 1,17 1-1,0-35 1,0-54-16,0 36 16,35-35-1,18-18 1,0-35 0,-35 35-16,17-36 15,-18 19-15,54-54 16</inkml:trace>
  <inkml:trace contextRef="#ctx0" brushRef="#br0" timeOffset="29047.05">10389 4445 0,'0'0'0,"-17"18"15,34-18 1,54 0 0,-54 0-16,36 0 15,-17 0-15,52 0 16,-35-36 0,-18 19-1</inkml:trace>
  <inkml:trace contextRef="#ctx0" brushRef="#br0" timeOffset="31210.46">11553 4357 0,'18'0'0,"-36"0"0,54-18 15,-19 1-15,1-19 0,-18 19 16,0-19 0,0 19-16,0-36 15,0 35-15,-53-35 16,-17 53-1,-54 18 1,1 70 0,52 18-1,36-71-15,-1 71 16,36-53-16,0 88 16,0-53-1,71 36 1,17-71-1,71-18 1,-18-35 0,-106 0-1,89-71 1,-36 18 0,36-35-1,-72-18 1,-52 18-1,-17 0 1,-1 70-16,-70 1 16,17 17-1,-17 35 1,18 36 0,34-1-1,36-35-15,-17 54 16,17-37-1,17 1 1,36-53 0,0 0 15,18-35-15,-1-18-1,-34-17 1,17-19-1,-36 19 1,1 35 0,-18 17-1,0 18 1,0 88 0,0 0-1,-18-17 1,18-1-1,35-52 1,54 0 0,-54-18-1,88 0 1,-34-36 0,34-34-1,-52 17 1,17-53-1,-53 53 1,-35 36 0,-53 70 15,53-36-31,-17 36 16,17 18-1,0-1 1,35 1-1,-18-54 1,-17 1 0,18-18 15,-36-53 0,-17 18-15,18 17-16,-1 1 15,-17-1 1,17 18 0,18 18-1,0 17 1,53 0 0,0 0-1,0-35 1,53 0-1,-18 0 1,35-53 0,-105 53-1,88-70 1,-53-1 0,-18-17-1,-35 53 1,0 17-1,-35 18 1,17 18-16,-35 17 16,18 53-1,17-35 1,18 18 0,0-18-1,35-18 1,1-35-16,52 0 15,0 0 1,53-35 0,0-18 15,-35-18-15,0-17-1,-35-18 1,-54 36-1,-34 52 1,-54 18 0,0 71-1,36-18 1,35 35 0,35-18-1,18-34 1,0 16-1,-35-34 1,-18 0 0,0-1 15,-35 1-15,17-18-1,-17 0 1,-36 0-1,-35-18 1</inkml:trace>
  <inkml:trace contextRef="#ctx0" brushRef="#br0" timeOffset="32443.53">653 6297 0,'0'0'0,"-18"0"16,0-18 0,1 1-1,-1 17-15,0-18 32,18 1-17,53-1 1,-35 0-16,53 18 15,34 0 1,-52 0 0,-17 53-1,-36 35 1,-18-70-16,-35 53 16,-53 17-1,36-53 1,17-35-1,17 0 1,54-35 15,0 17-15,35 0 0,35 1-1,35 17 1,-52 35-1,-36-17-15,0 52 16,-35-34-16,0 16 16,0-16-16,-88 70 15,0-36 1,-18-17 0,-53-35-1,71-18 1,-18-36-1,71 1 1,35 18 0,0-19-1,0 19 17,53-1-17,-35 18-15,52-18 16,-52 18-16</inkml:trace>
  <inkml:trace contextRef="#ctx0" brushRef="#br0" timeOffset="32643.46">1411 6579 0,'0'0'32,"0"-17"-32,35 17 15</inkml:trace>
  <inkml:trace contextRef="#ctx0" brushRef="#br0" timeOffset="35511.62">2769 6156 0,'0'0'0,"-17"-18"0,-54 1 31,53 17-31,-17 0 16,18 0-16,-1 53 16,18 17-1,53 1 1,17-18-1,54-36 1,-36-17 0,-53-17-1,54-36-15,-54 35 16,53-35 0,0-53-1,-53-17 1,-35 35-1,-52-18 1,34 88-16,-17 18 16,-1 35-1,1 36 1,35 88 0,0-36-1,0 54 1,0 17-1,0-53 1,0-53 0,0-35-1,-18-35 17,-52-18-17,-1-71 1,18 18-1,-35-70 1,18 34 0,34 36-1,19 53 1,17 18-16,35 88 16,18-18-1,53 18 1,-18-53-1,18-53 1,35 0 0,0-53 15,-18-35-15,-70 0-1,-17-54 1,-36 54-1,0 35 1,-36 142 15,36-72-31,-17 54 16,17 35 0,-18-1-1,0-52 1,18-35-1,0-36 17,0 1-17,0-19-15,36-52 32,34-35-17,-52 87-15,53-34 16,-1 17-1,1 53 1,-18 35 0,-18 36-1,-35 17 1,0-70-16,17 52 16,-17-52-16,18 52 15,0-17 1,-1-35-1,54 0 1,-1-18 0,1-53 15,17 0-15,-52-18-1,-1-52 1,-35 17-1,0 53 1,0 71 15,-18 17-15,18 0-16,-17 36 16,-1 35-1,18-1 1,0-52-1,0-35-15,70 17 16,1-35 0,17 0-1,18 0 17,-53-53-17,-35 36-15,52-72 16,-52-16-1,-18-36 1,-71 35 0,18 53-1,-53 53 1,36 17 0,52 1-16,-35 88 15,36 17 1,17-34-1,17-19 1,36-52 0,-35-1-1,52-17-15,89-17 32,-71-36-17,18-35 1,-35 17-1,-18-17 1,-18 53 0,-17 35-1,-18 35 1,0 18 0,0 53-1,0-18 1,0-35-1,35 0 1,0-36 0,36-17-1,-1 0 17,-52-35-17,0 17-15,-1-35 16,-17 36-16,0-36 15,0-53 1,0 53 0,-17 36-1,17-1 1,17 0 0,18 18-16,71-35 15,18 17 1,-36 1-1,0 17 1,-70 0 0,-18 35 15,-71 71-15,36-36-1,0 19 1,17-1-1,18-35 1,35-18 0,-17-17-16,70-18 15,-17 0 1,17-36 0,18-34-1,-53-1 1,-36-52-1,-17 87-15,0-52 16,-53 0 0,-70 88-1,35 0 17,-36 88-17,107-70-15,-54 70 16,36 18-1,17-36 1,18-34 0,0-19-1,53-17 1</inkml:trace>
  <inkml:trace contextRef="#ctx0" brushRef="#br0" timeOffset="38275.31">6650 6473 0,'0'-17'0,"17"17"0,-34 17 0,70-105 16,-53 71 0,0-1-16,0 0 15,0-17 1,-18 17-1,-35 18 1,-17 36 0,17 17-1,17 70 1,19 18 0,17-35-1,35-18 1,53-52-1,53-1 1,53-35 0,-35-18-1,-106 1 1,123-54 0,-70 18-1,-35-35 1,-71-36-1,0 36 1,-53 0 0,35 70-16,-35 1 15,-17 17 1,-1 70 0,54 1-1,-19 52 1,19-35-1,17-17 1,17-36 0,19-35-1,-1 0 1,18-35 15,-36 17-31,1-17 16,17-88-1,-17 52 1,0 18 0,-18 88 15,0 1-31,0-19 16,0 36-16,35 35 15,18-17 1,0-36-1,53-17 1,-1-18 0,-34-18-1,-53 18 1,52-88 0,-52 0-1,17-71 1,-17 0-1,-18 54 1,0 16 0,0 72-16,0-1 15,0 36 1,0 70 0,-18 0-1,0 53 1,18 18-1,0-36 1,18-34 0,17-54-1,36-17 17,35-18-17,-89 0-15,54-36 16,17-17-1,-35-52 1,-18 16 0,1-16-1,-36 69 1,0 72 15,-18-1-31,18-18 16,0 36-16,0 53 15,0-18 1,0-35 0,53-35-1,-35-18 1,34 0-16,19 0 31,0-35-15,-18-18-1,-18-35 1,18-1 0,-36 54-1,-17 70 17,-35 18-17,35-17-15,-18 16 16,18 19-1,0-18 1,71-18 0,-18-35-1,35 0 17,0-35-17,-17 0 1,-1-89-1,-70 1 1,0 35 0,-53-1-1,-52 72 1,16 17 0,72 17-16,-89 54 15,71 17 1,17 18-1,53-18 1,18-35 0,71-18-1,70-17 17,-88-18-17,17-35 1,-35-36-1,-52-17 1,-19-36 0,-17 107-16,0-54 15,0 54 1,-53 34 0,53 54-1,-17 17 1,17-17-1,0-54-15,0 36 16,0-35-16,0 35 16,0-36-1,-18-17 17,18-17-1,18-19-16,35-69 1,17 16 0,54-52-1,-1 53 1,-88 70-16,18 1 16,-35 17-16,17 35 15,-35 71 1,0-18-1,0 36 1,0-36 0,35-35-1,89-18 17,-54-35-17,19-18 1,-1-35-1,-35 18 1,0-53 0,-36-18-1,-17 53 1,-17 0 0</inkml:trace>
  <inkml:trace contextRef="#ctx0" brushRef="#br0" timeOffset="38524.65">9119 6015 0,'-17'0'0,"-1"0"15,0 0 1,1 0 31,-1 0-47</inkml:trace>
  <inkml:trace contextRef="#ctx0" brushRef="#br0" timeOffset="38658.83">8132 6279 0,'-18'0'0,"36"0"0,-54 18 16,1-18-16</inkml:trace>
  <inkml:trace contextRef="#ctx0" brushRef="#br0" timeOffset="38808.44">8925 6209 0,'36'0'0,"-1"0"16,18 0-16</inkml:trace>
  <inkml:trace contextRef="#ctx0" brushRef="#br0" timeOffset="41391.48">11395 6156 0,'17'0'0,"-17"-18"0,0-17 31,0 17-31,0 1 0,0-1 16,0 0 0,-35-17-1,0 35 1,17 0-16,-35 18 15,36-1-15,-36 36 16,35-35-16,-35 70 16,-17 53-1,34-17 1,36 17 15,18-35-15,52-53-1,-52-53-15,106 17 16,-1-34 0,-17-19-1,0-34 1,-36-1 0,-52 36-16,35-71 15,-36 18 1,-17 70-1,0 1 1,0 52 0,-17 36-1,-1 34 1,18 1 15,0-18-15,35-35-1,18-53 1,36 0 0,16-35-1,-34-18 1,0-35 0,-71-18-1,0-17 1,-53 17-1,-18 53 1,53 35 0,-87 18-16,-19 18 15,54 35 1,17 53 15,35-1-15,18-69-16,18 70 15,70-18 1,-18-53 0,72-17-1,-19-18 1,-17-36 0,17-52-1,-52 0 1,-36-35-1,0 17 1,-17 70 0,-18 1-1,0 70 32,-18-17-47,1 17 0,17 1 16,-18 87-1,18-52 1,0 17 0,0-71-16,18 19 15,52-19 1,19-17 0,-19-17-1,18-36 1,0-35-1,-52 52-15,-1-17 16,-35 18-16,35-71 16,-17 71-1,-18 53 32,-18-18-47,1 53 16,-1 35-1,18 35 1,0-70 0,53-18-1,17-35 1,19 0 0,-72 0-16,107-52 15,-71-1 1,17-71-1,-52 36 1,0 35 0,-36 71 15,0-1-15,-17 72-1,-18 16 1,35-34-1,1-1 1,17-52 0,0-36 15,17 18-15,1-35-16,35-18 15,53-53 1,-18 18-1,35 18 1,-52 52 0,-53 36-1,-18 70 1,0 18 15,-18-53-15,18-18-16,0 18 15,0-36-15,35 1 16,36-18 0,35 0-1,-36-18 1,18-52 0,-17-36-1,0-35 1,-54 0-1,1 53 1,-1-1 0,-17 54-1,0 53 32,-17-1-47,-1 36 0,18-35 16,-35 106-1,17-1 1,18-17 0,0 17-1,0-105-15,36 52 16,16-52 0,19 0-1,0-18 1,34 0-1,-87-18-15,53-17 16,-54 17-16,54-17 16,-1-53-1,-34 0 1</inkml:trace>
  <inkml:trace contextRef="#ctx0" brushRef="#br0" timeOffset="41692.04">14058 6209 0,'0'0'0,"-17"18"31,34-18-31,18 0 0,71 0 15,18-18 1,17 0 0,-18 1-1,-70-1 1,-35 0 15,-53 18-15</inkml:trace>
  <inkml:trace contextRef="#ctx0" brushRef="#br0" timeOffset="42774.4">7920 6297 0,'0'18'16,"17"-18"15,1 0-31,0 0 16,-1 0-16,36-18 15,18 18 1,-1-35-1,-34 35 1,-54 0 31,0 17-47</inkml:trace>
  <inkml:trace contextRef="#ctx0" brushRef="#br0" timeOffset="44525.4">776 7955 0,'35'-53'31,"-35"36"-31,0-1 16,18 18-16,-18-18 15,0 36 17,0 70-17,0 53 1,-35 53 0,17-141-16,-17 35 15,-71 36 1,71-89-1,17-35 1,18-53 15,18 18-15,-1 17 0,36-17-1,53-18 1,-18 18-1,18-18 1,-35 35 0,-36-17-1,-17 0 1,-18-1 0,0-34-1,0 17 1,-18 0-1,0 53 1,-17 53 0,35-35-16,-35 105 15,-1 36 1,19-53 15,-18-1-15,35-34-1,0-36 1,0-52 31,0-1-47</inkml:trace>
  <inkml:trace contextRef="#ctx0" brushRef="#br0" timeOffset="44744.21">1535 8308 0,'17'-18'31,"-34"36"-15</inkml:trace>
  <inkml:trace contextRef="#ctx0" brushRef="#br0" timeOffset="46574.34">3263 8202 0,'0'0'0,"18"0"0,-1-18 15,1 1-15,106-36 16,-89 0-16,18 18 15,35-71 1,-53 53 0,-35 18-1,-17 17 1,-1 18 0,-53 0-1,-52 35 1,17 18-1,71 18 1,35-18 0,70 0-1,89 35 1,-71-35 0,18 35-1,-88 0 1,-36-35-1,-88 35 1,71-88-16,-71 35 16,-17-35-1,17 0 1,53-52 15,0-19-15,18-17-1,35-18 1,0 18 0,17 105 15,1 1-31,0 0 0,17 35 16,18 17-1,17 18 1,-52-70-16,88 53 15,-18-71 1,53 0 0,-17-36-1,-36-17 1,35-70 15,-70-1-15,-53 1-1,18-18 1,-18 53 0,0 88-1,0 35 1,-18 124 0,1-36-1,17 36 1,-18-36-1,0-70 1,1-17 0,17-54 31,0 0-47,0 1 0,17-72 31,36-16-16,-17 16 1,-19 72-16,54-71 16,-18 88-1,-36 0 1,1 53 0,-18-1-1,-53-16 1,35-36-16,-17 17 15,-35-17 1,34 0 0,19-17-1,-1-19 1,18 54 31,0 0-47,18-1 0,-1 36 15,1 0 1,0 35 0,17-17-1,0-36 1,-17-35-16,70 0 16,35 0-1,-17-35 1,18-18-1,-18-35 1,-36 0 0,-52 52-16,17-52 15,-17 35 1,-18 106 31,-18-35-47,0 52 15,18 19 1,0-19 0,0-35-1,36-17 1,17-18 0,0 0-1,-1-35 1,-34 17-16,0-17 15</inkml:trace>
  <inkml:trace contextRef="#ctx0" brushRef="#br0" timeOffset="47008.68">4939 7691 0,'-18'0'0,"36"0"0,-71 0 0,18 17 0,17-17 16,-70 71 0,70-1-1,36 1 1,70-36 0,0-17-1,18-36 1,-35-35-1,-71 18 1,17-53 0,-34 17-1,-36 18 1,0 53 0,-18 0 15,18 36-16,18 52 1,35-71-16,0 72 16,0-19-1,0-35-15</inkml:trace>
  <inkml:trace contextRef="#ctx0" brushRef="#br0" timeOffset="47523.4">5397 8079 0,'0'0'15,"0"-18"-15,-17 18 16,-1 0-16,1 53 16,34 0-1,-34 35 1,-19 35 0,19 1-1,-1-18 1,-17 105-1,17 19 1,-17-1 0,35-17-1,-35-54 1,-1-87 15,36-18-15,-17-53 15,17-18-31,0-70 16,17 0-1,19-88 1,-1 52-16</inkml:trace>
  <inkml:trace contextRef="#ctx0" brushRef="#br0" timeOffset="47858.11">5327 8237 0,'0'-35'0,"0"70"16,0-105-16,0 35 0,0-71 15,53 53 1,17 35 15,-34 18-31,70 0 16,-1 53-1,-34 18 1,-71 34 0,-18-34-1,-88 0 1,-35-19 0,71-34-1,17-18 1,18 0-1,35-18 1,0-17 0</inkml:trace>
  <inkml:trace contextRef="#ctx0" brushRef="#br0" timeOffset="49507.46">6456 7849 0,'0'0'0,"-18"0"0,-17 71 46,35-54-46,0 1 16,0 0-16,0 17 16,35-17-1,71-18 1,0-36 0,-18 1-1,18-35 1,-71 17-1,-35 0 1,0 17 0,-17 19-1,-19 34 1,19 72 0,-1 34 15,0-17-16,18 35 1,-17-106-16,17 54 16,0-72-16,-18 54 15,-17-36 1,-1-35 0,-34-35 15,52 17-31,-17-17 15,-18-71 1,18 18 0,17 70-1,-35 18 1,71 71 15,-18-54-31,35 89 16,18-53-1,71-18 1,-1-17 0,1-18-1,34-18 1,-34-35 0,-107 36-16,54-54 15,-18-52 1,-36 17-1,-17-18 1,0 54 0,-17 158 15,-18 36-15,35-89-1,-36 35 1,1 54-1,35-36 1,0-53 0,18-35 31,-18-17-47,53-36 15,-1-18 1,-34 36-16,0 0 15,17 17 1,-17 18 0,-18 53-1,17 18 1,19-19 15,-36-34-31,35 17 16,-17-17-16,70 0 15,-18-18 1,36 0 0,18-53-1,-36 0 1,-71 35-16,54-70 16,-53 70-16,17-123 15,-35 71 1,-18 34-1,-35 36 1,-35 89 0,53 16-1,35-69-15,0 34 16,17 1 0,72-36 15,-1-17-16,35-18 1,-17-18 0,-71-17-1,-17-53 1</inkml:trace>
  <inkml:trace contextRef="#ctx0" brushRef="#br0" timeOffset="51490.01">9631 7849 0,'0'-17'16,"0"34"-16,0-17 47,-18 18-47,18 0 16,0-1-16,0 18 31,53-17-16,35-18 1,18-35 0,-71 35-16,54-53 15,-1 0 1,-88 0 0,0 0-1,0 18 1,-18 35-1,1 0-15,-36 53 16,17 70 0,1 1-1,17 35 1,1-18 0,-1-36 15,18-69-16,-18-19 1,1-17 0,-36-53-1,18 1 1,17 34-16,-17-53 16,17 54-16,-17-89 15,17 53 1,18 35-1,0 36 1,-17 88 0,17-89-16,17 72 15,18-19 1,54-17 0,16-35 15,-16-18-16,52 0 1,-106 0-16,71-53 16,-71 35-16,53-35 15,-17-53 1,-53-17 0,-18 52-1,0 18 1,-18 53-1,-17 36 1,-1 52 0,36 18-1,0-36 1,0-17 0,0-35-1,18 0 1,53-1-1,-1-17 1,18-17 0,-17-36-1,35-36 1,-53-52 0,-53 71-1,0 52 1,-36 18-1,1 53 1,35 35 0,0-52-16,0 16 15,0-34-15,18 35 16,17 0 15,-35-18-15,-18-35 15,-17 0-15,17-35-1,1 35 1,-18 0 0,52 18 15,36-18-16,-35 17-15,35-17 16,35 0 0,0 0-1,-17 0 1,17-53 0,-18-35 15,-17-18-16,0-35 1,-53 35 0,18 0-1,-18 71 1,-18 70 15,18-17-31,-35 106 16,17-1-1,1-17 1,-1 0 0,18-18-1,18-53 1,52-35 15,1 0-15,-18-17-1,0-36 1,-1-36 0,-52 54-16,18-18 15</inkml:trace>
  <inkml:trace contextRef="#ctx0" brushRef="#br0" timeOffset="51711.24">11271 7849 0,'-17'0'0,"-1"0"0,53 0 0,-88 0 16,36 0-16,-1 36 0,89-1 31,-54-35-15,36 0-16,53-18 31,-88 18-31,52-17 16,-52-1-16,-1 18 15,19-35 1</inkml:trace>
  <inkml:trace contextRef="#ctx0" brushRef="#br0" timeOffset="53073.66">12629 7832 0,'0'0'0,"18"0"0,0-71 31,-18 53-31,0 1 16,0-36 0,-36 35-1,-16 18 1,-54 36-1,-18 69 1,71 1 0,0 53-1,36 0 1,17-53 0,106-1 15,-1-87-16,54-18 1,18-18 0,-54-35-1,18-35 1,-123 71-16,17-89 16,-17 88-16,-18-88 15,-36 18 1,-17 53-1,-17 35 1,-18 88 0,35 0-1,53-70-15,-35 105 16,35-34 15,0-37-15,35-34-1,18-18 1,17 0 0,-52 0-16,52-53 15,-17 0 1,0-53 0,-35 1-1,-18 52 1,0 35-1,0 53 1,-53 54 0,53 16-1,0-52 1,18 0 0,52-18 15,36-35-16,18-17 1,-1-54 0,-35 1-1,0-36 1,-70 18 0,-18-1-1,0 72-15,-53 17 16,0 53-1,53 53 1,0-18 0,0-71-16,18 36 15,52 18 1,-52-53 0,0-18 30,-36-18-30,0 0 0,1 18-16,-19-35 15,19 17 1,-1 36 0,18 0 15,18-1-31</inkml:trace>
  <inkml:trace contextRef="#ctx0" brushRef="#br0" timeOffset="53657.32">13776 8326 0,'53'0'16,"-106"0"-1,159 0-15,-71-18 16,36 0-16,17-35 16,-18-17 15,-70 52-31,36-88 15,-36 18 1,0 53 0,0 17-1,-53 53 1,17 36 0,36-53-16,-17 88 15,17-18 1,0-35-1,70-18 1,1-35 0,-1 0-1,-34 0-15,70-35 16,-18-18 0,35-53 15,-35-18-16,-35 54 1,-35-18 0,-18 70-16,-35 36 31,17-1-31,0 54 16,18 52-1,0-52 1,0 17-1,0-70-15,18 17 16,-18-17 0,-18-18 15,1 0-15,-1-18-16</inkml:trace>
  <inkml:trace contextRef="#ctx0" brushRef="#br0" timeOffset="53706.15">14605 8184 0,'-71'0'15</inkml:trace>
  <inkml:trace contextRef="#ctx0" brushRef="#br0" timeOffset="54809.39">635 9613 0,'0'-17'31,"35"17"-15,-17 0-16,0 0 15,70-36 1,0 36 0,-35-17-1,-18 17 1,-35 17 15,-18-17-31,-34 0 16</inkml:trace>
  <inkml:trace contextRef="#ctx0" brushRef="#br0" timeOffset="55355.95">617 9631 0,'0'0'0,"-17"17"0,-1-17 15,-17 36 1,0 17-1,17-36 1,0-17-16,1 18 16,17 0-1,17-18 17,1 0-17,52 0 1,-17 0-1,-35 0-15,53 0 16,34 35 0,-34 18-1,-36 35 1,-35-17 0,-70-1 15,-1-17-16,53-53-15,-87 35 16,34-35 0,-17 0-1,35-17 1,35-19 0,1 19-1,17-1 1,53 18 15,-36 0-31,36 0 16</inkml:trace>
  <inkml:trace contextRef="#ctx0" brushRef="#br0" timeOffset="55586.85">1411 10037 0,'35'0'16,"-70"0"-16,88 0 0,-35 0 15,-36 0 32,0 0-16,1-18-15</inkml:trace>
  <inkml:trace contextRef="#ctx0" brushRef="#br0" timeOffset="57073.06">3898 9454 0,'18'0'0,"-36"0"0,53-17 16,-17-36-16,0 18 31,-18 17-31,-18-17 16,-35 17-1,18 18-15,-71 0 16,-35 71 0,35 52-1,-17 89 1,52-36-1,53 18 1,18-159-16,36 54 16,105-36-1,35-36 1,-17-52 0,17-36-1,-52-17 16,-124 35-15,-18-35 0,-52 35-1,-36 53 1,-18 0 0,71 0-1,36 0 1,105 18 15,-70-1-15,35 19-16,35 34 15,-18 71 1,-52-35 0,-18 106 15,-71 17-16,1-70 1,35 0 0,-1-71-1,36-106 17,18-17-32,-18 0 15,53-89 1,-18 54-16</inkml:trace>
  <inkml:trace contextRef="#ctx0" brushRef="#br0" timeOffset="59423.04">4445 10054 0,'0'-17'15,"0"-1"1,18 18-16,17-18 16,35-35-1,-52 36-15,70-36 16,-17-18 0,-54 36-16,1-18 15,-18 35-15,0-17 16,-70 35-1,-36 53 1,18 35 0,35 36-1,53-1 1,0-105-16,53 35 16,52-18-1,36-35 16,-17 0-15,35-53 0,-71 0-1,-53 36-15,36-89 16,-36 0 0,-35 35-1,0 107 16,-18 34-15,18-52-16,-35 105 16,17-52-1,18-18 1,0-36 0,0-34 30,36-19-30,17-16 0,17-54-1,18 0 1,-17 71 0,-53 35-16,-1 0 15,1 70 1,0 18-1,17-17 1,0-18 0,36-18-1,17-35 1,-71 0-16,72 0 16,34-53 15,-17-17-16,-53-19 1,-35-16 0,-18-1-1,-18 88 1,-53 36 0,18 35-1,36 52 1,17 1-1,35-53 1,-17-35-16,35 17 16,35-17-1,-35-18 1,35-35 0,0-1-1,-17-17 16,70-70-15,-88 70 0,0 18-1,-53 70 17,0-17-32,0-1 0,0 54 15,0-18 1,0-18-16,0 18 15,70 17 1,54-34 0,-1-36-1,36 0 1,17-18 0,-88-35 15,-17-35-16,-36-36 1,-35 19 0,-35-1-1,17 88-15,-35 18 16,-17 18 0,-18 88-1,35-18 1,17 18-1,36-18 1,0-70-16,0 34 16,36-52-1,34 0 1,-17 0 0,18-52-1,-1-37 16,-52 72-31,17-54 16,1-17 0,-36 53-1,0 105 17,0-52-32,-18 52 15,18 1 1,18-18-1,70-35 1,18-18 0,52 0-1,-17-36 1,-105 19-16,70-72 16,-54 1-1,-34-88 16,0 35-15,-18 70 0,0 36-1,-36 70 1,-16 53 0,34 53-1,-17 1 1,35-37-1,0-16 1,0-72-16,35 19 16,53-36-1,36 0 1,17 0 0,-53-53-1,53-18 1,-88-52 15,-53 105-31,0-70 16,-53 123-1,0-17 1,0 52 0,36 36-1,17-88-15,0 35 16,17-18-1,71-17 1,-17-18 0,52-18-1,-17-35 1,-18-35 0,-35 35-1</inkml:trace>
  <inkml:trace contextRef="#ctx0" brushRef="#br0" timeOffset="59562.84">7973 9507 0,'-18'18'0,"36"-36"0,-54 36 0</inkml:trace>
  <inkml:trace contextRef="#ctx0" brushRef="#br0" timeOffset="59896.76">10460 9666 0,'-18'0'0,"1"0"16</inkml:trace>
  <inkml:trace contextRef="#ctx0" brushRef="#br0" timeOffset="60689.54">8502 9472 0,'18'0'32,"-1"0"-32,18 0 15,54-18 1,-36 1-1,52 17 1,-69-18-16,34 18 16,-52 0-1,0 0 1,17 0 15,0 0-15</inkml:trace>
  <inkml:trace contextRef="#ctx0" brushRef="#br0" timeOffset="61325.47">10460 9507 0,'0'0'0,"0"-17"16,0-19-1,0 19-15,0-1 16,0 1 0,0-1-1,0 0 1,0 36 0,-18 52-16,1 36 15,-19 88 16,19-35-15,17-124-16,-36 54 16,19-1-1,17-53 1,0-53 15,0 1-15,17-1-16,1-35 15</inkml:trace>
  <inkml:trace contextRef="#ctx0" brushRef="#br0" timeOffset="61857.15">10389 9684 0,'0'-53'0,"0"106"0,-17-124 0,17 1 16,-18 52-1,18-35-15,18 0 31,87-17-15,1 17 0,71 35-1,-1 36 1,-70 70 0,-106 35-1,-71-34 1,-123 16-1,18-34 1,52-53 0,36-18-1,53-18 1,35-35 0,0-18-1,53 54 16,-35 17-15,-1 17-16,54 72 16,-36 16-1,18-34 1,-18 0 0,18-18-1,18-36 1,-1-17-1,-17 0 1,18-53 0</inkml:trace>
  <inkml:trace contextRef="#ctx0" brushRef="#br0" timeOffset="62622.08">11095 9878 0,'35'-18'16,"0"18"-16,-17 0 16,-18-18-16,18 18 15,-1-17-15,36-1 16,0-35 0,-35 0-1,-18 18 1,-35 17-1,-54 18 1,19 53 0,52-35-16,-70 88 15,53-18 1,35 18 0,35-36-1,88-52 16,-17-18-15,-70 0-16,122 0 16,-52-35-1,-18-36 1,-35-35 0,-18 36-1,-17-36 1,0 71-1,-18 88 17,-18-18-17,0 35-15,-17 19 16,18 52 0,17-106-16,-53 141 15,17-17 16,-17 88-15,18-18 0,18-70-1,-19 35 1,19-123 0,-1-54-1,18-69 16,0 34-31,53-70 16,-18-18 0,-17 53-16,17-35 15</inkml:trace>
  <inkml:trace contextRef="#ctx0" brushRef="#br0" timeOffset="62977.63">11730 9913 0,'0'-18'0,"0"36"0,0-71 16,0 35-16,0-34 16,0 16-16,0-17 15,53-17 1,53 35 0,-1 35-1,37 52 1,-107-16-16,18 34 15,-53 36 1,-71-18 0,-17-52-1,-53-19 1,53 1 0,70 0-16,0-18 15,36 0 32,35-36-31,-18 19-16</inkml:trace>
  <inkml:trace contextRef="#ctx0" brushRef="#br0" timeOffset="63491.11">12594 9596 0,'0'-18'0,"0"36"0,0-54 0,0 19 16,-17 17 0,-19 17-1,-52 36-15,-18 71 16,36-36 0,34 18-1,54-18 1,70-53 15,18-17-15,0-18-1,-36-18 1,19-52 0,-36-19-1,-36-16 1,-17 69-16,-35-87 15,-36 70 1,-34 53 0,-37 35-1,54 36 1,0 35 0,88-71-16,0 18 15,0 0 16,88-18-15,0-35 0,36 0-1</inkml:trace>
  <inkml:trace contextRef="#ctx0" brushRef="#br0" timeOffset="63955.58">12841 9842 0,'0'-17'0,"0"-1"0,0 53 0,0-105 16,0 52-16,0-17 16,0 17-16,71-35 15,17 18 1,71 18 0,-54 17-1,1 88 16,-70 18-15,-36-71-16,-18 35 16,-53 1-1,1-36 1,52-17 0,18-36 15,0-17-16,18 17-15,-1 1 0,36-36 16,18-35 0,17-18-1,0 35 1,-35 54 0,-18-1-1,1 18 16</inkml:trace>
  <inkml:trace contextRef="#ctx0" brushRef="#br0" timeOffset="64338.88">14129 9207 0,'0'-17'0,"0"34"0,0-52 0,0 18 15,0-1 1,0 36 0,-18 34-1,0-16-15,-52 87 16,35 1 0,-1 17-1,19-35 1,17-1-1,35-34 17,-17-53-32,35-1 15,35-17 1,0-17 0,-18-19-1,36-52 1,-35 0-1,-53 70-15,17-35 16</inkml:trace>
  <inkml:trace contextRef="#ctx0" brushRef="#br0" timeOffset="64640.47">13935 9419 0,'0'0'16,"17"0"0,19-17-1,-1 17-15,35-18 16,-17 18-16,159-18 16,-18 18-1,-106-17 1,-35 17-1,-35-18 1,-53 18 15,-18 0-15,35 0-16</inkml:trace>
  <inkml:trace contextRef="#ctx0" brushRef="#br0" timeOffset="66054.94">1182 11324 0,'0'-17'0,"0"34"0,-35-105 31,35 70-31,-18 1 16,-35-1-1,0 18 1,35 18-16,-87 70 16,-1 18-1,0 35 1,53-18 15,35 1-15,18-89-16,0 106 15,53-70 1,53-18 0,0-53-1,35-53 1,-35-18-1,-53 1 1,-36-19 0,-34 36-1,-71-17 1,17 70 0,-17 0-1,17 70 1,36 19 15,17-19-15,18 18-1,0-52 1,0-19-16,36 1 16,17-18-1,-36 0-15</inkml:trace>
  <inkml:trace contextRef="#ctx0" brushRef="#br0" timeOffset="66297.2">1658 11800 0,'0'0'16,"18"0"-1,-18 18 79,17-18-94</inkml:trace>
  <inkml:trace contextRef="#ctx0" brushRef="#br0" timeOffset="70414.89">4551 11112 0,'0'-17'0,"0"34"0,17-52 0,19 0 16,-36 17 0,17 1-1,1-1 1,-18 0 0,0 36 62,0 0-63,0-1 32</inkml:trace>
  <inkml:trace contextRef="#ctx0" brushRef="#br0" timeOffset="71437.49">4568 11218 0,'0'-17'0,"0"-1"16,0-53 0,0 54-1,0-18-15,0 17 16,0-17-16,0 17 15,0 0 17,0 54-17,-17 34 1,-36 107 0,-18-1-1,1-35 1,-1-17-1,54-72 1,-19-16 0,36-19-1,0-34 1,18-54 0,35-52-1,0 17 1,17-70 15,1 17-15,-18 71-1,-53 70-15,17 0 16,19 71 0,-19 88-1,-17 0 1,18 18-1,-18-35 1,0-36 0,0-53-1,0-17 1,-35-36 15,35 0-15,-36 1-16</inkml:trace>
  <inkml:trace contextRef="#ctx0" brushRef="#br0" timeOffset="71837.88">4198 11589 0,'-35'17'15,"35"1"-15,53-18 31,-18 0-31,71 0 16,35 0 0,-88-18-16,88-35 15,53 1 1,-159 34-16,36-35 16,-18 0-1,-53 35 1,-53 71 31,35 0-47,1 0 15,-19 53 1,1-18 0,0-17-1,17-36 1,-17-35-1</inkml:trace>
  <inkml:trace contextRef="#ctx0" brushRef="#br0" timeOffset="72437.64">4886 0 0,'35'0'0,"36"0"16,17 0 0,18 0-1,-36 0 1,-52 0-1,0 0 64,-1 0-79,36 0 15,-35 0-15,88 0 16,-18 0-1,0 0 1,-17 0 0,-18 0-1,-36 0 1,-34 0 15,-36 0-15,0 0-1,35 0 17,-17 0-32,17 0 15,1 0 1,-1 0 0,36 0 30,-1 0-46,18 0 16,-17 0-16,53 0 16,-1 0-1,-17 0 1,-71 0 15,-34 0-15</inkml:trace>
  <inkml:trace contextRef="#ctx0" brushRef="#br0" timeOffset="73837.42">5062 11518 0,'0'0'0,"0"-17"32,18-1-32,-18 0 0,53-17 15,-18 0 1,0 35-1,-17 0 17,0 53-17,-1 35 1,1 18 0,17-36-1,-35-52-15,18-1 16,0 1-1,-18-18 1</inkml:trace>
  <inkml:trace contextRef="#ctx0" brushRef="#br0" timeOffset="74269.74">5521 11712 0,'18'-17'15,"-1"17"-15,-52 17 0,88-52 0,-18-18 16,0 0 0,-17-53-1,-18 18 1,0 70-16,0 1 31,0-1-15,0 53-1,0 71 1,-18 18 0,18-36-1,0 18 1,18-53-1,35-36 1,0 1 0,-18-18-1,0 0 1,-17 0-16,0 0 16,-18-18-16,0 1 31,0-1-16,-18 18 17,0-18-17,1 18 1</inkml:trace>
  <inkml:trace contextRef="#ctx0" brushRef="#br0" timeOffset="75821.56">5662 11395 0,'0'0'0,"0"-36"31,0 54 16,0 0-47,0-1 0,0 1 0,0 35 15,-18 35 1,-17 36 0,0-36-1,35-35 1,-18-36 0,18-34 15,36-36-16,-1 0 1,18-53 15,17 0-15,-52 89-16,35-36 16,17 35-1,-34 18 1,-19 18-1,1 70 1,-18 0 0,18 0-1,17-35 1,0-35 0,36-18-1,17 0 1,-70 0-1,52 0 1,1-53 0,-54 0-1,19-53 1,-1 0 0,-18 53-1,1 0 1,-18 106 15,0-35-31,-18 70 16,-17-17-1,35-36-15,-17 36 16,17-54-16,0 54 16,35-54-1,53 1 1,18-18-1,-18-18 1,18-35 15,-53-35-15,-36-18 0,-34 1-1,-36 16 1,-53 1-1,-17 88 1,87 0-16,-17 0 16,18 18-16,-35 70 15,52 0 1,18 18 0,53-18-1,0-35 1,53-18-1,-71-35 1,71 0 0,52 0-1,-16-52 1,-37-1 0,-16-53-1,-19-18 1,-52 89-16,35-71 15,0-35 1,-18 71 0,-35 87 15,-18 1-31,-17 35 16,35-18-16,-35 124 15,-1-18 1,36-35-1,-17-18 17,17-18-17,53-52 1,17-18 0,-17 0-1,18-53 1,-1-17-1</inkml:trace>
  <inkml:trace contextRef="#ctx0" brushRef="#br0" timeOffset="76103.89">7285 11395 0,'0'0'0,"17"0"32,1 0-32,0 0 0,-1 0 15,54-18 1,0 18 0,-1 0-1,-17-18 1,-35 18-1,17 0 1,0 0-16</inkml:trace>
  <inkml:trace contextRef="#ctx0" brushRef="#br0" timeOffset="78153.28">8237 11642 0,'18'0'15,"-36"0"-15,54 0 0,-19 0 16,1-18-16,-18-35 16,0 0-1,0 0 1,-18 0-1,-35 0 1,0 36 0,36 17-16,-71 0 15,-1 53 1,1 53 0,18 17-1,34-52 1,36 17-1,0-71 1,71 19 0,-1-36-1,19 0 1,17-53 0,-36 0-1,36-35 1,-88 70-16,52-88 15,-52 18 1,-1 17 0,-17 54-1,0 52 1,-35 53 0,35-70-16,-18 70 15,18 0 1,0-17-1,36-54 17,34 1-17,54-18 1,-54-35 0,36-53-1,-35-18 1,-18-18-1,-18-34 1,-35 16 0,0 125-16,0-36 15,0 35 1,-35 106 15,17-17-15,0 17-16,18-52 0,-17 34 15,17-17 1,0 70 0,0-34-1,53-36 1,0-36 0,17-17-1,-17 0 1,-35 0-16,52-70 15,1-1 1,-36-17 0,18-18-1,-18 36 1,-35 52 0,0 36-1,-17 87 1,-19-16 15,36 16-31,18-52 31,17-17-15,36-19 0,-36-17-1,18-35 1,18-36-1,-1 1 1,-52 52-16,35-70 16,-36 53-16,19-36 15,-36 54 1,-36 105 15,19-71-15,17 36-16,-18 53 31,18-35-15,0-54-1,71 1 1,-19-18 0,-34-18-1,35-35 1,-53-52-1,0 52 1,-35-18 0,-36 53-1,36 18 1,53 0 15,-1-17-15,36-1-16,53-17 15,35 0 17,-70 35-17,-18 0 1,-36 17-16,-17 54 16,0 17-1,0 0 1,0-35-1,-17 0 1,17-18 0,0-17-1,0-36 32,0 1-47,0-1 0,0-53 16,0 54-1,35-36-15,-18 35 16,72-105 0,-1 35-1,-18 70 1,-34 18 0,-36 71-1,17 34 1,-17-87-16,0 53 15,18 17 1,17-35 0,-17-36-1,52-17 1,-52 0 0</inkml:trace>
  <inkml:trace contextRef="#ctx0" brushRef="#br0" timeOffset="78552.89">10954 11642 0,'35'-18'0,"0"0"16,53-17-16,1-71 15,-1-17 17,-70 17-17,-18 18 1,0 70-16,-36 0 16,-70 54-1,-105 458-15,387-971 0,-229 548 16,18 35-1,17-36 1,18-52-16,36 35 16,87 17-1,-35-34 1,-52-1 0,-36 0-1,-18-35 1,-53 36-1,54-36 1,-72 0 0,1 0-1,35 0 1,18 0 0,0-53-1,17 17-15</inkml:trace>
  <inkml:trace contextRef="#ctx0" brushRef="#br0" timeOffset="78845.53">9931 10848 0,'0'-18'0,"-18"18"62,0 0-15,1 0-47</inkml:trace>
  <inkml:trace contextRef="#ctx0" brushRef="#br0" timeOffset="79136.87">8802 11201 0,'17'0'15,"1"0"1,17 0 0,-17 0-16,70 17 15,18-17 1,-71 0-16,71-17 15,-88-1 1,-18 0 0,-18 18 15</inkml:trace>
  <inkml:trace contextRef="#ctx0" brushRef="#br0" timeOffset="80203.39">864 13017 0,'-17'-17'16,"34"34"-16,-34-17 31,17 18-31,0 0 0,0-1 15,0 19 1,70-19 0,-52-17-16,70 0 15,71-17 1,-36-36 0,1 0-1,-89 0 1,-17 0-1,-36 0 17,-17 35-17,-1 36 1,1 70 0,-18 71-1,18-35 1,17-89-16,-17 88 15,17 1 1,1-54 0,-1-17-1,18-35 1,-17-36 15,-1-17-15,18 17-1</inkml:trace>
  <inkml:trace contextRef="#ctx0" brushRef="#br0" timeOffset="80469.03">776 13335 0,'0'0'0,"18"0"0,-1 0 0,19 0 15,34 0 1,54 0 0,17-35-1,-18-1 1,-52 36 0,-54 0-1,1-17 16</inkml:trace>
  <inkml:trace contextRef="#ctx0" brushRef="#br0" timeOffset="80680.67">1852 13282 0,'0'0'16</inkml:trace>
  <inkml:trace contextRef="#ctx0" brushRef="#br0" timeOffset="84369.8">4092 13000 0,'18'-18'31,"-1"18"-31,-17-17 16,53-36-1,-53 35-15,71-17 16,0-53 0,-19 35-1,-52 0 1,-17 35 0,-54 18-1,54 0-15,-89 35 16,53 18-1,18 18 1,35-18 15,17 17-15,54 18 0,-36-70-16,18 53 15,0 35 1,-35-54-1,-54 37 1,-52-19 0,0-52-1,70-18-15,-70 0 16,17-18 0,1-52-1,35-19 1,17 19-1,18 35 1,0-54-16,0 72 16,0-54-1,0 54 1,18 87 15,-1-52-31,19 52 16,16 36-1,37-35 1,-1-18 0,0-36-1,36 1 1,17-18 0,-18-35-1,-105 17-15,105-35 16,-88-17-1,-17-36 1,-18 35 15,0 36-15,-53 35 0,0 35-1,18 53 1,17 1-1,18-37 1,36 19 0,-19-53-16,89 17 15,-18-35 1,36 0 0,17 0-1,-35-18 1,70-52-1,-141 70 1,71-88 0,-88 35-1,-18-36 1,-53 36 0,-71 18-1,1 35 1,35 53-1,53-53-15,-36 106 16,36-35 0,17 17-1,18-35 1,53-18 0,18-35-1,-54 0-15,89-18 16,-18-17-1,0-36 1,-35 19 15,0-19-15,-35 18 0,0 53-1,-18 71 16,-36-1-15,36-52-16,-17 70 16,17-70-16,-36 140 15,19-17 1,-19 71 0,36-18-1,0-70 1,0 17-1,-17-71 1,-1-70 15,18-17-15,53-72 0,0-16-1,35-89 1,18-53-1,-18 17 1,-35 36 0,-35 53-1,-18 88 1,0 0 0,0 71 30,0 17-46,0-17 16,0 35-16,0 17 31,17-17-15,1-35-16,35 0 16,-53-1-16,53-17 15,17 0 1,19-17-1,-1-54 1,-35 18 0,-36 36-16,19-72 15,-19 1 1,1 53 0,-18 17-1,-35 18 1,-1 53-1,1 53 17,17-18-17,18 0 1,18-52 0,70-1-1,18-17 1,-88-18-16,88 0 15,-71 0-15,106-36 16,-53 1 0,-17-36-1,-36 1 1,-35-1 0,0-17-1,-53 88 1,0 0 15,18 53-31,17 35 16,18-17 15,36-1-15,-19-70-16,71 36 15,-17-36 1,17 0-1,18-18 1,-53-17 0,0-18-1,-36 35-15,1-70 16,-18 17 0,0 54-1,0 70 16,0-36-15,-18 1-16,1 17 0,17-17 16,-36 52-1,36-17 1,0-17 0,18-36 30,0-18-30,-18 0-16,17 1 0,36-54 16,0 1-1,35-19 1,-17 72 0,-53 17-1,-1 70 1,1 19-1,-18-37 17,70 1-17,1-35 1,17-18 0,36 0-1,-18-35 1,-36-18-1,1-53 1,-36 0 0,0-35-1,-35 106-15,0-89 16,18 89 0,-36 106 15,18-54-16,0 18-15,-35 36 0,0 52 16,17-17 15,18 0-15,53-53 0,-18-18-1,36-35 1,-18 0-1,17-17 1,18-36 0,-17-18-1,35-17 1,-89 17 0,-17 54-1,-17 52 1,-18 53-1,35-17 1,0-18 15,17-36-15,36 1 0,35-18-1,0 0 1,1-35-1,-19-36 1,-52 18 0,-1 0-1</inkml:trace>
  <inkml:trace contextRef="#ctx0" brushRef="#br0" timeOffset="84584.69">9049 12735 0,'0'-17'0,"0"34"0,0-52 16,0 17-1,-36 18 63,19 0-78,-1 0 0</inkml:trace>
  <inkml:trace contextRef="#ctx0" brushRef="#br0" timeOffset="84803.81">8008 12894 0,'0'18'15,"0"-1"-15,18-17 32,35 0-17,52 0 1,-34-17 0,-53 17-16,52-18 15,-52 0-15,17 18 0</inkml:trace>
  <inkml:trace contextRef="#ctx0" brushRef="#br0" timeOffset="85902.48">9719 13123 0,'18'0'0,"-36"0"0,53-17 15,-17-1 1,-18 0-16,18-35 16,-36-17-1,-35-1 1,-18 18 0,-34 36-1,52 34 1,35 1-16,-70 70 15,35 18 1,0 18 15,53-36-15,0-53 0,0-17-16,35-18 15,-17 0-15,53 0 16,-1-18-1,18-52 1,18-1 0,-35-17-1,-54 52-15,19-34 16,-36 35-16,17-1 16,-17 72 15,-17-1-16,17-17-15,-18 34 0,18 19 16,18 17 15,52-35-15,36-35 0,0-18-1,17 0 1,-52-53-1,17-35 1,-70 52-16,35-87 16,-1-71-1,1 35 1,-35 71 0,-18 53-1,-18 52 1,-35 54-1,-17 52 17,35 54-17,35-54 1,0 18 0,0-123-16,53 53 15,-36-54-15,36 1 16,53-1-1,0-17 1,-36-17 0,1-54-1,-36 1 1,-35 52 0</inkml:trace>
  <inkml:trace contextRef="#ctx0" brushRef="#br0" timeOffset="87102.36">1535 14605 0,'-18'0'0,"36"0"0,-54 18 0,-122-18 31,122 0-31,-17 0 16,18 0-16,0 0 0,-18-18 15,0-53 1,53 19 0,0-37-1,88 1 1,-53 70-16,54 1 15,16 17 1,-52 53 15,-53 53-15,-53 70 0,36-123-16,-54 35 15,54-35-15,-89 70 16,18 1-1,70-36 1,36-53 0,52-35-1,89-35 1,35-35 0,-106-1-1,-53-17 1,-52 35-1,-89 0 1,0 35 15,71 18-31,-53 0 16,-1 18 0,72 17-1,17 1 1,70-1-1,-52-35-15,70 0 16</inkml:trace>
  <inkml:trace contextRef="#ctx0" brushRef="#br0" timeOffset="87302.39">2222 14693 0,'0'0'31,"0"-17"-31,-17 17 16,-1 0 0,1 0-16,-1 0 15</inkml:trace>
  <inkml:trace contextRef="#ctx0" brushRef="#br0" timeOffset="87818.99">3951 14446 0,'0'-17'0,"0"34"0,0-52 0,0 17 0,0 1 15,0-19 1,0 54 15,0 0-31,0 17 0,18 88 16,-18-70-16,17 71 15,-17 52 1,0-70 15,0 18-15,-35-54 0,35-52-16,0-1 15,0-52 16</inkml:trace>
  <inkml:trace contextRef="#ctx0" brushRef="#br0" timeOffset="88185.28">3863 14676 0,'0'0'0,"0"-36"0,-18 19 0,1-19 0,17 19 16,-18-36-16,18-35 15,53-1 1,70 19 15,-87 52-31,87-17 16,71 35 0,-88 35-1,-106 36 1,-53 52-1,-53-35 1,71-52-16,-71 52 16,36-35-1,52-36 1,18 1 0,35-18-1,53 0 1</inkml:trace>
  <inkml:trace contextRef="#ctx0" brushRef="#br0" timeOffset="90768.91">4904 14781 0,'0'0'0,"17"0"0,1 0 16,0-17-16,-1-1 0,1 18 15,-18-53 1,-18 0 0,-35 18-1,18 17-15,-36 18 16,36 0-16,-53 0 16,-18 89-1,36-1 1,17 53-1,53-35 1,35-36 15,53-52-15,0-18 0,18-35-1,-18-18 1,1-36-1,-72 72-15,18-54 16,-17-35 0,-18 36-1,0 52 1,0 36 0,0 35-1,-18 35 1,18-53-16,0 53 15,0-52 1,53-1 15,0-35-15,35 0 0,1-18-1,-54 1-15,35-36 16,-17-18-1,-35 1 1,-18 17 0,-18 35-1,-17 18 1,35 18-16,0 35 16,0 0-1,35 0 1,36 17-1,-18-35 1,53 1 15,-89-36-31,54 17 16,35-17 0,0 0-1,-18-35 1,18-36-1,-36-17 1,-52 53-16,-1-36 16,-17-17-1,-35 35 1,-35 53 0,-19 18-1,36 35 1,36-35-16,-18 70 15,35 0 1,0 0 0,52-35 15,1-35-15,18-18-1,0-18 1,-36-17-1,18-36 1,0 1 0,-18-19-1,-17 37 1,-1 34 0,-17 53-1,0 18 1,0 18-1,0-1 1,0-52 0,35 17-1,54 0 1,16-35 0,1 0-1,18-35 1,-18-18-1,-53-17 1,35-89 0,-71 0-1,19 71 1,-19-18 0,-17 88-1,0 36 1,-35 88-1,17 0 1,1 35 15,17-18-15,0-52 0,17-18-1,72-18 1,-1-35-1,18-35 1,-18-36 0,-18 1-1,1-54 1,-53 89-16,17-124 16,0 71-1,-17 0 1,-18 105 15,0 1-15,-36 70-16,1 36 31,35-1-15,0-35-1,18-17 1,70-18-1,35-18 1,-17-35 0,-53 0-16,88 0 15,-35-17 1,-18-54 0,-70-17-1,-18 0 1,-18-1-1,1 72 1,-36 17 0,18 70 15,-1-17-15,36 35-1,0-17 1,36-18-1,16-18 1,19-17 0,35-1-1,53-17 1,-36-17 0,-88-1-16,106-52 15,-35-54 1,-70 1-1,-1-54 1,-18 71 15,1 71-31,-18-71 16,0 36 0,0 105 15,0 18-31,0 0 15,-35 70 1,17-70-16,-17 71 16,35-89-16,-18 71 15,18 0 1,18-53 0,35-36-1,53-17 1,-89 0-16,89 0 15,-35-17 1,-18-36 15,-18 17-15,-17 1 0</inkml:trace>
  <inkml:trace contextRef="#ctx0" brushRef="#br0" timeOffset="90960.71">9648 14711 0,'-17'0'47,"-1"0"-32,1 0-15,-1 0 16</inkml:trace>
  <inkml:trace contextRef="#ctx0" brushRef="#br0" timeOffset="92218.54">1393 15981 0,'18'-18'0,"0"1"16,-1-36-1,-17 35-15,0 0 0,0 1 16,-70-36 0,-18 35-1,-18 18 1,71 0-16,-71 35 15,70-17-15,-34 35 16,-1 18 0,54 17 15,17-53-15,70-17-1,18-18 1,-70-18-16,88-17 15,53-18 1,-71 0 0,-35 18-1,-36 35 1,1 0 0,-18 17-1,0 54 1,0 17-1,0 35 1,0 1 0,-18 35 15,18-89-15,-17 1-1,-36-36 1,0-35-1,-35 18 1,-36-18 0,54-36-1,-1 1 1,36 18 0,35-1-1,0 0 1,35-17-1,36 17 1</inkml:trace>
  <inkml:trace contextRef="#ctx0" brushRef="#br0" timeOffset="92419.6">1799 16334 0,'0'-18'94</inkml:trace>
  <inkml:trace contextRef="#ctx0" brushRef="#br0" timeOffset="92970.63">4110 15963 0,'0'0'0,"17"-17"0,19-89 16,-36 70-1,17 19-15,-17-18 0,0-36 32,0 53-17,0 54 1,-17-19-16,-1 89 15,-17 88 1,0 0 0,-1-70-1,1-19 1,35-52 0,0-70 15,0-36-16,18-18 1</inkml:trace>
  <inkml:trace contextRef="#ctx0" brushRef="#br0" timeOffset="93220.06">4163 15875 0,'0'0'0,"17"-18"0,19-52 15,34-1 1,-17 71-1,35 88 1,-70-52-16,17 34 16,-35-17-16,36 124 15,-36-72 1,0 19 0,-18-54-1,0-52 1,-35-18-1,0-18 1</inkml:trace>
  <inkml:trace contextRef="#ctx0" brushRef="#br0" timeOffset="93851.17">4075 16192 0,'17'-17'31,"1"17"-31,-1 0 0,36 0 16,106-18-1,-88 18-15,35-35 16,140-18 0,-175 35-16,70-35 15,-17 18 1,-107 0-1,-70 35 17,18 0-17,0 0 1,0 18-16,-36 52 16,36-17-1,35 0 1,0-18-1,70-17 1,36 17 0,-71-17-16,18-1 15,-17 36 1,-36-35 0,-36 0-1,-34-1 1,52-17-16,0 0 15,-34-17 1,16-19 15,1 19-15,17-1 0,18 71 15,0-35-31,0 17 15,36 0 1</inkml:trace>
  <inkml:trace contextRef="#ctx0" brushRef="#br0" timeOffset="94515.34">5098 4921 0,'0'-247'0,"70"-317"16,159 193 0,-123 319-1,-511 1516-15,881-2946 0,-282 1464 16,-864 1288-16,1446-2540 15,-759 1023 1,-17-17 0,0 17-16,-88 652 15,-18-175 17,53-160-17,89-70 16,-19 0-31,19 0 16,-19 0-16,19 0 16,-19 0-16,1 0 15,-36 0 32,-17 0-47,0 0 16,17 0-16,0 0 15,-17 18 1,17-18 0,54 0 31,34 0-32,-52 0-15,17 0 16,106 0-1,-35 0 1,-18 0 0,-52 0-1,-19 0 1,-34 0 109</inkml:trace>
  <inkml:trace contextRef="#ctx0" brushRef="#br0" timeOffset="98601.35">5380 16422 0,'17'0'0,"1"-18"0,53-17 32,-54 17-32,36-17 15,71-71 1,-89 88-16,53-70 15,0-18 1,-88 54 0,-17 52-1,-1 0-15,-35 17 16,-17 36 0,52-35-16,-17 52 15,35-52-15,0 52 16,35 19-1,36-19 1,-36-17 0,-18 0-1,-17-35 17,-17-1-17,-18-17 1,-36-17-1,36-19 1,35 19-16,-18-1 16,0 1-16,18-1 15,0 36 17,0-1-32,36 1 15,-1 52 1,53-34-1,0-36 1,36 0 0,-18-18 15,35-53-15,0-17-1,-71 0 1,-52-18-1,-18 89-15,0-54 16,0 53 0,-53 36-1,0 35 1,18 53 0,17-18-1,1 0 1,17-53-1,70 1 1,18-36 0,18 0 15,-70 0-31,105-53 16,-53 0-1,18-35 1,-106-1-1,0 54 1,0 18 0,-53 17-1,35 70 1,18 1 0,35-1-1,18 1 1,-17-36-1,-1-35-15,18 18 16,17-18 0,19 0 15,-1-53-15,-35 0-1,35-71 1,-18-52-1,-17 17 1,-53 53 0,0 54-1,-35 87 17,35-18-32,-70 125 15,34-19 1,1 53-1,35-52 1,0-71 0,53 0 15,53-53-15,17 0-1,18-36 1,-35-16-1,0-37 1,-35-17 0,-54 54-1,1 34-15,-18 0 16,0 36 0,-35 70-1,-1 0 1,19-17-1,17 17 1,53-70 0,35-1-1,18-17 17,-18-35-17,35-18 1,-35-17-1,-70 52-15,53-88 16,-36 36 0,-35 52-1,-35 88 17,-1 1-17,36-36-15,0 36 16,0-53-16,0 17 15,53 0 1,-35-17 0,52-18-16,1 0 15,52-18 17,-34-35-17,-72-35 1,-17-36-1,-53 36 1,-35 0 0,-35 88-1,17 71 1,53 52 0,53-17-1,35-18 1,53-35-1,18-35 1,-70-18-16,122 0 16,-34-18-1,17-35 17,-53-17-17,-53-1 1,-17-17-1,-18 105 17,0 1-32,0 35 15,-35 0 1,17 18 0,0-19-1,18-34 1,0-36 31,0 1-32,36-18-15,-19 17 16,36-53 0,53-35-1,0 36 1,0 35-1,-53 35 1,-53 53 0,0 35-1,-18-71-15,0 54 16,1 0 0,34-19-1,19-34 1,34-18-1,54 0 1,-54-18 15,54-52-15,-54-1 0,18-52-1,-35-18 1,-53 70-1,0 54-15,-17-1 16,-54 36 0,1 87-1,52 1 1,18-35 0,18-1-1,-1-70-15,54 36 16,-1-1-1,-52 0 1,-18-17 0,-18-1 15,-17 1-15,-53 0-1,53-18 1,-1 0-1,1-18 1,-18-52 0</inkml:trace>
  <inkml:trace contextRef="#ctx0" brushRef="#br0" timeOffset="98871.34">9155 15663 0,'0'0'0,"-18"0"0,0 0 0,18-17 0,-17 52 31,17-53-16</inkml:trace>
  <inkml:trace contextRef="#ctx0" brushRef="#br0" timeOffset="99184.86">7638 16034 0,'-18'0'0,"36"0"0,-54 17 0,19-17 15,17 18-15,-18-18 16,36 0-1,-1 0 1,72 0 0,-72 0-16,36 0 15,71-18 1,-19 18 0,-87-17-1</inkml:trace>
  <inkml:trace contextRef="#ctx0" brushRef="#br0" timeOffset="100001.06">1570 17410 0,'0'0'0,"-18"-18"0,1-17 32,17 17-32,0 0 15,-18 18 1,18 36 15,0-19-31,0 54 16,0 17-1,-18 36 1,1-54 0,-1 1-1,18-54 1,0-34 31,0-19-47,0 1 15</inkml:trace>
  <inkml:trace contextRef="#ctx0" brushRef="#br0" timeOffset="100500.74">1834 17321 0,'18'-17'0,"-36"34"0,54-34 16,-19 17-16,-17-18 0,18 18 15,-18 18 1,0 52 0,-88 54-1,35-18 1,0 35-1,53-71 1,0-52-16,18 17 16,87-35-1,-16-17 17,-1-36-17,18-36 1,-53-16-1,-36 69-15,-17-105 16,-17 53 0,-36 17-1,-36 36 1,19 35 0,-36 88-1,88-52 1,1-19-16,17 71 15,17-35 1,19-17 0,-19-19-1</inkml:trace>
  <inkml:trace contextRef="#ctx0" brushRef="#br0" timeOffset="100705.62">2522 17551 0,'18'-18'0,"-36"36"0,36-54 47,-18 19 15,18 17-62</inkml:trace>
  <inkml:trace contextRef="#ctx0" brushRef="#br0" timeOffset="101183.88">4216 17392 0,'0'-18'0,"0"-35"0,0 124 0,0-177 16,-18 71-16,18 17 16,-18-35-16,1 18 15,-1 35 17,18 35-17,0 1-15,0 69 16,0 72-1,0-54 1,0 18 0,0-70-1,-18-18 1,1-53 0,-1-18-1,18-17 1</inkml:trace>
  <inkml:trace contextRef="#ctx0" brushRef="#br0" timeOffset="101933.94">4075 17480 0,'0'-88'16,"0"176"-16,0-194 0,0 53 16,0-52-1,70 34 1,1 36-1,70 17 1,18 71 0,-71 35-1,-88-17 1,-88 17 0,-54-35-1,54-36 1,0-17-1,35 0 1,35-35 0,18 18-1,0 34 32,18 1-47,0 35 16,-1-18-16,1 0 0,17 54 15,-17-1 1,53 0 0,-19-35-1,-34-53-15,70 0 16,71 0 0,-18-35-1,18-54 1,-71 1-1,-35-35 1,-53 87-16,0-17 16,0 36-16,-35-36 15,-18 53 17,18 70-17,-1 19 1,19 52-1,17-71 1,0-52-16,53 35 16,-1-53-1,54 0 1,-18-35 0,18-18-1,-70 35-15</inkml:trace>
  <inkml:trace contextRef="#ctx0" brushRef="#br0" timeOffset="102132.65">5503 17586 0,'-17'0'46,"34"0"-30,1 0-16,0 0 0,-1 0 16,36 0-1,18 0 1</inkml:trace>
  <inkml:trace contextRef="#ctx0" brushRef="#br0" timeOffset="103584.15">6191 17974 0,'0'0'0,"-17"0"16,-1 0-16,18-18 16,0-17-1,53-35 1,35-36 0,0-18-1,36 1 1,-142 35-1,-52 88 1,-36 17 0,18 54-1,70-1 1,18-52 0,0 53-1,53-19 1,17 1-1,1 0 1,-18-17 0,-18-1-1,-17-18-15,17-17 16,-17 0-16,35 0 16,17 0-1,36-52 1,-35-19-1,17-17 1,-35-36 0,-36 36-1,-17 70 17,-35 54-1,17-19-31,1 19 0,-1 17 15,-17 35 1,17-71-16,1 89 16,17-53-1,35-35 1,35-18 0,36 0-1,18-71 1,-36-17-1,-35 18 1,-36-19 0,-17 72-1,-17 70 32,17-18-47,0 53 16,0-17-1,0-1 1,35-52 0,53-18-1,18-18 1,-35 1 0,17-54-1,-71-17 1,1 35-1,0 35 1,-36 71 15,18-18-15,-35 18 0,35-35-16,-18 35 15,-17-18 1,0 0-1,35-52 32,53-36-31,17-18 0,-52 54-16,88-71 15,-71 70-15,53-17 16,88 17-1,-105 71 1,-71 35 0,0-17-1,-35-1 1,17-35 15,0-17-15,1-18-1</inkml:trace>
  <inkml:trace contextRef="#ctx0" brushRef="#br0" timeOffset="104449.64">9296 17762 0,'-36'0'0,"72"0"0,-107 0 0,-70 18 31,123-18-15,71-18-1,-35 1-15,88-19 16,35-52 0,71-71-1,-89 71 1,-105 53-16,-1-53 15,-17-36 1,-35 36 0,-53 71-1,35 52 1,-35 88 15,70-87-31,-52 158 16,-1 53-1,0-1 1,71-34 0,-17 53-1,-1-1 1,0 1 0,18-142-1,71-123 16,-53 0-31,35 0 16,70-53 0,-88 1-1,54-125-15,-1-123 32,-88 106-17,-36-53 1,-34 106-1,-18 18 1,70 105-16,-35 0 16,36 36-1,17 35 1,52 0 0,19-35-1,105-18 1,-123 0-16</inkml:trace>
  <inkml:trace contextRef="#ctx0" brushRef="#br0" timeOffset="106249.75">10407 17621 0,'0'-17'16,"0"34"-16,0-52 0,-35 0 15,-54-36 1,-52 36-1,53 35 1,-35 17 0,70 54-1,35 53 1,18-19 0,71-16-1,-1-54 1,18-35-1,18 0 1,-18-35 0,-70 35-16,53-89 15,-36 36 1,-35-35 15,0 53-15,0 53 15,0 17-31,0 53 16,0-17-1,0-1 1,53-35 0,0-35-1,17 0 1,-52 0-16,53-35 15,34-35 1,-69 17 0,-1-35-1,-35 52 17,0 54-1,0 0-31,0 70 15,0-53-15,0 0 16,18 18 0,34-18-1,54-35 1,-88 0-16,70-35 16,0-18-1,-52-17 1,-1-54-1,-17 18 1,-1 71-16,-17-71 16,18 18-1,-18 106 32,-18-1-47,1 54 16,-19 35-1,19 35 1,-1-106-16,18 53 16,0-17-1,35-53 1,36-18 0,-1 0-1,54-53 1,-1-18-1,-70 1 1,-53-1 0,0 36-1,-17 35 1,-36 17 15,0 72-15,35-19-1,18 1 1,35-36 0,36-17-1,52-18 1,54 0 0,34-36-1,-69-17 1,-1-35-1,-106 0 1,-35-18 0,0 88-16,0-17 15,-18 18 1,-52-1 0,-1 36-1,-17 52 1,35 1-1,35 35 1,18-89-16,0 36 16,36-18-1,17-35 1,0 0 0,-1-17-1,37-71 1,-72 52-1,1 1-15,53-106 16,-19 35 0,-16-17-1,-1 34 1,-17 36 15,-54 142 0,36-54-31,-35 35 16,0 107 0,17-54-1,18 1 1,18-54 0,70-34-1,-17-36 1,34 0-1,-34-53 1,17-18 0,-53 18-1</inkml:trace>
  <inkml:trace contextRef="#ctx0" brushRef="#br0" timeOffset="106532.81">11165 17233 0,'-35'0'0,"70"0"0,-105 0 16,35 0-16,-1 0 0,-52 0 15,70 0-15,1 0 16,-1 0-16,53 0 31,-17 0-15,53 0-16,-54 0 16</inkml:trace>
  <inkml:trace contextRef="#ctx0" brushRef="#br0" timeOffset="108349.1">14023 17180 0,'0'0'0,"0"18"16,0 0-1,18-18-15,34 0 16,72 0 0,-18-18-1,35-17 1,-123 17-16,34 0 15,-34 1-15,-18-36 16,0 0 0,-53-18-1,18 71 1,-36 18 15,36 141-15,17-36-1,18 54 1,-17-72 0,17 37-1,-18-90 1,18-16 0,-53-36-1,-17-36 1,-1-34-1,-35-36 1,36 0 0,-1 36-1,71 52-15,-35 18 32,35 53-17,0 17 1,18 36-1,52-17 1,54-19 0,-89-52-16,106-18 15,35 0 1,-35-18 0,18-70-1,-88-18 1,-54 18-1,-17 70-15,0-70 16,-17 88 0,-19 0-1,1 35 1,-18 71 15,53-35-15,0-54-16,0 72 15,36-54 1,34-18 0,-17-17-1,-18 0-15,53-17 16,18-36 0,-88 35-16,105-70 15,-87 17 1,-19 1-1,-34 70 1,-36 18 0,0 52-1,35-35 1,18 36-16,0 0 31,18-19-15,17-16-1,0-36 1,-35-18 15,0 0-31,0-17 16,-17 35-16,-1-17 16,1-1-1,-19 36 1,36 17-1,0-18-15,0 36 16,53-35 0,35 0-1,-17-18 1,70-18 15,-53-35-15,-70 35-16,70-70 15,-17-18 1,-1-35 0,-52 35-1,17 1 1,-35 69 0,0 72-1,-53 34 1,0 54-1,18 17 1,17-53 0,18 18-1,0-89-15,53 19 16,35-36 15,1 0-15,-1-18-1,-35-35 1,-53 36-16</inkml:trace>
  <inkml:trace contextRef="#ctx0" brushRef="#br0" timeOffset="108566.23">15681 17339 0,'-18'0'0,"36"0"0,-53 0 16,17 0-16,36 0 31,70 0-15,0 0 15,-70 0-31,52 0 16,-52 0-16,35-18 0</inkml:trace>
  <inkml:trace contextRef="#ctx0" brushRef="#br0" timeOffset="108966.05">16669 17198 0,'17'0'16,"-34"0"-16,52-18 0,-17 1 0,-1-1 0,1-53 31,-18 36-31,0 18 16,-35-1-1,-54 36 1,-16 87 0,34-16-1,1 52 1,70-36-1,-36-87-15</inkml:trace>
  <inkml:trace contextRef="#ctx0" brushRef="#br0" timeOffset="110348.25">16704 17815 0,'18'0'0,"70"0"16,53 0 0,-388 0-16,670-35 0,-352 17 15,88-35 1,-18-52-1,-53-19 1,-88 36 0,-18 0-1,-52 70 1,-36 18 0,18 71-1,0 17 1,52 0-1,36 18 1,0-53 0,88-18-1,-17-35 1,17-18 15,-17-52-15,-18-1-1,17-35 1,-52 36 0,0 52-16,-1 1 15,-34 87 17,17-52-32,-36 35 15,36 53 1,0-36-1,71-35 1,-1-35 0,54 0-1,-36-35 1,35-35 0,-52-19 15,-53 54-31,35-71 15,-53 53 1,-18 53 0,-35 18-1,18 35 1,-1 70 0,36-34-1,18-1 1,17-53-1,-17 0 1,-18-52 31,0-1-47,-18 0 16,1-17-1,-1 0 1,18 53 31,18-18-32,-1 0-15,19 35 16,17-35 0,52 0-1,-34-18 1,-36 1-16,36-19 15,-54 1-15,54-36 16,-36-34 0,-35 52-1,0 17 1,-35 36 0,-36 71 15,54-1-16,-36 72 1,53-72 0,53-35-1,17 1 1,-17-19 0,-17-17-16,69 0 15,-16-53 1,16-17-1,19-36 1,-36-17 0,-70 70-1,-18 35-15,-18-35 16,-35 53 15,0 53-15,36 18-1,17-19 1,-36-16-16</inkml:trace>
  <inkml:trace contextRef="#ctx0" brushRef="#br0" timeOffset="110516.16">19138 17674 0,'18'35'16,"-18"-17"0,-18 0-1,1-18-15,34-71 0,-70 159 16,36-88-16,-36 0 15,35 0-15,0 0 16,-34-35 0,-1 0-1,35 0 1</inkml:trace>
  <inkml:trace contextRef="#ctx0" brushRef="#br0" timeOffset="111516.06">16739 17145 0,'-35'-35'31,"17"35"-31,-35-18 16,1 18 0,-1 0-1,35 0-15,-70 35 16,0 18 15,-1 18-15,19-1-1,70 36 1,0-35 0,17-54-16,72 72 15,34-54 1,36-35 0,-36 18-1,1-18 1,-36-18-1,-35-17 1,-35 17 0,-18-17-1,17 17 1</inkml:trace>
  <inkml:trace contextRef="#ctx0" brushRef="#br0" timeOffset="94016.4">9349 7073 0,'0'0'16,"17"0"-16,1 0 15,-18 18 79,18-18-94,-1 17 16,1 1-1,-1 0-15</inkml:trace>
  <inkml:trace contextRef="#ctx0" brushRef="#br0" timeOffset="94936.52">20549 11536 0,'-17'0'15,"17"35"32,35-35 16,-17 0-63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2-20T01:54:12.43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2046 1958 0</inkml:trace>
  <inkml:trace contextRef="#ctx0" brushRef="#br0" timeOffset="1389.04">2134 1958 0,'0'-18'0,"0"1"32,0-1-17,0 0 1,0 36 62,0 0-78,0-1 16,0 1-1,-17 35 1,17 0-1,-18 0 1,18 0 0,0-36-16,0 18 15,0 36 1,0 0 0,0 17-1,0-18 1,0 36-1,0 0 1,0-35 15,0 34-15,0-34 0,0 17-1,-18-35 1,18-18-16,0 36 15,0 35 1,0-36 0,0 36-1,-17-53 1,17 18 0,0-54-16,0 54 15,0-18 1,-18 0-1,0 0 1,18 17 15,0 1-15,0-1 0,-17 18-1,17-17 1,0 35-1,0-18 1,0 18 0,0-71-16,-18 53 15,18 53 1,-17-17 0,17 17-1,0 18 1,0-36-1,-18 89 1,18-89 15,0 36-15,-18-35 0,18 34-1,0-52 1,-17 71-1,17-19 1,-18-34 0,18 17-1,0-35 1,0 0 0,0-1-1,0-34 1,0-53-1,-18-18 32,18-18-47,0-17 16,0-1-16,0 19 0</inkml:trace>
  <inkml:trace contextRef="#ctx0" brushRef="#br0" timeOffset="3542.21">2187 1958 0,'0'-18'172,"18"18"-141,-1 0-15,1 0-1,0 0-15,-1 0 16,1 0-16,17 0 16,-17 0-16,35 0 15,35 0 1,-17 0-1,17 18 1,35-18 0,-17 0 15,53 18-15,-53-1-1,52 1 1,-34-18-1,35 0 1,-36 17 0,-70-17-16,53 0 15,35 0 1,-35 0 0,17 0-1,-34 0 1,16 0-1,-34 0 1,-36 0 0,89 0-1,-19 0 1,72 0 0,-36 0-1,53 0 1,-18 0-1,-105 0-15,176 0 16,-53 36 0,53-36-1,-35 17 1,123 1 0,-88 0-1,-177-18-15,248 17 16,-71 1-1,88 0 1,-124-18 0,19 0 15,-36 17-15,-106-17-1,-70 0 1,-36 0 31,0 0 0</inkml:trace>
  <inkml:trace contextRef="#ctx0" brushRef="#br0" timeOffset="4804.42">8696 2187 0,'18'0'15,"-1"0"1,1 0-1,0 0 1,-1 0 0,1 0-16,17 0 31,0 0-15,-17 0-16,0 0 15,-1 0 1,19 0-1,-19 0 1,1 0 31,-18 18-16,0-1-15,0 1-1,0 0-15,0-1 16,0 36 0,0 0 15,0 0-15,0 35-1,0-17 1,17-36-16,-17 53 15,18 53 1,17-17 0,-17-1-1,0 54 1,17-36 0,-17 88-1,17-70 1,-18-36-1,19 71 1,-19-52 0,-17 34 15,0-123-31,18 70 16,0 89-1,-1 0 1,-17-54-1,0 54 1,0 17 0,18-70-1,-18-88-15,0 140 16,0-52 0,0 70-1,0 1 1,18-71-1,-18-107-15,0 90 16,0 69 0,17-17 15,-17-35-15,0-53-1,0 17 1,0-35-1,0-52 1,0-54 31,0 0-31,-17-17-1</inkml:trace>
  <inkml:trace contextRef="#ctx0" brushRef="#br0" timeOffset="7022.05">1905 7179 0,'0'18'63,"0"-1"-63,0 1 16,0 0-16,0-1 0,0 54 15,0-54-15,0 72 16,0 16-1,0-16 1,-18 16 0,18-34 15,0 17-15,0 0-1,0-35 1,0 18-1,0-18 1,0-36 0,18 1-1,0-18 1,35 0 15,-36 0-15,1 0-16,70 0 15,-17 0 1,-36 0 0,88-18-1,-17 18 1,53 0 0,0 0-1,70 0 1,-17 0-1,-142 18-15,301 17 16,-89-17 0,124 0-1,34 17 1,-104-17 0,140-1-1,-353-17-15,212 18 16,142-1-1,-124 1 1,70 0 0,0-1 15,-141 1-15,-211 0-16,211-18 15,-105 17 1,-1-17-1,-70 18 1,-89-18 0,19 0-1,17 0 1,-18 0 0,53 0-1,-17 0 1,17 0-1,0 0 1,-70 0 0,35-18-1,0 18 1,-18 0 0,-18 0-1,1-17 1,-18-1 171,0 0-171,0 1-16,0-1 16,0 0-1,0-52 1,0-1-1,0 18 1,0 18-16,0-35 16,18 34-16,-1-17 15,-17 36-15,18-89 16,0 35 0</inkml:trace>
  <inkml:trace contextRef="#ctx0" brushRef="#br0" timeOffset="9128.54">14640 2311 0,'0'-18'15,"0"0"1,0 1-1,0-19 1,0 19 0,0 34 46,0 1-46,0 0-16,0-1 0,0 19 15,0 52 1,0 18 0,0-18-1,0-53 1,-17 71 0,17-18-1,-18-53-15,-17 107 16,-1-37-1,19 89 1,-18-17 0,-1-36-1,36-88-15,-53 123 16,18-17 0,-36 70-1,36-70 1,-35 53-1,17 17 1,17-35 0,36-141-1,-52 176 1,-1-70 0,17 88-1,-34-18 1,70-88-1,-18-88-15,-17 159 16,0-36 0,-1 54-1,-17-36 1,36-53 0,-1 70-1,0-158-15,1 89 16,-1 16-1,-17-17 1,35 0 0,-18-52 15,18 17-15,0-1-1,0-52 1,0-17-1,0-19 1,0 1 0,0-1-1,0 1 32,0-36 31,0 1-78,0-1 16</inkml:trace>
  <inkml:trace contextRef="#ctx0" brushRef="#br0" timeOffset="13356.76">14781 2134 0,'-17'0'31,"-1"0"-15,18 18 31,0 0-16,18-18 32,-1 0-63,1 0 15,0 0-15,105 0 16,18 0 0,-88 0-16,106 0 15,-106 0-15,123 0 16,36 0-1,-36 0 1,124-18 0,-71 18 15,18 0-15,-70-18-1,-124 18-15,176 0 16,-53 0-1,54-17 1,-72 17 0,54 0-1,-71-18 1,53 18 0,-53 0-1,71 0 1,-71 0-1,36-18 1,-19 18 0,54 0 15,-71 0-15,53 0-1,-53-17 1,0-1-1,-35 18 1,-88 0-16,70 0 16,-17 0-1,-1 0 1,1 0 0,-54 0-1,19 0 1,16 0-1,1 0 1,-17 0 0,34 0-1,-35 0 17,-17 0-32,0 0 15,-1 0 1,-17 18-1,18-18 1,-18 35 15,0-17-15,0 35 0,0-36-1,0 1 1,-18 17-16,1 18 15,17 18 1,-18 17 0,18-71-1,-18 107 1,18-18 0,-17 17-1,-1-17 1,1 0-1,17 0 1,0-71-16,0 106 16,0-17-1,0 17 1,0-35 0,-18 35-1,18-88-15,0 70 16,-18 71-1,18-53 1,-17 36 0,17-36-1,0 0 17,0 35-17,0 1 1,0-19-1,0-34 1,0 52 0,0-52-1,0-71-15,0 70 16,0-70-16,-18 88 16,18-35-1,0 53 1,0-36-1,0 36 1,-18-18 0,18-18 15,0 1-15,0-54-1,-17 54 1,-1-36-1,18-53-15,0 54 16,0-72-16,-18 89 16,1-35-1,-1-1 1,1-35 0,-19 18-1,19 18 1,17-53-16,0 17 15,0-18 1,0 54 0,0-36 15,0 1-15,0 17-1,0 17 1,-36-17-1,36 0 1,0-18 0,0-17-1,-17-1 1,-1 1 0,-17-18-1,-18 0 1,0 18-1,0-18 1,-35 17 0,53-17-1,-36 0 1,-70 0 0,-53 0-1,17 0 1,-17 0-1,-17 0 1,34-17 0,-17-1-1,-17 18 1,87-18 0,-70 1-1,35-1 1,36 18-1,88 0-15,-142 0 16,36-17 0,-53-1 15,18 0-15,52 1-1,89 17-15,-106-18 16,-18 0-1,36 1 1,-54-1 0,54 18-1,-18-18 1,17 18 0,107 0-16,-72-17 15,-16 17 1,16 0-1,-34-18 1,17 1 0,18 17 15,17 0-15,18-18-1,-17 18 1,17 0-1,0 0 1,0 0 0,35 0-16,-17 0 15,-35 0 1,-1 0 0,36 0-1,-36 0 1,54 18-16,-36-18 15,0 0 1,0 17 0,0-17-1,0 18 17,35-18-32,-17 0 15,17 0-15,-17 0 16,18 0-16,-54 17 15,0-17 1,-17 18 0,18 0-1,-1-1 1,18-17 0,18 18-1,0-18 1,-1 0-1,36 18 1,-17-18 0,-19 0-1,19 0 17,-1 0-17,1 0 16,17 17-31,-18-17 0,0 0 32,1 0-17,-1 0 95</inkml:trace>
  <inkml:trace contextRef="#ctx0" brushRef="#br1" timeOffset="19469.46">3140 2417 0,'0'-18'16,"0"-53"15,-18 71-15,0 0-16,-34 0 15,-72 0 1,36 53 0,-36 53-1,54-18 1,35 36-1,17-36 1,18-70-16,0 52 16,70 1-1,1-54 17,17 1-17,-17-18 1,-36 0-16,53-35 15,-35-18 1,-35 53-16</inkml:trace>
  <inkml:trace contextRef="#ctx0" brushRef="#br1" timeOffset="19769.79">3387 2328 0,'0'0'15,"0"-17"-15,0-1 16,-18 18 0,0 18-1,1-1 1,17 36 0,0-17-16,0 87 15,-36-17 1,19 17-1,-1-52 1,1-18 0,17-36-1</inkml:trace>
  <inkml:trace contextRef="#ctx0" brushRef="#br1" timeOffset="21290.69">3863 2611 0,'0'0'15,"0"-18"-15,18-17 16,-18 17-16,0 0 15,0-17 1,-71 35 0,18 0-1,-53 71 1,36-1 0,52-35-16,-35 36 15,35-53-15,1 52 16,17 1-1,0-54 1,35-17 0,36 0-1,-54 0 1,36-35-16,-35 17 16,35-17-1,17-35 1,-17-1-1,0-17 1,-53 53 0,18 35-1,-18 35 17,0 18-17,0-36-15,0 36 16,0 18-1,0-18 1,17-18 0,36-17-1,-17-18 1,34 0 15,-17-53-15,-35 53-16,52-53 15,-52 35-15,53-52 16,-1-36 0,-52 53-1,-18 18 1,-71 70 15,71 0-15,-17 1-1,17-1-15,0 18 16,0-18 0,17 0-1,18-17 1,1 0 15,-19-18-15,-34 0 15,-1 0-15,-17 0-1,17-18 1,1 18 0,-1 0-1,18 18 1,0-1-1,0 1 1,18 17 0,34-35-1,19 0 1,35 0 0,0-35 15,-71 35-31,53-35 15,18-36 1,-35 0 0,-19 1-1,-52 52 1,0 1 0,-70 34-1,35 54 1,35-36-1,0 18 1,17 0 0,19-35-1,-19 17 1,-17 0 15,-17-35-15,-36 18-1,-18-1 1,53-17 0,-17 0-1,53-17 32,-1-1-47</inkml:trace>
  <inkml:trace contextRef="#ctx0" brushRef="#br1" timeOffset="22022.3">5856 2487 0,'0'-18'15,"-53"-17"1,36 35 0,-1 0-1,18 18 1,-18 52-1,18 19 1,-35 34 0,35-88-16,-18 18 15,-17 18 1,35-54 0,0 19-1,0-54 32,0-17-31,0-18-1,0 35-15,0-105 16,53 35 0,35-36-1,0 54 1,1 17-1,-19 53 1,1 70 0,-54 1-1,1 52 17,-18-35-17,0 18 1,-18-35-1,1-36 1,17-17 0,-18-36 31,18 0-47</inkml:trace>
  <inkml:trace contextRef="#ctx0" brushRef="#br1" timeOffset="22286.63">5697 2734 0,'0'0'0,"-17"0"0,34 0 46,1 0-46,17 0 16,36-18 0,35 1-1,-89-1-15,54 0 16,-1 1 0,-34-18-1</inkml:trace>
  <inkml:trace contextRef="#ctx0" brushRef="#br1" timeOffset="23211.39">6826 2311 0,'0'-18'16,"0"0"0,-53 18-1,-17 0 1,-1 0 0,36 0-16,-18 36 15,-18-1 1,54-17-1,17-1 1,0 1 0,70 0-1,-52-18 1,17 17-16,-17-17 16,52 18-1,-17-1 1,-17 19-1,-19-1 1,-17 18 0,0-18-1,-53 36 1,0-36 0,-35 0-1,53 1 1,0-36-1,35 17 1,-18-17 0,53 0 15,-17 0-15,17-17-1,1 17 1,-1 0-1,-35 17 1,0 36 0,0-18-1,-53 36 1,18 0 0,35-19-1,0-16 1,0-19-1,17-17 1,36 0 0,-18 0-1,-17 0 1,0 0 0,-1-17-1,-17-1 16</inkml:trace>
  <inkml:trace contextRef="#ctx0" brushRef="#br1" timeOffset="24936.39">6985 7144 0,'-18'0'0,"1"0"16,-1 0-1,0 0-15,1-18 16,17-17 0,17 17-1,54-17 1,-18 17-1,35 1 1,-70 17-16,35 0 16,-36 0-16,19 0 15,-36 53 32,-36-18-31,-52 35-1,70-52-15,-70 53 16,0 34 0,0 1-1,88-35 1,0-18 0,0-18-1,18-35-15,34 0 16,-34 0-16,53 0 15,-18 0 1,-18-18 0,-35 36 46,-18 0-62,1 35 31,-1 17-15,18 1 0,0-54-16,0 54 15,0-36-15,18 36 16,-18-54-16,0 19 16,0-1-1,-18 0 1,-35 0-1,-35 1 1,53-36-16,-36 17 16,53 1-1,-17-18 1,17 0 15,1-71-15,17 54-16</inkml:trace>
  <inkml:trace contextRef="#ctx0" brushRef="#br1" timeOffset="26119.5">2840 3881 0,'0'0'0,"0"-18"15,0 0 16,0 36 1,0 70-17,0 18 1,0 17 0,-18-34-1,18-54-15,-17 18 16,17-36-16,-18 1 15,18-36 32,0 1-47</inkml:trace>
  <inkml:trace contextRef="#ctx0" brushRef="#br1" timeOffset="26536.01">2734 3986 0,'0'-35'31,"0"17"-31,18-17 16,52 18-1,36-19 1,-71 19-16,18 17 16,-35 0-16,70 0 15,-70 53 1,-18 35 0,-71 0 15,-17 18-16,17-53 1,54-53-16,-36 35 16,53-53 31,53-17-32</inkml:trace>
  <inkml:trace contextRef="#ctx0" brushRef="#br1" timeOffset="27102.78">3581 3951 0,'35'-35'16,"-53"35"0,1 0-1,-1 0-15,-53 0 16,36 17-16,-35 19 16,17-1-1,17 0 1,19 1-1,17-19 1,35-17 0,0 18-16,54-1 15,-19 1 1,36 17 15,-53 1-15,-53 17-1,-18-18 1,1-17-16,-89 34 16,35-52-1,-35 18 1,53-18 0,1 0-1,52-18 1,0 1-1,17-18 1,18-1 0</inkml:trace>
  <inkml:trace contextRef="#ctx0" brushRef="#br1" timeOffset="27652.1">4110 3863 0,'0'0'0,"17"18"63,-17-1-63,18 18 16,0 36-1,17 35 1,-35-71-16,18 36 15,-18-1 1,0-34 0,0-19-1</inkml:trace>
  <inkml:trace contextRef="#ctx0" brushRef="#br1" timeOffset="27943.57">4533 3951 0,'-17'0'15,"-1"0"1,0 0-16,-52 71 15,17-1 1,35-52-16,-17 52 16,35-52-16,-35 17 15,35-17-15,-36 35 16,36-35 0,0-36 30</inkml:trace>
  <inkml:trace contextRef="#ctx0" brushRef="#br1" timeOffset="28519.09">4886 3951 0,'0'0'16,"18"-18"-16,-18 36 47,0 0-47,0-1 15,0 1-15,0 35 16,-18 53-1,0-18 1,18-70-16,-17-1 16,17 1-16</inkml:trace>
  <inkml:trace contextRef="#ctx0" brushRef="#br1" timeOffset="28815.04">4886 3916 0,'0'0'0,"18"0"16,-1 0-16,1 0 15,35 0 1,0 35-1,17 18 1,-34 18 0,-1-19-1,-35 1 1,0-35 0</inkml:trace>
  <inkml:trace contextRef="#ctx0" brushRef="#br1" timeOffset="29402.55">5433 3916 0,'-18'0'32,"0"17"-32,1 1 0,-1-18 15,1 18-15,-36 35 16,0 17 0,17-17-1,19-18 1,17-17-1,0-53 17,35-1-17,18-16 1,0-1 0,-35 35-1,52-53 1,-17 54-1,-18 17 1,-17 0 0,0 53-1,-18 0 1,0-36-16,0 89 16,0-18-1,-36-35 1,19 0-1,-1-35 1,0-1 15,18-34 1,0-1-32</inkml:trace>
  <inkml:trace contextRef="#ctx0" brushRef="#br1" timeOffset="30418.47">6191 3933 0,'0'0'0,"-17"0"31,-1 0-15,0 0-16,1 0 16,-1 0-16,-35 36 15,0-1 1,-17 18 0,70-35-16,-36 17 15,19 0 1,17-17-1,17-18 1,36 0 0,-35 0-16,35 0 15,17 0 1,-34 0 0,-1 17 15,-17 1-16,-18 0 1,0 17 0,-18 0-1,-17 1 1,-36 16 0,18-16-1,18-36 1,0 17-1,35 1 1,17-18 47,1 0-48,-18 18 1,0-1-1,0 19 1,0-1 0,-35 18-1,17-18 1,0-35-16,18 35 16,18-35 15,0 0-16,35 0 1,-36 0 0,18 0-1,-17-17 1,0 17 0</inkml:trace>
  <inkml:trace contextRef="#ctx0" brushRef="#br1" timeOffset="31444.17">5927 5556 0,'0'-17'15,"17"-1"1,-17 0-1,36 1 1,-19 17-16,18-36 16,-17 36-16,35-17 15,-18-1 1,-17 18 0,-18 53-1,-35-18 1,-54 54-1,72-72-15,-54 54 16,18-1 0,36-34-1,17 16 1,0-16 0,53-19 15,-36-17-31,54 18 15,-18 0 1,17-18 0,-52 35-1,0-17 1,-18 34 0,-71-16-1,0 17 1,1-36-1,-1 1 1,54-18 0,-19 0-1,36-18 48,0 1-48</inkml:trace>
  <inkml:trace contextRef="#ctx0" brushRef="#br1" timeOffset="32884.16">2293 635 0,'0'0'0,"-18"0"16,-17 0-1,17 0 1,36 0 46,0 0-62,17 0 0,0 0 16,177-35 0,0 17-1,52 0 1,-105 1 0,-124 17-16,53 0 15,-70 0 1,-71 17 15,0 1-15,36-18-16,-1 18 15,0-18-15,1 0 16</inkml:trace>
  <inkml:trace contextRef="#ctx0" brushRef="#br1" timeOffset="33302.12">2946 653 0,'0'0'0,"-18"0"0,18 17 31,0 1-15,0 52-1,0-17 1,0-17-16,0 52 15,0 35 1,0-34 0,-53-1-1,-17-53 1,-36 0 0,35-35 15,36 0-31,-53 0 15,35-35 1,35 0 0,-17-36-1,35 36 1,18 17 0,-1 18-16,36-17 15,-35 17-15</inkml:trace>
  <inkml:trace contextRef="#ctx0" brushRef="#br1" timeOffset="33934.32">3581 1076 0,'0'0'0,"0"-18"16,0 1-16,-36-1 15,-34-17 1,-1 17 0,54 18-16,-54 0 15,18 53 1,0 53-1,18 0 1,35-36 0,0 1-1,18-54 1,52-17 0,-17 0 15,-35 0-31,35-52 15,-36 52-15,54-53 16,-1-36 0,-52 19-1,0-18 1,-18 70 0,0 71 15,0-35-31,0 35 15,0 35 1,0-18 0,35-17-1,18-18 1,17-35 0,-17 0 15,-35 0-31</inkml:trace>
  <inkml:trace contextRef="#ctx0" brushRef="#br1" timeOffset="34201.37">3898 1041 0,'0'-18'15,"0"36"-15,0-18 31,18 17-15,-1 1-16,19 70 16,-19-35-1,-17 18 1,0-36 0,0-17-1,18-1 16,0-17-31</inkml:trace>
  <inkml:trace contextRef="#ctx0" brushRef="#br1" timeOffset="34486.11">4251 1041 0,'-18'0'47,"1"17"-47,-1 1 15,-17 0-15,35-1 0,-53 54 16,18-1 0,-18-17 15,17 0-16,36-35 1</inkml:trace>
  <inkml:trace contextRef="#ctx0" brushRef="#br1" timeOffset="35168.32">4586 1076 0,'0'0'0,"0"-18"16,0 1-16,-53-19 15,18 19 16,17 17-31,-35 0 16,18 17 0,-18 36-1,18 18 1,-18 35 0,35-36-1,18-52-15,0 35 16,0-18-1,0-17 1,89-18 0,-1-53-1,-18 0 1,-52 35 0,52-35-16,-17-52 31,-35 34-16,-18 36 1,0 17 0,0 53-1,-18 18 1,-17 53 0,17-35-1,1 17 1,17-53-1,53-17 1,0-18 0,17 0-1,-17-18 1,18-35 0,-71 36-1</inkml:trace>
  <inkml:trace contextRef="#ctx0" brushRef="#br1" timeOffset="35786.92">5644 970 0,'0'-18'0,"0"-34"31,-17 52-31,-1-18 0,-17 18 16,-71 18-1,35 34 1,1 54 0,52-17-1,1 34 16,17-88-31,0 36 16,70-18 0,1-36-1,70-17 1,-35 0 0,-71-17-16,124-54 15</inkml:trace>
  <inkml:trace contextRef="#ctx0" brushRef="#br1" timeOffset="36084.33">6209 794 0,'0'0'16,"0"-18"-16,0 0 0,0 1 16,-35 17-16,-1 0 31,1 35-16,17 53 1,18 18 0,-17 71-1,-1-72 1,18-16 0,0-37-1,0-34 1,35-18-1,-17 0-15</inkml:trace>
  <inkml:trace contextRef="#ctx0" brushRef="#br1" timeOffset="37542.78">6579 1076 0,'-17'-53'32,"34"106"-32,-52-106 0,17 35 0,1 18 15,-1-17-15,-17 17 16,-18 17 0,35 1-16,1 0 15,-1 17-15,-17 53 16,17 0-1,18 1 1,0-54 0,18-18-1,17-17 1,-17 0-16,52-17 16,-17-18 15,0-18-16,0-18 1,-35-17 0,17 17-1,-35 54-15,17-1 16,-17 53 15,0-17-31,0 17 16,-17 53-1,17-52-15,0 17 16,0 17 0,17-52-1,54-1 1,-18-17 0,53-17 15,-36-36-16,-34 35-15,87-70 16,-52 0 0,-18-18-1,-36 35 1,-17 54 0,-35 17-1,17 17-15,-35 54 16,36 0-1,-1 17 1,18-35 0,0-18-1,0 0 1,35-35 0,-35 18 15,0-36 0,0 1-31,-35-1 31,35 0-31,-35 18 16,17 0 0,1 0-1,17 36 1,0-1-1,17-17 1,71-1 0,-17-17-1,35 0 1,-36-35 0,36-18 15,-71 35-31,18-35 15,-17 36-15,52-107 16,-53 36 0,-35 18-1,-18 52 1,-52 36 0,-1 52-1,54 36 1,17-35-1,0-19 1,53-16 0,-18-19-1,-17 1 1,-1 0-16,-17-1 31,0 1-15,-17-18-1,-19 0 1,1 0 0,17 0 15,1 0-31,-1 0 16</inkml:trace>
  <inkml:trace contextRef="#ctx0" brushRef="#br1" timeOffset="41502.62">1640 9437 0,'0'0'0,"0"17"0,53-17 32,0 0-17,-53-17 1,18-18 0,0 17-16,-18-17 15,-18-18 1,0 53-16,-70-53 15,-71 17 1,18 36 0,0 36-1,0 70 1,106-36 0,35 71-1,35-53 16,36-35-15,52-17 0,-35-36-1,-53-18-15,71-35 16,-70 35-16,69-52 16,1-36-1,-53 53 1,-53-35-1,0 53 1,0 17 0,-17 53-1,-1 18 1,18 35 0,0-35-1,18 18 1,34-71 15,-34 0-31,17 0 16,36-35-1,-18-1 1,-18-34 0,-35 35-1,0-1 1,0 54 15,0 0-31,0 17 16,-18 53-1,18-17 1,0-54-16,-17 18 16,17-52 30,0-1-30,0-52 0,35-1-1,-35 53-15,35-52 16,36-1 0,-18 54-1,17 34 1,-52 54-1,-18-1 1,0-52-16,18 53 16,17 17-1,0-53 1,36-17 0,-1-18-1,36-36 1,0-34 15,-35-18-15,-54 35-1,1-18 1,-18 54 0,0 34 15,0 36-16,0 18 1,0-18 0,17 17-1,36-70 1,-35 0-16,53 0 16,-1-17-1,18-54 16,-17 18-15,-53-17 0,-18 17-1,0 17 1,0 54 15,0 35-15,0 0-1,0 53 1,0-1 0,0-52-16,0 124 15,17-36 1,-17 71 0,0-18-1,0 53 16,0-36-15,-17-158-16,17 88 16,-36-17-1,19-89 1,-19-35 0,-34-53-1,17-53 1,-35-70-1,52-18 1,36-106 0,18 35-1,35 107 1,35-19 0,-17 71-1,-1 36 1,-17 52 15,-35-17-15,-1 17 15</inkml:trace>
  <inkml:trace contextRef="#ctx0" brushRef="#br1" timeOffset="43716.27">4568 9349 0,'0'-18'16,"0"36"-16,18-36 0,-18-17 15,0 17-15,-18-17 16,1 35 0,-1 0-16,-70 0 15,17 35 1,-17 71 0,53 17-1,35-17 16,0 18-15,71-71 0,34-18-1,36-35 1,1-35 0,16-71-1,-52 18 1,-18-36-1,-52 36 1,-36 53-16,17-71 16,-17 53-1,0 18 1,-35 35 0,17 52-1,-17 54 16,0-35-15,35-36-16,0 89 16,17-1-1,19-52 1,52-18 0,-35-53-1,-18 0-15,36 0 16,-36 0-16,71-36 15,-18-17 1,35-52 0,-70 34-1,-53-17 1,0 17 0,-17 54-1,-54 17-15,1 0 31,-1 17-15,-17 54 0,35 35-1,53-1 1,0-16 0,18-54-1,52-35 1,1 0-1,-1-35 1,1-18 0,-54 17-16,36-34 15,0-36 1,-35 36 0,0 17-1,-18 70 32,-18 19-31,18-19-16,-18 18 0,18 1 15,-35 70 1,35-18 0,0-35-1,35-18 1,36-35-1,35-18 1,-1-35 0,-16 0-1,17-52 1,-54 16 0,-34 19-1,-53 70 32,0 35-31,35-17-16,-18 17 15,18 18 1,0-35-16,18 52 16,-1-35-1,1-17 1,-18 0-1,0-36 32,-18-35-31,18 36 0,-17-1-1,-1 18 1,0 35 15,18 18-15,0-18-1,36 1 1,34-19 0,-17-17-1,-18 0-15,89-17 16,-1-19-1,54-52 1,-36 0 0,-53 17-1,-53-17 1,-52 35 0,-72 53-1,1 18 16,53 35-15,35 0 0,0 17-1,53-34 1,-36-19-16,36 36 16,-17-18-1,-19 1 1,-17-1-1,-17-17 1,-54-1 0,36-17-1,0 0 1,17 0 0,18-17 46</inkml:trace>
  <inkml:trace contextRef="#ctx0" brushRef="#br1" timeOffset="43886.26">7020 9719 0,'-17'0'78,"-1"0"-62,-17 0-16</inkml:trace>
  <inkml:trace contextRef="#ctx0" brushRef="#br1" timeOffset="45950.2">1305 10883 0,'0'-17'0,"-17"17"0,17-18 16,-36 18-1,1 18 1,17 34-1,1 19 1,17-53-16,-18 70 16,18 35-1,0-34 1,0-37 0,18-52-1,17 0 1,36-70 15,-36-1-15,35-17-1,-34 35 1,-1 0 0,-35 71 15,0 0-31,0 52 15,18 18 1,35 18 0,-18-53-1,35-18 1,1-35 0,0-53-1,-19-17 16,37-36-15,-36 35 0,-36-34-1,-17 52 1,0 0 0,0 106 15,0 17-16,-17 54 1,17-89-16,0 18 16,0-18-16,17 36 15,36-54 1,35-17 0,-17-17-1,52-54 16,-17-17-15,-71 53-16,54-36 16,-1-52-1,-88 17 1,0 35 0,-35 71-1,-1 0 1,19 18-16,-1 53 15,0-36-15,1 53 16,-1 53 0,0-53-1,1-17 1,17-53 0,17-18 30,-17-18-46,36-35 16,17-18 0,17-17-1,-17 35 1,-35 36-16,17 17 16,-17 0-16,-1 70 31,-17-52-31,18 17 15,0 71 1,-1-53 0,36 0-1,-35-36-15,35 1 16,35-18 0,-18-35-1,19-18 1,-19-18 15,-52 54-31,35-72 16,-53 72-16,35-54 15,-35 54 1,-18 52 15,18-17-31,-17 52 16,17 36-1,0-35 1,0-54 0,53 1-1,17-18 1,-17-35 0,-18-18-1,-17 35 1,17-53-1,-17 18-15</inkml:trace>
  <inkml:trace contextRef="#ctx0" brushRef="#br1" timeOffset="46149.61">3581 10813 0,'-18'0'16,"36"0"-16,-54 0 0,19 0 0,-1 0 15,0 0-15,1 0 32,17 17-17,17-17 1,1 0-16,0 0 16</inkml:trace>
  <inkml:trace contextRef="#ctx0" brushRef="#br1" timeOffset="47015.94">4022 10918 0,'0'-35'31,"-18"35"-16,0 0-15,-17 0 16,-18 18 0,18 70-1,35 0 1,0 36 0,0-107-1,0 36-15,18-35 16,52 35-1,1-53 1,34-18 0,1-52-1,-35-19 1,35 1 0,-89-18-1,1-17 1,0 17-1,-18 71 1,0 88 15,-18-36-31,0 89 16,-17-18 0,17 18-1,18 0 1,-17-53 15,17-35-31,0-1 16,0-34 15,0-1-31,35 0 16,36-70-1,17-18 1,-53 89-16,18-36 15,-18 53-15,53-18 16,-52 18 0,-19 53-1,-17 18 1,0-19 0,-53 37-1,18-36 1,18-18 15,17-17-15,0-36 15,0 0-31,0-17 0</inkml:trace>
  <inkml:trace contextRef="#ctx0" brushRef="#br1" timeOffset="47349.97">5345 10954 0,'-18'-18'0,"18"36"47,0-1-31,0 1-16,0 17 15,-18 53 1,18-35 0,-17 18-1,17-36 1,0-17-1,17-18 1,1-18-16</inkml:trace>
  <inkml:trace contextRef="#ctx0" brushRef="#br1" timeOffset="47832.69">5891 10936 0,'0'0'15,"0"-18"-15,0 1 0,-17 17 32,-19 0-17,-34 35 1,-1 0 0,54-17-16,-1 17 15,18-17 1,18 0-1,52-18 1,1 0 0,17 0-1,-70 0-15,35 17 16,-18 1 0,-35 35-1,0-18 16,-53 18-15,18-35 0,-54-1-1,19 1 1,17-18 0,35 0-1,-17 0 1,35-53-1,0 35-15,0 1 16</inkml:trace>
  <inkml:trace contextRef="#ctx0" brushRef="#br1" timeOffset="48106.26">5433 10672 0,'-53'0'32,"70"0"46,1 0-78</inkml:trace>
  <inkml:trace contextRef="#ctx0" brushRef="#br1" timeOffset="51450.96">6879 11095 0,'0'17'0,"0"-34"15,-17 34-15,-1 1 16,36-18 15,17-35-31,-18 17 0,72-17 16,34-36 0,-35 1-1,0-54 1,-52-34 15,-36 34-15,-53-17-1,0 141 1,-35 88 0,70 36-1,0 52 1,1-17-1,17-106-15,-18 0 16,18-18-16,0 53 16,-17-53-1,17-52 17,0-1-17,0-17-15,35-53 16,18-1 15,0 37-15,0 34-1,-18 18 1,0 70 0,18 1-1,-18 17 1,36-17-1,-1-54 1,54-17 0,-106 0-16,87-17 15,36-36 1,-17-18 0,-71 18-1,-53-52 1,0 16-1,-88 54 17,-1 35-17,1 18 1,0 52 0,0 36-1,70-18 1,18-70-16,0 52 15,0-17 1,88-53 0,18 0-1,-35-35 1,35-35 0,-36 17-1,-70 35 1,36-35-1,-19 0 1,-17 71 15,0-1-15,-17 1-16,17 17 16,0 36-1,0-53-15,0 17 16,52 0-1,1-35 1,0 0 0,35-53-1,-70 53-15,35-53 16,-35 0 0,-1-35-1,1 53 1,-18 17 15,0 36-15,0 35-1,-18 17 1,1 1 0,17-1-1,0-17 1,53-53-1,-36 0-15,36 0 16,-35 0-16,52-17 16,19-54-1,-1 18 1,-53-17 0,0-1-1,1 18 1,-36 71 31,-18-18-47,18 18 15,-35 52 1,17 18 0,18-52-1,0 16 1,53-34-1,17-18 1,1 0 0,-18-18-1,-35 1-15,52-36 16,-35-18 0,-17 18-1,17-35 1,-17 71-1,-18 52 32,0 0-47,-18 0 16,18 36 0,0 0-1,0-54 1,71 18-1,-1-35 1,19-17 0,-19-36-1,-17 18 1,-18-54 0,1 19-1,-19 35 1,-17 17-1,-17 71 17,-1-35-32,0 34 15,-17 19 1,17-18 0,18-18-1,18-35 16,0 0-15,35-53 0,-18 0-1,-17 36-15,34-36 16,-16 35-16,17-17 16,-18 17-1,-17 36 1,-18 17 15,0 36-15,17-18-1,36 0 1,35-1 0,1-34-1,52-18 1,-18 0-1,-35-53 1,-70 36-16,70-36 16,-70-18-1,-18-17 1,-18 35 0,-35 35-1,-70 71 1,17 18 15,71-18-15,35 17-1,0-52 1,70-18 0,-52 0-16,35 0 15,-36 0-15,54-35 16,0-18-1,-36-18 1,0 36 0,-35 17-1,-18 36 17,18 0-17,-52 17-15,34 18 16,-17 35-1,-1 71 17,36-36-17,0-70-15,-17 123 16,17 18 0,0-35-1,0 35 1,0-35-1,-71-53 1,-17-36 0,-18-52-1,53-18 1,36-18 0,17-52-1,0-36 1,0 53-1</inkml:trace>
  <inkml:trace contextRef="#ctx0" brushRef="#br1" timeOffset="51687.96">9560 10372 0,'-17'0'15,"-1"-18"-15,53 36 0,-88-36 0</inkml:trace>
  <inkml:trace contextRef="#ctx0" brushRef="#br1" timeOffset="52416.15">1640 12206 0,'0'0'0,"0"-18"0,0 1 31,0 34-15,-17 72-1,17 16 1,0 37-1,-18-37 1,18-69-16,-35 70 16,0-18-1,17-53 1,18-70 15</inkml:trace>
  <inkml:trace contextRef="#ctx0" brushRef="#br1" timeOffset="52804.06">1482 12365 0,'0'0'16,"-18"-71"-1,18 54 1,71-36-1,17 17 1,35 19 0,-17 17-1,-88 0-15,35 70 16,-53-52-16,0 53 16,-89 34-1,-16-34 1,-1-18-1,0-18 17,71-35-17,52-17 17,19-1-17,69-17 1</inkml:trace>
  <inkml:trace contextRef="#ctx0" brushRef="#br1" timeOffset="53315.23">2222 12400 0,'36'0'0,"-72"0"0,89 0 0,-35-18 16,0 18-16,-18-17 15,0-1 1,0 1-1,-53 17 17,-18 0-17,1 52 1,17-16 0,17 34-1,36-34 1,36-19-1,17 1 1,70 0 0,-35 17-1,-52 0 1,-36-17-16,0 17 16,-106 36-1,0-19 1,-18-34 15,72-18-15,16 0-1,19-53 1,17 18 0,53-18-1,-1 18 1,-34 17-16</inkml:trace>
  <inkml:trace contextRef="#ctx0" brushRef="#br1" timeOffset="53615.85">2787 12365 0,'0'0'16,"0"17"15,18 1-31,17 53 31,0-1-15,-35-52-16,18 35 16,-18 17-1,0-17 1,0-70 31,17 17-47</inkml:trace>
  <inkml:trace contextRef="#ctx0" brushRef="#br1" timeOffset="53866.09">3316 12365 0,'-53'35'16,"36"-17"-16,-1-1 15,-53 54 1,36-53-16,-35 52 16,-1 1-1,36-18 1,17-36-1,36-34 17,17-1-17</inkml:trace>
  <inkml:trace contextRef="#ctx0" brushRef="#br1" timeOffset="54166.21">3598 12418 0,'-17'17'16,"-1"1"-16,18 0 16,0-1-16,-53 36 15,18 35 1,0 18-1,17-53 1,0-18 0,18-52 15,18-18-15,-18 17-16,18 0 15</inkml:trace>
  <inkml:trace contextRef="#ctx0" brushRef="#br1" timeOffset="54403.24">3598 12418 0,'0'0'0,"18"0"16,0 0 0,17 53-1,0-18 1,-35-17-16,53 17 15,-18 18 1,1-18 0,-19-35 31</inkml:trace>
  <inkml:trace contextRef="#ctx0" brushRef="#br1" timeOffset="54948.32">4198 12312 0,'0'18'16,"-18"-1"-16,1 1 0,-1-18 15,0 17-15,-70 54 16,-18 0-1,18-18 1,71-36 0,34-17 15,1 0-31,35-35 16,-18 35-16,36-53 15,-1-18 1,1 1 15,-36 52-15,-35 1-1,0 34 1,0 54 0,0-18-1,0 35 1,0-18-1,0 19 1,0-1 0,0-35-1,0-36 1,18-34 31,-1-1-47,1 0 15</inkml:trace>
  <inkml:trace contextRef="#ctx0" brushRef="#br1" timeOffset="55135.31">4304 12806 0,'0'0'0,"0"-18"109,0 1-93</inkml:trace>
  <inkml:trace contextRef="#ctx0" brushRef="#br1" timeOffset="87861.43">582 4110 0,'0'0'15,"-70"17"-15,34-17 0,-52 18 16,53-18-16,17 0 16,-35 0-16,0 0 15,36 0 17,-1 0-17,53 0 16,-17 0-31,52 0 0,-34 0 16,175 0 0,-34 0-1,-1-35 1,89 17 0,-18 1-1,-89-1 1,1 18-1,-71 0 1,-35 0 0,-17 0-1,-19 0 32,-34-18 0,-1 18-47,0 0 16,-35 0-1</inkml:trace>
  <inkml:trace contextRef="#ctx0" brushRef="#br1" timeOffset="88511.04">582 4145 0,'-53'0'0,"-35"18"15,70-18 1,-70 0 0,70 0-1,36 0 48,0 0-63,17 0 15,18 0-15,70 0 16,89 0 0,-53-18-1,-106 0-15,123 18 16,71-17 15,-88-1-15,-36 1-1,18 17 1,-105 0-16,34-18 16,1 18-1,-36 0 1,-17 0 0,-18-18 15,0 1 0,0-1 0,0 0-31</inkml:trace>
  <inkml:trace contextRef="#ctx0" brushRef="#br1" timeOffset="90802.99">1870 3739 0,'0'0'0,"-18"0"16,18-17 15,18 34 1,-1-17-17,19 36 1,17-19-1,17 19 1,-52-19-16,35 1 16,-36-18-16,54 18 15,-1-1 1,-34 1 0,-1-18-1,-35 17 1,0 1 15,-35 17-15,-1 1-1,-17-1 1,18-35 0,-18 53-1,0-18 1,36-17-16,-54 52 15,18-34 1,0 34 0,18-52-1,17-1 1,-17 1 0,35 0 15,18-36 0,-1 18-31,36-35 16,-35 17-16,35-17 15,35-53 1,-17 35 15,-1-18-15,-35 36-1,1 0 1,-1-1 0,-17 19-1,17-1 1,-17 18 15,-18-18 0,0 1-15,-18 17 0,0 0-1,1-18-15,-1 1 16,0-1 15,1 18-31,-1-18 16,0 18-16,-17-35 15,-18 0 1,0-1 0,18 19-1,0 17 1,17-18 0,1 18-1,17 18 79,17-18-94,-17 17 16,18 1-16,-1-18 0,36 35 31,0 1-16,-35-36-15,17 17 16,53 19 0,-52-19-1,17 1 1,-36-1 0,-17 1 15,0 0 0,0-1-15,-53 1-1,0 17 1,36-35 0,-36 36-1,0-1 1,35-18-16,-52 36 15,-1 18 1,36-18 0,-18 0-1,35-36 1,1 1-16,-1-18 16,18 18-16,0-36 78,18 18-78,-18-18 0,53-17 15,-36 18 1,54-72-16,-18 19 31,0 17-15,0-35-1,-18 52 1,-35 19-16,35-19 16,0 19-1,-17-18 1,-36 35 62,1 0-78,-1 0 0,-17 0 16,-18 0-1,0 0 1,0 0 0,35-18 15,1 18-31,-18 0 15,-18-18 1,35 18 0,0 0-1,18-17 1,0-1 109,-17 36-78</inkml:trace>
  <inkml:trace contextRef="#ctx0" brushRef="#br1" timeOffset="107978.06">15557 741 0,'0'0'15</inkml:trace>
  <inkml:trace contextRef="#ctx0" brushRef="#br1" timeOffset="109326.21">15628 2805 0,'0'-18'0,"0"0"16,0-17-1,0 17 1,0 1-16,0-19 31,0 19-15,0-1-16,-18 18 15,-35 0 1,-35 53 0,0 18-1,-18 52 1,53-17-1,53-18 1,0-70-16,0 52 16,71 1-1,35-36 1,-36-17 0,54-18-1,-54-18 1,-34 1-1,-1-19-15</inkml:trace>
  <inkml:trace contextRef="#ctx0" brushRef="#br1" timeOffset="109642.15">16051 2646 0,'0'0'0,"-17"-18"31,-1 18-15,0 18-16,1 70 15,-1 0 1,18-53-16,-17 54 16,17 17-1,0-54 16,0 19-15,0-36 0,17-17-1,36-18 1,-18 0-16</inkml:trace>
  <inkml:trace contextRef="#ctx0" brushRef="#br1" timeOffset="110992.42">16581 2893 0,'0'-18'15,"0"36"-15,17-54 0,-17 19 0,0-36 16,-17 35 0,-1 18-1,-35 0-15,0 18 16,18 0-1,-36 52 1,36 1 0,0 35-1,35-54 1,0 1 0,17-53-1,72 0 1,-37-35-1,37-18 1,-19 0 0,-35-35-1,-17 17 1,-18 54-16,18-36 16,-18 35-1,0 36 16,0 52-15,-18 19 0,18-72-16,-18 54 15,18-53-15,0 34 16,36-16 0,-1-36-1,36 0 1,-19-36-1,37-34 1,-72 52-16,36-35 16,-17-35-1,-36 35 1,0 18 0,-53 70 15,53-17-16,0 17 1,0 18 0,17-18-1,19 18 1,16-17 0,-52-19-1,0 1 1,-17-18-1,-36 0 1,18 0 0,17 0-1,0 0 17,18 17-17,18 1 1,17 0-1,-17-18 1,70 0 0,0 0-1,18-36 1,-18 1 0,18-35-1,-35-19 1,-36 19-1,-35-1 1,0 36 0,-35 35-1,-18 35 1,53 36 0,0-18-1,53 17 16,-18-17-15,-17-17 0,-18-1-1,-53 0 1,0-17 0,-18-1-1,54-17 1,-1 0-1,18-35 1,88 0 0,0-18-1</inkml:trace>
  <inkml:trace contextRef="#ctx0" brushRef="#br1" timeOffset="111658.28">17992 2611 0,'0'-18'0,"0"36"47,0-1-47,-18 36 16,18 18-1,0-36-15,0 35 16,0-34-16,0 34 16,-18 1-1,1-18 1,17-18 0,-18-35-1,18-18 16,0-34 1,0-37-17,18-17 1,35-35 0,-18 18-1,-17 88-15,52-54 16,18 37-1,-17 69 1,-1 89 0,-17 0-1,-35 35 1,-18-53 0,0-53-16,-18 54 15,1-54 1,-1 0 15,18-17-15,-18-18 15,1-53-15,-1 53-16</inkml:trace>
  <inkml:trace contextRef="#ctx0" brushRef="#br1" timeOffset="111895.25">18027 2857 0,'0'0'0,"-18"18"16,36-18 30,0 0-46,-1 0 16,54 0 0,-1-35-1,36 0 1,-18-18 0,-52 35-16</inkml:trace>
  <inkml:trace contextRef="#ctx0" brushRef="#br1" timeOffset="112741.5">19085 2434 0,'0'-17'0,"0"34"0,18-52 0,-18 17 15,0 1-15,0-1 31,-18 0-15,1 18 0,-36 18-1,35 0-15,-52 35 16,-1 17 0,71-35-1,0 1 1,18-36 15,-1 0-31,36 0 16,18 0-1,-1 0 1,-17 0 0,-35 0-1,-1 53 1,-17-1 15,-52 1-15,-37 18-1,1-1 1,35-34 0,36-19-1,-1 1 1,18 0-1,0-1 1,0 19 15,0-19-15,0 1-16,0 0 16,0 34-1,-18-34 16,1 17-15,34-35 31,1 0-47,35 0 16,-35 0-1,34-35 1,-34 35-1,-18-18-15,0 1 32</inkml:trace>
  <inkml:trace contextRef="#ctx0" brushRef="#br1" timeOffset="114007.93">19068 7408 0,'0'0'0,"0"-17"0,0-1 15,17-53 1,36 19 0,-35 52-1,35-36-15,35 36 16,-53 0 15,-35 36-15,0 16-1,0-16-15,-53 17 16,-35 53 0,35-36-1,0 18 1,53-35-1,0-35 1,53-1 0,18-17-1,17-17 1,-53-1 0,18 18-1,-35 0 16,-1 18-31,1 35 16,17 0 0,-35 0-1,0 52 1,-17-52 0,-54 18-1,-35-1 1,0-52-1,1-18 1,16 0 0,-52-70-1,106 34-15</inkml:trace>
  <inkml:trace contextRef="#ctx0" brushRef="#br1" timeOffset="115691.48">16069 4092 0,'0'0'0,"0"-17"15,0-1 1,18 0 0,-18 1-16,0-1 0,17 0 15,-17 1 1,-17-19 0,-36 19-1,0 17 1,-18 17-1,18 36 1,0 53 0,36-53-1,17 18 1,0-54 0,53-17-1,0-17 16,17-36-31,-17 0 32,18-18-17,-54 36 1,1 17-16,0 1 16,-18 52 15,0 18-16,35 17 1,18-34 0,-36-19-16,36-17 15,0 0 1,0-17 0,18-36-1,-1-35 1,-34 17-1,-19-52 17,-70 52-17,-70-17 1,-18 70 0,-71 1-1,159 17-15,-35 35 16,35-17-16,-123 70 15,52 35 1,18 54 0,106-54-1,53 18 1,35-53 0,-52-70-16,105 35 15,0-18 1,35-35-1,1 0 17,-71-53-17,-1 0 1,-69 36-16,-1-36 16,0-53-1,-17 18 1,-18 52-16</inkml:trace>
  <inkml:trace contextRef="#ctx0" brushRef="#br1" timeOffset="115959.39">16739 3722 0,'18'-18'31,"0"18"-31,-1 0 0,36 0 16,-35 0 0,88-17-1,-1 17 1,19 0 0,-54 0-1,-52 0 1,-53 0-1,-53 0 1</inkml:trace>
  <inkml:trace contextRef="#ctx0" brushRef="#br1" timeOffset="116241.47">17022 3739 0,'0'0'0,"0"18"0,0 0 16,-18 35 0,18-36-16,0 36 15,0-35-15,-18 123 16,1-53 0,-1 18-1,18-53 1,0-35-1,35-36 17,-35 0-32,18 1 0</inkml:trace>
  <inkml:trace contextRef="#ctx0" brushRef="#br1" timeOffset="116659.86">17180 4039 0,'0'0'0,"18"0"15,0 0 1,-1 0-16,18-17 16,18-19-1,0 1 1,-35 0-1,-18 0 1,-53 35 15,-18 35-15,54-18-16,-1 36 16,1 53-1,17-35 1,0-18-1,0-18 17,35-17-17,-18-18 1,1 0-16,17 0 16,-17 0-16,35-36 15</inkml:trace>
  <inkml:trace contextRef="#ctx0" brushRef="#br1" timeOffset="117140.98">17727 3881 0,'18'0'0,"-36"0"0,18 0 16,-53 17-1,0 18 1,36-17-1,-19 17 1,36 1 0,0-19-16,0 1 15,36 0 1,34 17 0,-17-18-1,0 1 1,-18 17-1,-35 1 1,0-19 0,-35 19-1,-18-19 1,0 1 0,0-18-1,18 0 1,17 0 15,18-35 0,0 17-31,18-17 16,17-18-16</inkml:trace>
  <inkml:trace contextRef="#ctx0" brushRef="#br1" timeOffset="117506.73">18009 3687 0,'0'0'0,"-17"0"31,17 17-15,0 1-16,0 35 15,0-36 1,-18 72 0,18-19-1,0 54 1,0-36 0,0-18-1,18-34 1,17-19-1,18-17 1,0-35 0,-18 0-1,0-1 1</inkml:trace>
  <inkml:trace contextRef="#ctx0" brushRef="#br1" timeOffset="117791.49">18062 3916 0,'0'-18'32,"18"18"-17,-1 0-15,54 0 16,0-17-1,-54-1-15,54 18 16,-18-18 0,-36 18-1,-34 0 32,-19 0-47</inkml:trace>
  <inkml:trace contextRef="#ctx0" brushRef="#br1" timeOffset="118674.36">14623 4992 0,'0'0'0,"0"-18"0,0-17 31,0 17-15,0 36-1,0 17 1,0 89 0,0-89-16,0 71 15,17 52 1,-17-52-1,0 18 17,18-54-17,-18-52 1,0-36 15,0-17-31</inkml:trace>
  <inkml:trace contextRef="#ctx0" brushRef="#br1" timeOffset="119076.74">14623 5080 0,'35'-71'31,"-17"54"-31,-1 17 16,36-35-1,18 17 1,-1 18 0,-52 18-16,-1 17 15,-17 35 1,-52 19-1,-37-1 1,1-18 0,71-52-1,-1 0 1,36-18 15,17-36-15,35-17-1</inkml:trace>
  <inkml:trace contextRef="#ctx0" brushRef="#br1" timeOffset="119574.6">15134 4957 0,'18'0'0,"-18"17"31,0 18-16,0 71 1,0-35 0,0 17-1,0-70-15,0 17 16,17-17 0,36-18-1,-17 0 1,17-36 15,17-34-15,-17-1-1,-35 1 1,-1-1 0,-17 53-1,0 36 16,0 0-31,0 70 16,0-18 0,0 19-1,0-54 1,0-17 0,36-18-1,16-18 1</inkml:trace>
  <inkml:trace contextRef="#ctx0" brushRef="#br1" timeOffset="120157.58">15840 4762 0,'0'18'0,"-18"0"0,18-1 16,-35 89 0,17-70-16,1 69 15,-1 1 1,18-35 0,0-36-1,0-17 1,0-36 31,0 0-32,0-17 1,18-18 0,17-17-1,18 34 1,17 19-1,-52 17-15,52 0 16,1 53 0,-53 0-1,-18 17 1,-89 1 0,19-36-1,35-17-15,-36 17 16,36-35 15,0 0-15,35-18 15,0 1-31,52-19 16</inkml:trace>
  <inkml:trace contextRef="#ctx0" brushRef="#br1" timeOffset="121123.23">16387 4780 0,'0'18'31,"0"-1"-31,0 1 15,-18 70-15,0-52 16,1 52 0,-1 35-1,18-52 1,0-18 0,18-53 15,17 0-16,-17 0-15,34-53 16,19 0 0,0-18-1,-36 1 1,-18 70 0,-17 53 15,0-36-16,0 54-15,0-18 16,0-18 15,18-35-15,17 0 0,-17 0-16,0 0 15,52-53 1,-52 18-1,52-36 1,-34 1 0,17 17-1,-18 35 1,-17 18 0,-18-17 62,0-1-63,-18 0 1,0 18 0,1 0-1,-19 18 1,36 0-16,-53 52 15,53 1 1,-17 17 0,17-35-1,0 0 1,70-53 0,-17 0-1,71 0 1,-54-36-1,-17 1 17,-35-18-17,-1 18-15</inkml:trace>
  <inkml:trace contextRef="#ctx0" brushRef="#br1" timeOffset="121314.93">16898 4798 0,'-18'0'0,"36"0"0,-53 0 16</inkml:trace>
  <inkml:trace contextRef="#ctx0" brushRef="#br1" timeOffset="121757.15">17745 4745 0,'0'-18'0,"0"36"31,0-1-15,0 1-16,0 35 16,17-35-16,1 88 15,-18-1 1,0 1-1,0-71 1,18 1 0,17-36-1,-17-18 1</inkml:trace>
  <inkml:trace contextRef="#ctx0" brushRef="#br1" timeOffset="122007.24">18115 4745 0,'-18'0'16,"1"0"-16,-18 35 16,-18 53-1,17-17 1,-17 52-1,36-52 1,-1-53-16,18 34 16,18-52 15</inkml:trace>
  <inkml:trace contextRef="#ctx0" brushRef="#br1" timeOffset="122523.83">18274 4868 0,'0'0'0,"-18"0"16,1 0-1,-36 18 1,17 53-1,1 17 1,17-18 0,18 1-1,0-54 1,18 1-16,35-18 16,0 0-1,35-18 1,-35-17-1,0-18 17,-53 36-32,18-19 15,-18 19-15,0-71 16,0 17 0,-71 36-1,18 35 1,-35 35-1,35 18 1,35 17 0,18-34-1,18-1 1,0-35 0</inkml:trace>
  <inkml:trace contextRef="#ctx0" brushRef="#br1" timeOffset="122780.14">18644 4939 0,'0'18'31,"0"-1"-31,0 1 16,0-1-16,-17 36 15,-1 18 1,0-36 0,18-17-16,-17-1 15</inkml:trace>
  <inkml:trace contextRef="#ctx0" brushRef="#br1" timeOffset="122975.5">18662 4798 0,'0'-18'0,"-18"18"31,1 0-15,17 18-1,0-1 1,35 19 0</inkml:trace>
  <inkml:trace contextRef="#ctx0" brushRef="#br1" timeOffset="123640.14">19138 4904 0,'0'0'0,"-70"-36"31,52 36-31,-17 0 16,-18 53-1,35-17 1,1-1-16,-19 18 16,19 0-1,17 17 1,17-35 0,19-35-1,-1 0 1,18-17-1,-18-36 17,0-18-17,-17-17 1,0-53 0,-18 53-1,0 0 1,0 52-1,0 19 1,-36 52 0,36 36-1,0 52 1,0-35 0,0 36-1,0-89-15,18 0 16,0 1-16,34 16 15,-16-34 17,17-18-17,0 0 1,-18-18-16</inkml:trace>
  <inkml:trace contextRef="#ctx0" brushRef="#br1" timeOffset="124556.56">19950 4957 0,'0'-18'15,"0"36"-15,0-54 0,0-70 16,0 89 0,0-1-16,-18-17 15,-35 17 1,-18 18 0,19 35-1,34-17-15,-17 53 16,-1 52-1,19-35 1,17-35 0,35-35-1,18-18 1,17-18 0,1-35-1,0-35 1,-36 0-1,-18-36 1,-17 36 15,0-35-15,0 105 0,-17 1-1,-1 52 1,18 53-1,0 35 1,0 19 0,35-54-1,-17-35 1,17-36 0,1-17-1,-19 0-15</inkml:trace>
  <inkml:trace contextRef="#ctx0" brushRef="#br1" timeOffset="124939.35">20197 4939 0,'0'-18'0,"0"1"0,17-1 31,-17 0-31,53-17 16,-35-18 0,-1 18-1,-17 17 1,-17 18 0,-1 18-1,-17 52 1,0 36-1,35-53 1,0 18 15,17-54-15,1-17-16,35 0 16,0 0-1,17-53 1,-52 53-16</inkml:trace>
  <inkml:trace contextRef="#ctx0" brushRef="#br1" timeOffset="125722.51">20637 4745 0,'-17'0'0,"-1"0"0,1 35 16,-1 18-1,18-35 1,0 17 0,0 36-1,0-36 1,0 0 0,0-53 46,0 1-62,0-18 16,0-36-1,0 53-15,35-52 16,36 17 0,-1 35-1,-34 18 1,-1 35-1,-17 18 1,-18 36 15,0-72-31,0 36 16,-18-18 0,0-17 15,18-36-16,0 1 1,0-18 0,0 17-16,53-53 15,-18 1 1,36-1 0,-18 36-1,-35 35 1,17 18-1,-35 17 1,0 53 15,0-35-15,-18 18 0,1-36-1,17-18 1,0-34 15,17-18-15</inkml:trace>
  <inkml:trace contextRef="#ctx0" brushRef="#br1" timeOffset="126189.88">21202 4674 0,'-18'36'32,"1"-19"-17,17 36 1,-18-35-16,18 88 16,0-36-1,0-17 1,53-35-1,-18-18 1,-17 0-16,52-18 16,-34-17-1,17-53 1,-53 17 0,0-17-1,0 35 1,0 35-16,-71 18 15,18 0 17,0 0-17,18 36 1,17-1 0,18 0-1</inkml:trace>
  <inkml:trace contextRef="#ctx0" brushRef="#br1" timeOffset="126506.88">21731 4498 0,'0'0'0,"-18"0"31,1 0-31,17 18 0,-53 17 16,18 18 15,35-36-31,0 72 16,0-19-1,0 18 1,0-35-1,17-35 1,54-18 0,-18 0-1,-18-18 1</inkml:trace>
  <inkml:trace contextRef="#ctx0" brushRef="#br1" timeOffset="126839.14">22013 4427 0,'0'0'0,"18"0"16,0 0-16,17 0 15,0 0 1,-17 18-16,-1 35 15,1 17 1,-18 19 0,0-1-1,-18 18 1,-34-18 0,34-18-1,-35-52 1,0-18-1,18 18 1</inkml:trace>
  <inkml:trace contextRef="#ctx0" brushRef="#br1" timeOffset="127834.53">17022 5715 0,'-18'0'0,"18"-18"16,-18 18 0,18-17-1,0-1 1,0 36 46,0-1-62,0 36 16,-17 0 0,-1-35-16,-35 35 15,0 0 1,0-36-1,53 1 1,35-53 31,36 17-31,-53 0-16,-1 18 15,1 0-15,35 0 16,-18 36-1,-35 34 1,-17 1 0,-1-18-1,0-36-15,1 19 16,17-19 0</inkml:trace>
  <inkml:trace contextRef="#ctx0" brushRef="#br1" timeOffset="128443.08">16933 6897 0,'0'17'109,"0"1"-109,0 0 16,0-1-16,0 1 15,-17 0-15,-19 52 16,19 36 0,17-35-1,17 17 1,1-71-16,35 36 16,35 18-1,-88-1 1,0-17-1,-17 0 17,-36-17-17,-53-1 1,88-35-16,-88 0 16,36-35-1,-1-71 1,18-53-1</inkml:trace>
  <inkml:trace contextRef="#ctx0" brushRef="#br1" timeOffset="128890.57">16969 6262 0,'17'0'32,"1"0"-32,0 0 0,52 0 15,36-18 1,70 1 0,-140 17-16,105-18 15,0 0 1,-88 18-1,-71 0 17,-52 0-1,34 0-31,1 0 0</inkml:trace>
  <inkml:trace contextRef="#ctx0" brushRef="#br1" timeOffset="129173.06">16933 6332 0,'0'0'0,"0"18"16,53-18 0,-17 0-1,34 0-15,54-35 16,70 17-1,-159 0-15,141 1 32,-88 17-17,-35 0 1,-70 0 15,-1 0-31,0 0 0,-17 0 0</inkml:trace>
  <inkml:trace contextRef="#ctx0" brushRef="#br1" timeOffset="129506.27">16863 6579 0,'0'18'0,"53"-18"16,-36 0-1,72 0-15,52-18 16,53-17 0,-141 17-1,-1 18-15,37-17 16,52-1 0,-88 18-1,-36-18 1,-52 36 15,17-18-31,-34 35 16,34-35-16,-70 36 15,52-19-15</inkml:trace>
  <inkml:trace contextRef="#ctx0" brushRef="#br1" timeOffset="129722.95">17004 6773 0,'-18'18'0,"36"-36"0,-53 36 16,88-18 15,35 0-15,88-18 0,-123 18-16,53-17 15,-53-1-15,88 18 16,-106-18-16,53 1 15,-35-1 1,-35 0 0</inkml:trace>
  <inkml:trace contextRef="#ctx0" brushRef="#br1" timeOffset="131022.27">14852 1076 0,'-53'-35'16,"35"35"0,1 0-16,17-18 0,-18 18 0,-17-18 15,17 18 1,18-17-1,35-1 1,54 18 15,140-18-15,71-17 0,-106 35-1,-35-35 1,-106 35-1,-89 18 17,19-18-32,-89 35 15,18-18 1,17 1 0</inkml:trace>
  <inkml:trace contextRef="#ctx0" brushRef="#br1" timeOffset="131255.91">15152 1023 0,'0'18'0,"0"-36"0,-18 106 16,18-17 15,0-54-31,0 72 16,-17 16-1,-1-34 1,18-53-16,0 35 15,0-18 1,0-18 0,53-17 15</inkml:trace>
  <inkml:trace contextRef="#ctx0" brushRef="#br1" timeOffset="131656.04">15505 1393 0,'17'0'31,"1"-17"-15,17-1-1,0-17 1,1 0-1,-19 17 1,-17 0 0,0 1-16,-70 52 31,17 18-15,35 35-1,1-35 1,-1 18-1,18-54-15,0 18 16,70-35 15,1 0-15,17-35 0,-52 18-16</inkml:trace>
  <inkml:trace contextRef="#ctx0" brushRef="#br1" timeOffset="132406.62">16051 1323 0,'36'-35'16,"-72"70"-16,72-88 0,-36 35 16,0 1-1,-71 17 1,1 53 0,17 0-1,35-1 1,18-34-1,18 17 1,52-17 15,-17 0-15,-35-1 0,-36 1 15,0-18-31,-17 0 15,-35 0 1,34 0 0,19 0-16,-1 18 15,18-1 17,0 1-32,35-18 15,36 0 1,-1 0-1,-34 0-15,87-53 32,-17 18-17,18-36 1,-36-17 0,-53 17-1,-35-17 1,0 71-16,0-72 15,0 72 1,-18 17 0,18 53-1,-35 70 1,0-35 0,17 53-1,18-70 1,0-18-1,35-36 1,36-17 0,-36 0 15,-17 0-31,35-35 16,-36-18-1</inkml:trace>
  <inkml:trace contextRef="#ctx0" brushRef="#br1" timeOffset="132605.85">16439 1305 0,'0'0'0,"-17"0"0,-1 0 16,1 0 0,34-17-1,18 17 1,71-18-1,-70 18-15,34-35 16,1 17 0</inkml:trace>
  <inkml:trace contextRef="#ctx0" brushRef="#br1" timeOffset="132889.04">17145 1058 0,'0'0'0,"-35"18"32,17 0-32,0 35 15,1 17 1,-1-52-16,18 70 16,0-70-16,0 34 15,0-34-15,0 53 16,0-36-1,0-17 1,35-54 31,-17 19-47,-18-1 0</inkml:trace>
  <inkml:trace contextRef="#ctx0" brushRef="#br1" timeOffset="133156.04">17127 1199 0,'0'-17'15,"0"34"-15,36-87 16,-1 70 0,-17 0-1,-1 18-15,36 34 16,0 37 0,18-36-1,-1 17 1,-35-52-1,1-18 1,-1 0 15,-17 0-15,17-71 0,-17 54-16</inkml:trace>
  <inkml:trace contextRef="#ctx0" brushRef="#br1" timeOffset="133398.39">17780 988 0,'0'0'0,"0"-18"0,0 0 16,0 1-1,-35 34 1,-1 54 0,-16 35-1,34-71-15,-17 53 16,17 18-1,18-71 17,0 18-17,18-53 17,-1 0-32,1 0 0</inkml:trace>
  <inkml:trace contextRef="#ctx0" brushRef="#br1" timeOffset="134126.06">18450 882 0,'0'-18'0,"0"36"0,-35-53 15,0 35-15,-36 0 16,-17 0-1,0 35 1,52-17 0,-69 105-1,52-35 1,35 18 0,18-35-1,18-1 1,52-35-1,-52-35-15,88 0 16,-18 0 0,0-17-1,-53-18 1,-35-18 0,0 35-16,0-35 15,-88 18 1,35 35-1,-35 0 1,53 17 15,35 1-15,17-18 0,54 0-1,35 0 1,-18 0-1,-17 18 1,-54 35 0,-17-36-16,0 71 15,0 1 1,0 16 0,-17-34-1,-1 0 1,18-36-1,-18 0 1,1-35 15</inkml:trace>
  <inkml:trace contextRef="#ctx0" brushRef="#br1" timeOffset="134291.32">18415 1764 0,'0'-18'79</inkml:trace>
  <inkml:trace contextRef="#ctx0" brushRef="#br1" timeOffset="137445.04">15134 9825 0,'18'0'0,"-36"0"0,53-18 15,89-88 1,-106 36-1,-1 52 1,-17-52-16,-17 17 16,-54-35 15,-35 35-15,36 17-1,17 36 1,35 0-1,0 0 1,1 0 187,-1 0-187,0 0 15,1 0 32,17 18-48,0 0-15,-18-18 0,18 35 16,-17-17-16,-1 87 15,0 1 1,18 53 0,0-53 15,53 17-15,-35-105-16,70 17 15,36-35 1,-1 0-1,36-53 1,-1-35 0,-69-18-1,-54 71-15,53-124 16,-53 53 0,-35-35-1,0 88 1,0 18-1,-17 35 1,-1 71 15,1 17-15,17 71 0,0-1-1,0-34 1,52-36-1,19-35 1,70-53 0,-35 0-1,70-71 1,-52 1 0,-54-1-1,-70 36-15,18-71 16,-53 18-1,-53 17 1,17 71 0,-35 18 15,18 70-15,53 36-1,35-1 1,0-52-1,17-18 1,36-53 0,18 0-1,-36 0-15,18-36 16,35-34 0,-35-36-1,-53 18 1,0 0-1,0 70 1,0 53 15,0 18-15,0 53 0,0-36-1,35 1 1,36-53-1,35-18 1,-18-18 0,0-17-1,0-53 1,-17 17 0,-18-35-1,-53 89-15,0-36 16,0 35-1,-53 36 1,18 52 0,35 18 15,0-35-15,35 18-1,-17-54 1,-18 1-1,0 0 1,-18-18 15,0-18-15,1 0-16,-1 18 16,18 18 15,0 0-31,0 17 15,35-17 1,-17-1-16,35-17 16,35 0 15,0-35-15,36-36-1,-1 1 1,-52-18-1,-54 70-15,19-70 16,-19 35 0,-34 35-1,-36 18 1,17 89 0,36-1-1,18 0 1,17-18-1,-17-34 1,-18-19 0,-18 1 15,-52 0-15,17-18-1,53-71 16,0 53-31</inkml:trace>
  <inkml:trace contextRef="#ctx0" brushRef="#br1" timeOffset="139121.72">18768 9560 0,'0'0'0,"0"-17"0,0-1 0,0 0 0,0 1 15,-36-1 1,19 18-16,-36 35 15,35 18 1,1 71 0,17-36 15,-18 18-15,18-89-16,0 19 15,0-19 1,18-17-1,35-35 1,-1-36 0,-34 36-16,17-18 15,-17 36-15,53-89 16,-36 88 0,-17 18-1,-1 53 1,1 53-1,-18-36 1,0-52 0,35 53-16,18-54 31,0-17-15,35-35-1,-17 0 1,-54 17-16,54-70 15,-36 70-15,0-70 16,-17-35 0,-18 70-1,0 35 1,-35 18 0,17 106-1,18-18 1,0-53-16,18 71 15,35-18 1,17-52 0,1-36 15,35-18-15,-18-53-1,0-17 1,-17-35-1,-36-18 1,-35 53 0,17 35-1,-52 70 1,-18 54 0,18 70-1,35-18 1,-18 1-1,1-18 1,17-71 0,35-35 31,-35-18-47,35-35 15,1 0 1,-1-52-1,-18 69-15,1-52 16,17 35 0,-17 71-1,-18 35 1,18 35 0,-1-17-1,54 17 1,-18-71-1,35-17 1,35-35 0,-34 0 15,-1-53-15,-71 70-16,-17-35 15,18 18-15,-18-71 16,0 53-1,-35 124 17,17 17-17,18-53-15,0-17 0,0 35 16,0-18-16,0 18 16,18-18-1,35-35 1,17 0-1,19-35 1,-72-18 0,1 35-16</inkml:trace>
  <inkml:trace contextRef="#ctx0" brushRef="#br1" timeOffset="139306.41">20761 9331 0,'0'0'0,"-18"0"0,1 0 16,-1 0-16,-17 0 15,17 18 1,18-1 0,35-17-1,-17 0-15,17 0 16</inkml:trace>
  <inkml:trace contextRef="#ctx0" brushRef="#br1" timeOffset="140155.16">21237 9278 0,'0'0'16,"-17"0"-16,-1 0 0,-17 0 15,-18 18 1,17 17 0,19 53-1,17-53-15,0 71 16,0-18 0,35 1-1,0-36 1,54-36-1,-19-17 1,-52 0 0,52-17-16,-52-1 15,53-53 1,-19-17 0,-16-35-1,-19 17 1,1-18-1,-18 107-15,0-19 16,-18 54 15,1 0-31,-1 52 16,18 36 0,-18-18-1,1-70-15,-1 70 16,18-70-16,-17 52 15,-1-34 1,18-19 0,18-34 31,-18-1-47,35-17 15,-18 17-15,54-88 16,17 36-1,18-18 1,0 52 0,-53 36-1,-53 18-15,0 52 16,0 1 0,0 17-1,0-17 1,0-1-1,-18-52 1,0 17 0,1-35 15,-1 0-15,18-35-16</inkml:trace>
  <inkml:trace contextRef="#ctx0" brushRef="#br1" timeOffset="140458.82">22507 9402 0,'0'0'0,"0"-18"0,-17 0 15,17 36 16,0 0-31,0 34 16,0 19 0,-18 17-1,18-35 17,0-35-32,-18 17 15,1-35-15,17 35 16,35-52 15,-17-1-31</inkml:trace>
  <inkml:trace contextRef="#ctx0" brushRef="#br1" timeOffset="140921.95">22931 9419 0,'0'0'0,"17"-17"0,1-1 0,-1 0 0,-17-17 16,-17 35 31,-1 0-47,-17 18 0,17-1 15,-52 19 1,34 16 0,36-16-1,18-19 1,70 1-1,-52-18-15,16 18 16,-34-18-16,70 35 16,-35 0-1,-35 18 1,-18 0 0,-35-18-1,-54 1 1,72-36-16,-54 17 15,1-17 1,34 0 0,-17 0 15,36-35-15,17-18-1,0 0-15</inkml:trace>
  <inkml:trace contextRef="#ctx0" brushRef="#br1" timeOffset="141115.48">22578 9049 0,'-36'0'0,"72"0"0,-89 0 0,35-18 15,1 18-15,17-18 0,-18 18 16,0 0-1</inkml:trace>
  <inkml:trace contextRef="#ctx0" brushRef="#br1" timeOffset="144521.21">14058 11695 0,'0'17'0,"0"-34"0,0 52 16,18-35-1,-1 0-15,36 0 16,-35 0-16,105-53 16,-34-18-1,52-34 1,-53-1 0,-35-53-1,-35 18 1,-54 53-1,-17 52 1,-17 36 0,17 89-1,35 34 17,-17 89-17,0-36 1,17-52-1,18-54 1,0-52 0,35-54 15,-35 19-31,71-71 16,-18-1-1,17 19 1,-34 52-1,17 36 1,-36 35 0,36 70 15,0-70-15,0 18-1,53-71 1,0 0-1,52-53 1,-105 35-16,71-35 16,-1-53-1,-88 1 1,-35 16 0,-52 19-1,-19 70 1,-70 70-1,70 19 1,-17 16 15,53-16-15,35-19 0,35-52-1,0-18-15,18 0 16,53-35-1,-35-1 1,35-52 0,-71 18-1,-18-1 1,-17 53 0,0 36-1,0 53 1,0-1-1,0 18 1,36-17 0,-36-54-1,35 1 1,18-18 0,18 0-1,-1-53 1,18 0-1,-35-17 1,-18-36 0,-35 53-1,0 35 1,0 89 15,0-53-31,-17 52 16,17-52-16,0 52 15,0-17 1,17-18 0,54-35 15,17 0-15,18 0-1,-71-17-15,71-36 16,-35 0-1,-18-35 1,-53 17 0,0 18-1,0 36 1,-18 87 15,18-52-31,0 17 16,-18 53-1,18-35 1,0 0 0,71-35 15,-18-18-15,35 0-1,-17-18 1,-1-35-1,-17-35 1,-35 70-16,-1-17 16,-17 18-16,0-72 15,0 54 1,0 53 15,0-1-15,0 1-16,0 17 0,0 53 15,18-17 1,17-36 0,36-17-1,17-18 17,35-18-17,-34-17 1,-72 17-16,71-52 15,-88 17 1,0-18 0,0 54-1,-17 17 1,-1 17-16,-17 36 16,-18 35-1,35 1 1,-17-54-1,35 0 1,18-52 31,-18-1-31,35-17-1,36-36 1,-54 53-16,1-34 15,70-54 1,0 35 0,-35 71-1,-35 35 1,-18 36 0,0 17-1,0-35 1,0-35-16,17 35 15,1-53-15,0 35 16,52-35 0,36 0 15,0-18-15,53-35-1,-1-35 1,-69-18-1,-54-17 1,-35 35 0,-71 70-1,-17 18 1,71 18-16,-107 70 16,53-18-1,36 19 1,35-36-1,0-36 1,71-17 0,-54 0-1,54-17-15,0-36 32,-19 0-17,-16 0 1,-19 53-1,-17-18 1,0 36 0,0-1-16,0 19 15,-35 34 1,17 18 0,18 54-1,0-107-15,0 88 16,36 107-1,17-19 1,-36-17 0,-17-70 15,-53-1-15,-52-17-1,16-71 1,72-35-16,-72 0 15,19-17 1,17-54 0,18-35-1,-18-17 1,35 88-16</inkml:trace>
  <inkml:trace contextRef="#ctx0" brushRef="#br1" timeOffset="144745.96">17057 11060 0,'-18'-18'15,"36"36"-15,-53-36 0,17 18 16,18-18-1,18 54 17,17-1-17,-18-35-15</inkml:trace>
  <inkml:trace contextRef="#ctx0" brushRef="#br1" timeOffset="146070.23">16175 13317 0,'70'-17'15,"-52"17"1,0-18-16,35-17 16,-36 0-1,1 17-15,0-17 16,-18-36-1,-71-17 1,0 53 0,-52 35-1,35 52 17,-18 37-17,88-54-15,-17 36 16,35-36-16,-18 53 15,18-35 1,36-35 0,34-18-1,1-53 1,17-18 0,-70 53-16,34-52 15,-16-1 1,-36 54-1,17 17 1,-17 35 0,0 53-1,18-70 1,17 52 0,18 1-1,18-36 1,-1-35-1,36-17 1,0-36 0,-18-53-1,-53 35 1,-17-70 0,-53 18-1,-89-1 1,89 89-16,-141 0 15,-107 52 1,72 54 0,-1 123 15,71 18-15,123-54-1,18-105-15,71 124 16,35-72-1,70-16 1,-17-89 0,70 0-1,-88-18 1,18-53 0,-71-17-1,-17-18 1,-54 71-1</inkml:trace>
  <inkml:trace contextRef="#ctx0" brushRef="#br1" timeOffset="146337.17">17198 13035 0,'0'0'15,"18"-18"17,17 18-32,53 0 15,53-35 1,-35 35 0,-18 0-1,-105 0 16,-36 18-15</inkml:trace>
  <inkml:trace contextRef="#ctx0" brushRef="#br1" timeOffset="146603.49">17462 13000 0,'-35'70'31,"35"-52"-31,-17 0 0,17 17 16,0 71 0,0 0-1,-18-18 1,18 18 0,0-53-1,0-36 1,70-34 15,-70-1-31</inkml:trace>
  <inkml:trace contextRef="#ctx0" brushRef="#br1" timeOffset="147854">17868 13353 0,'0'0'0,"18"0"0,-1-18 32,1 0-17,0 18-15,17-35 16,18-18 0,-53 18-1,0 0 1,0 17-1,-35 18 1,-18 53 0,35 17-1,-17 36 17,35-35-17,0 17 1,0-53-1,35-35 1,18 0 0,35-35-1,18-18 1,0-17 0,-53 52-16,88-88 15,-35 36 1,-53-19-1,-71 89 17,0 0-17,-52 53-15,17 18 32,53-18-17,0-18 1,53 0-1,0-17 1,17 0 0,-34-18-1,-19 0 1,-17 17 0,-35-34 15,17-1-31,-17 18 15,17 0-15,-35-18 16,1 18 0,16 36-1,36-1 17,36 0-17,69 0 1,-87-35-16,70 18 15,36-18 1,-54 0 0,36-35-1,-18-36 1,-17 1 0,-36 34-16,36-105 15,-18 18 1,-36-54-1,-17 89 1,0 35 0,-35 71-1,35 0 1,-35 87 0,17 19-1,-17 35 1,35-36-1,0-35 1,0-17 0,17-54-16,19 36 15,52-53 1,0 0 0,36-35-1,-54 0 1,-35 17-16,18-35 15,-35 36-15,0-54 16</inkml:trace>
  <inkml:trace contextRef="#ctx0" brushRef="#br1" timeOffset="148088.47">19350 13159 0,'0'17'0,"0"-34"0,17 34 32,89-17-17,-17 0 1,-54-17-16,53 17 16,-53-18-16,36 18 15,17-35 1,-53 35-1</inkml:trace>
  <inkml:trace contextRef="#ctx0" brushRef="#br1" timeOffset="148323.94">20496 13406 0,'0'0'0,"-17"0"62</inkml:trace>
  <inkml:trace contextRef="#ctx0" brushRef="#br1" timeOffset="158319.01">13247 3881 0,'-18'0'16,"1"0"-16,-1 0 16,0 0-16,-17 0 15,-18 0 1,35 0-16,-70 0 16,18 0-1,-19 0 1,37 0-1,-1 0 1,35 0 0,-17 0-1,35 17 32,17-17-16,19 0-15,-19 0-16,89 0 16,53 0-1,0-17 1,70-1 0,-88 0-1,53 1 1,-141 17-16,106 0 15,35 0 1,-71-18 0,18 0-1,-70 18 1,17 0 15,-70-17-31,17 17 16,-17 0-1,-36 0 64,0 0-64,1 0-15,-1 0 0,-52 0 16,17 0-1</inkml:trace>
  <inkml:trace contextRef="#ctx0" brushRef="#br1" timeOffset="159064.74">13370 3916 0,'-17'0'0,"34"0"0,-52 0 16,0 0-16,17 0 0,-17 17 16,-71 1-1,0-18 1,53 0-1,18 0-15,17 18 16,-17-18 0,0 0 15,52 0 47,1 0-78,0 0 16,105 0-1,-88-18-15,36 18 16,-18 0-16,141 0 16,-35-18-1,88 1 1,-18-1-1,-70 18 1,17-17 0,-88-1-1,-70 18-15,70-18 16,-53 18 15,-17-17-15,0 17-1,-18-18 48,0 0-32,0 1-15</inkml:trace>
  <inkml:trace contextRef="#ctx0" brushRef="#br1" timeOffset="160835.78">14429 3581 0,'0'-18'16,"0"36"-16,-18-36 0,0 18 15,1 0-15,-1-18 16,18 36 46,0 0-62,18-1 16,-1-17-16,1 18 0,53 17 31,-1 1-15,18-1-1,-35-18 1,18 1 0,-54 0-16,19-18 15,-19 17 1,1 1 0,0-18-1,-36 18 32,-17-18-31,-1 35-1,-17-17 1,1 34 0,34-52-1,-35 36 1,35-19-16,-52 36 15,17-17 1,-18-1 0,36-18-1,17 1 1,1-18 0,34 0 30,1 0-46,35-18 16,-35 18-16,-1-35 16,1 35-16,52-53 15,-52 36-15,35-36 16,35 0 15,-35 18-15,18-1-1,-36 1 1,0 35 0,-17-18-1,-18 1 17,0-1 14,-18 18-30,1 0-16,-19 0 16,-17-18-1,0 1 1,18-1 0,18 1-1,-54-1 1,18 0-1,-17-17 1,52 35 0,-17 0-1,17-18 1,-17 1 0,52 17 62,1 0-78,0 0 15,17 17-15,-35 1 0,53 0 16,17 17 15,-17-17-31,0 34 31,0-16-15,-18-36 0,-17 17-16,0 1 15,-1-18 1,-17 18 46,0-1-46,-35 1 0,17 0-1,-17 17 1,-18 0 0,36-17-1,-36 17 1,35-17-16,-35 17 15,-17 18 1,34-18 0,1-17-1,35-1 1,0-34 46,0-1-46</inkml:trace>
  <inkml:trace contextRef="#ctx0" brushRef="#br1" timeOffset="161895.85">13106 3898 0,'-18'0'0,"-17"0"16,-1 0-1,19 0-15,-54 18 16,36-18-1,0 0 1,-1 0 0,19 0-1,17 17 32,17-17-16,54 0-15,-53 0-16,52 0 16,-35 0-16,142-35 15,-18 35 1,17-35 0,-53 35-1,54-18 1,-36 18-1,-88 0-15,123-17 16,-70 17 0,0-18-1,-18 18 1,-70 0 0,-1 0 15,1 0 0,0 0 0,-36 0 110,0 0-125,1 0-16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2-20T01:58:11.056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2805 1570 0,'-18'-18'16,"0"18"15,71 0-31,-70 0 16,-1 0-1,-17-17 63</inkml:trace>
  <inkml:trace contextRef="#ctx0" brushRef="#br0" timeOffset="759.13">2999 1640 0,'0'0'0,"0"-17"16,17-1-1,19-17 1,-19 0 0,-17-1-1,0 19 1,-17 17 0,-36 0-1,17 17-15,-34 19 16,-36 69-1,18-34 1,0 35 0,52-71-1,19 0 1,34-35 0,36 0-1,53 0 16,-18-17-15,18 17 0,-18 0-1,-70 0-15,70 35 16,-17 36 0,-71-1-1,0 36 1,0-36-1,-89 19 1,-34-36 0,-1-36-1,-17-17 1,0 0 0,0-70-1,106-1 1,0 18 15,35 36-15,35-19-1,53 19 1</inkml:trace>
  <inkml:trace contextRef="#ctx0" brushRef="#br0" timeOffset="1872.13">3422 1887 0,'0'0'0,"-18"-35"31,18 53-31,0-1 16,-17 19 0,17-19-16,-18 71 15,18 18 1,18-35-1,17-36 1,53-35 0,-17 0-1,35-53 1,-1-17 0,-16-19-1,-54 37 16,0-19-15,-35 53 0,0 54 15,0-1-31,0 53 16,0 18-1,0 53 1,0 17-1,0 89 1,0-195-16,18 212 16,70-17-1,-35-36 1,-106-35 0,0-88-1,0-18 1,35-70-1,-52 0 1,-1-18 0,-34-89-1,16-52 1,-17-35 0,18-124-1,71 141 1,34-52-1,54 87 1,35-52 0,0 35-1</inkml:trace>
  <inkml:trace contextRef="#ctx0" brushRef="#br0" timeOffset="2322.92">4427 1887 0,'-53'0'15,"36"0"-15,-18 0 16,17 18-16,-53 17 16,-17 18-1,53-18 1,35 18-1,0-17 1,70-1 0,19-35-1,-1 35 1,-18 0 0,-70 1-1,0-1 16,-17-17-31,-89 17 16,35-17 0,1-1-1,34-17 1,19 0 0,17-35-1,17-18 1,36 0-1</inkml:trace>
  <inkml:trace contextRef="#ctx0" brushRef="#br0" timeOffset="2622.99">4727 1676 0,'0'-18'0,"0"36"0,0-18 15,0 53 17,-17-36-32,-1 71 15,-17 54 1,17-19 0,0-35-1,18-17 1,0-54-1,18-17 1,0 0-16,-1 0 16,1 0-16</inkml:trace>
  <inkml:trace contextRef="#ctx0" brushRef="#br0" timeOffset="2822.42">4533 2117 0,'0'0'0,"-17"0"16,34 0 15,1 0-31,-1 0 16,1 0-16,53-18 15,-54 18-15,54-35 16,35-1-1</inkml:trace>
  <inkml:trace contextRef="#ctx0" brushRef="#br0" timeOffset="3255.13">4974 2117 0,'18'0'15,"-1"0"1,1 0 0,0-18-16,17 0 15,-17 1-15,-1-19 16,19-16 0,-36 34-1,-36 18 16,19 0-31,-36 35 16,35-17-16,-17 52 16,17 19-1,18-37 1,0 1 0,88-35 15,-17-18-16,17-18 1,-17-17 0,17-35-1,-53 17-15</inkml:trace>
  <inkml:trace contextRef="#ctx0" brushRef="#br0" timeOffset="3971.92">5450 1976 0,'0'17'31,"0"18"-15,0-17-16,0 17 16,-17 54-1,17-37 1,0-34-16,0 35 16,0-35 15,0-36 16,0-35-32,0 35-15,35-70 16,36-18 0,-18 36-1,17 52 1,-17 18-1,0 71 1,-53 17 0,0 0-1,0-35 1,0-18 0,18-35-1,17 0 1,18-35 15,-36 17-31,36-52 16,53-36-1,-35 18 1,-1 17 0,-52 54-1,0 52 1,-18 36-1,0 17 1,0 0 0,0-35-1,0-36-15,17 19 16,-17-19-16,35-17 16,-35 18-1,36-18 16,-1-18-15,0-17-16</inkml:trace>
  <inkml:trace contextRef="#ctx0" brushRef="#br0" timeOffset="4204.55">6615 2081 0,'0'-17'32,"-18"17"15,0 0-32,1 0 1,-1 0-16</inkml:trace>
  <inkml:trace contextRef="#ctx0" brushRef="#br0" timeOffset="5921.8">7479 1782 0,'18'-18'0,"-36"36"0,36-54 16,-1 36-16,-17-53 15,0 36 1,-35 17 0,-36 53-1,18 35 1,0 53-1,53-106 1,-17 71 0,-1 17-1,36-52 1,35-53 0,35-18-1,-70 0-15,70 0 16,35-71-1,-35 1 1,-35-36 0,-53 18-1,-53-36 1,36 89-16,-36-18 16,35 35-16,-105-17 15,52 35 1,-35 106 15,53-18-15,53 71-1,0-124-15,0 53 16,18-17 0,53-18-1,-1-53 1,54 0-1,-18-36 1,35-34 0,-106 52-16,71-52 15,0-19 1,-53 19 0,-36 52-1,-17 1 1,0 52 15,0-17-31,0 70 16,0-35-1,0 17 1,0-17 0,18-18-1,35-35 1,17 0-1,1-53 1,-18 1 0,0-54-1,-18 18 1,-17 70-16,-1-35 16,-17 71 30,0-1-46,-17 71 32,-1-17-17,18 0 1,0-54-16,0 18 16,70 1-1,19-36 1,-19 0-1,36-53 1,-35-35 0,-1-53-1,-52-1 1,-18-34 0,17 88-1,-17 35 1,-17 123 31,-1-34-47,1 87 15,-19 36 1,19-36 0,17-34-1,0-54-15,0 35 16,53-52-1,-1 0 1,19-18 0,17-18-1,-17-35 1,-18 0 0,-53 36-16,17-1 15</inkml:trace>
  <inkml:trace contextRef="#ctx0" brushRef="#br0" timeOffset="6138.98">8943 1817 0,'-18'0'0,"36"0"0,-71 0 16,35 0-16,1 17 0,17 1 15,0 0 1,88-18-1,35 0 1,1 0 0,-18-36-1,-36 19 1</inkml:trace>
  <inkml:trace contextRef="#ctx0" brushRef="#br0" timeOffset="6446.42">9719 2011 0,'18'0'31,"-1"0"-31,1 0 0,0-18 15,-18-17 17,-18 35-1,0 0-31,-17 35 16,17-35-1</inkml:trace>
  <inkml:trace contextRef="#ctx0" brushRef="#br0" timeOffset="7104.41">10672 1817 0,'0'0'0,"0"17"31,-18 36-15,18-17-16,0 34 15,0 124 1,-35 106 0,-18 53-1,-18 70 1,36-123 15,-18 35-15,53-106-1,-18-105 1,18-89 0,0-52-1,36-72 1,16-105-1,19-70 1,-53 176-16</inkml:trace>
  <inkml:trace contextRef="#ctx0" brushRef="#br0" timeOffset="7504.97">10460 2311 0,'-18'-36'0,"36"72"0,-36-89 0,1 17 15,17-34 1,0 35-16,0-89 16,35 36-1,106-18 1,-18 53 0,89 53-1,-53 53 1,-106 53-1,-106 17 1,-35-52 0,-53 0-1,52-54 1,36 1 0,36-18-16,-1 0 31,36 0 0,17 0-15,-17 0-16,52-18 15,-17-17-15</inkml:trace>
  <inkml:trace contextRef="#ctx0" brushRef="#br0" timeOffset="8122.06">11254 2046 0,'0'0'16,"0"-18"-16,0 1 0,-18-36 15,18 0 1,35 0 0,36 0-1,17 18 1,-35 35 15,53 88-15,-71-17-1,-17 52 1,-18-35 0,-36-17-1,36-54-15,-17-17 16,17 18-16,0-36 31,0-17-15,0 18-16,53-54 15,0 0 1,52-34 0,19 16-1,-1 54 16,-34 35-15,-72 35 0,-17 71-1,0-35 1,0-54-16,0 89 16,0-70-1,0-1 1,0-53 31,0 1-47,0-19 15</inkml:trace>
  <inkml:trace contextRef="#ctx0" brushRef="#br0" timeOffset="8521.27">12171 1517 0,'-53'70'31,"53"-52"-31,0 0 16,0 17-1,53-35 1,0 0-1,0-18 1,-36-35 0,-17 1-1,0 16 1,0 19-16,-53-1 16,36 18-16,-19 0 15,19 0 1,-71 35-16,70 18 15,0 53 17,18-18-17,18 0 1,17-70-16</inkml:trace>
  <inkml:trace contextRef="#ctx0" brushRef="#br0" timeOffset="9088.06">12647 1905 0,'0'18'32,"0"-1"-32,-18 1 15,18 0 1,0 34-16,0 1 15,0-35 1,-17 70 0,-1-53-1,18-17 1,0 0 0,0-36 15,0-35-16,35-35 1,36-35 0,17 34-1,-53 54-15,54 0 16,-1 35 0,18 70-1,-89 1 1,-17 35 15,-35-18-15,0-35-1,17-18 1,0-35-16,18 18 16,0-1-1,18-17 1,17-53-1,-17 36-15</inkml:trace>
  <inkml:trace contextRef="#ctx0" brushRef="#br0" timeOffset="9389.03">13494 1570 0,'0'-18'16,"0"36"-16,0-53 0,0 52 31,0 18-15,0 54-1,0 52 1,-36 18 0,1-71-1,18 0 1,17-35-1,52-36 1,1-17 0,-17-17-1,-1-36 1</inkml:trace>
  <inkml:trace contextRef="#ctx0" brushRef="#br0" timeOffset="9604.31">13317 1870 0,'0'0'0,"18"0"16,0 0 0,70 0-1,0-18 1,18-17-1,-89 17-15,36 1 16,0-1 0</inkml:trace>
  <inkml:trace contextRef="#ctx0" brushRef="#br0" timeOffset="10756.57">14129 2081 0,'0'0'0,"17"0"0,1 0 0,0-17 0,-1-1 0,36-17 32,-35 17-32,35-52 15,-36 52-15,19-53 16,-19 36-16,19-71 16,-36 71-16,0-88 15,0 70 1,-18 53-1,-53 35 1,1 106 0,52-106-16,-35 106 15,18 18 1,35-71 0,53 18-1,70-53 1,-17-53 15,88 0-15,-106-35-1,18-36 1,-35 1 0,-36-36-1,-17 35 1,-18 54-16,0-1 15,-18 18 1,18 18 0,-35 35-1,17 0 1,1 35 0,17-71-16,0 36 15,-18-17 1,18-19 15,0 1-15,0-36 15,0 1-31,0-36 16,18-36-1,87-34 1,54 0-1,0 70 1,17 53 0,-88 53-1,-52-18-15,-19 88 16,-17-52 0,0 35-1,-70-53 1,52-18 15,1-35-31,-1 17 16,18-34 15</inkml:trace>
  <inkml:trace contextRef="#ctx0" brushRef="#br0" timeOffset="11372.16">16845 952 0,'-88'0'31,"70"18"-31,1 0 0,-107 123 16,89-88-1,-53 106 1,0 35 0,-54 194-1,89-194 1,36 70 0,34-105-1,89 0 1,35-89-1,18-87 1,-35-54 0,-19-35-1</inkml:trace>
  <inkml:trace contextRef="#ctx0" brushRef="#br0" timeOffset="11706.12">16951 1517 0,'0'0'0,"0"18"16,-18-1 0,18 1-16,0 35 15,0-36-15,0 36 16,0-17 0,0-19-1,0-34 32</inkml:trace>
  <inkml:trace contextRef="#ctx0" brushRef="#br0" timeOffset="11887.82">17092 1535 0,'0'17'31,"0"1"-31,0-1 16,0 36 0,0-35-16,0 0 15,0 17 1</inkml:trace>
  <inkml:trace contextRef="#ctx0" brushRef="#br0" timeOffset="12270.87">17515 1640 0,'0'-17'0,"0"34"0,0-52 15,-17 53 32,17-1-47,-18 1 0,18 70 16,-35 36 0,17-18-1,-35 17 1,53-35-1,-17-53 17,17-17-17,35-18 1,0-35-16</inkml:trace>
  <inkml:trace contextRef="#ctx0" brushRef="#br0" timeOffset="12520.74">17886 1587 0,'0'71'32,"0"-53"-32,0 17 15,-18 36-15,18-36 0,-35 106 16,0-71-1,-1 19 17,19-54-17,17-17 1</inkml:trace>
  <inkml:trace contextRef="#ctx0" brushRef="#br0" timeOffset="12754.4">17427 2011 0,'-17'0'31,"34"0"-31,54 0 16,35 0-1,-89 0 1,36-18 0,-18 18-16,54-35 15,-72 17-15</inkml:trace>
  <inkml:trace contextRef="#ctx0" brushRef="#br0" timeOffset="13187.44">17956 1958 0,'18'0'0,"0"0"0,35 0 16,-36 0-16,54-18 16,-36 18-16,0-35 15,1 35-15,-1-35 16,-17-1-1,-18 19 17,-53-1-17,-18 18 1,18 35 0,-53 71-1,71-18 1,17 1-1,18-36 1,0-18 0,71-18-1,35-17 1,17 0 0,-35-52-1,-52 34 1</inkml:trace>
  <inkml:trace contextRef="#ctx0" brushRef="#br0" timeOffset="13486.71">18768 1640 0,'0'-17'0,"0"34"16,0-52-16,0 53 31,0-1-16,0 19-15,-36 34 16,1 71 0,18-17-1,-1-54 1,18 1 0,0-53-1,0-1 1,0 1-16,18-18 31,17-18-15,0-17-16</inkml:trace>
  <inkml:trace contextRef="#ctx0" brushRef="#br0" timeOffset="13798.73">19050 1517 0,'0'0'0,"0"18"31,-18 52-15,1 36 0,-19 35-1,19-35 1,-1 0-1,18-89 1,-17 19 0,17-19-16,0 1 15,17-36 32</inkml:trace>
  <inkml:trace contextRef="#ctx0" brushRef="#br0" timeOffset="14320.7">19315 1870 0,'0'17'31,"0"1"-31,-18 0 16,18-1-16,-18 1 0,18 0 15,-35 52 1,17-17 0,1-35-16,17 35 15,0-18 1,70-35-1,1 0 1,17 0 0,0-35-1,-35-18 1,-18 53-16,1-89 16,-36 1-1,-18 0 1,-35 53-1,-53 17 17,89 18-32,-54 18 15,1 17 1,34-17 0,36 17-1</inkml:trace>
  <inkml:trace contextRef="#ctx0" brushRef="#br0" timeOffset="14655.85">19950 1517 0,'0'0'0,"0"18"47,0-1-32,0 1-15,0 17 16,-18-17 0,18-1-1</inkml:trace>
  <inkml:trace contextRef="#ctx0" brushRef="#br0" timeOffset="14887.09">20108 1482 0,'0'17'32,"0"1"-32,0 0 15,0 17 1,0 35-1,0-52-15,-17 17 16,17 1 0</inkml:trace>
  <inkml:trace contextRef="#ctx0" brushRef="#br0" timeOffset="15493.27">20443 829 0,'0'0'0,"18"0"47,0 0-47,-1 0 0,72 18 16,-19 35-1,36 52 1,-71-87 0,36 88-1,17 17 1,-35-34 0,0 52-1,-36-36 1,-17 54-1,0-123-15,-17 16 16,-1-16-16,-70 70 16,-18-36-1,-53 18 1,18-35 0,71-35-1,34-1 1,19-17-1</inkml:trace>
  <inkml:trace contextRef="#ctx0" brushRef="#br0" timeOffset="16231.64">21713 1640 0,'0'-17'16,"0"-1"0,0 36 93,0-1-109,0 1 16,0 0-16</inkml:trace>
  <inkml:trace contextRef="#ctx0" brushRef="#br0" timeOffset="16536.81">21713 1958 0,'0'0'16,"18"0"-16,0 18 0,-1-18 15,1 35 1,0-18 0,-1 36-1,-17-35-15,0 17 16,0 36-1,-53-1 17,-17-17-17,-36 18 1,35-53 0,-17-1-16</inkml:trace>
  <inkml:trace contextRef="#ctx0" brushRef="#br0" timeOffset="17286.43">17974 2769 0,'0'-17'16,"0"34"-16,0-52 0,0-18 31,0 71 16,0-1-47,0 1 0,0 17 0,0 18 15,0 53 1,-18 70 0,1-70-1,-19 35 1,36-52-1,0-1 1,0-53 15,-17-17-15,-1-18 0,1 0-16</inkml:trace>
  <inkml:trace contextRef="#ctx0" brushRef="#br0" timeOffset="17637.12">17551 3387 0,'0'0'16,"-18"-18"-16,18 0 15,18 18 16,52 18 1,1 35-17,-36 17 1,-35-52-16,18 35 16,-1-35-16,-17 17 15,0 18 1,0-35 15,0-36 0,0 0-31,18 18 0</inkml:trace>
  <inkml:trace contextRef="#ctx0" brushRef="#br0" timeOffset="17870.75">18115 3369 0,'0'35'31,"0"-17"-31,-18 0 0,-17 17 16,-18 18-1,-17 17 1,34-17-1,-16-17 1,34-36 15</inkml:trace>
  <inkml:trace contextRef="#ctx0" brushRef="#br0" timeOffset="18535.96">16439 4304 0,'0'-18'0,"0"-35"31,-17 53-31,-18-17 15,17 17-15,-17 0 16,-1 0-16,-52 35 16,0 36-1,17 70 1,18 0 0,53-18-1,0 18 1,71-35-1,17-71 17,18-35-17,18-35 1,-19-18 0,-69 36-16</inkml:trace>
  <inkml:trace contextRef="#ctx0" brushRef="#br0" timeOffset="19287.5">16775 4568 0,'0'0'0,"0"-17"16,0-1-1,0 53 1,-18-17-16,-17 53 16,-1 34-1,19-16 1,17-1-1,0-70 17,35-1-17,-17-17 1,-1-53 0,-17-17-1,0 17 1,0-35-1,0 35 1,0 35-16,71-53 16,-18 54-1,35 17 1,0 35 0,-17 18-1,-36 35 1,-35 0-1,0-17 1,-18-36 15,1-17-15,-1-18 0,18-18-1,0 1-15,0-36 16,18-36-1,52 1 1,1 18 0,52 17-1,-35 53 1,1 53 0,-72 17-1,-17 36 1,-35-18-1,0-35 17,17-17-17,0-36-15,18-18 32,18 0-17</inkml:trace>
  <inkml:trace contextRef="#ctx0" brushRef="#br0" timeOffset="19772.48">18080 4516 0,'0'0'0,"17"0"0,-17-18 16,-17 0-1,-18 18 1,-18 18-16,35 0 0,-35-1 15,35 1 1,-70 35 0,88-36-1,0 1 1,53-18 0,18 18-1,52-1 1,-52 1-1,17 35 1,-88 0 0,-18 0-1,-70 0 1,53-36-16,-18 1 16,35-18-16,-88 35 15,36-35 1,-1 0-1,54 0 17,17-35-17,0 17-15,17-17 16,36 0 0</inkml:trace>
  <inkml:trace contextRef="#ctx0" brushRef="#br0" timeOffset="20353.7">18609 4533 0,'-71'0'31,"54"0"-31,-1 18 15,1-1-15,-36 1 0,-36 70 16,37-35 15,34 53-15,18-53 0,53-35-1,53-18 1,-71 0-16,53-18 15,36-35 1,-36 0 0,-53-17-1,-35-19 1,-18 1 0,-70 35-1,0 53 1,-53 36-1,53 16 17,0 54-17,52-35 1,36-36-16,0 36 16,106-36-1,-18-17 1,53-18-1,-35-18 1,-88 18-16,52-35 0</inkml:trace>
  <inkml:trace contextRef="#ctx0" brushRef="#br0" timeOffset="20685.86">19121 4286 0,'0'0'16,"0"-17"-16,-18 17 16,0 0-1,1 35 1,-1 53 0,0-70-16,1 70 15,-19 35 1,36-17-1,-17-35 1,17-18 0,0-36-1,17 1 1,1-18-16,35 0 16,0-53-1,-35 35 1</inkml:trace>
  <inkml:trace contextRef="#ctx0" brushRef="#br0" timeOffset="21202.51">19279 4639 0,'18'0'15,"0"0"1,-1 0-1,1 0-15,-1 0 0,19 0 16,105-18 0,-71 1-1,1-19 1,-53-16 0,-71 34 15,17 18-31,1 0 15,18 0-15,-72 53 16,1 17 15,53-17-15,35 18 0,0-36-1,0 18 1,17-53-16,19 18 15,34-18 1,19 0 0,-37 0-1,1 0 1,-35 0 0,0-18-16,-1 0 15,1 1 1,-18-1-1</inkml:trace>
  <inkml:trace contextRef="#ctx0" brushRef="#br0" timeOffset="21408.22">19985 4815 0,'0'18'31,"-18"-18"32</inkml:trace>
  <inkml:trace contextRef="#ctx0" brushRef="#br0" timeOffset="55581.71">1482 6121 0,'17'0'0,"1"0"31,-18-18 0,0 0 1,18 18-17,-18-17 1,17 17-1,-17-18-15</inkml:trace>
  <inkml:trace contextRef="#ctx0" brushRef="#br0" timeOffset="56032.18">1552 5856 0,'0'0'0,"-17"-18"0,17-17 15,0 18 1,0-1 0,0 71 30,-18-36-46,18 19 16,0-19-16,0 54 16,0 105-1,-35 18 1,-1-35 0,1 17-1,35-105 1,0-36-1,-18-52 17,1-54-17,-1 1 1,18 52 0</inkml:trace>
  <inkml:trace contextRef="#ctx0" brushRef="#br0" timeOffset="56664.49">1305 6156 0,'0'-18'0,"0"36"0,-17-36 16,-1 18-16,0-17 0,1-36 15,-19 17 1,36-34-1,18-1 1,70 1 0,36 17-1,17 35 1,-106 18 0,124 18-1,-53 52 1,-71 89-1,-35-53 1,-123 53 0,-36-36-1,18-52 1,0-54 0,70-17-1,18-17 1,35-54-1,18 54 1,0-1-16,18 18 16,70 18-1,-17 35 1,17 35 0,-35 0 15,-18-18-16,-17-52-15,17 53 16,0-54 0,1-17-1,-1 0 1,36-35 0,-36 0-16</inkml:trace>
  <inkml:trace contextRef="#ctx0" brushRef="#br0" timeOffset="57115.58">1976 6544 0,'0'0'0,"0"18"15,17-36 32,1 18-47,-18-18 0,17 1 16,1-19-1,0 19-15,-1-18 16,-17 17 0,0 0-1,-35 18 1,-18 53-1,-17 35 1,34 18 0,36-35-1,0-1 1,18-52 0,35 0-1,0-18 16,-36 0-31,89-53 16,-35 0 0,35-18-1</inkml:trace>
  <inkml:trace contextRef="#ctx0" brushRef="#br0" timeOffset="57514.81">2452 6421 0,'0'0'0,"0"-18"15,0 36 17,0 17-32,0 18 15,0-36-15,0 54 16,0-36-16,-18 89 16,-17 70-1,-18 17 16,-18 160-15,18-89 0,36-194-16,-18 177 15,17-177-15,0 88 16,1 1 0,-1-107-1,18-52 1,0-53 15,0 17-31,0-17 16,18-89-16,35-87 15,-1 34 1</inkml:trace>
  <inkml:trace contextRef="#ctx0" brushRef="#br0" timeOffset="57948.53">2646 6703 0,'0'-18'0,"0"36"0,0-54 16,-18 19-16,18-1 0,-17-17 16,17 0-1,0-18 1,70 35-1,36 0 1,-18 18 0,18 18-1,-35 17 1,-71 1-16,17 52 16,-34-35 15,-72 35-16,-17-53 1,-17-17 0,52 0-1,54-18-15,-18 0 16,52 0 15,1 0-15,52-18-1</inkml:trace>
  <inkml:trace contextRef="#ctx0" brushRef="#br0" timeOffset="58481.83">3369 6509 0,'0'-18'0,"0"36"0,-18-36 32,-17 18-17,-18 35 1,-17 54 0,52-54-16,0 0 15,1 0-15,17 54 16,0-36-1,17-18 1,54-18 0,17-17-1,0-35 1,-70 18-16,88-54 16,-53 0 15,-53-34-16,-53-1 1,-18 53 0,36 53-16,-53 0 15,-36 17 1,71 36 0,36 18-1,17-1 1,0-34-1,53-36 1,-36 0-16</inkml:trace>
  <inkml:trace contextRef="#ctx0" brushRef="#br0" timeOffset="58963.99">3651 6615 0,'0'-18'0,"0"0"16,-17 18-16,17-17 15,0-36 1,35 35 0,35-17-1,-52 35-15,70-18 16,0 36-1,-35 17 1,-17 36 0,-36 17-1,0-18 1,0-52-16,-18 53 16,-17-54 15,-1-17-16,19 0 1,17-53 15,0 0-15,0 36-16,35-71 16,-17 35-1,17 0 1,18 17-1,0 1 1</inkml:trace>
  <inkml:trace contextRef="#ctx0" brushRef="#br0" timeOffset="59314.48">4586 6174 0,'-18'0'16,"1"0"-1,-1 0-15,1 0 16,-19 35 0,36-17-16,-35 52 15,0 54 1,17-36-1,0 18 1,18-36 0,18-35-1,35-35 1,-35 0 0,17 0-16,35-35 31,-34 17-31</inkml:trace>
  <inkml:trace contextRef="#ctx0" brushRef="#br0" timeOffset="59550.26">4322 6421 0,'0'0'15,"-18"0"-15,36 0 16,-1 0 0,1 0-16,70 0 15,-17 0 1,-1-18 0,-17 0-1</inkml:trace>
  <inkml:trace contextRef="#ctx0" brushRef="#br0" timeOffset="59997.81">4833 6509 0,'0'0'0,"0"17"15,18-17 17,17 0-32,18-35 15,-35 17-15,17-17 16,-18 18-16,1-19 16,-18 19 15,-35 34 0,17-17-31,1 18 0,-1 0 16,-17 52-1,-1 18 1,36-17 0,0-18-1,0-18 1,36-17-1,17-18 1,-36 0-16,54 0 16,-54-18-16,54 0 15</inkml:trace>
  <inkml:trace contextRef="#ctx0" brushRef="#br0" timeOffset="60466.94">5256 6562 0,'0'-18'0,"-17"0"16,17 1 0,0-19-1,0 1 1,53 18 0,-36-1-16,54 18 15,52 0 1,-52 53-1,-18 17 1,-36 19 0,-17-37-1,-35 37 1,35-72-16,-35 19 16,0-36 15,17 0 0,18-36-15,0 19-16,0-1 0,0 0 15,0 1-15,35-54 16,-17 36-16,52-36 16,36-17-1,-18 35 1,-17 53-1,0-17 1</inkml:trace>
  <inkml:trace contextRef="#ctx0" brushRef="#br0" timeOffset="61081.79">6403 6756 0,'18'0'16,"-1"0"-1,1 0-15,-1 0 16,19 0 0,-19-36-1,-17 19 1,0-1 0,-17 0-1,-19 18 1,1 36-1,18-19 1,17 1-16,0 0 16,0-1-1,17-17 1,1 0 0,-1-17 15,19-19-16,-36 19-15</inkml:trace>
  <inkml:trace contextRef="#ctx0" brushRef="#br0" timeOffset="61697">7302 6227 0,'0'0'15,"0"-36"1,0 54 31,-17 0-31,17-1-16,-35 36 0,17 53 15,0-71 1,-17 89-1,0 17 1,35-18 0,0-70-1,53-35 1,35-18 0,0-18-1,18-52 1,-71 52-16</inkml:trace>
  <inkml:trace contextRef="#ctx0" brushRef="#br0" timeOffset="62181.05">7743 6491 0,'0'0'0,"0"-18"0,-17 36 31,-1-18-31,-17 53 31,0 35-15,17-17-1,0-54-15,18 72 16,0-54 0,36 0-1,52-35 1,-18 0-1,-34 0-15,34-35 16,-35 17-16,54-35 16,-36-17-1,-36-54 1,-17 54 0,-53-18-1,-35 88 16,-106 17-15,53 54 0,70-18-1,36 17 1,35-17 0,0-18-1,18-35-15,17 0 0</inkml:trace>
  <inkml:trace contextRef="#ctx0" brushRef="#br0" timeOffset="63148.99">8714 6491 0,'0'0'16,"-36"0"-16,1-18 16,-36 18-1,1 0 1,-1 36 0,36 34-1,0-17 1,35 18-1,0-54 1,0 1-16,35-18 16,36 0-1,-18-18 1,35-35 0,-35 18-1,-18-18 16,0 0-15,-35 36 0,18 17-1,-18 35 17,0-17-32,0 35 15,0 17 1,-18 54-1,-35 17 1,36 0 0,-1 106-1,18 0 1,0 0 0,0 0 15,18-53-16,-1 17 1,1-17 0,-18-70-1,-18-107-15,-17 36 16,-36-53 0,-17-35-1,0-18 1,-71-70-1,18-71 1,88-89 0,53 1-1,71 35 1,-1 89 0,54-37-1,-1 54 16,-34 53-15,-72 71-16,71-54 16,-52 53-1,-36-17 1,-18 0 0</inkml:trace>
  <inkml:trace contextRef="#ctx0" brushRef="#br0" timeOffset="63831.79">10477 5980 0,'0'0'0,"0"-18"0,-35-17 46,18 35-46,-1 0 16,-17 0 0,17 17-16,-88 36 15,0 35 1,-35 71 0,0 88-1,106-176-15,-71 123 16,-17 70-1,70-70 1,53 18 0,17-53-1,71-71 1,71-53 0,-106-35-1,159-17-15,-53-36 16,-107 17-1</inkml:trace>
  <inkml:trace contextRef="#ctx0" brushRef="#br0" timeOffset="64349.5">10601 6350 0,'-18'-18'31,"1"18"-31,-1 0 16,0 18-1,1 35 1,17-35-16,-18 17 16,0 18-1,18-36 16,0 1-15,18-18 0</inkml:trace>
  <inkml:trace contextRef="#ctx0" brushRef="#br0" timeOffset="64564.22">10724 6332 0,'-17'0'32,"-1"0"-32,1 36 15,-1-36-15,0 70 16,1-17 0,17 0-1</inkml:trace>
  <inkml:trace contextRef="#ctx0" brushRef="#br0" timeOffset="65180.86">11218 6491 0,'0'0'15,"0"-18"-15,0 1 16,-17 17 0,-1 17-1,18 54-15,0 17 16,0-53-1,-35 89 1,-1-36 0,-16 18-1,34-53 1,18-35 0,-18-18-1</inkml:trace>
  <inkml:trace contextRef="#ctx0" brushRef="#br0" timeOffset="65467.46">11571 6473 0,'0'18'15,"0"0"1,0-1-16,0 72 16,0-1-1,-35 35 1,35-105-16,-35 88 16,-1-36-1,19 1 1</inkml:trace>
  <inkml:trace contextRef="#ctx0" brushRef="#br0" timeOffset="65715.56">11077 6897 0,'0'0'16,"18"0"15,-1 0-15,19 0-16,34 0 15,89-18 1,-88 1-1,17-1 1</inkml:trace>
  <inkml:trace contextRef="#ctx0" brushRef="#br0" timeOffset="66163.67">11695 6862 0,'17'0'0,"-17"17"16,18-17-16,35 0 15,-36 0-15,54-35 16,0 0 0,-36 17-16,35-35 15,-34 18 1,-36-18-1,-18 53 1,-70 0 0,70 0-16,-88 53 15,53 0 1,0 53 0,53-36-1,0 18 1,18-35 15,0-35-31,35-18 16,35 17-1,18-17 1,0-52 0,-71 34-16</inkml:trace>
  <inkml:trace contextRef="#ctx0" brushRef="#br0" timeOffset="66447.13">12629 6368 0,'0'-18'0,"0"36"0,0-54 0,-17 36 31,17 18-31,-18 0 16,-17 87-1,17 37 1,1-19 0,-1 1-1,18-36 1,-35 0 0,35-53-1</inkml:trace>
  <inkml:trace contextRef="#ctx0" brushRef="#br0" timeOffset="66754.47">12876 6315 0,'0'53'31,"0"-36"-31,-35 89 16,17 18 0,1 34-1,-18-52 1,35-88-16,-18 70 15,0-70-15,18 35 16</inkml:trace>
  <inkml:trace contextRef="#ctx0" brushRef="#br0" timeOffset="67313.64">13229 6738 0,'0'18'31,"-17"-18"-31,-1 17 0,18 1 16,-18 0-16,-17 52 16,17-52-16,-17 35 15,0 35 1,35-53 0,35 18-1,53-35 1,0-18 15,-52 0-31,87-18 16,-35-17-1,1-18 1,-54-18 0,-35 1-1,0-36 1,-35 35-1,17 54-15,-70-19 16,0 36 0,17 18-1,0 17 1,36 1 0,35-19-1</inkml:trace>
  <inkml:trace contextRef="#ctx0" brushRef="#br0" timeOffset="67730.16">13882 6209 0,'0'18'16,"-18"-18"-1,18 17 1,-17 1-16,17-1 16,0 1-1,-18 0-15,18-1 16,-18 1-1</inkml:trace>
  <inkml:trace contextRef="#ctx0" brushRef="#br0" timeOffset="67997.5">14093 6227 0,'0'17'47,"0"1"-47,0-1 15,-17 1-15,17 0 16,0-1-16,0 19 15,-18-1 1,18 0 0,-17-35-1</inkml:trace>
  <inkml:trace contextRef="#ctx0" brushRef="#br0" timeOffset="69130.96">14817 7126 0,'17'0'15,"1"-18"1,-18 36 31,0 0-47,0-1 15,-18 1 1,1-18 15,-1 0-15,18-35-1,0-1 1,0 1 0,0 18 15,18 17-15,-1 0-16,-17 35 15,18-35 1,-18 35-16,0 0 31,0-17-15,0 0-1,-18-18 1,1 0 0,-1-36-1,18 19 1,0-1-1,18 0 1,17 18 0,35 0-1,-17 53 1,-35 18 0,-36 52-1,-70-34 1,-35-1 15,87-71-31,-105 36 16,106-53-16,-71 0 15,53 0-15</inkml:trace>
  <inkml:trace contextRef="#ctx0" brushRef="#br0" timeOffset="69780.14">15946 6421 0,'0'0'0,"0"-18"31,0 36-15,0-1 0,-18 1-16,0-1 0,1 54 15,-1 35 1,-17 70 0,-1-17-1,19-71 1,17 18-1,0-71 1,70-35 0,19-17-1,-19-36 1,-17 17 0</inkml:trace>
  <inkml:trace contextRef="#ctx0" brushRef="#br0" timeOffset="70032.61">15663 6932 0,'18'0'31,"0"0"-15,17-18-16,35 1 16,-52 17-16,106 0 15,-54-18 1,36 1 0</inkml:trace>
  <inkml:trace contextRef="#ctx0" brushRef="#br0" timeOffset="70615.64">16369 6967 0,'0'0'15,"-18"0"-15,1 0 16,17-17-16,0-19 16,0 1-1,53 0 1,17 17 0,-35 1-16,36 17 15,35 0 1,-18 35 15,-18 18-15,-52 17-1,-18 19 1,0-37 0,-18-34-16,1 53 15,-1-71 1,1 0-1,-1-18 1,18-35 0,18 0-1,-18 18-15,52-36 16,1 18 0,18 18-1,-18 35 1,-18-17 15,18 17-15,-35 0-16,17 0 15</inkml:trace>
  <inkml:trace contextRef="#ctx0" brushRef="#br0" timeOffset="71512.88">17445 6809 0,'-18'0'47,"1"0"-47,-1 17 16,0 19-16,-17 16 16,17 1-1,18-35-15,-17 35 16,17-35-1,0 17 1,0 18 0,53-36-1,17-17 1,36 0 0,-18-53-1,0-17 1,-17-18-1,-53 35 1,-1-18 0,1 54-1,-18 34 17,-18 36-17,-17 18 1,35-18-1,0-36 1,0 36 0,35 0-1,18-18 1,53-35 0,-18 0-1,18-17 1,18-36-1,-107 35-15,18-17 16,-17 17-16,35-88 16,-35 36-1,-18 17 1,0 35 0,-36 18-1,-52 36 1,53 17 15,0 35-15,17 0-1,18-35 1,53 17 0,-35-70-16,34 36 15,54-36 1,-18 0-1,-17-18 1,35-53 0,-36 1-1,-34 52-15</inkml:trace>
  <inkml:trace contextRef="#ctx0" brushRef="#br0" timeOffset="72066.5">18856 6121 0,'-18'0'0,"36"0"31,0 0-15,17 0-16,53 0 16,0 17-1,-52-17-15,69 36 16,-69-19-1,52 36 1,0 71 0,-35-19-1,-35 72 1,-1-18 0,-17-124-16,-17 53 15,-72 18 1,-16-36-1,-19 19 1,1-36 0,52-36-1,53-17-15,1 18 16,-1-18 0,18-18-1,35-35 1</inkml:trace>
  <inkml:trace contextRef="#ctx0" brushRef="#br0" timeOffset="72663.72">20320 6597 0,'0'0'0,"18"-18"141,-18 36-63,17 0-78,-17-1 16,0 1-16</inkml:trace>
  <inkml:trace contextRef="#ctx0" brushRef="#br0" timeOffset="73063.13">20355 6967 0,'0'0'0,"-17"0"0,17-17 62,17 17-46,1 0-16,0 0 16,-1 0-1,1 0 1,-18 17-1,0 19 1,0 34 0,-53 1-1,18 17 1,17-70-16,-70 70 16,17-53-1,1 0 1</inkml:trace>
  <inkml:trace contextRef="#ctx0" brushRef="#br0" timeOffset="74214.77">15699 7761 0,'0'0'16,"-18"0"-1,36 0 64,-1 0-79,1 0 15,0 0-15,-1 0 0,54 0 31,35 0-15,-1 0 0,54 0-1,35 0 1,-35 0 0,35 0-1,-159 0-15,106 0 16,36 0-1,17 0 1,-36 0 0,19 0-1,-1 0 1,-17 0 0,-18 0-1,-35 0 1,0 0 15,-18 0-15,-53 0-1</inkml:trace>
  <inkml:trace contextRef="#ctx0" brushRef="#br0" timeOffset="74948.56">16528 7990 0,'0'0'16,"17"-53"15,-17 36-31,-17 17 47,-1 17-47,-53 72 15,19-19 1,-37 54 0,-34 17-1,105-106 1,-52 18-16,-71 88 31,52-53-15,36-52-1,36-1 1,-18 0 0,17-35-1,-17 0 1,35-17-1</inkml:trace>
  <inkml:trace contextRef="#ctx0" brushRef="#br0" timeOffset="75428.45">15769 8537 0,'0'18'47,"0"-1"-47,0 1 16,0 35-1,-17 0 1,-19 18-1,19-36 1,17-18-16,-18-17 16,36 0 31,-1 0-47,36-17 15,-35 17-15,35-18 16,-18 18-1,53-35 1,-35 35 0,0-18-1,-35 18 1,-36 0 31</inkml:trace>
  <inkml:trace contextRef="#ctx0" brushRef="#br0" timeOffset="76314.73">13335 9155 0,'0'-18'0,"0"36"0,0-89 15,0 53 1,-18 1 0,-35-1-1,36 18-15,-1 0 16,1 0-16,-72 18 16,-17 52-1,36 18 1,-1 54-1,54-37 1,17 54 0,35-53-1,18-71 1,35-17 0,36-36-1,-19-17 1</inkml:trace>
  <inkml:trace contextRef="#ctx0" brushRef="#br0" timeOffset="77046.39">13635 9331 0,'0'0'0,"-18"0"31,1 0-31,-1 0 0,0 18 0,1-18 15,-19 70 1,1 1 0,35-36-1,0 18 1,35-53 15,-35-18-15,18-17-1,-18 17 1,0-17 0,0-35-1,35 17 1,18 0 0,18 35-1,-18 18 1,17 35-1,-34 36 1,-36-36-16,17 18 16,-17 18-1,0-18 1,-35-18 0,17-35-1,1 0 1,-1-35 15,18-36-15,35 0-1,53-17 1,-17 35 0,52 18-1,-87 35-15,52 18 16,-53 35-1,-35 17 1,-17 1 0,-54-1-1,36 1 1,17-54 0,0-17-16</inkml:trace>
  <inkml:trace contextRef="#ctx0" brushRef="#br0" timeOffset="77546.35">14711 9313 0,'-18'0'31,"1"0"-31,-1 0 0,-53 0 16,-17 18-1,53 17 1,35-17 0,18 0 15,17-1-31,-18-17 0,36 18 31,18-1-15,-53 36-1,-1-17 1,-17-1 0,-53 18-1,-17-36 1,-18-17-1,35 0 1,0 0 0,35-35-1,18 0 1,0 17-16,35 1 16,-17-1-1</inkml:trace>
  <inkml:trace contextRef="#ctx0" brushRef="#br0" timeOffset="78045.82">15046 9331 0,'-18'0'0,"1"0"0,-1 0 16,-35 0-1,0 35 1,36-17-16,-1 17 16,0-17-16,1 52 15,17 19 1,0-54 0,17-18-1,54-17 1,17-35-1,0-18 17,-17 0-17,-54-17 1,-17-18 0,0 35-1,-17 35-15,-18 0 16,-54 18-1,1 36 1,18 17 0,34-18-1,19 0 1,52-35 0</inkml:trace>
  <inkml:trace contextRef="#ctx0" brushRef="#br0" timeOffset="78362.64">15434 9172 0,'0'-17'0,"0"34"62,0 1-62,0-1 0,0 19 16,0-1-16,-35 36 15,-18 17 1,18 0 0,-1-35-1,19-18 1,17-17-1,17-18 1,1-18 0</inkml:trace>
  <inkml:trace contextRef="#ctx0" brushRef="#br0" timeOffset="78816.52">15610 9507 0,'18'0'15,"0"-17"-15,-1 17 16,1 0-16,0 0 0,17-18 16,18-17-1,-18 0 1,-35 17-1,0 0 17,-18 1-17,-34 17 1,34 0-16,-53 35 16,1 18-1,52 0 1,0 17-1,18-17 1,36-18 0,34-35-1,1 0 1,-1 0 0,-52-17-1,53-36 1</inkml:trace>
  <inkml:trace contextRef="#ctx0" brushRef="#br0" timeOffset="79752.32">17339 7955 0,'18'0'31,"-1"0"-31,-17 18 0,53 52 16,18 1-1,17 52 1,18 1 15,-89-89-31,72 53 16,-54-52-16,35 34 16,19 1-1,-1-18 1,-53-36-1,-35 1 1,0-36 15</inkml:trace>
  <inkml:trace contextRef="#ctx0" brushRef="#br0" timeOffset="80245.55">18133 8449 0,'0'18'31,"0"-1"-31,0 1 15,0 0-15,0 34 16,0-16 0,35-1-1,0 0 1,1-35 0,17 0-1,-36 0 1,-34 0 31,-72 0-16,72 18-31,-54 17 16,-17 36-1,0-18 1,35 0-1,18-36 1,17 1 0</inkml:trace>
  <inkml:trace contextRef="#ctx0" brushRef="#br0" timeOffset="80792.46">18680 8943 0,'0'0'16,"0"18"15,0-1-31,0 18 16,0 54-1,0-1 1,-36 18-1,19-36 1,-1-52-16,0 35 16,18-18-1,0-53 32</inkml:trace>
  <inkml:trace contextRef="#ctx0" brushRef="#br0" timeOffset="81328.81">18644 9137 0,'0'-18'16,"0"36"-16,0-53 0,0 17 0,0 0 16,0-52-1,53 17 1,18 0-1,17 35 1,-17 18 0,17 53-1,-53 35 1,-35-35 0,0-35-16,-53 53 15,-17-19 1,-36-34-1,17-18 17,72 0-17,-18-18 1,35 1 0,0 34 15,0 1-31,35 17 15,0 18 1,0 0 0,-17-35-16,-18 17 15,53-17 1,-18-1 0,1-17-1,-19 0 1</inkml:trace>
  <inkml:trace contextRef="#ctx0" brushRef="#br0" timeOffset="81712.02">19103 9366 0,'18'0'15,"-18"-17"1,17 17-16,1-18 0,-1 18 0,19-18 16,34-35-1,-52 18 1,0 17 0,-71 36 15,-36 17-16,72-17 1,-18 17 0,-1 36-1,36-36 1,0-17-16,18-1 16,70 1-1,18-18 1,0 0-1,-36 0-15</inkml:trace>
  <inkml:trace contextRef="#ctx0" brushRef="#br0" timeOffset="82114.49">19844 9190 0,'0'0'15,"-18"0"-15,0 0 0,-17 35 16,0 18 15,0 35-15,17 0 0,0-52-16,-17 87 15,-35 89 1,17-53-1,35-106-15,-53 211 16,36 1 0,0-89-1,35 53 1,0-70 0,0-141-16,0 35 15,0-89 16,0 19-15,0-54 0,53-52-1</inkml:trace>
  <inkml:trace contextRef="#ctx0" brushRef="#br0" timeOffset="82545.13">19650 9402 0,'0'-36'0,"0"72"16,0-89-16,0 35 0,0 0 0,0-35 16,17-17-1,72 35 1,-19 35-1,-52 0 1,52 0-16,-34 0 16,16 52-1,-34 19 1,-18 17 0,-53-35-1,-70-18 1,52-17-1,-17-18 1,53 0 0,35-18 15,0 1-31,35 17 16,0-18-16</inkml:trace>
  <inkml:trace contextRef="#ctx0" brushRef="#br0" timeOffset="83078.72">20232 9190 0,'0'0'0,"0"-18"16,-18 18 15,-17 35-16,-18 18 1,53-35-16,-35 17 16,35 18-1,0 0 1,17-35 0,54-18-1,-1 0 1,-17 0-1,-35 0 1,53-53 0,-36 0-1,-35 0 1,0-18 0,-35 19-1,-18 34 1,-36 0-1,72 18-15,-18 36 16,-18 16 0,35 1-1,0 0 1,18 0 0,53-35-1,35 0 1,-35-18-1</inkml:trace>
  <inkml:trace contextRef="#ctx0" brushRef="#br0" timeOffset="83512.2">20585 9313 0,'0'-17'0,"0"34"0,0-52 15,0 0 1,0-1-1,0 1 1,35 18 0,-18 17-16,54 0 15,-18 0 1,0 35 0,-35 35-1,-18-17 1,-36 0-1,1 0 17,0-53-17,17 0 1,18-35 15,0 17-31,0 1 16,35-54-1,36 0 1,-36 36 0,0 18-1,54-19 1</inkml:trace>
  <inkml:trace contextRef="#ctx0" brushRef="#br0" timeOffset="83911.53">21290 8802 0,'0'-18'0,"0"36"0,0-53 16,0 17-1,-18 18 16,18 18-31,-35 52 16,35-52-16,-17 35 16,-1-36-16,18 71 15,-18-52-15,1 34 16,-1 18 0,0-17-1,18-18 1,18-35-1,17-1 1,1-17 15,-1 0-15,18-35 0,-18 0-16</inkml:trace>
  <inkml:trace contextRef="#ctx0" brushRef="#br0" timeOffset="84245">21167 8996 0,'0'0'16,"-18"0"-16,18-18 0,0 1 31,18 17-31,52-18 16,36-17 0,-71 35-16,54 0 15,16-18 1,-69 18-1,-19 0 1,-34 0 0,-19 0-16,19 0 0</inkml:trace>
  <inkml:trace contextRef="#ctx0" brushRef="#br0" timeOffset="86165.28">1676 11271 0,'0'-17'0,"0"34"0,0-52 16,0 0-1,0-1-15,0 19 16,-18-1 0,0 18-1,-17 106 1,35 35 0,-35 88-1,17-176-15,1 106 16,-19 17-1,19-70 1,17-53 15,0-70 1,0-19-17,0 19-15</inkml:trace>
  <inkml:trace contextRef="#ctx0" brushRef="#br0" timeOffset="86711.77">1393 11695 0,'-17'-36'0,"34"72"0,-52-89 16,18 17-16,-19-17 0,19-52 16,34-36-1,89 17 1,106 1-1,-36 87 1,71 107 15,-176 52-15,-89 89 0,-70-53-1,-71 17 1,36-105-1,87-54-15,-52 19 16,0-36 0,53-53-1,35-18 1,0 1 0,53 52-1,-36 18-15,54 18 16,-1 87-1,-17-16 1,-17 34 15,-1-35-15,18-35 0,-36-53-16,19 18 15,17-18 1,-18-35-1,0-1-15</inkml:trace>
  <inkml:trace contextRef="#ctx0" brushRef="#br0" timeOffset="87094.65">2152 11959 0,'18'0'31,"-1"-17"-15,1-1-16,-1-17 16,1 17-1,0-35 1,-18 18 0,0 17-1,-71 0 1,36 54-1,-18 87 1,35-35 0,18 36-1,53-54 1,35-34 0,18-36-1,-53 0-15,106-53 16,-36-18-1,-17-17 1</inkml:trace>
  <inkml:trace contextRef="#ctx0" brushRef="#br0" timeOffset="87478.87">2928 11695 0,'0'-18'15,"-18"36"1,18-1-1,-35 54 1,17 35 0,18-1-1,0-52-15,0 124 16,0-19 0,0 107-1,-17-36 1,17 89-1,-18-89 1,-17 106 15,17-158-15,1-71 0,17-54-1,0-87 16,0 18-31,0-54 16,17 36-16,-17-142 16</inkml:trace>
  <inkml:trace contextRef="#ctx0" brushRef="#br0" timeOffset="87877.41">2752 12047 0,'-18'-35'0,"36"70"0,-36-88 0,0 18 0,1-35 16,17 34-1,0 19-15,0-19 16,53-17 0,88 1-1,-106 34-15,71 18 16,17 18-1,-87 34 1,-19 19 0,-105 35-1,-35-18 1,-1-17 0,54-36-1,34-35 1,54 0 31,0 0-47,17-18 15,0 1-15</inkml:trace>
  <inkml:trace contextRef="#ctx0" brushRef="#br0" timeOffset="88345.73">3457 11695 0,'18'0'16,"-36"0"-16,36-18 0,-36 18 31,1 18-15,-1-1-16,0 1 0,-35 35 15,36 35 1,17-70-16,0 70 15,17 0 1,54-53 15,17-35-15,18-17 0,-18-54-1,-17-17 1,-54 17-1,-17-35 1,-53 36 0,-52-1-1,-1 71 1,88 0-16,-70 0 16,35 53-1,35-17 1,36 16-1,70-34 1</inkml:trace>
  <inkml:trace contextRef="#ctx0" brushRef="#br0" timeOffset="88844.95">3881 11712 0,'0'0'0,"-18"-17"0,18-1 0,0-53 16,53 18-1,35-17 17,18 70-32,-36 35 31,1 71-15,-53-35-1,-18-36-15,0 53 16,-36-17-1,1-36 1,0-35 0,17-53 15,18 18-31,0-1 16,35-52-1,18 0 1,0 35-1,35-17 1</inkml:trace>
  <inkml:trace contextRef="#ctx0" brushRef="#br0" timeOffset="89127.73">4851 11218 0,'0'0'0,"-71"-17"31,53 34-15,1-17-16,-1 18 0,-35 88 15,18-18 1,0 35 0,35-34-1,0 16 1,0-87-16,0 35 15,53-18 1,17-35 15,1-35-31</inkml:trace>
  <inkml:trace contextRef="#ctx0" brushRef="#br0" timeOffset="89361.44">4568 11606 0,'-17'0'0,"34"0"0,-52 0 0,18 0 16,34 0 15,1 0-31,70 0 16,35-17-1,-34-19 1,-54 36 0,0-17-16</inkml:trace>
  <inkml:trace contextRef="#ctx0" brushRef="#br0" timeOffset="89761.18">5080 11642 0,'18'0'31,"-1"-18"-15,1 0-16,17 1 15,-35-1-15,35-17 16,-17 0-1,-53 35 17,-36 17-1,36 54-15,17-1-1,18-52-15,0 70 16,0-35-1,53-18 1,0-35 0,0 0-1,-18 0-15</inkml:trace>
  <inkml:trace contextRef="#ctx0" brushRef="#br0" timeOffset="90194.72">5397 11624 0,'-17'-18'16,"34"36"-16,-34-53 0,17 17 15,0 0 1,0 1-16,35-1 16,53-17-1,18 35 1,-18 35-1,-17 36 1,-53-54-16,-1 72 16,-17-37-1,-35 1 1,0-17 0,17-36-1,18-36 16,0 19-15,0-19-16,53-34 31,-18-1-15,18 1 0,18 17-1,-36 35 1,0 1-16</inkml:trace>
  <inkml:trace contextRef="#ctx0" brushRef="#br0" timeOffset="90545.94">6332 11800 0,'18'0'15,"0"0"1,-1 0-16,1-17 16,17-19-1,-35 19 1,0-1-16,0 1 15,-35 17 1,0 0 0,-1 35-1,1-18 1,35 19 0</inkml:trace>
  <inkml:trace contextRef="#ctx0" brushRef="#br0" timeOffset="91627.03">7073 12118 0,'0'-18'16,"88"-52"0,-70 52-1,0 0-15,-1 1 0,19-36 16,34-18 0,-17-52-1,-18-36 1,-35 53-1,0-52 1,-17 140 0,-54 53-1,18 71 1,53 0 0,0 35-1,0 0 1,0-17-1,35-36 1,1-53 15,34-17-15,1-18 0,17-36-1,-70 19-15,105-54 16,-35 1-1,1-19 1,-37 19 0,-34 35-1,-71 70 17,0 0-17,36-17 1,-1 52-16,0 19 15,18-37 1,53 19 15,18-71-15,17 0 0,18-35-1,-18-1 1,-17-34-1,-36-18 1,-35 70-16,0-53 16,-18-17-1,-52 53 1,-18 35 0,-1 18-1,19 35 1,52-53-16,-17 52 15,17-34 1,18 35-16,18-35 16,52-1-1</inkml:trace>
  <inkml:trace contextRef="#ctx0" brushRef="#br0" timeOffset="92526.99">8908 11642 0,'-71'-18'32,"36"18"-32,17 0 15,-35 0-15,-53 35 16,53 36-1,36-36 1,17 0 0,17-17 15,72-18-15,-1-35-1,-18 17 1,1-17-1,-36-18 1,-17 35 0,0 1-1,-18 52 17,0 18-17,0 17 1,-18-52-16,0 70 15,-17 53 1,0-35 15,-18 53-15,18 17 0,17 36-1,18 35 1,53 0-1,0-71 1,35 54 0,18-36-1,-71-53 1,-35-88 0,-88-53-1,-89-18 1,19-53-1,-72-105 1,19-53 15,87-53-15,107-18 0,70 88-1,52 18 1,54 18-1,-35 70 1,87-35 0,-87 52-1,-54 37 1,-17 16 0</inkml:trace>
  <inkml:trace contextRef="#ctx0" brushRef="#br0" timeOffset="93093.39">10901 10936 0,'0'0'0,"-35"0"32,17 0-17,-17 0-15,-1 35 16,-87 89 0,35 52-1,35 1 1,0 34-1,18 36 1,35-53 0,0-141-16,35 124 15,18-72 1,35-16 0,18-72-1,35-17 1,-18-53-1,-87 36 1</inkml:trace>
  <inkml:trace contextRef="#ctx0" brushRef="#br0" timeOffset="93343.22">11342 11571 0,'0'0'0,"-18"-18"16,1 1-1,-1 17-15,0 17 32,18 1-32,0 17 15,0-17 1</inkml:trace>
  <inkml:trace contextRef="#ctx0" brushRef="#br0" timeOffset="93511.57">11324 11536 0,'0'17'15,"0"1"1,0 0-16,-17-1 16,-1 19-1,18-19 1</inkml:trace>
  <inkml:trace contextRef="#ctx0" brushRef="#br0" timeOffset="94343.98">11359 11518 0,'18'0'0,"-36"0"0,54 0 15,-36-17 1,0 34 0,0 36-1,-36 18 1,36-54-16,-35 71 16,35-35-1,0-35 1,53-18-1,-35 0-15</inkml:trace>
  <inkml:trace contextRef="#ctx0" brushRef="#br0" timeOffset="94562.25">11642 11536 0,'0'0'16,"-18"0"0,18 35-1,-35 0 1,35 18 0,0-35-1</inkml:trace>
  <inkml:trace contextRef="#ctx0" brushRef="#br0" timeOffset="94912.38">12171 11571 0,'0'-18'0,"-18"18"31,18 18-31,-35 17 16,0 36-1,35-36-15,-36 89 16,19-18-1,-36 52 1,18-34 0,17-71 15,88-71 0</inkml:trace>
  <inkml:trace contextRef="#ctx0" brushRef="#br0" timeOffset="95192.51">12506 11624 0,'0'0'16,"0"18"15,0-1-31,-18 1 0,-17 70 15,0 0 1,35-52 0,-53 105-16,0-53 31,35 0-15,1-70-1</inkml:trace>
  <inkml:trace contextRef="#ctx0" brushRef="#br0" timeOffset="95410.69">11906 12012 0,'18'0'31,"0"0"-31,-1 0 0,36 0 16,71-18 0,-89 18-1,71-35 1,-71 18-16,53-1 16,-70 0-16</inkml:trace>
  <inkml:trace contextRef="#ctx0" brushRef="#br0" timeOffset="95795.26">12594 11942 0,'0'0'0,"0"17"31,18-17-31,-1 0 16,36-17-1,36-19 1,-1-17-1,-88 36-15,17-19 16,1 1 0,-53 17 15,-53 1-15,-1 52-1,36 18 1,-17 88-1,70-17 1,0-54 0,18 1-1,52-71 1,-35 0-16,1 0 16,-1 0-16,71-53 15</inkml:trace>
  <inkml:trace contextRef="#ctx0" brushRef="#br0" timeOffset="96075.86">13335 11536 0,'0'0'0,"0"17"16,-18 19-1,18-19-15,-35 72 16,0-1 0,-18 71-1,18-71 1,17 18 0,0-71-1</inkml:trace>
  <inkml:trace contextRef="#ctx0" brushRef="#br0" timeOffset="96376.69">13547 11483 0,'0'0'16,"0"-18"-16,0 36 16,0 17-1,-18 53 1,0-70-16,1 35 16,17-18-16,-36 71 15,1 0 1,-18 0-1,53-36 1,0-52 0</inkml:trace>
  <inkml:trace contextRef="#ctx0" brushRef="#br0" timeOffset="96876.64">13741 11853 0,'0'0'0,"-18"18"16,0 17-1,18-17-15,-35 52 16,35-17-1,0 36 1,18-37 0,35-34 15,35-18-15,0-18-1,-17-17 1,-54 18-16,36-72 15,-35 1 1,-1-35 0,-17 17-1,-52 53 1,-37 53 0,72 0-16,-89 18 15,35 17 1,36 0-1,35-17 1,18-18 15</inkml:trace>
  <inkml:trace contextRef="#ctx0" brushRef="#br0" timeOffset="97142.83">14393 11324 0,'0'0'16,"0"18"15,0-1-31,0 1 0,0 17 15,0-17-15,-17 35 16,-1-53 15,18 18-15</inkml:trace>
  <inkml:trace contextRef="#ctx0" brushRef="#br0" timeOffset="97360.4">14570 11324 0,'0'0'0,"17"-17"0,1-1 15,-18 36 17,0 34-17,0 1 1,0 0-1,0-17 1,0-19 0</inkml:trace>
  <inkml:trace contextRef="#ctx0" brushRef="#br0" timeOffset="97696.3">15275 12047 0,'-17'-35'31,"17"53"1,0-1-17,0 1-15,0 0 0,0-1 16,0 71 0,-53-17-1,-71 17 1,89-70-16,-53-1 15</inkml:trace>
  <inkml:trace contextRef="#ctx0" brushRef="#br0" timeOffset="98628.81">16157 12030 0,'0'0'0,"35"0"0,-17 0 0,211-53 31,-176 35-31,53-35 16,0-17-1,-88 34-15,35-34 16,-53 35-16,17-89 31,-17 54-15,-53 17 0,0 53-1,0 53 1,1 70-1,-1 53 1,-18 54 0,1 17-1,-1-53 1,-35 88 0,71-212-16,-53 160 15,-36 34 1,71-34-1,53-89 1,71-35 0,52-89 15,54-34-15,-1-89-1,0-35 1,-70 0-1,0-89 1,-106-52 0,0 88-1,0 123-15,-88-123 16,0 106 0,-36 18-1,71 52 1,36 18-1,70 0 1,35 0 0,53 0-1</inkml:trace>
  <inkml:trace contextRef="#ctx0" brushRef="#br0" timeOffset="99160.31">17639 12030 0,'18'-18'0,"-1"0"0,-52 54 0,88-107 0,-53 36 16,0-36-1,-88 36 1,70 17-16,-70 18 16,-36 53-1,1 71 1,70-1-1,18 1 1,35-18 0,35-71 15,-17-35-31,52 0 16,-52 0-16,88-18 15,17-35 1,18-53-1,-70 18 1,-1-53 0,-70 106-16,18-36 15,-18 54 1,-35 52 0,-18 36-1,17 70 1,19-36-1,17-34 1,0-18 0,53-35 15,0-18-15,35-53-16</inkml:trace>
  <inkml:trace contextRef="#ctx0" brushRef="#br0" timeOffset="99426.3">18186 11730 0,'17'-18'0,"-34"36"0,34-53 0,-17 17 16,0 0-16,0 54 31,-17-19-31,-19 89 16,1-18-1,0 36 1,17-18 0,1-54-1,17 1 17,17-53-17</inkml:trace>
  <inkml:trace contextRef="#ctx0" brushRef="#br0" timeOffset="99892.65">18574 11994 0,'0'0'0,"17"-17"16,19-1-16,34-52 16,-70 34-1,-17 36 1,-72 0-1,-34 53 1,17 18 0,71-1 15,35-34-15,35-19-1,53 36 1,-52-53-16,16 18 15,-34-18-15,70 53 16,-52-36 0,-36 19-1,-89-19 1,1 1 0,-53-18-1,123 0-15,-52 0 16,17 0-1,71-18 32,-1 1-47,19 17 0,-19 0 16</inkml:trace>
  <inkml:trace contextRef="#ctx0" brushRef="#br0" timeOffset="100259.59">18821 12206 0,'0'0'0,"35"0"16,18-18-1,-35 18-15,34-17 16,37-36 0,-19 0-1,-70 0 1,0 18-1,0 17-15,-106 36 47,89-1-47,-19 1 16,-34 70 0,35 0-1,35-35 1,0-35-16,0 17 15,0-17-15,70 0 16,1-18 0,52 0-1,-88-18-15</inkml:trace>
  <inkml:trace contextRef="#ctx0" brushRef="#br0" timeOffset="100712.83">19773 11659 0,'-17'0'0,"34"0"0,-52 0 15,17-17 1,36 17-1,0 0 1,70 0 0,-53 17-16,18 19 15,70 69 1,-70 19 0,-53-1-1,0 1 1,-53-18-1,-35-18 1,53-53-16,-106 18 16,53-18 15,-1-17-15,54-18-1,70-18 16,-17 18-31,53-35 16</inkml:trace>
  <inkml:trace contextRef="#ctx0" brushRef="#br0" timeOffset="100979.99">20867 11977 0,'0'0'16,"0"-18"-16,-18 18 0,1 0 0,34 0 78,-17 18-62,0-1-16</inkml:trace>
  <inkml:trace contextRef="#ctx0" brushRef="#br0" timeOffset="101243.53">20902 12294 0,'0'0'0,"0"18"0,0 0 15,0-1-15,0 36 32,-35 0-17,-18-18 1,35-17-16,-88 35 15,18-35 1,0-1 0,0 1-1</inkml:trace>
  <inkml:trace contextRef="#ctx0" brushRef="#br0" timeOffset="102179.66">17921 12859 0,'18'0'15,"-1"0"1,1 0 0,-18 17 15,0 1-16,0 53 1,-35 70 0,17-106-16,0 53 15,18-53-15,-35 142 16,0-54 0,-36 54-1,-17-54 1,35-35-1,0 1 1,36-37 15,17-34-31,0-36 47,0 1-31</inkml:trace>
  <inkml:trace contextRef="#ctx0" brushRef="#br0" timeOffset="102576.16">17357 13988 0,'-18'0'16,"36"0"-16,-36 17 0,18 1 0,0 0 15,0-1-15,0 36 32,0-18-17,0-17 1,35 0-1,18-18 1,18 0 0,35-53-1,35 0 1,0-18 0,-35 36-1,-53 17 1,-36 1-1</inkml:trace>
  <inkml:trace contextRef="#ctx0" brushRef="#br0" timeOffset="103108.7">16669 14852 0,'0'0'0,"17"-35"0,1 17 0,0-17 31,-18 52-15,0 1-16,0 70 16,0 36-1,-36 105 1,-34-70 0,17-53-1,0-1 1,35-69-1</inkml:trace>
  <inkml:trace contextRef="#ctx0" brushRef="#br0" timeOffset="103593.13">16510 15222 0,'0'0'0,"0"-53"0,0-35 15,0 53-15,18-106 16,35 35 0,35 18-1,35 70 1,-35 36 0,18 70-1,-88 35 1,-36 1-1,-88-18 1,18-36 0,-18-34-1,36-36 17,52 0-32,1-36 15,-1 1 1,53 35 15,-17 18-31,-1-1 16,36 54-1,0-18 1,-53-36-16,18 19 16,35-19-1,0-17 1,-18 0-1,18 0 1</inkml:trace>
  <inkml:trace contextRef="#ctx0" brushRef="#br0" timeOffset="103959.34">17145 15363 0,'0'-17'15,"53"-18"1,-35 17-16,-1 0 16,1 1-16,17-36 15,-35 0 1,0 18 0,-18 35-1,-17 0-15,-35 52 16,-1 54-1,36-18 1,35 1 0,0-19-1,70-52 17,-52-1-32,123-17 15,-35 0 1,53-52-1,-142 34-15</inkml:trace>
  <inkml:trace contextRef="#ctx0" brushRef="#br0" timeOffset="104342.92">17780 15258 0,'0'-18'0,"0"36"0,0-54 16,0 54 31,0 0-47,0 52 15,0-35-15,0 36 16,-18 17 0,18-70-1,-35 105-15,17 54 32,1-19-17,-18 89 1,-1-70-1,1 70 1,17-194-16,18 141 16,-17-106-1,-1-35 1,-17-53 0,17-35-1,18-54 1,0 72-16,0-107 15,35-35 1</inkml:trace>
  <inkml:trace contextRef="#ctx0" brushRef="#br0" timeOffset="104708.68">17903 15522 0,'18'-17'0,"-36"34"0,36-70 0,-18 36 15,18-19-15,-18-52 16,53 35 0,-53 36-16,53-1 15,-36 18-15,54 0 16,17 18 0,-53 52-1,-35 18 1,-53 1-1,-35-54 1,-53 0 0,70-35-1,36 0 17,53 0-1,35-35-16,-18 17-15,0 18 0</inkml:trace>
  <inkml:trace contextRef="#ctx0" brushRef="#br0" timeOffset="105159.57">18521 15240 0,'0'0'0,"0"-18"0,-18 18 31,1 0-31,-54 36 16,0 52 0,36 0-1,35-35 1,0 0 15,0-36-31,53-17 16,35 0-1,18-17 1,-18-18 0,-17-54-1,-36 1 1,-35-18 0,-53 53-1,-17 53 1,-36 18-1,53 17 1,18 36 0,17-53-16,18 34 15,71-34 17,34-18-17</inkml:trace>
  <inkml:trace contextRef="#ctx0" brushRef="#br0" timeOffset="105575.78">18909 15293 0,'0'0'0,"0"-18"16,0 1-16,18-19 16,-1-34-1,36 52 1,-35 18-16,52-17 15,-17 17 1,-18 70 0,-35 1-1,0 17 17,-17-18-17,-1-70-15,1 36 16,-1-36-1,0 0 1,18-53 15,0 35-31,36-35 16,34-53 0,1 36-1,-1 17 1,36 0-1</inkml:trace>
  <inkml:trace contextRef="#ctx0" brushRef="#br0" timeOffset="105958.48">19773 14834 0,'0'-35'31,"0"53"0,-17-1-31,-19 54 16,1-1 0,-36 36-1,71-70-15,-35 69 16,18 1-1,17-35 1,17-36 0,36-17-1,18-18 1,17-18 15,-53 0-31,36-35 16,-18 1-1,-53 34-15</inkml:trace>
  <inkml:trace contextRef="#ctx0" brushRef="#br0" timeOffset="106224.91">19703 15011 0,'53'-18'32,"-36"18"-32,1 0 15,17 0-15,-17 0 0,52 0 16,-34 0 15,-1 0-15,-18 0-1,1 0 1</inkml:trace>
  <inkml:trace contextRef="#ctx0" brushRef="#br0" timeOffset="106435.47">20620 15434 0,'-18'0'0,"-17"18"31,17-18-31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2-20T02:34:56.97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2663 794 0,'0'-18'0,"0"36"0,0-54 0,0 19 16,0-89 0,-17 88-16,17-52 15,-18 52 1,18 1-16,-17 34 47,17 36-32,0 53 1,0 35 0,0 18-1,0-106-15,0 141 16,0-106 0,0-53-16,0 53 15,0-35 1,0-35 15,0-36 0,0 1-31,0-1 0,-18-35 16,0-70 15,1 87-31</inkml:trace>
  <inkml:trace contextRef="#ctx0" brushRef="#br0" timeOffset="466.94">2452 706 0,'-18'0'0,"36"0"0,-53-18 0,17 0 15,0 1 1,1-19-1,17 1 1,35-18 0,35 0-1,36 0 1,53 18 0,-106 35-1,17 0-15,-17 0 16,71 71-1,-71 17 1,-53 0 0,-71 71-1,-52-71 1,87-53-16,-87 53 16,52-70-1,36 0 1,18-18-1,17-53 17,0 35-17,17 0 1,1 1-16</inkml:trace>
  <inkml:trace contextRef="#ctx0" brushRef="#br0" timeOffset="1899.68">3087 1147 0,'0'17'0,"-18"-17"15,18 18-15,-17-18 32,-1 0-17,18-18 17,0 1-32,0-19 15,53-17 1,0 0-1,70 0 1,-35 36 0,-52 17-16,52 0 15,18 53 1,-89 17 15,1 54-31,-36-54 31,-35 1-15,0-36 0,36-17-1,-18-18 1,17 0 0,18-53-1,18 18 1,52-54-1,-35 54-15,54-53 16,16-18 0,-16 53-1,-1 36 1,-71 52 0,1 53 15,-18 0-16,0-35 1,-18 18 0,1-36-1,-1 0 1,1-17 0,-1-18-16,0 18 15,1-18 1,17-18-1</inkml:trace>
  <inkml:trace contextRef="#ctx0" brushRef="#br0" timeOffset="2151.09">3951 670 0,'0'0'0,"-18"0"0,1 0 31,17 18 32,0 0-48</inkml:trace>
  <inkml:trace contextRef="#ctx0" brushRef="#br0" timeOffset="3033.81">4480 935 0,'0'0'0,"18"-35"31,-18 17-31,0 0 16,0-17 0,-18 35-1,-17 0 1,17 0-16,-35 35 15,1 71 1,16-18 0,19 36-1,17-71 1,17 17 0,54-52-1,-54-18 1,89 0-1,-35 0 1,52-53 0,-52 18-1,17-53 1,-70-1 0,-18 54-16,0-53 15,-89-18 1,-16 71-1,-36 35 1,52 35 0,1 53-1,71 18 1,17-53 0,35 35 15,35-70-16,36-1 1</inkml:trace>
  <inkml:trace contextRef="#ctx0" brushRef="#br0" timeOffset="3750.02">4921 1076 0,'0'0'0,"-17"-18"15,17 1-15,0-1 16,0-17 0,0 17-1,35 0-15,35 1 31,-17-1-15,18 36 0,-18 17-1,0 53 1,-18 1 0,-35-72-16,0 71 15,0-35 1,-35-17-1,17-19 1,0-17 0,1 0-1,17-53 1,17 0 0,54-17-1,-18-1 16,-18 54-31,36-36 16,17 17 0,-70 36-16,70-17 15,-35 17 1,-36 53 0,-17 17-1,0-17 1,0 18-1,0-18 1,-17-36 0,17 1-1,0-36 32,0 1-47</inkml:trace>
  <inkml:trace contextRef="#ctx0" brushRef="#br0" timeOffset="4166.72">5856 653 0,'0'0'0,"-18"0"15,1 0-15,-1 0 0,1 0 16,-19 0-16,-17 0 15,0 53 1,53-18 0,0-18-1,53 1 1,18-18 0,17-35-1,-35 0 16,-35-1-15,-18 1 0,0 17-16,-53 18 15,-18 0 1,1 0 0,34 36-1,1 34 1,35-35-1,0-17-15,18 0 16</inkml:trace>
  <inkml:trace contextRef="#ctx0" brushRef="#br0" timeOffset="5533.2">6244 653 0,'0'0'16,"0"-18"-16,18-53 15,-1 71 1,-17-17-16,0-18 15,18 17 1,-18 36 15,0 52-15,0 18 0,-18 53-1,1-17 1,17-89-16,-18 89 15,1 17 1,17-71 0,0-52-1,17 0 1,18-18 0,1 0 15,17-36-16,0-17 1,17-17 0,-17-1-1,18 1 1,-19-1 0,-16 36-1,-36 52 32,-18 36-31,18-17-16,0-1 15,-18-17-15,1 70 16,17-35 0,0-18 15,53-35-31,35 0 31,0 0-15,-70-18-16,88-35 15,-36 1 1,1-37 0,-54 19-1,19 17 1,-19 18-1,-17 52 32,0 1-47,-17 52 16,-1 19 0,18-54-16,-18 71 15,1-71 1,17 88-1,-36 71 1,19-17 0,-18 70-1,17-18 1,18-52 0,0-125-16,0 125 15,-18-89 1,-35 0-1,0-70 1,36-18 0,-18 0-1,17 0-15,0-53 16,-17-18 0,17-70-1,18 0 16,0 88-31</inkml:trace>
  <inkml:trace contextRef="#ctx0" brushRef="#br0" timeOffset="6099.58">6332 564 0,'18'0'15,"88"0"1,-53 0-16,35 0 16,-35 0-16,88 0 15,-88 0-15,70 0 16,-17-17 0,0 17 15,-71 0-31,-17 0 31,0 0-15,-36 0 15,0 17-15</inkml:trace>
  <inkml:trace contextRef="#ctx0" brushRef="#br0" timeOffset="7200.07">2663 1676 0,'-35'0'0,"70"0"0,-176 0 31,124 0-31,-1 0 16,0 0-16,1 0 15,34 0 32,36 0-47,36 0 16,-72 0-1,124 0 1,0 0 0,-17-18-1,123 18 1,-18 0 0,247-18-1,-158 1 1,158-1-1,-141 18 1,124-18 0,-124 1-1,88 17 1,-334 0-16,228-18 16,53 18-1,-158-17 1,53 17 15,-124-18-15,18 18-1,-124 0 1,-18 0 0,-17-18 15,-17 18 0,-36 0-15,18 0-1</inkml:trace>
  <inkml:trace contextRef="#ctx0" brushRef="#br0" timeOffset="7349.64">7885 1517 0,'0'0'15,"0"18"17,0-1-17,-36-17 1,19 0-16,-1 0 0</inkml:trace>
  <inkml:trace contextRef="#ctx0" brushRef="#br0" timeOffset="11065.09">1429 2346 0,'0'-18'16,"0"36"30,0 0-46,0-1 0,0 19 16,17-19-16,36 71 16,0-35-1,0 0 1,53-53 0,-35 0-1,17-53 16,-71 18-31,54-18 16,-53-17 0,-1-1-1,-17 18 1,0 0 0,-35 35-1,-18 18 1,0 71-1,18 17 1,35 53 0,0-17-1,0 52 1,0-52 0,0-36-1,0 0 16,0-35-15,-35-35 0,-18-18-1,35 0-15,-53-36 16,-17-17 0,18-17-1,-19 17 1,19-35-1,35 70 1,35 0 0,17 54-1,54 17 1,-1 17 0,54 18-1,-36-35 16,-70-35-31,105 17 16,-35-35 0,-17 0-1,35-70 1,-36 17 0,1-35-1,-71 52-15,17-34 16,-17 17-1,0 35 1,0 71 15,0 18-15,0-54 0,0 19-16,0-1 0,0 71 15,0-53 16,0-18-15,0-53 15,18 18-31,0-53 16,17 0 0,-17-17-1,35-18 1,0 35-1,35 35 1,-71 18-16,36 0 16,-17 53-1,-1 18 1,-18-1 0,-17-17-1,0-18 1,18-35 31,17-17-32,-35-1-15,53-35 16,-17 0 0,34-17-1,-17 34 1,-35 36-1,-1 36 1,1-1 0,-18 36-1,0-1 1,0-17 0,0-35-16,0 35 15,18-36 16,-1-17-15,19 0 0,-19-35-16</inkml:trace>
  <inkml:trace contextRef="#ctx0" brushRef="#br0" timeOffset="11515.27">3246 2963 0,'0'-17'15,"0"34"-15,0-52 0,0 17 16,0 1 0,0 34 31,0 19-47,-18 34 15,18-34 1,-18 69-1,18-69-15,-17 87 16,17-70-16,-36 212 16,19-36-1,17 88 1,0-87 0,0 34-1,0-34 1,0-89-1,0-71 1,0-105 15,0 17-15,0-35-16,0 18 0,0-141 16,0-18-1,17-53 1</inkml:trace>
  <inkml:trace contextRef="#ctx0" brushRef="#br0" timeOffset="11898.95">3228 3157 0,'0'-17'15,"0"34"-15,0-70 0,0 36 16,0-1-16,0 1 0,53-54 15,35 18 1,-53 35-16,36 1 16,52 17-1,-52 17 1,-18 36 0,-36 18-1,-52-1 16,0-52-31,-36 35 16,-35 0 0,36-35-1,35-18 1,17 0 0,36-18 15,-1 18-31</inkml:trace>
  <inkml:trace contextRef="#ctx0" brushRef="#br0" timeOffset="12415.79">3881 2928 0,'0'0'0,"-18"18"62,0-1-62,1 1 0,-1 0 16,18-1-16,-35 36 16,17 35-1,18-17 1,18-18-1,35-36 1,35-17 0,-71 0-16,54-35 15,0-18 1,-36 0 0,-18-52-1,-17 52 16,0 17-31,-35-17 16,-18 36 0,-35 17-1,35 35 1,0 18 0,18 0-1,35 0 1,0-36-1,35-17 1</inkml:trace>
  <inkml:trace contextRef="#ctx0" brushRef="#br0" timeOffset="13100.78">4163 3034 0,'0'-35'31,"0"17"-31,0 0 0,53-17 32,17 17-17,36 1 1,-35 17 0,-36 17-16,35 19 15,1 34 1,-71 1-1,0-18 1,-18-18 0,-17-17-1,17-18 1,18-18 15,0 0-31,0-17 16,0-18 15,18 0-15,53 0-1,17-17 1,0 17 0</inkml:trace>
  <inkml:trace contextRef="#ctx0" brushRef="#br0" timeOffset="13431.64">5168 2558 0,'0'0'0,"0"17"47,0 1-47,0 0 15,-17 34-15,17-16 16,0 17-16,-18 52 31,18-69-31,0 34 16,-18 19-1,18-19 1,0-52 0,18-1-1,17-17 1,-17 0-16,35-17 15,-18-19 1,-17 1 0</inkml:trace>
  <inkml:trace contextRef="#ctx0" brushRef="#br0" timeOffset="13681.62">5045 2840 0,'0'0'16,"-18"-18"0,36 18-1,-1 0 1,19 0-16,52-17 16,-18-1-1,1 18 1,-36 0-1,-17 0 1,-1 0 0</inkml:trace>
  <inkml:trace contextRef="#ctx0" brushRef="#br0" timeOffset="16064.52">5786 3104 0,'17'0'0,"1"0"15,-1 0-15,1-17 0,0 17 0,17-35 16,36-1 0,-71 19-16,35-36 15,0-18 1,-35 18 15,0-35-15,-70 53-1,-19 35 1,72 0-16,-89 35 16,-18 36-1,19 34 1,69-34-1,19 17 1,17-35 0,17-53-16,72 18 15,16-18 1,19-18 0,-36-35-1,18 0 16,-71 36-31,18-36 0,-35-36 32,-18 19-17,0 52 1,-18 54 15,-17 34-15,17-35-16,0 1 15,18 52 1,0-53 0,71 0-1,0-35 1,-1 0 0,-52 0-16,88-35 15,-18-18 1,-18-17-1,-34 17 17,-36 0-17,0 18 1,-36 87 15,36-34-31,-35 35 16,0 18-1,17-1 1,18-17 0,0-18-1,18-52 17,52-36-17,-34 18 1,17-36 15,-36 53-31,36-17 16,-18 0-1,18 35 1,-17 35 0,17 36-1,-18-36 1,-18-17-16,36 17 15,0-35 1,0 0 0,0 0-1,0-35 1,0-18 0,-35 35-16,34-35 15,19-53 16,-36 53-15,1 18 0,-36 53 15,0 17-15,0-17-1,0-1 1,0-34 31,0-1-32,0 0 1,-18 18 0,0 0-16,1 0 15,-19 18 1,1 17-1,17-17 1,1 52 0,-1 1-1,1-18 1,17 0 0,17-18-1,54-35 1,17 0-1,35-18 1,1-34 0,-54 16-1,19-34 1,-72-1 0,-17-17-1,0 70 1,-17 36 31,-19 35-32,19-18-15,-19 36 16,19-18 0,17 0-1,0-18 1,70 0-1,36-35 1,-18 0 0,71-18-1,-71-17 1,18-35 0,-35-1-1,-36 0 1,-17 19 15,-71 52 0,17 35-15,19 18 0,17-18-1,0-17-15,0 17 16,35 18-1,-17-35 1,-1-1 0,1 1-1,-18-1 17,-18-17-32,1 18 15,-1-18-15,-17 18 31,0-18-15,-1 0 0,36-18-16</inkml:trace>
  <inkml:trace contextRef="#ctx0" brushRef="#br0" timeOffset="17215.09">9790 3052 0,'17'-18'15,"-34"36"-15,52-36 0,53 0 16,-53 1 0,1-1-16,69-53 15,-87 18 16,-18 1-15,-70-19 0,-36 53-1,-53 18 1,106 0-16,-70 18 16,17 53-1,88-19 1,18 37-1,0-36 1,71-53 0,123 0-1,-89-18 1,37-35 0,-72 35-1,-17-35 1,-53 36 15,0-1-15,-35 36 15,35-1-31,-35 36 16,17 36-1,18 52 1,0-88-16,0 176 15,0-35 1,-18 106 0,-17-89-1,0 54 1,-1-106 0,19-124-16,-19 36 15,-52-1 1,-35-52 15,17-18-15,-35-35-1,17-71 1,89 70-16,-53-105 16,17-88-1,71 17 1,18 71-1,88-17 1,17 16 0,18 37-1,-105 52-15</inkml:trace>
  <inkml:trace contextRef="#ctx0" brushRef="#br0" timeOffset="17504.47">10425 2787 0,'0'-18'16,"0"36"-16,-18-36 31,0 18-31,18 18 16,-17 0-16,-1 34 15,-17 1 1,17-17 0,18-19-1,18-34 32,-1-1-31</inkml:trace>
  <inkml:trace contextRef="#ctx0" brushRef="#br0" timeOffset="17932.41">10407 2381 0,'0'-17'15,"0"34"-15,-18-34 0,1 17 0,-1 0 16,0 0-16,-17 17 15,0 19 1,35-19 0,17 1-1,54-18 1,-18-18 0,17-35-1,-34 18 1,-36 0 15,-36 35-15,19 0-16,-71 0 15,-1 0 1,72 53 0,17 35-1,0-35 1,88 70-1,-17-88 1,-36 1 0</inkml:trace>
  <inkml:trace contextRef="#ctx0" brushRef="#br0" timeOffset="19264.39">10760 2787 0,'-18'0'31,"18"18"-15,0-1 0,0 1-16,0 17 15,0 18 1,0 0-1,0-35 1,35-1 0,18-17-1,0 0 1,18-53 0,-1 0-1,1-35 1,-18 0-1,-36 35 17,1 35-32,-18 1 15,0 52 17,0 18-17,-35 35 1,35-53-16,0 1 15,0-19-15,0 54 16,17-36 0,36 1-1,36-36 1,-19-18 0,54-53-1,-54 1 1,-35-1 15,1-35-15,-36 53-1,0 18 1,-18 35 0,-35 53-1,35 18 1,18 17-1,0-18 1,0-17 0,71-35-1,-18-18 1,35 0 0,0-35-1,-35-18 1,-17 0 15,-36 35-31,0-17 16,0 0-1,0 17 1,0 71 15,0-35-31,0 17 16,0 18-1,-18-36-15,18 19 16,0-1 0,0-17-1,-18-18 1,18-18 15,0 0-15,18-35-16,35-35 31,35 0-15,88-35-1,-52 52 1,-1 71 0,-87 0-16,-19 71 15,-17 34 1,-17 36-1,-1-52 1,-17-19 0,17-52-16,0-18 15,1 35 1,-1-35 0,18-35-1,0 17-15</inkml:trace>
  <inkml:trace contextRef="#ctx0" brushRef="#br0" timeOffset="19947.78">14129 2258 0,'17'-18'0,"-34"36"0,52-54 0,0-34 32,-35 52-32,0 1 15,-17 17 16,-36 35-31,35-17 16,-17 34 0,17-16-16,-35 123 15,36-18 1,-36 35 0,35-53-1,18-70 1,0-17-1,53-36 1,18-36 0,-36 19-1</inkml:trace>
  <inkml:trace contextRef="#ctx0" brushRef="#br0" timeOffset="20381.46">14446 2522 0,'0'-17'0,"0"34"15,18-34-15,-18 34 32,0 1-17,-35 70 1,35-53-16,-18 36 16,18 35-1,0-53 1,71-18-1,17-35 1,-18-18 0,18-35-1,-70 36-15,35-36 16,-53-35 0,0 17-1,-71-17 1,19 53-1,-72 35 17,54 0-17,34 35 1,19-17 0</inkml:trace>
  <inkml:trace contextRef="#ctx0" brushRef="#br0" timeOffset="20630.83">13758 2417 0,'0'0'16,"0"-18"-1,18 18 1,70-18-16,18 18 31,70-17-15,-70 17 0,-71 0-16,54-18 15,-54 18-15</inkml:trace>
  <inkml:trace contextRef="#ctx0" brushRef="#br0" timeOffset="21948.01">15646 2805 0,'0'0'0,"17"17"16,19-17 15,-36-17-31,17-1 0,36-53 32,-18-17-17,36-71 1,-71 124-16,53-88 15,-18-18 1,-17 70 0,-18 53-1,-18 54 1,-52 69 0,52-87-16,18 70 15,-53 124 1,53-106-1,0 0 17,53-53-17,18-36 1,34-17 0,-16-17-1,-54-1-15,88-70 16,-52 0-1,17-71 1,-53 53 0,-17-18-1,-18 89-15,0 18 16,-18-1 0,-17 53-1,-18 53 1,36 1-1,-36 69 17,35-122-32,-17 17 15,35-18-15,-36 53 16,19-53 0,17-17-1,35-36 16,-35 1-15,53-19-16,0-34 16,35-1-1,-35 18 1,0 53 0,-35 0-1,-1 36 1,1-19-16,-18 36 31,35 18-15,-17-36-1,52 0 1,1-35 0,-1 0-1,36-35 1,-35 0-1,17-53 1,-35-1 0,-35-16-1,-18 52 1,-18 35 0,-17 36-1,-36 87 1,53 1-1,18-18 17,0-70-32,0 35 15,53-35 1,18-18 0,-1 0-1,36-36 1,0-17-1,-35-35 1,-36 18 0,-35-18-1</inkml:trace>
  <inkml:trace contextRef="#ctx0" brushRef="#br0" timeOffset="22314.26">15522 2346 0,'0'0'0,"88"0"31,-52 0-31,17 0 0,35-18 16,106 1-1,-124 17-15,213-53 16,-89 35 0,-106 18-1,-53 0 1,-70 0 15,0 0-15,17 0-16</inkml:trace>
  <inkml:trace contextRef="#ctx0" brushRef="#br0" timeOffset="24731.85">11183 3898 0,'0'0'15,"-18"0"-15,18 18 63,0-1-63,18 1 15,0-18 1,35 18 0,17-18-1,-35 0-15,54-53 16,-19 18-1,1-36 1,-54 36 0,-17-18-1,0 18 1,-17 35 15,-1 52-15,0 54-1,18 0 1,0-71 0,0 89-1,0-89-15,-17 106 16,17-53 0,0-17-1,0-53 1,-18-18-1,-17-36 1,17 19-16,-35-19 16,-17-52-1,-1 18 1,1 17 0,52 35-1,18 71 16,0-35-15,0-1-16,18 19 16,70 34-1,-18-35 1,36 1 0,0-36-1,-88 0-15,70-36 16,18 1-1,-36-18 1,1-17 0,-53-1-1,-18-17 1,0 70-16,0-17 16,-36 17-1,1 18 1,17 53-1,1 35 17,17-17-17,0-53-15,0 70 16,0-18 0,35-17-1,53-53 1,-17 0-1,35-17 1,-1-36 0,-16-18-1,-19 1 1,-35-36 0,-35 53-1,0 35 1,-17 36-1,-19 17 17,19 71-17,17-35 1,0 17 0,0-35-1,0-36 1,0-34 31,0-1-47,0-17 15,0 0 1,0 17-16,-18 18 16,1 0 15,17 35-16,0-17 1,17-1 0,18 1-1,-17-18-15,35 0 16,35 0 0,-17 0-1,17-70 1,-17-1-1,-36-17 1,-35 52-16,17-87 16,1 17-1,0 0 1,-18 53 0,17 36-1,-34 123 32,17-89-47,-18 71 16,0 18-1,1 35 1,17-70 0,0 17-1,0-70-15,17-1 16,36 1-1,18-18 1,-53-35 0,34 0-1,-16-36 1,-36 53-16,0-35 16</inkml:trace>
  <inkml:trace contextRef="#ctx0" brushRef="#br0" timeOffset="24976.14">12823 3933 0,'-17'0'16,"34"0"-16,-52 0 0,18 0 15,34 0 17,89 0-17,17 0 1,-34-17-1,-72 17-15,54 0 16,-53-18-16,17 18 16</inkml:trace>
  <inkml:trace contextRef="#ctx0" brushRef="#br0" timeOffset="27660.1">14023 4357 0,'0'0'16,"-18"17"-16,18 1 0,-17 0 0,17-1 16,-18-17-1,18-17 17,0-1-32,0 0 15,18-17-15,17-35 16,18-72-1,17 1 17,1 36-17,35-19 1,-71 106 0,0 18-1,-17 18 1,0 17-1,-18-17 1,0 0 0,17-18 15,-17-18-15,0-17-1,-17-1 1,-36 36-1,35 0 1,-35 18 0,0 53-1,18-1 1,17 71 0,18 0-1,36-35 1,52-35-1,-18-54 1,19-17 0,-19 0-1,1-52 1,-1-54 0,-17 0-1,35-35 1,-17 70-1,52 1 1,-52 70 15,-53 0-31,52 35 16,-35 35 0,-35-17-1,0 18 1,0-36-1,0-17 1,0-36 15,0-35-15,0 0 0,-53 0-1,53 36-15,-35-18 16,18 35-16,-54 0 15,0 0 1,-17 35 15,18 53-15,34-17 0,1 52-1,17-35 1,18-17-1,71-71 17,-53 0-32,52-35 15,1-1 1,-36 19-16,36-72 16,-36 1-1,0 0 1,-35 35-1,18 35 1,-36 71 31,1-35-47,-1 53 16,0-1-1,18 36 1,0-35-1,18-36 1,0-35-16,34 17 16,-34-17-16,53 0 15,52-35 1,-17-18 0,17-35-1,-34-18 1,-54 71-16,-17-36 31,-18 36-15,-36 35 15,36 18-31,-17 17 16,17 36-1,0 17 1,0-71-16,0 19 15,35 17 1,0-18 0,-35-53 62,0 1-78,-17 17 0,-19-36 15,19 36 1,-1 0 15,18 18-15,0 17 0,18-17-1,17 17 1,71-35-1,-18 0 1,-53 0-16,89 0 16,-107 0-16,107-53 15,-71 0 1,0-35 0,-53 0-1,0-18 1,0 88-16,0 1 15,0-1 1,-53 18 15,17 18-15,1 52 0,35-52-16,-18 35 15,18 70 1,0-70-1,36 0 1,34-17 0,1-36-1,70 0 1,-35 0 0,-71-18-16,89-35 15,-54-18 1,18-34-1,-17-19 17,-53 54-17,-18 52-15,0-17 16,-18 35 0,-35 17-1,0 19 1,18 52-1,35 0 1,17-18 0,36-17-1,-17 0 1,17-17 0,-53-19-1,17 1 1,-34 0 15,-36-1-31,0-17 31,35 0-15,0 0 0,1 0-1,17-17 16</inkml:trace>
  <inkml:trace contextRef="#ctx0" brushRef="#br0" timeOffset="27888.89">17145 4339 0,'-18'0'16,"1"0"31</inkml:trace>
  <inkml:trace contextRef="#ctx0" brushRef="#br0" timeOffset="36045.57">864 6015 0,'0'0'0,"0"-18"0,0 1 16,0-72-1,0 72 1,0 34 15,0 36-15,0 71-1,0-18 1,0 17 0,-17-35-1,-1-52-15,0 52 16,-17-18 0,17-52-1,18-71 16,0 0-15</inkml:trace>
  <inkml:trace contextRef="#ctx0" brushRef="#br0" timeOffset="37646.1">706 5980 0,'-18'0'0,"36"0"16,-36-18-16,0-35 16,18 18-1,36-1 1,52-16 0,18 34-1,-71 0-15,106 18 16,18 18-1,-71 35 1,-53 53 15,-70-18-15,-53 0 0,52-70-16,-87 52 15,70-52 1,18-18-1,35-18 17,53-17-17,-18 35-15,53-18 16,0 18 0,36 36-1,-54-1 1,-34 53-1,-54-17 1,0-36-16,-70 35 16,-35 1 15,17-53-15,-18-18-1,36 0 1,0-53-1,17-18 1,54 18 0,17 18-1,17 17 1,36 18 0,-35 0-16,35 53 15,-35-35-15,52 35 16,18 0-1,-17-18 1,17-17 15,53-18-15,-17-53 0,17-35-1,-106 70-15,36-53 16,-18 1-1,-18 17 1,-35 18 0,0 52 31,0 1-47,0 17 0,0 0 15,0 36 1,35-18-1,18-53 1,0 0 15,0-18-15,0-35 0,-36 0-1,19 1 1,-36 16-1,0 19-15,17-1 16,-17 36 15,0 35-15,0 17 0,0 89-1,0-124-15,0 124 16,18 53-1,0-36 1,-1 106 0,36-53 15,0 36-15,18-36-1,-54-52 1,-34-71-1,-54-71 1,-17-35 0,17-35-1,-17-107 1,70 90-16,-52-107 16,-1-123-1,54 35 1,17-71-1,35 106 1,71 1 0,-89 158-1,54-71 1,35 19 0,-36 52-1,1 35 1,-36 0-1</inkml:trace>
  <inkml:trace contextRef="#ctx0" brushRef="#br0" timeOffset="39379.03">4075 6385 0,'17'0'0,"-34"0"0,34-17 15,36-36 1,-35 53-16,-1-36 16,1 1-16,17-18 15,-35-35 1,0 35-1,-53-35 1,36 88 0,-71-18-16,-36 36 31,36 35-15,-36 35-1,54 36 1,70-36-1,18 0 1,-1-53-16,54-17 16,35-1-1,-18-52 1,35-35 0,-52-1-1,70-70 1,-71 17-1,-34-52 1,-36 53 0,0 17 15,-18 71-15,-35 35-1,36 0-15,-19 88 16,1 53-1,17-18 1,18 18 0,18-35-1,35-53 1,-18-35-16,71-18 16,-35 0-1,52-18 1,-52-17-1,-1-18 1,-52 0 0,-18-18 15,-18 36-15,-17 35-1,0 0 1,17 53-1,18-35-15,-18 52 16,18-17 0,18 0-1,52-53 1,1 18 0,35-18-1,-18-35 1,-70 17-16,70-35 15,-35 0 1,-36-18 15,1-34-15,-18 52 0,0-18-1,-35 106 16,35-17-31,0 35 16,-35 88 0,-1 18-1,1 0 1,17-89-16,1 212 16,-1-70-1,-17 106 1,-18 17-1,35-124 1,1 36 0,17-194-1,0 71 1,0-89 0,53-35-1,52-106 1,-16 0-1,34-70 1,-105 123-16,87-194 16,-87 18-1,-36-53 1,-105 35 0,17 70-1,-53-17 1,107 141-1,16 36 1,36-1 0,53 18 31,-18 0-47,36-35 15,-53 35-15,17-18 0</inkml:trace>
  <inkml:trace contextRef="#ctx0" brushRef="#br0" timeOffset="41131.35">5803 6156 0,'0'0'15,"18"0"-15,-18-18 0,17 1 0,1-1 16,-18-17 0,0 17-1,0-35 1,0-17 0,-70 34-1,-19 19 1,-34 52-1,-1 53 1,36 18 0,53-18-1,35 0 1,18-35 0,52-35-1,-52-18-15,35 0 16,-18 0-16,71-35 15,0-18 1,-1-18 15,-16-35-15,-54 18 0,-17 71-16,-18-54 15,0 53 1,0 36-1,-36 53 1,1 17 0,35 18-1,0-53 1,0-36-16,71 36 16,-19-35-1,37-18 1,-1-36-1,-35 1 1,0-71 15,-18 36-15,-35-36 0,0 53-1,-18 71 16,18 35-15,0-36-16,0 71 16,0-17-1,0-18 1,53-18 0,0-35-1,35 0 1,1-35-1,-19-36 1,-17 18 0,-18-52 15,-17 34-15,0 18-1,-36 106 16,18-35-31,-18 52 16,18 1 0,0 17-1,0-35 1,0-35-16,53 17 16,18-18-1,-1-17 1,36-17-1,-88-1 1,17-17-16,36-36 16,-18-70 15,-36 35-15,-17-17-1,0 70 1,0 18-1,-17 70 1,17 71 0,-36 17-1,36-35 1,-17 18 0,17-35-1,35-18 1,-17-36-16,70-17 15,-18 0 1,36-17 0,18-54 15,-54 1-15,18-71-1,-70 105-15,0-105 16,17-18-1,-35 89 1,0 52 0,-18 36-1,-17 88 1,0 52 0,35-52-1,0 18 1,0-54-1,17 1 1,54-36 15,-1-35-15,19 0 0,-1-53-1,-35-17 1</inkml:trace>
  <inkml:trace contextRef="#ctx0" brushRef="#br0" timeOffset="41404.19">7885 5874 0,'0'0'0,"17"0"31,1 0-31,88-18 16,-36 0 0,36 1-1,-88 17 1,17 0 0,-17 0-1</inkml:trace>
  <inkml:trace contextRef="#ctx0" brushRef="#br0" timeOffset="42011.66">9772 5856 0,'0'-18'0,"0"36"0,0-53 0,0 17 16,0-88 0,0 89-1,-18 34 17,1 54-17,17-36-15,0 36 16,0-36-16,-18 124 15,0 0 1,1-54 0,-1 1-1,18-53 1,0-71 15,0 1-15</inkml:trace>
  <inkml:trace contextRef="#ctx0" brushRef="#br0" timeOffset="42397.17">9472 5803 0,'0'-17'15,"0"34"-15,-18-105 16,18 53-16,0-36 15,53 18 1,124-17 0,-36 70-1,53 53 1,-88 35 0,-53 53-1,-142-35 1,-105 0-1,0-36 1,89-35 0,16-35-1,89 18 17,71-18-1,-36 0-31,53-18 15</inkml:trace>
  <inkml:trace contextRef="#ctx0" brushRef="#br0" timeOffset="43044.68">10019 6174 0,'-18'0'0,"36"0"15,-53 0-15,17 0 16,18-36 0,0 19-1,0-36 1,53 17 0,53-16-1,-18 52 1,35 0-1,1 52 1,-89-16 0,-35-19-16,18 54 15,-18-18 1,-71 17 0,1-34-1,52-36 1,36-53 15,-1 35-31,36-35 16,-35 36-1,52-54-15,19 18 32,16-17-17,-69 70-15,34 0 16,-52 0-16,17 17 15,-17 54 1,-18-1 0,0 19-1,-35-19 1,17-35 0,0-17-1,18-36 16,0-17-15</inkml:trace>
  <inkml:trace contextRef="#ctx0" brushRef="#br0" timeOffset="43228.41">10901 5821 0,'0'-18'0,"0"36"16,-18-71-1,-17 53 1,17 0 0,18 18-1,36-1 1,16 1 0</inkml:trace>
  <inkml:trace contextRef="#ctx0" brushRef="#br0" timeOffset="43727.52">11377 5962 0,'-18'0'0,"36"0"0,-53 0 15,17 0-15,1 0 16,-1 0-16,-35 18 15,0 34 1,18 19 0,17-18-1,18 35 1,0-70-16,0 35 16,18-36-16,35 19 15,88-36 1,-53-18-1,35-35 1,-34-17 0,-89-19 15,0-17-15,-36 36-1,-52-1 1,-18 71-1,36 0 1,-1 18 0,71 0-16,-35-1 15,35 1 1,0 0-16</inkml:trace>
  <inkml:trace contextRef="#ctx0" brushRef="#br0" timeOffset="44561.16">11765 6121 0,'-18'0'0,"18"-18"15,-35-17 1,35 17 0,0 0-16,0-17 15,0 18 1,53-19 0,0 19-1,53-1 1,-36 36-1,36 52 1,-35 18 0,-71-17-1,-18 0 1,-35-36 0,0 0-1,18-35 1,35-35 15,18 17-31,52-35 16,36-17-1,0-19 17,-36 54-17,19 0 1,-72 35-16,1 18 15,0 34 1,-18 37 0,0-36-1,-18 17 1,0-52 0,18-1-1,0-34 16,0-18-15,0 17-16</inkml:trace>
  <inkml:trace contextRef="#ctx0" brushRef="#br0" timeOffset="44744.7">12559 5750 0,'0'0'0,"0"-17"15,0-1-15,-18 18 16,1-18 0,17 1-1,17 17 17,1 0-17</inkml:trace>
  <inkml:trace contextRef="#ctx0" brushRef="#br0" timeOffset="45729.34">12982 5592 0,'0'0'16,"0"-18"-16,0 36 46,0-1-46,-17 36 16,17 35 0,-53 71-1,17-53 1,19-71-16,17 89 16,0-36-1,17-71 1,72 1-1,34-18 1,-35-35 0,36-18-1,-107 35 1,54-35 0,-36-35-1,-17 53 1,-18 17-1,0 53 17,0-17-32,-35 35 15,35 18 1,0-36 0,0-17-1,52-1 1,19-17-1,-53 0-15,87-35 16,-52 0 0,18-18 15,-18-18-15,-53 36-1,0 0 1,0 52 15,0 1-15,0 35-1,-35 35 1,-1 0 0,36-53-16,-35 124 15,35 35 1,-18-35-1,18 53 1,0-1 0,-17-52-1,17-106 1,-18 106 0,-17-71-1,0-70 1,-1-1-1,-17-17 1,53-17-16,-17-1 16,-1 0-16,18-35 15,0-52 1,0-37 0</inkml:trace>
  <inkml:trace contextRef="#ctx0" brushRef="#br0" timeOffset="46093.27">12894 5874 0,'-18'0'0,"36"0"0,-53 0 0,35-18 0,17 18 31,19-18-31,105 18 16,35-17 0,-123-1-16,176 18 15,-88-17 1,-17-1-1,-71 18 1,-35 0 0</inkml:trace>
  <inkml:trace contextRef="#ctx0" brushRef="#br0" timeOffset="46713.75">14781 5944 0,'0'0'0,"0"-17"0,0-72 31,0 54 0,0 53-15,0 17-1,0-17-15,0 70 32,0-53-32,-17 36 15,-1 17 1,0-35-1,1-53 1,17 18 0,17-36 15</inkml:trace>
  <inkml:trace contextRef="#ctx0" brushRef="#br0" timeOffset="47260.83">15381 5874 0,'0'0'0,"0"-18"0,0 0 32,-18 18-1,1 0-31,-36 18 15,35 0-15,-35 35 16,-17 0 0,52-18-1,18-18 1,71-17 0,-18 0-1,-36 0-15,107 0 16,-54 18-1,1 17 1,-54 1 0,-17-1-1,0-17 1,-52-1 0,-19 19-1,-17-19 1,-18-17-1,53 0 1,-35 0 0,70 0-1,1-17-15,-1-1 16,18 0 0,0-17-1,0 17 1</inkml:trace>
  <inkml:trace contextRef="#ctx0" brushRef="#br0" timeOffset="47860.76">14940 5397 0,'-18'0'0,"36"0"16,-106 36 0,88-19-1,0 1-15,0 17 0,0 1 32,0-19-32,0 1 15,35-18 1,36 0-1,-18-35 1,17-1 0,-52 19-16,17-19 15,-35-17 1,-17 36 0,-36 17-1,-53 0 1,88 17-16,-17 1 15,17 0-15,-17 35 16,17-18 0,18 0-1,18 1 17,0-36-32</inkml:trace>
  <inkml:trace contextRef="#ctx0" brushRef="#br0" timeOffset="51062.04">16739 5503 0,'0'0'0,"-17"0"15,-19 0 1,19 0-16,17 18 16,-18 17-1,18 1 1,53-19-1,0 1 1,-35-18-16,70 0 16,-53 0-16,53 0 15,53-35 1,-17-1 15,-18 1-15,-53 0-1,-36 17 1,-52 18 15,17 0-31,-70 18 16,0 35 0,-88 123-1,87-70 1,-17 53-1,-17-36 1,35-52 0,0-1-1,35-35 17,53-17-17,-18-18 1,18-35-1,0-18 1,35-18 0,36-52-1,-18 70 1,0 18 0,-18 35-1,0 35 1,1 53-1,-19-70-15,1 35 16,35 35 0,0-53-1,35 0 17,35-35-17,-17 0 1,53-17-1,-89-18 1,19-36 0,-54 0-1,-17 18 1,-18 18 0,0 18-1,-53 17 1,17 35-1,-17 35 1,18 1 0,18-18-1,17 17 17,0-52-17,70 0 1,1-18-1,17 0 1,18-36 0,-71 36-16,18-35 15,-35 18-15,87-54 16,-52 18 0,-35-18-1,-18 36 1,-18 18-1,1 17 1,-1 0 0,18 35-1,0 0 1,18 18 15,-1-18-15,19 18-1,-36-35-15,35 17 16,0-17 0,36-1-1,-18-17 1,52 0 0,-34-17-1,-53-1-15,52-17 16,1-36-1,-36 18 1,36-35 0,-36 53-1,-18 17 17,-17 54-1,-35-19-31,0 36 15,-18 0 1,35 18 0,18-1-1,0-52-15,18 17 16,70 0 0,0-35-1,1 0 1,-19 0-1,18-53 1,-35-17 0,-35-18-1,-18-36 17,0 36-17,-53-18 1,-18 89-1,-17 17 1,-18 70 0,18 1-1,0 17 1,70-35 0,18 17-1,0 1 1,53-53-1,0-1 1,0-17 0</inkml:trace>
  <inkml:trace contextRef="#ctx0" brushRef="#br0" timeOffset="58659.66">758 8361 0,'0'17'31,"0"1"-15,0 0-16,0-1 15,0 19 1,0-19 0,0 1-1,18-18 1,0 0-16,17 0 15,-17-18-15,70-35 16,0-17 0,36-36-1,-54 35 1,-35 19 15,-35 34-31,0-35 16,-17 53-1,-19 0 1,-34 53 0,52 53-1,1 70 1,-1-17 0,18-53-1,0-18 1,0 18-1,0-71 1,0-17 0,-35-36-1,17-17 1,-53-36 15,19 18-15,-1 18-1,17 35 1,36 35 0,0 53-1,18-35 1,53 0 0,-1-35-1,18-18 1,-52 0-16,122-71 15,-17 1 1,36-54 0,-89 36-1,-17-35 1,-71 52 15,0-17-15,0 70-16,0 1 15,-18 34 1,-35 71 0,0 18-1,18 53 1,0 0 0,35-106-16,-36 158 15,1 72 1,35-72-1,0 89 1,0-88 0,18 17-1,-1-176-15,36 88 16,0-35 15,0-88-15,53-71-1,-36-53 1,-34 53-16,52-123 16,-18-18-1,-34-89 1,-36 72 0,-124-36-1,1 88 1,-159 0-1,140 106 1,37 53 0,122 0 15,1 0-15,0 0-16,87-17 15,1-1 1,35-53-1,-88 36-15</inkml:trace>
  <inkml:trace contextRef="#ctx0" brushRef="#br0" timeOffset="59125.4">2963 8184 0,'0'-17'16,"0"34"-16,0-52 0,0 0 0,0-18 31,0 71-15,0-1-16,0 19 16,0-1-16,-17 124 15,-1-36 1,18-88-16,-18 89 15,18-54 1,0-34 0,53-36-1,-17-18 17,-19 0-32,1-17 15,-18 17-15</inkml:trace>
  <inkml:trace contextRef="#ctx0" brushRef="#br0" timeOffset="60241.81">2822 8520 0,'-17'0'0,"34"0"16,-17 0 15,53 0-15,53-53-1,-35 17 1,34 1 0,-69 35-16,-1 0 15,-17 0-15,17 0 16,-35 35 15,0 54-15,0-37-1,0 19 1,0-53-16,0-1 16,0 19-1,35-36 1,36-18 0,-1-35-1,1 0 1,17-35-1,-88 70-15,35-35 16,1 36 0,-36 34 15,0 1-15,0 17-16,-18-17 15,0 35 1,18-36-16,0 54 15,18-53 1,52-1 0,1-17-1,17-35 1,-17-18 0,-36 0-1,-35-17 1,0 34-1,-53 1 1,18 17 0,52-17 15,54 18 0,-53 17-31,52-18 16,-17 18-1,18 18 1,-54 34 0,-17-34-16,18 70 15,-18 0 1,-18-35 0,18 36-1,18-36 1,53-53-1,-54 0-15,71 0 16,18-53 0,0-18-1,-71 0 1,-35-34 0,0 16 15,0 54-31,-70-53 15,-18 70 1,-1 18 0,-16 71-1,52-36 1,35-17-16,0 17 16</inkml:trace>
  <inkml:trace contextRef="#ctx0" brushRef="#br0" timeOffset="62111.29">5521 8255 0,'0'0'0,"18"0"62,-1 0-62,19-18 0,52-17 16,0 0 0,-53 17-1,53-35 1,-52 18-16,52-18 15,0-53 1,-88 36 0,0 52-1,0 0 1,-53 36 0,-17 141-1,52 52 1,0-69-1,18 34 1,0-70 0,0-18-1,0-70-15,0 35 16,-35-71 31,17 0-47,-35 1 15,-52-54 1,87 53-16,-70-52 16,53 52-16,-36-35 15,18 36 1,18 17 0,35 17-1,17 71 1,54-17-1,17-18 1,0-18 0,36-35-1,-1 0 1,-17-35 0,0-36 15,-71 36-31,36-53 15,-54 17 1,-17 1 0,0 35-1,-35 35 1,-18 52 0,36-16-16,-1 34 15,18 18 1,0-17-1,35-36 1,36-17 0,-1-18-1,-52 0-15,88-35 16,17-18 15,-35 0-15,1-35-1,-72-1 1,-17 37 0,-17 52-1,-36 35 1,35 35 0,18 1-1,0-18 1,18 0-1,17-18 1,-35-17 0,0-36 31,-18 0-47,-17 1 15,17-1 1,18 0-16,-17 18 15,-1 0 1,1 0 0,17 36-1,17-1 1,54-17 0,-54-1-16,54-17 15,52 0 1,1-17-1,-36-19 1,-17-34 0,-36-1-1,0-87 1,-35 16 15,18 37-15,-18 34-1,0 53 1,0 71 0,-18 88-1,-17-17 1,17 17 0,18-53-1,0-35 1,0-35-16,0-1 15,18-17-15,0 0 16,34 0 0,-16-53-1,-1 1 1,-17-54 0</inkml:trace>
  <inkml:trace contextRef="#ctx0" brushRef="#br0" timeOffset="62309.07">7214 8255 0,'-17'0'0,"34"0"0,-52 0 15,53 0 17,35 0-17,-36 0-15,54 0 16,-18-18-1,-18-17 1,18 0 0</inkml:trace>
  <inkml:trace contextRef="#ctx0" brushRef="#br0" timeOffset="63475.17">8696 8431 0,'-18'0'0,"36"0"0,-53 0 16,17 0-16,18-17 31,0-1-31,35-17 16,1-53-1,-19-18 1,-17 35 15,-17-35-15,-1 71-16,-35 17 15,-53 36 1,0 53 0,36 35-1,-1 35 1,54-36 0,17-87-16,0 70 15,53-70 1,-1-18-1,37-35 1,-1-18 0,-18-18-1,-52 54-15,35-89 16,-53 18 0,0 35 15,0 106 0,0-1-31,0 19 16,0-53-16,0 70 15,0 0 1,35-17 0,18-54-1,18-17 1,35 0-1,-89-17-15,36-1 16,-35 0-16,17-52 16,-17 17-1,-18-18 1,0-17 0,0 35 15,53 0-16,-1 36 1,19 17 0,17 53-1,-35-1 1,-18 37 0,-35-54-16,0 18 15,0-36-15,0 36 16,0-17-1,0-54 32,0 0-47,0-17 16,0 17-16,0 1 16,18-54-16,35-35 31,0 36-16,17-1 1,-34 71-16,-1 0 16,36 0-1,-54 36 1,-17-1 0</inkml:trace>
  <inkml:trace contextRef="#ctx0" brushRef="#br0" timeOffset="63841.56">9931 8237 0,'17'0'0,"-34"0"0,52 0 0,-17 0 0,17 0 16,35-35-1,1-35 1,-53-19 15,-1 36-15,-34 0-1,-72 36 1,1 70 0,0 35-1,35 35 1,53-34 0,0 34-1,53-88 1,18-17-1,52-18 1,-17-35 0,-18-18-1,-70 35-15</inkml:trace>
  <inkml:trace contextRef="#ctx0" brushRef="#br0" timeOffset="66908.25">11218 8361 0,'0'0'0,"-17"0"0,34 0 47,1-18-47,0 1 0,-1-1 16,71-35-1,36-88 1,-18-18 0,-53 18-1,-36-18 1,-17 53 0,-53 36-1,36 70-15,-54 53 16,18 53-1,0 52 1,18 1 0,17 35-1,-17-35 1,35-106 0,0-36 15,18-34-16,35-36 1,17-35 0,-17-18-1,0 35 1,-18 71 0,-17 18-1,17 53 1,-17 17-1,52-18 1,1-34 0,17-19-1,53-17 1,18-70 0,-53 17 15,35-88-16,-123 17 1,-18 54 0,-53 17-1,-18 35 1,-88 53 0,71 36-1,-18 52 1,71 1-1,35-18 1,35-71 0,54 0-1,-72-35-15,71 0 16,18-53 15,-18-17-15,-35-1-1,-35-35 1,0 18 0,-1 70-16,-17 1 15,0 52 17,-17 0-32,-1 36 15,0 17 1,18-17-1,0-54-15,0 36 16,18-35-16,53 0 16,-18-18-1,17-18 1,-17-17 0,0-36 15,-18-52-16,-17 52 1,-1 18 0,-17 35-1,0 36 1,0 53 0,-17-1-1,17-52-15,-18 70 16,18-17-1,35-36 1,36-35 0,0 0-1,17 0 1,-71-18-16,72-35 16,-54-17 15,18-36-16,-36 35 1,1 18 0,-18 71 15,-35 70-15,35-52-16,-18-1 15,18 53 1,0-35-1,0-35-15,18-1 16,-1-17-16,54 0 16,17 0-1,0-17 1,1-54 0,-54 1 15,0-19-16,-17 72-15,-1-36 16,-17 35 0,-17 71 15,-1-35-31,18 35 16,-18 52-1,18-52 1,53-17-1,18-19 1,35-17 0,17-17-1,-105-1-15,35-17 16,-18 17-16,36-70 31,-54-18-15,-17 35-1,0 54 1,-35 87 15,35-52-31,-18 0 0,-17 52 16,17-17 0,1 18-1,17-54 1,17-17 15,1-17-15,0-1-16,35-52 15,17-19 1,-17 36 0,-18 0 15,-17 53-16,-18 18 1,0 53 0,0-1-1,18 1 1,52-18 0,1-36-1,-54-17-15,107 18 16,-18-18-1,35-35 1,-18-36 0,-52 1-1,-18-36 1,-53 88-16,0-35 16,-35 36 15,-71 17-16,35 52 1,-17 19 0,70-53-16,-17 52 15,35-17 1,18-35 0,35-18-1,35 0 1,0-35-1,-35-18 1,-35 35-16,52-53 16,-52 36-1,-1 35 1,-34 18 15,17-1-15,-18 19-16,-17-1 15,-18 106 1,0 18 0,18 17-1,-1-17 1,-17 88 0,18-18-1,35-176-15,-35 88 16,-18 0-1,-18-35 1,1-71 0,35-35-1,-1 0 1,36-52 15,0-19-15,-35-35-1,35 53-15</inkml:trace>
  <inkml:trace contextRef="#ctx0" brushRef="#br0" timeOffset="67141.11">13741 7779 0,'-18'0'0,"36"0"0,-54 0 16,19 0-16,-19 0 15,54 0 32,0 0-31</inkml:trace>
  <inkml:trace contextRef="#ctx0" brushRef="#br0" timeOffset="69591.38">16404 7832 0,'35'-18'16,"18"0"-16,-141 54 0,317-125 31,-193 72-31,-19-1 0,1 1 0,0-1 16,35-53-1,-53-17 1,-71 71 0,-88 17-1,36 0 1,-1 52 0,124 19 15,36-18-16,105 53 1,-53-53 0,0 17-1,-35 1 1,-53 17 0,-35-17-1,17-54-15,-70 18 16,-36-17-1,36-18 1,0-53 0,17-17-1,36-1 1,18-70 0,17 53-1,0 35 16,17 53 1,1 17-32,-1 36 15,-17-17-15,53 34 16,0 54 0,18-36-1,35-18 1,52-17-1,-34-53 1,88 0 0,-107-53-1,37-17 1,-72-36 0,-52 18 15,-18 0-16,0 70-15,-36-17 16,-52 35 0,-18 35-1,36 18 1,-1 53 0,36-36-1,35 36 1,35-71-1,36-17 1,17-18 0,-17-35-1,17-36 1,-71 36-16,36-53 16,-35 17 15,-18 36-16,0 17 1,-18 18 0,-35 53-1,36-35-15,17 52 16,-18 36 0,18-53-1,53 0 1,53-35-1,0-18 1,-71 0-16,89-18 16,-54-35-1,1-35 1,-54-18 0,1 53 15,-18 36-16,0-1-15,-35 53 32,35-17-32,-18 52 15,0 1 1,1 0 0,-19-1-1,36-52 1,0-36 31,0 0-47,18-17 15,17 0-15,1-36 16,34-52 0,-35 88 15,-17 17-16,0 36 1,-1 34 0,-17 19-1,18 0 1,-18-54-16,0 54 16,18-36-1,17-35 1,-17 0-1,-1 0 1,36-88 0,0 17-1,35-35 1,18 36 0,-35 52-1,-36 1 16,-17 17-31,-18 17 16,0 54 0,0-1-1,0 1 1,0 0 0,52-36-1,72 0 1,-1-35-1,-34-18 1,16-34 0,-34-19-1,0-70 1,-71 88 0,0 35-1,0 1 1,-53 17-1,0 35 1,0 71 0,35-18-1,18-17 1,18-54-16,52 18 16,-17-17-1,71-18 1,-1-35-1,1 0 1,-54-18 0,-70 17-1</inkml:trace>
  <inkml:trace contextRef="#ctx0" brushRef="#br0" timeOffset="70524.36">2928 9754 0,'0'-17'0,"0"-124"31,0 123-31,0-35 16,0 35-1,-18 18 1,-17 71 0,17 105-1,1 18 16,17-70-15,-18 17 0,18-88-1,-17-36-15,17 19 16,0-54 15,0 0-15,0-17-16</inkml:trace>
  <inkml:trace contextRef="#ctx0" brushRef="#br0" timeOffset="70893.6">2699 9825 0,'-18'-35'0,"36"70"0,-54-106 16,1 1-16,18-1 15,34-17 16,107 17-15,17 36 0,-35 35-1,35 53 1,-71 35 0,-70 36-1,-70-18 1,-36-1-1,18-69 1,-1-1 0,72-17-1,34-18 17,54 0-17,-53 0 1,-1-18-16,1 18 0,17 0 15</inkml:trace>
  <inkml:trace contextRef="#ctx0" brushRef="#br0" timeOffset="71524.47">3140 10037 0,'0'0'0,"-18"0"16,18-18-1,0 0 1,0 1-16,35-36 16,54-18-1,-1 36 1,53 17 0,-53 36-1,18 52 16,-53 19-15,-36-1 0,-17-18-1,-52-17 1,16-35 0,19-18-1,-1-35 1,36-18-1,35 0 1,35-53 0,0 35-1,18 18 1,-36 36 0,-52 70-1,0 17 16,-18 1-15,0-1 0,0-34-1,0-19 1,-18-17 15,18-35-15,0 17-16</inkml:trace>
  <inkml:trace contextRef="#ctx0" brushRef="#br0" timeOffset="71693">4057 9648 0,'0'0'0,"0"-35"16,-18 35-1,18 18 32,0-1-16,18-17-31</inkml:trace>
  <inkml:trace contextRef="#ctx0" brushRef="#br0" timeOffset="72141.97">4374 9719 0,'-17'0'15,"34"0"-15,-52 18 0,18-1 0,-36 54 16,0 17 0,17 18-1,36-18 16,0-53-15,36 1 0,52-36-1,0 0 1,-70-18-16,88-35 16,-36 0-1,-35-17 1,-35-36-1,-35 35 1,-53 18 0,70 53-16,-70 0 15,-18 18 1,53 17 0,53-17-1</inkml:trace>
  <inkml:trace contextRef="#ctx0" brushRef="#br0" timeOffset="72924.47">4710 9966 0,'-18'-18'16,"18"1"-16,-18-19 31,18 19-31,0-19 16,0 19-16,53-36 15,53 0 1,18 53-1,-54 0 1,18 71 0,-70-36-16,0 35 15,-18 19 1,-18-19 0,0-52 15,-17-1-16,53-34 17,17-18-32,18-18 15,17-36 1,36 1 0,0 18-1,-53 70 1,-35 0-16,-1 70 15,-17-17 1,-17 35 0,-36-17-1,35-18 1,-17-36 0,35-87 46,0 35-62</inkml:trace>
  <inkml:trace contextRef="#ctx0" brushRef="#br0" timeOffset="73094.33">5521 9543 0,'0'0'0,"-18"-36"16,1 36-1,-19 0 1,89 0 15,36 0-15</inkml:trace>
  <inkml:trace contextRef="#ctx0" brushRef="#br0" timeOffset="73957.11">6156 9331 0,'0'0'15,"-18"18"17,1-1-32,-54 71 15,36 1 1,17-36-16,-52 105 15,52-52 1,0 0 0,18-35-1,53-71 1,53 0 0,18-71-1,-54 18 16,-35-18-15,-17 19 0,0 34-1,-18 53 1,0-17-16,0 35 16,-36 35-1,36-35 1,0-18-1,71-35 1,17 0 0,18-53-1,0-17 1,-53 17 0,-18-35-1,-17 17 1,-18 53 15,0 36-15,-36 53-1,1 52 1,17 36 0,1-36-1,-18 71 1,-1 71-1,36-106 1,0 35 0,0-36-1,0-69 1,-35-54 0,17-17-16,-17-18 15,-18-36 16,18-17-15,-18-35 0,35-53-1,1 53-15</inkml:trace>
  <inkml:trace contextRef="#ctx0" brushRef="#br0" timeOffset="74224.31">5944 9543 0,'0'0'0,"0"-18"15,0 0-15,71 18 16,35-17 15,-71 17-31,88-18 16,-52 18-1,0 0 1,-36-18-16</inkml:trace>
  <inkml:trace contextRef="#ctx0" brushRef="#br0" timeOffset="74723.17">7867 9419 0,'18'-17'0,"-36"34"0,36-52 0,-1 17 0,18-35 32,-35 71-17,0 17 1,0-17-16,-17 123 16,-18-18-1,-1 36 16,19-35-15,17-107-16,0 19 16,0-19-1,-18-52 1</inkml:trace>
  <inkml:trace contextRef="#ctx0" brushRef="#br0" timeOffset="76092.66">7549 9701 0,'-17'0'0,"34"0"0,-52 0 0,18 0 15,17 18 1,0 0 0,0-1-16,70-17 15,-35 0 1,71 0-1,106-17 1,17-54 0,-88 1-1,0-19 1,-70 19 0,-71 17-1,-18 18 1,-35 35-1,-17 17 1,17 71 0,35 18-1,18-70-15,-35 122 16,0-52 0,35 18-1,0-71 16,0-36-15,17-17 0,36-35-1,0-18 1,0-35 0,-35 17-1,17 54 1,-17 17-1,-1 52 1,1 1 0,0 18-1,52-36 1,-17-35 0,35 0-1,-70 0-15,123-17 31,-18-36-15,-34-18 0,-19-17-1,-52-18 1,-18 36 0,-35 70-1,-1 17 1,-17 89-1,36-18 1,17-17 0,53-18-1,-36-36-15,36 1 16,35-18 0,-17-18-1,-18-35 1,0-17 15,-18-36-15,-35 88-16,18-35 15,-18 71 17,0 0-32,0 52 15,-36 18 1,36-35-1,-17-35-15,-1 53 16,1-54 0,-1-17-1,18-17 17,0-36-17,0 35 1,70-105-1,1 34 1,88-34 0,-1 105-1,-52 36 1,-53 105 0,-53-52-1,0 35 1,-53-36-1,18-34 1,-18-1 0,35-35-1,18-18 1</inkml:trace>
  <inkml:trace contextRef="#ctx0" brushRef="#br0" timeOffset="76557.24">11007 9578 0,'17'-18'0,"-34"36"0,52-36 0,-35 1 0,35-1 16,-35 0 15,0 54-15,0-19-16,-17 36 15,-19 53 1,36-18 0,0-70-16,0 17 15,36-35 16,-19 0-31,18-35 16,1-18 0</inkml:trace>
  <inkml:trace contextRef="#ctx0" brushRef="#br0" timeOffset="76723.16">11218 9454 0,'0'-35'0,"0"70"0,-17-87 15,-36 16-15,-18 1 16,18 35 15,36 0-15,52 53-1,35-53 1,-17 0-16</inkml:trace>
  <inkml:trace contextRef="#ctx0" brushRef="#br0" timeOffset="77022.99">11642 9313 0,'0'0'16,"0"-17"-16,0-1 15,-36 18 1,1 18 0,0 52-1,17-34-15,-35 69 31,18 1-15,35 18 0,0-36-1,0-53 1,71-17 0,-19-36-1,37-52 1,-72 34-16</inkml:trace>
  <inkml:trace contextRef="#ctx0" brushRef="#br0" timeOffset="77208.39">11430 9543 0,'-18'0'0,"36"0"15,-53 0-15,17 0 0,53 0 47,1 0-47,-19 0 0,36 0 16,-18-18-16,89 0 15,-36-17 1</inkml:trace>
  <inkml:trace contextRef="#ctx0" brushRef="#br0" timeOffset="78957">12559 9472 0,'0'-18'0,"0"36"0,0-53 0,35-36 32,-35 54-17,18-1 1,-18 53-1,0 18 1,0 53 0,0-71-16,-18 53 15,18 1 1,0-19 0,18-70 30,17-35-46,18-18 32,-35 18-32,70-53 15,-53 17 1,0 18 0,-17 53-1,-18 18 1,0 52-1,0-52-15,0 70 16,35-35 0,1 0-1,16-53 1,37 0 0,17-35-1,-71 17 1,35-35-16,19-35 31,-72 0-15,-17 35-1,0 18 1,-17 52 15,17 1-31,-18-1 0,-17 54 16,17 0-1,18 17 1,0-18 0,53-52-1,53 0 1,-18-36 0,-18-35-1,1-18 16,-53 1-15,17-18 0,-35 52-16,18-16 15,-18 34 1,0 36 0,-18 34-1,18 19 1,0 35-1,0-89-15,0 36 16,35 0 0,53-53-1,-17 0 1,17-35 0,18-36-1,-88 54 1,35-71-1,-1-18 1,-16 0 0,-19 0-1,-17 71 1,-35 105 15,17-52-31,1 35 16,-1 70-1,-17 1 1,35-54 0,0 19-1,88-36 1,0-53 0,36-18-1,-36-17 1,18-71 15,-53-35-15,-53 105-16,17-69 15,-17-37 1,0 72 0,0 52-1,0 54 1,-35 34-1,17-35-15,1 71 16,17-70-16,-35 105 16,35-53-1,0 18 1,17-71 0,1-17-16,35-18 15,-36 0 1,89 0-16,-18-53 31,18-36-15,-35-34-1,-71 88-15</inkml:trace>
  <inkml:trace contextRef="#ctx0" brushRef="#br0" timeOffset="79173.52">13829 9190 0,'-35'0'0,"70"0"0,-106 17 0,1-17 16,52 0-1,0 0-15,18 18 31,71-18-15</inkml:trace>
  <inkml:trace contextRef="#ctx0" brushRef="#br0" timeOffset="81905.59">16122 9613 0,'0'0'15,"-18"0"-15,36 0 32,0-17-32,-1 17 15,1-18-15,70-35 16,36 0-1,-54 0 1,-17-35 0,-53 0-1,-35 35 1,17 53-16,-70 0 16,0 53-1,17 35 1,53 18 15,18-18-15,36-17-1,-19-54-15,36 1 16,18-18 0,17-35-1,-35-1 1,70-70-1,-70 54 1,53-37 0,-18 54-1,-70 35 1,17 53 0,-35 18-1,0 17 1,0-71-1,-35 72 1,0-37 0,17-52-1,18-35 17,18 35-32,52-88 15,1 17 1,17-17-1,-17 0 1,-18 35 0,-36 53-1,-34 18 1,-54 52 0,36 1-1,17 17 1,18 0 15,35-35-15,71-18-1,53-35 1,0-17 0,-18-54-1,-53 1 1,-53-18-1,-35-1 1,0 36 0,-53 53-1,18 36 1,-18 34 0,53 18-1,0-35 1,0-35-1,53 35 1,0-35 0,35-18-1,0-36 1,-17 1 0,52-53-1,-52 17 1,17 1-1,-53 34 1,-17 36 0,-18 18 15,0 0-15,0-1-16,18-17 15,-18-17 32,0-1-16,0-17-15,-36 35 0,-16 0-1,-1 53 1,35 0-1,-35 35 1,53-71-16,0 36 16,18 18-1,88-53 1,-1-18 0,36-18-1,-52-17 1,-54 35-1,35-71 1,-17 1 0,-53-1-1,0 18 1,-17 53 15,-19 35-31,1 18 16,35 0-1,-17 18 1,17-18 0,35-18-1,35-35 1,-52 0-16,53 0 16,-1-53-1,-17 18 16,-18-36-15,1-17 0,-36 53-1,0-1 1,0 89 15,-18 0-15,0 0-1,18 18 1,36-36 0,-19-35-16,36 0 15,35 0 1,-17-18 0,-1-35-1,1-35 1,-53 53-1,17-53-15,0-53 32,-35 52-17,0 54 1,-17 53 0,-19 52-1,19-34-15,-19 87 16,19-35-1,17 18 1,0-18 0,35-52-1,71-19 1,-88-17-16,52 0 16,-52 0-16,105 0 15,-17-70 1,-53 17 15,0-35-15,-36 35-1,-17 35-15,-52 36 32,52-1-32,-36 19 15,19 34 1,17-17-1,0-18 1,70-17 0,-17-18-1,18 0 1,17-35 0,-18-1-1,-17-52 16,-35 53-31</inkml:trace>
  <inkml:trace contextRef="#ctx0" brushRef="#br0" timeOffset="82189.24">19385 9119 0,'-18'0'0,"36"0"0,-53 0 0,52 0 32,125-35-17,-107 35-15,71-35 16,-71 35-16,141-36 16,-52 1-1,-54 35 1,-52 0-1,-36 0 17,-35 0-32</inkml:trace>
  <inkml:trace contextRef="#ctx0" brushRef="#br0" timeOffset="86489.29">4410 11254 0,'-18'0'16,"18"-18"15,0 0-31,0 1 16,18-19-16,-18-17 16,0 1-1,-53-19 1,35 53-1,-52-35 1,-19 36 0,-34 52-1,52 36 1,18 87 0,36-34-1,34 52 1,36-123-1,18-35 1,17-53 0,0-18-1,18-71 1,-71 89-16,36-53 16,-36-36-1,-35 54 1,0-1-1,-17 71 17,-1 35-17,18 71 1,0 18 0,0 17-1,18-53 1,52-35-1,54-53 1,-89 0-16,53-53 16,53-35-1,-53-18 1,-17-35 0,-53 17-1,-18 36 1,0 0 15,-18 88-15,-17 18-1,-1 87 1,36-16 0,0 52-1,0-106-15,0 71 16,53 0-1,36-71 1,-19-35 0,54-35-1,-107 17-15,54-35 16,-54 36-16,89-107 16,-53 18-1,-35 36 1,-18 17 15,0 88 0,0-17-31,-18 87 16,-17 1 0,-36 88-1,54 36 1,-1-54-1,0 106 1,18-211-16,-17 123 16,-1 0-1,18-35 1,-18-106 0,18-36-1,-17-70 1,17 18-1,0-71 1,0-88 0,17-123-1,-17 70 1,18-88 0,17 105-1,-17 177-15,53-123 16,17 70-1,0 88 1,18 36 0,-36 35-1,-52 35 1,-18-70-16,-18 70 16,-35-53-1,-17-17 1,17-18 15,-18 0-15,36 0-1,18 0 1,17 18 0,35 17-1,71-17 1,17-18-1,18 0 1,-35-36 0,-71 19-16,54-54 15,-19-35 1,-35-17 0,-35 17-1,0-18 1,0 89 15,-17 35-15,-19 88-1,1 1 1,0 52 0,17-18-1,1 1 1,17-54-1,0-52 1,17-18 0,36-53-1,0-18 1,-18 1 0,-17 52-16,17-35 15,1 18 1,-19 35 15,1 53-15,17 17-1,18 1 1,18-18 0,52-35-1,-35-18 1,36-18-1,-89 0-15,36-17 16,-19-36 0,-34 54-16,0-89 15,-18 18 1,0 35 0,-71 35-1,18 18 1,18 0-1,-53 53 1,17 35 0,54-17-1,17 17 1,0-17 0,17-54-1,54-17 1,-54 0-16,36-53 15,18-17 1,-18-18 0,-36 35-1,1-18 1,-18 53 0,0 89 15,0-53-16,0 35 1,0 17 0,0 1-1,18-18 1,-1-36-16,54 1 16,17-18-1,-35-18 1,53-52-1,-36-36 1,-17 0 0,-53 88-16,18-105 15,-18 52 1,0 54 0,-35 17-1,17 35 1,0 53-1,1-53 1,17 54 0,0-1-1,0 0 1,35-53 0,36 1-1,-1-36 1,-52 0-16,35-18 15,17-35 1,-52-18 0,0 19-1,-18 34 1,0 0 0,17 18-1,36 0 1,0 0-1,53 0 17,0-17-17,-36-1 1,-52 0-16,35-17 16,-36-18-1,-17 36 1,-17-1-1,-36 18 1,-18 53 0,36 17-1,17 1 1,1-1 0,17 19-1,53-54 1,-36-35-1,72 0 1,-1 0 0,0-35-1,35-36 1,-52-35 0,-18 36-1,-18-54 1,-17 89-16,-18-53 15,0 17 1,0 89 15,0 17-15,-18 0-16,-17 71 16,17 0-1,1-18 1,17-17-1,17-18 17,54-36-17,-18-17 1,-18 0-16,71-17 16,-36-19-1,19-34 1,-1-18-1,-71 52 1,-17 19 0,-17 52-1,-1 18 1,0 18 0,18-19-1,0-16 1,53-36-1,-35 0 1,17 0 0,36-18-1,-18-35 1,-18 0 0,0 18-16</inkml:trace>
  <inkml:trace contextRef="#ctx0" brushRef="#br0" timeOffset="86691.93">9313 10619 0,'0'-18'0,"0"36"16,-17-36-16,-1 18 15</inkml:trace>
  <inkml:trace contextRef="#ctx0" brushRef="#br0" timeOffset="86905.84">8555 10724 0,'-18'18'0,"36"-18"31,17 0-31,18 0 16,35 0-1,0-35 1,-70 17-16</inkml:trace>
  <inkml:trace contextRef="#ctx0" brushRef="#br0" timeOffset="88238.52">10248 10848 0,'18'0'16,"-36"0"-16,53-18 0,-35 1 0,0-72 31,0 54-16,0 18-15,-35 17 16,-35 0 0,-36 70-1,0 18 1,18 18 0,70-35-1,0 17 1,36-35-1,106-36 17,34-17-17,-34-35 1,35-18 0,-18-17-1,-106 52-15,18-17 16,-35 17-16,34-70 15,-52 17 1,0 36 0,-70 35-1,-1 0 1,1 53 0,52-35-16,-52 70 15,52-18 1,0 1-1,18-18 17,36-36-17,34-17 1,1-17 0,17-36-1,-18-35 1,-34 17-1,-1-17 1,-35 35 0,-18 124 15,1-54-15,-1 19-16,0 52 15,18-18 1,0-52-1,18 0-15,0-1 16,52-17 0,18 0-1,-17-35 1,35-18 0,-18-53-1,-70 71-15,17-36 16,-35 36-16,35-106 15,-35 53 1,0 52 0,-17 72-1,-19 52 1,1 53 0,35 35-1,0-105 1,0 17-1,35-53 17,54-17-17,-19-18 1,-52-18-16,17-17 16,-17 18-16</inkml:trace>
  <inkml:trace contextRef="#ctx0" brushRef="#br0" timeOffset="88988.31">12453 10795 0,'18'-18'0,"-18"1"0,17-1 16,-17-52 0,0 52-16,-70 36 31,52-18-31,-17 35 16,17 0-16,-35 53 15,18 0 1,17 18-1,18 0 17,53-53-17,71-35 1,35-54 0,-71 1-1,0-53 1,-53 17-1,-35-34 1,-35-1 0,17 88-16,-52-35 15,-36 53 1,18 53 0,35 18-1,17 17 1,36-71-16,0 19 15,0-19 1,0 19 0,18-19-16,53 1 15,-1 0 1,36-18 0,-71 0-16</inkml:trace>
  <inkml:trace contextRef="#ctx0" brushRef="#br0" timeOffset="89471.46">12929 10936 0,'0'0'32,"-35"-70"-32,35 52 0,0 0 0,0 1 15,35-19-15,36 1 16,35 35 15,-18 0-15,0 53-1,-17 35 1,-54-17 0,-17-1-1,-35-17 1,0-53-1,17 0 1,18-35 15,18 17-31,35-52 16,0 17 0,-1-35-1,19 17 1,-36 53-1,18 18 17,0 0-17,-35 18 1,-1 0-16</inkml:trace>
  <inkml:trace contextRef="#ctx0" brushRef="#br0" timeOffset="90105.13">14323 10866 0,'0'0'0,"0"-18"16,0-17-16,0 17 0,0-35 15,-18 35-15,-52-17 16,-19 35 15,1 0-15,-35 71-1,35 17 1,70-53-16,-17 18 16,35-35-16,-18 52 15,18 1 1,71-71-1,17 0 1,18-35 0,17-18-1,-17-36 1,-53 1 0,0-53-1,-18 0 1,-35 70-1,0 54 1,0-1-16,-35 36 31,-18 88-15,35 35 0,0-53-1,18 18 1,0-36-1,18-34 1,35-19 0,-18-17-1,18-17 1,-35-1-16</inkml:trace>
  <inkml:trace contextRef="#ctx0" brushRef="#br0" timeOffset="90457.32">14693 10883 0,'0'0'15,"53"-35"17,-35 17-32,-1 18 0,1-35 15,35 0 1,-35-18-1,-1 18 1,-70 70 15,36-18-31,-36 36 16,17 18 0,36-1-1,0-34 1,0-1-1,53-17 17,0-18-17,35 0 1</inkml:trace>
  <inkml:trace contextRef="#ctx0" brushRef="#br0" timeOffset="90937.92">15117 10830 0,'0'-17'0,"0"34"0,0-52 16,0 17-16,0 1 0,17-1 16,18-17-1,18 0 1,18 17 0,-53 18-16,70 0 15,-71 0-15,54 18 16,-18 52-1,-36 1 17,-17-18-17,0-1 1,-17-34 0,-18-18-1,17 0 1,18-70 15,18 52-31,34-53 16,1 1-1,-35 35-15,88-71 16,-53 53 0,17 35-1,-52 18 1,17 18-1,-35 35 17,0-36-32,0 19 0</inkml:trace>
  <inkml:trace contextRef="#ctx0" brushRef="#br0" timeOffset="91145.6">16175 10830 0,'-18'0'78,"1"0"-63</inkml:trace>
  <inkml:trace contextRef="#ctx0" brushRef="#br0" timeOffset="107286.12">3704 13829 0,'0'0'0,"-17"0"15,-1 18 1,36-18 31,-1 0-31,1 0-16,-1 0 0,1 0 15,35 0 1,-35 0-16,35 17 15,-36 1-15,54-18 16,17 17 0,35 1-1,71 0 1,177-1 0,-36 1-1,-212-18-15,442 18 16,-106-1-1,211 1 1,35 0 0,-193-18-1,246 0 17,-564 0-32,388 0 15,195 0 1,-178 0-1,195 0 1,-18 0 0,-211 0-1,-371 0-15,511 0 16,-229 0 0,89 0-1,-195 0 1,-35 0-1,-141-18 1,-141 18 0,-53-18 31,-35 18-32,17 0-15,1 0 16,-54 0-1,36 0-15,17 0 0</inkml:trace>
  <inkml:trace contextRef="#ctx0" brushRef="#br0" timeOffset="108170.79">9243 13776 0,'17'-18'0,"-17"1"16,0-1-1,0 0 1,0 36 15,0 0-31,0-1 16,0 107-1,0-36 1,-17 35 0,17-34-1,0-54-15,0 53 16,0-35 0,0-18-1,-18 1 1,-17-36-1,-18 35 1</inkml:trace>
  <inkml:trace contextRef="#ctx0" brushRef="#br0" timeOffset="108806.33">8996 14922 0,'0'-17'0,"0"34"0,0-17 62,0 18-62,0 0 16,0 35-16,-18-36 16,1 89-1,17-18 1,0 36-1,0-54 1,52-17 0,37-53-1,-54 0-15,71 0 16,17-53 0,-35-17-1,1-36 1,-72-35-1,-17 53 1,0 52-16,-53-69 16,-17 69-1,-36 36 17,18 0-17,0 36 1,-1-1-1,72-18-15,-19-17 16,1-17 0</inkml:trace>
  <inkml:trace contextRef="#ctx0" brushRef="#br0" timeOffset="109404.35">7620 13829 0,'0'0'0,"0"-18"16,-18-17 0,18 17-16,0 1 15,-35-1 1,17 18-1,1 71 1,17 34 0,0-34-1,0 17 1,0-35 0,0-35-16,0 17 15,0-17 1,-35-1-1</inkml:trace>
  <inkml:trace contextRef="#ctx0" brushRef="#br0" timeOffset="109753.06">6526 14887 0,'0'18'0,"-17"-18"0,34 0 31,1 0-16,35 0-15,35 0 16,-53 0 0,71 0-16,-18 0 31,-52-18-15,17 18-1,-18-17 1</inkml:trace>
  <inkml:trace contextRef="#ctx0" brushRef="#br0" timeOffset="110085.23">7497 14693 0,'0'18'31,"0"-1"-15,0 1-16,0 0 0,0-1 0,0 89 15,-18-35 17,-17 70-17,35-71 1,0 1-1,-18-53 1,0-18 0,-17-36-1,35 19-15</inkml:trace>
  <inkml:trace contextRef="#ctx0" brushRef="#br0" timeOffset="110636.8">5345 13705 0,'0'0'0,"0"-17"31,0 34-31,0 19 15,0-19-15,0 54 16,0 35 0,0-18-1,0-70-15,-18 52 16,0-35 0,-17-17-1,17 0 1</inkml:trace>
  <inkml:trace contextRef="#ctx0" brushRef="#br0" timeOffset="110952.23">4286 14676 0,'0'0'15,"18"0"17,0 0-32,-1 0 0,1 0 15,35 0-15,17 0 16,-52 0-16,52-18 15,1 18 1,-18-35 0,-18 35-1</inkml:trace>
  <inkml:trace contextRef="#ctx0" brushRef="#br0" timeOffset="111605">5115 14658 0,'0'-18'62,"0"1"-62,0-1 16,0 0-1,0 1 1,18 17-16,0 0 16,17 53 15,0 52-15,-17-34-1,-18 52 1,-36-17-1,-52 18 1,71-89-16,-72 36 16,1-18-1,-18-53 1,53-18 0,1-70-1,34-36 1,18 18-1,18 53 1,52 36 0,1 17 15,-54 17-31,72 19 16,-72-1-16,54 18 15,-1 53 1,1-18-1,-18-35 1,35-18 0,-53-35-1,-17 0-15,35 0 16,-36 0-16,19-35 16</inkml:trace>
  <inkml:trace contextRef="#ctx0" brushRef="#br0" timeOffset="112336.84">11959 13847 0,'0'0'16,"0"35"15,-17-18-31,17 36 0,0 0 16,0 35 15,0-17-15,0-53-16,0-1 15,0 19 1,0-19-16,0 1 16,0-1-1,-18 1 1</inkml:trace>
  <inkml:trace contextRef="#ctx0" brushRef="#br0" timeOffset="113002.15">11712 14905 0,'0'0'0,"0"17"15,0-34 16,0-1-31,0 1 16,35-36 0,18-18-1,-53 53-15,0-17 16,18 35 0,-18 53 15,0 35-16,-18-17 1,1 17 0,17-53-16,-18 18 15,0 35 1,1-52 15,-1-19-15,-52-17-1,34 0-15,1 0 16,17 0-16,-87 0 16,34 0-1,18 0 1,124 0 15,-54 0-31,19 0 16,17 0-16,-18 0 0,71 0 15,35-17 1,0-19 0,-71 19-1,1-1 17,-53-17-17,-1 35-15</inkml:trace>
  <inkml:trace contextRef="#ctx0" brushRef="#br0" timeOffset="113504.04">13652 13899 0,'0'0'16,"0"18"-1,0 0-15,0 17 16,0 18-1,0-35-15,0 70 16,0-53 0,-17 0 15,-1-17-15,1 0-1,17-1 1</inkml:trace>
  <inkml:trace contextRef="#ctx0" brushRef="#br0" timeOffset="114335.73">13564 14887 0,'-17'0'32,"17"-17"-32,0-1 15,0-17 1,53-18-1,-18 35 1,-18 18-16,36-18 16,-35 18-1,17 53 1,-17 0 0,-18 35-1,0 18 1,-35 18-1,-36-1 1,1-35 0,-19 1-1,19-54 17,35-35-17,-18-18 1,35-35-1,0-70 1,18-1 0,53 54-1,0 17 1,-35 53-16,17-18 16,18 36-1,18 53 1,-54 17-1,54 0 1,-71-70-16,35 17 16,-17-18-1,52 1-15,18-18 32,-17 0-17,35-53 1,-36 0-1,1 18 1,-71 0 0,-35 35 15</inkml:trace>
  <inkml:trace contextRef="#ctx0" brushRef="#br0" timeOffset="115453.71">3422 16192 0,'-35'0'0,"70"0"0,-106 0 0,36 0 15,-35 0 1,52 0 0,18 18-1,35-18 1,-17 0 0,70 18-1,88-1 1,54-17-1,-19 0 1,142 0 0,123 0-1,-52 0 1,422 0 0,-281 0-1,229 0 1,-177 0-1,283 0 1,-213 0 0,231 0-1,-689 0 1,477 0 0,211 0-1,-265 0 1,142 0-1,-141 0 1,-512 0-16,212 0 16,-53 0-1,-195 0 1,-52 0 0,-53-17 15,-17 17 0,-19 0-31,1 0 16,17-18-1</inkml:trace>
  <inkml:trace contextRef="#ctx0" brushRef="#br0" timeOffset="116035.08">15240 15981 0,'0'0'0,"-18"0"0,1 0 16,-1 0-16,-17 0 15,17 0 1,18 53-1,0-18 1,35 36 0,-17-54-16,53 18 15,52 18 1,-17-53 15,35 18-15,-35-18-1,-71 0 1,-17 0-16,-18-18 16,-53 18 15,35 0-31,-17 18 16,-71 53-1,18-18 1,-106 70-1,53 0 1,70-52 0,36 0-1,17-54 17,18-34-1,-17 17-16,-1 0-15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2-20T02:52:02.09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3263 1129 0,'0'0'0,"35"-35"0,-17 17 16,-18-17-16,0-1 0</inkml:trace>
  <inkml:trace contextRef="#ctx0" brushRef="#br0" timeOffset="1955.06">2805 547 0,'0'17'78,"0"1"-62,0 0-16,0-1 15,17 36 1,36 0 0,0-35-1,-35-18-15,35 0 16,-36 0-16,54 0 16,-1-53-1,36-18 1,-53 18-1,-18-52 1,-35 34 0,0 53-16,0 1 15,-70 17 17,35 17-17,-1 72 1,19-19-1,-1 54 1,0 34 0,18-17-1,-17 36 1,17-71 0,-18-18-1,0-35 1,1-53-1,-18 0 1,-1-35 0,-34-36-1,17 0 17,-18 1-17,54 52 1,17 71 15,0 0-15,17-35-16,18 35 15,18 0 1,53-18 0,-18-35-1,54-53 1,-19 0-1,0-53 1,-70 0 0,-53 71-16,18-53 15,-18 0 17,0 70-17,-18 36 1,-17 35-1,0 35 1,17 88 0,1-88-1,17 1 1,0-54 0,0-18-1,17-52 16,1 18-31,-1-36 16,-17 35-16,18-53 16,17 19-16,18-37 15,18 1 17,-53 88-17,17 0 1,-18 106-1,1-18 1,0 36 0,17-54-1,36 1 1,-1-71 0,36 0-1,-18-53 1,18-35-1,-53-1 1,0-16 0,-18 34-1,-35 36 17,0 70-1,-18 18-16,18-35-15,-17 70 16,17-35 0,0-18-1,0-17 1,17-18 0,19-18 15,-36 0-31,17 18 15,-17-35 1,-17 35 109</inkml:trace>
  <inkml:trace contextRef="#ctx0" brushRef="#br0" timeOffset="3151.87">4357 1023 0,'0'-18'0,"0"-17"31,0 17-16,0 1 1,-18 17 0,18 17-1,0 1-15,0 53 16,0 35 15,0-71-31,0 35 16,0 19-1,0-37 1,71-34 0,17-18-1,0-18 1,-70 1-16,88-54 16,-54 18-1,-34-70 1,-18 35-1,-70-1 1,-19 54 0,-52 53-1,88-1-15,-52 54 32,16 35-17,89-18 1,0-17-1,71-18 1,-36-53-16,124 0 16,-18 0-1,53-71 1,-70 18 0,-19-35-1,-52 35 1,-53 35-16,18 1 15,-18-1-15,0 36 32,0-1-17,0 36-15,-35 35 32,35 1-17,0-19 1,53-35-1,-1-35 1,37 0 0,-19-35-1,18-35 1,-35-1 0,-53 53-16,0-70 15,0 53 1,0 17-1,-17 18 1,34 18 15,1-18-15,35 0-16,70 0 31,-17-35-15,-18-18-1</inkml:trace>
  <inkml:trace contextRef="#ctx0" brushRef="#br0" timeOffset="3534.13">5997 970 0,'-17'18'15,"-19"35"1,-34 35 0,34 0-1,19 0 1,17-17-1,0-54-15,70 19 16,1-36 0,35-18-1,-18-17 17,0-53-17,-53 17 1,-17 36-16,-18-89 15,0 36 1,-88 53 0,17 35-1,-52 53 1,105-36-16,-35 36 16,36-35-16,-1 88 15,18-53 1,0 0-1</inkml:trace>
  <inkml:trace contextRef="#ctx0" brushRef="#br0" timeOffset="6272.15">6826 1076 0,'53'-18'31</inkml:trace>
  <inkml:trace contextRef="#ctx0" brushRef="#br0" timeOffset="6700.47">6862 1041 0,'0'-18'16,"35"0"-1,-18-17 1,1 17 0,0-17 15,-18 18-16,-18 17-15,-35 0 16,-53 0 0,36 52-1,-18 37 1,70-54-16,-17 18 16,35-18-16,-36 53 15,36-70-15,0 53 16,0-19-1,18-52 1,17 18 0,-17-18 31,-18-18-16,18 1 0,17-1-15,-35 1-16</inkml:trace>
  <inkml:trace contextRef="#ctx0" brushRef="#br0" timeOffset="7233.61">6914 1023 0,'0'0'16,"18"0"-16,-18-53 15,0 35 1,0 1 0,-35 17-1,-18 0 1,-35 17-1,17 54 1,1 53 0,70-89-16,-18 35 15,18-52-15,0 88 16,0-89 0</inkml:trace>
  <inkml:trace contextRef="#ctx0" brushRef="#br0" timeOffset="8132.55">7320 1341 0,'18'0'0,"-1"-18"0,36-17 16,18-54-1,-53 19 1,-18-18 15,-36 52-15,-34 36-1,-19 53 1,37 18 0,-1 35-1,35-36 1,18 1 0,35-71-1,36 0 1,-1-18-1,36-52 1,-35-1 0,-36-17-1,-35 53 1,0-1-16,0 19 16,0-1-1,0 36 1,-18 52-1,1 71 1,17-88 0,0 18-1,0-54-15,35 1 16,53-18 0,0 0-1,36-70 1,-1-19-1,-105 54-15,35-53 16,-35-71 0,-1 36-1,-17-1 1,0 71 15,0 36-15,-17 70-1,-19 88 1,19 35 0,-1-52-1,0 17 1,18-71 0,18 1-1,0-71-15,17 17 16,-17-17-1,17 0 1,-17-17 0,-1-19-1,-17 1 1,0 0 15,0 0-31</inkml:trace>
  <inkml:trace contextRef="#ctx0" brushRef="#br0" timeOffset="9566.59">6579 1358 0,'0'18'0,"0"-1"16,18-17 15,52 0-15,72 0-1,-1-17 1,35-36 0</inkml:trace>
  <inkml:trace contextRef="#ctx0" brushRef="#br0" timeOffset="10166.37">7885 1094 0,'0'0'0,"-18"0"31,18-18-31,70 18 16,-34 0-1,52-35 1,18 17-1,17 0 1,-17 1 0,-71 17-1,-35 53 17,0-36-32,0 54 15,-17-53-15,17 70 16,-36-18-1,36-17 1,0-18 0,0 1-1,36-36 1,-19 0 0,36-18-1,0-17 1,35-36-1,-70 54-15</inkml:trace>
  <inkml:trace contextRef="#ctx0" brushRef="#br0" timeOffset="10586.27">8731 758 0,'-17'-17'15,"34"34"-15,-52-34 0,17 17 0,-17 0 16,17 0 0,-17 17-16,35 19 15,0 17 1,35-18 0,18-35 15,36-35-16,-54-1 1,0-17 0,-35 18-1,-53 18 1,0-1 0,-17 18-1,52 18-15,-35 34 16,35 19-1,18 17 1,0 18 0,36 0-1</inkml:trace>
  <inkml:trace contextRef="#ctx0" brushRef="#br0" timeOffset="11316.56">9155 1235 0,'0'-18'0,"0"36"0,0-54 0,0 19 15,0-1 1,-18 18 0,-35 0-1,-53 53 1,0 18-1,89-54-15,-71 54 16,88-18 0,0-18-1,105-35 1,-16 0 15,-1-35-15,-53-1-1,-35-52 1,0 35 0,0-35-1,35 35 1,53 0 0,1 53-1,-72 0-15,89 36 16,-53 34-1,0 36 1,-53-35 0,0-1-1,-35-17 1,17-53 0,-35 18-1,36-36 16,17 0-31,0-17 16,35-35 0,71-54-1,-71 89-15,88-53 16,18 52 0,-52 54-1,-19 70 1,-70 0-1,0 18 1,-17-88-16,-1-1 16</inkml:trace>
  <inkml:trace contextRef="#ctx0" brushRef="#br0" timeOffset="11399.18">10072 1393 0,'17'0'0,"1"-17"0</inkml:trace>
  <inkml:trace contextRef="#ctx0" brushRef="#br0" timeOffset="12266.06">11642 900 0,'0'0'0,"0"-18"0,0 0 0,17 1 0,-17-89 32,0 88-32,-35-35 15,-18 0 1,-53 53 0,18 53-1,53-35-15,-89 176 16,54-18-1,17 54 1,53-107 0,70 1-1,72-72 1,-107-52 0,88-17-1,71-54 1,-70 1-1,17-36 1,-53 0 0,-88 36-1,0 52 1,-53 18 0,-17 106-1,34-71-15</inkml:trace>
  <inkml:trace contextRef="#ctx0" brushRef="#br0" timeOffset="14232.76">12682 1235 0,'36'-18'31,"-36"0"-31,17 18 0,-17-17 16,0-18 0,0 17 15,0 36 0,-17 17-15,17 0-16,-36 18 15,36 18 1,0 17 0,0-18-1,36-52 1,17-18-1,35-18 1,18-35 0,-18-35-1,-53 18 1,0-19 0,-17 19 15,-18 52 0,0 36-31,-18 52 16,-35 19-1,53-19 1,0 18 0,36-70-1,87 0 1,-17-18-1,-18-53 1,0 0 0,-52-18-1,-19-17 1,-17 70 0,0-17-16,0 0 31,0 88 0,0-36-31,-17 54 16,-1 0-1,0-1 1,18-52-16,0-1 16,0 1-1,71-36 16,-71 1-31,0-19 16,0 19-16,18-18 16,-1 17-16,36-70 15,-18 35 1,18 35 0,-35 18 15,-18 35-16,0 54 1,0-19 0,0 1-1,35-54 1,36 1 0,-1-18-1,19-35 1,-54 17-16,71-52 15,-36-1 1,36-70 0,-53 17-1,0-52 17,-53 105-17,0 54 1,-53 87 15,18 71-15,17-105-16,18 70 15,-18-1 1,18-87-16,0 17 0</inkml:trace>
  <inkml:trace contextRef="#ctx0" brushRef="#br0" timeOffset="14365.99">14376 1446 0,'35'0'16,"-17"0"-16,17 0 15,35 0 1,-228 0-16,334 0 0,-123 0 16,-35 0-16,17-35 15,0-35 1,18 70 0</inkml:trace>
  <inkml:trace contextRef="#ctx0" brushRef="#br0" timeOffset="14683.26">14287 988 0,'-17'0'0,"34"0"16,-52 0-16,123 0 0,-70 0 0,0 0 31,52-18-16,71 0 1,-35-17 0,35 18-1,-53-1 1,-70 18-16,-36 0 47,-17 0-32,-18 18 1,-17 17-16</inkml:trace>
  <inkml:trace contextRef="#ctx0" brushRef="#br0" timeOffset="15132.62">14270 1270 0,'17'0'15,"-17"18"48,-17-1-63,17 1 0,0 0 15,0-1-15,-18 1 0,18 35 16,0 0 0,53-18-1,18-17 1,52-18 0,-105 0-1,70-36-15</inkml:trace>
  <inkml:trace contextRef="#ctx0" brushRef="#br0" timeOffset="28466.2">12365 1058 0,'0'0'0,"0"-17"16,-35-19 15,17 36-31,-17 0 16,-1 0-1,-17 53 1,18 36-1,18-1 1,17-71-16,-18 89 16,18-35-1,0-1 1,35-34 0,36-19-1,-1-17 16,-52 0-31,52-17 16,19-36 0,-36 0-1,17-35 1,-52 17 0,-18-35-1,-53 0 1,-35 53-1,-36 53 1,18 18 0,1 53-1,69-1 1,36 18 0,0-70-16,53 35 15,35-18 16,-35-17-15,35-18 0,-17-18-1,-36-17 1</inkml:trace>
  <inkml:trace contextRef="#ctx0" brushRef="#br0" timeOffset="30087.21">3510 1640 0,'0'18'47</inkml:trace>
  <inkml:trace contextRef="#ctx0" brushRef="#br0" timeOffset="31133.32">3210 1852 0,'-70'0'31,"52"0"-31,0 0 0,1 0 0,-36 0 31,0 0-15,0 0-1,0 0 1,35 0 0,36 0 30,35 0-30,-35 0-16,52 0 16,-52 0-16,70 0 15,36-18 1,87 18 0,-52-17-1,88 17 1,-18-18 15,53 1-15,-35 17-1,53-18 1,-70 18 0,69 0-1,-210 0-15,69 0 16,-87 0-16,211 0 15,-105-18 1,87 1 0,-35 17-1,54-18 1,-213 18-16,36 0 16,-53 0-16,176-18 15,-52 18 1,52-17 15,-70 17-15,35 0-1,-159 0-15,53-18 16,53 18 0,-53 0-1,1 0 1,-72 0-1,19 0 1,-19 0 0,1 0 31,-18-18-47,53 18 15</inkml:trace>
  <inkml:trace contextRef="#ctx0" brushRef="#br0" timeOffset="32288.68">11553 1923 0,'-17'0'0,"34"0"0,-52 0 0,-35 0 31,52 0-31,-35 0 16,0 0 0,36 0-1,-1 17 1,0-17 0,36 0 15,17 0-31,53 0 15,1 0 17,105 0-17,-18 0 1,-105 0-16,140 0 16,54 0-1,17 18 1,35 0-1,-70-1 1,71-17 0,-1 0-1,19 0 1,-107 0 0,0 0-1,-35 0 1,-88 0-1,0 0 17,-53 0-17,-36 0 1,-34 0 46</inkml:trace>
  <inkml:trace contextRef="#ctx0" brushRef="#br0" timeOffset="32431.22">15134 1993 0,'0'0'0,"-17"0"16,-1 0 15,0 0-15,1 0-16,-36 18 15,35-18 1</inkml:trace>
  <inkml:trace contextRef="#ctx0" brushRef="#br0" timeOffset="39325.74">1235 3104 0,'-18'0'62,"0"0"-46,1 0 15</inkml:trace>
  <inkml:trace contextRef="#ctx0" brushRef="#br0" timeOffset="39679.39">1058 3140 0,'0'0'31,"-35"0"-31,53 0 47,17 0-47,53 0 16,-35 0-16,229-36 15,-52 1 1,-54 18 0,-17 17-1,-106 0 1,-71 17 15,-35 1-15,-17-18-1,52 0 1</inkml:trace>
  <inkml:trace contextRef="#ctx0" brushRef="#br0" timeOffset="40030.57">1640 3140 0,'0'0'0,"-17"0"0,-1 0 16,0 0-16,-17-18 16,35 0-1,0 54 17,0 52-17,0-53-15,0 71 16,0 70 15,0-52-15,-17-18-1,-1-53 1,18-36 0,0-34 15,0-1-31</inkml:trace>
  <inkml:trace contextRef="#ctx0" brushRef="#br0" timeOffset="40546.33">1958 3387 0,'0'-18'0,"0"36"0,0-18 32,0 17-17,0 54 1,-18 17 0,1 18-1,17-36 1,0 1-1,17-53 1,36-18 0,18-18-1,-1-35 1,1-35 0,-36 17-1,-17 36-15,-18-36 16,0 36-1,-36-88-15,-16 70 32,-37 35-17,19 53 1,17 36 0,18 52-1,35-87-15,0 52 16,0-17-1,35-71-15</inkml:trace>
  <inkml:trace contextRef="#ctx0" brushRef="#br0" timeOffset="42429.76">3598 3739 0,'18'-17'79,"0"-1"-79,-1 18 0,1-17 0,-18-1 15,88-70 1,-17-36-1,-18 1 1,-18-1 0,-35 89-1,-53 35 1,35 0-16,-88 35 16,-17 71-1,52-35 1,54-18-1,34-18 1,89-18 15,18-17-15,-36 18 0,0 17-1,-53 18 1,-35 18-1,0-18 1,0 0 0,18-36-1,17 1 1,36-36 0,-18-35-1,17-35 1,1-18-1,-36 18 17,-17 0-17,-1 53 1,-17 52 15,-17 1-31,17 53 16,-18-1-1,-17 54 1,17-54 0,18 18-1,18-70 1,0 0-16,87-18 16,-16-18-1,34-35 1,-35 0-1,0-53 17,-52 36-17,-19 34-15,-17-34 16,0 52 0,0 36 15,0 0-31,-17 34 15,-1 19 1,18-53-16,0 70 16,0-35-1,71-18 1,-18-17 0,52-18-1,-34-53 1,17-18-1,-53-35 17,-17 36-17,-18-1 1,0 36 0,0 70 15,0-17-31,0 70 15,-18-17 1,18 17 0,-17-18-1,-1-34 1,0-36 15,18-18-15,0-52-1,18-54 1,35 36 15,-35 53-31,52-54 16,54 19 0,-1 70-1,-52 53 1,-54 70-1,-17-88-15,0 36 16,0 70 0,18-106-1,53-17 1,-1-18 0,18-53-1,-17-17 1,-71 52-1,35-106-15,-17 89 16</inkml:trace>
  <inkml:trace contextRef="#ctx0" brushRef="#br0" timeOffset="43079.29">7373 3634 0,'0'-18'15,"35"-17"1,-35 17-16,36-17 16,-1 17-16,71-123 15,17 18 1,36-19 0,-53 19-1,-106 88 1,-71 35-1,-70 70 17,18 1-17,34 52 1,89 18 0,89-35-1,-19-35 1,-35-54-16,54 54 15,-54-36 1,-35-17 0,-35-18-1</inkml:trace>
  <inkml:trace contextRef="#ctx0" brushRef="#br0" timeOffset="43645.61">7620 3669 0,'-53'-53'16,"35"35"-16,1 1 15,-1-54-15,124 230 0,-247-371 16,141 195-1,0-19-15,18 72 47,-1-19-47,54 71 16,-18-17 0,35 17-1,18-53 1,52-17-1,19-36 1,-124 1-16,88-54 16,35-35-1,-88-17 1,-70 17 0,-71 18-1,35 70 1,-87 1-16,69 17 0,-52 0 15,53 17 1,-53 54 0,-18 52-1,88 18 1,18-52 0,53-1-1,53-71 1,-35-17-1,34-35 1,1-53 0,-35-18-1,-54 18 1,-17 70-16,0-70 16,-17-18-1</inkml:trace>
  <inkml:trace contextRef="#ctx0" brushRef="#br0" timeOffset="44696.75">8590 3334 0,'0'17'16,"0"54"-16,0 35 31,0 17-15,53-70 0,35-35-1,36-18 1,-18-35-1,17-54 1,-617-175-16,1006 493 0,-459-282 16,-53 18-16,35-71 15,-35 35 1,0 54 0,-18 87 15,1-17-16,-1 18-15,18 17 16,0 0 15,0-52-15,-18-36 0,18-18 15,0 0-31,36-70 15,-1 0 1,35-18 0,-17 35-1,-17 54 1,17 34 0,-36 72-1,-17 34 1,18-52-1,17-1 1,-17-70 15,-1 0-31,19 0 16,34-35 0,18-71-1,-35 36 1,35-36-1,-17 35 1,-36 71 0,-35 35-1,0 36 1,0 35 0,0-18-1,0 0 1,0-70-1,71 17-15,-53-35 16,52 0 0,54-17-1,-36-19 1,18-52 0,-36-35-1,-52 34 1,-18 54-16,17-53 15,-17 70 1,-35 54 0,0 34-1,0 71 1,35-106-16,0 71 16,35-17-1,88-54 1,54-35-1,-71-18 1,35-70 0</inkml:trace>
  <inkml:trace contextRef="#ctx0" brushRef="#br0" timeOffset="46497.57">11906 3157 0,'0'-17'0,"0"34"0,0-17 31,0 18-15,0 35 0,0-35-16,18 34 15,52 1 1,54-53 0,-71 0-16,70-35 15,54-53 1,-89 17-1,-35-17 1,-53 18 15,0 52-31,-71 36 32,54-1-32,-1 19 15,-17 122 1,35-17-1,-18 36 1,0 17 0,18-124-1,-17-34 1,-1-36 0,0-18-1,-52-35 1,35-17-1,17 52 1,-35-70 0,18 52-1,17 36 1,1 36 0,17 52-1,0-70-15,0 52 16,70 18-1,36-52 1,-18-19 0,53-34-1,0-36 1,18-36 0,-124 72-16,36-71 15,-36-18 1,-35 18-1,-17 70 17,-72 36-17,72-18-15,-36 70 16,0 36 0,53-35-1,0-1 1,88-17-1,0-53 1,53 0 0,-88-18-16,53-17 15,35-53 1,-70 17 0,-71 18-1,0 36 1,-18 17-1,-17 70 1,35-17 15,0 0-15,0 18 0,18-54-1,-36-17 32,0-17-47,-17-19 16,0 19-1,35 34 17,0 1-32,0 17 15,53 1 1,35-1-1,35-35 1,-17 0 15,-71-18-31,36-35 16,-36 36-16,36-54 16,17-70-1,-17-35 1,-54 52-1,-17 18 1,0 89 0,-17 70-1,-19 35 1,1 88 0,17-35-1,18-52 1,18-1-1,0-88 1,35 17 0,35-17-1,-35-17 1,35-54 0,-71-17-1</inkml:trace>
  <inkml:trace contextRef="#ctx0" brushRef="#br0" timeOffset="46711.34">13847 3457 0,'0'18'16,"70"-18"-1,-35 0-15,124 0 16,0-53-1,-53 18 1,-71 35 0,36-36-1,-54 19-15</inkml:trace>
  <inkml:trace contextRef="#ctx0" brushRef="#br0" timeOffset="48761.36">14834 3581 0,'0'0'15,"-35"-53"16,35 35-31,0 0 16,0-34-16,35-1 16,36 17 15,52 36-15,-34 71-1,16 70 1,-69-35-1,-36 17 1,0-105-16,-53 53 16,17-36-1,19-18 1,17-34 0,0-36-1,53-53 1,0 18-1,-18 53 1,71-89 0,-36 54-1,18 70 1,-70 17 0,17 89-1,-35 18 1,0-107-16,0 71 15,0-17 1,0-36 0,0-52 15,18-1-31,17-35 16,18-35-1,-17 0 1,34-18-1,18 35 1,-35 71 15,-18 53-15,-35-35-16,0 70 16,0 18-1,18-36 1,35 1-1,35-36 1,0-35 0,-52 0-16,105-35 15,-53 0 1,35-71 0,-52 0-1,-71 35 1,0 18-1,-35 53 1,-53 53 15,52 36-15,1-19 0,35 18-1,0-35 1,106 0-1,0-53 1,-18 0 0,35-53-1,-34-17 1,34-36 0,-35-35-1,-53 0 1,-17 52-1,-18 72 1,-53 52 15,0 53-15,36-52-16,-54 105 16,53-35-1,18-1 1,53-52-1,18-35 1,88-18 0,-124-18-16,88-35 15,1-52 1,-54-1 0,1-53-1,-53 53 1,-18 88-1,-36 54 1,1 34 15,17 71-15,-17-35 0,0 0-1,0-53 1,17-35-1,18-36 17,0 0-32,53-17 15,0-35 1,35-19 0,0 36-1,-53 53 1,-17 71-1,-18-18 1,0 35 15,-35-53-15,35-17 0,-18-36-1</inkml:trace>
  <inkml:trace contextRef="#ctx0" brushRef="#br0" timeOffset="48878.07">16916 3563 0,'-36'0'0,"72"0"0</inkml:trace>
  <inkml:trace contextRef="#ctx0" brushRef="#br0" timeOffset="48962.09">16792 3598 0,'35'0'15,"-17"0"-15,141 0 16,17-35 15,18 17-31</inkml:trace>
  <inkml:trace contextRef="#ctx0" brushRef="#br0" timeOffset="49379.41">18239 3510 0,'0'0'0,"-18"0"0,-35 35 16,35-35-16,-52 53 16,52-35-16,-52 35 15,52 17 1,18 1-1,0-53 1,88-1 15,-17-17-15,88-17 0,-54-36-1,-69 0 1,-36-35-1,-36 52 1,-69 19 0,-19 17-1,36 35 1,88 18 0,17-35-1</inkml:trace>
  <inkml:trace contextRef="#ctx0" brushRef="#br0" timeOffset="49994.46">19015 3669 0,'0'0'15,"0"-18"-15,0 1 0,-36-1 16,19 0-16,-18 1 15,-1 17-15,-52-18 16,17 18 0,-34 71-1,52-18 1,17 35 0,36-18-1,71-34 1,17-36-1,-17 0 1,35-53 15,-53-18-15,17-35 0,-52 71-16,17-89 15,18-52 1,-35 70-1,-1 18 1,-34 159 15,-54 105-15,53-141-16,1 106 16,17-17-1,0-18 1,53-71-1,17-17 1,-35-18 0,18 0-1,36-18 1,-54-17 0,0 17-16</inkml:trace>
  <inkml:trace contextRef="#ctx0" brushRef="#br0" timeOffset="50143.92">19403 3757 0,'0'0'0,"-18"0"16,-17 18-16,-18-18 16,18 17-1,17-17 1</inkml:trace>
  <inkml:trace contextRef="#ctx0" brushRef="#br0" timeOffset="52199.05">1640 4727 0,'-17'0'16,"17"-17"15,0-1-31,0 0 15,35-17 1,18 17 0,0 1-1,17 52 1,-52 36 0,0 70-1,-18-106-15,0 88 16,0-17-1,-18-18 1,18-70 15,-18-18-15,18-53 0,0-70-1,36 17 1,-1 0-1,53-17 1,-17 87 0,17 54-1,-70 0-15,34 70 16,-34 18 0,-18 52-1,0-69 1,0-19-1,0-52 1,0-36 15,0-52-15,53-19 0,18-52-1,-1 35 1,54 1-1,-107 87-15,89 0 16,18 71 0,-107 53-1,-17 35 1,0-35 0,-17-18-1,-1-70-15,0 52 16,1-70-1,52-53 17</inkml:trace>
  <inkml:trace contextRef="#ctx0" brushRef="#br0" timeOffset="52660.87">3193 4780 0,'0'0'16,"0"-18"-16,-36 36 31,36 0-31,0-1 16,-35 36-16,17 36 16,-17 52-1,35-36 1,0-16-1,0-54 1,18-17 0,70-18-1,-17-53 1,52-53 0,-70 18-1,-35-53 1,-36 35-1,-106 17 1,36 89 0,0 36-1,70 52 1,18 18 0,0-36-1,18-52-15,35 17 16,18-35-1</inkml:trace>
  <inkml:trace contextRef="#ctx0" brushRef="#br0" timeOffset="53127.53">3651 4939 0,'0'-18'0,"0"36"0,-17-36 16,17 1-16,0-36 16,17 0-1,1 35-15,70-17 16,36 17 0,-36 18-1,35 53 1,-88 18-1,-35 52 1,-35 1 0,0-54 15,17-70-15,1 0-1,17-70 1,17-1-1,-17 36-15,53-89 16,-35 54 0,52-1-1,-34 36 1,17 35 0,-18 0-1</inkml:trace>
  <inkml:trace contextRef="#ctx0" brushRef="#br0" timeOffset="53511.38">4533 5045 0,'18'0'0,"-36"0"0,53 0 15,18-18 1,-17-35-1,34-35 1,-52 35 0,-18 18-16,0-1 15,0 19-15,0-1 16,-71 18 0,18 71-1,18 52 1,17 1-1,18-36 1,0-70 0,53 17-1,0-35 1,35-18 0,-17-35-1,-53 36-15</inkml:trace>
  <inkml:trace contextRef="#ctx0" brushRef="#br0" timeOffset="53849.61">6473 4639 0,'0'0'0,"0"-18"0,-17-35 31</inkml:trace>
  <inkml:trace contextRef="#ctx0" brushRef="#br0" timeOffset="53993.77">6421 4639 0,'0'71'15,"-18"87"1,-17-34-1,17 35 1,0-124-16,18 18 16,0-18 15,0-53-15,0-17-16</inkml:trace>
  <inkml:trace contextRef="#ctx0" brushRef="#br0" timeOffset="54927.3">5997 4957 0,'0'0'15,"-17"0"-15,17 17 0,0 18 16,52 1 0,37-19-1,-54-17-15,106-35 16,-88 17-16,141-52 15,53-54 1,-141 54 0,-53-36 15,-71 18-15,-52 53-1,-1 70 1,53 35-1,-17 54 1,17 35 0,18-1-1,0-69 1,0-72-16,0 18 16,0-52 15,0-1-16,36-35-15,-1-35 16,-17 53 0,35-53-1,-18 88 1,0 17 0,-17 71-1,-1-17 1,36 17-1,0-35 1,-35-35-16,88-18 16,17 0-1,-17-53 1,35-53 0,-53-17-1,-88 87-15,0-52 16,-17 17-1,-54 54 1,-35 34 15,0 89-15,53 18 0,36-1-1,17-105-15,0 70 16,53-70-1,35-18 1,35-36 0,-34-34-1,-1-36 1,-71 71-16,-17-36 16,0-17-1,0 70 1,-17 71-1</inkml:trace>
  <inkml:trace contextRef="#ctx0" brushRef="#br0" timeOffset="55444.23">7691 5115 0,'52'88'31,"-34"-88"-31,53 36 16,34-36-1,-34 0 1,35-71-1,-88 54-15,34-72 16,-52 72-16,18-107 16,-18 36-1,-511 370-15,1093-564 16,-635 300 0,53-1-16,-36 54 15,19 17 1,17-70-16,-35 70 15,17-35 1,18-18 0,0-53 31,0 1-47,18-36 15,-18 35-15,52-70 16,37-53-1,-19 70 1,18 54 0,-35 52-1,-35 0-15,0 36 16,-18-36-16,0 53 16,0 1-1,17-37 1,36-52-1,18 0 1,-1-52 0</inkml:trace>
  <inkml:trace contextRef="#ctx0" brushRef="#br0" timeOffset="56293.01">10001 5133 0,'18'0'16,"52"35"15,-52-35-31,0 0 0,-1 0 16,19 0-1,-19-35 1</inkml:trace>
  <inkml:trace contextRef="#ctx0" brushRef="#br0" timeOffset="59194">10389 4586 0,'-17'0'16,"-1"0"0,0 0-16,-17 0 15,-18 0 1,36 0-16,-54 71 16,18 17-1,0 71 1,18-36-1,35 36 1,0-18 0,0-123-1,35 34 1,53-34 0,-17-18-1,52-35 1,1-53-1,-18-1 1,-89 72-16,72-142 16,-54 53-1,-35-35 1,-53 53 0,-35 35-1,52 53-15,-52 0 16,71 0-16,-89 18 15,0 70 1,53 0 0,35 71 15,18-18-15,53-53-1,-35-70-15,88 52 16,0-70-1,52-17 1,54-54 0,-53 1-1,-1-36 1,-105 0 0,-35 35-1,-71 89 16,35 0-31,1 52 16,-1 18 0,-17 53 15,17-70-15,18-18-1,0-35 1,0-36 15,0 0-31,18-35 16,35-35-1,17-35 1,-17 52 0,-17 1-1,-19 70 1,1 0-16,17 0 15,0 53 1,1-1 15,-19-16-15,-17-1 0,0-17-1,18-1 1,0-17 15,-18 18-15,0 0-1,17 17 1,1-35-16,0 35 16,17 0-1,18-35 1,17 0-1,1 0 1,-54-35 0,1 17-1,17-34-15,-35 16 16,53-34 0,18-54-1,-1 54 1,36-1-1,-70 71 1,-36 53 0,0 0-1,-18 0 1,18-18 0,0-52 30,0-1-46,0 0 0,0-17 16,0-18 0,0 18-1,-35 17 17,-18 36-17,0 17 1,35 0-16,-17 54 15,17-1 1,1 0 0,34 0-1,36-35 1,53-18 0,-71-35-16,71 0 15,35 0 1,0-53-1,-70 0 1,17-35 0,-70-18 15,-18 18-15,0 35-1,-18 53 1,-17 36-1,35-19-15,-18 36 16,1 35 0,17-52-16,0 17 15,0-1 1,35-16 0,-18-36-1,36 0 1,36-18-1,-37-17 1,-16 35 0</inkml:trace>
  <inkml:trace contextRef="#ctx0" brushRef="#br0" timeOffset="59321.53">12929 5186 0,'0'-18'63</inkml:trace>
  <inkml:trace contextRef="#ctx0" brushRef="#br0" timeOffset="67292.77">1535 6844 0,'0'-18'47,"0"36"0,0 0-47,0-1 15,0 1-15,0 105 16,0 1-1,0 17 1,0-88-16,-36 88 16,19-71-1,17-17 17,0-70-1,0-36-16,0 35-15,0 1 0</inkml:trace>
  <inkml:trace contextRef="#ctx0" brushRef="#br0" timeOffset="68692.37">1411 6914 0,'0'0'0,"0"-17"0,-18 17 15,18-18-15,0 1 16,0-36 0,53 17-1,36 19 17,-54-1-32,88 0 15,-34 36 1,-37 70-1,-52-17 1,-52 35 0,-19-18-1,-35-18 1,71-52 0,35-36 30,35 1-46,-17 17 0,17-18 16,-17 0-16,70 18 16,-18 0 15,19 89-15,-54-1-1,-35 53 1,-35-53-1,-89 53 1,54-123 0,-1 0-1,18-36 1,18-17 0,17-54-1,1 72-15,17-54 16,-18 54-1,53 70 17,0 17-17,-17-52 1,35 35-16,35 0 31,-17-53-15,52 0-1,-35-36 1,18-52 0,-35 18-1,-18-36 1,-36 88-16,-17-35 16,0 35-1,0 54 1,-17 52-1,17 0 1,0 53 0,53-105-1,53-19 17,-1-17-17,36-70 1,-52-1-1,-54 53-15,18-105 16,-36 52 0,-17 1-1,0 123 17,0-36-32,-17 54 15,17 141 1,0-54-1,0 107 1,17 17 0,1-88-1,-18 124 17,0-177-17,-53 0 1,-17-88-1,-19-53 1,1-53 0,-18-141-1,54-71 1,52-52 0,88-18-1,35 123 1,71-17-1,-70 88 1,-89 105-16</inkml:trace>
  <inkml:trace contextRef="#ctx0" brushRef="#br0" timeOffset="70276.73">4710 7638 0,'0'0'0,"17"0"0,1-18 0,52-35 31,-52 53-31,-18-53 16,18 0-1,-18 36-15,0-36 16,-71-36 0,-35 54-1,-35 35 1,18 18-1,-1 88 1,54 35 0,70 0-1,0-18 17,70-70-17,54-35 1,-1-36-1,54-70 1,-125 53-16,90-71 16,-19-70-1,-52-18 1,-71 70 0,0 18-1,-71 89 1,18 34-1,18 107 1,17 17 0,18 88-1,36-105 17,-19-89-32,36 53 15,-18-70-15,71 17 16,-35-35-1,70-35 1,-35-36 0,0-35-1,-89 89-15,1-89 16,-18 0 0,-35 71-1,-18 35 1,-18 53-1,53 35 1,18-53-16,0 53 16,0-52-16,71 52 31,0-53-15,70-35-1,-36 0 1,19-53-1,-1-35 1,-87 53-16,17-53 16,0-71-1,-18 53 1,-35 18 0,0 105-1,0 72 1,-71 122-1,36-34 1,-53 122 0,0 37-1,35-89 1,0 88 0,53-247-1,-18 176 1,18-140-1,53-53 1,35-89 0,0-53-1,54-87 1,-125 105-16,107-194 16,-124 53-1,-18-36 1,-88 1-1,0 106 1,-35 17 0,124 88-16,-36 0 15,70 18 32,36-17-31,-35 17-16,70-35 15</inkml:trace>
  <inkml:trace contextRef="#ctx0" brushRef="#br0" timeOffset="71742.1">6773 7461 0,'18'-35'16,"-36"70"-16,36-88 0,-18 18 0,0-36 15,-53 19 1,35 52-16,-105 0 15,17 35 1,0 106 0,53 18-1,36-53 17,17-71-32,17 53 15,19-35 1,52-53-1,0-18 1,0-35 0,18-52-1,-35-1 1,-54 0 0,-17 88-1,-17 18 1,-19 88-1,1 71 1,35-106 0,0-35-16,35 52 15,36-34 1,17-36 15,18-36-15,-36 1-1,1-53 1,-53 53-16,-1-89 16,1 54-1,-18-1 1,-18 106 15,18-17-31,-17 105 16,17-52-1,0 17 1,35-17 0,18-71-1,17 0 1,36-71 15,-18-35-15,-17 0-1,-36 18 1,-35 35 0,0 89 15,0-1-31,-17 53 16,17 0-1,0 18 1,17-35-1,36-54 1,35-17 0,-70 0-16,70-17 15,18-54 1,0-52 15,-53 17-15,17-53-1,-52 53 1,-18 89-16,0-1 16,0 36-1,-35 52 1,-1 71 0,19 18-1,17-71 1,0-53-16,35 54 15,53-72 1,-35-17 0,53-35-1,0-53 17,-18 0-17,-53 52-15,71-158 16,-53 53-1,-53 18 1,0 70 0,-18 70-1,-34 89 1,52-70-16,-36 105 16,36 35-1,0-35 1,18-70-1,70-1 1,0-70 0,18 0-1,-18-70 1,-52-1 0</inkml:trace>
  <inkml:trace contextRef="#ctx0" brushRef="#br0" timeOffset="71958.61">8767 7408 0,'-18'18'16,"36"-36"-16,-54 36 0,19 17 16,87-17-1,-17-18-15,18 0 16,123-18-1,-53-35 1,-71 0 0,-52 36-1</inkml:trace>
  <inkml:trace contextRef="#ctx0" brushRef="#br0" timeOffset="72491.73">11165 7197 0,'18'-18'0,"-36"36"0,36-71 16,0 35-16,-1-70 15,-17 53 1,-17 35 0,-1 17-1,-17 89 1,17-71-16,-17 142 15,0-36 1,17-18 0,0-34-1,18-72 1,0 1 0</inkml:trace>
  <inkml:trace contextRef="#ctx0" brushRef="#br0" timeOffset="72745.16">10654 7761 0,'0'0'0,"0"18"16,0-1-16,35 36 15,89-17 1,17-36-1,70 0 1,-158 0-16,71-36 16,-89 19-16,53-19 15,-52-17 1,-36-35 0</inkml:trace>
  <inkml:trace contextRef="#ctx0" brushRef="#br0" timeOffset="72992.22">10777 7020 0,'18'0'0,"0"-17"16,-1 17-16,19-18 0,105 18 15,88-18 1,-35 1 0,-106 17-1,-35 0 17</inkml:trace>
  <inkml:trace contextRef="#ctx0" brushRef="#br0" timeOffset="73408.2">12594 6985 0,'18'-35'0,"-18"-18"31,-18 53-31,-17-18 0,-36 1 16,36 17-16,-71 35 15,36 35 1,-36 89 15,18 53-15,52-53-1,54-1 1,0-140-16,70 52 16,53-52-1,0-18 1,-35-18 0,17-34-1,1-19 1,-107 53-16,89-52 15</inkml:trace>
  <inkml:trace contextRef="#ctx0" brushRef="#br0" timeOffset="73958.71">13952 7197 0,'-35'0'0,"17"0"16,71 0-16,-106 17 16,71-17-1,0 0-15,158 0 16,0 0 0,71-17-1,-105-1 1,-107 18-16,71 0 15,-142 0 17,-69 0-17</inkml:trace>
  <inkml:trace contextRef="#ctx0" brushRef="#br0" timeOffset="74208.39">13935 7373 0,'0'0'15,"0"18"-15,17-18 16,19 0 0,-19 0-16,124 0 15,0 0 1,36-36-1,-36 19 1,-70-1 0,-19-35-1</inkml:trace>
  <inkml:trace contextRef="#ctx0" brushRef="#br0" timeOffset="74708.39">14728 6791 0,'-17'0'15,"34"0"-15,-52-18 0,18 18 16,-19 0 0,19 53-1,17 53 1,17-88-16,36 70 15,53 18 1,53-36 0,17-34-1,36-36 1,-71-36 15,-88 1-15,-53 0-1,-53 17 1,-71 18 0,-17 71-1,53 17 1,53-35-16,-71 106 16,53-36-1,18-17 1,35-18-1,0-70 1,70-18 0,1-18-1</inkml:trace>
  <inkml:trace contextRef="#ctx0" brushRef="#br0" timeOffset="75425.27">16739 7285 0,'18'0'0,"0"0"0,-1 0 15,18 0 1,18-53-1,0-18 1,-17-17 0,-19 0-1,-17 35 1,0 35 15,-17 54-15,-1 70-1,-17 35 1,17-18 0,18 54-1,0-54 1,0-17 0,18-36-1,-18-52 1,0 0-1,-71-18 1,-17 0 0,-36-18-1,89 18 1,-88 0 0,52 0-1,124 0 16,-18 0-31,89 0 16,105 0 0,-88 0-1,18 0 1,-36-18 0,-70 18-1,-53-17 1,18-1-1,-18 0 1</inkml:trace>
  <inkml:trace contextRef="#ctx0" brushRef="#br0" timeOffset="75588.94">17427 7814 0,'0'18'16,"-17"-18"46,-1 0-62</inkml:trace>
  <inkml:trace contextRef="#ctx0" brushRef="#br0" timeOffset="89289.31">6562 6914 0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2-20T02:57:55.36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2522 3739 0,'0'0'0,"0"-229"0,0 0 16,0-424-1,0 600-15,18-17 16</inkml:trace>
  <inkml:trace contextRef="#ctx0" brushRef="#br0" timeOffset="1482.83">3404 1429 0,'0'0'0,"18"17"16,0-17 0,-1 0-1,71-17 1,-35-19 0,18 1-1,-53 35 1,17-35-1,-70 35 17,-54 0-17,1 35 1,53-17-16,-53 17 16,52-17-16,-17 17 15,-17 0 1,52-17-1,18 17 1,88 0 0,-17 1-1,70 17 1,-17 0 0,-54 17-1,-35 18 1,-35 1 15,-105 16-15,69-87-16,-52 35 15,53-35-15,-106 17 16,0-18 0,52-17-1,1-35 1,53 0-1,-18-71 1,53 53 0,0 0-1,18 36 1,52-19 0,18 1-1</inkml:trace>
  <inkml:trace contextRef="#ctx0" brushRef="#br0" timeOffset="2433.46">4180 1429 0,'0'-18'0,"0"36"16,0-54-16,0 1 15,0 18 1,0-1-16,-17 18 15,-1 0 1,18 88 0,-35 18-1,35-53-15,-35 106 16,17-106-16,-17 105 16,17 1-1,0-106 1,1-18 15,17-88 0,0 36-31,0-1 0,17-35 16,54-88 0,-18 35-1,70-17 1,-17 70-1,0 53 1,-71 0-16,18 53 16,-53 35-1,-106 18 1,1-36 0,-1-17-1,35-53 1,53 0 15,1-70-15,17 17-1,0 17 1,17 36 0,-17 18-16,36 53 15,-1-1 1,-17 18-1,17-35 1,36-17 0,70-19-1,-36-17 1,-52 0-16,88-53 16,-52 0-1,17-52 1,-54 16-1,-34 36 17,-18 36-32,0-1 15,0 71 17,0 18-17,-18-54-15,1 36 16,-1-18-1,18 1 1,18-36 15</inkml:trace>
  <inkml:trace contextRef="#ctx0" brushRef="#br0" timeOffset="2849.28">5239 1446 0,'-18'-17'0,"-17"17"15,88 17-15,-124-52 0,1 35 16,-1 0 0,53 18-16,-34 17 15,52-17-15,-18 70 16,18-53-1,53-35 1,53 0 0,-18-35-1,0-18 1,-70 0 0,-36 0-1,-17 18 1,-36 35 15,1 35-15,34 18-1,36-35-15,0 70 16,0-71-16,0 89 16,0-70-16</inkml:trace>
  <inkml:trace contextRef="#ctx0" brushRef="#br0" timeOffset="3233.02">5556 1817 0,'0'-18'0,"0"36"0,-17-36 0,-1 18 16,0 0-1,1 35-15,17-17 16,-18 53 0,-17 70-1,-18 0 1,0 88 0,35-176-16,-17 88 15,17-88-15,-52 159 16,35-124-1,-1 0 1,36-105 31,0-1-31,0-35-16,0 18 0,18-36 15</inkml:trace>
  <inkml:trace contextRef="#ctx0" brushRef="#br0" timeOffset="3533.14">5468 1887 0,'0'0'0,"18"-123"16,35 35 0,17 35-1,54 17 1,-19 36-1,1 53 1,-88-35-16,0 53 16,-36 34-1,-53-34 1,-52 0 0,35-36-1,-18-35 1,0 17 15,88-17-31</inkml:trace>
  <inkml:trace contextRef="#ctx0" brushRef="#br0" timeOffset="4065.47">7250 1517 0,'0'-18'0,"0"36"0,0-53 0,0 17 15,0-70 1,0 53-1,-18 35 1,0 17 0,18 1-16,-17 105 15,-1-17 1,-17 71 0,-1-89-1,36 0 1,-17-70-1,17-1 1,0-34 15,0-1-31</inkml:trace>
  <inkml:trace contextRef="#ctx0" brushRef="#br0" timeOffset="4932.47">6826 1658 0,'-35'0'0,"70"0"0,-123 0 16,70 0 0,18 18-16,18-1 15,123-17 1,-106 0-16,124 0 16,35-53-1,-70 0 1,34-17-1,-87-1 17,-18-34-17,-53-1 1,0 70 0,-53 54-1,0 53 1,-17 70-1,17-18 1,35-88-16,0 142 16,-17-71-1,17-18 1,18-70 0,18-36 15,0 0-16,35-52 1,17-54 0,1 18-1,17 53 1,-53 53 0,-17 53-1,-1-35-15,-17 70 16,18 36-1,35-54 1,53 1 0,-18-54-1,53-17 1,0-70 0,-17-18-1,-54-18 1,-17-35 15,-53 88-15,-35 35-1,-36 53 1,36-17-16,-35 123 16,52-35-1,18 0 1,18-53-1,70-18 1,53-35 0,-35-35-1</inkml:trace>
  <inkml:trace contextRef="#ctx0" brushRef="#br0" timeOffset="6783.88">10195 1411 0,'18'-35'31,"-36"70"-31,18-70 32,0 52-32,-17 1 15,17 35 1,0-35-16,17 17 16,54-17-1,52-18 1,1-53-1,-18 0 1,-18-18 0,-88-17-1,-18 17 1,1 54 0,-54 52-1,0 89 1,54-72-1,-19 72 1,-16 52 0,-1 36-1,88-53 1,-35-106 0,-35-36-1,-1-17 1,-17-35-1,-17-36 1,-36-52 0,36 17-1,52 53 1,-17 53-16,-18 18 16,35 88-1,18-18 1,88 0 15,36-17-15,-18-71-1,52 17 1,-122-17-16,87-35 16,36-36-1,-71-17 1,-17-35-1,-71 35 1,0 70 0,-18 36-1,-53 87 1,18-16 0,36 34-1,17-70 1,35 0 15,0-53-31,54 0 16,52 0-1,-18-35 1,36-71 0,-71 18-1,-70 52-15,17-34 16,-35 52-16,0-17 15,-53 35 1,-17 53 0,17 35-1,53-53-15,0 1 16,0-19-16,0 54 16,17-71-16,19 53 15,-1-53 1,-18 17-1,-52-52 32,18 35-47,-19-35 16,-34-18 0,34 35-1,19 18 1,17 18-1,0 52 1,17-52-16,36 17 16,-35-35-16,70 18 15,36 0 1,-36-18 0,18-53-1,-18-18 1,0-52 15,0-54-15,-35 36-1,-18 18 1,-17 87 0,-36 36-1,-34 36 1,34-19-16,-53 124 15,18-17 1,18 35 0,35-71-1,18 0 1,70-53 0,0-35-1,0-17 1,-17-36 15,-53-35-31</inkml:trace>
  <inkml:trace contextRef="#ctx0" brushRef="#br0" timeOffset="6998.63">11712 1676 0,'-35'0'15,"70"0"-15,-88 0 0,36 0 0,-1 0 16,89-18 15,17 18-15,88-35 0,-35-1-1,-17 1 1</inkml:trace>
  <inkml:trace contextRef="#ctx0" brushRef="#br0" timeOffset="7514.9">13353 1552 0,'0'-17'15,"0"34"-15,17-52 0,-17 17 0,18-35 32,-18 36-32,0-36 15,-35 18 1,-36 35 0,-17 0-1,-53 88 1,35 88-1,18-17 1,-18 35 0,106-159-16,53 71 15,17-71 1,124 18 0,36-53-1,-54 0 1,36-70-1</inkml:trace>
  <inkml:trace contextRef="#ctx0" brushRef="#br0" timeOffset="8999.02">13917 1976 0,'35'-71'15,"-70"142"-15,88-177 0,-53 35 16,-18-52 0,-35 70-1,-52 35 1,87 18-16,-53 53 15,-34 71 1,52-19 0,17 36-1,36-70 1,0-53-16,53 17 16,18-17-1,35-18 1,-36-53-1,36-18 17,-35-35-17,-18-35 1,-36 53 0,-17 53-1,0 52 1,-53 72-1,18-1 1,17 35 0,18-105-16,0 52 15,89-17 1,16-53 0,-16 0-1,52-35 1,-53-18-1,-53 35 1,71-87 0,-53 16-1,-35 19 1,-89 105 15,53-17-31,-35 52 16,53 19-1,0-19 1,18-17 0,17-35-1,-17-18 1,-36-18 15,1 0-15,-36-17-16,18 0 15,-1 17 17,36 36-1,0 35-15,88-18-1,-70-35-15,53 18 16,17-18-1,71 0 1,-54-18 0,-69 18-16,87-71 15,-70 1 1,18-54 0,-54 36-1,-17 0 1,0 70 15,-88 54-15,18 52-1,17 18 1,35-18 0,18 0-1,18-35 1,-1-53-16,71 35 15,1-35 1,69 0 0,1-35-1,-35-18 1,-1-53 0,-17-35-1,-71 53 1,-35 0 15,-35 88-15,-53 17-1,35 54 1,53-36-16,0 71 16,0-35-1,70-1 1,-34-35-1,-36 1 1,0-1 0,0-17-16,-36-1 15,1 1 1,-18-18 0,18 0-1,0 0 1</inkml:trace>
  <inkml:trace contextRef="#ctx0" brushRef="#br0" timeOffset="10132.35">3246 2840 0,'0'0'0,"-18"0"0,0 0 0,-88 0 31,89 0 1,34 0-17,1 0-15,70 0 16,159 0-1,18-18 1,193-17 15,-316 35-31,157-18 16,513 1 0,-301-1-1,248 0 1,-124 18-1,300-17 1,-195 17 0,-493 0-16,829-36 15,-264 36 1,281-35 0,-264 35-1,212 0 1,-776 0-1,211 0-15,-247 0 16,600 18 0,-335-1-1,-88 1 1,-247-18 0,-89 0-1,-105 0 1,-18-18-16</inkml:trace>
  <inkml:trace contextRef="#ctx0" brushRef="#br0" timeOffset="14214.41">2628 4886 0,'-17'0'0,"34"0"0,-52 18 15,0-18 1,35 17 0,17-17-1,19-17-15,52-36 16,53-36-1,-53 19 1,0-1 0,-88 18-1,-17 18 1,-72 35 0,1 18-1,-53 52 1,53 36-1,35 71 17,106-19-17,35-87 1,71-53 0,-53-18-1,0 0 1,-106-18-1,0 0-15,-36 18 16,-34 0 0,-71 71-1,17-1 1,18 36 0,71-71-16,-36 89 15,71-89-15,0 71 16,124-35 15,-1-54-15,71-34-1,-17-36 1,17-35 0,-141 52-16,141-87 15,-106 35 1,-70-1-1,-18 72 1,-71 34 0,53 1-16,-17 17 15,17 1-15,-52 52 16,35 0 0,17 18-1,18-53 1,35-53 15,-17-18-15,35-52-1,17-19 1,1 1 0,-36 18-1,1 52 1,-19 36-1,-17-1-15,0 54 16,18 17 0,17 0-1,71 0 1,-18-35 0,71-35-1,-106-18-15,88-35 16,53-54-1,-106 19 17,-35-54-17,-53 36 1,0 53-16,-53-18 16,35 53-16,-87 0 15,-19 53 1,36 35-1,0 71 1,70-53 0,18 17-1,0-105-15,53 17 16,71-35 0,-19-35-1,19-71 1,-54 18-1,-52 53 1,17-54-16,-17 54 16,-18-36-1,0 36 1,-18 35 0,-35 53-1,36 53 1,17-35-1,0-54-15,17 54 16,72-36 0,52-35-1,-35-53 1,-1-53 0,-69 71-16,17-36 15,35-158 1,-53 88-1,-35 35 17,0 71-17,-35 88 1,-1 53 0,36-71-16,-17 141 15,17-70 1,0 35-1,0-70 1,0-36 0,0-53 15,0-34-15,17 16-1,19-34-15,52-1 16,53 1-1,-17 70 17,-72 0-32,90 0 15,-54 35 1,-53 35 0,-70 36-1,-53-35 1,35-54-16,-106 54 15,106-36-15,-123 1 16,17-1 0,71-35-1,70-53 1,53-35 0</inkml:trace>
  <inkml:trace contextRef="#ctx0" brushRef="#br0" timeOffset="14764.38">6368 4921 0,'0'0'0,"0"-17"0,-36-72 32,19 89-17,17 89 1,0-36-16,0 52 15,0-52-15,-18 177 16,-17-89 0,17 35-1,18-105 1,0-18 0,18-53-1,35-71 1,-36 53-1</inkml:trace>
  <inkml:trace contextRef="#ctx0" brushRef="#br0" timeOffset="15164.83">6579 5468 0,'0'0'0,"-17"0"0,17 35 16,53-35 15,-36 0-31,71-17 16,1-19-1,34-34 1,-123 35 0,0-1-1,-35 19 1,-53 34-1,-1 36 1,72-35 0,-71 88-1,52-36 1,19 36 0,52-53-1,71-35 1,35-18-1,106-53 1,-159 17-16</inkml:trace>
  <inkml:trace contextRef="#ctx0" brushRef="#br0" timeOffset="15698.11">7673 5380 0,'35'-18'0,"-70"36"0,88-71 15,-36 18-15,1-18 0,-18 35 0,0-52 16,-106 34-1,18 36 1,-53 71 15,70 17-15,-34 53 0,87-106-16,18 71 15,0 18 1,35-54-1,36-70 1,35-17 0,-1-54-1,54-88 1,-88 36 0,-18-89-1,-36 53 1,1-35-1,-18 106 17,0 71-32,-18 105 31,-35 123-15,53-158-16,-17 124 15,17-36 1,35 0-1,36-35 1,17-71 0,-18-35-1,54-35 1</inkml:trace>
  <inkml:trace contextRef="#ctx0" brushRef="#br0" timeOffset="15954.54">8819 5221 0,'-17'0'16,"17"18"-1,17-18 1,54 0-1,-18 0 1,35-18 0,-70 18-1</inkml:trace>
  <inkml:trace contextRef="#ctx0" brushRef="#br0" timeOffset="16115.67">8731 5415 0,'0'0'0,"-17"0"16,17 35-1,17-35 1,19 0 0,105-35-1,0-18 1</inkml:trace>
  <inkml:trace contextRef="#ctx0" brushRef="#br0" timeOffset="17230.48">10354 5292 0,'-18'0'16,"36"0"-16,-53 0 0,-1 17 15,36 1 1,-17-18-16,70 0 16,88-18 15,88-88-15,0 18-1,36-70 1,-141 34-1,-89 89-15,0-124 16,-35 71 0,-88-18-1,0 88 1,-71 54 0,35 87-1,36 53 1,71-105-16,-54 229 15,36-36 17,-18 142-17,0-88 1,-35 176 0,-36 123-1,54-264 1,34 70-1,54-105 1,70-124 0,0-142-1,36-69 1,-71-18-16,123-124 16,1-18-1,17-122 1,-71-72-1,-105 71 1,-124-176 15,-123 123-15,-1 159 0,-52 0-1,70 88 1,89 53-1,123 36 1,18 17-16,123-18 16,35 1-1,-35-1 1,53-35 0,-141 35-16</inkml:trace>
  <inkml:trace contextRef="#ctx0" brushRef="#br0" timeOffset="17797.61">11747 5168 0,'0'-35'0,"0"70"0,0-88 0,0 36 16,0-54-1,-17 53-15,-36-17 16,-35 35-1,-36 88 1,36 18 0,-35 53-1,87-18 1,36-35 0,71-71-1,35-35 1,-18 0-1,35-70 1,1-36 15,-54 0-15,-70-18 0,0 54-1,-35 35 1,-18 70-1,0 124 1,53-54 0,0 19-1,18-53 1,70-1 0,0-70-1,53-18 1,-105 1-16,70-54 15,17-52 17,-88 87-32</inkml:trace>
  <inkml:trace contextRef="#ctx0" brushRef="#br0" timeOffset="18063.61">12559 4833 0,'0'0'0,"18"-53"0,-1-35 15,1 53-15,-18-36 16,-35 142 15,17-36-31,0 35 16,-17 142-1,17-35 1,1-125-16,-1 125 16,0-18-1,1-89 1,17 1-1,53-89 32,-36 0-47,1 1 0</inkml:trace>
  <inkml:trace contextRef="#ctx0" brushRef="#br0" timeOffset="18564.22">13070 5345 0,'0'0'0,"18"-18"0,53-17 16,-18-18 0,-1 0-1,-16 18 1,-19-1 0,-34 36 15,-54 0-31,36 18 0,-71 17 15,-53 53 1,89-35 15,70 0-15,70-18 0,36 1-1,-71-19-15,124 19 16,-71-1-1,-52 18 1,-36 0 0,-89-18-1,-16-17 1,-37-18 0,37 0-1,69 0 1,19-71-1,52 36 1,71-18 0,-71 35-1,0 1-15</inkml:trace>
  <inkml:trace contextRef="#ctx0" brushRef="#br0" timeOffset="18947.52">13652 5415 0,'18'0'0,"53"-18"31,-54 18-15,1-17-16,70-36 16,-70 35-16,35-52 15,-18 17 1,-35 0-1,-71 53 1,-17 53 15,18 17-15,17 19 0,53-37-1,0-16-15,0-1 16,0-17-16,88-1 15,-35-17 1,53 0 0,-36-17-1,1-1 1</inkml:trace>
  <inkml:trace contextRef="#ctx0" brushRef="#br0" timeOffset="19113.47">14323 5556 0,'0'0'0,"-18"0"15,18 18 1,-35-18 0,17 0-1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2-20T03:01:29.89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1817 1799 0,'0'-17'47,"0"-1"-47</inkml:trace>
  <inkml:trace contextRef="#ctx0" brushRef="#br0" timeOffset="1080.13">2064 600 0,'0'-18'15,"0"0"1,0 1 15,0-1-15,0 1 0,0-1-1,0 0 1,0 36 31,0 0-32,-18 34 1,18-34-16,0 70 16,-35 18-1,0 53 1,17-71-1,0 0 1,18-70 0,0 0-16,0-36 47,0 0-47,0-17 15</inkml:trace>
  <inkml:trace contextRef="#ctx0" brushRef="#br0" timeOffset="1513.61">2028 494 0,'0'0'0,"0"-18"16,36 1-1,-1-1 1,18 18 0,-35 0-16,52 35 15,-17 71 1,-35-18-1,-36 89 1,-35-54 15,18 18-15,17-53 0,1-88-1,17 18 1,0-36-1,0-34 1,0 16 0</inkml:trace>
  <inkml:trace contextRef="#ctx0" brushRef="#br0" timeOffset="1762.72">1887 952 0,'18'0'31,"0"-17"-15,-1-1-16,54-17 15,35 0 1,-53 35-16,52-18 15,1 0 1,-70 18 0</inkml:trace>
  <inkml:trace contextRef="#ctx0" brushRef="#br0" timeOffset="2329.78">2593 776 0,'0'18'31,"0"-1"-15,0 1-16,0 0 0,0-1 15,0 54 1,-18-1-1,1 1 1,17-36 0,0-17-1,-18-18 1,18-18 0,0-17-1,0-53 1,53 17-1,35-17 1,18 35 15,-36 53-15,1 0 0,-36 71-1,-35 34 1,0-16-1,0-19 1,0-34 0,0-54 46,0-17-62</inkml:trace>
  <inkml:trace contextRef="#ctx0" brushRef="#br0" timeOffset="2929.05">3263 776 0,'0'0'0,"0"18"31,-17-1-15,17 1-16,-18 35 16,0 17-1,18-52-15,-17 53 16,-1 17 0,18-35-1,-18-36 1,18-34 31,0-1-32,0-35 1,0-35 0,36 17-1,34-34 1,-35 87-16,54-35 15,16 35 1,-16 18 0,-19 36-1,-34 52 1,-36 0 0,0 0-1,-18-52-15,0 17 16,-17-18-1,17-18 1,36-52 31</inkml:trace>
  <inkml:trace contextRef="#ctx0" brushRef="#br0" timeOffset="3446.41">3969 829 0,'0'0'0,"0"-18"0,0 1 16,-18 34 31,0 1-47,1 17 15,-1-17 1,-17 52-16,35-34 16,-35 34-1,35 19 1,0-54 0,35 0-1,18-35 1,53-18-1,-89 18-15,54-52 16,-18-19 0,-53-17-1,0 0 1,0-1 0,-53 72-1,-18 17 1,18 35-1,18 36 1,0-19 15,35 1-15,35-53 0</inkml:trace>
  <inkml:trace contextRef="#ctx0" brushRef="#br0" timeOffset="3812.48">4551 653 0,'0'0'0,"0"-18"15,-18 18 16,1 0-15,-1 0 0,18 18-1,-35 52 1,-1 18 0,1 18-1,17 35 1,18-123-16,-17 70 15,17-35 1,17-18 0,54-35-1,-18-17 1,0-19 0</inkml:trace>
  <inkml:trace contextRef="#ctx0" brushRef="#br0" timeOffset="4096.01">4339 882 0,'71'-18'15,"-54"18"-15,19-17 16,-19 17-16,71 0 16,1-36-1,-72 36-15,19 0 16,-19 0 0,-17-17-1</inkml:trace>
  <inkml:trace contextRef="#ctx0" brushRef="#br0" timeOffset="4946.16">5274 1023 0,'0'-18'16,"0"1"-1,18-1 1,-18 0-16,0 1 16,0-1-1,0 1-15,0-19 16,-18-17-1,-17 18 1,-18 35 0,0 0-1,35 0-15,-52 71 16,-1 17 0,1 35-1,70-52 1,0-1-1,17-34 17,54-36-17,-1-18 1,36-52 0,-35-19-1,17-52 1,-53 53-1,-35 35 1,0 35 0,-35 71 15,35-17-31,-35 34 16,35 18-1,0 36 1,35-71-1,53-36 17,-17-17-32,52-17 31,-52-36-15,-54 35-16,19-17 0</inkml:trace>
  <inkml:trace contextRef="#ctx0" brushRef="#br0" timeOffset="5246.22">5909 617 0,'18'-17'16,"-36"34"-16,36-52 0,-18-18 15,-18 53 1,-17 0 0,-1 35-1,-16 54 1,16 16-1,36-69 1,-53 105-16,36-35 31,17-18-15,0-35 0,53-53-1,17 0 1,1-53-1,-36 35-15</inkml:trace>
  <inkml:trace contextRef="#ctx0" brushRef="#br0" timeOffset="5513.15">6244 794 0,'0'-18'0,"0"36"0,0-18 62,-53 53-62,18 17 16,0 18 15,35-70-31,-18 53 16,18-18-1,0-36 1,71-17-1,-18-17 1,-1-1-16</inkml:trace>
  <inkml:trace contextRef="#ctx0" brushRef="#br0" timeOffset="6297.81">6544 864 0,'0'0'0,"18"-17"0,-18-19 15,-18 36 32,0 0-47,1 18 0,-1-18 16,-17 71-1,17 17 1,1 0 0,17-35-1,17-18 1,18-17-1,18-18 1,-35-18 0,-18-52-1,0-1 1,0-17 0,35 17-1,-17 54-15,70-36 16,0 35-1,18 18 1,-35 35 0,17 36 15,-88-18-15,0-36-16,0 72 15,-18-36 1,-17-18-1,0-17 1,17-1 0,0-34-1,18-1-15,0-35 16,0-18 0,71-52-1,17 52 1,53 1-1,-17 70 1,-1 0 0,-105 0-1,35 53 1,-36 53 0,-17-36-1,-52 1 1,16-18-1,19-36-15,-36 36 16,35-35 0,0-18-1,36 0 1</inkml:trace>
  <inkml:trace contextRef="#ctx0" brushRef="#br0" timeOffset="6795.97">8202 741 0,'0'0'0,"0"-18"0,0 1 16,-18 17 15,-34 0-16,-37 17 1,72 1-16,-19-1 16,1 36-1,35-35-15,0 0 16,53 17 0,18-17-1,17 17 1,-35 0-1,0 18 1,-36-53 0,-17 35-16,-17 1 31,-54-19-15,-52 19-1,34-36 1,-16 0-1,69 0 1,19 0 0,17-36-1,-18 1 1</inkml:trace>
  <inkml:trace contextRef="#ctx0" brushRef="#br0" timeOffset="7095.85">6914 423 0,'-35'0'31,"35"-17"-31,-17 17 16,17 17 31,-18-17-32,0 0-15,1 0 0</inkml:trace>
  <inkml:trace contextRef="#ctx0" brushRef="#br0" timeOffset="7362.19">5821 670 0,'17'0'32,"1"0"-32,17 0 0,-17 0 0,53 0 15,52 0 1,-52 0 0,-18 0-1</inkml:trace>
  <inkml:trace contextRef="#ctx0" brushRef="#br0" timeOffset="8279.53">1782 1605 0,'0'0'0,"0"-18"46,17 18-46,1 0 16,17 0-16,71 0 16,17 0 15,-70 0-31,141 0 16,71-17-1,-177 17-15,177 0 16,105 0-1,-52-18 1,158 1 0,106-19-1,-106 19 1,-317 17-16,494-18 16,-160 18-1,160-18 1,-159 1-1,106-1 1,-159 18 0,-318 0-1,300-18 1,-211 1 0,-88 17-1,-107 0 1,-34 0 31,-1 0-47,-35 0 15</inkml:trace>
  <inkml:trace contextRef="#ctx0" brushRef="#br0" timeOffset="9244.98">1923 2011 0,'0'-18'15,"0"1"-15,0-1 16,0 0-16,0 1 16,-18-36-1,-35 53 1,35-18-16,-52 18 16,-54 35-1,1 54 1,35 16-1,0 36 1,70-17 0,36 17 15,70-53-15,0-70-1,53-18 1,-35-18-1,0-35-15</inkml:trace>
  <inkml:trace contextRef="#ctx0" brushRef="#br0" timeOffset="9981.98">2081 2311 0,'0'0'16,"18"-53"-16,-18 35 0,0 0 16,-18 18-1,-17 0 1,17 18-16,-34 17 15,34 54 1,0-1 15,18-18-15,36-34 0,-19-36-16,36 0 15,0-36 1,-18-17-1,-35 1 1,-17-1 0,-36 0-1,53 17 1,0 19 0,70-1-1,18 18 1,36 0-1,-53 35 1,-36-17-16,0 35 16,-35-35-1,0 52 1,0-17 0,-18 0-1,1-53 16,17-18-31,0 1 16,35-107 0,18 54-1,70-19 1,-34 37 0,34 52-1,-105 0-15,17 17 16,-35 1-16,18 70 15,-36-17 1,-35 34 0,35-52 15,-17-17-15,35-54 15,71-53-16</inkml:trace>
  <inkml:trace contextRef="#ctx0" brushRef="#br0" timeOffset="10261.45">3298 1993 0,'0'0'0,"0"-17"31,-17 34-16,-18 18-15,17 36 16,-35 52 0,35-105-1,1 88 1,-1 0 0,18-53-1,35-36 1,36-17-1,35-70 1,-89 52-16</inkml:trace>
  <inkml:trace contextRef="#ctx0" brushRef="#br0" timeOffset="10480.46">3087 2293 0,'17'0'31,"1"0"-31,0 0 16,52-18 0,-52 1-16,52-1 15,-34 18-15,70-35 16,-36 17-1</inkml:trace>
  <inkml:trace contextRef="#ctx0" brushRef="#br0" timeOffset="10963.36">3528 2275 0,'-18'0'0,"36"0"0,-36-17 16,0-1-16,18 0 15,0 1 1,53-18 0,0 35-1,53 0 1,-35 0-1,17 52 1,-70-34-16,-1 35 16,-17 35-1,-88-17 1,70-36 0,-17-35-1,17 0 1,18-70-1,18-1 1,35 0 0,0 18 15,35 18-15,-35 18-1,-18 17-15,36-18 16</inkml:trace>
  <inkml:trace contextRef="#ctx0" brushRef="#br0" timeOffset="11430.52">4445 2152 0,'-18'0'15,"1"0"1,-1 0-16,-52 18 15,17 17 1,0 53 0,53-70-1,-18 35 1,0 35 0,18-53-1,71-17 1,35-18-1,-18-36 1,-53 19-16,71-54 16,-71 1-1,-35-19 1,-35 37 0,-71 16-1,0 36 1,89 0-16,-71 71 15,52-18 1,36 17 0,0-34 15,106-19-15</inkml:trace>
  <inkml:trace contextRef="#ctx0" brushRef="#br0" timeOffset="11747.8">5098 2046 0,'0'0'0,"0"-18"16,0 1 0,-18 17-16,-17 0 15,-36 35 1,18 36-1,-17 34 1,17-16 0,0 52 15,53-88-15,70-36-1,36-17 1,-18-53-1,36-17 1</inkml:trace>
  <inkml:trace contextRef="#ctx0" brushRef="#br0" timeOffset="12061.2">6297 1887 0,'0'0'16,"-18"0"-16,1 0 0,-18 53 31,17-35-31,-35 52 16,0 54-1,35-36 1,1-53 0,17 1-1,35-36 1,-17 0-16</inkml:trace>
  <inkml:trace contextRef="#ctx0" brushRef="#br0" timeOffset="12728.28">5944 2187 0,'-17'0'0,"34"0"0,-52 0 0,17 0 16,18 18-16,18-1 31,123-17-15,0 0-1,-88 0-15,106-35 16,35-35 0,-88-19-1,-71 1 1,-35 53 0,0 17-1,-53 18 1,-35 106-1,70-35 1,-17 35 0,35-36 15,-35 1-15,35-36-1,0-17 1,0-54 15,17-17-15,36 0-1,53-35 1,-71 71-16,89-19 16,-18 36-1,-36 18 1,-70 35-1,0 17 1,-35-17 0,0 0-1,17-53 17,53 0-1,1-17-31</inkml:trace>
  <inkml:trace contextRef="#ctx0" brushRef="#br0" timeOffset="13111.6">7197 2187 0,'17'0'16,"1"0"-16,0 0 15,-1 0-15,71-17 16,-35-1 0,-17-35 15,-36 18-15,-18 35-1,-53 0 1,1 35-1,17 53 1,35-17 0,18-1-1,18-17 1,88-53 0,-89 0-16,72-17 15,34-36 1,-70 17-1</inkml:trace>
  <inkml:trace contextRef="#ctx0" brushRef="#br0" timeOffset="17045.02">8484 1887 0,'0'0'0,"0"18"32,18-18-1,17 0-16,18-18-15,35-35 16,18-17 0,-88 52-1,17-35 1,-35-17 0,-35 70-1,-106 17 1,35 36-1,0 53 1,88 0 0,18-18-1,36-53 1,34-35 0,18 0-1,-35 0 1,-35-17-1,-36 17 1,-88 0 0,18 35-1,0 36 17,53-1-17,35 36 1,0-35-1,70-71 1,36 0 0,0-18-1,18-35 1,-89 35-16,18-17 16,-18 17-16,71-52 15,-36-1 1,19 18-1,-37 36 1,-34 17 0,-18 53 15,0-18-31,-18 18 16,-17 17-1,0-17 1,17-17-1,18-54 17,18 0-17,17 1-15,0-36 16,36-18 0,17 1-1,-52 34 1,-36 19-1,0 52 17,-18 18-17,0-35 1,-17 35 0,17 17-1,18-17 1,0-35-16,53-1 15,18-17 1,35-17 0,35-36-1,-35 0 1,-18-18 0,-71 36-16,-17-18 15,0-17 1,-17 52-1,-36 18 1,0 53 0,18 17-1,35-34 1,0 52 0,0-35-1,88 0 1,-18-53-1,54 0 1,-1-36 0,-87 36-16,34-70 15,36-18 1,-53 17 0,0 1-1,-36 70 1,1 0-1,-18 52 1,0-16 0,0-19 15,18-34 0,-18-1-15,17-17-1,-17 17 1,0-17 0,-17 35 15,-19 35-15,19-17-16,-18 35 15,17 35 1,0 0-1,18-53 1,18 1 0,52-19 15,36-17-15,-17-53-1,-19 18 1,1-53-1,-36 35 1,0-18 0,-35 54-1,-53 70 17,36 0-17,-1 17 1,18-17-1,35-18 1,-17-35-16,52 0 16,1 0-1,17-35 17,-17-18-17,-54 36-15,19-36 16,-36 17-16,35-17 15,-35 18 1,0 18 0,0 34-1,-53 54 1,53-54-16,-35 36 16,35 35-1,0-35 1,35-35-1,53-18 1,-17-18 0,35-52-1,-1-36 17,-69 0-17,-1-70 1,-17 52-1,-1 18 1,-17 89-16,-17 34 31,17 1-31,-36 35 16,1 88 0,0 18-1,17-71 1,18 18-1,0-36 1,71-34 0,-1-36 15,-17 0-15,35-53-1,-17 0 1,17-71-1,-53 89 1,-35 0 0,0 88 15,-35 17-15,35-52-16,-17 0 0,-1 17 15,18 35 1,18-34-1,34-36 1,37 0 0,-19-36-1,-35 36 1,54-70 0,-19-18-1,-17 35 1,-18 0-1,-52 71 17,-1 17-17,-35 53 1,53-17 0,0-36-1,0 0 1,18-35-16,35 0 15,17 0 1,-17-53 0,-35 0 15,-18-17-15,0-1-1,0 36 1,-53 17-1,35 18 1,54 0 15,34 0-15,1 0 0,-54 0-16,54 0 15,-18 0 1,-18 36-1,-17 16 1,-18 1 0,0 18-1,0-18 17,-18 0-17,0-36 1,1-17 15,17-35-15,0 0-1,0 17-15,88-52 16,0-19 0,53-16-1,-35 52 1,0 53-1,-18 70 1,-88-17 0,0 35 15,0-17-15,-35-18-1,17-18 1,1-35-1,-1 0 1,18-53 15,35 36-31</inkml:trace>
  <inkml:trace contextRef="#ctx0" brushRef="#br0" timeOffset="17512.62">13811 1958 0,'0'0'0,"0"-18"0,0-17 16,0 17-1,-17 18 1,-1 0 0,-17 0-1,-36 36 1,53-1-1,1 0 1,17 0 0,53-17-1,17 0 1,1-1 0,-1 1-1,-52 17 1,-18-17-1,-18 17 1,-70-17 0,-18-1-1,18-17 1,35 0 15,18 0-15,17 0-1,18-17 1,0-18 0</inkml:trace>
  <inkml:trace contextRef="#ctx0" brushRef="#br0" timeOffset="17792.47">12718 1376 0,'0'0'0,"0"-18"16,-18 18-1,0 0 32,1 0-31</inkml:trace>
  <inkml:trace contextRef="#ctx0" brushRef="#br0" timeOffset="18061.25">11571 1746 0,'18'0'16,"17"0"-16,0 0 15,1 0-15,52-17 16,35-1 0,-52 0-1,-89 18 17</inkml:trace>
  <inkml:trace contextRef="#ctx0" brushRef="#br0" timeOffset="21443.45">14799 2011 0,'-18'17'16,"36"-34"30,17-1-46,-17 1 0,17-1 16,53-35-16,18-35 16,-18-53-1,-70 105 1,0-34-16,-18 35 16,0-89-1,-18 89 1,-52 17-1,17 18 1,-36 88 0,19 71-1,-18 70 1,35 54 0,0-36-1,-18 105 1,36-87-1,-36 123 1,71-176 0,0-124-1,36-70 17,52-36-17,18-70 1,88-89-1,-141 124-15,105-141 16,-52-53 0,-141 0-1,-88 71 1,-72 35 0,37 88-1,52 35 1,71 18-1,105-35 17,-52 17-17,52-17 1,-34 18-16,122-72 16,-105 72-16,177-142 15,-89 36 1,-18-36-1,-88 71 1,-35 17 0,-17 71 15,-1 0-31,1 71 16,-54 87-1,18 19 1,18-54-1,17-35 1,18-52 0,53-36 15,-35-18-15</inkml:trace>
  <inkml:trace contextRef="#ctx0" brushRef="#br0" timeOffset="21893.27">15787 1782 0,'-18'0'16,"1"0"0,-1 17-16,18 1 0,-35 17 15,17-17-15,-35 52 16,35-52-16,1 70 15,17 0 1,0-35 0,17-35-1,54-18 17,-36 0-32,18-18 15,-35 1-15,88-54 16,-36 0-1,-70-52 1,0 52 0,-88 36-1,53 35-15,-36 18 16,-35 52 0,36 19-1,34-19 1,36 1-1,18-54 1,0-17-16,35 0 16</inkml:trace>
  <inkml:trace contextRef="#ctx0" brushRef="#br0" timeOffset="22493.96">16263 1870 0,'0'-18'0,"18"18"16,-36 18-16,18-36 31,-35 53-15,-1 54 0,36-72-16,-17 18 15,-1 54 1,18-72-1,18-17 1,35-17 0,17-36-1,19-18 17,-54 1-17,0 52 1,-35 89 15,0-1-15,0 1-1,0-54-15,35 1 16,-17-18-16,53 18 16,34-36-1,-34-17 1,-1-54-1,-52 1 1,-18 71-16,0-107 16,-35 89-1,-18 17 1,0 18 15,35 53-15,18 0-1,36-35 1</inkml:trace>
  <inkml:trace contextRef="#ctx0" brushRef="#br0" timeOffset="23010.34">17851 1782 0,'0'0'0,"-18"0"0,0 0 0,18-18 16,-17 18-16,-1-18 16,-17 18-1,-18 0 1,-18 71-1,18-1 1,18 36 0,35-53-1,0-18 1,18-17-16,35-18 16,35 0-1,0-35 1,0-36-1,-53-17 1,-35 17 0,0 36-16,-35-35 31,-53 17-15,0 53-1,53 0 1,35 53-1,88-36 1,18-17 0</inkml:trace>
  <inkml:trace contextRef="#ctx0" brushRef="#br0" timeOffset="23512.12">18521 1605 0,'17'-18'0,"-34"36"0,34-53 16,-17 17-16,0-17 15,-70 35 1,-36 18 0,36 34-1,-19 90 1,19 34 15,-1 18-15,36-18-1,-18 89 1,18 35 0,-1-53-1,36-88 1,0-107-16,-17 19 16,-1-18-1,-52-71 1,17-35-1,-53-88 1,0-53 0,35 0-1,71 18 17,0 88-17,71-18 1,17 53-1,-70 35-15,105-52 16,-87 52-16</inkml:trace>
  <inkml:trace contextRef="#ctx0" brushRef="#br0" timeOffset="23827.33">19579 1464 0,'0'-18'0,"0"36"0,-17-36 16,-1 18 0,-35 18-1,35 17-15,-35 53 16,-17 89-1,35-71 1,-1 17 0,19-70-1,34-53 17,36-35-17</inkml:trace>
  <inkml:trace contextRef="#ctx0" brushRef="#br0" timeOffset="24544.92">19826 1464 0,'0'0'0,"-35"18"16,17-1-16,-35 71 31,18 18-16,35-70-15,-35 69 16,-1 1 0,36-35-1,0-89 32,0 1-47,36-36 16,-19 35-16,36-53 15,18 19 1,-36 34 0,-17 18-1,-18 53 1,0 35 15,17-35-15,36 0-1,0-36 1,35-17 0,36-17-1,17-36 1,-35-35 0,-53 0-1,-36-1 1,-17 72-1,-70 17 1,-1 53 0,54-18-16,-36 71 15,53-36 17,17 1-17,54-54 1,52 1-1,-87-18-15,52 0 16,71-53 0,-89 0-1,-35-35 1</inkml:trace>
  <inkml:trace contextRef="#ctx0" brushRef="#br0" timeOffset="24843.32">19121 1746 0,'-18'0'0,"36"0"0,-36 18 15,36-18 1,105 0-1,106 0 1,-35-18 0,18 1-1,-124-1 1,-70 18-16,-71 0 31,18 0-31</inkml:trace>
  <inkml:trace contextRef="#ctx0" brushRef="#br0" timeOffset="25613.11">6914 2752 0,'18'-36'16,"-18"54"15,0 0-31,-18 35 15,1-18-15,-1 35 16,18-17-16,-53 106 16,18-35-1,-18 17 1,35-53 0,18-106 15,0-17-16,0 17-15</inkml:trace>
  <inkml:trace contextRef="#ctx0" brushRef="#br0" timeOffset="25993.96">6720 2946 0,'-17'0'0,"34"0"0,-52-18 15,35 0-15,0 1 16,53-19 0,88 1-1,-88 35-15,35-17 16,-35 17-16,106 0 16,-89 52-1,-70 37 1,-88-1-1,-123 0 1,-1-35 0,88-35-1,107-18 1,123-18 31,0 0-32,-54 18-15</inkml:trace>
  <inkml:trace contextRef="#ctx0" brushRef="#br0" timeOffset="26443.28">7161 3228 0,'0'0'0,"-17"0"0,-1 0 16,18-35 0,18-1-1,52 1 1,-52 17 0,35 18-1,35 0 1,-70 0-16,70 53 15,-70 0 1,-18 53 0,-36-35-1,-17-36 1,18-17 0,35-54-1,0-17 1,0-35-1,53 18 1,-18 17 0,71 17-1,-35 36 17,-54 0-32</inkml:trace>
  <inkml:trace contextRef="#ctx0" brushRef="#br0" timeOffset="26827.11">8008 3087 0,'0'0'0,"-18"0"15,-52 17 1,-18 72 0,17-1-1,36-18 1,35-34-16,0 34 15,35-52 1,89-18 0,-36-18-1,35-70 1,-52 17 15,-36-52-15,-70 35-1,-36 70 1,-52 18 0,52 35-1,1 36 1,70-53-16,0 35 16,0-36-16</inkml:trace>
  <inkml:trace contextRef="#ctx0" brushRef="#br0" timeOffset="27527.88">8749 3140 0,'0'-18'0,"0"36"0,0-54 16,-18 36-16,1 0 0,-54 0 31,-70 0-16,123 18-15,-70 35 16,35 35 0,36 0-1,17-70 1,70 0 0,1-36-1,52-35 1,-17-35-1,-53 35 1,-35 18 0,-1 17-1,-17 36 17,0-1-17,0 36 1,0-35-16,0 88 15,0 52 1,0 54 0,0-18-1,-17 124 1,-19 52 0,19-158-1,-36-18 1,-18-106-1,-17-88 1,-53-88 0,-53-71-1,35-70 1,106-53 15,53 70-15,124-35-1,-19 88 1,125-70 0,-19 105-1</inkml:trace>
  <inkml:trace contextRef="#ctx0" brushRef="#br0" timeOffset="28009.7">8872 3193 0,'0'-18'16,"0"36"-16,0-54 0,0 19 0,0-1 15,18 0-15,17-17 16,53 0-1,-35 35 1,36 0 0,-37 88-1,-34 0 1,-18-52-16,0 52 16,0-53-16,-53 18 15,18-35 1,17-36-1,18-35 1,0-35 0,18-18-1,35 18 1,0 70 15,17 1-15,19 17-1,-54 35 1,0 0-16</inkml:trace>
  <inkml:trace contextRef="#ctx0" brushRef="#br0" timeOffset="29543.06">9790 3316 0,'0'0'16,"17"-18"-16,1 1 0,52-36 15,-17-18 1,-17 1 0,-36 17-1,-36 18 1,-52 35 15,-35 35-15,-18 53-1,88 0 1,17 36 0,36-71-1,36-18 1,69-35 0,19-35-1,-1-54 1,-52 19-1,0-54 1,-71 72 0,0 16-1,-36 54 1,1 35 0,17 53 15,18-18-16,18 0 1,88-53 0,17-35-1,1-35 1,-36-18 0,0-53-1,-53 36 1,-35-36-1,0 124 32,0 17-47,0 35 16,-17-34 0,-1 34-1,-17 36 1,35-88-1,0-36 17,0-17-17,0 17-15,17-52 16,19-1 0,-19 36-16,54-53 15,0 70 1,-1 0-1,-17 54 1,-18 34 0,-17 18-1,0-52-15,-18 16 16,0 1 15,0-70 0,0-1-15,0 0-16,17-34 16,36-54-1,18 35 1,52 1 0,-17 34-1,-35 36 1,-54 0-16,18 71 15,-35-1 1,0 19 0,0-1-1,0-35 1,18-36 15,70-17-15,36-17-1,-1-71 1,-35 17 0,18-52-1,-70 34 1,-54 54 0,-70 35-1,-1 35 1,37 36-1,52-18 1,52 0 0,37 0-1,-36 0 1,-36-18 15,-87-18 0,52-17-31,-35 18 16,35-18 0,71 0 15</inkml:trace>
  <inkml:trace contextRef="#ctx0" brushRef="#br0" timeOffset="29707.76">12294 3298 0,'-17'0'31,"-1"0"0</inkml:trace>
  <inkml:trace contextRef="#ctx0" brushRef="#br0" timeOffset="76136.17">1182 4762 0,'17'0'0,"1"0"31</inkml:trace>
  <inkml:trace contextRef="#ctx0" brushRef="#br0" timeOffset="77170.42">1270 4833 0,'0'-18'16,"0"1"-1,0-1-15,0 0 16,0-17-16,0 18 31,0-1-15,-18 0-1,-35 18 1,1 18 0,-19 52-1,36 1 1,-18 35 0,53-88-16,0 17 15,0-18-15,0 36 16,17-53-1,36 0 1,0-53 0,0 1 15,0-19-15,-18-53-1,1 72 1,-19 34-1,-17 36 17,0 17-17,0-18-15,0 72 16,18-19 0,35 18-1,0-52 1,35-36-1,0-18 1,-53 0-16,71-52 16,-53-18 15,-18-1-15,-35-52-1,0 53 1,-17 53-16,-36-71 15,18 88-15,-54-52 16,-87 35 0,35 35-1,0 53 1,0 52 0,52 19-1,54-89-15,-18 124 16,36 70-1,17-88 1,53 0 0,52-70 15,1-53-15,53-18-1,-53-36 1,35-34-1,-71 17 1,1-18 0,-36 18-1,-17 36-15,-18-19 0</inkml:trace>
  <inkml:trace contextRef="#ctx0" brushRef="#br0" timeOffset="77469.53">2046 4445 0,'0'0'16,"0"-18"-16,0 36 31,0 17-15,0 1-16,0 34 15,0 36 1,0 0 0,-18 0-1,18-53 1,-17-18 0,17-53 15</inkml:trace>
  <inkml:trace contextRef="#ctx0" brushRef="#br0" timeOffset="78086.5">2046 4551 0,'0'-18'15,"0"36"-15,-18-36 0,1 1 16,17-1-1,0 0-15,0 1 16,53-1 0,35 0-1,18 18 1,-36 53 0,-34 0-1,-36 0 1,-89 18-1,19-36 1,52-17 0,-35-18-16,36 0 31,34 0 0,1 0-15,0-18-16,34 18 15,-34 0-15,53 0 16,35 35 0,-36 0-1,-70 54 1,-35-36 0,-89 35-1,-17-18 1,53-34-1,17-36 1,36 0 0,18 0 15,17-18-15,35-35-1,0 35-15</inkml:trace>
  <inkml:trace contextRef="#ctx0" brushRef="#br0" timeOffset="78536.92">2663 4904 0,'0'-18'0,"18"18"0,0-18 16,-18 1 0,35-1-16,-17 0 15,35-17 1,-18-18 0,-18 36-1,-17-1 1,-17 18-1,-1 0-15,-70 18 16,35 34 0,0 54-1,18-35 1,35-1 0,35-52-1,36 0 1,35-18-1,-1-71 1,-16 1 0,-19 17-1</inkml:trace>
  <inkml:trace contextRef="#ctx0" brushRef="#br0" timeOffset="79536.82">3228 4498 0,'0'-18'0,"0"36"0,0-53 15,-18 35-15,1-18 16,-19 18 0,1 53-1,35 0 1,0-18-16,0 71 16,0 88-1,-18 0 1,-34 106-1,-1-53 1,-36 194 0,19-106 15,52-123-15,18-18-1,0-124 1,0-52-16,53-18 15,-35 0-15,35-53 16,53-71 0,17-105-1,-35 53 1,-17-107 0,-71 72-1,-53-89 1,-35 159-1,-18 35 1,0 88 0,71 18 15,17 0-15,89-53 15,-18-17-16,-36 52-15,54-88 16,-1 1 0,18-19-1,-70 54 1,-18 34 0,-18 36 15,1 18-31,-1 35 15,1 35 1,17-70 0,0 70-16,0-18 31,35-34-15,35-36-1,1-18 1,-1-52-1,-17-19 1,-35 1 0,-18 35-1,-88 18 1,0 35 0,17 0-1,53 53 1,18-18-1,36-17 1,52-18 0,-35 0-1</inkml:trace>
  <inkml:trace contextRef="#ctx0" brushRef="#br0" timeOffset="79969.53">3687 4833 0,'0'0'0,"-18"0"16,18-18-16,0 1 0,0-1 15,0 0-15,0-17 16,70 0 0,19 17-1,-19 18 1,1 18-1,-36 52 1,-35 19 0,0-54-1,0 18 1,-35 17 0,17-70-1,0 0 1,18-52-1,0-1 1,0 35-16,18-88 16,35 53-1,18 18 1,-19 17 0,19 18-1,-53 0 1</inkml:trace>
  <inkml:trace contextRef="#ctx0" brushRef="#br0" timeOffset="80287.22">4251 4868 0,'18'0'0,"-36"0"0,53 0 16,-17 0-1,0-17-15,17-19 16,18-17-1,-36 18 1,-17 0 0,-17 35-1,-71 18 1,35 52 0,35 18-1,18 1 1,0-37-1,71-52 1,-54 0-16,36 0 16,-35 0-1,52-17-15</inkml:trace>
  <inkml:trace contextRef="#ctx0" brushRef="#br0" timeOffset="81037.8">5045 4692 0,'17'0'0,"-34"0"0,52 0 0,-17-18 16,35-17 0,-36 17-16,18-35 15,-17 1 1,-18 34-16,0-53 16,-18 36-1,-87 35 1,16 18-1,-34 35 1,70 17 0,53-52-1,0 35-15,88 17 32,0-34-17,18 34 1,-35 1-1,-71-1 1,0-52-16,-53 35 16,-53 0-1,-53-53 1,53 0 0,1-36-1,87-34 1,18-36-1,71 35 1,17 36 0,35 35-1</inkml:trace>
  <inkml:trace contextRef="#ctx0" brushRef="#br0" timeOffset="82287.34">5362 4674 0,'-17'0'32,"17"18"-17,-18 0-15,18-1 0,-18 36 16,1 35-1,-1 1 1,18-72 0,0 18-16,0-17 0,18 0 31,35-18-15,35-36-1,18-34 1,-53-1-1,35-52 1,-71 70 0,1 35-1,-53 36 17,17 0-32,0 52 15,-17 18 1,35-70-16,0 70 15,35-53 1,36-35 0,35-17-1,-18-18 1,0-71 15,-70 88-31,17-88 16,0 36-1,-35 17 1,0 88 15,0-17-31,-17-1 0,17 19 16,-18-1-16,0 35 16,18 19-1,18-36 1,35-18-1,35-35 1,-35 0 0,-18-18-16,36-70 15,-18-18 17,17-35-17,1 0 1,-53 70-1,-18 18 1,0 36-16,-71 70 31,53-18-31,1 36 16,-18 17 0,35 35-1,0-35 1,0-70-16,52 70 15,37-52 1,-1-36 0,18-18 15,-18-35-15,-18-35-1,-52 52-15,17-34 16,-35 35-1,-17 35 1,-71 17 0,70 36-1,0 53 1,18-18 0,53-17-1,35-71 1,-35 0-1,35-18 1,1-52 0,-1-36-1</inkml:trace>
  <inkml:trace contextRef="#ctx0" brushRef="#br0" timeOffset="82519.92">6720 4498 0,'36'0'15,"-72"0"-15,107-18 0,-53 1 0,17 17 0,35-18 16,-52 0 0</inkml:trace>
  <inkml:trace contextRef="#ctx0" brushRef="#br0" timeOffset="82763.3">5874 4251 0,'-18'0'0,"36"0"0,-54 0 0,19 0 16,-1-18-1,1 18 48</inkml:trace>
  <inkml:trace contextRef="#ctx0" brushRef="#br0" timeOffset="84186.29">1235 6773 0,'-18'0'0,"18"-17"63,18-1-63,-1 0 15,1 18-15,0-70 16,-18 17-1,-36 35 1,-34 18 0,-1 36-1,18 34 1,36 1 15,17-54-31,-18 36 16,18-17-1,53-36 17,18-36-17,-54 19-15,18-19 16,-17 1-16,0-36 16,-1 19-1,-17 34 1,0 71 15,0 0-15,0-18-16,0-17 15,18 52-15,35-17 32,17-53-17,1 0 1,52-35-1,-17-36 1,-88 36-16,70-88 16,-88-1-1,-53-17 1,-53 53 0,-52 17-1,-160 71 1,142 71-1,17 70 1,18 88 0,106-52-1,52 34 17,54-87-17,70-1 1,35-70-1,-35-71 1,89-52 0,-89-18-1,-18-36 1,-105 89-16</inkml:trace>
  <inkml:trace contextRef="#ctx0" brushRef="#br0" timeOffset="85899.92">2258 6262 0,'0'0'0,"-18"0"62</inkml:trace>
  <inkml:trace contextRef="#ctx0" brushRef="#br0" timeOffset="86355.83">2240 6262 0,'0'17'79,"0"1"-64,0 0-15,0 17 0,0 71 16,0 53-1,0-54 1,0-16 0,-18-72-16,18 1 15,0-36 32,0-17-31,0-18-1</inkml:trace>
  <inkml:trace contextRef="#ctx0" brushRef="#br0" timeOffset="86935.99">2134 6368 0,'0'0'15,"0"-18"-15,0 0 16,0 1-16,0-1 15,36 0 1,-19 18-16,107-35 16,-18 35-1,-1 18 1,-69 35 15,-89 70-15,-53-52-1,0-1 1,53-52 0,35 0-1,36-54 1,70 1 0,53 0-1,-17 35 1,17 0-1,-53 88 1,-88-18 0,0-34-1,-70 52-15,-71 0 32,-1-53-17,54-35 1,0 0-1,35-35 1,18 18 0,35-36-1,53 17 1,35 19 0</inkml:trace>
  <inkml:trace contextRef="#ctx0" brushRef="#br0" timeOffset="87321.44">2910 6773 0,'0'0'0,"18"0"31,0-17-31,-1-1 16,19-17-1,-19 17-15,1-52 16,17-1 0,-35 18-1,-17 53 1,-54 18 0,0 88-1,36-18 1,35 0-1,0-17 1,35-36 0,54-35-1,-72 0 1,54 0 0,35-71-1</inkml:trace>
  <inkml:trace contextRef="#ctx0" brushRef="#br0" timeOffset="88334.87">3563 6191 0,'-18'0'16,"36"0"-16,-53 0 0,17 0 0,0 0 15,1 0-15,-18 71 16,35-54-16,0 54 15,0-36-15,-36 177 16,1-53 0,-36 70-1,36 0 1,-18 106 15,18-17-15,0-36-1,35-105 1,0-89 0,35-71-1,36-34 1,105-160 0,-17-34-1,-89 34 1,-52-70-1,-53 53 1,-107-35 0,107 194-1,-88-71-15,-18 35 32,70 54-17,53 17 1,71-36 15,-17 36-31,-19-17 0,54-18 16,-18 17-16,70-35 15,18-53 1,-70 36 0,-36-19-1,-35 54 1,0 17-1,-17 18 1,-19 71 0,36-18-1,0 53 17,0-36-17,53-17 1,-35-53-16,70 0 15,-35 0 1,35-53 0,-70 0-1,-1-35 1,-17-35 0,-70 35-1,17 88 1,-18 0-1,1 70 1,52 1 0,18 17-1,0-71-15,0 19 32,88-36-17,-35 0-15</inkml:trace>
  <inkml:trace contextRef="#ctx0" brushRef="#br0" timeOffset="88785.65">4110 6562 0,'0'-18'16,"0"36"-16,0-54 0,0 1 15,17 0 1,1 35-16,17 0 16,-17-18-16,35 18 15,18 35 1,-36 18 15,-18 36-15,-17-1-1,-35-18 1,18-52 0,17-53 15,0-1-15,0 19-16,35-71 15,0 17 1,36 18-1,-36 35 1,18 18 0,-18 0-1</inkml:trace>
  <inkml:trace contextRef="#ctx0" brushRef="#br0" timeOffset="89155.37">4762 6632 0,'18'0'16,"0"0"-16,-1 0 0,-17-17 0,36-1 15,17-35 1,-53-18 0,0 19-1,0 16 1,-36 36-1,-34 36 1,17 34 0,18 18-1,35-17 1,0 17 15,52-53-15,-34-35-16,17 0 15,36 0 1,-18-17 0,0-19-1</inkml:trace>
  <inkml:trace contextRef="#ctx0" brushRef="#br0" timeOffset="89337.12">5009 6685 0</inkml:trace>
  <inkml:trace contextRef="#ctx0" brushRef="#br0" timeOffset="92136.44">5256 6121 0,'-17'0'16,"34"0"-16,-52 17 0,17-17 15,36 0 17,17 0-32,71 0 15,106-17 1,-53-1 0,-18 18 15,-124 0-31,1 0 15,-53 0 1,-53 18 0</inkml:trace>
  <inkml:trace contextRef="#ctx0" brushRef="#br0" timeOffset="92402.09">5574 6138 0,'-18'0'0,"18"18"31,-17 0-31,-19 52 16,19 18-1,-1-52-15,0 69 16,1-52 0,-36 36-1,18 16 1,35-52-1,17-70 17,1 17-32</inkml:trace>
  <inkml:trace contextRef="#ctx0" brushRef="#br0" timeOffset="92768.5">5680 6544 0,'17'0'16,"1"-18"-16,0 18 15,-1-17-15,71-36 16,-17 0 0,-18 18 15,-53 17-16,-53 18 1,-53 71 0,36-1-1,17 36 1,35-53 0,18-36-16,0 36 15,53-35 1,18-18-1,17-18 1,-18-17 0</inkml:trace>
  <inkml:trace contextRef="#ctx0" brushRef="#br0" timeOffset="93134.68">6350 6368 0,'0'0'0,"-106"35"31,89-17-15,-54 34-1,53-34-15,-17 35 16,35-18 0,53 1-1,18-36 1,-1 35-1,-35 0 1,-35-17 0,-53 17-1,-17-17 1,-1-1 15,18-17-15,53-35 15,53-18-31</inkml:trace>
  <inkml:trace contextRef="#ctx0" brushRef="#br0" timeOffset="93451.06">6826 6121 0,'0'0'16,"0"-18"-16,-17 18 16,-19 35-1,19-17-15,-1 17 16,0-17 0,-35 123-1,18-35 1,18 17-1,17-35 1,0-52 0,70-36-1,-17 0 1,35-71 0,-70 54-16</inkml:trace>
  <inkml:trace contextRef="#ctx0" brushRef="#br0" timeOffset="93668.71">6632 6350 0,'0'0'0,"35"-18"31,-17 18-31,70-17 31,-52 17-31,105-36 16,-71 19 0,-17-1-1</inkml:trace>
  <inkml:trace contextRef="#ctx0" brushRef="#br0" timeOffset="94867.49">952 8520 0,'36'-18'47,"-36"0"-47,53-17 16,-36 0 0,1-36-1,-18 36 1,0 17-16,-71 1 15,1 17 1,17 35 0,-18 53-1,54-35 1,17-35-16,0 35 31,0-36-15,70-17-1,-17-35 1,0-18 0,18-18-1,-54 1 1,-17 35 0,0 17-1,0 89 16,0-54-31,0 18 16,18 71 0,35-70-1,35-36 1,-17 0 15,17-53-15,18-36-1,-71-34 1,-35-18 0,-53 17-1,-70 36 1,-19 53 0,1 35-1,88 18-15,-158 105 16,52 36-1,53 88 1,106-71 0,71 18-1,52-106 1,1-70 0,-89-18-1,124-35 1,-36-36-1,36-17-15</inkml:trace>
  <inkml:trace contextRef="#ctx0" brushRef="#br0" timeOffset="95119.15">1993 7955 0,'0'18'0,"0"-36"0,-17 89 16,17-36 0,-18 0-16,0 89 0,1-18 15,-1-1 1,18-52 15,0-35-15,35-53-1</inkml:trace>
  <inkml:trace contextRef="#ctx0" brushRef="#br0" timeOffset="95667.78">1993 7990 0,'-17'-17'0,"34"34"0,-34-52 16,17 17-16,0 1 0,35-18 15,18 17 1,53 18 0,-36 0-1,1 53 1,-71 35 0,-36-70-1,-87 105 1,17-52-1,18-18 1,53-53 0,35-18-1,53-17 1,-36 17-16,89 0 16,-18 1-1,53 52 1,-52 18-1,-72-35-15,18 52 16,-35-52-16,-17 52 16,-107 19-1,18-37 1,-35-16 15,53-36-15,35 0-1,36 0-15,17-18 16,0 0-16,0-17 16,70 0-1,-17 17-15</inkml:trace>
  <inkml:trace contextRef="#ctx0" brushRef="#br0" timeOffset="96051.69">2558 8431 0,'17'0'16,"1"-17"-1,0 17-15,-1-18 16,54-52-1,-18 17 1,-53 17 0,-18 36-1,-53 0 1,-17 89 0,35-19-1,36 18 1,17-52-1,0-19-15,35 1 16,36-18 0,-54 0-16,124-18 15,-70-17 1</inkml:trace>
  <inkml:trace contextRef="#ctx0" brushRef="#br0" timeOffset="96984.34">3175 7902 0,'0'0'0,"-18"0"0,1 0 16,-1 35 0,-17 71-1,0 18 1,35-71-16,-53 123 15,0-35 1,-18 89 0,18-36-1,-35 52 1,17 19 15,71-159-15,0-18-1,53-88 1,36-35 0,-1-36-1,53-70 1,-123 106-16,87-142 16,-87 19-1,-53-36 1,-36 88-1,-52 18 1,-1 88 0,89-18-1,88 0 17,-18 1-17,36-36 1,35 0-1,52-88 1,-70 70 0,-35 1-1,-35 34 1,-53 72 15,17-19-31,0 36 16,1-35-16,-1 88 15,18-53 1,35 17 0,36-70-1,-18 0 1,-18 0 0,18-35-16,-35 17 15,35-35 1,-53-35-1,0 18 1,-36-19 0,-34 54-1,-1 53 1,36 35 0,35 0-1,18 0 1,52-36-1</inkml:trace>
  <inkml:trace contextRef="#ctx0" brushRef="#br0" timeOffset="97401.61">3722 8273 0,'0'0'0,"-18"0"0,18-18 15,0 0 1,0 1-16,0-36 16,53 35-1,35 18 1,0 18 0,-35 35-1,-35 53 1,-18-89-16,0 54 15,-35-18 1,-1-18 0,36-53 31,0 1-47,0-1 15,36-53 1,17-17-1,-18 18 1,35 17 0,-34 35-16</inkml:trace>
  <inkml:trace contextRef="#ctx0" brushRef="#br0" timeOffset="97734.39">4269 8308 0,'0'0'0,"17"0"0,19 0 16,-19 0-16,18-35 15,18-18 1,-35-18 15,-18 18-15,-53 53-1,35 0-15,-17 18 16,18 0-16,-36 70 16,53 0-1,0 0 1,0-17 0,35-54-1,35-17 1,-52 0-16,53-35 15</inkml:trace>
  <inkml:trace contextRef="#ctx0" brushRef="#br0" timeOffset="98317.79">5256 7902 0,'-17'0'0,"34"0"0,-52 0 15,-88 35 1,105 1-16,-35 17 16,-35 88-1,70-35 1,18-71-16,0 71 15,88-36 1,-17-70 0,70 0-1,-17-35 1,17-36 0</inkml:trace>
  <inkml:trace contextRef="#ctx0" brushRef="#br0" timeOffset="98584.3">5962 7708 0,'-18'-17'15,"36"34"-15,-53-52 0,17 35 16,0 0-16,-52 0 16,17 70-1,-18 72 1,18 52-1,1-53 1,16 17 0,36-140-16,0 53 15,18-54 1,88-17 0,0-53-1</inkml:trace>
  <inkml:trace contextRef="#ctx0" brushRef="#br0" timeOffset="99684.37">6262 8043 0,'0'-17'0,"0"34"0,0-52 16,0 17-16,0 1 16,-71-1-1,1 18 1,52 18-16,-70 70 15,17 18 1,36-18 0,35 0-1,0-70 1,88-1 0,-70-17-1,88-35 1,-36-35-1,-17-19 1,-35-16 0,-18 34-1,0 36 1,-18 52 0,-17 89-1,35 18 1,0-54-1,18 1 1,52-36 0,36-35-1,0-70 1,0-1 0,-1-52 15,-69 17-16,-36 53 1,-89 53 0,37 35-1,16 53 1,36 18 0,36-53-1,-1 0 1,-18-53-16,1 18 15,-18-36 32,-18 0-47,1 18 0,-36-35 16,18 35 0,17 0-1,0 35 16,18-17-31,18 17 16,17-35 0,53 18-1,1-18 1,-54 0-16,106-53 16,-17-35-1,-36 0 1,-18-18-1,-70 17 1,0 72 0,-88 34-1,70 36 1,18 53 15,0-18-31,18-35 31,-18 0-15,0-17 0,-35-36-1,-36 17 1,-17-17 0</inkml:trace>
  <inkml:trace contextRef="#ctx0" brushRef="#br0" timeOffset="100833.63">1147 10054 0,'0'0'0,"17"0"16,-17-35 15,0 17-31,0-17 16,0-18 0,-17-35-1,-36 53 1,35 17-16,-17 18 15,-1 18 1,1 34 0,17 54-1,18-35 1,18-18 15,17-53-15,36-18-1,-18-17 1,0-36 0,-18 1-1,-35 17 1,0 18 0,0 52-1,0 71 1,0-17-1,0 0 1,71-54 0,-54 1-16,54-18 15,35-18 1,-18-35 15,18-53-31,-89 1 31,-34-37-15,-1 107-16,-88-35 16,-123 17-1,35 53 1,35 70 0,-17 124-1,88-35 1,88-106-16,0 141 15,70-71 1,54 1 0,17-89-1,53-35 1,-36-53 0,-122 18-1,70 0-15</inkml:trace>
  <inkml:trace contextRef="#ctx0" brushRef="#br0" timeOffset="101084.37">2152 9560 0,'0'0'16,"-18"0"-16,1 0 0,-1 0 15,0 18-15,-17 70 16,-18 53-1,53-35 1,-17 18 0,17-107-16,0 18 15,0-17-15,17-36 47,1 1-47,-1-1 0</inkml:trace>
  <inkml:trace contextRef="#ctx0" brushRef="#br0" timeOffset="101617.69">2028 9701 0,'-17'-35'15,"34"70"-15,-34-88 0,17 18 16,0-18 0,53 18-1,70 35 1,-88 0-16,36 18 15,-36-1-15,18 71 16,-53 1 0,-106-1-1,1-18 1,-19 1 0,89-71-1,0 0 1,87-35 15,90-1-15,-90 19-16,37 17 15,69 0 1,-52 53 0,-88-36-16,0 36 15,-54 18 1,-70-18-1,-70 17 1,53-70 0,87 0-16,-34 0 15,52 0-15,-17 0 16,35-35 15,0 0-15,88-1-1,-35 19-15</inkml:trace>
  <inkml:trace contextRef="#ctx0" brushRef="#br0" timeOffset="101967.78">2540 10054 0,'18'0'0,"-1"0"0,1 0 16,52-17-1,-52-1-15,70-17 16,0-36 0,-70 0-1,-18 19 1,-53 52 0,36 0-1,-36 0 1,35 17-16,-70 71 15,53-17 1,17 17 0,18-35-1,35-18 1,71-35 0,35-53-1,-70 18-15</inkml:trace>
  <inkml:trace contextRef="#ctx0" brushRef="#br0" timeOffset="102900.61">3263 9437 0,'-17'-18'0,"34"36"0,-52-36 0,0 18 16,-1 35-1,19-17 1,-1 53-1,0 105 1,1 36 0,-36 35-1,-18 52 1,1-52 0,-18 106-1,35-106 1,53-176-16,-18 140 15,53-122 1,18-72 0,53-87-1,-18-36 1,53-123 0,-105 158-1,34-123 1,-52 123-16,-18-158 15,-71-53 1,-17 123 0,-71 36-1,53 70 1,71 53 0,35-18-1,71 0 1,35-52-1,-36 17 1,18-53 0,-52 53-1,-19 18-15,-17-18 16,0 18 0,18 17 15,-18 36-16,0 35 1,-18 70 0,18-105-16,0 52 15,0 1 1,53-71 0,35 0-1,-17-35 1,-53 17-16,34-53 15,-52 54-15,0-71 16,-17 17 0,-89 18-1,35 53 1,1 18 0,52-1-1,1 36-15,17-35 16,0 52-1,53-34 1,52-19 0,-69-17-16</inkml:trace>
  <inkml:trace contextRef="#ctx0" brushRef="#br0" timeOffset="103267">3634 9825 0,'0'-18'0,"0"36"0,-18-71 15,18 35-15,0 1 16,18-36 0,-1 53-16,19 0 15,-19 0-15,89 0 16,-53 17 0,17 54 15,-70-1-16,0-17 1,0-35-16,-17 0 16,-1-18-16,1 0 31,17-53-15,0 0-1,0 35-15,35-35 16,18 0-1,35 18 1,-35 35 0</inkml:trace>
  <inkml:trace contextRef="#ctx0" brushRef="#br0" timeOffset="103600.05">4233 9790 0,'0'17'0,"18"-17"31,35-17-15,0-19-1,35-34 1,-53 17 0,-17 35-16,-18-17 15,-71 17 1,-17 54-1,0 52 1,53 0 0,35-70-16,0 70 15,17-18 1,72-52 0,52-36-1,-18-35 1</inkml:trace>
  <inkml:trace contextRef="#ctx0" brushRef="#br0" timeOffset="104082.65">5168 9490 0,'0'-18'16,"0"36"-16,0-54 0,-17 36 0,-1 0 15,0 0 1,-17 71-1,0 52 1,17-17 0,0 0-1,1-88-15,17 17 16</inkml:trace>
  <inkml:trace contextRef="#ctx0" brushRef="#br0" timeOffset="104616.71">4904 9631 0,'0'0'15,"-36"-88"-15,36 70 0,0-35 16,0-35 0,89 17-1,52 18 1,-18 53-1,-88 18-15,124 70 16,-88 0 0,-71 36-1,-36-1 1,-17-70 0,18-17-1,35-125 32,18-16-31,35-1-1,35-18 1,0 54 0,53 34-1,-105 36-15,69 36 16,-69 34-1,-36 71 1,-36-17 0,-17-1-1,18-35 1,18-70-16,34-36 47,1 1-32,-18-1-15</inkml:trace>
  <inkml:trace contextRef="#ctx0" brushRef="#br0" timeOffset="104968.61">5997 9684 0,'18'0'31,"-1"0"-31,19 0 15,-19 0-15,36-36 16,18-34 0,-18-1-1,-53 36 1,0 17 0,-71 18 15,54 0-31,-36 53 15,0 53 1,35 18 0,18-71-1,35-1 1,-17-34-16,17-18 16,1 0-16,34-18 15,-52 1-15,123-71 16</inkml:trace>
  <inkml:trace contextRef="#ctx0" brushRef="#br0" timeOffset="105216.88">6738 9225 0,'0'0'0,"0"-18"0,0 1 0,0-1 0,-18 18 16,-35 53 15,18 53-16,18 0 1,-19 35 0,1 18-1,35-124 1,0-17 0,71-54-1,17-17 1</inkml:trace>
  <inkml:trace contextRef="#ctx0" brushRef="#br0" timeOffset="105666.5">7020 9172 0,'0'0'0,"0"18"31,0 17-31,-17 0 16,-1 18-1,18-35-15,0 105 16,-35 19 0,17-72-1,0 1 1,18-89 15,0-17-15,0 17-16,0-52 15,53-36 1,18 18 0,-1 35-1,19 53 1,-72 0-16,36 70 16,-18 1-1,-35 17 16,0 0-15,-35-53 0,0-17-1,17-18-15</inkml:trace>
  <inkml:trace contextRef="#ctx0" brushRef="#br0" timeOffset="105866.89">6473 9472 0,'-17'0'0,"34"0"0,-52 0 0,18 0 15,-1 0 1,88 0 0,-34 0-1,34-18-15,107 1 31,-124 17-31,0 0 0</inkml:trace>
  <inkml:trace contextRef="#ctx0" brushRef="#br0" timeOffset="106249.73">7338 9419 0,'0'18'31,"0"-1"-16,0 1-15,-53 53 16,18 17 0,35-35-1,0 17 1,17-70-16,36 0 16,35-17-1,1-36 16,-37 0-15,-52-35 0,-17 17-1,-1 53-15,-52 18 16,-1 0 0,18 36-1,53-1 1,18 0-1,52-17 1</inkml:trace>
  <inkml:trace contextRef="#ctx0" brushRef="#br0" timeOffset="106783.87">7937 9490 0,'0'-18'16,"0"0"-16,-17 18 15,-1 0-15,-52-17 16,-19 17 0,1 35-1,18 18 1,52 53 0,18 0-1,18-53 1,70-53-1,-18 0 1,36-71 0,0-17-1,-18-53 1,-35 0 0,-17-18-1,-36 35 16,0 71-15,-53 71 0,17 70-1,19-52-15,-1 122 16,18-17 0,18 1-1,52-37 1,18-52-1,36-53 1,-89 0-16,106-53 16,-70 18-1</inkml:trace>
  <inkml:trace contextRef="#ctx0" brushRef="#br0" timeOffset="108066.12">1411 11624 0,'0'0'16,"18"0"-16,-1 0 0,36 0 15,-35 0 1,17-35-16,0-18 31,-17 0-15,-18-18-1,-18 36 1,-34 35 0,34 0-16,-35 35 15,-18 54 1,54-19-1,-1 1 1,53-71 15,36-18-15,-53 0-16,52-35 16,18-52-1,-52 52 16,-1 0-15,-17 53 0,-18 53-1,17-36-15,-17 54 16,18 35 0,35-53-1,0-53 1,0 0-1,17-53 1,-52 35-16,17-52 16,0-54-1,-35 18 1,-17-35 0,-54 53-1,-158 35 16,52 71-15,-105 105 0,124 54-1,34 87 1,124-105 0,35-36-1,-17-87-15,141 52 16,-1-71-1,54-17 1,-71-52 0,36-37-1,-72 19 1,-52 34-16,-17 19 16</inkml:trace>
  <inkml:trace contextRef="#ctx0" brushRef="#br0" timeOffset="108320.75">2752 11060 0,'0'0'0,"-18"0"0,0 0 15,36-18 1,53 0-1,-36 18-15,88 0 16,-34-17 0,-37 17-1,-69 0 17</inkml:trace>
  <inkml:trace contextRef="#ctx0" brushRef="#br0" timeOffset="108568.15">2999 11024 0,'-18'0'0,"0"18"0,18 0 16,0 17 0,-17 0-16,-1 53 15,18-70-15,-35 105 16,17 19-1,0-54 1,1 0 0,17-53-1,17-35 1,36-35 0</inkml:trace>
  <inkml:trace contextRef="#ctx0" brushRef="#br0" timeOffset="109249.84">3140 11465 0,'17'0'32,"1"0"-32,0 0 15,-1 0-15,36-35 16,0-18-1,18 0 1,-71 36-16,0-19 16,0 19-1,-53 17 1,-35 53 0,35 35-1,17 18 16,36-71-31,0 53 16,0-53 0,71-17-1,17-18 1,53-53 0,18-35-1,-18-18 1,-70-17-1,-71 70 1,-18 35 0,-35 18-1,0 71 1,53-54-16,0 36 16,35 18-1,36-1 16,-36-52-15,-17-1 0,-18 1-1,-106-18 1,36 0 0,34 0-1,36-35 16,18 17-31,0 1 16,-1-1-16</inkml:trace>
  <inkml:trace contextRef="#ctx0" brushRef="#br0" timeOffset="109533.13">4216 10901 0,'0'-18'0,"0"36"0,0-53 0,0 17 16,0 36 15,-18 17-15,-17 88-1,-18 71 1,18-70 0,35-71-16,0 70 15,0-70 1,52-53-1,19 0 1,-36-53 0,18 0-1</inkml:trace>
  <inkml:trace contextRef="#ctx0" brushRef="#br0" timeOffset="109734.47">4022 11165 0,'-18'0'16,"36"0"-1,17 0 1,-17 0-16,70-53 16,0 36-1,0-18 1,-70 35-1</inkml:trace>
  <inkml:trace contextRef="#ctx0" brushRef="#br0" timeOffset="110815.97">988 12682 0,'0'0'0,"0"18"0,17-18 32,1 0-32,17-35 15,-17 35-15,0-53 16,-1 18 0,-17-18-1,0 35 1,-70 18-1,34 18 1,19-1-16,-19 54 16,19 17-1,17-17 1,0-36 0,53-53 15,-18-35 0,-17 36-31,17-36 16,0 0-1,-17 35 1,-18 53 15,0-17-31,18 53 16,17 17-1,18-35 1,0-36 0,52-17-1,1-53 1,-70 36-16,69-71 16,-87-1-1,-18-16 16,-71 16-15,-105-16 0,17 69-1,106 36-15,-123 18 16,-53 123 0,88 0-1,70 106 1,71-88-1,53-53 1,141-18 0,-71-70-1,54-71 1,-54 0 0</inkml:trace>
  <inkml:trace contextRef="#ctx0" brushRef="#br0" timeOffset="111082.57">2099 12400 0,'0'53'31,"0"-35"-31,-18 35 16,1-36-16,-19 71 15,-34 54 1,35-54 0,-1-18-1,36-105 17,18 17-32,17-35 15</inkml:trace>
  <inkml:trace contextRef="#ctx0" brushRef="#br0" timeOffset="111316.06">2134 12400 0,'0'-18'15,"0"36"-15,36-36 16,-36 54 0,0-19-16,0 89 15,0-18 1,-18 1-1,18-1 1,0-35 0,18-53-1,-18-36 1,17 36 0</inkml:trace>
  <inkml:trace contextRef="#ctx0" brushRef="#br0" timeOffset="112169.13">1852 12647 0,'0'0'16,"-18"0"-16,1 0 15,34 0 1,89 0 0,18-18-1,-71 1-15,158-18 16,-140 17-16,141-53 15,-18-35 1,-142 36 0,-52-18-1,-35 35 1,-53 53 0,35 70-1,35 71 16,1-17-15,-36 105 0,18-17-1,-18 70 1,53-194-16,-18 124 16,18 17-1,53-140 1,35-54-1,-17-53 1,-1-52 0,-52 34-16,52-105 15,-52 0 1,-18-53 0,-88 53-1,-53 0 16,35 70-15,71 54 0,35-1-1,88-35 1,35 0 0,54-70-1,-18-1 1,-18 1-1,-88 35 1,-36 70 0,-34 36 15,-1-1-15,0 36-16,18-18 0,-35 36 15,17 35 16,18-36-15,0-17 0,18-53 15,0-17-31</inkml:trace>
  <inkml:trace contextRef="#ctx0" brushRef="#br0" timeOffset="112349.55">2999 12559 0,'-18'0'15,"36"0"17,-1 0-32,36 0 0,18-18 15,-18 1 1</inkml:trace>
  <inkml:trace contextRef="#ctx0" brushRef="#br0" timeOffset="112683.89">3457 12524 0,'18'0'31,"-1"0"-31,19-18 15,34-17 1,-34-1 0,-36 1-1,-18 17 1,0 18-16,-52 18 16,17 35-1,35 35 16,18 0-15,35-17 0,54-36-1,-1-35 1,-70 0-16,105-53 16</inkml:trace>
  <inkml:trace contextRef="#ctx0" brushRef="#br0" timeOffset="113016.09">3933 12471 0,'0'-18'0,"18"0"0,-36 54 0,71-107 16,0 53-1,0 18 1,0 36 0,-35 17-1,-18 35 16,0-35-15,0-36-16,0 36 16,-18-53 15,18-35-15,0 0-1,0 17-15,18-35 16,-18 18-16,35-18 15,36-35 1,-18 35 0</inkml:trace>
  <inkml:trace contextRef="#ctx0" brushRef="#br0" timeOffset="113603.57">5098 12171 0,'0'35'15,"-18"36"1,18-36-16,-35 53 16,-18 18-1,53-35 1,0-54-16,-18 18 16,1-17-1,-1-18 1</inkml:trace>
  <inkml:trace contextRef="#ctx0" brushRef="#br0" timeOffset="114165.1">4657 12435 0,'-36'-17'0,"1"-36"16,106 123-16,-177-228 15,88 122-15,18-17 0,18-17 16,88-18-1,70 0 1,36 70 0,-18 71-1,-88 53 1,-36 70 0,-70-70-1,-18 0 1,-34-53 15,16-53-15,36-18-1,0-53 1,0-52 0,36-18-1,105-88 1,35 140-1,-52 89 1,17 89 0,-71 34-1,-70 53 1,-70-17 0,-19-53-1,37-71 16,52-17-15,52-89 15,-34 54-31,0-19 0</inkml:trace>
  <inkml:trace contextRef="#ctx0" brushRef="#br0" timeOffset="114517.96">6050 12330 0,'0'0'16,"0"17"-16,71-17 47,-54 0-47,1-17 0,53-36 16,-19-18-1,-34 18 16,-18 18-15,-70 35 0,-54 70-1,36 54 1,53-54 0,35 19-1,52-36 1,-34-53-16,88 0 15,17-18 1,1-17 0</inkml:trace>
  <inkml:trace contextRef="#ctx0" brushRef="#br0" timeOffset="114764.91">6862 11924 0,'0'-18'0,"0"1"0,0 52 0,0-88 0,-36 53 32,19 18-32,-19 35 15,-17 88 1,36-88-16,-1 70 16,-17 0-1,35-34 1,17-72-1,36-17 1,18-17 0</inkml:trace>
  <inkml:trace contextRef="#ctx0" brushRef="#br0" timeOffset="115231.34">7091 11889 0,'0'-18'0,"0"36"0,0-54 15,-18 54 17,1 0-32,17-1 0,-36 89 15,36 18 1,-35 34 0,0-70-1,17 1 1,18-72-1,0-52 17,18 17-32,-1-17 15,36-71 1,-35 89-16,35-72 16,17 37-1,1 52 16,-53 70-15,-1 1 0,-17 34-1,-17-52 1,-19 0 0,19-53 15,-1 0-31,18-17 15</inkml:trace>
  <inkml:trace contextRef="#ctx0" brushRef="#br0" timeOffset="115416.29">6421 12224 0,'-18'0'0,"36"0"0,-54 0 0,19 0 0,52 0 31,88 0 1,54-18-17,-36 0-15</inkml:trace>
  <inkml:trace contextRef="#ctx0" brushRef="#br0" timeOffset="115815.16">7391 12153 0,'0'35'31,"-18"-17"-31,0 0 16,18 17-16,-35 18 16,0 17-1,35-52-15,0 17 16,17-17 15,36-18-15,0 0-1,-35-18-15,53-17 16,-1-35 0,-70-19-1,-18 1 1,-34 71-1,-19 17 1,36 0-16,17 35 16,0 0-1,18-17-15,36 35 16,-19-53 0</inkml:trace>
  <inkml:trace contextRef="#ctx0" brushRef="#br0" timeOffset="116364.67">8061 12206 0,'0'-18'0,"0"36"0,0-53 0,0 17 16,-53-17 0,35 35-16,-52 0 15,-1 35 1,36-17-16,-71 88 15,71-18 1,17-18 0,54-17-1,16-53 1,37 0 0,-54 0-16,35-35 15,1-53 1,0-53 15,-54 0-15,1-36-1,0 1 1,-18 123 0,-18 123 15,18-34-31,-35 105 15,35 71 1,0-71 0,0-106-16,35 71 15,35-71 1,54-35 0,35-18-1,-54-35 16,-69 18-31</inkml:trace>
  <inkml:trace contextRef="#ctx0" brushRef="#br0" timeOffset="117668.45">952 13899 0,'0'0'0,"0"-17"16,0-1-1,-35 18-15,18 0 16,-19 0-16,-34 18 16,34-1-1,1 1-15,0 0 0,-18 35 16,18 17 15,35-35-15,53-17-1,17-18 1,1-35 0,17-18-1,-35 0 1,-53-18-1,0 54 1,0 34 15,0 1-31,-18 35 16,18 35 0,0-35-1,71-18 1,-18-35-1,35-17 17,-70 17-32,105-71 15,-52-17 1,-54-18 0,-17 0-1,-70 0 1,-124-17-1,35 105 1,0 71 0,-70 88-1,105 1 1,54-1 0,52 53-1,18-141-15,71 52 31,35-34-31,70-36 32,-17-52-17,70-54 1</inkml:trace>
  <inkml:trace contextRef="#ctx0" brushRef="#br0" timeOffset="118448.39">2170 13600 0,'-18'0'0,"36"0"0,-54 0 0,-17 70 31,53-35-15,0-17-16,-17 70 0,-19 53 31,1-52-15,35 16-1,0-69 1,0-54 15,18-35-15,-1-17-1,19-36 1,-19-53 0,-17 124-16,18-54 15,-18 72 1,0 34 0,0 107-1,18-18 1,-1-18-1,19 18 17,-19-89-32,18 19 15,-17-19 1,0-17 0,-18-17-16</inkml:trace>
  <inkml:trace contextRef="#ctx0" brushRef="#br0" timeOffset="119799.37">2011 14041 0,'17'0'16,"1"0"-16,0 0 0,52 0 15,-17 0-15,71-18 31,87-53-15,-87 1 0,17-18-1,-123 17 1,-1 0 0,-17 54-16,-17-1 15,-54 36 1,53 52-1,-17 72 1,35-1 0,-18-88-16,1 158 15,-1-17 1,18 71 0,0-71-1,0 18 1,18-107-1,52-52 17,-52-53-32,53-17 15,34-89 1,-34 18 0,-18-71-1,-53 35 1,-53-70-1,18 141-15,-89-88 16,-70 0 0,88 88-1,71 36 1,70 17 0,106-36-1,-105 36-15,87-35 16,54-53 15,-54 0-15,18-71-1,-88 53 1,-35-17 0,-18 105-16,0 0 15,-53 1 1,0 52-1,35 71 1,18 0 0,0 17-1,0-17 1,36-53 0,34-35-1,36-18 1,-18-18 15,0-35-15,-52 35-16,17-52 15,-18-1 1,-35 36 0,0 17-1,0 36 1,-18 35-1,18-18-15,0 18 16,0 18 0,18-36-1,52-17 1,-17-18 0,35-53-1,-70 35-15,35-35 16,-18-35-1,-17 17 17,-18 89-1,0 0-31,0 17 16,0-17-16,0 52 15,18-35 1,34 1-1,-16-36 1,17 0 0,17-53-1,-70 17 1</inkml:trace>
  <inkml:trace contextRef="#ctx0" brushRef="#br0" timeOffset="120014.67">3228 13705 0,'-35'0'16,"70"0"-16,-88 18 0,35-18 0,36 0 31,0 0-31,87-53 15,89-17 1,-88 34 0</inkml:trace>
  <inkml:trace contextRef="#ctx0" brushRef="#br0" timeOffset="121997.85">4904 13423 0,'-18'0'0,"36"0"15,-89 0 1,53 0-16,-35 0 16,-17 106-1,70 0 1,-18-71-16,18 89 15,0-89-15,18 35 16,-18-52-16,106 70 16,-18-88-1,53 0 1,-53-53 0,53-35-1,-17-53 1,-36-35 15,-53 35-15,-35 52-1,0 1 1,-35 88 15,17 18-31,18-1 0,-17 36 16,-19 71-1,19 35 1,17-54 0,17 19-1,54-36 1,53-35 0,-19-53-1,36-35 1,1-36-1,-54-17 17,-18-53-17,-52 53 1,-18-1 0,-35 54-1,-36 35 1,-35 71-1,18 35 1,35 35 0,53-71-1,18 1 1,17-54 0,53-17-1,-70 0-15,52-52 16,-52 34-1,35-53 1,0-35 0,-18 18-1,-35 18 1,0 52 0,0 53-1,-35 36 1,35-1-1,0 19 1,71-36 0,-1-53-1,-52 0-15,52 0 16,-34-18-16,52-17 16,35-54-1,-52 1 1,-36 0-1,-53 18 17,-35 70-17,36 0-15,-54 17 16,71 54 0,0 17-1,71-18 1,-18-17-1,-36-35 1,1-18 0,-53-53 15,-18 35-15,35 18-16,-17-17 15,17 17 1,1 35 15,17 0-15,35 1-1,53-19 1,18-17 0,70-35-1,-140 17-15,87-35 16,1-17-1,-36-36 1,-53 36 0,-17-19-1,-36 72 1,-17 17 0,17 70-1,18-17 1,35 35-1,18-17 17,-17 17-17,-36-53 1,-18-17 0,-35-18-1,0 0 1,35 18-16,-52-18 15,-71 17 1</inkml:trace>
  <inkml:trace contextRef="#ctx0" brushRef="#br0" timeOffset="123183.4">1199 15434 0,'0'-18'16,"0"1"0,0-1-16,0 0 0,-17-17 15,-18-35 1,-18 34 0,17 36-1,19 0-15,-36 53 16,35 18 15,-17-18-15,35 17-1,53-70 17,-18-17-17,-17-1-15,35-35 16,17-35-1,-35 35 1,-35 35 0,0 71 15,0-35-31,0 52 16,0 19-1,0-36 1,71-53-1,17 0 17,18-18-17,-71 0-15,89-88 16,-71 18 0,-36-53-1,-34 53 1,-89 17-1,-176 18 1,105 53 0,-17 71-1,-53 105 1,124 18 0,88 36-1,140-107 1,-69-87-16,105 34 15,53-52 17,-35-18-17,-1-36 1,19-34 0</inkml:trace>
  <inkml:trace contextRef="#ctx0" brushRef="#br0" timeOffset="123863.56">2575 15011 0,'-17'0'16,"34"0"-16,-52 0 0,-18 0 16,35 0-16,1 0 0,-54 88 15,1 18 1,34 52 0,19-52-1,17-35 1,0-54-16,0 1 31,17-18-31,36-70 31,-17-19-15,52-122 0,-53 140-1,-17 36-15,17-36 16,-35 54-1,18 70 1,17 88 0,0-35-1,18 17 1,-18-52 0,-17-36-1,-18-53 16</inkml:trace>
  <inkml:trace contextRef="#ctx0" brushRef="#br0" timeOffset="124800.55">2364 15346 0,'-36'0'16,"72"0"-16,-89 0 0,53 35 31,53-35-16,-18 0-15,106 0 16,106-70 0,-71-1-1,71-70 1,-106 53 0,-70-1-1,-71 19 1,-88 17 15,17 53-15,18 71-1,18 34 1,35 107 0,0-18-1,0-123-15,-18 211 16,18-53-1,-17 89 1,17-142 0,17 0-1,19-123 1,-1-53-16,53-35 16,18-35-1,17-72 1,-52 1-1,-53-88 17,-71 70-17,35 124-15,-176-141 16,71 87 0,-19 19-1,125 70 1,52 0 15,36-18-31,52-17 16,18-18-1,71-70 1,-71 17 0,-18-35-1,-105 35 1,-18 35-1,-53 54 17,0 34-17,18 36 1,17 71 0,18-71-16,0 70 15,0 18 1,0-70-1,53-36 1,18-35 0,-36-35-1,0-54 1</inkml:trace>
  <inkml:trace contextRef="#ctx0" brushRef="#br0" timeOffset="124981.28">3669 15152 0,'-35'17'0,"70"-34"0,-70 52 0,35-17 15,35-18 17,71 0-17,-18-36 1,-18 19-16</inkml:trace>
  <inkml:trace contextRef="#ctx0" brushRef="#br0" timeOffset="125681.06">4127 15169 0,'0'0'16,"0"18"-16,0 0 0,-17-18 15,17 17 1,17-34-1,36-36 17,-35 0-17,0 0 1,-54 35 15,19 18-31,-19 18 16,19 53-1,17-1 1,0 36 0,17-18-1,36-70 1,-35-1-16,53-17 16,-1-17-1,-17-36 1,-35 0-1,-18-35 1,17 17 15,-17 54-31,18-54 16,17 53 0,18 18-1,-18 18 1,36 70-1,-53 0 1,-1 1 0,-17-37-1,0-69 17,-17-1-17,17 1 1,0-36-16,0 35 15,0-53-15,0-34 32,53 52-17,70-36 1,-70 54-16</inkml:trace>
  <inkml:trace contextRef="#ctx0" brushRef="#br0" timeOffset="126147.55">5380 14711 0,'0'0'0,"-18"0"0,53 0 32,-17 0-32,88 0 15,88 0 1,-53 0 0,35-35-1,-140 35-15,-1 0 16,-17 0-16,-1-18 15,-52 18 17,-36 0-32</inkml:trace>
  <inkml:trace contextRef="#ctx0" brushRef="#br0" timeOffset="126385.14">5715 14711 0,'-18'17'0,"36"-34"15,-36 52-15,18 36 16,0-18 0,0 52-1,0-16 1,0 52 0,0-124-16,0 54 15,0-1 1,53-70 15</inkml:trace>
  <inkml:trace contextRef="#ctx0" brushRef="#br0" timeOffset="126997.47">6103 15081 0,'0'0'0,"18"0"15,-18-17-15,17-19 16,1 19-16,53-36 16,-19 0-1,-16-18 1,-36 54 0,-18 17-1,-52 35 1,17 18-1,35-18 1,-35 71-16,35-35 31,18 17-15,53-53 0,36-35-1,-54 0-15,71-35 16,52-53-1,1-18 1,-71 35 0,-52-17-1,-72 88 1,-52 0 0,70 18-16,-87 34 15,105 1 1,0 18-1,53-18 17,17-18-17,-52-35-15,17 18 16,-88-18 15,0-18-15,36 18-16,17-53 15,0 0 1</inkml:trace>
  <inkml:trace contextRef="#ctx0" brushRef="#br0" timeOffset="127280.47">7108 14552 0,'18'-18'0,"-36"36"0,54-53 0,-36 17 0,17-17 16,-17 17-1,0 89 1,-35 17 15,-18 53-15,36-35 0,-19 17-1,36-52 1,18-36-1,52-35 1,-17-35 0,0 0-1</inkml:trace>
  <inkml:trace contextRef="#ctx0" brushRef="#br0" timeOffset="127497.44">7038 14728 0,'-18'0'0,"36"0"0,-36 18 16,36-18-1,17 0 1,0 0-16,54 0 16,34-35-1,-52 0 1,-18 17-1</inkml:trace>
  <inkml:trace contextRef="#ctx0" brushRef="#br0" timeOffset="128663.14">1358 16969 0,'-17'0'31,"-1"0"-31,18-36 16,-35 1 0,17 17-16,-35-35 15,-17 36 1,17 17 0,0 53-1,17 35 1,36-17-1,0-54 1,0 54 0,0-54-1,36-17 1,34-70 0,1-1-1,-54 54-15,36-54 16,-35 53-16,0-70 15,-1 71 1,-17 122 15,0-16-15,0-19 0,0-52-16,0 17 0,53 18 15,35-35 1,-17-18-1,35-71 1,-36-17 15,-52 53-31,0-36 16,-1 36-16,-34-124 16,-72 53-1,-122 18 1,34 70-1,1 54 1,-18 122 0,70 72-1,107-72 1,70 1 0,35-106-1,18-18 1,-71-35-16,124 0 15,88-70 17,-53-1-17,-71 1-15</inkml:trace>
  <inkml:trace contextRef="#ctx0" brushRef="#br0" timeOffset="129097.22">2240 16510 0,'-70'71'16,"52"-36"-1,0 0-15,1 0 0,-19 89 16,36-89-16,-17 53 16,17-52-16,-36 87 15,19-70 1,17-71 31,0 1-47,0-19 15,53-122 1,-36 122-16,19-105 16,17 35-1,-36 36 1,1 70-1,-1 106 1,-17-89-16,0 107 16,0-18-1,0 0 1,0-54 0,18-52-1</inkml:trace>
  <inkml:trace contextRef="#ctx0" brushRef="#br0" timeOffset="129979.44">1958 17004 0,'-18'0'0,"36"0"0,-18 0 31,53 0-15,-18 0-16,159-71 15,0-17 1,0 0 0,0-36-1,-106 54 1,-70-1 0,-18 54-16,-53-1 15,-35 36 1,17 35-1,18 88 1,36 35 15,-1 71-15,-17 35 0,17-35-1,18 53 1,36-124-1,16-52 1,19-53 0,0-71-1,-1-71 1,1-35 0,-54-17-1,-17-71 1,-70 35-1,-71-35 1,0 53 15,52 105-15,72 1 0,105 0 15,-18 0-31,54-36 15,17-17 1,18-89 0,-71 54-1,-35 17 1,-53 89-16,0-19 16,-35 19-1,-1 52 1,1 18-1,17 88 1,18-53 15,0-53-31,0 54 16,18-19 0,35-52-1,-35-18 1,-1-35-16</inkml:trace>
  <inkml:trace contextRef="#ctx0" brushRef="#br0" timeOffset="130163.51">2981 16898 0,'0'0'15,"-18"18"16,36-18-31,53-18 16,52-53 15,-88 54-31</inkml:trace>
  <inkml:trace contextRef="#ctx0" brushRef="#br0" timeOffset="130797">3475 16775 0,'0'0'0,"0"17"31,0-34 0,53-19-15,-53 19-16,17-36 16,-17 17-1,-17 36 1,-36 0-1,0 53 1,35 18 15,18-36-31,0 53 16,18 36 0,35-71-1,17-53 1,-17 0-1,0-53 1,-35 0 0,52-88-1,-17 70 1,18 1 0,-1 70-1,1 35 1,-53-17-16,-1 17 15,-17 71 1,0-71 0,0 36-1,-17-18 1,-1-53 0,18-53 15,0 35-31,0-53 15,0-52 1,53 52 0,35-34-1,0 52 1</inkml:trace>
  <inkml:trace contextRef="#ctx0" brushRef="#br0" timeOffset="132863.64">5045 16563 0,'0'0'0,"17"0"0,1-18 0,17-35 16,1 0 15,-19 36-31,1-18 16,-18-18-1,-18 0 1,-52 53-1,34 0-15,-87 35 16,35 18 0,70 0-1,36 0 1,70 17 0,35 1-1,-52 17 1,-53 0-1,-36 0 1,-53-35 15,-123-17-15,106-36 0,53 0-16,-124-53 15,71-18 1,70-70-1,18 70 1,18-17 0,35 88-1,0 18 1,-18 52 0,18 36-1,-18 0 1,-17-88-16,17 35 15,-17-18 1,52 0-16,-52-17 16,53-18-1,17-18 1,0-35 0,0-70-1,0 35 1,-52-53-1,-19 105 1,-70 54 15,53 0-31,-17 34 16,-1 37 0,18 16-1,0-34 1,53-18-1,17-53 1,19-18 15,-19-17-15,18-71 0,-52 89-16,-19-54 15,1-17 1,-18 70-1,0 1 1,-18 52 0,18 35-1,0 19 1,0-37 0,53 1-1,0-35 1,35-18-1,-17-71 1,17-17 15,-70 18-15,-1-18 0,-17 35-1,0 70 16,0 1-15,-17 17-16,17 36 16,0 35-1,17-36 1,54-35 0,-53-35-16,17 0 15,0 0-15,53-70 16,1-1-1,16-52 1,-52-18 15,-53 35-15,0 71-16,0-36 16,0 53-16,-17 18 15,-36 0 1,35 71-1,-17 52 1,35-34 0,0 52-1,0-124-15,35 72 16,36-19 0,-18-70-1,52-18 1,-16-34-1,-72 16 1,71-34-16,1-36 31,-72 18-15,-17 70 0,-17 18-1,-54 35 1,53 36-1,18 35 1,18-36 0,53-17-1,-18-53 1,35 0 0,0-70-1,0-19 1,-70 1-1</inkml:trace>
  <inkml:trace contextRef="#ctx0" brushRef="#br0" timeOffset="133146.84">6385 16422 0,'0'0'0,"71"0"31,-36-18-31,0 1 16,18 17-16,124-53 16,-36 0-1,-35 35 1,-89 0-1,-34 1 1</inkml:trace>
  <inkml:trace contextRef="#ctx0" brushRef="#br0" timeOffset="133363.31">5962 16316 0,'-18'0'0,"36"0"0,-53 0 16,17 0-16,18-18 16,35 1-1,-17 17-15,0 0 16</inkml:trace>
  <inkml:trace contextRef="#ctx0" brushRef="#br1" timeOffset="140963.09">8202 4674 0,'0'0'0,"-18"0"0,1 0 0,-124 0 32,105 0-32,19 0 0,-36 0 15,-35 0 1,70 0-1,106 0 17,-53 0-32,124 0 15,106 0 1,-18 0 0,70 0-1,-105 0 1,-89 0-1,-105 0 1,-18-17 31,-18 17-31,18-18-1,0 0-15</inkml:trace>
  <inkml:trace contextRef="#ctx0" brushRef="#br1" timeOffset="141412.28">9084 4410 0,'-53'-18'31,"35"18"-31,18 18 0,-17-1 15,17 54 1,17-53-16,36 17 16,53 18 15,0-36-15,-18 1-1,-17-18 1,-54-18-1,-17 1 1,0-1 0,-17 18-16,-36 0 15,-35 53 1,-18 53 0,0-18-1,0 36 1,36-19-1,52-52 1,18-35 0,18-18-1</inkml:trace>
  <inkml:trace contextRef="#ctx0" brushRef="#br1" timeOffset="142628.82">10248 4551 0,'-17'0'16,"-1"17"-1,18 1-15,-18 0 0,18-1 0,-17 54 16,-1 35 0,18 0-1,0-53 17,0-71-1,0-35-16,35-35 1,1 35 0,16-18-1,-34 54 1,0 17 0,-1 17-16,1 54 15,0 17 1,-18 0-1,17-35 1,36-35 0,35-36-1,-35-35 17,36-53-17,-37 18 1,-34-18-1,0 36 1,-54 123 31,19 35-31,17 35-1,0-52 1,0-36-16,17 18 15,36-53 1,36-17 0,-1-72 15,-18 19-15,1-36-1,-54 53 1,-17 71 15,0 17-15,-17 71-1,-1-89-15,1 36 16,17-17-16,0 34 16,0-52-1,17-18 1,36-53-1,-35 35 1</inkml:trace>
  <inkml:trace contextRef="#ctx0" brushRef="#br1" timeOffset="143028.19">11077 4304 0,'-17'18'0,"34"-36"0,-70 53 16,36-17-16,-1-1 0,-35 54 15,35 0 1,18-19 0,53-34-1,36-18 1,-19-18-1,-35 1-15,54-36 16,-72-18 0,-17 1-1,-35-1 17,-36 71-17,-17 36 1,53-1-16,-18 35 15,0 36 1,53-35 0,0-36-1</inkml:trace>
  <inkml:trace contextRef="#ctx0" brushRef="#br1" timeOffset="143561.7">11571 4357 0,'0'0'0,"0"17"31,0 1-31,-18 53 16,18-54-16,-35 71 15,0 18 1,17-70-16,1 69 16,17-69-16,0 34 15,0-17 1,70-53 0,-17-35-1,53-53 1,-88 52-16,52-52 15,18-35 1,-52 17 0,-36 35-1,-36 89 32,19 0-47,-19 70 16,1 35-1,0-35 1,35 18 0,0-53-1,70-35 1,-52-18-16,53 0 16</inkml:trace>
  <inkml:trace contextRef="#ctx0" brushRef="#br1" timeOffset="144279.6">12788 4621 0,'0'0'0,"0"-17"0,0-1 0,0 0 15,0-17 1,-17 18-1,-19 17 1,19 0-16,-36 0 16,53 17-16,-71 36 15,36 0 1,0 18 0,17-19-1,18-16 1,18-36-16,52 0 15,1-36 1,-1-34 0,-52 35-1,17-18 17,-35 35-17,0 36 16,0 52-15,-17 18 0,-1 89-1,18-124-15,0 53 16,0-53-16,0 141 16,0-142-16,0 231 15,0-89 1,0 17-1,-35-87 1,-36-54 0,-105-70 15,-1-52-15,-34-54-1,105-18 1,35-52-1,107 52 1,87-70 0,-70 159-16,53-71 0</inkml:trace>
  <inkml:trace contextRef="#ctx0" brushRef="#br1" timeOffset="144880.2">12965 4745 0,'0'0'0,"-18"0"15,18-18 1,0 1 0,88-36-1,-17 17 1,-36 19-16,18-54 15,-35 36 1,-54 35 0,-87 18-1,35 34 1,17 37 0,71-72-16,0 54 15,53 17 1,53-53-1,0-35 1,52-17 0,-52-54 15,-71 53-31,54-105 16,-19 0-1,-52-1 1,-1 18-1,-17 71 1,0 53 0,-17-1-16,-36 71 15,18 54 1,17-1 0,18-53-1,0 0 1,71-70-1,-1-36 1</inkml:trace>
  <inkml:trace contextRef="#ctx0" brushRef="#br1" timeOffset="145079.29">13564 4551 0,'0'0'0,"18"0"47,0 0-47,52 0 16,-52-18-16,52 18 16,-52 0-16</inkml:trace>
  <inkml:trace contextRef="#ctx0" brushRef="#br1" timeOffset="150693.89">14711 4657 0,'0'0'0,"-18"17"0,1 1 32,17-36-1,17 1-16,1 17-15,70-71 16,-17 1 0,52-36-1,-35-18 1,-70 36 0,-18 70-16,-35-35 15,-36 53 1,-17 0-1,35 53 1,18 36 0,35-19-1,0-17 17,17 0-17,36-53 1,-35 35-1,-1-35 1,1 0 0,-36 0 281,1 0 281,17 18-250,0 0-313,0-1 1,0 1 15,17-18 16,1 0-31,0 0 46,-36 0 157,0 0-203,1 0-1,-1 0-15,1 0 16,-1 0-16,-17 17 31,-1 19-15,19-19-16,-1 19 15,-17 17 1,35-18 0,0 0-1,35-17 1,36-18 0,34 0-1,-34-18 1,0-17-1,-18-18 1,17-18 0,18-17-1,0 18 17,1 52-17,-54 18 1,18 18-1,-36 52 1,-17-17 0,-17 35-1,-18-52 1,-1-19 0,36-34 30,0-1-46,0 0 0,0-17 16,18 17-16,35-70 16,-18 18-1,0 52 1,-17 0 15,-18 36-15,0 53-1,0-54-15,0 71 16,0-35 0,35 18-1,1-54 1,52-17 0,-53 0-16,106-17 15,-35-36 1,17-35-1,-70 17 1,-35-17 0,-18 17-1,-53 71 17,-17 36-17,17 17 1,35 52-1,18-34 1,35 0 0,53-19-1,1-52 1,17-35 0,-36-18-1,36-35 1,-18 0-1,-17 0 1,-54 52 0,1 36-1,-18 18 17,0 35-17,0-18 1,0-17-1,0 0-15,0-36 32,0 0-32,0 1 15,0-19 1,0 1 0,0 17-1,-35 18 1,17 36-1,-35 52 1,0 0 0,53-17-1,0 17 1,0-71 0,53 1-1,35-18 1,-17-18-1,35-34 1,-18-37 0,-35 19-1,-36 35-15,19-54 16,-36 54 0,-18 70 15,-17 36-16,17-53 1,1 52-16,-1-35 0,18 36 16,0-18-1,70-36 1,19-17 15,16-52-15,1-19-1,-18-17 1,-52 17 0,-1 1-1,-35 87 17,0 1-32,-18 17 0,1 1 15,17-19-15,-18 54 16,18-1-1,0-17 1,35-53 0,54 0-1,-19-17 17,-52-1-32,70-70 15,-17 0 1,-1-54-1,-52 19 1,-18 17 0,0 71-1,-36 88 1,1 70 0,18-17-1,-1 18 1,18-19-1,0-52 1,18-35-16,70 0 16,0-18-1,53 0 17,-35-53-17,-36 0 1,-17-53-1,-53 71 1,-17 17 0,-19 18-1,-16 71 1,52-1 0,0 18-1,35-35 1,35-35-1,89-1 1,17-17 0,-34-52-1,-1-19 1,-35-17 15,-71-18-15,-35 35-1,-35 71 1,-71 0 0,18 53-1,52-35-15,-34 88 16,52-36 0,18 1-1,71-18 1,-18-53-1,35-18 1,-71 1-16,54-36 16,17-71-1,0-52 17,-52 17-17,-19-17 1,-17 87-1,-17 89 1,-36 53 0,17 88-1,1 1 1,35 34 0,0-35-1,18-123-15,35 52 16,70-34-1,18-36 1,-53 0 0,36-71-1,-71-17 17,-53 35-32</inkml:trace>
  <inkml:trace contextRef="#ctx0" brushRef="#br1" timeOffset="150928.26">17815 4286 0,'-17'0'0,"34"0"0,-52 0 0,53 0 31,-1-17-31,19-1 0,69 0 16,-69 1-16,87-1 16,1 0-1,-89 18 1</inkml:trace>
  <inkml:trace contextRef="#ctx0" brushRef="#br1" timeOffset="152877.49">20655 4039 0,'0'-17'16,"0"34"-16,0-52 0,0 17 0,-70-17 31,-1 35-15,36 0-16,-1 53 15,-34 88 1,35 0-1,-1 18 1,36-124-16,0 89 16,36-71-1,87-36 17,53-17-17,-34-35 1,16-36-1,-52-52 1,-88-53 0,-36 17-1,-88 0 1,-70 106 0,35 71-1,-88 158 1,140-17-1,72 17 1,70-52 0,35-54-1,106-34 1,-141-36 0,106 0-1,17-36 1,-35-52-1,-70 18 1,-36-1 0,-35 53-1,0 36 1,0 0-16,-35 52 16,-1-17-1,19 0 1,-1-18-1,36-35 32,-1-17-47,36-54 16,-18 1 0,1 34 15,-19 19-16,-17 34 1,0 1-16,0 35 16,0 0-1,53 0 1,18-18 0,-18-35-1,-18 0-15,53-18 16,-17-17-1,-1-88 1,1-54 0,-18 36-1,-36 0 1,1 88 15,-18 88-15,-35 36-1,-18 88 1,18-1 0,35-52-1,0-70-15,35 34 16,18-17 0,35-53-1,18 0 1,-36-53-1,1-17 1,-36-1 0,-35 53-16,0-35 15,0 71 32,-17 0-47,-1 52 16,0 1-1,18-1 1,0-17 0,53-53-1,18 0 1,-1-35 0,1-18-1,-53-17 1,-1 34-16,-17-34 15,0 52 1,-17 36 0,-19 52-1,1 18 17,17-70-32,-35 123 15,36 0 1,-18-17-1,-1 17 1,1-53 0,-18-17-1,-17-54 1,52-17-16,-35 18 16,-35-18-1,17-35 1,1 17-1,34 18-15</inkml:trace>
  <inkml:trace contextRef="#ctx0" brushRef="#br1" timeOffset="154709.48">17198 5203 0,'0'-17'0,"0"-1"15,0 1 1,-18 17 0,-17 0-1,17 0-15,-35 70 16,1 18 0,16 18-1,19-18 1,17 18-1,88-71 1,0-35 0,-53 0-16,106-70 15,-17-1 17,-1-35-17,-87 18 1,-54-106-1,-70 106 1,-53 35 0,-18 71-1,71 52 1,17 89 0,71-35-1,0-89-15,18 71 16,-1-71-16,72 36 15,87-36 1,18-35 0,-53-35-1,36-71 17,-107 35-17,-17 1 1,-53 52-1,0 36 1,-18 52 0,1-17-1,-19 35 1,19-70-16,-1 17 16,18-52 30,0-1-46,35-53 16,-17 54-16,53-54 16,-36 36-1,35 35 17,-52 0-17,17 70 1,18 19-1,0-54 1,-35-17-16,35-1 16,0-17-1,35-17 1,-18-54 0,1 18-1,-53 18-15,52-18 16,-52 18-16,17-1 15,0 19 1,-35 52 15,0-17-15,-17 17 0,17-18-1,0-34 16,0-1-15,0-17 0,0 0-1,0-1 1,-18 36 15,0 0-31,-52 71 16,-1-1-1,18 1 1,53-53-16,-17 52 16,17-52-16,0 35 15,88-18 17,0-17-17,36-18 1,-1-53-1,-88 35-15,36-17 16,-53 17-16,87-88 16,-69 36-1,-36-1 1,-36 71 0,-34 18-1,52 0-15,-35 52 16,53-52-16,-17 35 15,17 35 1,35-53 0,18-17-1,17-18 17,-52 0-32,53-18 15,-36 1-15</inkml:trace>
  <inkml:trace contextRef="#ctx0" brushRef="#br1" timeOffset="154893.29">19262 5574 0,'-18'0'0,"0"0"15,1 0 1,-1 0 15</inkml:trace>
  <inkml:trace contextRef="#ctx0" brushRef="#br1" timeOffset="155861.47">7444 6509 0,'-18'0'15,"0"0"-15,-17 0 31,70 17-15,36-17 0,70 0-1,-88 0-15,106 0 16,17 0 0,-52-17-1,-89-19 1</inkml:trace>
  <inkml:trace contextRef="#ctx0" brushRef="#br1" timeOffset="156277.29">7902 6227 0,'-17'0'0,"34"0"0,-52 0 15,17 17-15,18 1 16,0-1-16,0 72 16,53-36-1,53-1 1,0-34 0,-18-18-1,0-53 1,-70 53-16,17-53 15,-35 0 1,0 36 0,-17 17-1,-72 35 1,1 88 15,18 19-15,-19-1-1,54-71 1,35-34 0</inkml:trace>
  <inkml:trace contextRef="#ctx0" brushRef="#br1" timeOffset="157516.07">9049 6262 0,'0'-18'32,"0"36"-17,-18 17 1,18 0-16,-18 54 16,1 52-1,17-36 1,-18-52-1,18-70 32,35-19-47,-35 19 16,53-89 0,-17 18-1,17 0 1,-36 88-1,1 17 1,-1 89 0,-17-71-16,0 54 15,18 34 1,17-70 0,1-35-1,34-18 1,-52-18-16,70-53 15,-17 1 1,17-71 0,-35 17-1,-36 71 1,-17 36 15,-35 70-15,-18 35-1,18 35 1,35-35 0,0-17-1,53-71 1,17 0 0,-34 0-16,87-53 15,1-53 1,-54 36-1,-52-1 1,-1 54 0,-34 69-1,-18 37 1,-1-36 15,19 17-15,17-52-1,0-54 17,17 36-32</inkml:trace>
  <inkml:trace contextRef="#ctx0" brushRef="#br1" timeOffset="157676.46">10037 6244 0,'0'0'0,"-53"-17"15,17 17 1,36 17 0,0 1-1,36-1 1</inkml:trace>
  <inkml:trace contextRef="#ctx0" brushRef="#br1" timeOffset="158161.67">10548 6191 0,'-71'36'32,"54"-19"-32,-1 18 15,-52 89 1,34 17-1,1-35 1,35-89-16,0 54 16,0-53-16,18-18 15,52 0 17,18-53-17,36-53 1,-36 0-1,0-35 1,-70 106-16,-18-53 16,0 52-1,-35 54 1,-18 35 0,0 70-1,35 36 1,18-53-1,53-36 1,53-70 0,17 0-1</inkml:trace>
  <inkml:trace contextRef="#ctx0" brushRef="#br1" timeOffset="159210.79">12065 6350 0,'0'0'0,"0"-18"15,-53-17 17,35 17-32,1 18 0,-18 0 15,17 0-15,-35 0 16,35 0-16,-70 71 15,35 17 1,36 0 0,17-17-1,35-53 1,-18-18-16,54 0 16,35-36-1,0-34 1,-18-18-1,-70 35 1,-18 17 0,-18 107 15,0 70 0,18-88-31,0 88 16,0 18-1,0 70 1,0 0 0,0-35-1,-35-52 1,-53-90 0,0-52-1,-54-17 1,-16-71-1,122 52-15,-69-122 16,105 34 0,17-52-1,89 52 1,18 18 0,-72 71-1</inkml:trace>
  <inkml:trace contextRef="#ctx0" brushRef="#br1" timeOffset="159775.6">12312 6632 0,'18'-17'32,"-18"-1"-32,52-17 15,19-36 1,-18 18-1,-18-35 1,-35 53 0,-17 35-1,-1 0-15,-88 53 16,53 17 15,0 71-15,53-35-1,18-53 1,70-35 0,-70-18-16,105-18 15,-35-35 1,36-53 0,-1-52-1,-52 34 1,-18 1-1,-36 105-15,-17 0 16,-17 18 0,-71 89-1,35-1 1,17 53 15,36-18-15,0-105-16,0 35 15,71-36 1,0-52 0,-36 18-16</inkml:trace>
  <inkml:trace contextRef="#ctx0" brushRef="#br1" timeOffset="159943.22">12806 6368 0,'-18'0'0,"36"0"0,-53 0 16,35-18-16,35 18 31,18 0-15,53-18-16,-71 18 16</inkml:trace>
  <inkml:trace contextRef="#ctx0" brushRef="#br1" timeOffset="162392.22">14023 6632 0,'18'-35'31,"-1"35"-31,36-53 15,-35 18-15,-1 17 0,19-35 16,17-35 0,-53 0-1,0 35 1,-18 35 0,-53 18-1,18 71 1,36 70-1,17-35 1,17 0 0,-17-89-16,53 1 15,36-18 1,16-71 15,-34 1-15,35-54-1,-18 36 1,-35 35 0,-35 53-16,17 0 15,-35 35 1,0 36 0,0 52-1,-18-52 1,1 0-1,17-54 1,0-34 0,52-72-1,1-16 1,0 34 0,-17-17 15,-19 70-31,-17-17 15,-35 70 17,17-17-32,1 35 15,-1 53 1,18 17 0,0-105-16,35 52 15,71-35 1,35-35-1,-35-35 1,53-53 0,-89 17-1,-52 36-15,-18-53 32,-18 35-17,-17 53 1,-53 0-1,53 53 1,17 35 0,18 36-1,53-71 1,35-36 0,18-17-1,-18-53 1,-17-17-1,-54 52-15,54-88 16,-18 36 0,-36-1-1,19 71 1,-36 35 31,0-17-32,0 0-15,0-1 16,0-34 15,0-1-15,17-17 0,-17 17-16,0 1 15,0-1 1,-17 18-1,-19 35 1,1 36 0,18 17-1,-1-53-15,18 71 16,0-35 15,35-54-15,53 1-1,18-36 1,-71 1-16,18-19 16,53-87-1,-53 52 1,-53-17 0,-18 106 30,18-1-46,-17 19 0,-1 52 16,18 0 0,0-17-1,71-36 1,-1-35 15,19-18-15,-72 1-16,54-36 15,-18-53 1,-18 0 0,-17 71-1,-18 17 1,0 36 0,0-1-16,-36 54 15,19 17 1,17 0-1,17-35 1,54-53 0,17 0-1,35-53 1,-34-53 15,-36 1-15,-18-19-1,0 36 1,-35 53 0,-35 52-1,-18 54 1,35 35 0,1 35-1,17-53 1,35 0-1,-17-88-15,87 18 16,-16-18 0,52-53-1,-35-35 1,-54 0 15,-34-1-15,-36 89-1,-52 18 1,35 53 0,35 17-1,0-18 1,70-34 0,18-36-1,18-36 1,-18 1-1,-17-53 1,-71 70-16</inkml:trace>
  <inkml:trace contextRef="#ctx0" brushRef="#br1" timeOffset="162560.15">16933 6244 0,'-35'0'15,"70"0"-15,-105 0 0,34 0 0,19 18 0,-1-18 16,89 0 15,-54 0-31,19 0 0,34 0 16,71 0 0</inkml:trace>
  <inkml:trace contextRef="#ctx0" brushRef="#br1" timeOffset="163276.34">18415 6015 0,'18'0'0,"-18"-18"0,17 18 16,-17 18-1,0-1-15,-17 72 16,-1-54-16,-17 53 16,-1 71 15,-16-53-16,34-53 1,0-36 0,18-52-1,0 17-15,0-52 16,71-36 0,-1 35-1,71 36 1,18 18-1,-35 52 1,-89 53 0,-53 0-1,-70-17 1,-71-1 0,54-52 15,34-18-16,89-35 1,70-18 0,-53 35-16</inkml:trace>
  <inkml:trace contextRef="#ctx0" brushRef="#br1" timeOffset="163659.54">18997 6368 0,'0'0'0,"18"0"16,-1 0-16,19-36 16,17 19-1,-18-1-15,35-17 16,1-18 15,-71 35-15,-18 1-1,-70 17 1,18 17 0,34 1-16,1 35 15,35 17 1,18 19 0,52-19-1,1-52 1,70-18-1,-106 0-15,71-18 16,-71 18-16,71-70 16,-71 52-1</inkml:trace>
  <inkml:trace contextRef="#ctx0" brushRef="#br1" timeOffset="164543.12">19914 6032 0,'0'-17'0,"0"34"0,18-69 0,-18-1 31,0 70-15,-18 1 0,-35 88-1,0 53 1,1-18 0,34-71-16,-35 159 15,-18 1 1,19-54-1,34 71 1,18-53 0,18-106-1,105-70 1,36-106 0,-36-18 15,18-88-16,-105 0 1,-36 35 0,-106-35-1,70 159-15,-105-36 16,0 18 0,88 53-1,36 0 1,70 0-1,70-53 1,1-17 0,-1-18-1,-52 17 1,-36 1 0,-35 34 15,-18 36 0,1 18-31,17 17 16,-18 36-1,18 17 1,18-35 0,-1-35-16,54-18 15,-1 0 1,54-53-1,-36 0 1,-53-18 0,-35 1-1,-141 34 1,53 36 15,-18 36-15,71 17-1,35-1 1,35 1 0,53-35-1,1-18 1</inkml:trace>
  <inkml:trace contextRef="#ctx0" brushRef="#br1" timeOffset="164942.66">20620 6315 0,'0'-36'15,"0"72"-15,-18-107 16,18 54-16,0-36 16,35 35-1,71 0 1,0 18 0,-53 36 15,18 52-16,-71-18 1,0 1 0,-36-53-1,1-18 1,17-18 0,18-35-1,18-18 1,35 19-1,18 16 1,-1 1 0,1 35-1,-36 0 1,-17 18 0</inkml:trace>
  <inkml:trace contextRef="#ctx0" brushRef="#br1" timeOffset="165259.07">21220 6244 0,'0'0'0,"17"0"16,1 0 0,-1 0-16,19 0 15,-1-17-15,53-19 16,-35 1 0,-35-36-1,-36 54 1,-35 17-1,-88 35 1,88 18 0,36 18-1,34-19 1,36-16 0,35-36-1,1 0 16,-54 0-31,35 0 16,-52 0-16</inkml:trace>
  <inkml:trace contextRef="#ctx0" brushRef="#br1" timeOffset="165393.54">21643 6262 0,'-18'0'0,"1"0"15,-1 0 1,0 0 0</inkml:trace>
  <inkml:trace contextRef="#ctx0" brushRef="#br1" timeOffset="166009.12">12241 7108 0,'18'-17'0,"-36"34"0,54-34 0,-36-1 16,0 36 15,0 35-31,-18 53 16,-35 35-1,53-106-15,-18 71 16,18-71-16,-17 18 16,-1 0 15,1-53 0,-1-35-31</inkml:trace>
  <inkml:trace contextRef="#ctx0" brushRef="#br1" timeOffset="166791.56">11959 7497 0,'-17'0'16,"34"0"-16,-17 0 31,71 0-16,-36 17-15,106-17 16,53-35 0,-17-36-1,-89 18 1,-35-52 0,-53 16 15,0 19-16,-18 70-15,0 0 16,1 17 0,-19 107-1,19 35 1,-1-53 0,18-1-1,0-69-15,0-1 16,0-53 15,0 1-15,18-19-16,17-17 15,36-35 1,-18 35 0,-18 53 15,-35 53-16,0 0 1,17 35 0,19-35-1,-19-35-15,36 0 16,71-18 0,35-36-1,-54-17 1,19-35-1,-71 0 1,-53 17 0,-36 54-1,-34 52 1,35 36 0,17 17 15,36-18-16,52-34 1,18-19 0,1-17-1,-54 0-15</inkml:trace>
  <inkml:trace contextRef="#ctx0" brushRef="#br1" timeOffset="168425.53">14358 7355 0,'35'0'16,"-70"0"-16,88 0 0,0-53 15,-18 18-15,-17 18 16,17-36-16,-17-18 15,-18-17 1,0 70-16,0 1 16,-18 34-1,-35 89 1,36 53 0,-1-36 15,18 18-16,-18-52 1,1-54 0,-1-17-1,-35-18 1,-18-36 0,1-34-1,52 34-15,1 1 16,-1 18-1,0 34 1,18 36 0,0 18-1,53-18 1,18-18 0,52-35 15,1-35-16,-18-18 1,-1-36 0,-34 19-1,-71 52-15,18-70 16,-18 53 0,-18 35-1,-17 35 1,-18 53-1,18-17 1,17 35 0,18-53-1,53-36 1,35-17 0,18-17-1,0-36 16,-89 35-31,89-35 16,-71 18-16,36-18 16,-53-18-1,-36 54 1,-53 17 0,-17 70-1,88 1 1,0-18-1,71 0 1,-36-36 0,-35 1-1,-18-36 17,1 1-17,-1 17-15,-17-36 16,0 19-1,17 17 1,0 0 0,18 53-1,71 0 1,-1-36 0,54-17-1,-1 0 1,-17-35-1,0-36 1,-35-34 0,-18-37-1,-18 1 1,-35 71 0,0 34-1,-18 54 16,-17 53-15,0 70 0,-1-18-1,36-35 1,0 1 0,89-54-1,-54-35 1,-18 0-16,54 0 15,-18-35 1,0-36 0,-18-17-1,-17 53 1</inkml:trace>
  <inkml:trace contextRef="#ctx0" brushRef="#br1" timeOffset="168712.39">15610 7285 0,'36'0'31,"-19"0"-31,1 0 0,88 0 16,0 0-1,35-18 1,-35 1-1,-89 17-15,1 0 16,-18-18 0,-18 18-1,1 0 1</inkml:trace>
  <inkml:trace contextRef="#ctx0" brushRef="#br1" timeOffset="170208.77">7638 8343 0,'-18'0'0,"36"0"31,-1 0-15,19 0-16,69 0 15,-52 0-15,106-17 16,53-19 0,-106 36-1,-89-35 1,-17 17 0,-17 1-1</inkml:trace>
  <inkml:trace contextRef="#ctx0" brushRef="#br1" timeOffset="170608.04">8220 8008 0,'-18'0'0,"36"0"0,-54 0 16,19 18 0,17 35-1,0-36-15,0 36 16,70 18-1,36-54 1,0-17 0,17-17-1,-17-36 1,-88 35 0,-18 1-16,-35 17 31,-54 0-16,-16 88 1,-1 35 0,53-35-1,0 18 1,53-88-16,0 35 16,0-36-1,88-17 1,-53-17-16</inkml:trace>
  <inkml:trace contextRef="#ctx0" brushRef="#br1" timeOffset="173607.87">9331 8537 0,'0'0'0,"0"-17"47,0-1-47,18 0 16,17-17-16,-17 17 0,34-70 15,19-18 16,-53 1-15,-18 69 0,-53 72 15,53-1-31,-36 88 16,36 18-1,0-52 1,0-37-1,53-52 1,0 0 0,-35-17-16,52-54 15,19 1 1,34-54 0,54 1-1,-72 105 16,-87 18-31,53 18 16,-71-1-16,17 72 16,-17-1-1,-70 18 1,-1-36 0,36-70-1,17 18 1,36-71-1,35 0 1,35-53 0,0 0-1,-35 36 1,-53 52 0,0 36 15,-53 35-16,35 53 1,-17 17 0,35-52-1,53-19 1,71-34 0,-19-36-1,72-34 1,-36-37-1,-88 19 1,-53-36 0,0 88-16,-35-35 15,-18 36 1,-18 70 0,18 53-1,53-18 1,0 0 15,0-70-31,71 52 16,-1-70-1,54 0 1,-36-35 0,0-18-1,0-35 1,36-36-1,-54 71 1,-52 36 0,-18 70 15,0-36-15,0 1-1,0 0-15,0-36 47,0 0-31,0 1-1,0-1 1,-18 18-16,1-18 16,-36 36-1,0 53 1,0 17-1,35 0 1,18-18 0,0-52-16,71 17 15,-1-17 1,54-18 0,-1-53-1,-34-17 1,-37-1 15,-34 53-31,17-87 16,-35 52-1,0 70 17,0 1-32,-35 52 15,17-17 1,18-17-16,-17 17 15,17-36-15,17 18 16,36-17 0,18-18-1,35-53 1,-36 0 0,-17-53-1,-17 18 16,-36 106 1,-18 0-32,18 17 15,-35 35 1,17 36 0,18-35-1,53-54 1,35-17-1,18-17 1,-53-36 0,35-35-1,-70 52-15,52-105 16,-52 18 0,17-1-1,-35 89 1,0 53 15,0-1-31,-17 72 16,-1-54-16,-17 88 15,17 18 1,18-35 0,53-53-1,35-35 1,36-18-1,-72-18-15,72-35 16,17-35 0,-53 0-1,-70 17 1,-18 54 0,-71 34-1,54 1 1,-19 52-1,19 19 1,17-19 0,17-52-1,72-1 1,69-34 0,-17-36-1,-70 0 1,-53 0-16</inkml:trace>
  <inkml:trace contextRef="#ctx0" brushRef="#br1" timeOffset="173791.28">12647 8167 0,'-35'17'0,"70"-34"0,-105 34 0,52-17 0,0 0 16,1 18-1,52 0 1,88-18 0,1-36-1,-1 1-15</inkml:trace>
  <inkml:trace contextRef="#ctx0" brushRef="#br1" timeOffset="175591.53">14799 8555 0,'-18'0'16,"36"0"-16,-36-18 31,36 1-31,35-19 16,0-34-1,-36 52-15,36-88 16,-35 0 0,0 71-16,-18-124 15,0 71 1,-18 88 0,-35 53-1,18 88 16,17 0-15,1 18 0,17-124-16,0 36 15,70-1 1,36-70 0,35-17-1,-17-18 1,-1-71-1,-105 53 1,-18 18 0,0 17-1,17 18 32,1 0-31,35 0-16,35-18 31,0-17-15,-17-18-1,-71 35-15,17-17 16,-17 18-16,0-1 16,-70 0-1,-1 54 1,18 34-1,18 54 1,35-36 0,35-35-1,-17-36-15,70-17 16,18 0 0,35-70-1,18-18 16,-89-1-15,1-69 0,-71 69-1,0 72 1,-18 34 0,1 54-1,-36 52 1,0 54-1,35-124-15,-17 88 16,-18 88 0,0 18-1,36-88 1,-1 17 0,18-35 15,53-123-16,53-36 1,35-87 0,0-19-1,-53-17 1,-70-53 0,-18 141-16,-53-88 15,-71 17 1,-34 54-1,69 70 1,36 0 0,53-18-1,89 1 1,52-36 0,35-18-1,-70 18 16,0-35-15,-71 70-16,-17-35 16,-18 36-16,0-18 15,-53 87 17,53-34-32,-35 53 15,-1 17 1,36-53-1,0-17-15,36-1 16,52-17 0,-35-17-1,52-54 1,-52-17 0,-53 0-1,-17 0 16,-36 70-15,-53 36 0,35 52-1,54-17 1,17 18 0,0-54-16,88 1 15,-70 0-15</inkml:trace>
  <inkml:trace contextRef="#ctx0" brushRef="#br1" timeOffset="175976.43">16969 8237 0,'0'0'0,"0"-17"0,0-1 0,0 0 0,0-34 16,0-1-1,70 0 16,1 53-15,17 17 0,-53 1-16,18 35 15,-18 53 1,-35-18 0,-17-35-1,-19-53 1,19 0-1,17-18-15,0-17 16,0-36 0,53-17-1,0 35 1,35 0 0,-35 36-1,-36 17 1,1 17-1</inkml:trace>
  <inkml:trace contextRef="#ctx0" brushRef="#br1" timeOffset="176290.59">17533 8184 0,'0'18'16,"35"-18"0,-17 0-16,35-18 15,17-17 1,-17-35-1,-53-1 1,0 53 0,-70 18-1,35 0-15,-36 53 16,-17 71 0,70-18-1,36-53 1,70-18 15,18-35-15,-71 0-16,71-18 15,-36-17-15</inkml:trace>
  <inkml:trace contextRef="#ctx0" brushRef="#br1" timeOffset="176724.08">18433 7885 0,'17'-18'0,"-17"0"16,-17 54-16,52-72 0,-70 36 31,17 0-31,-35 71 15,0 52 1,18 18 0,17-105-16,1 17 15,17-18-15,-18 35 16,18-52 0,0-36 15</inkml:trace>
  <inkml:trace contextRef="#ctx0" brushRef="#br1" timeOffset="177508.69">18115 8184 0,'0'0'16,"18"0"15,88 0-15,-71 0-16,53-35 15,124-35 1,-106 17 0,-18-18-1,-71-17 1,-17 35 0,-17 35-1,-19 54 16,-16 52-15,-1 53 0,17 0-1,36-70 1,-17-1 0,34-70 15,36-53-16,0 0 1,18-35 0,-18 53-1,-53 17-15,35 18 16,-35 53 0,0-18-1,18 36 16,17-18-15,0-35 0,53-18-1,36 0 1,-36-53 0,18-36-1,-53-16 1,-53 52-1,0 35-15,-36 18 16,-16 0 0,-1 88-1,53 0 1,0-17 0,17 0-1,1-71-15,70 17 16,0-17 15,71-17-15</inkml:trace>
  <inkml:trace contextRef="#ctx0" brushRef="#br1" timeOffset="179109.59">20214 7990 0,'0'-17'15,"0"34"-15,0-52 0,0 17 0,-35-17 16,-18 18 0,0 34-1,35 1-15,-35 52 16,18 36 0,18 18-1,17-54 16,70-17-15,71-53 0,-53 0-1,54-70 1,-1-36 0,-71 0-1,18-53 1,-52 36-1,-36 52 1,-18 71 0,-35 53-1,0 53 1,18 35 0,17-35-1,18-71 1,18 71-1,70-53 1,53-53 0,18 0-1,-53-53 1,-18-35 0,-70 70-16,17-70 15,-35 53-15,0-18 16,-18 0-1,-52 53 1,-1 70 0,-35 54-1,89-54 1,-1 19 0,18-54-1,35-35 1,54 0 15,-19-53-15,1-35-1,-18-36 1,-36 36 0,-17 106 15,0-1-31,-17 1 15,-1 0-15,0 88 16,1-18 0,17-35-1,35-18 1,53-35 0,18 0-1,-88-18 1,123-52-1,-53-1 1,-35-52 0,-36 52-1,-34 71 1,-54 35 0,54-17-16,-1 70 15,0-35 1,18 18-1,18-18 1,17-36 0,-17 1-1,-18-53 17,-71-1-17,54 36 1,-1 0-16,-17 0 31,17 0-15,18 36-1,71-1 1,-1-35 0,36 0-1,18-35 1,-54-18-1,36-35 1,-71 52-16,18-52 16,-18 0-1,-35 53 1,-70 35 0,-18 70-1,88 36 1,0-18 15,35 0-15,-17-52-1,-18-1 1,-18-35 15,0 0-31,-35 0 16,-35 18-1</inkml:trace>
  <inkml:trace contextRef="#ctx0" brushRef="#br1" timeOffset="179893.15">8802 9754 0,'0'0'0,"-35"0"0,17 0 0,-53 0 16,71 18 0,18-18-1,88 0 1,105 0 0,19 0-1,-89 0 1,-18 0-1,-105 0-15,17-35 16,-35 17 0</inkml:trace>
  <inkml:trace contextRef="#ctx0" brushRef="#br1" timeOffset="180272.96">9331 9507 0,'-18'0'0,"36"0"0,-53 0 16,17 0-16,18 18 31,0 35-15,106-18 0,-71-35-16,18 18 15,-18-18-15,124 0 16,-71 0-1,-52 0 1,-72 17 0,-52 19-1,53-19-15,-89 72 16,36 34 0,18-52-1,17 17 1,35-53 15,71-35-15</inkml:trace>
  <inkml:trace contextRef="#ctx0" brushRef="#br1" timeOffset="182906.74">10442 9948 0,'-17'18'0,"34"-36"0,-52 54 15,17-36-15,-17 17 16,53-17 31,35-35-47,17-36 15,-17-17 17,18-18-17,-71 71-15,17-53 16,-17 35 0,-53 53-1,0 106 1,0 53-1,53-1 1,18-69 0,53-54-1,-18-35 1,35-35 0,-18-36-1,-17 0 1,-35 36-1,88-71 1,-18 36 0,18 34-1,-36 72 1,-52 34 0,-18 36-1,-18-71-15,-52 71 16,34-53-1,19-35 1,52-71 15,0 18-15,18-1-16,36-87 16,-37 17-1,-34 35 1,0 71 15,-18 18-15,-36 70-1,1 18 1,35 0 0,18-35-1,35-54 1,70-17-1,-88 0-15,54-35 16,-54 17-16,71-35 16,-18-53-1,-70 1 1,-18 52 0,-89 35-1,19 53 1,52-17-1,-17 70 1,17 18 0,18-35-1,53-1 1,35-52 0,-70-18-16,53 0 15,-54-18-15,107-35 16,-18-35-1,-54 0 1,19-18 0,-18 35-1,-18 71 1,-35 18 0,0 35-1,0-18 1,0-17 15,0-36 0,18 1-31,-18-1 16,0-35 0,0 18-1,-35 17 1,-1 18-1,-17 71 1,18 35 0,17-18-1,18 18 1,53-53 0,36-36-1,16-17 1,-69 0-1,70-53 1,-36 0 0,-17-53-1,-35 1 1,-18 34 0,0 53-1,-18 71 1,0 0-1,1 35 1,17 1 0,17-72-1,1-17-15,35 0 16,-35 0-16,70 0 16,0-53-1,0-35 1,0-18 15,-52 18-15,-19 35-1,-34 89 17,-1-19-32,-17 71 15,35 36 1,0-54-1,53 1 1,-36-53-16,71-18 16,1 0-1,34-53 1,-17-36 0,-53-16-1,17-89 16,-52 88-15,0 53 0,-71 71 15,53-1-31,-36 36 16,19-18-16,-18 71 15,35 71 1,0-89-1,70-18 1,36-70 0,-35 0-1,-36-17-15,53-19 16,53-87 0,-123 35-1,-1 0 1,-34 70 15,-19 36-15,1 70-1,18-53-15,17 36 16,0-36-16,0 18 16,52-18-1,54-35 1,-35 0-1,35-71 1,-36-34 0</inkml:trace>
  <inkml:trace contextRef="#ctx0" brushRef="#br1" timeOffset="183089.91">13264 9507 0,'-35'0'0,"70"0"0,-87 18 0,87-18 31,0 0-31,36 0 16,87-18-1,-122 1-15</inkml:trace>
  <inkml:trace contextRef="#ctx0" brushRef="#br1" timeOffset="184859.35">15099 9966 0,'-18'0'0,"36"0"0,-18-18 46,18 1-46,17-19 16,-18 19-16,36-71 16,0-36-1,-53 18 1,0-17 0,-35 52-1,0 71 1,-53 88 15,52 18-15,19 71-1,17-19 1,0-69 0,70-36-1,36-53 1,-71 0-16,71-36 15,18-52 1,-72 0 0,-52 35-1,0 18 1,-17 35 0,-1 35-1,18-17 1,18-1 15,52-17-15,36-35-1,-35-18 1,-18-18 0,-53 36-1,0 0 1,-36 35-1,-16 53 1,-1 53 0,53-18-1,0 0 1,53-53 0,17-35-1,36-17 1,70-54-1,-140 36 1,87-53 0,-17-53-1,-53 17 1,-53 54 0,0 34-1,-35 36 1,-18 53-1,17 88 1,-17 0 0,-17 71-1,17 17 1,18-35 0,17-141-16,0 212 15,18-71 1,0-106 15,36-53-15,69-52-1,-87 17-15,88-71 16,-71 36-16,53-71 16,-35-70-1,-53-36 1,-70 89-1,-54-1 1,1 54 0,105 70-16,1-18 15,17 0 1,70-35 0,18 0-1,71-35 1,-53-18 15,-71 89-31,71-89 16,-71 53-1,-35 35 1,-70 89 15,52-53-31,0 52 16,18-52-16,-17 105 15,17-35 1,70-52 0,19-36-1,16-36 1,-16-34 0,-36-36-1,-53 18 1,-53 0 15,-36 70-15,19 18-1,-1 53 1,71-35-16,-17 52 16,34-17-1,54-18 1,17-17-1</inkml:trace>
  <inkml:trace contextRef="#ctx0" brushRef="#br1" timeOffset="185256.53">17110 9701 0,'0'0'0,"0"-17"0,0-1 0,0-52 15,0 52 1,0-35-16,35 18 15,-17 17 1,35 18 0,35 0-1,-18 71 1,-34-1 0,-36 18-1,0-17 1,-36-53-1,19-18 1,17-53 0,0 17-1,0 19-15,17-54 16,-17 54-16,36-19 16,-19 19-16,54-19 15,-1 36 1,1 0 15,-36 0-31</inkml:trace>
  <inkml:trace contextRef="#ctx0" brushRef="#br1" timeOffset="185557.51">17709 9543 0,'0'17'16,"18"-17"-16,17 0 15,1 0 1,17-35-1,17-18 1,-52 35 0,-18 1-16,0-1 15,-36 18 1,-34 18 0,-18 52-1,70 1 1,18 17-1,0-70 1,71 17 0,-18-17-1,35-18 1,0-53 0</inkml:trace>
  <inkml:trace contextRef="#ctx0" brushRef="#br1" timeOffset="186557.25">19068 9578 0,'0'0'0,"17"-18"0,1 18 0,52-88 31,-70 53-31,0 0 16,0 17-16,-35-35 15,-18 35 1,18 18 0,-36 53-1,19 35 1,52-35-1,-18-17 1,18 17 0,0-36-1,35-17 1,18-35 0,0 0-1,35-54 1,-53 19-1,-35 52 1,0 54 15,-17-19-31,17 1 16,-18 52 0,18 19-1,18-72 1,52-17-1,36-35 17,0 0-17,0-54 1,-88 72-16,-18-89 16,-18 18-1,-88-18 1,0 53-1,-70 35 1,-1 89 0,19 70-1,105 18 1,53 0 0,70-54-1,71-16 1,18-72-1,18-17 17,-19-35-17,-69-36 1,34-17 0</inkml:trace>
  <inkml:trace contextRef="#ctx0" brushRef="#br1" timeOffset="186807.71">19879 9119 0,'0'0'0,"-18"0"0,-17 0 31,53 0-15,35 0-16,35 0 15,18 0 1,-36 0 15,-87 0 1</inkml:trace>
  <inkml:trace contextRef="#ctx0" brushRef="#br1" timeOffset="187072.02">20020 9119 0,'-18'18'31,"18"0"-31,-17 34 16,-18 54 0,17 0-1,-17-35 1,-1 35-1,36-54 1,0-34 15,71-36-15,-1-34 0,-34 34-16</inkml:trace>
  <inkml:trace contextRef="#ctx0" brushRef="#br1" timeOffset="188122.72">20179 9472 0,'0'-18'16,"18"18"-1,-1 0 1,36-35 0,-35 18-16,52-36 15,-17 0 1,-18 17 15,-87 36 0,-37 36-15,19 17 0,52-36-16,1 36 15,17 18 1,0-18-1,88-36 1,18-17 0,35-17-1,0-36 1,-53-18 0,-88 36-1,0 17 1,-35 18-1,17 0 1,-17 0 0,17 71-1,18-18 1,18 0 0,-1-18-1,1 0 1,-18-52 15,0-1-31,-18 18 16,-17-35-1,70 52 48,-17-17-63,0 18 0,70-18 15,35 0 17,-34-35-17,-1-18 1,0-53 0,-53 0-1,18-35 1,-35 0-1,-18 88 1,-18 35 0,0 36-16,-34 52 15,-1 54 1,17-1 0,19-17-1,17-18 1,17-17-1,54-36 17,-1-35-17,-17 0 1,36-53 0,-19 0-1,-52-17 1,-18-18-1,0 70-15</inkml:trace>
  <inkml:trace contextRef="#ctx0" brushRef="#br1" timeOffset="188356.4">21026 9155 0,'0'0'15,"123"0"16,-88 0-31,1 0 0,-1 0 0,106 0 32,-35-36-17,0 36 1,-53 0 0,-106 0 15,17 0-31</inkml:trace>
  <inkml:trace contextRef="#ctx0" brushRef="#br1" timeOffset="189289.92">5874 11024 0,'-18'0'0,"36"0"0,-54 0 0,19 0 0,-1 0 31,36 0-16,52 0 1,71 0 0,71-35-1,0 17 1,-89 1 0,-105 17-16,17-18 15,-105 18 16,-1-18-15,36 1 15,17 17-31</inkml:trace>
  <inkml:trace contextRef="#ctx0" brushRef="#br1" timeOffset="189623.95">6297 10777 0,'0'0'0,"0"18"0,0 0 16,18-1-16,35 19 15,35-19 1,35 1 0,-52-18-1,17 0 1,-53-18 15,-35 1-15,-53 17-1,-52 70 1,16 18 0,19 36-1,52-36 1,18 0-1,106-88 1</inkml:trace>
  <inkml:trace contextRef="#ctx0" brushRef="#br1" timeOffset="192989.13">7638 11271 0,'0'-17'31,"0"-1"-15,0 0-1,0 1-15,0-1 16,0-17-16,0 17 16,88-52-1,-35-1 1,17-17 0,-52 17-1,-18 54 1,-18 34-1,1 1-15,-19 35 16,1 70 0,35-17-1,0-35 1,35-18 0,18-53-1,18-36 1,-1-34 15,1-1-15,35-35-1,17 53 1,-87 53 0,-19 0-16,1 36 15,-18 34 1,0 18-1,-35 1 1,-1-36 0,19-53-16,17-18 31,17-17-15,19-18-16,34-35 15,1-18 1,17 18-1,-71 52 17,-52 72-1,18-1-31,-19 35 16,19 36-1,17-18 1,35 18-1,53-88 1,53-18 0,36-71-1,-54 1 1,-17-18 0,-71-1-1,-35 54-15,0-18 16,-88 53-1,17 18 17,36 35-17,18 35 1,34 18 0,36-53-1,35-36 1,18-17-1,-18-35 1,-17-36 0,-53 54-16,34-54 15,1-17 1,0 18 0,-17 52-1,-19 18 1,1 18-1,-18 17 17,0 0-17,0-53 17,0 1-17,0-18 1,0 17-16,-18 0 15,-35 18 1,0 0 0,18 53-1,0 53 1,17 0 0,18 0-1,18-36 1,35-34 15,53-36-15,35-53-1,-53 0 1,35-88 0,-105 52-1,-18 19 1,0 35-1,0 52 17,0 1-32,0 52 15,0 19 1,0-37 0,53 1-1,35-53 1,-17 0-1,-54-17 1,54-36-16,17-35 31,-70 17-15,-1 1 0,-17 52-1,-17 88 16,17-52-31,0 70 16,0 0 0,35-17-1,35-53 1,1-18 0,35-18-1,-71 0-15,71-70 16,-53 18-1,-18-71 1,18-1 15,-35 54-15,-18 71-16,0-19 16,-53 125 15,35-54-31,1 53 15,-1 0 1,18 36 0,0-107-16,18 54 15,-1-54-15,36 19 16,18-36 0,34-36-1,-34-16 1,17-37-1,-17-16 17,-36 52-17,-35 70 17,0 19-32,0 52 31,0-71-31,0 54 15,0-53-15,0 52 16,53-35 0,18-35-1,-19-17 1,54-36 0,0-53-1,-71 35 1,-17 1 15,0 70-15,-36 53 15,0-18-31,1 0 16,-1 36-1,18-1 1,35-52-1,1-18 1,34-18 0,-17-34-1,-53-1 1,0-36 0,-35 37-1,0 16 1,17 19-1,36-1 17,-1 18-32,36 0 15,71-18 1,-1 18 0,-52 0-1,-18 53 1,-36 18-1,-17-54-15,0 36 16,-17 18 0,-19-36-1,19-17 1,17-36 15,0-35-15,70-17-1,18-18 1,18-1 15,-53 54-15,-35 35-16,17 0 16,-35 18-16,18 70 15,-18-18 1,0 1-1,0-18 1,17-35 0,1-18-16,35 0 15,70-18 1,-70-35 0,0 0-1,-35-53 1,-18 89-16</inkml:trace>
  <inkml:trace contextRef="#ctx0" brushRef="#br1" timeOffset="193188.91">12100 10442 0,'-35'0'16,"17"0"-16,71 0 0,-123 0 0,52 0 15,0 0 1,1 18 0,-18-1-1,-1 1 1,19-18-16</inkml:trace>
  <inkml:trace contextRef="#ctx0" brushRef="#br1" timeOffset="193356.79">10760 10795 0,'0'0'0,"35"0"31,-17 0-31,70 0 16,18-35-1</inkml:trace>
  <inkml:trace contextRef="#ctx0" brushRef="#br1" timeOffset="194421.77">14146 10760 0,'36'-18'16,"-72"36"-16,107-36 0,-36 0 0,36-34 15,-54 52 1,1-53-16,-18 35 15,-53 18 17,-17 0-17,-1 53 1,53 17 0,18-34-1,0-19-15,53 36 16,35 0-1,-35 0 1,-53-18 0,0 18-1,-141-17 1,35-36 0,-17 0-1,35-53 1,70 0-1,1-35 17,17 70-32,0-17 15,35 35 1,35 53 0,-34 35-1,-1 0 1,0 0-1,53-17 1,-35-71 0,53-36-1,53-52 1,-71 18 0,18-71-1,-71 105-15,-17-70 16,-1 18-1,-17 71 17,0 34-17,-35 71 1,0 54 0,0-54-1,35-53-15,0 53 16,0-53-1,35-35 1,18 0 0,-36-35-1,1 18-15</inkml:trace>
  <inkml:trace contextRef="#ctx0" brushRef="#br1" timeOffset="194588.87">14552 10901 0,'-18'0'0,"1"-18"32,34 18-17,1 0 1,17 0-16,89 0 16,-18-17-1,-18 17-15</inkml:trace>
  <inkml:trace contextRef="#ctx0" brushRef="#br1" timeOffset="195439.6">15240 10989 0,'18'0'16,"35"0"0,-53-18-16,35 1 15,18-54 1,-18 18-1,-35 0 17,-88 18-17,0 35 1,-106 53 0,105 18-1,1 34 1,88-16-1,53-19 1,18-70 0,52 0-1,36-88 1,-89 35 0,-17-53-1,-35 53 1,-18 18-1,0 70 17,0 1-17,-18 52 1,18-18 0,53-17-1,18-18 1,-1-35-1,1-35 1,-53-18 0,35-17-1,-18-1 1,35 18 0,19 36-1,-37 17 1,-34 17-16,53 36 15,-54 35 1,-17-35 15,-35 0-15,0-35 0,35-36 15,0-52-16,17 34 1,54-17 0,-1 1-1,-52 52-15,35-36 16,18 1 0</inkml:trace>
  <inkml:trace contextRef="#ctx0" brushRef="#br1" timeOffset="195707.15">16775 10548 0,'-71'18'31,"36"17"-31,17 0 16,0-17-16,-17 52 15,18 54 1,-1-1-1,18-34 1,35-54 0,36-18-1,-18-34 1,17-36 0,-52-35-1</inkml:trace>
  <inkml:trace contextRef="#ctx0" brushRef="#br1" timeOffset="195871.1">16475 10795 0,'-18'0'15,"36"0"-15,-54 0 0,19 0 16,52 0 0,89 0-1,-19 0 1,54-35-1,-106 17-15</inkml:trace>
  <inkml:trace contextRef="#ctx0" brushRef="#br1" timeOffset="196654.39">17392 10777 0,'0'0'16,"-18"0"-16,18 18 0,-17-18 0,52 0 31,71-18-16,-71 18-15,89-53 16,-1-35 0,-35-35-1,-88 35 1,0-18 0,-35 53-1,0 53 1,-36 70-1,36 19 1,-36 105 0,1 17 15,17-17-15,35 106-1,0-212-15,18 195 16,0-72-1,0 36 1,0-70 0,36-125-1,34-52 1,107-141 0,-1-53-1,-70 18 1,-53-53-1,-106-1 1,-71 89 15,72 88-31,-178-35 16,19 53 0,140 35-1,53 0 1,89 0-1,35-18 1,70-35 0,-70 18-1</inkml:trace>
  <inkml:trace contextRef="#ctx0" brushRef="#br1" timeOffset="197054.96">17956 10866 0,'-17'-36'0,"34"72"0,-70-107 15,53 53-15,0 1 16,0-19 0,89 1 15,-1 35-15,-53 0-16,71 0 15,-71 0-15,71 71 16,-71-18-1,-35 17 1,-105-17 0,52-35-1,0-18 1,53-36 0,0-16-1,70-19 1,18-17-1,-17 53 17,35-1-17,0 19 1,-53 17-16</inkml:trace>
  <inkml:trace contextRef="#ctx0" brushRef="#br1" timeOffset="198021.45">19156 10636 0,'0'0'0,"0"-17"15,0-1 1,-53 0 0,-18 36-1,36-18-15,-35 53 16,-1 35-1,71 0 1,0-35 15,35-35-15,36-18 0,17 0-1,-70 0-15,-1-35 16,1-18-1,-18-36 1,18 19 0,52-18-1,-52 88-15,52-18 16,36 18 0,-18 35-1,-35 18 1,0 35-1,-53-17 1,0-36 15,0-17-31,-35 0 16,17-18 0,18-36 15,0 19-31,36-36 15,16-18 1,72-52 0,-18 70-1,-36 53 1,-17 53 0,-35 35-1,-18-18 1,0-52-16,0 35 15,-35-18 1,-1-35 31,19 0-47,-1-17 16,18-36-1,35-53 1,53 18-1,54-18 1,34 71 0,-53 35-1,-34 88 1,-72 71 0,-34-89-1,-54 1 1,-17-36-1,35 0 17,18-35-32,17 0 0</inkml:trace>
  <inkml:trace contextRef="#ctx0" brushRef="#br1" timeOffset="199103.85">8520 12241 0,'-18'0'0,"0"0"16,-17 0-1,53 0 16,105 0-15,-17 0 0,-71 0-1,124 0 1,-53 0 0,-71 0-1,-17 0 1,-18-17-16</inkml:trace>
  <inkml:trace contextRef="#ctx0" brushRef="#br1" timeOffset="199537.98">8925 12030 0,'-17'0'15,"-19"0"-15,19 0 0,-36-18 16,18 18-1,35 35 1,88 1 0,35-19 15,-17 1-15,0 0-1,-89-18-15,19 0 16,-19 0-1,-17-18 1,-35 18 0,-35 18-1,17 70 1,-18 0 0,-17 18-1,35-53 1,-18 0-1,71-18 1,-17-35 15</inkml:trace>
  <inkml:trace contextRef="#ctx0" brushRef="#br1" timeOffset="199696.76">8961 12524 0,'-18'0'31,"36"-18"16</inkml:trace>
  <inkml:trace contextRef="#ctx0" brushRef="#br1" timeOffset="202821.29">9719 12453 0,'0'0'0,"-18"18"0,1-18 16,-1 17-1,36-17 1,-1 0-1,72 0 1,-54 0-16,124-70 16,17-54-1,-88 36 1,-53-35 0,-35 34-1,-52 54 1,-37 35-1,72 18-15,-36 70 16,35 53 15,18-17-15,35-19 0,36-52-1,-36-53 1,18 0-1,-18-35 1,36-53 0,0-18-1,-1 0 1,54 18 0,-89 88-16,88 0 15,-70 71 1,-35 34-1,-18-16 1,-71 16 15,1-52-15,70-70 15,0-1-31,53-35 16,17-17-1,18-72 1,-52 107-16,17-53 16,-18 17-1,-35 89 1,-53 35 0,0 70-1,18-17 1,35 18-1,0-107-15,106 54 16,-18-53 15,88-18-15,1-71 0,-36 0-1,0-34 1,-124 69-16,1-87 15,-18 70 1,-70 35 0,-1 36-1,0 70 1,36 36 0,35-89-16,0 35 15,53 1 1,53-71-1,0 0 1,35-35 15,-18-36-15,-87 54-16,34-72 16,18 1-1,-35 35 1,0 53-1,-35 0 1,-1 36 0,-17-1-1,18-35 32,-18-18-47,0-17 16,0 0-1,0-1 1,-35 36 0,-36 0 15,-17 89-15,70-54-16,-34 18 15,-19 70 1,71-105-16,0 88 15,18-71 1,105-17 0,18-18-1,-17-36 1,-1-34 0,-105 52-16,35-70 15,-18 17 1,-35 1-1,-18 87 17,18 1-17,-17 53 1,-1-54-16,18 54 16,0 17-1,18-53 1,35-17-1,17-18 1,18-35 0,1-36-1,-19-35 1,-52 36 0,-1-1-1,-17 89 16,-17-1-31,-19 72 16,19-1 15,17-18-15,17-17 0,54-35-1,17-18 1,71-53-1,-71 0 1,0-70 0,-17-1-1,-36 18 1,-35 1 0,0 157 15,-17-34-16,-19 88-15,-17 53 16,36-54 15,17-16-15,17-72-16,54 1 16,-1-18-1,54-53 1,-53 0-1,17-35 1,-71-18 0,-17 71-1,-35 35 1,-18 70 0,53 1-1,0 17 1,35-35-1,54-35 1,-1-18 15,0-36-15,-17-34 0,-54-1-16</inkml:trace>
  <inkml:trace contextRef="#ctx0" brushRef="#br1" timeOffset="203003.68">13335 12065 0,'-18'0'16,"36"0"-16,-71 0 0,35 18 0,1-18 16,17 17-16,35-17 15,89 0 1,-1-17-1,-52-1 1</inkml:trace>
  <inkml:trace contextRef="#ctx0" brushRef="#br1" timeOffset="203703.19">15117 12312 0,'-18'0'0,"-17"18"0,17-18 15,89-18-15,-124 36 31,70-36-31,36 0 0,124-52 16,-89-1 0,-53-17 15,-53 17-15,-70 36-1,-35 35 1,87 18-16,-34 35 15,35-36-15,-71 124 16,70-35 0,19 0-1,34-35 1,36-71 0,-35 0-16,106-53 15,-1-18 1,-17-17-1,-18-35 1,-53 52 0,-35 18 15,-17 88-15,-36 36-1,17 35 1,36 0-1,0-36 1,89-35 0,-54-35-16,71 0 15,53-53 1,17-52 0,-123 69-16</inkml:trace>
  <inkml:trace contextRef="#ctx0" brushRef="#br1" timeOffset="204787.74">16157 11871 0,'0'-18'16,"0"-17"-16,0 0 16,-53 35-16,-17 53 31,193 17-31,-123-105 0,-176 106 16,88 123-1,35-18 1,35-123-16,-35 141 15,36-124-15,-36 248 16,17-71 0,1 17-1,35-105 1,53-106 0,-35-53-16,87-70 15,37-54 1,-37 1-1,-16-89 1,-89-17 0,-124 35 15,-35 105-15,36 72-1,88 17 1,88 0 15,-18-18-31,35 1 16,-34-1-16,158-70 15,-53-1 1,18-52 0,-71-17-1,-71 52 1,-17 18-1,0 70-15,-35 18 16,0 18 0,17 87 15,1 19-15,17-36-1,17 18 1,1-106-16,35 35 15,17-17 1,18-36 0,-35-17-1,0-36 1,-53-17 0,0 71-16,18-1 15,-18 71 16,0 0-15,0-36 0,0 36-16,18-35 15,34 0 17,-34-18-32,53-36 15,-18 1 1,17-53-1,-17 35 1,-35 35 0,-18 54-1,0 34 1,-18 1 0,18-18-1,35-53 1,54 0-1,-19-36 1,-52 19-16,17-36 16,-35 35-1</inkml:trace>
  <inkml:trace contextRef="#ctx0" brushRef="#br1" timeOffset="204971.02">16439 11959 0,'-35'0'16,"70"0"-16,-105 18 0,52-18 0,1 17 15,34-17 1,89 0 0,70-35-1,-123 18-15,53-1 16</inkml:trace>
  <inkml:trace contextRef="#ctx0" brushRef="#br1" timeOffset="205887.37">19050 12083 0,'18'-53'16,"-36"106"-16,53-124 0,-35 53 0,0-70 16,0 71-1,-17-36 1,-54 53 0,1 17-1,-1 72 1,36 16-1,35-69-15,0 34 16,0-52 0,53-18-1,17-53 1,18-35 0,-52 70-16,17-70 15,-53 17 1,0 36-1,-18 88 17,18-35-17,0 17-15,-18-17 16,18 105 0,18-35-1,35-70 1,88-18-1,0-53 1,-35-18 0,-71 36-16,0-35 15,-35 34-15,0-52 16,-123-35 0,-106 34-1,35 89 1,-71 53-1,53 106 1,89 53 0,123-18 15,70-71-15,89-35-1,35-70 1,-123-18-16,35 0 15,-36-18-15,159-52 16,-87-1 0</inkml:trace>
  <inkml:trace contextRef="#ctx0" brushRef="#br1" timeOffset="206121.08">19897 11659 0,'-18'0'0,"0"-17"31,54-1-31,-19 18 0,1 0 16,52 0 0,-34 0-16,158 0 15,-71 0 1,-52 0-1</inkml:trace>
  <inkml:trace contextRef="#ctx0" brushRef="#br1" timeOffset="206370.17">20179 11642 0,'0'0'31,"-71"53"-31,71-36 0,-17 18 0,17-17 0,0 0 0,0 70 16,-18 35 0,-17-17 15,17-18-15,18-52-1,53-54 16,-35 0-31,-1 1 0,1-1 0</inkml:trace>
  <inkml:trace contextRef="#ctx0" brushRef="#br1" timeOffset="206937.33">20338 12012 0,'17'0'0,"-34"0"0,34-18 15,19 1 1,-19-1-16,36-35 15,0 0 1,-35 18 0,-18 17 15,-36 18-15,19 0-16,-54 53 15,18 36 1,36 16-1,17-34 1,17-18 0,1-36-16,52-17 15,-34 0-15,70 0 16,52-70 0,1-36-1,-88 18 1,-54 17-1,-34 36 1,-1 35-16,-53 18 16,19 52 15,52 1-15,17 17-1,18-35 1,-35-35-16,0-1 15,-35 18 1,-18-35 0,36 0-1,34-35 1,71-35 0</inkml:trace>
  <inkml:trace contextRef="#ctx0" brushRef="#br1" timeOffset="207205.31">21325 11536 0,'18'-35'16,"-36"70"-16,54-88 0,-19 18 0,-17 17 0,36 0 31,-36 36-15,0 17-16,-53 89 15,0-18 1,0 52-1,35-17 1,18-70 0,0-53-16,0 17 15,18-35-15,35 0 16,0-18 0,0-52-1</inkml:trace>
  <inkml:trace contextRef="#ctx0" brushRef="#br1" timeOffset="207403.08">21184 11730 0,'0'0'16,"18"0"15,0 0-31,52 0 16,89-18-1,-124 18-15,89 0 16,-19 0 0</inkml:trace>
  <inkml:trace contextRef="#ctx0" brushRef="#br1" timeOffset="208186.71">7937 13705 0,'-35'0'0,"70"0"0,-158 0 15,105 0 1,36 0 15,123 0-15,18 0-1,35 0 1,-71 0 0,1-17-1,-107 17-15,-17-18 16,0 0 0</inkml:trace>
  <inkml:trace contextRef="#ctx0" brushRef="#br1" timeOffset="208487.97">8396 13511 0,'0'0'0,"35"0"47,-17 0-47,0 0 0,17 0 16,0 0-16,89 0 15,-89 0-15,106 0 16,-106 36 0,-70 52-1,-53 0 1,-71 36 0,36-36-1,70-35 1,53-36-16,0 1 15</inkml:trace>
  <inkml:trace contextRef="#ctx0" brushRef="#br1" timeOffset="211037.18">9613 14093 0,'-17'0'16,"-1"0"15,18-17-31,0-1 16,0-17-1,53-36 1,-36 54-16,72-71 15,-1-1 1,-71 54-16,19-53 16,-36 0-1,-53 88 1,-35 35 0,-1 88-1,54 36 1,35-53-1,18-53 1,52-18 15,54-35-15,-107-17-16,36-19 16,71-34-1,-106 34-15,52-34 16,1-36-1,-1 35 1,-17 71 0,-18 53-1,-35 53 1,0 0 0,0-18-1,-17-52 1,17-54 31,0 0-47,0 1 0,0-1 15,70-70 1,-17-18 0,-18-18-1,1 54 1,-54 105 15,18-17-31,-35 70 16,17 36-1,18-19 1,18-52 0,-1-35-16,54 17 15,-36-35-15,36 0 16,-36 0-16,124-53 15,0-35 1,-71 18 0,-53-54-1,-35 53 17,-70 19-17,-19 69 1,54 54-1,35 52 1,0-52 0,71 17-1,-1-70 1,-35-18-16,36 0 16,35-36-1,-36-17 1,19-52-1,-19-1 1,-35 35 0,-17 54 15,0 17-15,-18 35-1,0 0 1,0-17-1,17-18 17,1-18-32,-18-17 15,0 0 1,0-1 0,-18 36-1,-35 0 1,1 71-1,34 35 1,18-18 0,0 0 15,0-70-31,0 17 16,18-35-16,52 18 15,-52-18-15,88 0 16,-1-53-1,19-18 1,-54-35 0,-34 18-1,-36-18 1,0 124 15,0 17-15,0 0-16,-18 54 15,0-54-15,18 36 16,18-1 0,53-52 15,17-18-15,0-36-1,0-52 1,-70 71-16,35-36 15,-18-71 1,-17 71 0,-18 89 15,0-19-31,-36 36 16,36 35-1,0-70-15,0 53 16,0-54-16,18 18 15,53 1 1,17-36 0,-18-36 15,19-34-15,-19-54-1,-17-17 1,0 0-1,-18 53 1,-17 53 0,-36 35-1,1 17-15,-19 19 16,19-1-16,-36 88 16,53 1-1,0 17 1,35-53-1,36-35 1,-54-53 0,89 0-16,35-35 31,-53-36-15,18-35-1,-71 18 1,-35 71-16,0-54 15,0 53-15,-17 18 16,-1 0-16,-35 36 16,18 52-1,35-18 1,0 36 0,35-70-1,18-19 1,-35-17-16,70-35 15,18-36 1,-71 1 0,-17-18-1</inkml:trace>
  <inkml:trace contextRef="#ctx0" brushRef="#br1" timeOffset="211220.02">12700 13423 0,'-35'0'16,"70"0"-16,-88 0 0,71 0 15,17 0 1,0 0-16,106 0 16,-35-17-1,-35-1 1</inkml:trace>
  <inkml:trace contextRef="#ctx0" brushRef="#br1" timeOffset="211887.61">14728 13758 0,'0'18'0,"-17"-18"0,17 18 0,0-36 31,53-17-15,-36 17-16,54-35 15,-1-35 1,-52-18 0,-36 53-1,-70 18 17,0 35-17,53 0-15,-89 53 16,36 70-1,53-35 1,35 18 0,35-70-1,36-36 1,-36 0-16,71-71 16,-18 18-1,0-53 1,-70 0-1,-18 54 1,-18 69 15,1 1-15,17 52 0,0 19-1,0-19 1,70 1-1,-52-71-15,35 0 16,-18 0-16,124-36 16</inkml:trace>
  <inkml:trace contextRef="#ctx0" brushRef="#br1" timeOffset="212969.19">15575 13317 0,'0'-17'0,"0"34"0,0-70 0,0 1 16,-18 34-16,1 18 15,-36-18-15,0 36 16,0 105 0,18 71 15,17-17-15,-52 70-1,52-177-15,-17 195 16,-1-53-1,36-18 1,18-106 0,53-88-1,105-124 1,-70-17 0,-18-53-1,-88 0 1,-35 71-1,-106 34 1,-36 72 0,142 17-1,-36 0-15,54 17 32,70-17-17,88 0 1,35-70-1,-123 52-15,35-35 16,-35 18-16,106-106 16,-88 53-1,-36-18 1,-35 53 0,-18 53-1,-35 35 1,36-17-16,-1 123 15,18-35 1,0 35 0,18-70-1,70-54 1,18-34 15,-71-1-31,53-35 16,18-35-1,-71 0 1,-17 17 0,-36 106 15,1-17-31,-1 70 16,18-35-1,35-18 1,36-17-1,-1-18 1,36-35 0,-71 17-16,18-53 15,0 19 17,-35 34-17,-18 71 16,0-36-31,18 19 16,-1-19 0,54-17-1,-18 0 1,0-53 0,-18-17-1,-35 35-15</inkml:trace>
  <inkml:trace contextRef="#ctx0" brushRef="#br1" timeOffset="213152.12">15840 13423 0,'-36'18'0,"72"-36"0,-107 36 15,54-18-15,-1 0 0,53 0 31,-17 0-31,105-18 16,18 1 0,-17-19-16</inkml:trace>
  <inkml:trace contextRef="#ctx0" brushRef="#br1" timeOffset="213585.34">17586 13247 0,'18'-18'0,"-36"36"0,36-53 16,-18 17-16,-18 36 31,0-1-31,-35 89 16,36-71-16,-36 89 15,18 34 1,17-34 0,18-71-1,0-88 32,0 17-47,0 0 0</inkml:trace>
  <inkml:trace contextRef="#ctx0" brushRef="#br1" timeOffset="214369.19">17321 13547 0,'-17'-18'0,"-1"18"16,53 18-16,-70-18 31,35 17-31,124 19 16,-1-36-1,71-18 1,-35-35-1,0-18 1,-142 54-16,54-36 16,-71 18-1,0-18-15,-36-18 32,-34 54-17,35 52 1,-18 71-1,17-1 1,36-69-16,-17 105 16,-1-35-1,18-71 1,71-53 15,-36-35-15,0 18-1,18-35-15,-18 17 16,-17 53 0,-18 53 15,0-36-15,0 36-1,0-35-15,35 35 16,36-18-1,35-35 1,0 0 0,52-53-1,-69 0 1,-54 18-16,18-71 16,-53 18-1,-36 70 1,-34 1-1,-1 52 1,54 35 0,17 36-1,53-53 17,17 0-17,18-53 1,-17 0-1,35-35-15</inkml:trace>
  <inkml:trace contextRef="#ctx0" brushRef="#br1" timeOffset="-213527.55">19738 13300 0,'0'-18'0,"0"36"0,0-54 0,0 1 16,-18-18-1,-52 36 1,-1 52 0,-17 71-1,35-18 1,35 53 15,18-106-31,0 36 16,18-54-16,53 19 15,52-19 1,36-70 0,-53-17-1,17-36 1,-35-35 0,-52-18-1,-19 53 1,-17 71-1,0 53 1,-53 70 0,18 18-1,35-71 1,0 89 0,0-36-1,53-18 1,35-34-1,36-36 1,-1-71 0,-35 18-1,-17-53 1,-71 18 0,0 35-1,-71 53 1,54 0-16,-54 35 15,53-17-15,-34 53 16,16-1 0,36 18-1,0-35 17,36-35-17,16-18 1,19-35-1,0-36 1,-36 1 0,0-1-1,-35 18 1,0 124 15,0-54-31,-18 54 16,18-18-1,0 0 1,71-36 0,70-17-1,-17-35 1,-36-18 15,-18-35-15,-52 0-1,-18 52 1,-35 36 0,-1 36-1,19 52 1,17-18 0,17-17-1,36 18 1,-35-71 15,-18-18 0,0 1-31,-18 17 0,-17-36 32,0 19-17,17 17 1,18 17-16,-17 36 15,17-17 1,52-19 0,19 1-1,0-18 1,-36 0-16,71-35 16,17-18-1,-35 0 1,1-35-1,-72-1 1,-17 54 0,-17 35-1,-36 35 17,17 54-17,19-19 1,17 1-1,35-18 1,-35-36-16,-18-17 31,1 0-15,-19 0-16,1 0 16,-35-17-1,34 17-15</inkml:trace>
  <inkml:trace contextRef="#ctx0" brushRef="#br1" timeOffset="-212795">7814 15117 0,'0'0'0,"-53"0"0,35 0 0,-70 0 15,88 17 1,18-17 0,35 18-1,-18-18-15,177 0 16,-18 0-1,35 0 1,-88-18 0,-35 1-1,-159-19 17,35 36-32,1-17 0</inkml:trace>
  <inkml:trace contextRef="#ctx0" brushRef="#br1" timeOffset="-212544.57">8343 14958 0,'0'0'0,"18"0"15,88 17 1,-89-17 0,54 36-1,-1-1 1,-70 18-1,-35 17 1,-88 36 0,34-35-1,1-1 1,53-34 0</inkml:trace>
  <inkml:trace contextRef="#ctx0" brushRef="#br1" timeOffset="-209927.94">9666 15363 0,'-18'0'0,"1"0"0,17-17 63,17-1-63,1 1 15,17-1-15,36-35 16,35-35-1,35-18 1,-123 71-16,17-1 16,-53-34-1,-70 70 1,-18 17 0,18 54-1,70 35 1,18-71-16,0 53 15,71 18 1,17-53 0,-17-35-1,-18-36 1,17-70 15,1 17-15,70-87-1,-53 69 1,-35 89 0,-18 0-1,-17 36 1,-18 87 0,-36-35-1,1-35 1,35-35-1,0-36 17,18 1-32,35-54 15,0-17 17,17 0-17,-34 35 1,-36 17-1,-36 72 17,36-19-32,-35 54 15,35 17 1,18 18 0,35-18-1,52-35 1,-87-53-16,88 0 15,-71 0-15,71-35 16,35-53 0,-53-1-1,-70-16 17,-18-1-17,0 70 1,-53 36-1,35 36 1,1 52 0,17 35-1,0-52 1,53 0 0,-36-71-16,36 0 15,18-18 1,-1-35-1,1-35 1,17 0 0,-35 17-1,-35 53 1,17-35 0,-35 71 15,0 0-31,0 17 31,0-53 16,0 1-31,0-1-16,0 0 15,0 1 1,0-1-16,-35 18 15,-1 18 1,-17 70 0,36 0-1,17 36 1,0-36 15,53-35-15,105-53-1,-52-18 1,35-52 0,-52-19-1,-1-34 1,-35 35 0,-53 70-16,17-17 15,-17 70 16,-17 53-15,-1 18 0,18-88-16,0 35 15,18 17 17,52-70-17,1 0 1,17-70-1,-35 17 1,-18-53 0,-17 18-1,-18 35 1,0 123 31,-18 19-32,18-1 1,53-18 0,0-52-1,35-18 1,0-71 15,1 19-15,-72 16-16,71-70 15,-52 1 1,17-19 0,-18 54-1,-35 52 1,0 53 0,-18-17-16,-35 52 15,18 54 1,35-18-1,0-18 1,71 0 0,-1-70-1,-35-18-15,71 0 32,-18-53-17,18-18 1,-53-17-1,-35 35 1,-18-17 0,-18 70-1,-35 52 1,18 19 0,35 0-1,0-1 1,71-35-1,-36-35-15,18 0 16,53-35 0,-1-53-1,-52 35 1,-53 0 0</inkml:trace>
  <inkml:trace contextRef="#ctx0" brushRef="#br1" timeOffset="-209744.7">12859 14817 0,'0'0'16,"35"0"-1,-17 0-15,35 0 16,88-18-1,-53 0 1</inkml:trace>
  <inkml:trace contextRef="#ctx0" brushRef="#br1" timeOffset="-207961.38">14764 15028 0,'-18'-35'31,"18"17"-31,18 1 0,35-36 16,35-18-1,-53 1 1,-35-1 15,-18 71-31,-52 0 16,-36 53-1,18 53 1,35-18 0,35 18-1,18-18 1,36-88 0,69-17-1,-34-19 1,17-52-1,-35 17 1,-35 1 0,-18 17-1,0 35 1,-36 36 15,19 70-15,17-35-1,17 18 1,54-36 0,-36-35-16,106 0 15,36-18 1,-36-35 0,-18-35-1,-70-35 1,-53 52-1,0 36-15,0-18 16,-17 53 0,-19 53-1,-17 70 1,18 1 15,0 105-15,17-158-16,-17 123 15,-18 53 1,53-36 0,18-122-1,52-37 1,36-69 0,-18-54-1,36-87 1,-124 52-1,0-88 1,-71-18 0,-17 106-1,-88 18 1,105 70 15,53 18-15,54 18-1,70-18 1,52-18 0,1-52-1,-18-36 1,-53 0 0,-70 36-1,-18-19 1,-18 54-1,-17 35 1,17 18-16,1 88 16,17-18-1,0 18 1,17-18 15,54-35-15,-53-53-16,52 0 15,36 0 1,0-71 0,-36 1-1,-52 34 1,0-17 0,-18 89 15,0-19-31,0 1 15,0 35-15,0 0 16,35-18 0,53-17-1,-35-18 1,-35 0 0,70-53-1,-35 0 1,-36-18-1,1 1 1,-18 87 15,0 1-31,-18 0 0,18 17 16,-17 35 0,17-17-1,35-35 1,18-18-1,-35 0-15,35-35 16,-36 17-16,1-17 16,0 0-1</inkml:trace>
  <inkml:trace contextRef="#ctx0" brushRef="#br1" timeOffset="-207777.32">15928 14640 0,'-35'18'0,"-1"-18"15,107-18-15,-159 36 0,88 0 16,70-1 0,-34-17-16,87 0 15,71-53 1</inkml:trace>
  <inkml:trace contextRef="#ctx0" brushRef="#br1" timeOffset="-207344.76">17921 14446 0,'0'-35'0,"0"35"31,0 18-31,-18 70 16,-34 88-1,-1-35 1,53-53 0,0-17 15,0-53-31,17-36 31,1-53-15,-18 36-16</inkml:trace>
  <inkml:trace contextRef="#ctx0" brushRef="#br1" timeOffset="-206561.6">17692 14711 0,'-35'0'15,"17"17"1,18 19-1,88-19 1,36-17 0,-36-17-1,-35 17-15,70-53 16,-88 35 0,71-52-1,-35-36 1,-54 53-1,-34 53 1,-71 35 0,35 53-1,35-70-15,0 105 16,1-34 0,-1-1-1,18-35 1,0-36-1,53-52 17,-35 17-17,17-17-15,36-35 16,-54 17 15,18 35-15,-35 53 15,0-17-31,0 35 16,18 17-1,35-34 1,18-36 0,17 0-1,-71 0-15,107-18 16,-18-52-1,-53-1 1,-18-35 0,-35 18-1,-35 70 1,17 18 0,-53 36-1,18 34 1,36 18-1,17-17 1,53-18 0,35-36-1,-53-17-15,36 0 16,-36-17-16</inkml:trace>
  <inkml:trace contextRef="#ctx0" brushRef="#br1" timeOffset="-205078.78">19667 14676 0,'18'0'16,"0"0"0,35-18-16,17-17 31,-52 17-31,35-17 15,17-71 1,-70 18 0,0-1-1,-35 72 1,0 52 0,17 89-1,-17 34 1,35-17-1,0-70 1,0 0 0,0-36-1,17-35 1,-70-35 31,-17-18-32,17 17 1,35 19 0,1 17-1,17 17-15,0 36 16,17 0 0,54-18-1,17-17 1,18-18-1,17-18 1,1-34 0,-18-37-1,-53 1 1,-36 0 15,-17 53-15,-35 35-1,17 0-15,-35 70 16,36 1 0,-1 17-1,18-35 1,18 0 0,-1-53-16,54 17 15,35-17 1,0-35-1,-1 0 1,-16-53 0,-54 17-1,-35 18 1,-35 53 15,-1 36-15,-17 34-1,53 1 1,0-18 0,0-18-1,53-35 1,-17 0 0,-1-18-1,-35-17 1,0 17-1,0 1 1,-18 17-16,1 0 16,17 53-1,0-18 1,53-18 0,35 1 15,0-18-16,18 0 1,-36-53 0,1-17-1,-1-54 1,-34 1 0,-1-18-1,-17 70 1,-18 89-1,-71 70 1,36 0 0,17 53-1,18-53 1,0 36 15,18-71-15,-1-36-1,54-17 1,0-17 0,-18-36-1,-36 53-15</inkml:trace>
  <inkml:trace contextRef="#ctx0" brushRef="#br1" timeOffset="-204862.1">21131 14623 0,'-17'0'0,"-1"0"0,53 0 0,-70 17 16,88-17-1,70 0 1,-34 0 0,17 0-1,17-17 1,-35-1-1,-88 0-15,-17 1 16,-107 17-16</inkml:trace>
  <inkml:trace contextRef="#ctx0" brushRef="#br1" timeOffset="-203962.14">7990 16528 0,'-17'0'16,"34"0"-16,-70 0 0,36 17 0,-36-17 15,35 0-15,-17 0 16,53 18 0,70-18-1,-53 0-15,159 0 16,-70 0-1,52 0 1,-88-18 0,-17 1-1,-54-1 1,-70 0 15,18 1-15,0-19-1,35 19 1,18 17 0,70 0-1,-35 0 1,-53 70 0,-36-17-1,-87 35 1,52-17-1,1 0 1,70-54-16,0 1 16,35-18-1</inkml:trace>
  <inkml:trace contextRef="#ctx0" brushRef="#br1" timeOffset="-201494.03">9860 16969 0,'-53'17'0,"106"-34"0,-123 34 15,52-17-15,0 0 0,18-17 16,0-36 0,71-53-1,-1 0 1,19-17 0,-89 34 15,0 72-16,-89 17 1,1 70 0,35 54-1,36-89-15,17 71 16,17 35 0,36-70-1,18-36 1,-1-35-1,19-53 1,-37-18 0,-34 36-16,88-106 15,-36 53 1,54 0 0,-54 70 15,-34 36-16,-36 52 1,0 36 0,-36-18-1,-16-17 1,34-54 0,36-34 15,-1-1-16,1-17-15,17-1 0,36-52 16,17-35 0,-35 52-1,-53 18 1,-71 71 15,36 35 0,17 70-15,18-34 0,36 34-1,-19-105-15,36 35 16,-18-53-16,124 17 16,-18-34-1,36-72 1,-71-16-1,-89 16 1,-17-16 0,0 87-16,-53-17 15,18 35 1,0 17 0,17 89 15,18-18-16,0-70-15,53 88 16,-18-71 0,53-35-1,1-35 1,-36-18 0,35-35-1,0-18 1,0 18-1,-35 52 1,0 36 0,-53 36 15,0-19-15,0 19-1,0-19 1,18-17-1,-1 0 1,1-17 0,-18-19-1,0 1 1,0 17-16,-35 1 16,-18 17-1,17 17 1,1 36-1,0 53 1,17-35 0,18-36-16,35 53 15,36-35 1,35-35 0,0-36 15,35-53-16,-35-34 1,-18-1 0,-71 18-1,-17 52 1,-17 54 15,-1 0-31,1 35 16,17-18-16,-18 35 15,18 36 1,35-53 0,36-53-1,-1-18 1,1-17 0,-53 18-1,34-89 1,-16 35-1,17-17 1,-53 35 0,0 88 15,0 36-15,0-53-16,0-1 0,0 54 15,0-18 1,70 0-1,1-53 1,35-36 0,-71 19-16,53-54 15,36-17 1,-54-18 15,-17-35-15,-53 17-1,0 72 1,-71 104 0,19 37-1,-1 52 1,53-35 0,0-1-1,88-16 1,35-89-1,1-18 1,-18-35 0,-1-35-1,-34 17 1,-71-34 0,0 87-1,0-17 1,-18 35-1,-17 70 1,35-17 0,0 35-1,0-35 1,18-35-16,35 17 16,0-35-1,17-18 1,1-34-1,-36 16 1</inkml:trace>
  <inkml:trace contextRef="#ctx0" brushRef="#br1" timeOffset="-201295.1">13194 16228 0,'0'0'0,"0"17"0,-18-17 0,106 0 31,1 0-31,-19 0 16,54-17 0,17-19-1</inkml:trace>
  <inkml:trace contextRef="#ctx0" brushRef="#br1" timeOffset="-200279.23">15328 16528 0,'18'-18'0,"-36"36"0,53-36 0,-17-17 16,0 17 0,-18 0-16,0 1 15,0-36 1,-53 18-1,-35-36 1,-36 71 0,18 35-1,18 36 1,0 52 0,70-34-1,18 16 1,53-87-1,35-18 1,18-35 0,0-18-1,-18-35 1,-52 17 0,-36-17 15,0 106 0,-18 70-15,0 0-1,18 18 1,0-89-16,53 36 16,71-53-1,-19-17 1,37-54-1,-37 1 1,1-54 0,-70 89-16,-1-89 15,-35-17 1,0 88 0,-18 71 15,-17 88-16,0 35 1,17-18 0,18-52-1,53-1 1,17-52 0,1-18-1,-18-35 1</inkml:trace>
  <inkml:trace contextRef="#ctx0" brushRef="#br1" timeOffset="-200112.76">15822 16422 0,'0'0'0,"-35"0"0,17-18 31,124 1 0,70-19-15,-52 36-16</inkml:trace>
  <inkml:trace contextRef="#ctx0" brushRef="#br1" timeOffset="-199062.9">16969 16457 0,'0'0'0,"0"18"0,17-18 0,1 0 16,70 0 0,-17 0-1,34-53 1,1-35 0,-53-18 15,-35-53-16,-18 53 1,0 18 0,-53 123-1,0 89 1,18 17 0,35-35-1,35 17 1,-17-105-16,52 17 15,36-35 1,18-18 0,-36-34-1,18-72 1,-54-17 0,-52-18 15,0 124-31,0-18 15,-35 159 17,18-89-32,-1 72 15,-17 52 1,35-106-16,0 53 16,0-17-1,17-54 1,19-17-1,-1-35 1,18-35 0,-18-19-1,-17 72-15,17-36 16,-35 35 0,0 53 15,0 18-16,18 36 1,-1-72 0,1 1-16,52 17 15,36-35 1,-18 0 0,36-70-1,-54 17 1,-34 17-16,-1-52 15,-35 18 1,-35 70 0,-36 17-1,54 36 1,17 35 0,0-70-1,0 35 1,70-18-1,1-17 1,-1-18 0,18-53-1,-17 0 1,-36-35 0</inkml:trace>
  <inkml:trace contextRef="#ctx0" brushRef="#br1" timeOffset="-198828.54">17180 16157 0,'-53'18'15,"106"-36"-15,-123 53 0,105-35 31,0 0-31,89-17 16,17-18 0,53-36-1,-71 36 1</inkml:trace>
  <inkml:trace contextRef="#ctx0" brushRef="#br1" timeOffset="-197445.43">19226 16281 0,'0'0'0,"0"17"0,18-17 32,88 0-17,0-53 1,-71 53-16,88-70 16,-70-18-1,-53-1 1,-17 19-1,-54 52 1,-17 36 0,-18 88-1,18 35 1,88-53 0,70-17 15,36-54-16,71-17 1,-142 0-16,106-17 16,0-54-1,-53-35 1,-52 18 0,-19 0-1,-34 123 16,-19 0-31,19 18 16,-19 53 0,19-35-1,17-18 1,35-53 0,18-18 15,-18-53-16,18 18 1,-17-35 0,-1 71-1,-18 17 1,-17 35 0,36 53-1,52-35 1,0-18-1,53-17 1,0-18 0,-105 0-16,105-53 15,-53 0 1,-35-35 0,-53-36-1,-18 54 16,-70 52-15,70 18-16,-35 0 16,-52 124-1,69-36 1,19 18 0,52-36-1,36-52 1,-54-18-16,54 0 15,-54 0-15,36-35 16,18-54 0,-36-16-1,-17-72 1,17 1 0,-35 52-1,0 89 1,0-18-1,-35 71 1,-36 105 0,18-17-1,36 71 1,17-125-16,17 54 16,1-70-16,35 34 15,35-35 1,0-35-1,36-17 1,-36-19 0,-18-16-1,-70 34 1</inkml:trace>
  <inkml:trace contextRef="#ctx0" brushRef="#br1" timeOffset="-197295.76">21467 16140 0,'0'0'0,"-18"0"63,0 0-47,1 0-16,-19 0 0</inkml:trace>
  <inkml:trace contextRef="#ctx0" brushRef="#br1" timeOffset="-195296.65">13564 17268 0,'0'-17'15,"0"34"-15,-17-52 0,-36 18 16,35 17-16,0 0 16,-17 0-16,-71 70 31,36 36-16,-18 70 1,88-17 0,0-124-16,17 89 15,71-36 1,1-70 0,16-54-1,-16-34 1,-54 35-16,0-36 15,-17 36-15,-1-142 16,-17 54 0,-88-1-1,-18 89 1,-52 53 0,52 52 15,18 160-16,88-89 1,70-18 0,54-35-1,-1-70 1,-70-18-16,71-18 16,-89 1-16,106-54 15,-35-17 1,-18-35-1,-70 34 1,-18 72 0,-18 17-1,0 106 1,18-36 0,0 1-1,0-1 16,0-52-15,0-1-16,18-34 31,-18-1-31,35-17 16,18-36 0,-18 18-1,1 53 1,-19 0-1,-17 71 1,18-18 0,35 17-1,0-34 1,35-36 0,36 0-1,-19-36 16,-87 19-31,88-89 16,-53 0 0,-36-70-1,1 70 1,-18 0 0,0 88-16,-35 54 31,17 52-16,18-53-15,-35 71 16,35 18 0,0-89-16,0 35 15,0-52-15,35 70 16,36-88 0,52 0 15,-35-35-16,18-36 1,-71 36 0,-35 17-1,0 1 1,-17 52 0,17 0-1,0 1 1,17-1-1,1-35-15,35 0 16,70-35 0,-34-18-1,-1-18 1,-71 18 0,1 18 15,-71 53 0,53 17-31,-35 35 16,17 36-1,18 88 1,0-141-16,0 71 16,0-54-16,0 160 15,-17 69 1,-1-105-1,-17-141 1,-36-53 0,18 0-1,18 0-15,-36 0 16,-34-88 0,34-88 15,53-159-16,18 105 1,18 160-16,53-89 16,70 0-1,-35 71 1,88-18 0,-89 53-16</inkml:trace>
  <inkml:trace contextRef="#ctx0" brushRef="#br1" timeOffset="-193563.47">16916 17321 0,'17'-35'16,"-34"70"-16,34-88 0,1 36 0,0-36 15,-18 35-15,-18 18 32,0 0-17,-17 53-15,-36 18 16,54-36-16,-36 124 16,35-18-1,1 0 16,52-70-15,35-54 0,107-52-1,-54-36 1,36-52 0,-88-1-1,-71-34 1,-71-1-1,-52 71 1,87 70-16,-105 0 16,0 71-1,53 53 1,53 88 0,35-35-1,88 0 16,35-89-15,18-70 0,71-35-1,-53-36 1,-18-52 0,-88 17-1,-53 53 1,-53 106 15,18 18-15,35-36-16,-18 36 15,0 17 1,18-71 0,36 1-1,17-36 16,0-52-15,-1-1 0,-34 54-16,0-72 15,17 72 1,-17 34 0,-1 36-1,1 0 1,17 18-1,36-36 1,-18-35 0,0-18-1,17-52 1,1-1 0,17-35-1,-53 89 1,18-36-1,-35 53 1,-18 18 15,0-1-31,0 18 32,17-35-1,1-35-16,0 0 1,-18 0 0,0 17-1,-36 18 1,19 0-16,-36 18 16,0 52-1,18 18 16,35 1-15,0-1 0,88-35-1,-53-53-15,71 0 16,53 0 0,-54-18-1,19-70 1,-71 0-1,-35 52-15,-1-52 16,1 0 0,-36 70-1,-35 18 1,18 89 0,17-19-1,18 36 16,71-35-15,-1-71 0,19 0-1,-36 0 1,17-36 0</inkml:trace>
  <inkml:trace contextRef="#ctx0" brushRef="#br1" timeOffset="-193389.02">19491 17621 0,'0'18'15,"0"-36"48,0 1-48,18-1-15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2-20T03:09:18.433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3052 2117 0,'17'0'31</inkml:trace>
  <inkml:trace contextRef="#ctx0" brushRef="#br0" timeOffset="1497.88">4233 635 0,'0'0'0,"0"-18"31,-17 18-15</inkml:trace>
  <inkml:trace contextRef="#ctx0" brushRef="#br0" timeOffset="2232.09">4322 617 0,'0'18'0,"17"-18"62,1 0-62,-1-18 16,1 1-16,0 17 15,52-53 1,-52 18 0,0-18-1,-18 17 1,-36 36-1,-34 18 1,34-18-16,-34 53 16,-1 0-1,36 0 1,17-18 0,18 0-1,0 1 1,71-1-1,-18-18 1,17 36 0,-17 0 15,-17 18-15,-19 17-1,-34-17 1,-89 17-1,0-53 1,-35-17 0,35-18-1,71 0-15,-53-36 16,70 19-16,-53-36 16,54-18-1,17 1 1,35 34-1,88 1 1,-70 35 0</inkml:trace>
  <inkml:trace contextRef="#ctx0" brushRef="#br0" timeOffset="2665.24">4604 1041 0,'17'0'0,"1"0"16,0-18-16,52-17 15,-52 17-15,35-17 16,-36 17-16,36-52 15,-35 34 1,-18 1 0,-53 35 15,-53 35-15,36 36-1,34-36-15,-17 53 16,18 36-1,35-54 1,53 1 0,0-71-1,70 0 1,-105 0-16,88-35 16,-71 17-16</inkml:trace>
  <inkml:trace contextRef="#ctx0" brushRef="#br0" timeOffset="2949.24">5380 423 0,'0'-17'16,"0"34"-16,0-52 0,0 17 0,-18 1 15,-17-1 1,17 36-1,1 105 1,-19 54 0,1-19-1,0 36 1,35-88 0,0-18-1,0-70 1</inkml:trace>
  <inkml:trace contextRef="#ctx0" brushRef="#br0" timeOffset="3384.7">5327 1147 0,'0'0'0,"18"0"31,-1 0-31,1 0 0,-1 0 16,36-36-16,18 1 15,35-36 1,-89 18-1,1 1 1,-36 52 0,-34 0-1,-37 70 17,19 1-17,34 35 1,36-54-1,18 1 1,0-53-16,52 18 16,54-18-1,-18-35 1</inkml:trace>
  <inkml:trace contextRef="#ctx0" brushRef="#br0" timeOffset="3916.43">5962 917 0,'0'-17'0,"0"-1"15,-18 36 1,18 34 15,0-34-31,-35 70 16,35-17-1,-18 17 1,18-35 0,0-18-1,-17-35 17,17-17-17,0-54 1,0 1-1,88-54 1,0 36 0,-70 70-16,52-17 31,19 53-15,-37 34-1,-34 54 1,-18-17-1,0 16 1,0-69 0,0-19-1,0-34 17,0-1-17</inkml:trace>
  <inkml:trace contextRef="#ctx0" brushRef="#br0" timeOffset="4165.47">6632 917 0,'0'18'31,"0"-1"-31,0 1 0,0 0 15,-35 52 1,0 19 0,35-37-1,-18 1 1</inkml:trace>
  <inkml:trace contextRef="#ctx0" brushRef="#br0" timeOffset="4598.22">6632 617 0,'0'0'0,"-17"0"0,-1 0 16,0 18-16,-35 53 16,36 34-1,17-52 1,53 0 0,0-53-1,35-17 1,-71 17-16,54-71 15,-36 0 1,-17 1 0,-36-18-1,-35 70 17,18 18-32,-36 0 15,-34 53 1,52 0-1,53 35 1,0-35-16</inkml:trace>
  <inkml:trace contextRef="#ctx0" brushRef="#br0" timeOffset="5165.49">7038 970 0,'0'-18'0,"0"36"16,0-18 31,0 18-47,0-1 0,-18 36 15,-17 53 1,35-71-16,-18 36 15,36 0 1,35-71 0,53 0-1,-36-18 17,1-53-17,-36-17 1,-35 18-1,0-19 1,0 54 0,-18 35-1,1 18 1,17 35 0,17-36-1</inkml:trace>
  <inkml:trace contextRef="#ctx0" brushRef="#br0" timeOffset="5931.44">7655 988 0,'-17'0'15,"-1"0"1,0 17-1,18 36 1,0-35-16,-17 53 16,-1-1-1,18-17 1,-18-18 0,18-17-1,0-36 32,0-35-47,0 0 16,36-52-1,17 16 1,35 1 15,35 71-15,-17 52-1,-71 18 1,-17 53 0,-18-36-1,0 18 1,0-52 0,-18-36 15,18-18 0,0 0-31,0-70 16,36 0-1,-19 70 1,72-70-16,16 18 31,-16 70-15,-1 52-1,-35 37 1,-53-54-16,17 71 16,-17-18-1,-35-17 1,0-54 0,-1 1-1</inkml:trace>
  <inkml:trace contextRef="#ctx0" brushRef="#br0" timeOffset="6499.16">9578 688 0,'0'0'0,"0"-18"15,0-35 1,0 36-16,-18 17 31,1 35-15,-1 71 0,0 17-1,1-70-15,-1 53 16,0-71-16,18 36 15,0-53-15,0 52 16</inkml:trace>
  <inkml:trace contextRef="#ctx0" brushRef="#br0" timeOffset="6782.18">9190 1217 0,'-18'18'0,"18"-1"0,18-52 0,-36 88 16,71-35-1,-35-1-15,35-17 16,88 0-1,-35 0 1,-1-35 0,-34 17-1,-36-52 17,-35 35-32</inkml:trace>
  <inkml:trace contextRef="#ctx0" brushRef="#br0" timeOffset="7014.61">9278 688 0,'-18'0'0,"36"0"0,-53 0 16,35-18-16,-18 18 0,18-17 0,18-1 31,35 18-16,-36-18-15,1 18 0,88-17 16,-36 17 0,1 0-1,-36 0 1</inkml:trace>
  <inkml:trace contextRef="#ctx0" brushRef="#br0" timeOffset="7797.19">10601 459 0,'0'-18'0,"0"0"15,-53 18 1,35 0-16,-35 0 15,-17 18 1,-18 70 0,52-53-16,-16 36 15,34-36 1,-88 142 0,71-36-1,17 18 1,53-71-1,71-18 1,-18-70 0,-52 0-16,122 0 15,-34-35 1,52-53 0,-70 0-1,18-124 1,-107 124-1,-17 52-15,0-122 16,-70 52 0,-71 18-1,17 70 17,-17 18-17,18 71 1,105 34-1,18 1 1,53 35 0,17-17-1,54 35 1,-89-124-16,36 71 16,-18 17-1,-53-17 1,-36 53-1,-34-71 1,-18 35 0,35-52-1,17-71 17,1 0-17,17 0-15</inkml:trace>
  <inkml:trace contextRef="#ctx0" brushRef="#br0" timeOffset="8798.64">4163 1676 0,'0'0'0,"-18"0"0,0 0 0,-70 17 32,71-17-32,-1 0 15,-17 18 1,52-18 31,1 0-47,17 0 0,71 0 15,159 0 1,35-18 0,158-17-1,-52 0 1,158-18 15,36 18-15,0-1-1,-18 1 1,-194 35 0,123-18-1,-175 18 1,-19 0 0,-246 0-16,123-17 15,-18 17 1,-105-18-1,-18 18 1,-36 0 0,1 0 15,-1 0-15,19 0 15</inkml:trace>
  <inkml:trace contextRef="#ctx0" brushRef="#br0" timeOffset="18646.79">1288 2328 0,'0'0'0,"0"-17"16,0-1-1,0 0-15,0 1 16,0-1 0,0 36 15,0-1-31,0 142 16,0-18 15,0-88-31,0 53 15,-18 88 1,18-141 0,0-18-1,18-35 17</inkml:trace>
  <inkml:trace contextRef="#ctx0" brushRef="#br0" timeOffset="18834.84">1587 2734 0,'0'-18'16,"18"18"46</inkml:trace>
  <inkml:trace contextRef="#ctx0" brushRef="#br0" timeOffset="19829.84">2646 2540 0,'0'-18'0,"0"36"0,0-53 0,0 17 16,0-17-16,0 17 16,0 1-16,0 87 46,-35 18-30,17-52-16,-17 34 16,-36 54-1,18-19 1,53-69 0,18-36 15,70-89-16,0 19 1,18-54 0,-88 107-16,35-36 15,-18 71 1,-35 34 15,0 54-15,0-18-1,17 1 1,19-19 0,17-52-1,17-18 1,1-35 0,35-54-1,-36 1 1,-52 35-16,17-105 15,-35 52 1,-53 18 0,-17 88-1,-1 0 1,18 52 0,36-34-1,17 17 1,0 1-1,17-36-15</inkml:trace>
  <inkml:trace contextRef="#ctx0" brushRef="#br0" timeOffset="20329.74">3739 2311 0,'0'0'0,"-35"0"31,18 17-15,-1 19-16,-17 52 16,35-53-16,0 89 15,-36 34 1,19-52 15,-36-18-15,53-35-1,0-70 17,0-36-17,53-18 1,35-52 0,-70 87-16,34-34 15,90-18 1,-72 88-1,-17 88 1,-35 0 0,-18 35-1,-36-34 1,1-36 0,17-36-1,18 1 1,18-53 15</inkml:trace>
  <inkml:trace contextRef="#ctx0" brushRef="#br0" timeOffset="21163.24">4639 2681 0,'18'0'15,"-36"0"-15,36-18 0,-18 1 0,0-1 16,0 1-16,-18 17 16,-88-18-1,-17 36 1,35 52 0,17 36 15,53-36-16,18 54 1,0-89 0,36-17-1,-1-18 1,53-18 0,-17-35-1,34-35 1,-34-35-1,-71 34 1,0 37 0,-18 69 15,18 1-15,-17 70-16,17-70 15,0 70 1,0 0-1,17-35 1,72-35 0,16-18-1,1 0 1,-88-18-16,105-70 16,-52 0-1,-18-71 1,-36 35-1,-17 1 1,0 88 0,-17 52-1,-18 54 1,-1 70 0,36-35-1,0 35 16,0-88-15,0-36-16,53 19 16,0-36-1,18 0 1,-36-36 0,-17 19-16</inkml:trace>
  <inkml:trace contextRef="#ctx0" brushRef="#br0" timeOffset="21381.2">5062 2611 0,'0'0'0,"-17"0"16,34 0 15,36-18-16,35 0 1,18 1 0,18-36-1,-54 17 1</inkml:trace>
  <inkml:trace contextRef="#ctx0" brushRef="#br0" timeOffset="21846.07">6315 2381 0,'0'0'0,"17"0"15,-17 18 17,-17 35-17,-19 70 1,19-35 0,17-70-1,-35 88 1,17-53-1,36-53 1</inkml:trace>
  <inkml:trace contextRef="#ctx0" brushRef="#br0" timeOffset="22278.75">6932 2417 0,'0'0'0,"0"-18"0,-18 18 16,-52 0 0,-36 18-1,88-18-15,-70 35 16,35 18 0,53-18 15,53-17-16,71 17 1,-18-17 0,52 52-1,-87-35 1,-71 18 0,0-17-1,-141 16 1,53-34-1,-18-18 1,35 0 0,18-53-1,53-35 1,0 70 0</inkml:trace>
  <inkml:trace contextRef="#ctx0" brushRef="#br0" timeOffset="22462.25">6438 2170 0,'-17'0'0,"17"-18"31,-18 18-31,36 0 16,17-18-1,18 18 1</inkml:trace>
  <inkml:trace contextRef="#ctx0" brushRef="#br0" timeOffset="23047.42">8608 2311 0,'0'0'16,"0"-18"-16,-36 18 31,19 106 0,17-71-31,0 0 0,-18 89 16,18-18 0,0-71-16,0 88 15,0-70 1,0-17 15</inkml:trace>
  <inkml:trace contextRef="#ctx0" brushRef="#br0" timeOffset="23479.53">8449 2364 0,'0'-18'0,"0"36"0,-18-54 0,18 1 16,0-18-1,36 18 1,122 17 0,-122 1-1,70 17 1,-71 0-16,124 52 15,-124 1 1,-53 71 0,-70-36-1,-71 0 1,142-70-16,-72 35 16,72-53-1,87-18 16,-34 1-31,17-1 16,-18 0-16</inkml:trace>
  <inkml:trace contextRef="#ctx0" brushRef="#br0" timeOffset="23997.18">9454 2311 0,'0'17'47,"-17"1"-47,-1 53 15,-17 17 1,-18 53 0,35-53-1,18-53-15,0 36 16,0-54-16,0 19 15,71-19 1,17-17 0,0-53-1,36-17 1,-36-1 0,-53 36-1,0-71 1,-35 71-16,0-71 15,-88 0 1,-18 71 0,-17 35-1,-18 35 1,70 36 0,18 105-1,53-70 1,36 0-1,17-53 1,35-36 0,-53-17-16,0 0 15</inkml:trace>
  <inkml:trace contextRef="#ctx0" brushRef="#br0" timeOffset="24244.91">10319 2346 0,'0'0'0,"-18"0"31,0 18-15,1 70 0,-18 35-1,17-35 1,18-52-16,0 34 15,0-17 1</inkml:trace>
  <inkml:trace contextRef="#ctx0" brushRef="#br0" timeOffset="24745.04">10213 2487 0,'0'-18'16,"0"36"-16,0-71 0,0 0 16,53 18-1,0 17 1,-36 18-16,54 18 16,-36 35-1,18 53 1,-18-36-1,-35 18 1,0-52 0,0-19-16,0 1 15,-17-18 17,17-53-17,0 0 16,0 18-31,17-53 16,1 52-16,17-16 16,-17 16-16,123-70 15,-17 71 1,17 53 0,-88 52-1,-53 89 1,0-124-16,-36 89 15,-34-18 1,-1-53 0,36-36-1</inkml:trace>
  <inkml:trace contextRef="#ctx0" brushRef="#br0" timeOffset="25831.65">1217 4092 0,'0'0'16,"-35"0"-16,17 18 0,-35-18 0,-17 0 31,52-53-15,18 35-16,0-35 15,35 0 1,36 18 0,35 0-1,-89 35-15,72 0 16,-19 70 0,-52 89 15,-36-35-16,-123 34 1,35-69 0,71-72-16,-36 36 15,1-53 1,52 0 0,0-53-1,18-17 1,0-1-1,53 1 1,0 70 0,18 53-1,-18 35 1,-36-18 0,-17-52-1,36 35-15,-19-18 31,19-35-15</inkml:trace>
  <inkml:trace contextRef="#ctx0" brushRef="#br0" timeOffset="26019.65">1852 4286 0,'0'0'0</inkml:trace>
  <inkml:trace contextRef="#ctx0" brushRef="#br0" timeOffset="29029.08">3069 3951 0,'0'-18'0,"0"1"31,-17 17-15,-1 0-16,0 17 15,18 54 1,-17 35 0,17-71-16,-18 71 15,0 0 1,1-53-1,34-53 17,36-71-17,-35 54-15,17-72 16,36-34 0,-18 52 15,0 36-16,-36 70 1,-17-17-16,18 88 16,-1 17-1,19-35 1,34-17 0,36-71-1,0-18 1,17-52-1,-34-36 1,-54 0 0,-35-17-1,0 87 1,-35 36 0,35 18-1,-18 53-15,18 17 31,0-53-31,0 71 16,0 0 0,71-71-1,-1-35 1,54-53 0,-1-53-1,18-70 1,-88 52-1,-53-34 1,0 69 0,-53 72-1,36 34 1,-1 19-16,18 52 16,-18 106-1,1-53 16,17 0-15,0-70 0,0-54-1,53-34 1,-1-71 0,1 17-1,0-35 1,-17 71-1,-1 35 1,-18 17-16,1 54 16,17 17-1,18-35 1,53 0 0,0-53-1,53 0 16,-124 0-31,53-53 16,18-35 0,-53-36-1,-53 19 1,-18 16 0,-35 54-1,-17 53 1,-1 70-1,36 53 1,0-35 0,35 0-1,17-53 1,36-53 0,35-36-1,-35-34 16,18-54-15,-53 36 0,-18 71-16,17-54 15,-17 53 1,0 54 0,0 34-1,0 36 1,0-18-1,18-70-15,35 35 16,17-53 0,19 0-1,-1-71 1,18-35 0,-18-17-1,-71 17 16,-17 71-31,0-71 16,0 53 0,-17 35-1,-19 71 1,1 71 0,35-71-16,-17 35 15,17-35-15,-18 88 16,18-53-1,35-53 1,18-17 0,18-36-1,-18-70 1,-53 53-16,17-18 16</inkml:trace>
  <inkml:trace contextRef="#ctx0" brushRef="#br0" timeOffset="29229.11">5715 4004 0,'-35'0'0,"70"0"0,-88 0 0,18 0 15,17 0 1,71 0 15,71 0-15,-89 0-16,88-35 15,1 35 1,-89-18-16</inkml:trace>
  <inkml:trace contextRef="#ctx0" brushRef="#br0" timeOffset="29445.63">6897 3881 0,'17'0'0,"-34"0"0,34 17 32,-52 36-17,0 35 1,0-17 0,17-36-16,0 18 15,1-35-15,17 35 16</inkml:trace>
  <inkml:trace contextRef="#ctx0" brushRef="#br0" timeOffset="29844.61">7355 3969 0,'18'-18'0,"-36"36"0,36-71 0,0 35 0,-18-17 31,-18 17-15,-70 18 0,35 36-1,0 52 1,53-53 0,35 18-1,53-18 1,-17 0-1,0 36 1,-71-18 0,-71 0-1,0-18 1,-34 0 0,16-17-1,37-18 1,16-53 15,36 36-31</inkml:trace>
  <inkml:trace contextRef="#ctx0" brushRef="#br0" timeOffset="30029.95">6844 3669 0,'0'0'16,"-18"0"-16,-17 0 0,0-35 16,17 35-1,36 0 17,17-18-32</inkml:trace>
  <inkml:trace contextRef="#ctx0" brushRef="#br0" timeOffset="30501.25">8696 3722 0,'18'-18'0,"-36"36"0,53-53 0,-17 35 0,0-18 31,-18 36-15,0-1-16,0 1 0,0 35 16,0 123-1,-18-123-15,-17 88 16,-1 0-1,36-35 1,36-106 15,-19 0-31</inkml:trace>
  <inkml:trace contextRef="#ctx0" brushRef="#br0" timeOffset="30829.1">8731 3898 0,'-17'-35'16,"34"70"-16,-52-105 0,17 52 0,18-17 16,-17-1-16,17-16 15,0 34-15,70-70 16,71 52 0,71 36-1,-36 71 1,-105 17-1,-71-53-15,-18 54 16,-17-54-16,-88 71 16,-71 0-1,70-54 1,71-52 0,71 0-1,70-35 1,-53 18-1</inkml:trace>
  <inkml:trace contextRef="#ctx0" brushRef="#br0" timeOffset="31794.62">9913 4004 0,'0'-35'31,"0"17"-31,-53-17 16,-17 0 0,-1 17-1,-52 18 1,34 53 0,72-18-16,-71 89 15,35-19 16,53 1-15,0-70 0,70-36-1,-52 0-15,105-36 16,1-17 0,17-35-1,-71 0 1,-17 0-1,-35 52 1,-53 72 15,35-19-15,-36 36-16,-17 53 16,53-35-1,36 17 16,-1-70-31,124-1 16,-18-17 0,35-35-1,-70-18 1,-35-35 0,-71-36-1,-18 18 1,-70 71-1,0 35 1,-36 18 0,71 35-1,36 35 1,17-70-16,17 34 16,71 1-1,18 36 16,-35-1-15,-36 35 0,-17 18-1,-71 53 1,-71 0 0,1-70-1,-53-36 1,34-88-1,37-18 1,69 1-16,-34-89 16,70 0-1,88-88 1,88 0 0,-123 141-1</inkml:trace>
  <inkml:trace contextRef="#ctx0" brushRef="#br0" timeOffset="32127.94">10936 4110 0,'18'-18'47,"-1"1"-47,1-1 15,0 0-15,-1 1 0,54-36 16,-18 0 0,-53 18-1,-53 17 1,35 18-16,-105 53 16,52 0-1,36 53 16,35-54-15,70-34 0,72-18-1,-107-18-15</inkml:trace>
  <inkml:trace contextRef="#ctx0" brushRef="#br0" timeOffset="32946.14">11465 3969 0,'18'0'16,"0"0"-16,193-71 31,-158 54-31,53-19 16,-35 1-16,-19 17 0,142-105 15,-123 17 1,-71-53 0,-71 53-1,-87 1 1,105 87-16,-35 18 16,52 0-16,-140 123 15,70 54 1,18 105 15,17 106-15,36-88-1,-53 300 1,70-248 0,1 89-1,17-105 1,0-160-1,70-53 1,-52-123-16,70-17 16,-53-1-16,89-105 15,52-107 1,1-105 0,-107 71-1,-88-107 1,-158 54 15,-36 105-15,1 159-1,105 53 1,71 0 0,70 18-1,-17-18-15,87 0 16,-52 0-16,159-53 15</inkml:trace>
  <inkml:trace contextRef="#ctx0" brushRef="#br0" timeOffset="33428.19">12400 4004 0,'0'0'15,"0"-35"-15,0 17 0,-18 0 0,-87-17 31,69 35-31,-52 0 16,0 35 0,0 89-1,88-89-15,0 71 16,0 0 0,53-53-1,35-36 1,18-17-1,-18-52 1,35-72 0,-87 36-1,-19-18 1,-17 53 0,-35 124 15,35-54-16,-18 36 1,18-18-16,0 71 16,0-35-1,71-18 1,17-53 0,-17-18-1,-36 1-15</inkml:trace>
  <inkml:trace contextRef="#ctx0" brushRef="#br0" timeOffset="33644.23">13035 3916 0,'0'0'0,"0"-53"15,-18 35 1,-34 18-16,34 0 0,-17 0 16,17 18-16,-35 88 15,35-18 16,18 18-15,53-18 0,18-70-1,70-18 1,-106-18-16,36-17 16</inkml:trace>
  <inkml:trace contextRef="#ctx0" brushRef="#br0" timeOffset="33879.06">13582 3634 0,'0'-18'0,"0"36"0,0-54 16,0 19-16,0-1 15,-35 36 1,-18 88 0,17 35-1,19-18 1,17 36 15,0-142-31,0 72 16,53-54-1,-18-35 1</inkml:trace>
  <inkml:trace contextRef="#ctx0" brushRef="#br0" timeOffset="34394.21">13388 3969 0,'0'0'0,"0"-36"31,18 19-31,70-1 16,-71 18-16,89-17 16,35 17-1,-70 0 16,-53 35-15,-18 18 0,-89 53-1,72-89-15,-19 71 16,19-70-16,17 35 16,53-18-1,35-35 1,71-17-1,-1-54 1,-69-17 0,-72 70-16,1-105 15,-36 52 1,-105 18 0,17 53-1,-18 18 16,54 35-15,70-36-16,0 54 16,53-18-1,53-18 1,17-35-16</inkml:trace>
  <inkml:trace contextRef="#ctx0" brushRef="#br0" timeOffset="35262.04">14464 4004 0,'0'-18'16,"0"-17"-16,0-18 15,18 18 1,52 0 0,-52 17-16,70 18 15,18 0 1,-36 71 15,-34-19-15,-19 37-1,-34-1 1,-19-71 0,1-17-1,35-17 1,0-54-1,0 18 1,88-70 0,0 70-1,54 0 1,-1 18 0,-36 35-1,-52 0 16,-53 70-15,-70 1 0,17-1-1,18 36 1,35-53 0,53-35-1,-36-18-15,71-18 16,-52 1-16,52-19 15,18-52 1,-53 18 0,-36-19-1,1 54 1,-18 17 0,-35 71-1,-1 36 16,1 69-15,-18 72 0,0-72-1,53-105-15,-35 124 16,35-124-16,-35 141 16,-18 53-1,0-71 1,-35-88-1,-53-17 1,-18-71 0,106 0-16,-71-18 15,19-17 1</inkml:trace>
  <inkml:trace contextRef="#ctx0" brushRef="#br0" timeOffset="36530.33">794 5786 0,'0'-18'0,"0"0"0,0 1 16,0-1-1,0 0-15,0 1 16,17-54 0,19 36-1,-1 17 1,0 36 0,-35 52-1,-17 54 1,-36-36-1,0-17 1,17-36 0,36-53 31,0 1-47,36-19 15,52 1 1,0 35-1,-53 18 1,36 35 0,-53 70-1,-36-35 1,-35-17 0,-53-1-1,18-70 1,53 0-16,-53 0 15,35-17 1,17-18 0,36-18-1,36 35 1,-19 0-16,71-17 16</inkml:trace>
  <inkml:trace contextRef="#ctx0" brushRef="#br0" timeOffset="36713.41">1640 5997 0,'0'0'0,"0"-17"16,0-1-1,-35 18 1,35-18 15,0 1-31</inkml:trace>
  <inkml:trace contextRef="#ctx0" brushRef="#br0" timeOffset="39209.94">3034 5327 0,'0'0'0,"0"-18"0,0 1 32,-18 17-32,1 17 15,-54 71 1,18 36 0,-17 88-1,52-177-15,-17 53 16,-1 71-1,36-142 1,53-69 15,0-72-15,0-17 0,-53 106-16,35-89 15,1 1 1,-1 87 15,0 72-15,-17 52-1,0 106 1,-1-53 0,-17-106-16,18 89 15,-1-54 1</inkml:trace>
  <inkml:trace contextRef="#ctx0" brushRef="#br0" timeOffset="39393.65">2752 5838 0,'35'0'31,"-17"0"-31,17 0 0,0 0 16,71 0 0,-53 0-16,123 0 15,71-52 1,-123 16-16</inkml:trace>
  <inkml:trace contextRef="#ctx0" brushRef="#br0" timeOffset="42859.44">4004 5539 0,'0'0'0,"0"-18"16,0 0-16,-71 18 16,-70 0-1,36 53 1,-37 71 0,72-1-1,70-88-15,0 89 16,35-36 15,71-35-15,0-53-1,53-53 1,-124 18-16,35-18 16,-34 18-16,52-159 15,-71 53 1,-17-36-1,0 71 1,-17 53 0,-18 71-1,35 0-15,-36 105 16,19 1 0,17 70-1,0-53 1,70-35 15,1-54-15,-54-52-16,54 0 15,35-52 1,-36-19 0,1-35-1,-36 18 1,-17 53-1,-18 123 17,0-70-32,0 34 15,17 54 1,36-35 0,0-54-1,-35-17-15,105 0 31,-52-17-15,35-71 0,-53 17-1,-18-35 1,-35 18 0,0 53-1,0 17 1,88 1-1,36-1 1,17 18 0,35 0-1,-123 0-15,35 0 16,-52 0 0,-125 0 15,54 0-16,-35 35 1,-72 18 0,107-35-16,-53 52 15,0 36 1,88-35 0,0-1-1,70-52 1,1-18-1,88-35 1,-54-18 0,1-53-1,-70 18 1,-19-18 0,-17 71-1,-70 105 16,52 18 1,0-52-32,18 52 15,0-18 1,71 1 0,-53-71-16,70 0 15,53 0 1,-35-71-1,-36 1 1,-17-36 0,-53 53-1,0 35-15,0 1 16,0 70 0,-17 17-1,-19 36 1,36-53 15,0-35-31,0 17 16,18-35-1,17 0 1,18-71 0,-18 18-1,-17-35 1,0 35-1,-1 36 1,1 70 0,0 17-1,17 1 1,53-18 0,53-36-1,-35-34 1,0-54 15,-36 0-15,-34-70-1,-1-17 1,-35 34 0,0 106-16,0-70 15,-18 141 16,1 35-15,-1-52-16,18 87 16,0 54-1,0-142-15,35 53 16,53-17 0,18-71-1,18-18 1,17-53 15,-53 1-15,-70 52-16,17-105 15,-35 35 1,-18 35 0,-70 53-1,18 17 1,-1 89-1,53 18 1,18-19 0,0-52-1,0-35 1,71-18 0,-36-35-1,36-36 1,-71 36-16,17-36 31,1-35-15,0 71-1,-18 88 17,-18-35-32,18 35 15,0-36-15,0 89 16,53-18-1,35-52 1,106-36 0,-35 0-1,-106-18-15,106-53 16,-71-52 0,-71 35-1,-17-36 1,-35 89 15,-35 35-15,52 18-16,-70 70 15,53-18 1,35 36 0,35-35-1,35-71 1,1 0-1,-53-18-15,34-17 16,-16-36 0,-19 1-1,-17 34 1,0 19 0,0 123 15,0-71-16,0 71 1,0 52 0,0 72-1,0 52 1,0-35 0,0 53-1,0-212-15,-53 212 16,1-141-1,-19-36 1,-17-88 0,17-88-1,-17-105 1,53-125 0,52 37-1,89-125 1,35 18-1,-35 159 17,106-70-17,-89 158 1,-34 35 0,-72 71-1,-34 0 32,17 18-47,-18 0 0,-17 35 16,-1 17-1,36-17 1,0 18 0,18-54-1,88-17 1,17-35 15,-17-18-15,18-53-1,-54 18 1,-17-35 0,-53 52-1,-35 71 1,-18 35-1,35 36 1,18 35 0,0-1-1,18-16 1,-18-19 0,-18-52-1,-17-18 1,-18 0-1,-18-35 17,1-1-32</inkml:trace>
  <inkml:trace contextRef="#ctx0" brushRef="#br0" timeOffset="43076.7">6597 5503 0,'-18'0'0,"36"0"0,-53 0 0,70 0 16,71-17 0,123-1-1,-17-17 1,-106 17-1</inkml:trace>
  <inkml:trace contextRef="#ctx0" brushRef="#br0" timeOffset="44093.12">10495 5680 0,'0'-18'16,"0"36"-16,18-54 0,-18-52 31,-18 88-15,0 0-16,-34 53 15,34-35-15,-53 105 16,18-17 0,36 18-1,17-72 1,88-16 0,35-54-1,-34-35 1,-54 36-16,53-72 31,-88 19-15,-35-18-1,-71 17 1,18 53 0,0 18-1,193 0 16,-69 0-31,52 0 16,106-35 0,-35 0-1,-124 17-15,0 18 16,-17 0-16,-18-35 16,-53 53 15,35-1-16,-35 71 1,18 36 0,-35 123-1,70-88 1,0 123 0,0 0-1,0-88 1,-53 71-1,-35-36 1,70-176-16,-70 53 16,-18-18-1,-18-70 1,-70-54 0,71-34-1,35-71 1,88 88-16,70-159 31,18 71-31</inkml:trace>
  <inkml:trace contextRef="#ctx0" brushRef="#br0" timeOffset="44477.73">12153 5609 0,'0'-17'0,"0"34"0,0-52 16,18 17-16,17-17 0,18-18 15,0 53 17,-35 0-17,-18 106 1,-18 53 0,-17-36-1,-1 18 1,36-53-1,0-70 1</inkml:trace>
  <inkml:trace contextRef="#ctx0" brushRef="#br0" timeOffset="44793.15">12188 5803 0,'-17'-35'16,"34"70"-16,-52-105 0,18 34 0,17 1 0,-18-88 31,36 52-15,87 0-1,1 54 1,35-1 0,-35 71-1,-88-18-15,-18 36 16,-53 35-1,-35-36 1,-18 1 0,35-36-1,124-88 17,-18 36-17,1-1-15</inkml:trace>
  <inkml:trace contextRef="#ctx0" brushRef="#br0" timeOffset="45243.16">12947 5433 0,'18'-18'0,"-36"36"0,53-36 0,-17 0 15,-71 36 17,18 0-32,-36 52 15,1 36 1,17 35-1,35 0 1,18-123-16,18 53 16,105-54-1,1-17 1,34-35 0,1-53-1,-88 17 1,-71 36-1,0-106-15,-71 53 32,-88-18-17,-35 106 1,71 0 0,17 106-1,88-71-15,-17 71 16,35 35-1,71-35 1,52-106 0,18 0-1</inkml:trace>
  <inkml:trace contextRef="#ctx0" brushRef="#br0" timeOffset="45929.08">13776 5521 0,'0'-18'16,"0"36"-16,0-53 0,-18 35 16,1 0-1,-19 35 1,1 71 0,17 35-1,18-71 1,0 19-1,0-72-15,0 1 16,0-53 15,0-18-15,18-53 0,-18-35-1,35 53 1,-17 70-16,35-53 15,0 71 17,17 36-17,-17 70 1,-17-18 0,-19 18-1,-17-89-15,0 36 16,0-35-1,0-36 17,0 0-32,0-52 15,36-1 1,-19 36-16,54-106 16,52 35-1,-35 71 1,18 52 15,-88 36-31,-18 89 31,0-107-31,-18 124 16,-35-54 0,-17 1-1,-18-35 1</inkml:trace>
  <inkml:trace contextRef="#ctx0" brushRef="#br0" timeOffset="47059.73">917 7408 0,'0'-17'0,"0"34"0,18-52 0,-1-71 32,-17 89-32,0-1 0,0 0 15,0 1 1,0 70-1,-17 88 1,-1-18 0,-17 1-1,35-71 1,0-71 31,35 0-47,53-52 15,18-1 1,-53 54 0,88-54-1,-53 18 1,-52 0 0,-36 18-1,0 17 1,-53 71-1,18 35 1,-18 71 0,0-18-1,35-53 1,18-17 0,0-53-1,53-18 1</inkml:trace>
  <inkml:trace contextRef="#ctx0" brushRef="#br0" timeOffset="47222.23">1817 7320 0,'0'0'15,"17"0"32</inkml:trace>
  <inkml:trace contextRef="#ctx0" brushRef="#br0" timeOffset="47909.71">3210 7338 0,'-35'-18'0,"70"36"0,-105-54 0,-18-34 31,88 52-31,0 1 16,0-19-16,17-17 15,89-17 1,-18 17 0,0 18-1,-88 17 1,-70 0-1,-36 36 17,-17 70-17,52-17 1,53 35 0,54-36-1,87-17 1,18-53-1,-35 0 1,-71 0 0,-70 18-1,-124 35 1,36 17 0,88-52-16,-89 88 15,106-36 1,36-17-1,53-53 17,105 0-17,-123 0-15,123-53 16,54-35 0,-195 53-16</inkml:trace>
  <inkml:trace contextRef="#ctx0" brushRef="#br0" timeOffset="48092.55">3845 7320 0,'0'-35'0,"0"70"0,0-88 0,0 36 16,-17 17 0,17 52-1,0 37 1,53-19 0,-18 18-1,18-52 1,-36-19-16,1-17 15,0 0-15,35-17 16</inkml:trace>
  <inkml:trace contextRef="#ctx0" brushRef="#br0" timeOffset="48292.59">4163 7320 0,'0'0'0,"0"-35"15,-36 35 1,19 0-16,-54 53 15,-35 53 1,36-18 0,-1 18-1,71-18 1,0-71-16,36-17 16,-1 0-1</inkml:trace>
  <inkml:trace contextRef="#ctx0" brushRef="#br0" timeOffset="48626.37">4604 7250 0,'0'0'0,"-88"70"31,52-35-31,19 1 16,-1 17-16,-35 141 15,53 0 1,0-124-16,-18 265 16,1-70-1,-18 70 1,17-70 0,0-142-1,18-52 1,18-107-1,35-105 17,0-88-17,-53 176-15</inkml:trace>
  <inkml:trace contextRef="#ctx0" brushRef="#br0" timeOffset="48894.55">4427 7867 0,'-17'-124'16,"34"248"-16,-70-406 15,53 229-15,-17 18 0,17-36 16,35-35 0,124 71-1,-36 35 1,-87 35-16,69 53 16,-105 18-1,-105 18 1,-19-54-1,-17-17 1,88-53 15,53-18-15,88-70 0</inkml:trace>
  <inkml:trace contextRef="#ctx0" brushRef="#br0" timeOffset="49110.64">5151 7108 0,'0'0'0,"17"-17"0,-17-18 0,18 17 15,-18 0-15,0 1 16,-18 70 0,-17 70-1,0 18 1,35 36-1,-18-142-15,18 35 32,18-17-17</inkml:trace>
  <inkml:trace contextRef="#ctx0" brushRef="#br0" timeOffset="49775.66">5662 7355 0,'0'0'16,"0"-17"-16,0-19 0,0 1 16,0 18-16,-18-1 0,-52-17 15,-54 52 1,19 89 0,52 18-1,53-19 1,0 1-1,88-88 17,0-18-17,0-18 1,-52 1-16,52-54 16,-35-17-1,-18-18 1,-35 35-1,0 107 17,0-1-32,-18 36 15,1 17 1,17-18 0,70-34-1,36-36 1,-35-18-1,-36 18 1,53-88 0,-53-18-1,-17 35 1,-18 1 0,0 123 15,0-18-31,-18 71 15,1-36 1,17 19 0,0-72-1,17-17 1,1-35 0</inkml:trace>
  <inkml:trace contextRef="#ctx0" brushRef="#br0" timeOffset="49942.23">6227 7197 0,'0'-18'0,"0"36"0,-18-54 0,18 19 15,-18-1 1,1 18 0,17 18-1,0 17 1,17-17-16</inkml:trace>
  <inkml:trace contextRef="#ctx0" brushRef="#br0" timeOffset="50377.13">6579 7250 0,'-17'0'31,"-1"17"-31,0 1 0,18 52 15,0-52-15,0 70 32,-17 0-17,-1 1 1,18-54 0,-35-17-1,17-18 1,18-36-1,0-52 1,71-18 0,52-35-1,18 35 1,-35 89 0,-71 17-16,71 88 15,-53 0 1,-35 18-1,-36 0 17,-35-53-17,36-36-15,-19-17 0</inkml:trace>
  <inkml:trace contextRef="#ctx0" brushRef="#br0" timeOffset="51309.84">9543 7144 0,'-18'0'0,"36"0"0,-54-18 16,19 18 0,-1-18-16,18 1 15,0-1 1,0 1-16,18-19 16,70 19-1,18 17 1,-18 0-1,-70 70 1,-54 18 0,1-70-16,-88 105 15,34-70 1,36-17 0,36-36-1,70-53 16,-18 35-15,53 18-16,71 0 31,0 35-15,-71 18 0,-70 36-1,-124 16 1,-106-34-1,-17-36 1,17-17 0,89-18-1,34-53 1,89-35 0,106 0-1,-71 52-15</inkml:trace>
  <inkml:trace contextRef="#ctx0" brushRef="#br0" timeOffset="51991.99">11430 7267 0,'18'-17'16,"-36"34"-16,53-34 0,36-72 31,-71 72-31,17 17 0,1-36 16,-18 19-16,35-18 15,-35 17-15,0 0 16,0 1-1,-70 17 1,-54 35 0,36 35-1,88 1 1,35 35 0,1-89-16,70 89 15,-54-53 1,-16 35-1,-54-35 1,-70-17 15,-71-36-15,124 0-16,-89 0 16,-17-53-1,88-35 1,53 17-1,106-53 1,88 19 0,-141 69-16</inkml:trace>
  <inkml:trace contextRef="#ctx0" brushRef="#br0" timeOffset="52191.78">12206 6844 0,'18'0'16,"-36"0"-16,53-18 0,-35 36 15,0 0 1,-53 52-16,-17 71 31,-1 18-15,36-36 0,17 1-1,18-54 1,18-70-1</inkml:trace>
  <inkml:trace contextRef="#ctx0" brushRef="#br0" timeOffset="52380.11">11853 7338 0,'-17'0'0,"34"0"0,-52 0 16,35-18-16,35 18 31,71-18-31,88 1 31,-141-1-31,53 1 16</inkml:trace>
  <inkml:trace contextRef="#ctx0" brushRef="#br0" timeOffset="53259.26">12965 7197 0,'0'-18'0,"0"36"0,0-54 16,0 19-16,-18-1 15,0 0-15,-88-34 16,36 52 0,-36 0-1,18 70 1,35 18-1,53-52-15,0 105 32,0-53-17,35-53 1,53-35 0,18-17-1,-70 17-15,34-36 16,-52 1-16,88-36 15,-89 54-15,54-71 16,-71-1 0,0 72-1,-53 52 1,-35 71 0,70-71-16,0 71 15,18-35 1,106-1-1,53-70 1,0 0 15,35-35-15,-53-53 0,-71-18-1,-70-35 1,-53 70-1,-88 36 1,-17 52 0,17 72-1,105 52 1,36-18 0,71 18-1,17 18 1,-53-106-16,1 35 15,-19 124 1,-17-159 0,-35 176-1,-89-70 1,-123 35 0,1-71-1,104-105 1,1-89-1,124-70 1,52 0 0,141-123-1,-52 105-15</inkml:trace>
  <inkml:trace contextRef="#ctx0" brushRef="#br0" timeOffset="53825.08">13917 7408 0,'-18'-17'0,"18"-1"15,0 0 1,0-17 0,0 17-16,18-34 15,17-37 1,-35 36-1,-17 18 1,-1 35-16,-35 0 16,36 18-16,-36 52 15,17 54 1,19-1 0,17-70-1,106-17 1,17-36-1,18-18 1,18-70 0,-71-1 15,0-52-15,-52 53-1,-36 53 1,-71 53-1,-17 87 1,88 1 0,0 35-1,17-70 1,-17-1 0,-35 1-1,-35-71 1,-1 0-1</inkml:trace>
  <inkml:trace contextRef="#ctx0" brushRef="#br0" timeOffset="54608.87">15557 7161 0,'-35'-17'0,"70"34"15,-87-52-15,16 17 0,19 1 0,-54-36 16,53 53-1,18 18 32,-52 70-31,34-71-16,-17 54 16,17-1-1,18-34 1,71-36-1,34-36 1,19-34 0,-54-1-1,-52-17 1,-18 53-16,0-18 16,-53 0-1,35 35-15,-17-17 16,18 18-1,105 87 17,-71-52-17,36 35 1,18 105 0,-71-105-16,18 124 15,-18 87 1,-36 71-1,-34-70 1,-36 88 0,88-265-16,-52 159 15,52-194-15,-53 106 16,19-36 0,52-105-1,0-54 1,0-69-1,17 52 1,54-194-16</inkml:trace>
  <inkml:trace contextRef="#ctx0" brushRef="#br0" timeOffset="54841.32">16880 6879 0,'0'-35'0,"0"70"0,0-88 0,0 36 0,-17 34 31,-1 1-31,-17 70 16,-18 53 0,53-88-16,0 71 15,0-1 1,0-70-1,0-35 1</inkml:trace>
  <inkml:trace contextRef="#ctx0" brushRef="#br0" timeOffset="55174.54">16792 7144 0,'0'0'0,"-17"-36"0,-19 19 16,-17-71-1,36-53 1,52-1 0,53 54-1,-35 71-15,159-19 16,-53 72 0,-54 69-1,-105 1 1,-141 0-1,-35-35 1,141-54 0,-71 1-1,53 0 1,70-36 0,54-17-1,0 17-15</inkml:trace>
  <inkml:trace contextRef="#ctx0" brushRef="#br0" timeOffset="55576.29">17674 6756 0,'0'0'0,"18"-18"0,-53 18 32,17 0-32,-35 53 15,35-35-15,-105 123 16,52-35-1,54 52 1,52-52 15,53-53-15,89-71 0,-54-17-1,-17-88 1,-18-1-1,-88 1 1,-53-1 0,-35 54-1,53 70-15,-142 0 16,18 70 0,124 18-1,35 18 1,124-18-1</inkml:trace>
  <inkml:trace contextRef="#ctx0" brushRef="#br0" timeOffset="56258.66">18486 6862 0,'0'-18'0,"0"36"0,0-54 15,-18 36 1,-53 53 0,36 18-1,0 35 1,-18-1 0,35-52-1,1-35-15,-1 0 16,0-18-1,18-36 1,0-52 15,18 0-15,53-36 0,52 1-1,-17 105 1,17 18-1,-52 71 1,-54 35 0,1-36-1,-18-34-15,-18 34 16,-34-17 0,-1-53-1,35-18 1,0-17-1,36-53 1,0 70-16,52-88 31,71-35-15,18 53 0,-53 106-1,17 88 1,-105 52-1,-36-17 1,-87 1 0,16-72-1,36-52-15</inkml:trace>
  <inkml:trace contextRef="#ctx0" brushRef="#br0" timeOffset="56991.51">1270 8978 0,'0'0'16,"-35"0"-16,-18-17 16,53-1-1,17 18 1,72-18 0,-54 18-16,88-17 15,1 17 1,-107 0-1,-52 17 17,18 1-32</inkml:trace>
  <inkml:trace contextRef="#ctx0" brushRef="#br0" timeOffset="57358.36">1147 9031 0,'-36'53'32,"54"-53"-1,0 0-31,-1 0 16,18 0-16,18 0 15,124 18 1,-54 17-1,-35 35 1,-105 1 0,-54-18-1,-88-18 1,36-17 0,35-18-1,53-18 1,70-17-1,71-18 17,-71 53-32</inkml:trace>
  <inkml:trace contextRef="#ctx0" brushRef="#br0" timeOffset="57510.73">1905 9190 0,'18'0'15,"-36"0"-15,53 0 63,-17 0-63</inkml:trace>
  <inkml:trace contextRef="#ctx0" brushRef="#br0" timeOffset="58592.51">3440 9084 0,'-18'0'0,"36"0"0,-54 0 0,36-71 31,0 54-31,0-1 16,0-35-16,0-17 15,0 52-15,-35-52 16,17 52-16,-35 18 15,-52 35 1,34 53 15,-17 89-15,53-54 0,17-70-16,18 71 15,35-71 1,53-36-1,36-34 1,70-72 0,-53 1-1,-88 35-15,53-88 16,-71 88-16,18-106 16,-53-35-1,-35 89 1,-36 87-1,-17 53 1,35 106 15,35 71-15,18-53 0,53 17-1,18-88 1,52-52-1,-87-19-15,52-17 16,35-53 0,-52-35-1,-36 18 1,-17-1 0,-18 36-1,0 70 16,0-17-15,0 35-16,17 17 16,19-35 15,34-35-15,-34 0-16,52 0 15,35-53 1,-17-35-1,-35 18 1,-36 34 0,-35 19-1,0 70 1,-35 17 0,17 1-1,18-36 1,0-17-1,35-36 1</inkml:trace>
  <inkml:trace contextRef="#ctx0" brushRef="#br0" timeOffset="58757.59">4974 8802 0,'0'-18'0,"0"36"0,-17-36 0,17 1 15,-18 17-15,-35-18 16,35 36 0,18 17-1,18-18 1</inkml:trace>
  <inkml:trace contextRef="#ctx0" brushRef="#br0" timeOffset="61207.81">5115 9137 0,'0'0'0,"18"0"0,0 0 16,-1 0-16,54-35 15,17-36 17,-70 53-32,123-105 15,-53 0 1,-53 34-1,-35-17 1,-35 54 0,-53 52-1,70 17-15,-53 71 16,36-35-16,-18 106 16,0 141-1,18-71 1,-35 124-1,17-18 1,53-70 15,0-89-15,53-123 0,17-71-1,18-87 1,36-37-1,-71 1 1,-53 88-16,0-158 16,-106-1-1,0 89 1,-17 52 0,70 71-1,70-35 1,124-18-1,36 0 1,123-53 0,-36-53 15,-105 1-15,-124 34-1,-35 89-15,0-36 16,-88 54-1,-18 34 1,36 89 0,-1 88-1,53 53 1,-17 35 0,-18 18-1,36-106 1,17-17-1,0-72 1,17-87 0,19-18-1,-19 0-15,89-53 16,17-53 0,-34-17-1,-1-106 1,-88-1-1,-18 36 1,-88 71 0,-35 105-1,71 18 1,70 18 0,17-18-1,1 0-15,70 0 16,-53 0-16,107-53 15,-54 18 1,35-54 0,-52 36 15,-71 18-15,0 18-1,0 34 1,0 36-1,0 35 1,0-35 0,70 0-1,-52-53-15,53 0 16,52-18 0,-17-34-1,-36-19 1,-17-17-1,-35 17 1,-18 36 15,-53 35-15,35 53 0,1 53-1,17-18 1,53-18-1,-36-52-15,54 0 16,-53-18-16,105 0 16,-35-36-1,0-34 1,1-36 0,-72 36-1,-17-36 1,-17 123 15,17 1-15,-36 53-16,19-1 15,-1 18 17,18-52-17,0-19-15,35-34 31,-17-1-31,17 0 16,18-52 0,0-1-1,-18 54 1,-35 52 0,0 35-1,18 1 1,53-1-1,17-34 1,-71-36-16,54 0 16,-53 0-1,87-53 1,-34 0 0,17-35-1,-17-36 1,-54 54-1,1 52-15,0 0 16,-18 54 15,0-19-15,17 19 0,1-36-1,0 0-15,17 0 31,-35-18-31,0 0 16,0-17-16,0-18 16,-35 53 31,17 0-47,18 35 15,-53 71 1,35 18-1,18-36 1,53 0 0,53-53-1,0-35 1,-71 0-16,142-70 16,-19-18-1,-69-18 1,-19-35-1,-70 53 1,-53 70 15,-17 106-15,34 18 0,19 0-1,17-18 1,70-70-1,-52-18-15,52 0 0</inkml:trace>
  <inkml:trace contextRef="#ctx0" brushRef="#br0" timeOffset="62440.89">10301 9172 0,'0'0'16,"18"0"-16,-18 18 15,0-1 1,17-17-1,19-35 1,34-18 0,-52 18-1,88-71 1,-36 0 0,-34-35-1,-36 35 1,-53 71-1,-18 35 1,53 18-16,-17 52 16,17 124-1,18-17 1,0-54 0,53-17-1,53-53 1,53-53-1,-18-35 1,-53-1 15,-52-52-15,-36 18 0,0-1-1,-18 53 1,18 1-1,53 17 1,70-18 0,-34-17-1,34-18 1,-52 0 0,-71 35-1,-53 18 1,-53 36-1,18 34 1,35 71 0,53-105-1,0 34 1,70 18 0,54-70-1,-18-18 1,35-18-1,17-70 1,-52-35 0,-18-36-1,-52-17 1,-36 87 0,0 36-1,-18 89 1,-35 70-1,36 35 17,17-35-32,0-1 31,0-16-15,35-72-1,18-17 1,-36 0-16</inkml:trace>
  <inkml:trace contextRef="#ctx0" brushRef="#br0" timeOffset="62623.8">11800 8978 0,'0'0'0,"-53"0"16,71 0 15,0 0-16,35 0-15,88 0 16,-106 0 0,53 0-16,-52-17 15,34 17-15</inkml:trace>
  <inkml:trace contextRef="#ctx0" brushRef="#br0" timeOffset="64241">12506 8890 0,'0'0'16,"-18"18"15,1 17-15,-1-17-16,0 34 15,1 19 1,17 0 0,0-54-1,17 1 1,72-18-1,-54-18 1,35-35 0,-17-17 15,-17-1-15,-1 36-1,-35 53 16,0 34-15,0 19 0,18-18-1,34-18 1,-34-35-16,70 0 16,0-17-1,-17-19 1,17-17-1,0-35 1,-70 18 0,-18 52-1,0-53 1,0 54-16,0-1 16,-18 89 15,1-54-31,17 36 15,0 35 1,35-17 0,53-18-1,36-53 1,-36 0 0,18-53-1,-36-18 1,-52 36-16,17-53 15,-17-18 17,-18 36-32,-18 52 15,-52 18 17,52 88-17,18 36 1,0-19-1,0-34 1,71-18 0,34-35-1,1-18 1,71-53 0,-54-18-1,-35 1 1,-17-36-1,-71 18 1,0 52 0,-124 54 15,54 35-15,52 53-1,18-1 1,18-52-1,105-17 1,18-36 0,-17 0-1,-1-53 1,-17-18 0,-53 1-1,-53-1 1,0 53-16,-18 18 31,1 18-15,-1 53-1,-17-18 1,0 35 0,35-35-1,-18-53-15,18 17 16,-18-17-1,18-35 17,36-36-17,-19 54-15,54-54 16,70-35 0,0 54-1,-88 52 1,-35 70-1,-18 36 1,-18-18 0,18-70-1,0 35 1,0-36-16,106 1 16,-18-18-1,53-18 1,-35-52-1,-53 17 1,-53-35 0,0 70-16</inkml:trace>
  <inkml:trace contextRef="#ctx0" brushRef="#br0" timeOffset="65407.65">7161 10460 0,'0'17'31,"18"-17"-31,0 0 16,52-70-1,18-1 1,-35 18 0,-53-17-1,0 17 1,-53 35-1,36 18-15,-89 18 16,35 53 0,1 52 15,52 18-15,18-70-1,35-54 1,-17-17-16,53 0 15,34-88 1,-16 0 0,-54 17-1,-17 1 1,-18 52 0,0 36-1,0 70 1,0 0-1,53 18 1,17-53 0,-35-53-1,71 0-15,-71 0 16,124-71 0,-53 1-1,-53-36 1,-53 18-1,-124-53 1,-105 35 0,159 88-16,-142 1 15,-106 70 1,107 52 0,17 125-1,176 34 1,36-211-16,52 53 15,-34-53-15,211 70 16,-53-87 0,105-36-1,1-53 17,-229 17-32</inkml:trace>
  <inkml:trace contextRef="#ctx0" brushRef="#br0" timeOffset="65639.89">8484 10178 0,'0'-36'0,"0"72"0,-17-89 15,17 35-15,-53 18 16,35 0-16,0 53 16,1-35-16,-36 123 15,18 17 1,35-52-1,0 18 1,17-107 0,36-17 15,-35-17-31</inkml:trace>
  <inkml:trace contextRef="#ctx0" brushRef="#br0" timeOffset="65840.34">8431 10142 0,'-17'-17'0,"34"34"0,-52-52 16,35 17-16,0-34 15,18 16 1,70 19 0,88 17-1,-52 17 1,-107 19-1,-17-19 1</inkml:trace>
  <inkml:trace contextRef="#ctx0" brushRef="#br0" timeOffset="66007.5">8343 10425 0,'0'17'0,"-17"1"16,34-18-1,36 0 1,35 0 0,36-53-1,-18 35 1</inkml:trace>
  <inkml:trace contextRef="#ctx0" brushRef="#br0" timeOffset="66190.39">8908 10354 0,'0'18'0,"0"35"15,-18 17 1,0-17 0,1 35 15,17-52-15,0-19-1,0-52 1</inkml:trace>
  <inkml:trace contextRef="#ctx0" brushRef="#br0" timeOffset="66356.7">8996 10266 0,'0'-18'0,"0"36"0,0-53 16,-18 35-16,-17 0 15,17 17 1,18 1-16,0 17 15,0-17-15,18 17 16,17-17 0</inkml:trace>
  <inkml:trace contextRef="#ctx0" brushRef="#br0" timeOffset="67190.95">9278 10477 0,'0'0'0,"0"18"0,-18 0 0,18-1 16,-35 54 0,0 17-1,0-53 1,35 1 0,0-54 15,52-52-16,1-36 1,-17 17 0,-19 54-1,1-18-15,0 53 32,17 71-17,-35 17 1,53 0-1,17-17 1,54-36 0,35-35-1,17-18 1,-70-52 0,-36-36-1,-70 18 1,0-18-1,-17 71-15,-89 17 16,0 36 0,-17 52-1,52 71 17,71-35-17,0-88-15,0 70 16,0-70-16,88 17 15,-17-35 1,35-35 0,-36-36-1,-52 54-15,52-107 16,-17-52 0,-53 140-16,36-105 15,-36 18 1,0 105-1,-36 36 1,1 88 0,-18 35 15,53 17-15,18-52-1,35-53 1,-18-35-16</inkml:trace>
  <inkml:trace contextRef="#ctx0" brushRef="#br0" timeOffset="68190.39">10513 10724 0,'17'0'15,"-17"-17"-15,0-1 16,18 18-16,0-17 0,-1-1 0,19-53 15,-19 36-15,36-71 16,-18-53 0,-17 1-1,-18 87 17,-35 71-17,-36 35 1,54 1-16,-36 105 15,35 35 1,18-52 0,53 17-1,53-71 1,0-52 0,70-36-1,-88-35 1,-17-35-1,-71-18 1,0 36 0,0 35 15,-18 35-15,18 35-1,53-18 1,18-17-1,-18 0 1,35-17 0,-53-18-1,-35 52 17,0 18-17,-18 36 1,18-53-16,0 35 15,0-36-15,0 19 16,71-1 0,-1-35 15,1-18-15,0-52-1,-19-36 1,-34 0-1,-18 35 1,0 54 0,0 34-1,-18 89 1,-17 18 0,18-89-16,-1 124 15,18-106-15,-35 176 16,35-17-1,0 70 1,0-53 0,17-35 15,-17-53-15,-53-105-1,-35-36 1,-53-71-1</inkml:trace>
  <inkml:trace contextRef="#ctx0" brushRef="#br0" timeOffset="69007.24">13423 10213 0,'0'-18'0,"0"36"0,-53-124 31,0 106-31,-17 0 16,-71 35-1,35 36 1,71-1 0,52 36 15,71-70-15,-70-36-16,88 17 15,17-17 1,-87-17-1,-125 17 17,19 0-32,-1 0 15,-70 70 1,53 18 0,70-35-1,36-17 1,105-36-1,36-18 1,0-35 0,-71 35-1,-105 107 32,-1-54-47,-35 35 16,18-34-16,-89 140 15,36-35 1,88-70 0,35-71-1,36-36-15</inkml:trace>
  <inkml:trace contextRef="#ctx0" brushRef="#br0" timeOffset="69975.34">14146 10513 0,'-17'17'16,"34"-34"-16,-17 34 15,89-52 1,-54 17-16,0 1 0,106-54 16,0-17-1,-17-18 1,-54 18-1,-70-53 1,-53 53 0,18 70-1,-35 89 17,-1 105-17,18 36 1,36-124-16,-36 265 15,17-53 1,19 105 0,17-52-1,17-53 1,19-141 0,-19-124-16,36 18 15,18-71 1,-1-70-1,54-106 1,-18-71 0,-71 54-1,-35 123 1,0-124 0,-18 141-16,-70-105 15,-71 35 1,1 88-1,69 35 1,54 18 0,35-17-16,53-19 15,35-17 1,89-52 0,-1 16-1,18-52 1,-123 88-1,-124 89 17,35-19-17,0 19-15,-17 34 32,35-35-17,0-17 1,0 0-1,35-71 17</inkml:trace>
  <inkml:trace contextRef="#ctx0" brushRef="#br0" timeOffset="70140.17">15099 10178 0,'0'0'16,"-18"-18"-16,1 18 0,-19-35 15,1 35 1,106 0 15,-54 17-15,1-17-16,35 0 0</inkml:trace>
  <inkml:trace contextRef="#ctx0" brushRef="#br0" timeOffset="70989.97">15469 10231 0,'0'0'16,"0"17"-16,0 54 15,0 17 1,0-18 0,0-34-1,0-72 32,0 19-47,0-1 0,0-17 0,18-36 16,52-17 15,1 18-15,35 34-1,-36 36 1,-70 53-1,0-35-15,18 88 16,0-18 0,35 18-1,70-71 1,1-17 0,70-71-1,-71-35 1,-70 17-1,-53-52 1,0 52 0,-71-17-1,-52 88 17,105 0-32,-70 53 15,0 53 1,70 17-1,18-35 1,53 0 0,35-88-1,36-35 1,-18-53 0,-36-18-1,1-53 1,-18-35-1,-36 18 1,-17 123 0,-35 88-1,-35 106 1,17 53 15,53-52-15,17 52-1,1-159-15,52 53 16,36-35 0,-53-53-16</inkml:trace>
  <inkml:trace contextRef="#ctx0" brushRef="#br0" timeOffset="73339.17">17180 10019 0,'0'0'16,"18"0"-16,0 0 0,17 0 16,0-35-16,-17 35 0,52-53 15,-34 17 1,-36-34-1,-18 17 1,-88 35 0,0 54-1,53 34 17,53 18-17,53-17 1,35-36-1,-52-35-15,105 0 16,-88 0 0,-36 0-1,-70 18 1,-35-1 0,-106 72-1,106-19 1,35 71-1,53-35 1,71-53 0,105-53-1,-123 0 1,123-35 0,36-71-1,-36-18 1,-87 1-1,-19-53 1,-70-18 0,-35 52-1,-36 107 1,18 70 0,-35 89-1,71 70 1,-1-71-1,18 54 1,18-142-16,35 71 16,52-18-1,36-70 1,-17-36 15,35-52-15,-36-36-1,-105 70-15,17-52 16,-35 0 0,-70 88-1,-1 0 1,-35 71 0,53 17-1,53-53-15,-17 71 16,87-18-1,18-53 1,53-35 0,1-17-1,-37-54 17,-16-17-17,-72 17 1,1 1-1,-18 52 1,-18 89 15,18-54-31,-17 1 0,-1 53 16,-17-1 0,35 1-1,0-54 1,0-34 15,17-1-15,1 0-16,17-34 0,18-37 15,18 1 17,-1 53-17,-34 35 1,-19 35-1,-17 36 1,0 17 0,0-35-1,18-18 1,-1-35 0,54-35-1,-18-18 1,17-35-1,1 0 1,0 52 0,-1 19-1,-70 34 17,0 36-17,0 35 1,0-35-1,0 0 1,71-53 0,-1 0-1,-34 0-15,69-35 16,-16-36 0,-72 1-1,1-18 1,-18 52-1,-18 19 1,1 17-16,-36 35 16,17 18-1,36 35 17,0-17-17,36-18 1,52-36-1,18-17 1,-36 0 0,18-35-1,-17-18 1,-18 35 0,-18-35-1,0 18 1,36-53-1,35-35 1,0-19 0,0-52-1,-54 36 17,-52 140-17,-88 71 1,0 70-1,-18 71 1,53-17 0,36-71-1,17-71-15,17 71 16,54-36 0,-1-52-1,36-18 1,0-53-1,-88 35 1</inkml:trace>
  <inkml:trace contextRef="#ctx0" brushRef="#br0" timeOffset="73556.46">20426 9948 0,'-35'0'0,"70"0"0,-88 0 15,88 0 1,0 0-16,54 0 16,122 0-1,1 0 1,-71 0 0,-35 0-1,-88 0-15</inkml:trace>
  <inkml:trace contextRef="#ctx0" brushRef="#br0" timeOffset="75005.86">1429 11747 0,'0'0'0,"-18"0"0,0 0 31,36 0-15,0 0-16,70 0 16,88 18-1,-17 0 1,-106-18-16,264 0 15,19 0 1,175-18 0,-52-17-1,229-18 17,-494 35-32,635 1 15,-159-19 1,300 19-1,-211-1 1,299 0 0,335 18-1,-810 0 1,-284 0-16,901 0 16,-301 0-1,266 0 1,16 0-1,-299 0 1,-599 0-16,793 18 16,-318-18-1,159 0 17,-141 0-17,-282 0 1,0 0-1,-406 0-15,142 0 16,-89 0 0,-159 18-1,-123-1 1</inkml:trace>
  <inkml:trace contextRef="#ctx0" brushRef="#br0" timeOffset="75622.73">6756 12382 0,'0'-17'0,"0"-1"16,-18-52-1,0 52-15,1-17 16,-1-89 0,0 107-1,-17 52 1,0 71 0,17 88-1,18-141-15,-17 88 16,-19 53-1,36-53 1,0-106 0,0-17-1</inkml:trace>
  <inkml:trace contextRef="#ctx0" brushRef="#br0" timeOffset="76155.81">6315 12612 0,'0'0'16,"-18"-35"-16,0-1 0,-34-17 16,52 18-16,-18-88 15,18 87-15,0-34 16,18 34-16,105-69 16,53 69-1,89 54 1,-71 105-1,-106 1 1,-70 35 0,-18-124-16,0 71 15,-53-18 17,35-70-17,1-36 1,17-70-1,0 0 1,17 52-16,71-140 16,-17 35-1,70 17 1,-53 124 0,1 106-1,-72 53 1,-34 35-1,-19-35 1,19-53 0,-1-18-1,18-71 17</inkml:trace>
  <inkml:trace contextRef="#ctx0" brushRef="#br0" timeOffset="78156">8043 12559 0,'18'-18'16,"0"1"-16,-54 52 0,89-70 0,-35 17 0,0 0 16,-18-52-1,-18 17 1,-53 53-1,-35 0 1,18 53 0,53-18-16,-53 71 15,53-18 17,35 36-17,17-36 1,54-71-1,35-17 1,-71-17-16,53-54 16,18-17-1,-88-18 1,-18 36 0,0 34-1,-36 36 1,36 71-1,0-1 1,0 36 0,71-35-1,17-71 17,35 0-17,-87-18-15,52-17 16,35-53-1,-70 0 1,-53 17 0,0 36-1,-17 35 1,-36 88 0,17-35-1,-16 53 1,34-36-1,18-52 1,18-36 15,-1 1-31,1-1 16,35-35 0,0-18-1,17-17 1,-34 53-1,-19 35 1,1 88 0,-1-35-1,1 35 1,35-17 0,0-54-1,-18-17-15,36 0 16,-36 0-16,53-17 15,0-71 1,-35-1 0,-35 19-1,-18 17 17,0 35-17,0 36 1,0 35-1,-18 17 1,18 19 0,0-36-1,0-18 1,18-35-16,53 0 16,-19-18-1,54-35 1,-35-17-1,-1-1 1,-70 54-16,18-19 16,-18 19-1,0 34 17,0 19-17,0 34 1,0 18-1,71-52 1,-36-19-16,88 1 16,1-18-1,35-53 1,-36-18 0,-88 18-1,-35 18-15,0-35 16,0 52-16,-35-53 15,-18 71 1,-70 36 0,17 17-1,18 52 1,70 1 15,18-88-31,35 35 16,71-36-1,-35-34 1,34-36 0,-34-35-1,-53 35 1,-18 35-16,0-52 16,0 52-1,-18 89 16,18-54-15,-18 36-16,18 35 16,0-70-16,18 35 15,53-36 17,17-34-17,0-18 1,35-54-1,-17-34 1,-70 88-16,-1-36 16,-18 36-16,36-124 15,-53 53 1,-17 53 0,-89 124-1,18 52 1,35 107-1,53-107 1,106 1 0,70-72-1,-53-52 17,-87 0-32</inkml:trace>
  <inkml:trace contextRef="#ctx0" brushRef="#br0" timeOffset="78908.2">12700 12171 0,'-18'-18'0,"36"36"0,-53-71 16,17 35-1,18 1-15,-18 17 0,1 0 16,-36 0-1,-18 53 1,-17 105 0,0 19-1,53 34 1,35-87 0,123-18-1,54-106 1,17-36-1,0-69 1,-89 16 0,-52-69-1,-88-36 1,-88 35 15,-124-18-15,88 177-1,18 124 1,123 35 0,53 70-1,71 0 1,-88-158-16,52 52 16,-52-70-16,53 159 15,-71-53 1,-89-1-1,-52-34 1,35-124 0,89 0-16,-18-53 15,35-71 1,70-17 0</inkml:trace>
  <inkml:trace contextRef="#ctx0" brushRef="#br0" timeOffset="79739.48">13176 12594 0,'18'-17'0,"-36"34"0,71-52 0,-35 17 15,-18 54 17,0-19-32,0 18 15,0 71 1,0 0-1,0-71 1,53-17 0,17-36-1,18-35 1,-17-52 15,-53 16-15,-18 19-1,0 52 1,-18 89 15,0-1-15,18-52-16,0 70 16,0-17-1,71-36 1,-18-35-1,88-35 1,-53-18 0,0-35-1,-52-18 17,-36 35-32,-18 18 31,-53 53-16,36 71 1,18 17 0,17-53-16,0 36 15,52-1 1,1-34 0,53-36-1,0-53 1,-18-35-1,-17-18 1,-36 53 0,0 18-1,-35 52 1,0 36 15,-17 53-15,-19-35-1,19-19 1,17-34 0</inkml:trace>
  <inkml:trace contextRef="#ctx0" brushRef="#br0" timeOffset="80005.34">14834 12136 0,'0'-18'0,"0"36"0,0-54 0,0 19 16,0 34-1,-17 1-15,-36 70 16,0 71 15,18 0-15,17-54-1,18 1 1,0-35 0,53-54-1,0-34 1</inkml:trace>
  <inkml:trace contextRef="#ctx0" brushRef="#br0" timeOffset="80887.48">15081 12524 0,'18'-36'0,"-36"72"0,18-72 32,-17 72-17,-36 52 1,35-35 0,18-36-1,0 36 1,0-35-16,88 17 15,-17-35 1,35-17 0,-18-36-1,-18-18 1,-34 1 0,-36 34-1,-36 89 16,36-35-15,-35 35-16,35-36 0,0 36 16,0-35-16,0 17 15,35-17 17,1-18-17,-19-35 1,-17-18-1,0-18 1,0-52 0,53 70-1,18-18 1,-1 71 0,-34 18-1,-19 52 1,-17 36-1,0-18 1,0 1 0,0-72-1,-35 1 1,17-18 0,18-53 15,18-35-16,35 17 1,70-52 0,36 34-1,-35 72 1,-19 70 0,-87-18-16,0 36 15,-18 52 1,-71-35-1,36-35 1,0-53 0,17 0-1,0-35 1</inkml:trace>
  <inkml:trace contextRef="#ctx0" brushRef="#br0" timeOffset="81071.12">16069 12206 0,'0'0'0,"-18"-18"0,1 1 0,-1-1 0,0 1 15,-70-1 1,35 18 0,36 53-1,-36 0 1,18-18-1</inkml:trace>
  <inkml:trace contextRef="#ctx0" brushRef="#br0" timeOffset="81259.34">14817 12435 0,'0'0'0,"17"0"15,19 0 1,-1 0-16,71 0 16,35-35-1,-18 17 1</inkml:trace>
  <inkml:trace contextRef="#ctx0" brushRef="#br0" timeOffset="81872.38">8378 13458 0,'-70'0'0,"140"0"0,-193 0 0,-212 0 32,300 0-17,-54 0-15,213-17 32,-71-1-17,194-17 1,-141 35-16,423-35 15,-53 17 1,282 0 0,-123 1-1,283-1 1,34 0 0,-705 18-16,441 0 15,106-35 1,-336 35-1,-70 0 1,-282-17 0,-194 17-1</inkml:trace>
  <inkml:trace contextRef="#ctx0" brushRef="#br0" timeOffset="82872.41">2064 13917 0,'0'0'0,"0"18"16,17-1 15,1-17-31,0 0 0,-1 0 16,1-17-16,88-54 15,-53 18 1,-36 0 0,-34 36-1,-89 17 1,-35 17-1,123 1-15,-70 53 16,53 17 0,35-35-1,88-18 1,18-35 0,-18 0 15,-53 0-31,0 0 15,-52 18 1,-124 17 0,17 18-1,1 17 1,87-17 0,36-18-16,0 18 15,89 18 1,16-71-1,89 0 1,-52-53 0,16-18-1</inkml:trace>
  <inkml:trace contextRef="#ctx0" brushRef="#br0" timeOffset="83057.22">2575 14129 0,'0'0'0,"-17"-18"15,-1 18 1,141 53 15,-34 0-15,-1 17 0,-53-34-1,0-1 1</inkml:trace>
  <inkml:trace contextRef="#ctx0" brushRef="#br0" timeOffset="83272.22">3052 14093 0,'0'-17'0,"0"34"0,-18-52 0,0 35 15,-17 0-15,17 0 16,-158 88-1,52 1 1,-17 69 0,71-34-1,70-18 1,70-89 0</inkml:trace>
  <inkml:trace contextRef="#ctx0" brushRef="#br0" timeOffset="83605.55">3475 14076 0,'0'0'15,"0"-18"-15,-18 18 16,-17 0-16,17 0 0,-52 35 31,-1 89-15,54 52-1,-1 107 1,0-37 0,18-157-16,0 299 15,18-159 1,35 0 0,-36-140-1,1-72 1,0-87-1,-18 34-15,0-140 16,0 35 0</inkml:trace>
  <inkml:trace contextRef="#ctx0" brushRef="#br0" timeOffset="83888.45">3228 14799 0,'0'0'0,"0"-71"0,-18-87 15,18 87-15,0-70 16,0 88-16,88-106 15,18 71 1,71 71 0,-89 52-1,-53 71 1,-88-18 0,18-53-16,-141 124 15,34-89 1,37-17-1,140-123 17,0 35-17,36-36-15,-18 36 16</inkml:trace>
  <inkml:trace contextRef="#ctx0" brushRef="#br0" timeOffset="84088.03">4075 13794 0,'0'-18'0,"-18"89"31,0-54-15,1 18-16,17 54 16,-18 52-1,18-53 1,0-18-1,18-52-15</inkml:trace>
  <inkml:trace contextRef="#ctx0" brushRef="#br0" timeOffset="84754.58">4710 14076 0,'0'0'0,"-18"-18"0,0 1 15,-35-19-15,0 1 16,-52 35 0,-19 0-1,36 35 1,35 71 0,53 18-1,0-19 1,35-52-1,54-35 1,-1-36 0,18-52-1,-71 52 1,35-52-16,-34-19 31,-36 19-15,0 52-1,-18 71 17,0 0-32,18 18 15,0-19 1,53 19 0,0-53-1,53-18 1,-18-53-1,36-35 1,-89 17 0,-35 36-1,-18 35 17,-17 53-17,35-36 1,0 19-1,0-1 1,0-18 0</inkml:trace>
  <inkml:trace contextRef="#ctx0" brushRef="#br0" timeOffset="84921.21">5115 13917 0,'0'0'16,"-17"0"-16,-1-18 0,-17 1 16,17 17-1,0 0-15,18 70 16,18-34 15,17-19-31</inkml:trace>
  <inkml:trace contextRef="#ctx0" brushRef="#br0" timeOffset="85371.25">5521 14058 0,'0'0'16,"0"18"-16,-18-18 0,-17 35 15,0 18 1,35-18-1,-36 18 1,19-35 0,-1-18 31,18-35-47,0-18 31,18 35-31,70-88 15,36 0 1,-19 53 0,36 71-1,-70 35 1,-18 53 0,-53 0-1,-88-18 1,17-18-1,71-52 1,0-36 0</inkml:trace>
  <inkml:trace contextRef="#ctx0" brushRef="#br0" timeOffset="86004.94">7849 14076 0,'0'0'0,"18"-18"32,17 1-32,-17 17 0,70-53 15,18-36 1,-71 19 0,-52 52 15,-1 18-31,-88 0 15,71 0-15,-106 36 16,0 34 0,88 1-1,53-1 1,123-17 0,1-18-1,-72-17-15,90 35 16,-107 17-1,-53 1 1,-70 0 0,-141 17-1,158-88-15,-158 17 16,88-17 15,17-52-15,107-37-1,34 1 1,107 0 0,35 35-1,-54 35-15</inkml:trace>
  <inkml:trace contextRef="#ctx0" brushRef="#br0" timeOffset="86270.21">8449 13970 0,'0'0'0,"-18"0"0,18-18 16,-17 18-16,17-17 31,123-1-16,36 0 1,-53 18 0,-53 0-1</inkml:trace>
  <inkml:trace contextRef="#ctx0" brushRef="#br0" timeOffset="86487.84">8714 13935 0,'0'0'0,"-36"0"31,19 17-31,-1 1 0,0 35 16,-17 53 0,35-18 15,-35 18-16,35-18 1,0-53 0</inkml:trace>
  <inkml:trace contextRef="#ctx0" brushRef="#br0" timeOffset="86956.88">9207 13970 0,'18'-18'0,"-36"36"0,36-53 16,-18 17-16,0 36 31,0-1-31,-35 54 16,17 35 15,1-89-31,-36 72 15,-36 16 1,19-34 0,52-71-1,1 0 1,17-35 0,35-71-1,0 53 1,0 35-1,1 18 1,-1 36 0,18 34-1,17-17 1,19-35 0,-1-18 15,-35 0-16,35-36 1</inkml:trace>
  <inkml:trace contextRef="#ctx0" brushRef="#br0" timeOffset="87271.33">10142 13899 0,'18'-17'0,"-36"34"0,36-52 0,-18 18 15,0-1-15,0 0 0,0 1 16,-18 17-16,-70 0 16,0 70-1,0 54 1,35-19 0,35 19 15,18-106-31,35 70 15,54-53 1,52-35 0,-35 0-1,-1-35 1,-69-1-16</inkml:trace>
  <inkml:trace contextRef="#ctx0" brushRef="#br0" timeOffset="87436.73">10319 14252 0,'0'0'0,"-18"0"31,0 0 16,1 0-31</inkml:trace>
  <inkml:trace contextRef="#ctx0" brushRef="#br0" timeOffset="88003.72">8220 15452 0,'0'0'0,"17"0"32,1 0-17,17 0-15,18 0 16,124 0-1,-19 0 1,36 0 0,-88 0-1,-88 0 1</inkml:trace>
  <inkml:trace contextRef="#ctx0" brushRef="#br0" timeOffset="88339.11">8872 15469 0,'-17'0'0,"34"0"0,-105 0 15,53 0-15,-36 36 16,18 16 0,53 54-1,0-17 1,0 34 0,0-35 15,0-53-31,-17 71 15,-54-53 1,-35-35 0,18-18-1,-35-53 1,17-53 0,71 18-1,35 0 1,53 70-1,70 0 1</inkml:trace>
  <inkml:trace contextRef="#ctx0" brushRef="#br0" timeOffset="89607.73">9507 15699 0,'0'-18'0,"0"36"0,0-54 16,-17 19 0,-1 17-16,-52-36 15,34 36-15,-70 0 16,-52 36 0,52 52-1,71 0 1,35 36-1,35-54 1,-18-52-16,89 17 16,0-35-1,18-71 1,-19-34 0,-52 34 15,-53 36-31,18-53 15,-18-1 1,0 72 0,0 34-1,0 54 1,18 0 0,-18 34-1,17-87-15,19 53 16,34-54-1,18-17 1,36-53 0,-18-17-1,-89 34 1,19 1-16,-36 0 0,17-53 16,-17 70 15,0 89 0,0-18-15,0-1-16,0-16 15,71 17 1,17-36 0,0-34-1,36-36 1,-36-18-1,-71 18 1,-17-70 0,-17 87-1,-1 19 1,71 17 15,-18 0-15,106 0-1,1-18 1,16-17 0,-70 35-1,-88-18 1,-70 36 0,-36 17-1,71-17-15,-89 70 16,36-17-1,35 17 1,53-35 0,18-18-1,52-35 1,72-35 0,-19-36 15,-52 18-16,-19-70 1,-34 35 0,-18 17-1,-18 71 1,-17 106 0,35 17-1,0-34 1,53-19-1,35-52 1,-35-18-16,141 0 16</inkml:trace>
  <inkml:trace contextRef="#ctx0" brushRef="#br0" timeOffset="90370.13">13123 15081 0,'0'0'16,"0"-17"-16,0-19 0,0 19 0,-35-54 15,17 53 1,-52 18-16,35 0 0,-71 36 16,-35 123 15,35 52-16,71-34 1,35-19 0,70-69-1,-35-72-15,89-17 16,-71 0-16,176 0 16,-53-53-1,1-53 1,-107-17-1,-70-89 1,-17 159-16,-160-141 16,-17 124-1,-53 52 1,106 53 0,88 142 15,124 52-16,123-17 1,0-18 0,-71-35-1,-70 17 1,-70-70 0,-124 0-1,-36-89 1,1-52-1,70-71 1,88-35 0,36 35-1</inkml:trace>
  <inkml:trace contextRef="#ctx0" brushRef="#br0" timeOffset="90754.36">13758 15328 0,'0'35'31,"0"-17"-31,-35 35 16,35-18-16,-53 89 16,18-71-1,35 0 1,35-36-1,71-52 1,-18 0 0,-53 17-16,36-53 15,-36-52 1,-35 35 0,-35 53-1,0 35 16,17 70-15,18 1 0,35-1-1,-17-52-15</inkml:trace>
  <inkml:trace contextRef="#ctx0" brushRef="#br0" timeOffset="91220.89">14358 15628 0,'106'-18'16,"-212"36"-16,247-53 0,-106 17 15,-17 18-15,35-88 16,-53-18 0,-18 36-1,-70 52 1,35 18 0,18 18-16,-36 87 31,54-16-16,34-1 1,72-18 0,-19-70-1,-35 0-15,54 0 16,-54 0-16,53-35 16,18-18-1,-88-35 1,-18 35-1,0 35-15,0 1 16,-53 17 0,17 70-1,36 18 1,0-35 0,0 18-1,0-53 16</inkml:trace>
  <inkml:trace contextRef="#ctx0" brushRef="#br0" timeOffset="91503.36">15311 15046 0,'17'-53'0,"-34"106"0,52-141 0,-18 52 15,19-52-15,-36 71 16,0 52 0,-36 53-1,-16 71 1,34-106 0,-17 88-16,35-106 15,-18 89 1,18-19-1,0-87 1,71 0 0,-1-54-1,-35 1-15</inkml:trace>
  <inkml:trace contextRef="#ctx0" brushRef="#br0" timeOffset="92353.69">15593 15275 0,'17'0'16,"-34"0"-16,34 18 31,-34 52-15,17-34-16,-18 17 15,18 17 1,18-35 0,35-35 15,35 0-16,0-52 1,-17-19 0,-54-17-1,-17 53 1,-17 52 15,-1 1-31,18 70 16,0-35-1,0 17 1,71-52 0,-54-18-1,1 0 1,-18-53 0,-35-17 15,17-36-16,18 35 1,70-17 0,19 53-1,-72 35-15,71 0 16,-70 0-16,53 53 16,-36 53-1,-35-1 1,0-52-1,-53-17 1,18-19 0,17-17-1,18-17 1,18-36 0,70-71-1,35 1 16,-17 52-15,-70 71-16,105 0 16,-71 71-1,-35 52 1,-35-17 0,-52-35-1,-1-36 1,35-18-1,-17-52 1,17 18 0</inkml:trace>
  <inkml:trace contextRef="#ctx0" brushRef="#br0" timeOffset="92537.31">16581 14905 0,'0'-18'15,"0"36"-15,0-53 16,-18 35-16,-35 0 16,0 0-1,-17 52 1,34-52 0,-17 18-1</inkml:trace>
  <inkml:trace contextRef="#ctx0" brushRef="#br0" timeOffset="92738.27">15399 15028 0,'0'0'16,"0"18"-16,17-18 31,36 0-16,-35 0-15,88 0 16,-53 0 0</inkml:trace>
  <inkml:trace contextRef="#ctx0" brushRef="#br0" timeOffset="93403.41">8943 16439 0,'-71'0'0,"142"0"0,-195 18 16,54-18-16,-230 18 15,247-18-15,-35 0 16,53 0-16,-54 0 16,54 0-16,18 0 15,69 0 1,160-36 0,53 19-1,246-36 16,107 0-15,122 18 0,125-1-1,-142 1 1,265 17 0,17 1-1,-299-1 1,-477 1-16,512 17 15,-353 0 1,-88 0 0,-247-18-1,-89 18 1,1-18-16,-53 1 16</inkml:trace>
  <inkml:trace contextRef="#ctx0" brushRef="#br0" timeOffset="94222.66">2593 16686 0,'0'-17'0,"0"34"0,0-52 0,-18 35 32,18 18-32,-17 17 15,17-17-15,0 105 16,0 54 0,0-54-1,0-17 16,0-89-31,0 19 16,70-36 0</inkml:trace>
  <inkml:trace contextRef="#ctx0" brushRef="#br0" timeOffset="94395.09">3052 16933 0,'0'0'0,"0"-17"32,-18 17-17,0 0-15</inkml:trace>
  <inkml:trace contextRef="#ctx0" brushRef="#br0" timeOffset="95138.97">4921 16898 0,'0'0'15,"-17"-18"1,17 1-1,35-1 1,0 0-16,18-34 16,35-37-1,-52 19 1,-36 35 0,-71 17-1,-17 18 1,-89 53-1,107 35 1,52 35 0,36-34-1,88-36 1,0-36 0,17-17-1,-70 18 16,-53 0-15,-88 17 0,-36 18-1,-35 17 1,18 1 0,124 17-1,34-53 1,107-17-1,-1-18 1,54-35 0,-142 35-16,53-36 15,-53 19-15,107-71 16</inkml:trace>
  <inkml:trace contextRef="#ctx0" brushRef="#br0" timeOffset="95337.16">5433 17092 0,'0'-18'16,"0"36"-16,0-53 0,0 17 31,0 36-15,53 52-1,0 1 1,0-18 0,-1 0-1,19-36 1,-53-17-16,35 0 15,-36 0-15</inkml:trace>
  <inkml:trace contextRef="#ctx0" brushRef="#br0" timeOffset="95538.69">5927 17092 0,'0'-18'16,"0"36"-16,0-53 0,0 17 0,-89 1 31,-16 52-16,-1 35 1,-53 36 0,53-18-1,71 1 1,35-72-16,0 18 16,18-35-16,140-17 15</inkml:trace>
  <inkml:trace contextRef="#ctx0" brushRef="#br0" timeOffset="95821.27">6279 17004 0,'0'-18'0,"-70"18"31,52 0-31,-35 36 0,-17 69 16,52-52-1,-17 18 1,-18 123 0,53-141-16,-18 123 15,18 53 1,0-70 0,0 0-1,0-106 1</inkml:trace>
  <inkml:trace contextRef="#ctx0" brushRef="#br0" timeOffset="96170.24">6032 17462 0,'0'0'0,"0"-52"15,0-125-15,18 71 31,53 1-15,-1 34 0,36 36-1,-18 35 1,-70 17-16,35 72 16,-53-1-1,-88 35 1,-1-52-1,-16-36 1,34-17 0,36-18-1,35-36 1,35-17 0,36 1-1</inkml:trace>
  <inkml:trace contextRef="#ctx0" brushRef="#br0" timeOffset="96421.49">6791 16775 0,'0'-18'16,"18"18"-16,-36 18 0,36-18 31,-18 17-31,-18 1 0,-17 70 15,35-53-15,-36 71 16,19 35 0,17-70-1,0-1 1,88-70 0,-53 0-1</inkml:trace>
  <inkml:trace contextRef="#ctx0" brushRef="#br0" timeOffset="97019.73">7338 17039 0,'0'-17'0,"0"34"0,0-52 0,0 17 0,-53-52 32,35 70-32,-52 0 15,-1 53 1,-17 52-1,70 19 1,18-54 0,0-52-16,0 35 15,71-53 1,-1 0 0,19-71-1,-19 1 16,-35-36-15,-35 53 0,0 36-16,0-1 15,0 36 1,0 52 0,0 1-1,18-1 1,-18-52-16,53 17 15,18-35 1,17-18 0,0-52-1,-35 17 1,-36-18 0,1 54-1,-18 52 16,0 36-15,0-1 0,0-17-1</inkml:trace>
  <inkml:trace contextRef="#ctx0" brushRef="#br0" timeOffset="97187.68">7867 16916 0,'-18'-18'15,"36"36"-15,-53-36 0,17 18 0,0 0 16,-17 0-16,35 35 16,0-17-1,18 17 1</inkml:trace>
  <inkml:trace contextRef="#ctx0" brushRef="#br0" timeOffset="97636.45">8467 17110 0,'0'0'16,"0"17"-16,-18 1 0,0 0 15,18-1-15,-35 54 16,17-18 0,-17 0-1,0-18 1,17-17 0,18-54 15,18-17 0,52-70-15,19 35-1,-54 70-15,71-35 16,70 53 0,-70 35-1,-88 54 1,-36-19-1,-53-17 1,54-18 0,70-70 15</inkml:trace>
  <inkml:trace contextRef="#ctx0" brushRef="#br0" timeOffset="98318.95">10777 17233 0,'0'0'15,"36"-17"1,-19 17-16,1-18 0,17-35 16,-35 35-16,18-35 15,-53-52 16,-54 16-15,-52 54 0,35 53-1,71-1-15,-71 89 16,18 18 0,53-89-16,0 124 15,52-89 1,89-34-1,0-36 1,70-53 0,-52 0-1,-89 17-15,71-69 16,-106-1 0,0 53-1,-35 53 16,-1 88-15,36 0 0,0-70-16,53 88 15,18-53 1,52-36 0,1-17-1,17-53 1,-106 18-16</inkml:trace>
  <inkml:trace contextRef="#ctx0" brushRef="#br0" timeOffset="99485.44">11571 16757 0,'0'-35'16,"0"70"-16,0-123 0,0 70 0,0 0 16,0 54-1,0-19 1,0 89-1,-18 35 1,18-17 0,-17-1-1,17-52 1,0-54-16,0 1 16,-18-36 15,18 1-31,0-18 15,18-54 1,52-34 0,19 70-1,-54 35-15,106 1 16,-53 52 0,-35 36-1,-35-1 1,-89 18 15,-17-35-15,53-53-16,-71 35 15,35-17 1,107-18 15,-19 0-15,1 0-16,17 0 0,53-35 15,71-18 1,-35 18 0,52-54-1,-53 1 1,-52 18 0,-36-19-1,-35 72 1,-70 17 15,17 53-15,17 35-1,36-35 1,53 53 0,0-71-1,0-17 1,-35-18-1,-36 0 17,1 0-32,-36-18 15,-18 0 1,53 18 0,18 36-1,0-19 16,89 1-15,-19-18 0,-52 0-16,105-18 15,-17-35 1,18-35 0,-54-18-1,-17-70 1,0 17-1,-53 89 1,0 123 15,0-18-31,-18 71 16,1 17 0,-1 36-1,18-124 1,0 36-1,18-1 1,35-70 0,-18 0-16</inkml:trace>
  <inkml:trace contextRef="#ctx0" brushRef="#br0" timeOffset="99670.8">12947 16969 0,'0'0'0,"-35"0"0,17 0 16,0-18 0,36 18-1,0 0-15,87-18 16,19-17 0,52-18-1</inkml:trace>
  <inkml:trace contextRef="#ctx0" brushRef="#br0" timeOffset="100219.04">13564 17074 0,'0'-35'0,"0"70"0,0-87 16,0 16-16,0-17 16,0-17-1,0 52 1,36-35-1,16 53 1,1 0 0,18 88-1,-36 1 1,-35 16 0,0-69-16,-53 17 15,18 0 1,0-53-1,17-36 1,18-17 0,35-52-1,54-1 1,16 17 0,1 72-1,35 17 1,-17 53 15,-89-36-31</inkml:trace>
  <inkml:trace contextRef="#ctx0" brushRef="#br0" timeOffset="100736.12">14658 17074 0,'18'0'0,"-36"0"0,71-17 31,-53-1-31,0-17 15,0 17-15,0-70 16,-53 17 0,-35-17-1,-18 71 1,35 52 0,-17 88-1,70-87 1,1 17-16,17-18 15,0 88 1,35-70 0,71-17-1,-35-36 1,34-18 0,1-53-1,-71-17 1,-17 0-1,-18 0 1,0 52 0,-18 54-1,-17 70 1,35 18 0,0-18-1,53-52 1,53-19 15,0-17-15,17-17-16</inkml:trace>
  <inkml:trace contextRef="#ctx0" brushRef="#br0" timeOffset="102235.68">15399 16898 0,'0'-35'0,"0"70"0,0-88 0,0 18 16,0 17-16,-18-35 15,-35 53 1,0 71 0,18 35-1,17 0 1,18-36 0,106-17-1,-88-53 1,35 0-16,123 0 31,-88-35-15,-17-71-1,-36 0 1,-17-70 0,-18 140-16,0-69 15,0-1 1,0 141 15,-18-17-31,18 17 16,-17 18-16,17 53 15,0-53-15,0 52 16,0-69-16,17 34 16,71 1-1,-17-71 1,35 0 15,-18-71-15,-35 1-1,-18-36 1,-17 71 0,-18 70 15,0-18-31,0 1 0,0 35 15,-18 35 1,36 0 0,70-52-1,-17-36 1,34-18 0,-34-17-1,-53 17 1,34-52-16,-34 34 15,0-52 1,-1 18 0,-17 87 15,0 1-31,0 52 16,0 1-1,18 0 1,35-54-1,0-17 1,0-17 0,-36-36-1,1 35-15,-18-53 16,-18-34 0,-52 34-1,17 71 1,18 0 15,35 18-15,17-1-1,1-17-15,35 0 16,35 0 0,0 0-1,53 0 1,-17 53-1,-107 0 1,-17-35-16,0 52 16,-17-34-1,-1-1 1,-17-17 0,17-18-1,18-36 16,0 19-15,18-19-16,35-52 16,35 0-1,53-18 1,-53 71 0,-52 35-16,17 53 15,-36 70 1,-17-35-1,35 1 1,18-54 0,18-35-1,17-18 1,-17-35 0,-36-35-1,-17 0 1,-18-18-1,0 53 17,-18 36-32,-35-19 0</inkml:trace>
  <inkml:trace contextRef="#ctx0" brushRef="#br0" timeOffset="102421.89">17180 16475 0,'0'0'16,"-17"0"-16,-1 0 0,-17 0 0,17 0 0,-17 0 16,0 0-1,17 0 17,0 0-17,-35 0-15</inkml:trace>
  <inkml:trace contextRef="#ctx0" brushRef="#br0" timeOffset="102621.71">15893 16651 0,'0'0'0,"-18"0"15,53 0 1,18 0-1,124-35 1,-36 0 0,-124 35-1</inkml:trace>
  <inkml:trace contextRef="#ctx0" brushRef="#br0" timeOffset="103585.14">3034 18080 0,'0'0'16,"-35"-18"-16,17 18 0,-106-70 31,107 17-15,17 0-1,53 35 1,-18 36-1,-17-1-15,-1 36 16,-17-35-16,0 123 16,0-35-1,-35 0 1,-18-36 0,35-52-1,1-18 1,17-18-1,0-70 1,0 18 0,0 17-1,53 53 1,0 35 0,17 71-1,1 0 1,-18-36-1,0-70 1</inkml:trace>
  <inkml:trace contextRef="#ctx0" brushRef="#br0" timeOffset="104988.07">6862 18097 0,'17'0'16,"1"0"-1,-1 0-15,-17-17 16,18 17-16,17-35 16,-17-1-1,-18 1 1,0 0 0,0-1-1,-71 19 1,1 17-1,-36 17 17,71 1-32,-1 35 15,-69 88 1,87-53 0,0-17-1,18-36 1,71-35-1,35-17 1,17-72 0,1-34-1,-54 17 1,-70-70 0,0 70-1,0 0 1,0 88 15,-17 71-15,-1 88-1,0 0 1,18 36 0,36-71-1,87 0 1,-17-106-1,70-36 1,-35-17 0,1-17-1,-125 52-15,54-35 16,-71 36-16,0-19 16,-88 36-1,17 0 1,0 53 15,71-18-15,18 18-1,88-35 1,0-18 0,52-35-1,-52-1 1,0-34-1,-88 52-15,-1 1 16,-17-1 0,0 36-1,-17 52 1,-1 1 0,18-18-1,0-36 1,18-17 15,-1 0-15,19-53-1</inkml:trace>
  <inkml:trace contextRef="#ctx0" brushRef="#br0" timeOffset="105137.88">8273 17868 0,'0'-35'0,"0"70"0,-18-70 15,0 17-15,-17 18 16,17 0 0,18 18 15</inkml:trace>
  <inkml:trace contextRef="#ctx0" brushRef="#br0" timeOffset="107285.55">8855 18062 0,'17'18'0,"-34"-36"0,52 53 0,-17-17 16,-1 0-16,1-18 16,0 0-1,-1 0 1,18-53-1,-17-18 1,0 54-16,-18-89 16,0 18-1,-36-1 1,1 72 0,-53 70-1,17 105 16,1 19-31,-18 105 32,70-53-17,0 54 1,18-125 0,89-158-1,-72 0-15,124 0 16,-17-53-1,-18-70 1,-36-106 0,-70 52-1,-70 1 1,34 158-16,-52-35 16,35 53-16,-176 0 15,88 0 1,35 36 15,106-19-15,71-17-1,140-88 1,19 17 0,34-52-1,-105 35 1,-36-18-1,-105 106-15,-18-18 16,-71 107 15,54-54-15,-36 106-16,0 18 16,18 105-1,35-52 1,0 17 15,35-88-15,18-141-1,35 0 1,-17-17 0,17-107-1,-88 1 1,0 87-16,-71-140 15,-17 70 1,-18 36 0,36 52-1,70 0 1,35 18 0,36-35-1,87-35 1,1-1 15,0 18-15,-71 35-1,-70 18-15,-1 0 16,-17 53 0,0 18-1,0-36 1,18 1-1,17-36 1,53-18 0,-70 0-16,53-35 15,-1 0 1,-35 0 0,-17 36-1,-18 34 16,0 1-15,0 0-16,0 35 16,0 0-1,53-18 1,0-35 0,35 0-1,36-53 1,-19-35-1,-34 35 1,-53-18 0,-1 54-1,-17 70 17,0-18-17,0-18-15,0 36 16,0-35 15,18-18-15,-1 0-16,1 0 15,0 0-15,52-35 16,-52 17-16,52-52 16,1-1-1,-18 36 1,-35 17-1,-1 18 1,1 0-16,0 0 16,-18-18 31,-18 18-32,0 0 1,-35 0-1,36 18 1,-19 35 0,-17 53-1,36-36 1,34 19 0,72-72-1,69-17 1,54-35-1,-88-18 1,-1-35 0,-88 0-1,-35-18 1,-17 88 0,-1 18-16,-70 53 15,53 18 1,17 34 15,36-34-15,52-36-1,-52-17-15,17-18 16,0 0-16,71-18 16,-71 1-16</inkml:trace>
  <inkml:trace contextRef="#ctx0" brushRef="#br0" timeOffset="107885.22">13458 17586 0,'-35'0'16,"70"0"-16,-87-18 0,34 1 0,-17-1 15,-36-17 1,36 35 0,17 17-1,18 72 1,0-54-16,18 141 15,-1-52 1,-17-18 0,0-36-1,0-88 32,0 1-47,18-18 0,17-36 16,54-52-1,-1 70 17,35 35-17,-35 36 1,-88-1-16,0 54 16,-53 35-1,-52-36 1,-89 1-1,70-36 1,89-35-16,-36 18 16,107-36 15</inkml:trace>
  <inkml:trace contextRef="#ctx0" brushRef="#br0" timeOffset="108167.47">14252 17621 0,'0'0'16,"-17"0"0,-36 53-1,-18 35 1,53-52-16,-70 87 15,0 18 1,18-35 0,34 0-1,36-53 1,53-71 0,0-17-1</inkml:trace>
  <inkml:trace contextRef="#ctx0" brushRef="#br0" timeOffset="108651.54">14499 17939 0,'0'0'0,"0"17"16,0 19 0,-53-1-1,0 35 1,18-34-1,35-19 1,18-17 0,35-17-1,35-36 1,-35 35 0,-36 1-1,19 34 1,-19 18-1,-17-17 1,18 17 0,35-17-1,17-18 1,19-18 0,-37-17-1,-34-35 1,-18 52-16,0-53 15,-18 1 1,-17 52 0,0 1-1,0-1 1</inkml:trace>
  <inkml:trace contextRef="#ctx0" brushRef="#br0" timeOffset="109302.18">16827 17886 0,'0'0'0,"0"-18"16,0 1-16,0-107 15,0 89 1,-17-71-16,-18 35 15,17 54 1,-53 17 0,-34 53-1,-19 105 1,54-34 0,52-18-1,18-18 1,106-53-1,17-35 1,-17-53 0,-18-35-1,-53 0 1,-35-53 0,0 123-16,0-17 15,-17 53 1,17 70-1,0 53 17,0-53-17,35-17 1,-17-54-16,105 1 16,-17-18-1,-18-18-15</inkml:trace>
  <inkml:trace contextRef="#ctx0" brushRef="#br0" timeOffset="109767.51">17551 17621 0,'0'-35'0,"0"70"0,0-105 0,0 52 16,0-35-16,0 35 16,-36 71-1,19 36 1,-19 69-1,-34-34 17,35-36-17,17-17 1,0-71 0,1 0-1,17-36 1,0 19-16,35-72 15,36 19 1,52-1 0,-17 71-1,-18 36 1,-70 17 0,-71 35-1,-35-35 1,-54 0 15,54-53-15,71 0-1,70-18 1,-18 0-16</inkml:trace>
  <inkml:trace contextRef="#ctx0" brushRef="#br0" timeOffset="110119.64">18168 17692 0,'18'0'16,"-36"0"-16,53-18 0,-35 1 0,0-1 16,-53 0-1,-35 18 1,0 36 0,53-1-1,35 18 1,70-18-1,71 53 17,-52-35-17,-54 18 1,-35-36 0,-106 0-1,18-17 1,53-18-16,-71 0 15,88 0 1,36-71 0,52 1-1</inkml:trace>
  <inkml:trace contextRef="#ctx0" brushRef="#br0" timeOffset="110367.8">18644 17410 0,'18'-18'0,"0"0"16,-54 54-16,72-89 0,-54 70 31,0 1-31,1 0 16,-54 123 0,36 17-1,0-52 1,35 0-1,17-71 1,54-35 0,-1 0-1</inkml:trace>
  <inkml:trace contextRef="#ctx0" brushRef="#br0" timeOffset="110551.66">18362 17709 0,'-18'0'16,"36"0"-16,-36-17 0,18-1 15,18 18 1,88-35 0,0 17-1,-18-17-15</inkml:trace>
  <inkml:trace contextRef="#ctx0" brushRef="#br0" timeOffset="111119.51">18909 17780 0,'0'0'16,"-18"-18"-16,1-35 15,17 36-15,0-18 16,35-36 0,35 53-1,19 18 1,-19 53 0,-17 71-1,-53-36 1,-35 0-1,-71-35 17,53-35-17,0-18 1,53-36 0,18-52-1,35 0 1,-36 70-16,107-105 15,-18 70 1,-1 35 0,-16 18-1</inkml:trace>
  <inkml:trace contextRef="#ctx0" brushRef="#br0" timeOffset="111635.11">19879 17709 0,'0'0'0,"18"-17"0,17 17 0,-17-18 16,17 1-16,-35-19 15,0-17 1,0 18-16,-53-18 16,-71 35-1,-52 18 1,53 53-1,17 71 1,70-36 0,36 18-1,89-36 1,-1-52 0,71-18-1,-54-53 1,1-17-1,-53-36 17,-35 0-17,-18 53 1,0 106 15,0-35-31,0 17 0,0 18 16,0-18-16,-18 18 15,18-35-15,0 70 16,18-53 0,52-35-1,36 0 1</inkml:trace>
  <inkml:trace contextRef="#ctx0" brushRef="#br0" timeOffset="112151.09">20602 17621 0,'0'-17'0,"0"34"0,0-52 0,-17-18 31,-1 35-31,-35 18 16,0 18 0,18 0-16,-18 52 15,0 54 1,53-36-1,35 0 1,53-53 0,106-17-1,-52-36 1,-1-52 0,-71-18-1,1-71 1,-54 35-1,-17 89 1,36-53 0,-36 17-1,-18 124 17,0-17-32,1 69 15,-1 19 1,18-89-16,-17 106 15,17-70 1,0-18 0,52-53-1,-16 0 1,-19 0-16</inkml:trace>
  <inkml:trace contextRef="#ctx0" brushRef="#br0" timeOffset="112351.66">20937 17674 0,'0'0'0,"-17"0"0,17 18 32,53-18-17,0 0 1,52-35-1,19-1 1,-18 1-16</inkml:trace>
  <inkml:trace contextRef="#ctx0" brushRef="#br0" timeOffset="113073.29">22313 17392 0,'0'0'0,"-35"-18"31,35 1-31,-18 17 0,18-18 16,0-17-1,-17 35-15,-36 0 16,-35 17 0,-18 36-1,35 0 1,53 18 0,36-18-1,53-36 1,52-17 15,-52 0-15,-36 18-1,-88 0 17,35-1-32,-17-17 0,-18 18 15,-17 0 1,52-1-1,36-17 17,17 18-17,-17-18-15,35 35 16,-1 36 0,-52-18-1,0 52 1,-52-16-1,-19-1 17,36-53-32,-54 89 15,72-54 1,-18-17 0,35-35-1,35-71 16,-18 35-31</inkml:trace>
  <inkml:trace contextRef="#ctx0" brushRef="#br0" timeOffset="115769.46">23354 17586 0,'0'0'0,"-18"0"16,1-18-1,-1 18-15,18-35 16,18-18 0,-1 35-16,54-34 15,52-19 1,-35 0 0,-70 19-1,-71 16 1,-35 36-1,-71 36 1,36 52 15,70 0-15,53-18 0,35 1-1,53-53 1,18-18-1,-88 0-15,88 0 16,-89 0 0,-52 17-1,-53 19 1,-36 17 0,107-36-16,-36 36 15,35-35-15,-17 88 16,35-54-1,53-16 17,70-36-17,1 0 1,-71 0-16,158-71 16,-105 18-1,0-53 1,-71 36-1,-35-1 1,-53 124 15,36-35-31,-19 52 16,-17 36 0,53-53-1,0-35 1,0-1-1,18-17 17,70-70-17,-17-1 1,17-17 0,-35 53-1,0 53 1,-18 34-1,0 54 1,1 0 0,-19-53-1,36-35 1,0-18 0,0-18-1,-35 0-15,52-35 16,36-70 15,-18 17-15,18 0-1,-53 71 1,-18 35 0,-35 53-1,0 0 1,-17-18-1,17-52 48,0-1-63,-18-17 16,-17-1-1,-18 19 1,-18 52-1,54-17 1,-36 70 0,35 35-1,18-35 1,71 1 0,35-72-1,52 1 1,72-18-1,-177-18-15,123-17 16,0-53 0,-123 0-1,-53-18 1,-70 71 0,-71 35-1,105 17-15,-70 54 16,36-1-1,35 36 17,35-53-17,53-35 1,35-18 0,-71 0-16,107-18 15,-54-35 1,-17-53-1,-17 53 1,-36 18 0,0 53-1,-36 52 1,19 36 0,17-35-1,35-18 1,53-36-1,89-17 17,-72-53-17,-16-35 1,-54 18 0,0-36-1,-35 53 1,-18 123 15,1-34-31,-1-1 0,-17 35 16,0 107-1,-1-1 1,-17 89 0,36-71-1,-1-124-15,1 177 16,-1-247 15,36 0 16,17 0-31</inkml:trace>
  <inkml:trace contextRef="#ctx0" brushRef="#br0" timeOffset="116083.85">26176 17868 0,'18'-35'0,"-36"70"0,36-105 0,-1 52 16,19-35-16,17-17 16,35 17-1,0 35 1,18 36-1,-106 52 1,0-52 0,-71 70-1,-105 0 1,35-35 0,0-18-1,123-35 1,71-53-1</inkml:trace>
  <inkml:trace contextRef="#ctx0" brushRef="#br0" timeOffset="119033.53">27023 17727 0,'-18'0'15,"36"0"-15,-71 18 16,35-18 0,36 0-1,-1 0-15,54-53 16,35 0-1,-71 18 1,-52 17 0,-72 18-1,-122 53 1,105-18 0,71 36-1,52-18 1,107 17-1,-36-17 17,-53-35-32,36 17 15,-54 18 1,-70-35 0,-70-18-1,17 0 1,0-36-1,36-17 1,34 18 0,36 53 15,18-1-31,35 19 16,53-1-1,0-17 1,-53-18-16,70 0 31,53-18-15,-70-17-1,-18-18 1,-52-35 0,-36 35-1,0 35-15,0-17 16,-18 35-1,0 70 1,1 1 0,17-18-1,0-36-15,0 19 16,53-19 0,35-17-1,-18 0 1,36-53-1,-53-17 1,0-18 15,-18 35-15,-35 70 15,0 1-31,-17 35 16,-1 35-1,36-17 1,35-36 0,35-17-1,0-18 1,0-36 0,-35-17-1,-18-105 1,1 34-1,-19-52 17,1 105-17,-18 54 1,-18 69 0,-35 54-1,36 53 1,17-35-1,0-1 1,70-52 0,54-36-1,-89-35-15,36 0 16,-18 0-16,52-18 16,19-52-1,-71-1 1,-36-52-1,-34 52 1,-71 53 15,70 18-31,-53 53 16,1 36 0,17 16-1,53-34 1,0-18-1,71-53 1,-19 0 0,37-53-1,-36 0 1,-1-70 0,-34 70-1,-18 35-15,0 0 16,0 54 15,0 17-15,0 35-1,0-53 1,35 0 0,71-17-1,18-18 1,-36-53-1,-18-18 1,1-87 0,-18 34-1,-18 1 1,-35 105-16,18-17 16,-36 52-1,-17 89 1,-18 18-1,18 35 1,35-71 15,0-53-31,35 36 16,18-71 0,17 0-1,19-36 1,-19-17-1,36-52 1,-88 87-16,17-53 16,-35 54-1,0 34 1,-35 36 0,-1 18-1,36-18 1,0-36-16,0 36 15,71-35 1,0-18 0,17 0 15,0-35-15,-18-54-1,-17 19 1,-53 52-1,0 36 1,-17 35 0,-19 17-1,36-17 1,0-35-16,0 0 16,71-1-1,-18-17 1,-35-17-1,-1-36 1,-17-18 15,-53-35-15,0 71 0,36 17-1,34 18 16,1 0-31,70 0 16,-17-17 0,-54 17-16,54 0 15,-18 53 1,-53 0 0,0 17-1,-35-17 1,17-18 15,0-17-31,18-36 47,0-17-31,18 17-16,17-17 15,1 17-15,52-87 16,-35 52-1,0 35 1,-36 71 0,-17 35-1,0 0 1,18 1 0,35-72-1,17 1 1,-17-18-1,0-18 1,0-52 0,-35-19 15,-1 72-31,-17-89 16,0 88-16</inkml:trace>
  <inkml:trace contextRef="#ctx0" brushRef="#br0" timeOffset="119216.85">30621 17551 0,'0'0'0,"-35"0"0,17-18 16,-35 0-16,18 18 16,17-17-1,1 17 16,-1 0-15</inkml:trace>
  <inkml:trace contextRef="#ctx0" brushRef="#br0" timeOffset="119437.2">29439 17639 0,'-17'0'0,"34"0"16,-52 18-16,53-18 16,-1 0-16,54 0 15,123 0 1,-18-36 0,-105 19-1,-71-1 1</inkml:trace>
  <inkml:trace contextRef="#ctx0" brushRef="#br0" timeOffset="121133.72">11060 17074 0,'-18'0'0,"36"0"0,-71 0 16,17 0-16,-52 0 15,53 0-15,17 0 0,-17 0 16,0 18-16,-1 0 16,19-18-1,34 17 1,72-17-1,16 18 1,-16 0 0,69-18 15,-16 0-15,87 0-1,-159 0-15,195-36 16,158-17-1,106 1 1,-88-1 0,142 17-1,-143 36 1,301-35 0,-317 17-1,122 1 1,-175-19-1,-18 19 1,-195 17 15,-122 0-31,34-18 16,-70 1 0,0-1-1,-53 18 1,0-18-1,36 18-15,-71 0 16,-18 0 0,-106 36-1,159-19-15</inkml:trace>
  <inkml:trace contextRef="#ctx0" brushRef="#br0" timeOffset="121551.47">14340 17163 0,'-70'0'15,"140"0"-15,-193 0 0,52 17 0,-87 1 32,140-18-32,177 0 31,-89-18-31,71 1 15,247-36 1,124 0 0,-106 18-1,176-36 1,-459 71-16,159-35 16,-158 17-16,387-17 15,-211 17 1,-53 0-1,-159 18 1,-70-17 0,-18-1 15,-18 1-15,18-36-1,18 17 1</inkml:trace>
  <inkml:trace contextRef="#ctx0" brushRef="#br0" timeOffset="122754.36">18874 16228 0,'-18'0'16,"36"0"-16,-71 0 0,17 0 0,1 0 16,-35 0-1,52 0 1,36 0 0,34-36-1,37-16 1,17-19-1,-54 36 1,-34-1 0,-36 19 15,1 17-31,-71 0 16,52 0-16,-87 17 15,-36 54 1,53 17-1,106-53 1,36-17 0,87 0-1,0-18 1,-52 0 0,-53 0-1,-107 35 1,-69 71-1,-19 0 1,89 0 15,35-1-15,89-34 0,105-18-1,53-53 1,-18-35-1,-52-18 1,-36-18 0,-53 1-1,-35 34 1,0 19-16,-35 17 16,-18 0-1,18 17 1,17 19-1,18 16 1,0 1 15,0-35-15,18-36 15,-1-17-15,1-18-1,52-35 1,-52 70-16,53-52 16,34 35-1,-16 35 1,-54 35 0,-35 35-1,0 1 1,-35-1-1,35-52-15,0 35 32</inkml:trace>
  <inkml:trace contextRef="#ctx0" brushRef="#br0" timeOffset="123083.28">19808 16351 0,'0'0'15,"0"-17"-15,0-1 0,-52 0 16,34 18-16,-35 0 16,-106 36-1,71 17 1,0 52-1,70 19 1,36-54 0,88 1 15,-71-71-31,71 18 16,53-18-1,-36-53 1,0 0-1,-70 17-15</inkml:trace>
  <inkml:trace contextRef="#ctx0" brushRef="#br0" timeOffset="123717.51">20126 16528 0,'0'-53'15,"0"35"-15,-18-17 16,-35 17 0,124 159-16,-71-158 15,-124-107-15,107 142 0,-36 35 16,0 17-1,35 1 1,18-36 15,36-17-15,34-18 0,-17-18-1,-53 0-15,35-17 16,-35 18-16,18-19 15,-18 19 1,0 34 15,0 1-15,0 17 0,18-17-16,-1-1 15,36-17 1,35 0-1,-17-17 1,-18-36 0,-53 35-1,18-17 1,-1 0 0,-17 17-1,-17 36 1,-19 52-1,19 36 1,-1 53 0,18-124-16,-35 159 15,17-88 1,18 0 0,0-89-1,18-17 1,-1-35-1,-17 18-15</inkml:trace>
  <inkml:trace contextRef="#ctx0" brushRef="#br0" timeOffset="124033.65">20408 16563 0,'0'-18'16,"0"36"-16,-17-36 0,17 1 0,0-1 15,0-35 1,52 35 0,37-17-1,-19 35 1,-17 53 0,-53 0-1,-70 18 1,-36-19-1,35-16 1,18-19 0,89-34 31,-19-1-47,1 18 0</inkml:trace>
  <inkml:trace contextRef="#ctx0" brushRef="#br0" timeOffset="124422.94">20849 16457 0,'0'-18'0,"0"36"0,18-36 15,-18-17-15,0 18 16,0-1 0,-53 18 15,35 18-16,1-1-15,17 36 16,17-18 15,19 1-15,16-1 0,-34-17-1,-18-1 1,0 1-16,-18-18 15,-70 35 1,0-17 0,53-18-1,17 0 1,71-18 15,-35 18-31</inkml:trace>
  <inkml:trace contextRef="#ctx0" brushRef="#br0" timeOffset="125166.37">21078 16404 0,'0'0'15,"0"18"16,-17-1-15,17 1-16,-18 35 16,1-35-16,17 17 15,0 18 1,0-36 0,17-17-1,36 0 1,-18-35-1,-17 18 1,0-54 0,-1 18-1,1-17 1,-18 87 15,0 1-31,0-1 16,0 1-16,0 70 15,0-52 1,0-1 0,70-18-1,1-17 1,17-17 0,-52-1-16,16-35 15,1-53 1,-35 18-1,0-53 1,-1 35 0,-17 71 15,0 70-15,0 36-1,-53 70 1,18-53-1,0 18 1,35-18 0,0-53-1,88-35 1,-35 0 0,17 0-1</inkml:trace>
  <inkml:trace contextRef="#ctx0" brushRef="#br0" timeOffset="125599.89">21907 16457 0,'0'-18'15,"0"36"-15,0-53 0,0 17 16,-17 1 0,-18 17-1,-18 0 1,17 70-1,19-17 1,17-18 0,0 1-1,17-36 1,19 0 0,-19 0-16,36-36 15,-35 1 1,-1-36-1,1 36 1,-18 18 15,0 34-15,0 54 0,-18-18-1,18-18 1,0-17-1,0-1 1,18-17-16</inkml:trace>
  <inkml:trace contextRef="#ctx0" brushRef="#br0" timeOffset="125884.73">22190 16016 0,'0'-18'0,"0"36"0,0-53 0,0 17 0,0 36 47,-18 70-31,-17 18-1,0 53 1,17-124-16,0 71 15,18-18 1,0-35 0,36-53 15</inkml:trace>
  <inkml:trace contextRef="#ctx0" brushRef="#br0" timeOffset="126769.44">22296 16387 0,'0'0'0,"-18"0"31,18 17-15,-35 36-1,-1 0 1,36 0-1,0-35 1,18-18 0,0 0-16,52 0 15,1-36 1,-54 1 0,36 0-1,-53 17 16,0 53-15,0 1 0,0-1 15,0-17-15,0-36 30,-17-17-30,17-18 0,0 0-1,53 18 1,-18 17 0,-18 18-16,19 0 15,-36 35 1,0 36-1,0-18 1,0 0 0,0-18 15,0-18-15,0-34 15,0-18-16,53-36 1,-18 18 0,-17 18-16,52-18 15,-35 35 1,18 159 31,-53-70-32,0-53-15,0-1 32,0 1-32,-17-18 31,-1 0-15</inkml:trace>
  <inkml:trace contextRef="#ctx0" brushRef="#br0" timeOffset="127915.85">21590 16157 0,'0'-17'47,"18"17"-47,-1 0 16,1 0-16,0 0 16,34 0-1,54-18 1,-70 18-16,52 0 15,35 0 1,-35-18 0,-35 18-1,-35 0 1</inkml:trace>
  <inkml:trace contextRef="#ctx0" brushRef="#br0" timeOffset="128281.62">22542 16140 0,'-17'-18'31,"-1"18"-15,18-18-1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B75A4-0C79-EDD4-02BC-7354A9D343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C7E276-9724-D546-49BC-DA8E5E6CAC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3E969B-015A-ACB7-D9C3-B79B9F585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C8733-5AFB-4A78-B2F6-65CA41BBB648}" type="datetimeFigureOut">
              <a:rPr lang="en-IN" smtClean="0"/>
              <a:t>20-12-2022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14756A-E05D-4210-5B77-48A1B6205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3541C5-CD6D-1EE2-F19A-848BA4314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3934F-FAC5-4B20-A073-5FC7182944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1391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E2A7D-9B1C-3CBC-05AD-3AB863A3D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0B0BAA-F810-F249-F4F8-E61626BF67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9CA670-1871-86DD-5125-FBDAB3CAB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C8733-5AFB-4A78-B2F6-65CA41BBB648}" type="datetimeFigureOut">
              <a:rPr lang="en-IN" smtClean="0"/>
              <a:t>20-12-2022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FF6AF5-11DA-2056-5041-CE98DBF5A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C31B51-F2D3-E310-A77F-2958C620D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3934F-FAC5-4B20-A073-5FC7182944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8331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C90B1B-D099-96A8-4E14-13D7383EFE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2F45FE-3F28-8AA3-E6C3-CE544F5F8F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087537-FE5D-DE4D-6C6C-AF842E408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C8733-5AFB-4A78-B2F6-65CA41BBB648}" type="datetimeFigureOut">
              <a:rPr lang="en-IN" smtClean="0"/>
              <a:t>20-12-2022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FEF95F-B12C-B545-D085-CA7916D7A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067A23-7924-414A-17B3-921D67BCF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3934F-FAC5-4B20-A073-5FC7182944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8098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7F3C8-039F-11B0-55A9-C001B5A84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779D4-79F6-8C42-39DF-4D865C98DE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C267AE-897D-91CD-49CB-E0A47F0FE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C8733-5AFB-4A78-B2F6-65CA41BBB648}" type="datetimeFigureOut">
              <a:rPr lang="en-IN" smtClean="0"/>
              <a:t>20-12-2022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0C9CDB-EB4F-B12F-4A1A-27CF96CA1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5DC763-4448-2427-F728-34B35DDD1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3934F-FAC5-4B20-A073-5FC7182944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0653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D4F8C-227B-B3A1-E66E-1AA9C5052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C9C1E2-437D-629B-F8D9-2C1CD1642B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CB5255-916B-11FC-D16A-107DAF377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C8733-5AFB-4A78-B2F6-65CA41BBB648}" type="datetimeFigureOut">
              <a:rPr lang="en-IN" smtClean="0"/>
              <a:t>20-12-2022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46798E-6F00-9E72-3CF7-114DDC60B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D1E76E-C831-176D-26ED-9BB1444C2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3934F-FAC5-4B20-A073-5FC7182944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5471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A337E-1C93-BD00-9C4B-FCA1338CE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0903F-0068-47BB-3072-E3CAC0325A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91DE39-FFCD-ABD7-378F-B9969C501D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D6EF0C-A19D-0F0C-E3D8-C3740B384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C8733-5AFB-4A78-B2F6-65CA41BBB648}" type="datetimeFigureOut">
              <a:rPr lang="en-IN" smtClean="0"/>
              <a:t>20-12-2022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E21EAD-C71D-C40A-44C0-7F254FBD2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D9F362-E78C-74AE-73CD-DA1329CFB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3934F-FAC5-4B20-A073-5FC7182944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5652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25503-3318-E459-9004-C976A6256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C4A92F-735F-BA21-0C10-8F8924FB02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3C2613-37E2-29FD-090A-BBF0C79ECE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935DD1-5B3B-4D27-BA43-1C1DBB9763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7C280E-9557-B581-E8BA-DBD1C989EB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DABF6C-D013-6BC6-3BBD-4380D2727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C8733-5AFB-4A78-B2F6-65CA41BBB648}" type="datetimeFigureOut">
              <a:rPr lang="en-IN" smtClean="0"/>
              <a:t>20-12-2022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FEDFBA-825A-C1BF-1FBC-AFB78E37D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06EA3F-2B34-BD50-AC27-ACD214DA0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3934F-FAC5-4B20-A073-5FC7182944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2096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975D2-3785-00AF-C401-5961D3F6A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AE64D0-4FD9-933F-1324-CB62B13D8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C8733-5AFB-4A78-B2F6-65CA41BBB648}" type="datetimeFigureOut">
              <a:rPr lang="en-IN" smtClean="0"/>
              <a:t>20-12-2022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63577A-5CF2-79BD-40EE-80F167C0B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2DC3AD-1D86-4634-6B7C-5375D3D06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3934F-FAC5-4B20-A073-5FC7182944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3801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346B64-9320-B548-C889-9938C091D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C8733-5AFB-4A78-B2F6-65CA41BBB648}" type="datetimeFigureOut">
              <a:rPr lang="en-IN" smtClean="0"/>
              <a:t>20-12-2022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AC6F45-E524-3CB8-5304-0EBCA5FE9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22CE90-7D7B-C3BA-9ED2-2557AA01E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3934F-FAC5-4B20-A073-5FC7182944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3419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16A29-4975-4CEC-F8A2-837564F72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4B842F-7E9C-975C-3573-B41D1E29D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975935-0739-E0B9-031C-06289BBDCA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254239-2612-2CF6-9987-8DFBEDEA8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C8733-5AFB-4A78-B2F6-65CA41BBB648}" type="datetimeFigureOut">
              <a:rPr lang="en-IN" smtClean="0"/>
              <a:t>20-12-2022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9DBBE1-2DE2-EE27-5FCD-33CC061AC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D3CD43-569D-9D63-56F2-E335C29F2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3934F-FAC5-4B20-A073-5FC7182944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8342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52FE6-B61B-B015-09EF-161459064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8EF5FB-2289-B6A6-028C-D117D4873F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3948B3-0DDF-C0A8-93AA-E3A43D0E92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5BFEAD-1826-77D2-7F57-680344B20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C8733-5AFB-4A78-B2F6-65CA41BBB648}" type="datetimeFigureOut">
              <a:rPr lang="en-IN" smtClean="0"/>
              <a:t>20-12-2022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721EB4-2F99-752D-338C-E4A557BC8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7AF65F-F378-8ED0-837D-1437FEB65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3934F-FAC5-4B20-A073-5FC7182944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0582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44D849-C74E-DCEE-8D98-15339640C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54DF4F-76DA-E454-7A1B-933C78E437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429004-A394-DA41-DC1B-E78EA47339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8C8733-5AFB-4A78-B2F6-65CA41BBB648}" type="datetimeFigureOut">
              <a:rPr lang="en-IN" smtClean="0"/>
              <a:t>20-12-2022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F70625-00C3-D053-A92F-AFA126089F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EECA58-625E-8F95-B0BB-AAD945081D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C3934F-FAC5-4B20-A073-5FC7182944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1333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69923-3182-BD6D-9D0C-AC516ECB33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3CF2EB-8C37-D99F-0DC4-62F5029710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43C3574-AF20-0A6C-9068-0B66F6F610F7}"/>
                  </a:ext>
                </a:extLst>
              </p14:cNvPr>
              <p14:cNvContentPartPr/>
              <p14:nvPr/>
            </p14:nvContentPartPr>
            <p14:xfrm>
              <a:off x="349200" y="139680"/>
              <a:ext cx="8020440" cy="3854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43C3574-AF20-0A6C-9068-0B66F6F610F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9840" y="130320"/>
                <a:ext cx="8039160" cy="3873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82052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69923-3182-BD6D-9D0C-AC516ECB33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3CF2EB-8C37-D99F-0DC4-62F5029710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8061069-7EE4-FDB5-16A5-3DD472AE34DE}"/>
                  </a:ext>
                </a:extLst>
              </p14:cNvPr>
              <p14:cNvContentPartPr/>
              <p14:nvPr/>
            </p14:nvContentPartPr>
            <p14:xfrm>
              <a:off x="120600" y="0"/>
              <a:ext cx="7290360" cy="6851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8061069-7EE4-FDB5-16A5-3DD472AE34D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1240" y="-9360"/>
                <a:ext cx="7309080" cy="6870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54318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69923-3182-BD6D-9D0C-AC516ECB33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3CF2EB-8C37-D99F-0DC4-62F5029710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256C1EA-3EB6-C51E-58B1-8B08390BE7B9}"/>
                  </a:ext>
                </a:extLst>
              </p14:cNvPr>
              <p14:cNvContentPartPr/>
              <p14:nvPr/>
            </p14:nvContentPartPr>
            <p14:xfrm>
              <a:off x="69840" y="196920"/>
              <a:ext cx="8268120" cy="4769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256C1EA-3EB6-C51E-58B1-8B08390BE7B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480" y="187560"/>
                <a:ext cx="8286840" cy="478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57251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69923-3182-BD6D-9D0C-AC516ECB33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3CF2EB-8C37-D99F-0DC4-62F5029710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007652F-CD62-7EE4-ADF6-530325D2849A}"/>
                  </a:ext>
                </a:extLst>
              </p14:cNvPr>
              <p14:cNvContentPartPr/>
              <p14:nvPr/>
            </p14:nvContentPartPr>
            <p14:xfrm>
              <a:off x="431640" y="298440"/>
              <a:ext cx="7423560" cy="5842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007652F-CD62-7EE4-ADF6-530325D2849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2280" y="289080"/>
                <a:ext cx="7442280" cy="5861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00519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69923-3182-BD6D-9D0C-AC516ECB33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3CF2EB-8C37-D99F-0DC4-62F5029710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799A0AE-381D-B525-5AC4-81DDE1FD4BFF}"/>
                  </a:ext>
                </a:extLst>
              </p14:cNvPr>
              <p14:cNvContentPartPr/>
              <p14:nvPr/>
            </p14:nvContentPartPr>
            <p14:xfrm>
              <a:off x="241200" y="139680"/>
              <a:ext cx="7074360" cy="5905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799A0AE-381D-B525-5AC4-81DDE1FD4BF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1840" y="130320"/>
                <a:ext cx="7093080" cy="5924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40812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69923-3182-BD6D-9D0C-AC516ECB33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3CF2EB-8C37-D99F-0DC4-62F5029710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043007A-43FE-33B9-51C3-C51B9ACD5BEF}"/>
                  </a:ext>
                </a:extLst>
              </p14:cNvPr>
              <p14:cNvContentPartPr/>
              <p14:nvPr/>
            </p14:nvContentPartPr>
            <p14:xfrm>
              <a:off x="368280" y="127080"/>
              <a:ext cx="6617160" cy="3258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043007A-43FE-33B9-51C3-C51B9ACD5BE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8920" y="117720"/>
                <a:ext cx="6635880" cy="3276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94989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69923-3182-BD6D-9D0C-AC516ECB33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3CF2EB-8C37-D99F-0DC4-62F5029710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7C81D64-08A2-D6E6-1955-5E235EF7C627}"/>
                  </a:ext>
                </a:extLst>
              </p14:cNvPr>
              <p14:cNvContentPartPr/>
              <p14:nvPr/>
            </p14:nvContentPartPr>
            <p14:xfrm>
              <a:off x="888840" y="425520"/>
              <a:ext cx="5245560" cy="2660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7C81D64-08A2-D6E6-1955-5E235EF7C62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79480" y="416160"/>
                <a:ext cx="5264280" cy="2679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17600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69923-3182-BD6D-9D0C-AC516ECB33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3CF2EB-8C37-D99F-0DC4-62F5029710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968B80B-589C-C9BC-B5FE-D05D36A0306A}"/>
                  </a:ext>
                </a:extLst>
              </p14:cNvPr>
              <p14:cNvContentPartPr/>
              <p14:nvPr/>
            </p14:nvContentPartPr>
            <p14:xfrm>
              <a:off x="120600" y="146160"/>
              <a:ext cx="7982280" cy="6705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968B80B-589C-C9BC-B5FE-D05D36A0306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1240" y="136800"/>
                <a:ext cx="8001000" cy="6724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911322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69923-3182-BD6D-9D0C-AC516ECB33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3CF2EB-8C37-D99F-0DC4-62F5029710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6FBDA2E-3B81-4415-CF8A-13CE6A0013ED}"/>
                  </a:ext>
                </a:extLst>
              </p14:cNvPr>
              <p14:cNvContentPartPr/>
              <p14:nvPr/>
            </p14:nvContentPartPr>
            <p14:xfrm>
              <a:off x="222120" y="120600"/>
              <a:ext cx="10973160" cy="6731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6FBDA2E-3B81-4415-CF8A-13CE6A0013E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2760" y="111240"/>
                <a:ext cx="10991880" cy="675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46454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bharani.gr@qspiders.in</dc:creator>
  <cp:lastModifiedBy>bharani.gr@qspiders.in</cp:lastModifiedBy>
  <cp:revision>1</cp:revision>
  <dcterms:created xsi:type="dcterms:W3CDTF">2022-12-20T03:14:19Z</dcterms:created>
  <dcterms:modified xsi:type="dcterms:W3CDTF">2022-12-20T03:15:18Z</dcterms:modified>
</cp:coreProperties>
</file>