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1T01:46:51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2734 0,'-35'-35'47,"70"70"-47,-70-88 0,17 53 15,36 0 95,-18-18-110,35 1 15</inkml:trace>
  <inkml:trace contextRef="#ctx0" brushRef="#br0" timeOffset="5330.48">2364 1993 0,'0'0'16,"0"-70"0,-18 70-1,0-36 1,1 19 0,-1 17-1,0 0 1,1 17-1,-1 36 1,0 35 0,18 18-1,0-70-15,0 69 16,0 107 0,0-18-1,0-18 1,-17 177-1,-1-212 1,18-52 0,-17 122-1,-19 54 1,36-54 0,-17 19-1,-1-107 1,0-17-1,18-124 17,0-70-17,0 0-15</inkml:trace>
  <inkml:trace contextRef="#ctx0" brushRef="#br0" timeOffset="6846.17">2434 2081 0,'0'0'0,"-17"0"15,-1-17 17,18-1-1,0 0 0,18 18-15,-1 0-16,54 0 15,87 0 1,19-17 0,-124 17-16,247 0 15,-1-18 1,125 1-1,-71 17 1,140 0 15,-140 0-15,-35 17 0,123-17-1,-247 0 1,-35 18-1,-107-18 1,-16 17 0,-19-17-1,1 0 1,-18 53 0,0 0-1,0 0 1,0 35-1,0 1 1,0 122 15,0-52-15,0 35 0,-18-35-1,18 70 1,0-53-1,0-123-15,-17 141 16,-1-52 0,0 69-1,18-34 1,-35-19 0,0-69-1,35-72-15,-35 54 16,17-36-1,0 0 1,1-35 15,-1 18-15,-17 0 0,17-1-1,-52-17 1,17 0-1,-71 18 1,-52-18 0,-1 35-1,107-35-15,-177 0 16,53 0 0,-106 0-1,53 0 1,-106-18-1,36 1 17,211 17-32,-264 0 15,176-18 1,-36 1 0,71 17-1,-35 0 1,89 0-1,-1 0 1,88 0 0,18-18-1,0-17 1,0-1 0</inkml:trace>
  <inkml:trace contextRef="#ctx0" brushRef="#br0" timeOffset="7630.35">2663 1164 0,'0'0'15,"-17"0"-15,-1 0 0,1 0 0,-1 0 16,36 0 15,17 0-15,71 0 0,-71 0-16,71-17 15,-71 17-15,89 0 16,-19-18-1,1 18 1,-71-18 0,-17 18-1,-71 18 17,-17-18-17,52 18 1</inkml:trace>
  <inkml:trace contextRef="#ctx0" brushRef="#br0" timeOffset="7930.42">3087 1147 0,'-18'0'15,"18"17"1,0 1-16,-17-1 15,17 1-15,-18 17 16,0 54 0,18-19-1,0 18 1,0-35 0,0 0-1,0-35 1,0-36 31,36-17-47</inkml:trace>
  <inkml:trace contextRef="#ctx0" brushRef="#br0" timeOffset="8379.19">3792 1182 0,'0'0'0,"-17"0"31,-1 0-15,-17 17-16,-53 19 15,-1 34 1,19 1 0,52-54-1,-35 72 1,53-36 0,0-18-1,36-18 1,34 1-1,36-18 1,-35-18 0,-1 1-1,-35-1 1,1 1 0,-1-1-1,-35 0-15</inkml:trace>
  <inkml:trace contextRef="#ctx0" brushRef="#br0" timeOffset="8612.75">4057 1482 0,'18'0'47,"-1"0"-16,1 0-31,-1 0 16,1 0 0,-18-18-1,18 18-15</inkml:trace>
  <inkml:trace contextRef="#ctx0" brushRef="#br0" timeOffset="9249.67">4639 1305 0,'0'0'0,"0"-17"0,0-1 15,0 0 1,-18 36 47,18 0-63,-17 17 15,-1 35 1,0-52-16,1 35 15,17 35 17,0-35-32,0 18 31,0-36-15,-18-17-1,1-1-15,-36 1 16,-18-18-1,18 0 1,0 0 0,18 0-1,53 0 32,35 0-47,70-18 16,-35 1-1,-53 17-15,36-18 16,52 0 0,-105 18-1,35-17 1,-35 17 0</inkml:trace>
  <inkml:trace contextRef="#ctx0" brushRef="#br0" timeOffset="10029.92">7832 2064 0,'0'-36'31,"0"54"-16,0 0 1,-18 88 0,-17 70-1,35 0 1,-53 89 0,-35 17-1,17-17 1,36-195-16,-53 248 15,17-107 1,-17 1 0,35-88 15,0-71-15,53-124 15,0-70-16,0 88-15</inkml:trace>
  <inkml:trace contextRef="#ctx0" brushRef="#br0" timeOffset="11063.11">7832 2028 0,'35'-17'0,"-70"34"0,88-34 0,-18 17 16,124-18 0,-71 1-16,35-19 15,177 1 1,-35 0 0,105-1-1,-88 1 1,195 35-1,-230 0 1,-36 0 15,-87 0-15,34 0 0,-52 35-1,-70-35-15,87 53 16,-52-17-1,-1 34 1,-35-17 0,1 35-1,-19 0 1,-17-52-16,18 158 16,-18-18-1,0 53 1,0-34-1,0 104 1,0-16 0,0-213-1,-35 124 1,-1 71 0,19-89-1,-54 1 1,1-19-1,-1-70 1,-88 36 0,36-71-1,-142 0 1,-140-36 0,52-17-1,-123 0 1,334 0-16,-246 0 15,-141-35 1,-18 0 15,177 0-15,264 35-16,-194-18 16,89 18-1,17 0 1,158 0-1,19-18 1,17 1 0</inkml:trace>
  <inkml:trace contextRef="#ctx0" brushRef="#br0" timeOffset="13929.14">8378 706 0,'0'0'0,"-17"0"31,34 0 0,1 0-31,0 0 16,105 0-1,-88 0-15,107 0 16,34-18 0,-88 18-1,-53 0 1,-105 0 15,52 0-31,-17 18 16</inkml:trace>
  <inkml:trace contextRef="#ctx0" brushRef="#br0" timeOffset="14197.7">8661 741 0,'0'17'16,"0"1"-16,0 0 15,0-1-15,0 54 16,0-53-16,-18 105 16,0-35-1,-17 18 1,35-53-1,0-18 1,0-17 0,18-18 15</inkml:trace>
  <inkml:trace contextRef="#ctx0" brushRef="#br0" timeOffset="14563.23">9313 847 0,'0'-18'31,"0"36"-31,-17-36 0,-1 18 0,0 0 0,-35 35 16,36-17-16,-71 70 15,35-17 1,35 35 0,18-36-1,0 1 17,53-54-17,35-17 1,0 0-1,1-17 1,-36-1 0,17-35-1</inkml:trace>
  <inkml:trace contextRef="#ctx0" brushRef="#br0" timeOffset="14796.72">9701 1147 0,'-17'0'16,"34"0"15,1 0-15,35-18-1,17 18 1,1-18-1,-36 1 1,1-1-16</inkml:trace>
  <inkml:trace contextRef="#ctx0" brushRef="#br0" timeOffset="15295.46">10195 935 0,'0'0'15,"0"-18"1,0 1 0,18-1-16,17 0 15,36-17 17,-18 35-17,-36 0-15,19 0 16,-19 0-16,1 53 15,-1 35 1,-34 0 0,-89 18-1,18-35 1,-18 17 0,35-53-1,54-35 1,-1 0-1,71 0 17,-35 0-17,52 0 1,18 0 0,-17 0-1,0 0 1,-54 0-1</inkml:trace>
  <inkml:trace contextRef="#ctx0" brushRef="#br0" timeOffset="16179.29">13000 1976 0,'0'0'0,"0"-18"0,0 0 0,0-17 31,0 17-15,0 36 15,-18 0-15,1 52-16,-1 54 15,-17 105 17,17 0-17,18-158-15,-18 158 16,18-158-16,-53 176 15,1 70 1,-1-35 0,53-123-1,-18 17 1,0-105 0,18-106 15,0 17-16,0-70-15,18-71 16,17 0 0</inkml:trace>
  <inkml:trace contextRef="#ctx0" brushRef="#br0" timeOffset="17162.2">13000 1958 0,'0'-18'0,"53"1"16,-18 17-1,-17 0-15,17-18 0,141 0 16,71-17 0,0 17 15,212-17-15,-89 0-1,159 35 1,-105 0-1,-195 0 1,0 18 0,-105 17-1,-18 35 1,-36 19 0,-34 16-1,-1-34 1,-35 52-1,0 1 1,0 70 0,0-35 15,0-106-31,0 141 16,-18-36-1,-17 72 1,-18-19-1,18-70 1,-18 36 0,35-142-16,-17 89 15,-36 34 1,-17-52 0,18-35-1,-54-1 1,36-52-1,-141 0 1,35-18 0,-124 0 15,-35 0-15,36 0-1,-124 0 1,0 0-1,0-18 1,35 0 0,124 1-1,-36 17 1,195-18 0,70 18-1,35-18 1,36-17-1,0 17-15</inkml:trace>
  <inkml:trace contextRef="#ctx0" brushRef="#br0" timeOffset="17829.46">12665 900 0,'17'0'0,"72"-36"15,-54 36 1,53 0 0,-53-17-16,142 17 15,-71-18 1,-18 0-1,-71 18 1,-17 18 0,-70 0-1,17-1-15</inkml:trace>
  <inkml:trace contextRef="#ctx0" brushRef="#br0" timeOffset="18095.09">13017 882 0,'-17'53'32,"17"-36"-32,-18 36 0,18-17 15,-17 87 1,-1-52-1,0-36-15,18 36 16,0-19 0,0-34-1,0 0 1,36-18 0</inkml:trace>
  <inkml:trace contextRef="#ctx0" brushRef="#br0" timeOffset="18446.49">13617 935 0,'0'0'0,"-17"0"31,-1 0-31,-17 0 15,-54 88 1,37 0 0,34-52-16,-17 52 15,17-71-15,18 54 16,18-18 0,17-36-1,35-17 1,-17 0-1,0 0 1,-35 0 0,35 0-16,17-35 15</inkml:trace>
  <inkml:trace contextRef="#ctx0" brushRef="#br0" timeOffset="18678.49">13882 1288 0,'0'0'0,"0"-18"31,35 18-15,0 0-1,-17 0-15,35-18 16,0 1-1,-18-1 1,36-17 0</inkml:trace>
  <inkml:trace contextRef="#ctx0" brushRef="#br0" timeOffset="19328.2">14464 988 0,'0'-18'16,"0"36"-16,0-54 0,18 19 15,-1-18 1,18 35 0,18-36-1,36 36 1,-54 0-1,-18 18-15,19 52 16,-36 1 0,-36 17 15,-34-35-15,-1 0-1,36-53 1,17 0-16,36 0 62,0-18-62,17 18 16,18 0 0,-35 0-16,34 18 15,-34-18-15,35 53 16,-35 18-1,-18-19 1,-53 19 0,-18-18-1,-52-18 17,105-35-32,-70 0 15,17 0 1,36 0-1,0 0 1,35-17 15</inkml:trace>
  <inkml:trace contextRef="#ctx0" brushRef="#br0" timeOffset="20116.95">16704 4110 0</inkml:trace>
  <inkml:trace contextRef="#ctx0" brushRef="#br0" timeOffset="20298.78">16951 4075 0,'0'-18'16,"18"18"-16,-1 0 31,1 0-15,0 0-1,-1 0 1,18 0 0,-17 0-16</inkml:trace>
  <inkml:trace contextRef="#ctx0" brushRef="#br0" timeOffset="20497.41">17568 4004 0,'18'0'0,"-36"0"0,54 0 47,-19 0-15,1 0-32,17 0 31</inkml:trace>
  <inkml:trace contextRef="#ctx0" brushRef="#br0" timeOffset="20673.89">17851 4004 0,'17'0'62,"1"0"-62,-1 0 16</inkml:trace>
  <inkml:trace contextRef="#ctx0" brushRef="#br0" timeOffset="20894.3">18274 3986 0,'0'-17'63,"18"17"-63,-1 0 16,18 0-16,36 0 15,17-18 1,-70 18-16</inkml:trace>
  <inkml:trace contextRef="#ctx0" brushRef="#br0" timeOffset="21061.88">18750 3951 0,'0'18'62,"18"-18"-62,-1 0 16,1 0 0,0 0-16</inkml:trace>
  <inkml:trace contextRef="#ctx0" brushRef="#br0" timeOffset="21238.73">19103 3951 0,'18'0'79,"-1"0"-64,1 0-15</inkml:trace>
  <inkml:trace contextRef="#ctx0" brushRef="#br0" timeOffset="21422.6">19385 3951 0,'18'0'0,"-18"18"63,17-18-32,1 0-15</inkml:trace>
  <inkml:trace contextRef="#ctx0" brushRef="#br0" timeOffset="21590.54">19650 3969 0,'-18'0'32,"18"-18"-1</inkml:trace>
  <inkml:trace contextRef="#ctx0" brushRef="#br0" timeOffset="22345.21">20197 2205 0,'-18'0'0,"36"0"16,-54 0 0,19 0-16,-1 0 15,0 0 1,18 17-16,0 19 16,0-19-16,0 89 15,0-53-15,0 71 16,0-54-16,0 195 15,0-71 1,0 106 0,0-106-1,0 70 17,0-193-32,-35 123 15,0 0 1,35-106-1,0-70 1,0-36 0,0-88-1,17-17 1,36-36 0</inkml:trace>
  <inkml:trace contextRef="#ctx0" brushRef="#br0" timeOffset="23378.06">20338 2152 0,'0'0'0,"35"-18"15,53 18 1,71-17 0,17-1-1,-123 18-15,176 0 16,18 0-1,141 0 1,-105 0 0,-1 0-1,88 0 17,-105 0-17,-71 0 1,-106 18-1,0-1 1,-17 1 0,-1 35-1,-52 17 1,-18 36 0,0 71-1,0-19 1,-18 36-1,18 0 1,0 53 0,0-70-1,36 17 17,-36-18-17,0-52 1,0-89-16,0 71 15,0-89-15,0 72 16,-53-19 0,18-17-1,-18-18 1,17 1 0,-52-19-1,-18 1 1,-70 0-1,-89-1 1,36-17 0,-106 0-1,53 0 17,-212 0-17,88 0 1,89 0-1,34 0 1,160 0 0,52 0-1,54 0-15,17-17 47,0-1-47,0-17 16</inkml:trace>
  <inkml:trace contextRef="#ctx0" brushRef="#br0" timeOffset="24177.59">19950 1147 0,'-18'0'16,"36"0"-16,-18 0 31,17 0-31,18 0 16,89 0-1,88 0 1,-36 0 0,-123 0-16,35 0 15,18 0 1,-194 17 15,35-17-15</inkml:trace>
  <inkml:trace contextRef="#ctx0" brushRef="#br0" timeOffset="24432.36">20320 1164 0,'0'0'0,"0"18"0,-18-1 0,1 54 15,-1 17 1,18-70-16,0 70 16,0 35-1,-18-52 1,18-18-1,18-71 17</inkml:trace>
  <inkml:trace contextRef="#ctx0" brushRef="#br0" timeOffset="24794.42">20937 1217 0,'0'-18'0,"0"36"0,-17-36 31,-1 18-31,-17 36 16,-36 34-1,-17 18 1,53 1-1,17 16 1,18-52 0,53-17-1,18-36 1,-54 0 0,54 0-1,35-53 1,-53 17-1,-1-16 1,-16 34-16</inkml:trace>
  <inkml:trace contextRef="#ctx0" brushRef="#br0" timeOffset="24995.07">21184 1517 0,'-17'0'15,"34"0"17,1 0-17,0 0-15,-1 0 16,71 0 0,-35-35-1,0 35-15</inkml:trace>
  <inkml:trace contextRef="#ctx0" brushRef="#br0" timeOffset="25293.51">21819 1217 0,'0'0'15,"0"18"1,0-1-1,0 1-15,0 0 0,0 35 16,-17 52 0,17-52-1,-18 18 17,0-36-17,1-35 1,34 0 15,1-18-31</inkml:trace>
  <inkml:trace contextRef="#ctx0" brushRef="#br0" timeOffset="26029.44">22243 1235 0,'0'17'16,"-18"1"-16,-35 35 16,35-35-16,-17 34 15,18 37 17,17-36-17,0-1 1,0-34-1,52-18 1,-16 0 0,-36-35-1,17-18 1,-17 0 0,18-35-1,53 17 1,34 36-1,-16 35 1,-1 0 0,-35 53-1,-53 0 17,0 35-17,0-70-15,0 17 16,0 35-1,35-52 1,71 0 0,-18-18-1,35-36 1,-34-34 0,-54 17-1,-17-53 1,-54 36-1,-70-1 1,1 71 0,69 0-16,-87 0 15,52 35 17,36 18-17,35-17 1,0-19-1,35 18 1</inkml:trace>
  <inkml:trace contextRef="#ctx0" brushRef="#br0" timeOffset="36059.56">5874 970 0,'0'0'0,"17"-35"16,-17 17-1,0-17 1,0 17-16,0-17 16,0 17-1,0-17 1,0 53 15,0 105-15,0 1-1,-17 52 1,-1-52 0,-17-1-1,35-52 1,0-54-16,0 1 16,0-36 30,-18 1-30,1-19 0,17 1-16</inkml:trace>
  <inkml:trace contextRef="#ctx0" brushRef="#br0" timeOffset="37461.56">5803 970 0,'0'0'0,"18"0"16,-1 0-16,1 0 16,0 0-1,17 35 1,0 1-1,1 34 1,-19-52-16,54 52 16,-36-34-1,0-1 1,1-17 0,-19-18-1,1 0 1,-36 17 15,-17 1-15,-53 35-1,70-36-15,-17 1 16,0 0 0,-54 35-1,36-36 1,1 1-1,34-18 1,0 0 0,18-18 15,0 1-31,36-36 16,-19 0-1,36-35 1,-53 70-16,18-35 15,-18 0 1,17 53-16,-17-17 16,0 52 15,0-18-15,0 19-1,0 52 1,0-18-1,0-52-15,0 35 16,0-35 0,0-36 31,18 18-47,0-53 15,-1 53-15,-17-88 16,18 35-1,0-18 1,-1 54 0,-17 70 15,0-36-31,0 54 31,-35-1-15,35-34-1,-18-19 1,18-34 15,0-1-15,0-17 0,0-36-1,0 18 1,0 36-1,0 34 32,-17 19-47,-1-1 16,0 0 0,18-52 46,0-1-46,0 0-16,0 1 15,0-36 1,0 17 0,0 54 15,0 17-16,0 18 1,0 0 0,0-18-1</inkml:trace>
  <inkml:trace contextRef="#ctx0" brushRef="#br0" timeOffset="39769.87">11024 900 0,'0'-18'0,"0"36"0,0-54 0,0 19 32,0 34-17,0 19 1,-17 69-1,-19 1 1,1 18 0,17-54-1,1 1 1,17-54 0,0 1-16,0-36 46,17 1-30,1-36 0,-18 35-16,18-35 15,-18-52 1,17-19 0,-17 71-1,18 0 1,0 88 15,17 18-15,-17-35-16,17 35 15,18 18 1,-18-19 0,0-16 15,1-19-16,17 1 1,-71-18 31,0 0-31,-35 0-1,18 0-15,-71 53 16,18-18-1,-18 0 1,53-17 0,36 0-1,-1-18 1,36 0 15,-1-18-15,36-35-1,0 18 1,-18-36 0,-17 18-1,0 18 1,-36 70 15,0 1-15,-17 34-1,17-52 1,18 0 0,0-36 31,18 18-32,0-35-15,-1-1 31,1-17-15,-18 36 0,0 34-1,0 1 1,0 17 0,0 1-1,0-19-15,18-34 78,-1-1-78,1 0 16,-18 1-16,18 17 0,-18-36 16,0 54 30,0 0-30,0 17 0,0 0-1,17-35 1,1 0 0,17 0-1,0-53 1,-17 36-1,-18-36 1,0 70 31,0 1-47,0 35 16,-18-18-1</inkml:trace>
  <inkml:trace contextRef="#ctx0" brushRef="#br0" timeOffset="42877.48">4322 5168 0,'17'-17'0,"-34"34"0,34-52 16,1 17-1,-18 1-15,0 34 63,0 36-63,0 18 16,0 35-1,0 17 1,0-52 15,0-36-31,-18 18 16,1-36-1,17 1 1,0-36 0,0 1-1,0-71 1</inkml:trace>
  <inkml:trace contextRef="#ctx0" brushRef="#br0" timeOffset="43975.23">4392 5186 0,'35'-18'31,"-17"18"-16,0 18 1,35 35 0,-1-18-1,-34-17-15,70 17 16,-35 0 0,35-17-1,-17-18 1,-18 0-1,-35 0 1,-36 0 31,-17 17-47,-54 19 16,19-1-1,-18 18 16,70-35-31,-35 17 16,-35 18 0,70-36-1,1-17 1,17-17 31,0-1-47,0-17 15,0 17-15,0-35 16,17-17 0,-17 34-1,0 19 1,0 34 31,0 19-32,0-1 1,-17 0 0,17 1-1,-18-36 1,18-18 15,0 0-31,0 1 16,0-36-1,0 17 1,0 19-16,-18-1 16,18 36 15,0 35-15,0 0-1,0-36 1,0 1 15,18-18-15,0-18-1,-1 1 1,1-36 0,-18 0-1,18 53-15,-18-35 16,17 35-1,18 0 1,1 52 0,-19-34-1,19 17 1,-19-35 0</inkml:trace>
  <inkml:trace contextRef="#ctx0" brushRef="#br0" timeOffset="45201.55">9296 5362 0,'0'0'16,"0"-35"-1,0 53 32,0-1-47,0 18 0,0-17 16,0 53-1,0 17 1,0-18 0,0-34-1,17-19 1,1-34 0,0-36-1,-18-35 1,0-18-1,0 35 1,0 1 0,0 17-1,17 88 17,1 36-17,35-1 1,-36-35 15,1-35-31,53 18 16,-18-18-1,-18 0 1,-18 0 0,-17-18-1,-52 1 1,34 17-16,-17 0 15,17 0-15,-53 17 16,19 19 0,-1 34-1,17-17 1,19-35 0,17-36 30,17 1-30,1-1 0,17-17-1,-35 17 1</inkml:trace>
  <inkml:trace contextRef="#ctx0" brushRef="#br0" timeOffset="135619.45">7108 7003 0</inkml:trace>
  <inkml:trace contextRef="#ctx0" brushRef="#br0" timeOffset="139329.17">7302 7056 0,'18'0'63,"0"0"-63,-1-18 15,1 0-15,70-35 16,-17 18 0,-18-35-1,-36 52-15,-17-17 16,-17-1-1,-54 19 1,1 34 0,-36 36 15,35 0-15,1 53-1,52-53 1,18-18-1,53-17 1,17 17 0,19 0-1,34 18 1,-17 18 0,-106 17-1,0-17 1,-106 34-1,-17-34 1,17-53 15,0-18-15,35-36 0,1-52-1,17-18 1,35 36-1,18 17 1,71 88 15,-1 18-15,1 53 0,35 0-1,-36-53 1,-34-36-16,140 1 15,-17-18 17,88-18-17,-36-52 1,-87-18 0,-1-18-1,-87-35 1,-72 35-1,-34 53 1,-71 53 0,-18 53-1,35 35 1,89-53-16,-53 124 16,70-71-1,18 0 1,71-35-1,-1-53 1,-34 0 0,70 0-1,17-88 1,-52 35 0,-1-53-1,-35-17 1,-17 52-1,-18 18 1,0 106 15,0-35-31,-18 88 16,1 0 0,17 70-1,0-123-15,-18 106 16,18-89-16,-17 142 15,17 88 1,-18-18 15,0-88-15,18 35 0,0-70-1,0-124 1,0-52-1,0-89 1,53-106 0,18-88-1,-18 36 1,-18 158-16,35-176 16,36-71-1,-53 124 1,0 17-1,-18 106 1,-35 71 15,0 70-15,0 36 0,0 52-1,-17 18 1,17-70-1,0-36-15,0 18 16,0-35-16,17-1 16,36-17-1,18-35 1,-18-18 0,35-53-1,-17-35 1,-36 18-1,-35 34 1,0 72 15,0 34 1,0 1-32,0 35 15,0-35-15,0 105 16,0-17-1,17-35 1,36-19 0,36-34-1,16-18 1,1-53 0,-18 0-1,1-35 1,-54-35-1,-35 34 1,-35 1 15,17 71-31,-35 17 16,-17 0 0,17 70-1,35 18 1,18 36-1,0-18 1,71-36 0,34-52-1,-16-18 1,34-35 0,1-36-1,-89 36-15,0-18 16,-17 35-16,35-105 15,-36 70 1,-17 35 0,0 36 15,-35 52-15,0 54-1,35-107-15,0 89 16,0-53-1,0-18 1,0-17 0,35-53 15,-35 17-31,35-35 16,1-53-1,-1 18 1,0 35-1,0 53 1,-17 53 15,0 35-15,-1 1 0,1-36-1,35-1 1,17-34-1,-52-18-15,53 0 16,34-53 0,1-35-1,-18 0 1,1-71 0,-72 18-1,-17 53 1,0 52-1,-35 36 1,-18 71 0,18 35 15,17 0-15,1 70-1,34-70 1,36-53-1,35-18 1,36-35 0,-36 0-1,18-70 1,-71 52-16,53-70 16,-52-1-1,-19 1 1,1 53-1,-18 106 32,0-54-47,0 18 0,0 1 16,0 70 0,17-36-1,19-35 1,17-35-1,0 0 1,-36 0-16,36-17 16,18-54-1,-18-17 1</inkml:trace>
  <inkml:trace contextRef="#ctx0" brushRef="#br0" timeOffset="139539.5">11695 6862 0,'0'0'0,"-36"0"16,19 0-1,17 17 1</inkml:trace>
  <inkml:trace contextRef="#ctx0" brushRef="#br0" timeOffset="139762.96">10636 7056 0,'0'0'0,"0"17"0,18-17 31,17 0-15,-17 0-16,123 0 16,0 0-1,-35-17 1,0 17-1</inkml:trace>
  <inkml:trace contextRef="#ctx0" brushRef="#br0" timeOffset="140879.51">12524 7320 0,'17'-18'0,"-34"36"0,34-53 15,1 35-15,-18-18 0,0-52 16,0 52-1,-53-35-15,-35 0 16,17 53 0,54 0-1,-89 35 1,18 54 0,35 16-1,17 19 1,36-36-1,0-17 1,89-54 0,-19-17-1,18-35 1,0-35 0,-52-1-1,17-53 1,-18 1-1,-35 52 1,0 107 31,0-19-47,-18 72 16,-17 34-1,35-105-15,-18 70 16,18 0-1,53-53 1,0-35 0,53 0-1,18-70 1,-1-18 0,0-71-1,-52 18 1,-36-36-1,-35 36 1,0 88 0,-53 71 15,-17 70-15,17 89-1,35 34 1,18-87-1,88 17 1,36-71 0,-1-70-1,1-17 1,-36-19 0,-53-52-1,-17 35 1</inkml:trace>
  <inkml:trace contextRef="#ctx0" brushRef="#br0" timeOffset="141596.49">14252 6932 0,'0'0'0,"-17"0"0,-1 0 32,18 18-17,0-1 1,0 1-16,35-18 15,71 18 1,0-18 15,35-53-15,-53 0 0,0-18-1,-70 36-15,-18-53 16,0 35-1,-88 0 1,0 53 0,-53 53-1,-1 70 1,125-87-16,-19-19 16</inkml:trace>
  <inkml:trace contextRef="#ctx0" brushRef="#br0" timeOffset="143895.6">14217 7391 0,'-35'0'16,"35"106"0,0-89-16,0 18 0,17 1 15,36 17 1,35-36 0,18-17-1,-35 0 1,35-88-1,-1-35 1,-16 17 15,69-53-15,-52 88 0,0 54-1,-88 17-15,35 35 16,-53 53-1,-36 36 1,-17-18 0,1-18-1,16-53 1,36-17 0,18-89 15,-18 54-31,35-36 15,18-71 1,-35 89 0,52-53-16,18-1 31,-52 72-15,-36 34 15,0 1-31,-36 53 15,-34 52 1,52 1 0,18-19-1,36-52 1,52-17 0,18-36-1,35-18 1,0-53-1,-71 1 1,-17-36 0,-35-17-1,-18 70 17,-35 35-17,-54 36 1,54 52-1,-18 36 1,53 18 0,0-54-1,36 1 1,69-54 0,-16 1-1,-1-36 1,18-52-1,-1-36 1,-16 0 15,-72 88-31,54-87 16,-54 87-16,36-35 16,-17 53-1,-36 18 1,0 17-1,0 0 1,0 0 0,17-35 15,-17-17-15,0-36-1,0 35 1,0 1-16,-35 17 15,0 0 1,-18 35 0,18 35 15,-1 19-15,19 17-1,17-1 1,35-69-1,53-19 1,36 1 0,-54-18-1,36-35 1,-18-36 0,-70 36-16,17-36 15,0-52 1,-17 52-1,-18 54 1,0 87 31,-18-52-47,18 17 0,-17 0 16,17 71-1,0-35 1,0-36-1,35-17 1,36-18 0,-54 0-16,36-18 15,35-53 1,-17-17 0,-18 0-1,0-18 1,-53 71-1,-18 123 32,0-70-47,-17 70 16,35 0 0,0-17-1,53-1 1,53-70-1,17 0 1,-34-17 0,16-72-1,-34-34 1,-1-53 0,-52-1-1,-18 71 1,0 18-1,0 106 17,0-1-17,-18 72 1,18-72-16,-35 107 16,35-1-1,0 18 1,0-35-1,35-35 1,36-36 0,0-35-1,34-35 1,-16-36 0,16-17-1,-34 0 1,-18 35-1</inkml:trace>
  <inkml:trace contextRef="#ctx0" brushRef="#br0" timeOffset="144980.42">18415 7373 0,'0'88'32,"0"-35"-17,0-35-15,0 35 16,71-18-1,17-17 1,0-54 0,-18 19-1,36-36 1,-35-18 0,-36-52-1,-17 52 1,-36 106 15,1 36-15,-1-53-1,18 70 1,0-35 0,0-18-1,70 0 1,19-35-1,-19 0 1,54-53 0,-107 36-16,54-54 15,-54-52 1,-34-18 0,-36 70-1,-35 36 1,-18 52-1,0 72 1,36 52 15,52-53-15,18 0 0,70-17-1,1-71 1,-53 0-16,105 0 15,-35 0 1,36-53 0,-1-35-1,-52 17 1,-36-17 0,-35 53-1,-53 87 16,18 1-15,17-35 0,1 53-16,17-1 31,0-35-15,0-17-1,0 0 1,17-54 15,-17 19-31,53-36 16,35-35-1,18-36 1,-35 54 0,-1 17-1,-52 70 1,-18 72-1,0 16 1,-18 1 0,36-35 15,-18-36-15,35-17-1</inkml:trace>
  <inkml:trace contextRef="#ctx0" brushRef="#br0" timeOffset="145112.12">20073 7602 0,'35'0'15,"-70"0"-15,88-17 0,-18-19 16,53-34 0,-35-36-1,-17 18 1,-19-18 0,-17 88-16,0-52 15</inkml:trace>
  <inkml:trace contextRef="#ctx0" brushRef="#br0" timeOffset="145362.26">19226 6615 0,'-35'0'16,"70"0"-16,-88 0 0,36 0 16,-1 0-16</inkml:trace>
  <inkml:trace contextRef="#ctx0" brushRef="#br0" timeOffset="145662.6">17498 7020 0,'0'0'0,"17"0"16,19 0 0,-1 0-16,88 0 15,-17 0 1,71-17 0,-142 17-16,71-18 15,-18 0 1,-70 1-1</inkml:trace>
  <inkml:trace contextRef="#ctx0" brushRef="#br0" timeOffset="146796.47">14287 6967 0,'0'-17'31,"-17"17"1,-1 0-32,1 17 15,-1-17-15,-35 53 16,18-17-1,-1-1 1,36-18-16,0 19 16,0-19 15,18 19-15,17-36-1,18 17 1,18-17-1,-36 0 1,18 0 0,-35 0-1,-1 0 1,1-17 0,-36 17 30,-35 0-30,18 17 0,-35 36-1,52-35 1,-17 35 0,-1 17-1,19-17 1,17-17-1,17-19 1,19-17 0</inkml:trace>
  <inkml:trace contextRef="#ctx0" brushRef="#br0" timeOffset="148230.65">7197 8255 0,'-36'0'0,"72"0"0,-107-18 15,53 18-15,-70 0 16,35-17-1,36 17-15,-1 0 16,36 0 15,-1 0-31,89 17 16,0 1 0,70 17-1,54-35 1,175 18-1,230 0 1,-194-1 0,247-17 15,-123 18-15,264 17-1,53-17 1,-653-18-16,477 35 15,228-17 1,-263-1 0,193 19-1,-35-1 1,-247-35 0,282 17-1,-352-17 1,-195 0-1,-34 0 1,-160 0 0,-105 0 15,-1 0-15,-122 0-1</inkml:trace>
  <inkml:trace contextRef="#ctx0" brushRef="#br0" timeOffset="148314.38">18609 8625 0,'-18'0'0,"36"0"0,-53 36 15,17-36-15</inkml:trace>
  <inkml:trace contextRef="#ctx0" brushRef="#br0" timeOffset="148461.31">14446 8872 0,'-70'0'16,"140"0"-16,-246 0 0,-177 36 0</inkml:trace>
  <inkml:trace contextRef="#ctx0" brushRef="#br0" timeOffset="150744.95">3616 9102 0,'0'0'16,"0"-18"-16,0 0 0,0-17 16,-18 17-1,-17 18-15,35-17 0,-53 17 16,-35 17-1,0 36 1,-18 71 0,35-1 15,36 54-15,35-19-1,0 19 1,53-54-1,18-70 1,52-35 0,-17-18-1,70-71 1,-88-17 0,36-71-1,-54 18 1,-52-70-1,-18 87 1,-18 89-16,-70-53 16,-70 17 15,-1 71-15,-18 53-1,72 35 1,52 71-1,53-106-15,0 70 16,35 54 0,53-89-1,71-18 1,17-70 0,-52 0-1,-71-17-15,52-36 16,19-53-1,-36 0 1,-70 53 0,-18 71 31,0 53-32,0-54-15,0 18 0,0 36 16,0 17-1,0-17 1,17-36 0,1-35-1,0-18 1,17-52 0,0-18-1,-17 17 1,0-17-1,34 53 1,19 70 0,-36 18-1,36 35 17,-1 0-17,19-53 1,-37-17-1,-34-18-15,35 0 16,35-70 0,-17-1-1,-18 0 1,0-34 0,-18 34-1,-17 53 1,-18 36 31,0 17-47,0-17 31,0-36 0,0 1 0,0-1-31,0 0 16,0 1 0,-18 17-1,-17 0 1,17 35 0,0 53-1,18-17 1,0 35-1,0-71-15,0 35 16,36 1 0,52-36 15,18-35-15,17-17-1,36-36 1,-36-18-1,-87 54-15,69-89 16,-52-18 0,-53 54-1,0 52 1,-70 36 0,35 35-1,35-18-15,-18 88 16,18-52-1,53 17 1,53-53 0,-18-35-1,53-17 17,0-71-17,-123 88-15</inkml:trace>
  <inkml:trace contextRef="#ctx0" brushRef="#br0" timeOffset="151144.4">7585 9525 0,'0'0'15,"-18"-18"-15,18 36 31,0 0-31,0-1 0,-18 19 16,1 87 0,-1-35-1,18-35 1,0-35 0,0-54 15,0 19-31,18-1 15</inkml:trace>
  <inkml:trace contextRef="#ctx0" brushRef="#br0" timeOffset="151511.57">7514 9225 0,'-17'0'0,"34"0"15,-52 0-15,17 0 16,-17 35-1,35 1 1,18-1 0,52-17-1,-35-18-15,36 0 16,17-53 0,-35 0-1,-35 0 1,-36 0-1,-52 35 1,52 18-16,-70 36 16,35 16 15,35 19-15,18 17-1,53-35 1,-18 0-16</inkml:trace>
  <inkml:trace contextRef="#ctx0" brushRef="#br0" timeOffset="152162.2">8079 9754 0,'17'0'0,"-34"0"0,105 0 16,-71 0-16,36-35 15,18-36 1,-53 36-16,52-35 15,-52-54 1,-18 36 0,0 53-1,-18 35 17,-17 35-17,0 53 1,-18 71-1,17 70 1,19 18 0,-1-35-1,-17 194 1,35-142 0,0 36-1,53-71 1,0-105-1,0-89 1,52-88 0,-34-123-1,-1 17 17,-34-106-17,-36-70 1,-88 35-1,-18 142 1,70 122-16,-105-52 16,53 53-1,18 35 1,52 0 0,36-18-1,105-17 1,1-18-1,-54 18 1</inkml:trace>
  <inkml:trace contextRef="#ctx0" brushRef="#br0" timeOffset="152744.51">10372 9402 0,'0'0'15,"-18"17"-15,0-17 16,36-17-1,35-19 1,-35 19-16,70-72 16,-18 19-1,-17-18 17,-35 52-17,-53 72 16,17-19-31,-17 71 16,35 36 0,0 35-1,-18-36 1,18 36 0,-18-89-1,1-52-15,-19 0 16,-34-1-1,-36-17 1,-17-53 0,70 18-1,17-18 17,36 36-32,18-19 15,0 19-15,-18-1 0</inkml:trace>
  <inkml:trace contextRef="#ctx0" brushRef="#br0" timeOffset="153678.04">11942 9278 0,'0'0'0,"0"-18"0,0 1 16,0-1 0,-18 0-16,0 18 0,-35-17 15,-17 17 1,-1 88 0,18 36-1,53-89-15,0 53 16,0-53-16,0 142 15,53-72 1,35-34 0,54-71-1,-125 0 1,54-35-16,123-89 31,-53-17-15,-71 35-1,-17-52 1,-35 16 0,-18 72-1,-35 52 1,-1 54 0,1 52-1,17 53 1,-17-35-1,35-53-15,0 52 16,0 1 0,18-88-1,35 17-15,17-35 32,1-17-17,-1-36 1,1-18-1,-36-17 1,-35 53 0,0 88 15,0-18-31,-17 35 16,-1-17-1,53 0 1,18-53-1,0-35 1,-18 17 0</inkml:trace>
  <inkml:trace contextRef="#ctx0" brushRef="#br0" timeOffset="153978.75">13000 9243 0,'-18'-18'16,"36"36"-16,-53-36 0,17 18 16,18-18 31,18 1-32,-1-1 1,-17 1-1,-53 17 1,36 0-16,-1 35 16,18 18-1,0 0 17,71 0-17</inkml:trace>
  <inkml:trace contextRef="#ctx0" brushRef="#br0" timeOffset="154895.04">13529 9454 0,'0'-17'0,"-18"-1"15,18 1-15,-17 17 16,-1 0-1,0 0-15,-34 17 16,16 54 0,1 52 15,35-35-15,0-52-16,35 34 15,-17-52-15,70-1 16,36-17-1,-1-17 1,-17-54 0,53-35-1,-124 89-15,35-89 16,-52 71-16,0-71 16,-1-18-1,-17 36 1,-53 176 15,53-52-15,-52 87-16,34-88 15,-35 142 1,35-89 0,18 0-1,0-70 1,0-36 15,18 1-31,35-54 16,0-17-1,35-18 1,18 35 0,-53 54-1,-18 17 1,-53 0-1,-35 35 1,-52 0 0,16-17-1,54-18 17,18 0-32,17 18 15,0-1 1,35 36-1,35 0 1,-17 18 0,-35-36-1,17 0 1,-17-35-16,-1 18 16,1-18-1,0-35 1,-1 35-16</inkml:trace>
  <inkml:trace contextRef="#ctx0" brushRef="#br0" timeOffset="156156.06">15822 9384 0,'0'-18'16,"18"18"-16,17-123 31,-35 105-31,0-52 16,0 17-1,-53 35 1,35 18-16,-34 18 16,-37 87-1,54 19 1,0 17-1,35 35 1,0-17 0,17-141-1,54 35-15,52-36 32,-17-34-17,53-54 1,-18-52-1,-53 17 1,-70 71-16,-18-89 16,-53-17-1,-53 53 1,-35 70 0,53 18-1,-18 106 1,88 70-1,1-52 1,34-1 0,54-70-1,52-53 17,54-17-17,-124-1-15,70-53 16,18-17-1,-70 35 1,-53 36 0,-1 17-1,-17 53 1,0-36-16,0 54 16,0 35-1,-17-36 1,-1-35-1,0-35 1,18-52 15,0 34-15,0-88 0,88 0-1,36 0 1,-36 54-1,18 52 1,-18 70 0,-53 54-1,-35-19 1,-52-16 0,-1-37-1,70-52 16,1 0-15</inkml:trace>
  <inkml:trace contextRef="#ctx0" brushRef="#br0" timeOffset="156628.59">18027 9366 0,'18'-17'0,"-36"34"0,36-70 0,-1 36 16,18-89-1,-35 88 1,18 18-16,-18 35 31,0 54-15,0-54-16,-35 106 15,35-17 1,-53 52 0,53-158-16,-18 87 15,18-69 1,0-54 15,0-35-15</inkml:trace>
  <inkml:trace contextRef="#ctx0" brushRef="#br0" timeOffset="157751.38">17992 9525 0,'0'0'0,"0"-35"15,0-53-15,0-18 16,53-18 15,-36 107-31,124-54 16,-35 71-1,53 53 1,-89 17 0,-52-34-16,-18 52 15,-88 18 1,70-71-16,-140 36 16,16-36-1,37-35 1,69 0-1,36-35 1,0 17 0,18 18-1,17 88 17,18 36-17,-53-54 1,18-35-16,17 36 15,36-18 1,-54-53-16,71 0 16,36-18-1,17-52 1,-35-1 0,-36-35-1,-52 1 1,0 69-1,-36 54 1,-17 70 0,-1-17-1,1 34 1,35-34 15,0-53-31,35 35 16,54-53-1,17 0 1,-36-53 0,18 0-1,-17-35 1,-54-36 0,-17 71-1,-17 106 16,17-35-31,-18 35 16,1 52 0,17-34-1,0-36 17,70-17-17,1-18 1,34-35-1,-16-36 1,-54 53-16,0-34 16,-35 34-16,36-106 15,-36 54 1,0 105 15,0-17-31,-36 52 16,36 36-1,-53 0 1,53-53 0,-17-53-1,17 18 17,-18-71-1</inkml:trace>
  <inkml:trace contextRef="#ctx0" brushRef="#br0" timeOffset="157962.04">19509 9790 0,'53'-53'16,"-36"35"-16,71-70 16,-70 70-16,88-35 15,0 53 1,-89 18-16,19 52 16,-19 36-1,-475-70-15,916 52 16,-458 18-1,0-89-15,0 1 16,0 0 0,0-36 15</inkml:trace>
  <inkml:trace contextRef="#ctx0" brushRef="#br0" timeOffset="158794.9">21043 9225 0,'18'-35'0,"-36"70"0,36-88 16,-18-35-1,0 53-15,-35 35 32,17 17-32,-17 19 15,17 34-15,0 89 16,18-18-1,0 71 1,0-54 0,0-122-1,0 17-15,-17-18 32,17-70-1,0-36-16,0 53-15,0-34 16,35-90 0,-17 107-16,52-88 15,18 70 1,18 53 0,0 70-1,-71 36 1,-35 53-1,-53-71 1,-17-35 0,-36-35-1,35-18 1,19 0 15,16-36-15,36 19-1,0-1 1,53-35 0</inkml:trace>
  <inkml:trace contextRef="#ctx0" brushRef="#br0" timeOffset="160727.14">21484 9560 0,'18'0'0,"-36"0"0,36-17 15,-1 17-15,-17-18 16,0 36 0,-17 52-1,17-52-15,-18 88 32,18-36-17,0 18 1,0-35-1,0-35 1,53-18 0,-35 0-16,35-35 15,17-36 1,1-35 0,-36 18-1,-17 0 1,-18 70-1,0 106 17,-18 1-17,0 16 1,18-16 15,0-72-31,18 19 16,53-19-1,-1-17 1,1-53 0,-1 0-1,-17-52 1,-18-1 0,-35 70-16,36-105 15,-19 53 1,-17 18-1,0 87 17,0 1-17,-35 88-15,17-18 16,1 53 15,17-18-15,0-52-1,53-18 1,17-35 0,18-36-1,18-35 1,-18-35 0,-17-18-1,-53-35 1,17-18-1,-35 53 1,0 71 0,-53 88 15,18 70 0,35 1-15,0-71-16,-18 88 15,18-35 1,35-36 0,36-34-1,-18-36 1,70-18 0,-34-53-1,-37 18 1,1-35-1,-53 71 1,0 87 15,0-52-31,0 70 32,0-53-17,0 18 1,36-35-1,17-18 1,-36 0-16,54-35 16,-54-18-1,1-18 1,-18-52 0,-53 34-1,0 54 1,-17 18-1,52 17-15,-17 17 16,35 1 0,17-1-1,72-17 1,-37 0 15,54-17-15,-35 17-1,-53 17 1,17 36 0,-35 18-1,0-18 1,0 17 0,0-52-16,0 35 15,0-35 1,-18-18 31,18-18-32,0 0-15,0 1 0,35-89 16,54 0 15,-19 18-15,54 17-1,-36 71 1,-71 88 0,-17 54-1,-17-37 1,52-16 0,18-54-1,35-35 1,18 0-1,-88 0-15,52-53 16,-34-18 0,-1-17-1,-35 0 1,0 70 0</inkml:trace>
  <inkml:trace contextRef="#ctx0" brushRef="#br0" timeOffset="161043">22172 9384 0,'-18'0'16,"36"0"-16,-53 0 0,17 0 15,36 0 1,35 0-16,105 0 16,72-18-1,17 18 1,-53-17 15,-88 17-15,-54-18-1,-87 18 1</inkml:trace>
  <inkml:trace contextRef="#ctx0" brushRef="#br0" timeOffset="162077.63">5415 11324 0,'0'0'0,"0"18"16,0-106 31,0 52-47,0 19 0,0-1 15,0-53-15,0 1 16,-70-18 15,-36 52-15,-18 36-1,18 71 1,71 52 0,18 19-1,17 52 1,17-89 0,1-87-16,35 53 15,35-71 1,-35-36-1,35-52 1,0 0 0,0-53-1,-70 106-15,17-89 32,-35 36-17,0 53 1,0 17-1,-17 53 1,-1 71 0,18-71-16,-35 71 15</inkml:trace>
  <inkml:trace contextRef="#ctx0" brushRef="#br0" timeOffset="162677.09">5468 11571 0,'35'18'16,"36"-18"-1,-53 0-15,70 0 16,-300-18-16,441 36 0,-140-71 15,16-35 1,-16-18 0,-37 0-1,-34-53 1,0 18 15,-18 71-15,0 52-16,0-17 15,0 70 1,-18 53 0,0 71-1,1 17 1,17-70 0,53 18-1,0-107 1,53-17-1,-1-70 1,-16-1 0,-1-52-1,-71 87 1,19-105-16,-36 35 31,-18 18-15,0 71-1,-17 69 1,35 72 0,0 35-1,0-18 1,0-35 0,35-71-1,36-17 1,17-18-1,18-18 1,-53 0-16</inkml:trace>
  <inkml:trace contextRef="#ctx0" brushRef="#br0" timeOffset="163876.48">7655 11483 0,'0'18'15,"0"-36"-15,-17 53 0,-1-17 16,36-36 15,35-17-15,52-53-1,19-36 1,-71 1 0,0-18-1,-53 105-15,0-34 16,0 35 0,0 17-1,-53 18 1,17 53-1,19 35 1,-18 53 0,35-88-16,0 71 15,17-1 1,54-35 0,-1-70-1,19-18 1,16-71-1,1-17 1,-35-71 0,-36 53-1,-35-35 1,0 71 0,-35 105 30,35-17-46,-18 105 16,0-17 0,1 18-1,-1-19 1,18-52 0,0-17-1,0-72 16,18 36-31,-1-53 16,36-35 0,-17 35-1,-36 36-15,35 17 16,-17 0 15,17 53-15,0 17-1,0-17 1,36 18 0,-36-71-16,36 17 15,-36-17-15,53 0 16,36-35 0,-1-36-1,-35 1 1,-35-54-1,-53 54 1,0 52-16,0 0 16,-70 18-1,-1 53 1,54 18 15,17 35-15,52 0-1,-16-89 1,52-17 0,-17 0-1,17-35 1,-18-36 0,-70 19-1,0 16-15,0 19 0</inkml:trace>
  <inkml:trace contextRef="#ctx0" brushRef="#br0" timeOffset="164159.47">7761 11095 0,'0'0'15,"-35"0"-15,17 0 0,1 0 16,34 0 0,54 0-1,-36 0-15,141-35 16,1-1 0,-71 19-1,-1-1 1,-52-17-1</inkml:trace>
  <inkml:trace contextRef="#ctx0" brushRef="#br0" timeOffset="165995.2">11307 10901 0,'0'0'0,"0"-18"0,-18 18 15,0 0 1,1 18-1,17-1 1,0 19 0,17-1-1,1-35-15,52 0 16,19 0 0,16-53-1,1-17 1,0-36-1,-88 88-15,17-52 16,-17 17 0,-54 35-1,-34 36 1,-1 87 15,18 54-15,36 18-1,-1-1 1,18-53 0,-18-52-1,-17-71 17,-18-35-17,-17-36 1,-18-35-1,17 36 1,36 34 0,17 36-1,18 53 1,0 18 0,18-53-1,52 70 1,18-18-1,-17-52 1,52-18 0,-17-18-1,-70 1-15,69-36 16,37-53 0,-90 18-1,-34 17 1,-18 18-1,-18 53-15,-17 0 16,18 0-16,-36 18 16,17 88-1,-52 17 1,106-17 0,70-71 15,-53-35-31,71 18 15,18-53 1,17-36 0,-18 1-1,-35-36 1,-35 0 0,-53 53-1,18 53-15,-36 0 16,-35 18-1,18 70 1,35 18 0,0-36-1,0-34-15,18 16 16,-18-34 0,35 17-1,-17-17 1,-18-36 15,0 1-31,-18-19 16,-17 1-1,17 18-15,0 17 16,1 17 0,17 18-1,0 36 1,35-18-1,18-35 1,-35-18-16,70 0 16,-18-18-1,36-53 1,-18-17 0,1-35 15,-37-1-16,-34 1 1,-18 70 0,0 18-1,0 70 1,-18 35 0,1 36-1,17-71-15,0 107 16,0-54-1,35-18 1,0-34 0,18-36-1,18 0 1,-53-18 0,34-53-1,-34 19 1</inkml:trace>
  <inkml:trace contextRef="#ctx0" brushRef="#br0" timeOffset="166193.25">12876 11095 0,'0'0'0,"18"0"31,17 0-31,18 0 16,88-35-1,-17 17 1,-89 18-16,36-35 16,-36 35-1</inkml:trace>
  <inkml:trace contextRef="#ctx0" brushRef="#br0" timeOffset="168059.17">13829 11007 0,'35'-18'0,"-70"36"0,88-54 0,0-17 15,-36 18 1,1 18-16,-18-1 0,18 0 15,-18-17 1,-71 35 0,-17 35-1,0 53 1,35 36 0,53 35-1,0-53 1,53-1-1,35-34 1,71-71 0,-1-18-1,19-70 1,-71 18 0,-18-36 15,-88 17-16,0 54-15,-18 0 16,-70 35 0,-36 35-1,54 36 1,-18 35 0,52-1-1,19-16 1,70-72-1,17-17 1,18-35 0,1-18-1,-36-17 1,-36 52 0,1-70-16,-18 17 31,0 53-16,0 36 1,0 53 0,-18 17-1,18-70-15,0 70 16,18-35 0,52-36-1,36-17 1,-35-17-1,52-54 1,-105 36-16,105-71 16,-52 35-1,-53-17 1,-36 88 15,-35 18-15,0 52-1,35 36 1,18-35 0,36-1-1,17-52 1,-36 0 0,1-18-1,-36-36 16,-17 1-15,0 17 0,17 18-1,0 0-15,18 53 47,18-17-47,35-1 31,-35-35-31,35 0 16,52 0 0,-16 0-1,-72-18-15,89-35 16,-18-17 0,-52 17-1,-19-35 1,-17 35-1,-35 88 17,17-17-32,1-1 15,-1 36-15,18 35 16,0-17 0,0-36 15,88-35-16,53 0 1,-52-17 0,16-54-1,19 1 1,-71 17 0,-36-36-1,-17 54 1,-53 35-1,18 53 1,18 18 0,17-1-1,0 1 1,0-18 0,-18-36 15,-17 19-16,-1-36 1,19-36 0,17 19-16</inkml:trace>
  <inkml:trace contextRef="#ctx0" brushRef="#br0" timeOffset="169709.41">17321 11130 0,'18'-18'0,"-36"36"0,54-53 0,-36 17 15,35-17 1,-35 17-16,0 1 16,-53 34 15,35 1-31,18 0 0,-53 52 15,18 71 1,18-35 0,-1-18-1,18-52 1,18-36 15,52-36-15,-17-17-1,35-52 1,-35-1 0,-18 53-1,-35 88 17,0-17-32,18 88 15,17-18 1,18-18-1,0-17 1,18-53 0,17 0-1,-18-53 1,-17-17 0,0-36 15,-35 0-16,-18 35 1,0 54-16,0 70 31,0 17-15,0-34-16,-18 52 16,18-18-1,18 19 1,52-72-1,-17-17 1,53-35 0,0-18-1,-35-18 1,-1-34 0,-70 87-1,18-70 1,-18 17-1,0 54 1,0 52 0,-53 71-1,0 52 1,53-87 0,18-18-1,52-35 1,18-18-1,18-36 1,-71 19-16,71-72 16,-35-16-1,-36 16 1,0-69 0,-35 87 15,0 53-16,0 36 1,-52 70 0,-1 36-1,35 17 1,18-53 0,0-17-1,71-54 1,-54-17-16,54 0 15,-1-35 1,18-36 0,1-34-1,-19-19 1,-17-35 15,-35 54-15,-18 52-1,-71 123 17,54-35-32,-36 54 15,53 140 1,0-106 0,53-34-1,70-36 1,1-36-1,-1-34 1,0-54 0,-17-35-1,-35 36 1</inkml:trace>
  <inkml:trace contextRef="#ctx0" brushRef="#br0" timeOffset="169942.87">18186 10883 0,'-18'0'0,"36"0"0,-54 0 0,19 0 0,-1 0 15,0 18 1,-17-18 0,18 0-16</inkml:trace>
  <inkml:trace contextRef="#ctx0" brushRef="#br0" timeOffset="172891.98">5433 12647 0,'-18'18'0,"36"-36"0,-36 53 16,0 89 0,18-107-1,0 1-15,53 0 16,53-18-1,53-53 1,-53-18 0,35-35-1,-35 18 1,-106 71-16,0-36 16,-36-18-1,-69 71 1,34 18-1,-35 52 1,53 89 0,53-53-1,36 35 1,52-70 0,18-36 15,17-35-16,-52-53 1,-54 35-16,54-52 16,-1-36-1,1 18 1,17 0 0,18 35-1,-18 53 1,-53 70-1,-35 18 1,0 1 0,-17 34-1,-18-70 1,17-35 0,0-18-1,18-89 16,36 19-15,-19 35-16,36-36 16,35-35-1,1 18 1,-89 70 0,0 36-1,-18 35 1,-17 35-1,17 18 1,18-18 0,53 0-1,35-70 1,0-18 0,36-35 15,-1-36-16,-17 1 1,-71-19 0,-35 19-1,-53 17 1,0 35 0,18 36-1,0 52 1,35-52-16,0 106 15,18-54 1,52 18 0,18-70-1,18-18 1,0-18 0,-71 1-1,71-54 1,-18-35-1,0 18 1,-35 18 0,-17 17-1,-1 53 1,-17 0 0,-18 35-1,0 18 1,17-18-1,-17-17 1,0-36 15,0-17-15,-17 17 0,17 1-16,-36-1 31,-17 18-16,0 0 1,1 88 0,16 18-1,36 17 1,0-34 0,71-19-1,-1-70 1,-52 0-16,106 0 15,-19-35 1,-16-36 0,-37-17-1,-34-18 1,-18 18 0,0 35 15,0 106 0,0 71-15,0-89-16,-18 53 15,18 35 1,53-105 0,0 0-1,35-36 1,-17-52-1,0-1 1,-1 0 0,-70-70-1,0 88 1,0 36 0,0 34 15,-17 36-16,-1 53 1,18-71-16,0 54 16,18-19-1,70-35 1,18-17 0,-18-18-1,35-53 1,1-70-1,-54 35 1,-34-54 0,-19 1-1,1 53 1,-18 53 0,-18 70 15,1 36-16,-19 52 1,19 18 0,17-35-1,0-18 1,105-35 0,-34-53-1,52-17 1,-17-54-1,0-17 1,-71 0 0,-35-1-1,0 72 1,-88 52 0,88 18 15,-17 18-16,17 17 1,17-18 0,54-34-1,-18-36 1,35 0 0,18-53-1,-36 0 1,-52 17-16,17 1 15</inkml:trace>
  <inkml:trace contextRef="#ctx0" brushRef="#br0" timeOffset="173192.05">9172 12418 0,'-35'17'0,"70"-34"0,-88 34 0,36-17 0,17 18 32,17-18-32,54 0 15,70 0 1,-106 0-16,53-18 16,36 1-1,-18-19 1,-71 19-1,-17 17 1,-18-18 0</inkml:trace>
  <inkml:trace contextRef="#ctx0" brushRef="#br0" timeOffset="175608.66">12453 12488 0,'18'0'31,"-1"0"-31,1-17 0,17-1 16,53-53 0,-52 54-16,34-54 15,-52 1 1,-18 34 0,-71 36 15,-17 0-16,0 18 1,17 35 0,71-18-1,0 18 1,53 18 0,0-18-1,0 17 1,-35-52-16,-18 52 15,-18 19 1,-52-36 0,-19-53-1,-16 0 1,-19-36 0,1-17-1,34-35 16,37 0-15,34 0 0,18 35-1,53 53 1,0 35 0,-36-17-16,72 88 15,16-18 1,-34-18-1,52 19 1,19-54 0,34-35-1,18-53 1,18 0 0,-71-18 15,-106 19-16,-35-1 1,-18 35-16,-70-35 16,-18 53-1,-35 35 1,53 18 0,0 35-1,70 18 1,18-35-1,53-54 1,53-17 0,-18-52-1,36-19 1,-1-17 15,-70 17-15,-53 54-1,0 70 17,0-36-32,0 71 15,-18 36 1,1 140 0,-19-17-1,1 36 1,0-54-1,-18 18 1,35-88 0,18-142-1,0-52 1,18-141 0,35 52-1,35-158 16,18-53-15,0 0 0,-89 246-16,36-122 15,0 34 1,-35 124 0,141 459 124,-142-424-140,1 1 16,0-1-16,-1 1 0,36-19 15,0-34 1,-35-1 0,-18 1-1,-18 70 17,-17 17-17,35 36 1,0 35-1,0-17 1,53 17 0,17-17-1,-35-71-15,54 0 16,52 0 0,-18-71 15,-35 18-16,-17-53 1,-71 36 0,0 52-16,0-52 15,-71 52 1,19 18 0,16 35-1,19 36 1,17 17-1,35 0 1,35-53 0,1-35-1,0-17 1,34-54 0,-52 18-1,-17-17 16,-36 35-15,0 17 0,-18 53-1,-17 36 1,17 17 0</inkml:trace>
  <inkml:trace contextRef="#ctx0" brushRef="#br0" timeOffset="176358.81">14817 12859 0,'17'-53'31,"1"35"-31,0 1 0,52-89 16,-17 53 0,0 35-1,-53 36 16,0 35-15,18 53 0,17-36-1,53-17 1,36-35 0,-36-18-1,18-53 1,-1-18-1,-87 36-15,17-53 16,18-53 0,-35 17-1,0 1 1,-18 70 0,-36 141 15,19-53-16,17 0-15,-36 71 16,1 0 0,35 35-1,0-53 1,0-70-16,35 17 16,-17-35-16,53 18 15,-1-36 1,18-35-1,0-35 1,-35 18 0,0-1-1,-17 71 1,-36 53 0,0 18-1,-18-1 16,18-35-15,35-17 0,71-18-1,0-35 1,-18-53 0,-70 70-16</inkml:trace>
  <inkml:trace contextRef="#ctx0" brushRef="#br0" timeOffset="176546.19">16334 12330 0,'-18'0'0,"36"0"0,-54 0 0,1-18 16,17 18 0,1 0-1</inkml:trace>
  <inkml:trace contextRef="#ctx0" brushRef="#br0" timeOffset="176743">15381 12435 0,'-18'0'0,"36"0"0,-53 0 0,35 18 16,17-18 0,54 0-1,-36 0-15,106 0 16,-52-18 0,-19 1-1</inkml:trace>
  <inkml:trace contextRef="#ctx0" brushRef="#br0" timeOffset="178757.52">17304 12488 0,'-71'-53'32,"54"53"-32,-19 0 15,1 0-15,-53 36 16,-18 17-1,53 17 1,18 18 0,17-17-1,18-53-15,18 17 16,52-18 0,-17-34-1,18-36 16,-18 0-15,-36 35-16,19-35 16,-19 36-16,1-71 15,-18 35 1,0 88 15,0 18-15,0-18-16,0 36 15,18 35 1,52-36 0,36-35-1,-18-35 1,53-35 0,-17-53-1,-36 0 16,-35-36-15,-36 18 0,-17-17-1,0 88 1,-52 52 0,-1 71-1,17 18 1,36-17-1,0 34 1,0-52 0,0-54-16,53 18 15,35-17 1,-35-18 0,36-70-1,-1-1 16,-18-17-15,-17-36 0,-17-17-1,-36 53 1,0 70 0,-53 54-1,-18 69 1,53-87-16,1 88 15,-1-71-15,18 71 16,0 0 0,0-36-1,71-17 1,17-53 0,0 0-1,53-70 16,-53-18-15,-35 17 0,-17 36-1,-36 52 17,-18 1-32,0 53 15,1-54-15,17 36 16,0 0-1,35-18 1,18-35 0,35-17-1,-53-1-15,36-35 16,-1-17 0,1-19 15,-53 37-31,-1 34 31,-17 36 0,0-1-31,-35 36 16,17 88 0,18 0-1,-17 53 1,17-141-16,0 106 15,0-106-15,-18 123 16,0 71 0,1-35-1,-36-71 1,-35 0 0,17-70-1,53-71 1,-34 0-1,34-53 1,-17-71 0,35-34-1,35-125 1,71-34 0,-71 229-16,71-124 15,17-17 1,-17 105-1,53 54 1,-141 52 0,-1 0-1,1 1 1,-1 17 0,36 0-1,-35 0 1</inkml:trace>
  <inkml:trace contextRef="#ctx0" brushRef="#br0" timeOffset="178925.25">19826 12753 0,'0'18'31,"-18"-18"-31,1-18 0,-1 18 0,1 18 15,-19-1 1,36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1T02:21:27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2240 0,'0'18'0,"-17"-18"15</inkml:trace>
  <inkml:trace contextRef="#ctx0" brushRef="#br0" timeOffset="987.07">6315 617 0,'0'-17'16,"0"34"-16,0-52 0,0 17 0,35-105 31,-35 105-31,0-17 16,0 53 31,0 52-32,0 71 1,-18 0 0,1 106-1,-1-176 1,0 52-16,18-70 15,-35 159-15,18-89 32,17 1-17,0-89 1,0-52 15,0-1-31,0 0 0,0-35 16,0-70-1,0 52-15</inkml:trace>
  <inkml:trace contextRef="#ctx0" brushRef="#br0" timeOffset="1424.43">6121 635 0,'0'0'0,"-18"-18"0,0 1 0,1-1 16,17 0 0,0-52-1,17-1 1,1 54-16,35-36 16,88-18-1,71-17 1,-18 88-1,35 71 1,-176-36-16,35 53 16,-88 71-1,-141 35 1,-18-53 0,89-106-16,-54 71 15,18-35 1,89-71-1,-36 35 1,88-35 31,0-18-31</inkml:trace>
  <inkml:trace contextRef="#ctx0" brushRef="#br0" timeOffset="2187.31">7161 1535 0,'0'-18'31,"0"0"-15,0 1-16,18-1 16,0-17-1,-18-36 1,-18-17-1,-35 35 1,35 53-16,-70-35 16,0 35-1,-53 53 1,0 35 0,70 0-1,36 0 1,35 0 15,18-17-15,70-71-1,-18 0 1,-34 0-16,52-53 16,18 0-1,17-70 1,-88 35-1,1 35 1,-36 35 0,0 53 15,0-17-31,0 35 16,-18 35-1,18-17 1,0-1 15,0-52-31,18 17 16,-1-35-16,19 0 15,-19 0-15,36 0 16,18-18 0,-18-35-16</inkml:trace>
  <inkml:trace contextRef="#ctx0" brushRef="#br0" timeOffset="2705.24">7479 1446 0,'0'0'0,"-18"0"16,1-17-16,-1-19 15,18 1 1,18-35 15,35 52-15,35-17-1,-18 35 1,18 17 0,1 54-1,52 17 1,-106-17-1,-123 17 1,35-35 0,18-18-1,-1-17 1,19-36 0,-1-53-1,18 1 1,18-1-1,70 18 17,-18 1-17,19 34 1,-72 0 0,54 1-1,-1 17-15</inkml:trace>
  <inkml:trace contextRef="#ctx0" brushRef="#br0" timeOffset="3502.88">8696 1464 0,'18'0'31,"-1"-18"-15,1 18-16,17-35 16,18 0-1,-53 17-15,18-52 16,-18 17-1,-53-18 1,0 54 0,-71 17-1,19 35 1,16 35 0,19 19-1,35-19 1,35 36-1,0-36 17,17-17-17,36-17 1,18-36 0,-1-36-1,54-34 1,-36-1-1,18-52 1,-89 88-16,36-18 16,-35 17-16,17-52 15,-35 53 1,-17 35 0,-36 18-1,-18 70 1,18 18 15,36-1-15,17-16-1,17-54 1,54 0 0,17-35-1,0 0 1,53-53-1,-53-35 1,-35 35 0</inkml:trace>
  <inkml:trace contextRef="#ctx0" brushRef="#br0" timeOffset="3836.44">9596 776 0,'17'-35'0,"-34"70"0,34-88 0,-17 36 0,-53 17 15,18 0 17,17 35-17,-17 71 1,-18 70 0,18-17-1,35-53 1,-18 17-1,18-35 1,0-52 0,18-1-1,17-35 1,36 0 0,17-88-1,-18 52 1</inkml:trace>
  <inkml:trace contextRef="#ctx0" brushRef="#br0" timeOffset="4136.18">10089 794 0,'0'0'0,"0"-18"0,0 0 16,0-17 0,-35 35-1,-35 71 1,-1 87-1,18 19 1,0-36 0,53-35-1,-17 0 1,17-36 0,0-35-1,17-35 1,54 0-1,-1-35 1,-17 0 0</inkml:trace>
  <inkml:trace contextRef="#ctx0" brushRef="#br0" timeOffset="4885.6">10231 1393 0,'0'0'0,"35"0"16,-18 0-1,1 0-15,53-17 16,-18-18 0,-36-18-1,1 17 1,-18 1-1,-18 35 1,-35-18 0,-35 18-1,53 18 1,-36 53 0,54-1-1,-1-52-15,0 52 16,18 1-1,36-36 1,34-17 0,1-18-1,35 0 1,52-53 0,-87-18-1,35-70 1,-53 0 15,35-88-15,-71 88-1,-17 35 1,0 71 0,-17 35-1,-36 123 1,0 18-1,-35 89 1,70-72 0,18-122-16,18 52 15,35-18 1,0-52 0,52 0-1,37-36 1,-54-17-1,-71 35 1,72-71 0,-54 18-16</inkml:trace>
  <inkml:trace contextRef="#ctx0" brushRef="#br0" timeOffset="9218.45">12594 970 0,'0'0'16,"-17"0"-16,-36 0 16,17 35 15,36-17-31,36-18 31,-1 0-31,0 0 16,53-53-1,71-17 1,17-19 0,-87 36-1,-36-35 1,-53 71-16,-53-36 15,-88 17 1,-36 72 0,18 17-1,18 70 1,71 1 0,34 34-1,36-122-15,0 34 16,89 18-1,-19-70 17,36 0-17,-71-18-15,36 0 16,-53 0 0,-18-53-1,-18 35 1,-53 0-1,1 18 1,-18 53 0,17 36-1,18 16 1,35-16 0,18-19-1,36-35 1,52-35-1,0 0 17,18-53-17,17-35 1,-17 18 0,53-18-1,-35 35 1,-89 35-16,53 18 15,-70 0-15,17 0 16,-35 53 0,-18 17-1,-35-17 1,18 18 0,0-18-1,17-36 1,18 1 15,88-88 0,-70 52-31,0 0 0,-1 1 16,19-19-16,52-52 16,-35 0-1,-18 17 1,0 54-1,-105 52 17,70-17-32,-36 52 15,19-17 1,-19 18 0,54 17-1,17-35 1,54 0-1,-54-53 1,18 0-16,-18 0 16,89 0-1,34-71 1,-70 18 0,18-53-1,-70 18 1,-36 0-1,-106 70 1,53 36 0,0 35-1,0 35 1,35 0 0,18-70-16,-17 35 15,17-35-15,53 17 16,70 0-1,-17-35 17,53-35-17,-53-18 1,-18-18 0,-71 54-16,36-54 15,-17-17 1,-1 35-1,-18 53 1,1 35 0,-18-17-1,18 17 1,-18-17 0,0-36 30,0 1-30,0-1-16,-18 0 31,0 18-15,-17 18 0,-18 53-1,18-19 1,17-34-16,1 53 15,17-54-15,0 54 16,17-1 0,72-17-1,-1-35 1,35-18 0,54-53-1,-89-18 1,0-17-1,-17 0 17,-36 0-17,-18 53 1,-17 52 0,-35 1-1,-35 52 1,34 1-1,19 0 1,17-1 0,53 1-1,17-71 1,36 0 0,17-18-1,1-53 1,-71 1-1,17-54 1,-70 107 0,36-71-1,-19 70 1,-17 0 0,-35 89 15,35-53-31,-18 52 15,18 18 1,0-17 0,18-36-1,53-35 1,-18 0 0,35-18-1,-18-52 1,18-54-1,1-70 1,17 0 15,-89-17-15,-17 52 0,53 106-1,-71 35 1,-70 71-1,53 53 1,17 106 0,18-53-1,0-106-15,0 123 16,0-88 0,18 0-1,53-17 1,-19-54-1,37-17 17,16-35-17,1-35 1,0-36 0,-53 18-1,-18 17 1,-35 89 15,-17-1-15,-19 54-1,36 17 1,0-35 0,0 0-1,18-53-15,17 35 16,36-35-1,-1 0 1,-17 0 15,18-53-15,-18-17 0,17-36-1,-34 35 1,-19 36-1,-34 35 17,17 71-17,0-54-15,-18 36 16,0 0 0,1-18-1,17 1 1,53-19 15,0-34 0,-18-19-15,-18-34 0,1-18-1,-18 17 1,-18 53-16,1-17 15,-54 18 1,71 34 0,0 1-1,18-18 1,70 17 0,-70-17-16,88 0 15,70-17 1,-70 17-1,-71 17 1,-17 19 15,-18-1-15,-36 36 0,19-54-16,-1 36 15,-17-18 1,17 1-1,1-1 1,-1-35 15,18-18 1,53-35-17,-18 0 1,36-52-1,-36 87-15,0-35 32,1 35-32,69-52 15,-34 52 1,0 36 0,-54 52-1,-17 19 1,0-72-16,-17 54 15,17-54-15,-18 54 16,0-18 0,18-18-1,36-17 1,16-18 0,19 0-1,0-18 1,-19-17-1,1-36 17,0 1-17,-35 35 1,-18 17 0,0-17-1,-35-1 1,35 19-16</inkml:trace>
  <inkml:trace contextRef="#ctx0" brushRef="#br0" timeOffset="9567.01">17886 741 0,'0'0'0,"-18"-18"31,1 18-15,-1 0 46,0 0-46,1 0 15,-1 18-31</inkml:trace>
  <inkml:trace contextRef="#ctx0" brushRef="#br0" timeOffset="11718.39">16157 900 0,'-17'0'0,"34"0"31,1 0-15,-1 0-16,19 0 0,158 0 15,-53 0 17,-18 0-17,-70 0 1,-70 0 31,-1 0-47,-35 0 0</inkml:trace>
  <inkml:trace contextRef="#ctx0" brushRef="#br0" timeOffset="12743.69">7108 1940 0,'0'0'16,"-35"18"-16,18-18 0,-1 0 0,-53 18 15,54-18-15,-1 0 16,0 0-16,18 17 16,36-17 30,-19 0-46,107 18 16,70-18 15,-124 0-31,160 0 16,158 0 0,70 0-1,-34 0 1,211 0-1,88 0 1,-529 0-16,406 17 16,264 1-1,36-18 1,-230 35 0,212-17-1,0-18 1,-53 35-1,-124-35 17,-246 0-17,17 0 1,-176 0 0,-194 0-1,-89 0-15,36 0 16,-70 18 15</inkml:trace>
  <inkml:trace contextRef="#ctx0" brushRef="#br0" timeOffset="107333.33">14552 14482 0</inkml:trace>
  <inkml:trace contextRef="#ctx0" brushRef="#br0" timeOffset="109306.34">1147 3157 0,'0'0'0,"0"-17"0,0-1 0,-18-35 32,18 36-32,-18-1 15,18 0-15,0 1 16,0 34 15,0 54-15,0-18-16,18 88 15,0 53 1,-18-141 0</inkml:trace>
  <inkml:trace contextRef="#ctx0" brushRef="#br0" timeOffset="109405.65">1111 4039 0,'0'-17'32,"0"-19"-17,0 19-15,0-54 16</inkml:trace>
  <inkml:trace contextRef="#ctx0" brushRef="#br0" timeOffset="110005.39">1605 2699 0,'18'0'0,"-1"0"16,36 70 0,-35-52-16,-18 52 15,18-34-15,-18 123 16,-71-1-1,-17 1 1,-36 0 0,71-89-1,1-52 1,16-18 0,1-35 15,17-18-16,18 17 1,0 1 15,18 35-15,0 0 0,-1 35-1,36-17 1,0 17-1,18-17 1,-54 0-16,1-1 0</inkml:trace>
  <inkml:trace contextRef="#ctx0" brushRef="#br0" timeOffset="110605.75">1094 2946 0,'-18'-18'31,"18"36"-15,0-1-16,0 36 16,35 71-1,-17 123 1,-18-71-1,0-123-15,0 88 16,-53-17 0,53-36-1,0-53 1,0-88 15,-18-17 0,18 34-31,0-17 0</inkml:trace>
  <inkml:trace contextRef="#ctx0" brushRef="#br0" timeOffset="110972.38">1552 2681 0,'18'0'0,"52"35"31,-52-17-31,35 88 16,-53-18 0,0 36-1,-71-19 1,-17-16-1</inkml:trace>
  <inkml:trace contextRef="#ctx0" brushRef="#br0" timeOffset="111439.23">1252 3510 0,'-70'18'31,"35"-18"-15,17 17 0,0-17-1,1 0 1,17-17 15,0-19-15,35 19-1,-17 17-15,-1-18 16,18 18 0,-17 0-1,0 0 1,17 0-1,-35 35 1,53 1 0,35 52-1,-70-70-15,35 35 16,-36-36 0,107 71-1,-36-17 1,18-18-1,-53 0 1,-18 0 0,0-18-1,-17-35 1,-18-35 0,0 17-16</inkml:trace>
  <inkml:trace contextRef="#ctx0" brushRef="#br0" timeOffset="112006.32">1129 2981 0,'0'-18'0,"0"1"16,18 17-1,-18-18 1,35 0 0,-35 1-16,35-19 15,18 1 1,18 0 0,-1 17-1,36 1 1,-18 17-1,-17 0 1,-36 0 0</inkml:trace>
  <inkml:trace contextRef="#ctx0" brushRef="#br0" timeOffset="115341.21">2311 3581 0,'0'-18'0,"0"0"15,0 1 1,0-1 0,-18 18 15,18 18-16,0 17 1,0 53 0,0-17-1,0-36-15,0 36 16,0 34 0,0-69-1,35 17 1,18-53-1,0-18 1,-35 0-16,70-52 16,-17-1-1,-1-52 1,-17 35 0,0-1 15,-53 72-31,0-1 15,0 53 17,0 54-17,-18-19 1,18 54 0,0-54-1,0-52-15,18 35 16,52 0-1,-17-53 1,36 0 0,-36-53-1,35-18 1,-18-17 0,-34-35-1,-36 87 1</inkml:trace>
  <inkml:trace contextRef="#ctx0" brushRef="#br0" timeOffset="116004.33">3792 3581 0,'0'0'15,"-70"0"-15,-1 0 0,-52 17 32,123 36-17,0-35-15,0 0 0,0 17 16,0 35 0,53 1-1,17-1 1,-17-34-1,35-36 1,1 0 0,-19-18-1,1-52 1,-54 52-16,19-35 16,-19 18-1,18-71 1,-17 35-1,-18-17 1,0 106 15,0-1-15,-18 1-16,18 0 16,0-1-1,0 1 1,-17 0-1,-18-18 1</inkml:trace>
  <inkml:trace contextRef="#ctx0" brushRef="#br0" timeOffset="117572.63">3228 3704 0,'0'18'63,"0"-1"-48,0 1-15,0 35 16,0-35-16,0 52 16,-18 18-1,1-35 1,17-35-1,0-36 17,0-17-17,0 17-15,0-35 16,53-52 0,-36 69-1,54-52 16,-36 71-31,-35 34 16,35-17-16,53-17 16,-35 34-1,-17 54 1,-19-1 0,19 18-1,-1 1 1,18-19-1,-18-70 1,36 0 0,-1-17-1,18-36 1,-17-18 0,-53 53-16,17-87 31,-35 34-16,0-17 1,0 53 0,-18 35 15,18 53-15,0-1-1,-17 19 1,-1 17-1,18-35 1,-18 18 0,18-54-1,0-34 17,0-54-17,0 18 1,18 18-1,17-71 1,18 36 0,0 17-1,-18 35 1,1 36 0,-1 35-1,-17-36-15,-18 71 16,35-17-1,0-1 1,18-17 0,18-17-1,-1-36 1,-35 0-16,54-36 16,-19-17-1,1-17 16,-18-18-15,-18-18 0,-17 35-1,-18 107 17,0-19-32,0 54 15,-18 35 1,18-53-1,35-1 1,18-34 0,0-18-1,0-18 1,0-34 0,-18-19-1</inkml:trace>
  <inkml:trace contextRef="#ctx0" brushRef="#br0" timeOffset="117754.85">4939 3193 0,'-18'0'0,"36"0"0,-71 0 16,35 0-16,1 17 0,-19 36 15,36 35 1,0-52 0</inkml:trace>
  <inkml:trace contextRef="#ctx0" brushRef="#br0" timeOffset="117905.77">4957 3492 0,'35'0'16,"-18"0"0,-69 0-16,122 0 0,-17-35 0,0-35 31,-18-1-16,-35-35 1,35 36 0,-105 34-1,35 19-15</inkml:trace>
  <inkml:trace contextRef="#ctx0" brushRef="#br0" timeOffset="118022.41">4851 3351 0,'0'53'16,"35"0"-1,36 18 1,-19-54 0,-34-17-16</inkml:trace>
  <inkml:trace contextRef="#ctx0" brushRef="#br0" timeOffset="118133.42">5486 3704 0,'0'0'0</inkml:trace>
  <inkml:trace contextRef="#ctx0" brushRef="#br0" timeOffset="118222.15">5486 3704 0,'0'18'16,"0"-1"0,-18 19-1,18-19-15,0 19 16,-35-36-16</inkml:trace>
  <inkml:trace contextRef="#ctx0" brushRef="#br0" timeOffset="118488.49">5450 3739 0,'0'0'0,"0"-17"0,36 17 15,-1-35-15,-17 17 16,52-17 0,-17 35-1,-35 17 1,-1 1-16,1 35 16,53 17-1,-19 1 1,19-36-1</inkml:trace>
  <inkml:trace contextRef="#ctx0" brushRef="#br0" timeOffset="118641.44">6703 3739 0,'0'-17'15,"0"-1"-15,0 1 0,-18-1 16,0 0-16,-34-17 16,-19 0-1</inkml:trace>
  <inkml:trace contextRef="#ctx0" brushRef="#br0" timeOffset="119543.87">6315 3651 0,'0'18'16,"0"-36"-16,-36 54 0,19-19 0,-18 36 15,-1 53 1,36-53-1,0-18 1,53-17 0,35-18-1,1-36 1,-19 1 0,-52 18-16,17-36 31,-17 0-16,-18 17 1,0 1 0,0 18-1,0-1 1,0 36 109,0-1-125,0 1 16,0-1-16,0 1 0,17 53 15,-17-36 1,0 18-1,0 141 1,18 18 0,17-36-1,36 71 1,-18 53 0,0-89-1,17 72 1,-70-213-16,35 177 15,-17-53 1,-18-88 0,-35-71-1,-18 1 1,-53-160 0,18-17-1,17-106 16,-35-18-15,18-70 0,71 88-1,17-53 1,35 230-16,53-195 16,0 89-1,36 35 1,-36 53-1,0 35 1,-70 35 0,-71 18 15,35 0-15</inkml:trace>
  <inkml:trace contextRef="#ctx0" brushRef="#br0" timeOffset="121171.01">9102 3404 0,'0'18'16,"17"-18"15,1 0-31,0 0 16,52 0-16,-52-18 15,-18-17 1,17-53 0,1 35-1,88-18 1,-159 18 0,18 36-1,-1 17 1,19 0-16,-19 0 15,1 0-15,-53 70 16,-18 19 0,36-19-1,34 18 1,19-35 0,17-35-16,17 35 15,36-36 16,0 36-15,35-17 0,-35-1-1,18 35 1,-54 1 0,-17 0-1,-35-1 1,-35-17-1,-1-35 1,-35-18 0,0 0-1,89 0-15,-89-53 16,35-18 0,36 18-1,0 0 1,35 18 15,0 35-15,17 0-16,107-18 15,-18 18 1,-18 0-16</inkml:trace>
  <inkml:trace contextRef="#ctx0" brushRef="#br0" timeOffset="121370.9">9878 3845 0,'0'0'15,"17"0"-15,1 0 0,0-17 0,-1-1 16,19-17-1,-19-18 1,-17 18-16</inkml:trace>
  <inkml:trace contextRef="#ctx0" brushRef="#br0" timeOffset="121670.83">9948 3492 0,'-70'-35'16,"52"35"-16,-35 0 16,194 35-16,-317-70 0,52 70 15,19 36 1,16 35-1,72 0 1,-1 0 0,36-36-1,17-52 1,53-18 0,36-18-1,-36-17 16,18-36-15,0-17 0,-89 18-1,-17-1 1,0 53-16</inkml:trace>
  <inkml:trace contextRef="#ctx0" brushRef="#br0" timeOffset="121804.11">9966 3581 0,'0'53'31,"0"0"-16,0-36-15,18 71 16,17-35 0,-88-317-16,159 564 15,-71-283-15,18-17 16,-35 0 0</inkml:trace>
  <inkml:trace contextRef="#ctx0" brushRef="#br0" timeOffset="122039.76">10477 3775 0,'36'-71'31,"-19"1"-15,-17 52-16,0-53 15,0 36 1,-17 53 0,-1 52-1,0 19 1,1-19-1,17 18 1,-18-35 0,18-35-1,-17-1 1</inkml:trace>
  <inkml:trace contextRef="#ctx0" brushRef="#br0" timeOffset="122304.58">10477 3845 0,'0'-35'16,"18"-18"15,0 35-31,52-87 16,-34 16-1,69 72 1,-69 17 0,-1 70-1,-17 1 1,-18 17-1,17-70-15,-34 17 16,70 18 0,-18-35-1,-18-18 1,-17-18 0</inkml:trace>
  <inkml:trace contextRef="#ctx0" brushRef="#br0" timeOffset="122437.5">11112 3757 0,'18'-35'15,"35"-18"1,18-53 0,-1 53-1,-17 53 1,-35 0 0,-18 53-1</inkml:trace>
  <inkml:trace contextRef="#ctx0" brushRef="#br0" timeOffset="122854.16">11430 3739 0,'0'36'15,"0"-72"-15,0 125 16,18-54 0,-1-17-16,19-18 15,-19 0-15,54 0 16,17 0 0,0-18-1,18-53 1,-71-17 15,1-18-15,-19 53-1,-87 0 1,70 36 0,-53 70-1,17 53 1,36 17-1,0-105-15,0 88 16,106-36 0,-53-52-1,106-18 1,-18-36 0,-35-34-1,-106 105 1,35-105-1,-35 17-15</inkml:trace>
  <inkml:trace contextRef="#ctx0" brushRef="#br0" timeOffset="123403.84">11007 3739 0,'0'0'0,"-36"18"16,19 0-16,-19-1 0,-87 54 31,105-71-31,18 53 16,-17-53-1</inkml:trace>
  <inkml:trace contextRef="#ctx0" brushRef="#br0" timeOffset="125238.78">13229 3246 0,'0'17'47,"0"1"-47,0-1 0,0 19 16,0 17-1,0-18 1,0-17-1,35-1 1,36 1 0,0-18-1,17-35 1,-35-1 0,17-34-1,-35-1 1,-35 18-1,0-17 1,0 34 0,-17 36-1,-1 0 1,-17 71 0,17 17-1,18-53 1,-17 124-1,-1-53 1,18 18 0,-18-1-1,1-52 1,-1-54-16,0 18 16,1 1-1,-18-19 1,-18-17-1,0-53 1,0 1 0,18-19-1,35 53-15,-18-17 16,0 35 0,36 0 30,0 35-30,-1-35-16,18 36 16,18 17-1,0-18 1,35-35 0,1 0-1,16 0 1,19-35-1,17-1 1</inkml:trace>
  <inkml:trace contextRef="#ctx0" brushRef="#br0" timeOffset="125604.39">14093 3704 0,'0'-35'15,"0"70"-15,0-141 16,0 89-16,-17-19 16,-18 19-1,17 17-15,-35 0 16,18 35 15,-18 53-15,35-35-1,18 35 1,0-35 0,0-35-16,0 35 15,71-36 1,-18-17-1,52 0 1,-34-35 0,-36 35-16,36-53 15,70-53 1,-70 18 0,-19 0-1,-52 35 1,0 35-1</inkml:trace>
  <inkml:trace contextRef="#ctx0" brushRef="#br0" timeOffset="126673.11">14499 3475 0,'0'17'16,"-17"1"-16,-1 0 15,0-1-15,18 54 16,0 0 0,18-1-1,17-352-15,-35 599 16,0-299-16,18 17 15,-1-17 1,-34-18 31,-1 0-47,1 0 0,-19 0 16,19-18-1,-1 18 1,0 0-1,18 53 17,0-35-17,71-18 1,-53 0-16,17 0 16,53 0-1,0 0 1,-17-18-1,17-35 1,0-17 0,-53-36-1,1-18 1,-36 1 0,0-36-1,17 106 1,-52 71 31,35 52-32,-18-34-15,18 105 16,0-35 0,0 0-1,0-1 1,18-52-1,53 0 1,17-35 0,-18-18-1,54-18 1,-18-17 0,-89 17-16,107-35 15,-107 36 1,36-71-1,-35 17 1,0 0 0,-36 71-1,-35 0 1,0 71 0,35-53-16,18 17 15,-17 18 1,34 17-1,19-52 1,-1 0 0,0-1-1,-35 19 1,-35-19 15,17-17-15,-17 0-16,-53 0 31,53 0-15,-1 0-1,19-17 1,-1-54 0</inkml:trace>
  <inkml:trace contextRef="#ctx0" brushRef="#br0" timeOffset="126870.24">14905 3351 0,'-18'0'0,"36"0"0,-18 0 16,53 0-1,-36 0 1,19-17-16</inkml:trace>
  <inkml:trace contextRef="#ctx0" brushRef="#br0" timeOffset="126970.75">15610 3246 0,'0'17'47,"-17"-17"-47,-19 0 15</inkml:trace>
  <inkml:trace contextRef="#ctx0" brushRef="#br0" timeOffset="127654.95">13917 3757 0,'0'18'16,"-35"-18"0,17 17-1,53-17-15,54-17 16,-36 17-1,-36-18 1,18 18 0,-17-35 15,0 35-31</inkml:trace>
  <inkml:trace contextRef="#ctx0" brushRef="#br0" timeOffset="129037.08">16775 3422 0,'0'18'0,"0"-1"0,0 124 31,0-105-31,0 105 15,0-71 1,52 18 0,19-35-1,-53-53-15,-18-17 16</inkml:trace>
  <inkml:trace contextRef="#ctx0" brushRef="#br0" timeOffset="129736.55">17462 3722 0,'18'-18'15,"17"-17"1,-17 17-16,35-88 16,-53-52-1,-35 17 1,-71 35 0,-18 53-1,-34 35 1,34 18-1,1 53 1,105-18-16,-35 71 16,18 53-1,0-106 1,176 370 31,-124-423-32,1 0 1,17 0-16,53 0 16,54-35-1,16-36 1,-17 18 0,-105 36-16,70-36 15,-89 35-15,54-35 16,-18 18-1,-36 17 1,-17 54 15,0 17-15,0-36-16,-17 54 16,-19-18-1,19 17 1,-1-34 15,18-19-15,0-34 15,0-19-15,0-34-1,53 17 1,-35 35-16,87-70 15</inkml:trace>
  <inkml:trace contextRef="#ctx0" brushRef="#br0" timeOffset="129972.39">18097 3669 0,'0'106'31,"0"-89"-31,0 36 16,18-35-1,70 0 1,-17-18 0,52 0-1,-52-36 1,-36 19-16,36-19 16,-1-17-1,-70-35 1,-17 18-1</inkml:trace>
  <inkml:trace contextRef="#ctx0" brushRef="#br0" timeOffset="130520.07">17462 3704 0,'0'18'15,"-17"35"17,-1-36-32,-35 1 15,18 0-15,-106 17 16,-18-17-1,71-1 1,35-17 0,53-17-1</inkml:trace>
  <inkml:trace contextRef="#ctx0" brushRef="#br0" timeOffset="131070.49">17939 3634 0,'17'0'16,"1"0"0,0 0-16,-18 17 15,17-17-15,1 18 16,-18 0 0</inkml:trace>
  <inkml:trace contextRef="#ctx0" brushRef="#br0" timeOffset="132470.28">1623 5362 0,'0'0'0,"0"-17"0,0-1 16,0-35-1,0 35 1,0 36 31,0 0-32,0 17-15,0 71 16,0 0 0,-36 17-1,19-52 1,17-1-1,-18-70 1,18 18 0,-17-36-1,17-35 1,0-17 0,17 34-16,-17-34 15,35-18 1,-17 70-1,35-53 1,18 19 0,-1 52-1,36 52 1,-71 37 0,-17-1-1,-18 18 1</inkml:trace>
  <inkml:trace contextRef="#ctx0" brushRef="#br0" timeOffset="132622.62">1940 5803 0,'0'0'16,"-17"0"15,52-17-31,-53-19 16,18 19-16,0-72 16,0-16-1,36-1 1,69 18-1,-52 52 1</inkml:trace>
  <inkml:trace contextRef="#ctx0" brushRef="#br0" timeOffset="132904.21">2293 5433 0,'0'53'32,"0"53"-17,18-18 1,35 18-1,0-71 1,-18-35-16,53 0 16,0-18-1,36-52 1,-36-1 0,-18-35-1,-52 0 1,-18 53-1,0 36 1,0-18 0,-18 35-1</inkml:trace>
  <inkml:trace contextRef="#ctx0" brushRef="#br0" timeOffset="133036.69">2875 5468 0,'0'18'16,"0"35"-1,18 35 1,-36-247-16,36 371 15,-18-195-15,17 1 0,1 0 16,35-18 0,-18 0-1,1-36 1</inkml:trace>
  <inkml:trace contextRef="#ctx0" brushRef="#br0" timeOffset="133104.22">3298 5292 0</inkml:trace>
  <inkml:trace contextRef="#ctx0" brushRef="#br0" timeOffset="133769.46">3298 5768 0,'89'0'31,"-72"0"-31,1 0 0,52-35 16,54-36 0,-36 1-1,0-36 1,-35 0-1,-35 71 1,17-89 0,-35 54-1,0 52 1,-17 71 15,-19 17-15,36-52-16,0 53 15,-17 34 1,17-69 0,0-1-1,0 18 1,0 53 0,0-53-1,0-36-15,17 19 16,54-19-1,-18-17 17,17-35-17,18-36 1,-70 54-16,35-54 16,18-52-1,-54 34 1,1-34-1,-18 35 1,0 35 0</inkml:trace>
  <inkml:trace contextRef="#ctx0" brushRef="#br0" timeOffset="133987.24">4392 5786 0,'18'0'15,"-1"-18"-15,54-17 16,-53 35-16,34-71 15,1 18 1</inkml:trace>
  <inkml:trace contextRef="#ctx0" brushRef="#br0" timeOffset="134037.24">4798 5380 0</inkml:trace>
  <inkml:trace contextRef="#ctx0" brushRef="#br0" timeOffset="134219.56">4762 8079 0,'0'35'15,"0"53"1,-17-547-1,17-846 1,0 864 15,17 247-15,1 177-16,53-19 16,-36 1-1,36 0 1,-71 17-16</inkml:trace>
  <inkml:trace contextRef="#ctx0" brushRef="#br0" timeOffset="134271.29">5045 6914 0,'0'-247'0,"0"-352"16,0 1639-16,0-2221 0,0 898 15</inkml:trace>
  <inkml:trace contextRef="#ctx0" brushRef="#br0" timeOffset="135104.63">4868 4939 0,'0'18'31,"0"-1"-31,-17-17 0,17 18 0,-18 52 16,18-52-1,0 35-15,0 0 16,0-36 0,18-17-1,17 0 1,18 0 0,17-52-1,-52-1 1,-18 35-16,0-53 15,0 1 1,-18 35 0,-34 17-1,16 18 1,19 35 0,-1 18-1,-17-35 1,-1 35-1</inkml:trace>
  <inkml:trace contextRef="#ctx0" brushRef="#br0" timeOffset="135469.24">3881 5397 0,'0'18'16,"17"-18"15,1 0-31,35 0 16,17-18 0,18-17-1,1 0 1,-72 35-16,36 0 0</inkml:trace>
  <inkml:trace contextRef="#ctx0" brushRef="#br0" timeOffset="136169.43">4621 5468 0,'0'0'16,"18"0"-16,0 0 0,-1 0 16,-17 18-1,0 35 1,-17 35 0,17 18-1,0-89-15,35 36 16,35-35 15,19-18-31,34-53 31,-35 0-15,-70 35-16,35-35 0</inkml:trace>
  <inkml:trace contextRef="#ctx0" brushRef="#br0" timeOffset="136669.31">5098 6720 0,'0'71'32,"0"-53"-32,0-1 0,0 19 15,0-19-15,-18-17 16,18-17-1,0-1 1,0-88 15,0 18-15,0-53-16</inkml:trace>
  <inkml:trace contextRef="#ctx0" brushRef="#br0" timeOffset="137269.47">5045 6756 0,'0'-36'31,"0"1"-15,0 17-16,0 1 0,0-18 16,0-54-1</inkml:trace>
  <inkml:trace contextRef="#ctx0" brushRef="#br0" timeOffset="140302.67">5556 5415 0,'18'18'15,"52"35"1,-70-36-16,18 1 15,-18 53 1,-35 17 0,-71 18-1,18-54 1,-36-16 0,107-19-16,-54-17 15,36 0 1,0 0-1,17 0 1,18-17 0,0-19-1,35 1 1,-35 18-16,18-1 16</inkml:trace>
  <inkml:trace contextRef="#ctx0" brushRef="#br0" timeOffset="140836.76">5574 5433 0,'0'0'16,"-53"-18"0,35 18-1,-17-18 1,17 18-16,-17 0 16,0 0-16,-18 36 15,0 17 1,-35 35-1,70 0 1,1 18 0,17-88-16,0 52 15,17-17 1,18-35 0,-17-18-1,17-18 1</inkml:trace>
  <inkml:trace contextRef="#ctx0" brushRef="#br0" timeOffset="141236.07">5980 5098 0,'0'0'16,"17"-18"-16,1 18 15,-18 18 17,0 35-32,0 52 15,0-87-15,0 70 16,-18 18-1,-17 35 17,17-53-17,18 1 1,0-72 0,0 1-16,0-36 46,0 1-46,36-19 16</inkml:trace>
  <inkml:trace contextRef="#ctx0" brushRef="#br0" timeOffset="141701.89">6138 5592 0,'0'0'0,"0"17"0,18-17 0,0 18 16,-1-18 0,1 0-1,17 0 1,18-71 0,0 36-1,-35-18 1,17 18-1,-35-18 1,-35 35 0,-18 18-1,-18 35 1,36 18 0,35 71-1,0-18 1,0-36-1,18-17 1,17-35 15,53-18-15,0-18 0,-70 18-16,70-35 15,-53 17-15,53-35 16</inkml:trace>
  <inkml:trace contextRef="#ctx0" brushRef="#br0" timeOffset="142153.13">8061 5098 0,'0'0'0,"18"-18"16,-1-88-1,-17 89-15,0-1 16,0 0-1,-17 89 1,17 17 15,-18 35-15</inkml:trace>
  <inkml:trace contextRef="#ctx0" brushRef="#br0" timeOffset="142203.73">8061 5733 0</inkml:trace>
  <inkml:trace contextRef="#ctx0" brushRef="#br0" timeOffset="142635.34">8061 5768 0,'0'-18'15,"0"-35"1,0 18 0,0 17-16,0-87 15,0 34 1,0 0-1,71 19 1,-1 34 15,1 18-15,-18 53 0,17 0-1,-70 35 1,0-35-1,0-35-15,-35 70 16,17-71-16,-70 36 16,35-35-1,-17-18 1,34 0 0,19 0-1,17-18 1,35-17-1,35-18 1,-52 35 0</inkml:trace>
  <inkml:trace contextRef="#ctx0" brushRef="#br0" timeOffset="143151.43">8537 5362 0,'53'0'31,"-35"-17"-31,-1 17 0,1 0 16,53 0-16,-18 17 15,35 54 1,-35-18 15,-18 53-15,-35-18 0,0-53-1,-35-17 1,17-18-1,0-18 1,18 0-16,0-35 16,0-35-1,36 18 1,17 17 0,17 0-1,1 18 1,-1 17-1,-52 18 17,-1 0-32,-17 18 15</inkml:trace>
  <inkml:trace contextRef="#ctx0" brushRef="#br0" timeOffset="143568.34">8114 5345 0,'18'0'16,"-1"0"15,1 0 0</inkml:trace>
  <inkml:trace contextRef="#ctx0" brushRef="#br0" timeOffset="144484.26">9490 5274 0,'0'0'0,"0"-18"16,0 1-1,-18 17 1,0 0 0,-17 35-1,18-17-15,-1 52 16,0 36-1,18-35 1,0 34 15,0-34-15,53-18 0,0-35-1,0-18 1,18-36-1,17-34 1,-35-1 0,0-35-1,-36 18 1,-17 70-16,-17-70 16,-72 18-1,19 52 1,-18 0-1,35 18 1,17 71 15,19 0-15,17-19 0,0 19-1,0-36 1,35 1-1,18-1 1</inkml:trace>
  <inkml:trace contextRef="#ctx0" brushRef="#br0" timeOffset="145186.97">10231 5309 0,'0'0'0,"35"-35"16,-35 53 31,0-1-47,-18 19 16,1-19-16,17 54 15,0 17 1,-18 18-1,18-53 1,0-18 0,0-17-1,35-54 17,36-52-17,-18 0 1,0 0-1,17 17 1,-52 36 0,-1 35 15,-17 53-15,0 17-1,0 19 1,18-19-1,0-52-15,17 17 16,36-35 0,-19-18-1,1-34 1,-17-1 0,-1-18-1,-35-35 1,0 36-1,0 17 1,-18 53 0,1 0 15</inkml:trace>
  <inkml:trace contextRef="#ctx0" brushRef="#br0" timeOffset="145250.93">10989 5309 0,'35'0'16,"-17"0"-16</inkml:trace>
  <inkml:trace contextRef="#ctx0" brushRef="#br0" timeOffset="145752.85">11395 5239 0,'0'0'0,"17"0"0,1-36 15,-36 36 17,-35 0-17,1 36 1,16-36-16,-34 53 16,34-18-1,36 0 1,0-17-1,53-1 1,-35-17-16,53 18 16,17 0-1,-18 17 1,-34 0 0,-36 18-1,0 0 1,-53-18-1,0 1 1,-18-36 15,-17 0-15,35-18 0,18-17-1,35 17 1,0 1-1,35-19 1,18 19 0</inkml:trace>
  <inkml:trace contextRef="#ctx0" brushRef="#br0" timeOffset="146166.99">11818 5450 0,'0'0'0,"18"0"0,-1-17 15,36-1 1,-35-17 0,17-18-1,-35 18 1,0-1-1,-17 36 1,-1 0-16,-17 18 16,-36 35-1,36 17 1,-1 19 0,36-36-1,18 17 1,88-17-1,-35-53 1,34 0 15,-34-18-15,-36 1-16</inkml:trace>
  <inkml:trace contextRef="#ctx0" brushRef="#br0" timeOffset="146717.99">12241 5345 0,'0'0'15,"18"-36"1,0 36-16,-1-17 16,1 17-16,88-36 15,0 36 1,-36 36-1,-35 17 1,-17 17 15,-18-52-31,0 105 16,0-35 0,-35 1-1,17-36 1,18-36-1,-17-17 1,17-35 0,0-53-1,70-36 1,-17 18 0,53-35-1,0 35 1,-36 71-1,1 35 1,-71 35 15,0 18-15,0-35 0,0 17-1,-18-35 1,0 18-1</inkml:trace>
  <inkml:trace contextRef="#ctx0" brushRef="#br0" timeOffset="150235.04">14693 5274 0,'0'0'0,"0"-18"0,0 1 15,0-1 1,0 0 0,0 36 15,0 0-31,0-1 0,-17 36 15,17-17-15,0 16 16,-18 37 15,18-36-15,-18 0 0,18-36-1,0 1 1,0-36-1,18 1-15</inkml:trace>
  <inkml:trace contextRef="#ctx0" brushRef="#br0" timeOffset="150517.85">15081 5274 0,'0'0'15,"36"0"-15,-19-18 0,36 1 16,-88 17 15,-71 70-15,35-17-1,54-35 1,-1 35 0,18-36-1,71-17 1,52 18-1,-35 0 1,18 17 0,-106-17-16</inkml:trace>
  <inkml:trace contextRef="#ctx0" brushRef="#br0" timeOffset="150667.97">15099 5715 0,'-35'0'15,"-1"0"1,1-18 0,17 18-1,-17-53-15,17 18 16</inkml:trace>
  <inkml:trace contextRef="#ctx0" brushRef="#br0" timeOffset="150790.35">14693 5115 0,'0'-17'0,"0"34"0</inkml:trace>
  <inkml:trace contextRef="#ctx0" brushRef="#br0" timeOffset="150864.44">14658 5115 0</inkml:trace>
  <inkml:trace contextRef="#ctx0" brushRef="#br0" timeOffset="151003.28">16281 5239 0,'17'0'16,"1"0"-16</inkml:trace>
  <inkml:trace contextRef="#ctx0" brushRef="#br0" timeOffset="151650.42">15275 5486 0,'18'0'0,"-36"0"0,54 0 0,-19 0 15,71 35 1,-70-35-16,0 18 16,-1 35-1,-34-1 1,-54-16-1,53-19-15,-70 1 16,18 0 15,52-18-31</inkml:trace>
  <inkml:trace contextRef="#ctx0" brushRef="#br0" timeOffset="153084.54">16739 5151 0,'18'0'0,"-36"0"0,36-18 0,0 0 16,-18-17-1,0 17-15,0 1 16,-71-1 0,-17 18-1,-18 35 1,-17 54-1,17 52 1,88-18 0,18-35 15,71 18-15,34-53-1,-87-35-15,70-1 16,89-17-1,34-88 1,1 18 0,-36-19-1,-52 1 1,-89 18 0,-53-1-1,-52 36 1,-36 35-1,18 17 1,0 36 0,70-35-1,-35 35 1,0 70 0,53-52-1,18 0 1,70-54-1,-17-17 1,17-35 0,53-36-1,-88 18 1,-18-17 0,-35-18-1,0 52 1,0 19-16,0 34 47,0 1-47,-18 17 15,18 18 1,0 35 0,0-17-1,71-36 1,17-35-1,18-17 1,-53-36 0,35-18-1,-17 1 1,-36-19 0,0-16-1,-35 69-15,18-70 16,0 71-1,-18 53 1,-18 52 0,-35 54-1,53 17 17,-35-53-17,35-17 1,70-18-1,18-53 1,-70 0-16,53 0 16,35-53-1,-89 53-15,89-89 16,-53 1 0,-18 0-1,-17 18 1</inkml:trace>
  <inkml:trace contextRef="#ctx0" brushRef="#br0" timeOffset="153550.6">18450 5450 0,'71'36'15,"-54"-36"1,19 0-16,52 17 16,18-17-1,0-35 1,-18 0 0,-53 17-16,71-70 15,-18 0 1,-88 17-1,0 36 1,-35 70 15,-18 36-15,35 17 15,18-18-15,53-17-1,35-17 1,89-19 0,-1 1-1,-123-18-15,176-18 16,-158-17 0</inkml:trace>
  <inkml:trace contextRef="#ctx0" brushRef="#br0" timeOffset="154100.12">20179 5362 0,'53'-123'31,"-53"105"-31,17-17 15,19-71-15,-19-53 16,1-17 0,-18 105-1,0 36 17,-18 35-17,1 18 1,-19 17-1,-16 71 1,34-53 0,-17 17-1,70-17 1,-35-35 0,-18-18-1,1 0 1,-1 0-1</inkml:trace>
  <inkml:trace contextRef="#ctx0" brushRef="#br0" timeOffset="155133.78">20144 5397 0,'0'-17'0,"0"-18"31,0 17-31,0 0 16,-18-17-1,0 35-15,-35-35 16,-17 35 0,-1 0-1,1 53 1,52-53-16,-52 35 15,34 18 1,36-36 0,-17 36-16,17-17 31,35-19-15,18 1-1,17-18 1,-52 0-16,53 0 15,-1-18 1,-17-17 0,0-18-1,-18 0 1,1-17 0,-19-1-1,-17 53-15,18-70 16,-1-18-1,-17 18 1,0-18 0,18 53-1,-18 18 17,-35 123-1,17-52-31,-17 70 15,17 52 1,18-122-16,0 69 16,0 1-1,0-88-15,36 52 16,34-34 0,1-19-1,17-17 1,18-35-1,-18 0 1,-71 17-16,36-35 16</inkml:trace>
  <inkml:trace contextRef="#ctx0" brushRef="#br0" timeOffset="155333.96">20832 5292 0,'0'0'0,"0"17"47,-18-17 0,0 0-47,-17 0 16,17 0-16,-35 0 15,18 0-15,0 0 0</inkml:trace>
  <inkml:trace contextRef="#ctx0" brushRef="#br0" timeOffset="156200.51">8237 6791 0,'0'0'0,"-17"-18"0,17 1 0,-18-72 31,0 72-31,1-1 16,-1 18 0,1 88-1,17-52-15,-18 87 16,-17 54 0,17 34-1,-17-52 1,17 17-1,0-70 1,18-88-16,-17 17 16,34-35 31,-17-53-32,0 18-15,0 0 0</inkml:trace>
  <inkml:trace contextRef="#ctx0" brushRef="#br0" timeOffset="156299.7">7902 7091 0,'0'0'0,"-17"-35"0,-19-36 15,-17-17 1</inkml:trace>
  <inkml:trace contextRef="#ctx0" brushRef="#br0" timeOffset="156567.35">7849 6703 0,'36'-36'15,"-1"1"1,18 0-16,-177 141 0,424-283 15,-159 160 1,18 52 0,-124-17-1,18 70 1,-53 53 0,0-106-16,-106 71 15,-17 18 1,52-72-1,18 1 1,36-53 0,34 0 15,1 0-31,35 0 16,-35 0-16</inkml:trace>
  <inkml:trace contextRef="#ctx0" brushRef="#br0" timeOffset="157150.71">8696 7267 0,'0'0'0,"18"0"0,17 0 0,53-17 32,-35-19-17,-18-17 1,-35-17-1,-70 17 1,-36 35 0,0 18-1,-17 71 1,87-54-16,-17 72 16,53 16-1,0 37 1,36-89-1,52-53 1,-18 0 0,36-53-1,0-36 17,-88 54-32,35-35 15,-36-19 1,-17 36-1,0 89 17,0-1-32,0 0 15,0 1-15,0 52 16,18-18 0,35-17-1,17-35 1,-17-18-1,18-18 1,-36-35 0,-17 36-16,-18-1 15</inkml:trace>
  <inkml:trace contextRef="#ctx0" brushRef="#br0" timeOffset="157552.48">9243 7179 0,'-18'-18'16,"36"36"-16,-36-53 0,-17-1 15,17 1 1,71 0 15,35 35-15,-70 0-16,35 0 16,35 53-1,-70-36-15,35 54 16,-53-53-16,0 52 15,0 18 1,0-35 0,-36-35-1,19-18 17,17-35-17,0-36 1,0-35-1,0 36 1,53-1 0,17 71-1,-35 0 1,-17 0-16,53 18 16</inkml:trace>
  <inkml:trace contextRef="#ctx0" brushRef="#br0" timeOffset="158451.26">10301 7355 0,'18'0'16,"-36"0"-16,53 0 0,1 0 16,17-35-1,-1-35 1,-52-1-1,0 53-15,0-52 16,-88-1 0,18 54-1,-54 17 1,-17 53 0,71 17-1,17 89 1,53-53-1,35-53 1,53-36 0,0-17-1,18-53 17,18-53-17,-54 36 1,-35-54-1,-17 36 1,-18 35 0,-18 71 15,18 0-31,-17 52 16,17 54-1,0-19 1,0-34-1,53-36 1,17-17 0,-52-18-16,35-35 15,53-36 17,-18-35-17,-18-17 1,-17-1-1,-35 1 1,-18 88 0,0 35-1,-71 35 1,54 53 0,-18 18-1,35-71-15,0 89 16,0-107-16,0 89 15,52-53 1,19-35 0,17-18-1,18-53 1,18-71 15,-72 54-15</inkml:trace>
  <inkml:trace contextRef="#ctx0" brushRef="#br0" timeOffset="158553.1">11518 6914 0,'0'-52'16,"0"-1"0,-17 53-1,-1 0-15,53 105 0,-105-193 16,70 106-16,-36 35 16</inkml:trace>
  <inkml:trace contextRef="#ctx0" brushRef="#br0" timeOffset="158915.99">11359 7285 0,'0'17'0,"0"1"0,36 0 16,52 17 0,0-17-1,36-36 17,-36-35-17,-18-17 1,-34-19-1,-19-16 1,-17 52 0,-35 53-1,-18 0 1,0 70 0,35 18-1,18 1 1,0-37-1,89-16 1,-1-36 0,71 0-1,-142-18 1</inkml:trace>
  <inkml:trace contextRef="#ctx0" brushRef="#br0" timeOffset="159233.79">12506 6967 0,'0'-17'15,"0"-54"1,0-17 0,0 17-1,0 54 1,-18 70 0,1 35-1,-19 18 1,36 0-1,0 35 1,18-71 0,-18-52-16,71 17 15,-1-35 17,18 0-17,18-53 1,-18-17-1,-17-36 1</inkml:trace>
  <inkml:trace contextRef="#ctx0" brushRef="#br0" timeOffset="159665.1">11483 6932 0,'0'0'0,"18"0"15</inkml:trace>
  <inkml:trace contextRef="#ctx0" brushRef="#br0" timeOffset="159750.47">11501 6967 0,'0'18'16,"0"0"-16,-36-1 15,72-70-15,-72 124 0,19-36 0,-19 0 16,-69 89-1,-1-54 1,88-52-16,0-18 0</inkml:trace>
  <inkml:trace contextRef="#ctx0" brushRef="#br0" timeOffset="160380.18">12224 7391 0,'0'0'0</inkml:trace>
  <inkml:trace contextRef="#ctx0" brushRef="#br0" timeOffset="160576.21">12947 6862 0</inkml:trace>
  <inkml:trace contextRef="#ctx0" brushRef="#br0" timeOffset="162772.31">12153 7391 0,'0'-18'32,"18"18"-32,-1-18 0,19-35 15,17 1 1,17-37-1,1-16 1,-1 16 0,-52 54-16,35-71 15,-35 53 17,-1 18-17,-17 17 1,0 36 15,0 0 0</inkml:trace>
  <inkml:trace contextRef="#ctx0" brushRef="#br0" timeOffset="167548.51">14728 6738 0,'-17'0'15,"17"18"16,0-1-31,0 1 16,17-18 15,1 0-31,35 0 16,35-35 0,36-18-1,-107 35-15,36 0 16,0-34-1,-53 34-15,0 0 16,-53 1 0,-35 17-1,-35 35 17,-1 35-17,36 36 1,53-17-1,35-19 1,17-17 0,54-35-1,-36-1 1,36-17 0,-54 0-16,36 0 15,-35-17 1,-18-1-1,-53 18 17,35 0-17,-70 18-15,35 35 32,-17 52-17,34 36 1,36-52-1,0 17 1,36-71 0,-19-35-16,36 0 15,18-18 1,-18-17 0,35-53-1,35-36 1,1 36-1,70-53 1,-106 123 0,0 1-1,-53 52 1,-35 18 15,0 53-15,-35 17-1,18-52 1,-1-36 0,18-53 15,35-35-15,-17 36-16,52-71 15,-17-1 1,36-16-1,-54 34 1,-35 53 0,-35 71 15,-1 35-15,19 1 15,17-54-31,0 0 15,17 36 1,71-36 0,-17-35-1,52-18 1,36-35 0,-35-17-1,-18-18 1,-89 70-16,1-35 15,-18 36-15,0-19 16,-53 1 0,-18 35-1,18 53 17,36 17-17,-1 54 1,36-36-1,52 0 1,-17-70 0,35 0-1,1-18 1,-19-53 0,-52 53-16,70-89 15,0 1 1,-17 0-1,17 18 1,-17 70 0,-54 0-1,1 17 17,-1 18-17,-17-17 1,18 0-1,-18-36 17,0 0-17,0-17 1,0 0 0,-53 0-1,18 35 1,17 0-16,-17 0 15,17 17-15,-35 54 16,18 17 0,0 35-1,35 1 17,35-71-17,36-18 1,70-35-1,-35-17 1,35-54 0,-35-17-1,-54 0 1,19-18 0,-71 70-16,35 1 15,-35 0 1,0 88 15,0-36-31,-35 54 16,35 17-1,0-70-15,0 35 16,18-18 15,52-17-15,-17-18-1,18-53 1,-1-18 0,-52 36-16,35-36 15,0-17 1,-36 35 0,-17 71 15,0 35-16,-17 17 1,17-52-16,0 70 16,0-17-1,17-18 1,54-53 15,-1 0-15,-34 0-16,87-53 15,-17-35 1,-18-18 0,0-53-1,-17 0 1,-36 36 0,-35 70-16,0-53 15,0 71 1,0 52-1,-35 89 1,17 0 0,18-71-16,-17 71 15,17-71 1,0 71 0,0 0-1,17-18 1,36-35-1,18-35 1,-36-18-16,18 0 16,-35 0-16,52-53 15,1-35 1,-36 0 0,0-1-1,18 19 1,-53 52-1,0 89 17,0-18-17,0 35 1,0-71 0,0 36-1,0-17 1,88-19-1,-17-17 1,-18-17 0,35-36-1,18-18 1,-35 18 0,-54 36-16,18-19 15,-35 72 16,-35 34-15,18-52-16,-1 35 16,0 35-1,18-18 17,36-52-17,34 0 1,54-71-1,-36 18 1,0-54 0,-35-52-1,-53 71 1,0-1 0,-53 54-1,-35 17 1,-53 52-1,17 37 1,71-1 0,36 0-1,52-35 17,71-18-17,17-35 1,18 0-1,-17-35 1,-18-18 0,-36-18-1,1 1 1,-54 35 0,-17 17-1,-35 18 1,0 71-1,17-19 1,-17 19 0,35-18-1,-18-18 17,18-17-17,18-53 16,35-18-15,-36 35-16,36-35 16,88-70-1,-35 52 1,-35 53 0,-54 18-1,-17 89 1,0-19-1,-17 18 1,17 1 0,35-54-1,36-35 1,17-18 15,-18-17-15,19-71-1,-54 18 1,-17 17 0,17 1-1,-35-1 1,0 18 0</inkml:trace>
  <inkml:trace contextRef="#ctx0" brushRef="#br0" timeOffset="167828.6">19914 6526 0,'-17'0'0,"34"0"0,-52-17 15,17 17-15,1 0 16,17-18 0,-18 18 46,0 0-46</inkml:trace>
  <inkml:trace contextRef="#ctx0" brushRef="#br0" timeOffset="168131.42">18309 6826 0,'18'0'16,"-1"0"-1,19 0-15,52 0 16,-53-17-16,89-1 16,-1-17-1,-35 17 1,-70 0-1</inkml:trace>
  <inkml:trace contextRef="#ctx0" brushRef="#br0" timeOffset="187456.33">7020 9560 0,'0'0'15,"18"0"-15,-18-17 47,18 17 0,-18 17-16,0 1-15</inkml:trace>
  <inkml:trace contextRef="#ctx0" brushRef="#br0" timeOffset="188378.57">7108 9648 0,'18'0'31,"-18"-17"-31,0-1 16,0 1-16,0-1 16,0-17-1,0-1 1,-35 19 0,-36 17-1,54 0 1,-36 0-1,-71 70 1,36 36 0,35-18-1,18 36 1,35-71 0,0 17-1,70-52 1,-17-18-1,36-18 1,-19-35 0,1-17-1,-18-36 1,-53 88-16,0-35 16,0 36-16,0-54 15,0 36 16,0 53 1,0 17-17,0-18-15,0 89 16,35-53 0,18 18-1,-18-18 1,18-53-1,35 0 1,-35-36 0,35-52-1,-35-18 1,-35 1 0,-18-19-1,-35 36 16,-71-18-15,-18 35 0,1 54-1,-89-1 1,36 36 0,-18 70-1,53 18 1,52 70-1,72 54 1,17-178 0</inkml:trace>
  <inkml:trace contextRef="#ctx0" brushRef="#br0" timeOffset="188578.56">6544 10425 0,'18'17'0,"123"36"15,-106-53-15,89 18 31,52-36-15,0-52 0,-88-1-1,-52 53-15,34-52 16,-17-1 0,-17 18-1,-19 18-15</inkml:trace>
  <inkml:trace contextRef="#ctx0" brushRef="#br0" timeOffset="189596.69">6315 9825 0,'0'17'62,"-18"1"-62,18 0 16,0-1-16,0 19 15,0 34 1,0 18 0,35 54-1,1-72 1,-19-35-16,54 71 16,52-35-1,-17-71 1,18 0-1</inkml:trace>
  <inkml:trace contextRef="#ctx0" brushRef="#br0" timeOffset="190264.21">8343 9349 0,'0'0'0,"0"-18"0,-17 18 31,17 18-31,0 17 15,0 88 1,0-87-16,0 52 16,0-35-16,0 141 15,0-53 1,0-71 0,0 1-1,0-89 32,0 1-31,0-71-1</inkml:trace>
  <inkml:trace contextRef="#ctx0" brushRef="#br0" timeOffset="190646.23">8149 9472 0,'0'-18'0,"0"36"0,0-53 0,0 0 16,0-18-1,71-18 1,-54 53-16,72-35 16,52 18-1,-18 35 16,18 53-15,-105 35 0,-36 1-1,-142 52 1,37-53 0,-1 0-1,53-53 1,18-17-1,52-18 17,18 0-17</inkml:trace>
  <inkml:trace contextRef="#ctx0" brushRef="#br0" timeOffset="191295.31">9137 10001 0,'18'-17'0,"-36"34"0,53-34 0,-35-1 15,0 0-15,35-17 16,-35 17-16,18-70 15,-18-18 1,-18 71 0,-87 35-1,-36 53 1,35 18 0,-18 70-1,107-53 1,17-18 15,17-17-15,36-53-1,18 0 1,-54 0-16,72-35 16,-19-18-1,18-53 1,-17-17-1,-54 35 1,-17 17 0,0 142 15,0 52-15,0-105-1,0 35-15,18 35 16,0-18 15,17-52-15,18-18-1,0-18 1,-18 1-16</inkml:trace>
  <inkml:trace contextRef="#ctx0" brushRef="#br0" timeOffset="191762.72">9472 9737 0,'0'0'0,"-18"-18"0,18 0 0,0-17 16,0 0 0,0 17-1,36-17-15,17 35 31,88 0-15,0 53 0,-53 17-1,0 19 1,-88-72-16,18 89 16,-36-53-1,-52 0 1,34-35-1,19-18 1,17-36 0,0-52-1,0 0 1,53-18 0,0 18-1,35 35 16,-71 35-31,54 1 0,-53 17 16,17-18 0,0 18-16</inkml:trace>
  <inkml:trace contextRef="#ctx0" brushRef="#br0" timeOffset="192028.07">10707 9790 0,'17'0'0,"-34"0"0,52-18 0,-35 0 15</inkml:trace>
  <inkml:trace contextRef="#ctx0" brushRef="#br0" timeOffset="192362.27">10372 9754 0,'0'88'15,"0"-52"1,0-19-16,0 72 16,53-54-1,-18-35 1,35 0 15,-52-18-31,35-17 16,53-53-1,-36-36 1,-34 36 0,-19 0-1,-17 70-15,0 36 31,0 0-31,-53 34 16</inkml:trace>
  <inkml:trace contextRef="#ctx0" brushRef="#br0" timeOffset="192463.47">14199 9966 0,'0'0'0,"-987"0"15,546-18 1,-583-35-16</inkml:trace>
  <inkml:trace contextRef="#ctx0" brushRef="#br0" timeOffset="192558.69">11377 9543 0,'-18'-18'16,"36"36"-16</inkml:trace>
  <inkml:trace contextRef="#ctx0" brushRef="#br0" timeOffset="192768.24">11271 9719 0,'0'35'16,"0"-17"0,0 0-16,0 52 15,0-17 1,0-35 0,0-1-1</inkml:trace>
  <inkml:trace contextRef="#ctx0" brushRef="#br0" timeOffset="193095.5">11236 9948 0,'0'0'0,"0"-17"94,0-1-63,0 0-15,0 1-16,0-1 15,0-17 1,0-36-1,0 54 1,18-19 0,52-52-1,1 0 1,-1 53 0,-17 35-1,-35 35 1</inkml:trace>
  <inkml:trace contextRef="#ctx0" brushRef="#br0" timeOffset="193478.45">11571 9719 0,'0'35'16,"0"-70"-16,0 88 0,0-35 16,0-1-16,0 54 15,-18-36 1,1-35 0,17-18 30,0-17-46,0 17 16,0-34 0,0-37-1,53-34 1,0 52 0,17 18-1,36 53 1,-18 53-1,0 53 1,-70 18 0,-88-19-1,34-16 1,1-54 0,17-17-1,18-36 16</inkml:trace>
  <inkml:trace contextRef="#ctx0" brushRef="#br0" timeOffset="193828.45">12259 9684 0,'-18'0'0,"-17"-18"15</inkml:trace>
  <inkml:trace contextRef="#ctx0" brushRef="#br0" timeOffset="194078.08">12188 9684 0,'0'0'15,"18"0"17,0 0-32,52-36 15,18-34 1,1 17 0,-72 35-16,19-52 15,-19 35 1,-34-1 15,-72 36-15,1 18-1,0 52 1,70-52-16,1 53 16,-19 34-1</inkml:trace>
  <inkml:trace contextRef="#ctx0" brushRef="#br0" timeOffset="194213.34">12259 9860 0,'18'0'15,"-1"0"-15,36 18 16,-141-36-16,194 36 0,-36-18 16,36-18-1,18-35 1,-18-17 0,-1-54-1,-16 36 1</inkml:trace>
  <inkml:trace contextRef="#ctx0" brushRef="#br0" timeOffset="194278.75">13123 9155 0,'0'-18'15,"0"36"-15,0-54 0</inkml:trace>
  <inkml:trace contextRef="#ctx0" brushRef="#br0" timeOffset="194528.14">12929 9701 0,'0'53'16,"0"-35"-16,0 35 16,18-53-16,0 35 15,-18-17 1,17-18 15,18 0-15,18-71-1,-35 54-15,35-36 16</inkml:trace>
  <inkml:trace contextRef="#ctx0" brushRef="#br0" timeOffset="194978.61">13282 9560 0,'18'0'47,"-18"18"-47,17-18 0,1 0 16,35 0-1,17-53 1,-52 53-1,0-35-15,35-1 32,-53 1-17,-36 18 1,-34 17 0,-18 35-1,17 35 1,18 36-1,36-88-15,17 88 16,0-53 0,35-18-1,71-18 1,-1-17 0,37-35-1,-54-18 1,-18 0-1</inkml:trace>
  <inkml:trace contextRef="#ctx0" brushRef="#br0" timeOffset="195478.55">13829 9525 0,'-18'-18'15,"18"-17"1,0 0-1,18 17 1,52-17 0,1 35-1,-36 0-15,1 18 16,16 52 0,-34 18-1,-18-17 1,0 35-1,-18-36 17,18-52-32,-35 17 15,0-17 1,17-18 0,1 0-1,17-71 1,35-35-1,35-35 1,36 0 0,0 53-1,18 17 1,-19 36 0,-69 35-16,-19 0 31,-17 18-16</inkml:trace>
  <inkml:trace contextRef="#ctx0" brushRef="#br0" timeOffset="195928.56">12912 9313 0,'0'0'0,"17"0"31,1 0-31,17 0 16,106-17 0,71-1-1,17-17 1,-88 17-1,-88 18-15,71-35 16,-89 35 0,-70-35 15,-18 35-15</inkml:trace>
  <inkml:trace contextRef="#ctx0" brushRef="#br0" timeOffset="196360.88">13247 8908 0,'0'0'0,"-18"-18"31,1 18-15,-1 0-16,0 18 16,-52 70-1,17 35 1,17-17-1,-16 35 17,34-105-32,0 87 15,18 0 1,53-17 0,18-53-1,52-35 1,36-36-1,-124 18-15</inkml:trace>
  <inkml:trace contextRef="#ctx0" brushRef="#br0" timeOffset="201660.76">10830 9525 0,'0'-18'16,"0"1"15,-17-1-15,-19 18 0,-34 0-1,52 0-15,-52 0 16,-1 0-1,18 35 1,18 18 0,0 18-1,35-54-15,-18 36 16,18 71 0,0-36-1,0-35 1,18 0-1,17-35 17,0-18-17,-17 0-15,35 0 16,0-18 0,35-35-1,0-18 1,-35 1-1,-18 35-15,0-71 16,1 35 0,-36-17-1,0 70 1,-18 18 31,18 18-47,0 0 0,-18 70 15,18 18 17,0-18-17,0 0 1,0-17 0,0-54-16,18 19 15,-18-19-15,71 1 16,-1-18-1,36 0 1,0-53 0,-36 0-1,-34 18-15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1T02:27:20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2381 0,'-18'0'0,"-52"0"32,52 0-17,0 0 1</inkml:trace>
  <inkml:trace contextRef="#ctx0" brushRef="#br0" timeOffset="900.28">5151 1676 0,'0'0'0,"0"-18"0,0 36 31,0-1-15,0 1-16,0 53 15,0 87 1,0 19 0,0-19-1,0 107 17,-36 35-17,19 17 1,17 36-1,0-106 1,17 123 0,1-123-1,0 36 1,-1-1 0,-17-212-1,0-52 1,0-88-1,-17-107 1,17 54 0</inkml:trace>
  <inkml:trace contextRef="#ctx0" brushRef="#br0" timeOffset="2267.64">5380 1464 0,'-18'0'0,"18"18"63,18-18-63,-1 17 0,1-17 16,35 0-16,53 18 15,106 0 1,-18-1-1,141 1 1,17-18 0,1 17-1,-229-17 1,387 0 0,-140 18-1,87-18 1,-140 0-1,-1 0 1,-70 18 0,-88-1-1,-106-17 1,-53 36 0,0-1-1,0 18 1,0 17-1,0-52-15,-18 88 16,18-18 0,-17 53-1,-1-35 17,0 88-17,-17 18 1,17-36-1,18-105-15,-17 211 16,17-53 0,0 53-1,0-70 1,0 53 0,-18-212-16,18 158 15,-17-87 1,-19-1-1,1-52 1,-18-36 0,-18-17 15,36-18-15,0 0-16,-71 17 15,-17-17 1,-107 18-1,-70 17 1,36-17 0,158-18-16,-211 18 15,211-18-15,-229 17 16,-124-17 0,36 0-1,123 0 1,-35 0-1,264 0-15,-52 0 16,70-17-16,-106 17 16,88-18-1,36 18 17,17 0-17,18-18 16,0 1-31,0-36 16,18 35-16</inkml:trace>
  <inkml:trace contextRef="#ctx0" brushRef="#br0" timeOffset="4200.09">1270 1499 0,'0'0'0,"0"-17"0,-18 17 15,1 0 1,17 17 15,0 36-15,0-18-16,-18 107 16,0-1-1,18 17 1,0-87-1,0 0 1,0-54 0,-17-17 15</inkml:trace>
  <inkml:trace contextRef="#ctx0" brushRef="#br0" timeOffset="5017.64">1676 1676 0,'0'0'0,"17"-18"16,-17 0-16,-17 18 46,-1 18-46,18 0 0,-71 88 16,19-1 0,16 19-1,19-18 1,17-71 0,0 0-1,35-17 1,35-18-1,1-18 1,17-52 0,-88 34-1,0 1-15,0-18 16,-17-35 0,-19 35-1,19-17 1,17 34-1,53-17 1,35 36 0,-35 34-1,-18 54 17,-35-1-17,0 36 1,0 0-1,0-88-15,0 52 16,35-34 0,18-36-1,18 0 1,-1-36 0,1-17-1,-54 18-15,36-71 16,-53 18-1,-53-18 1,-35 53 0,18 36-1,52 17 1,-35 0 0,36 0-16,17 17 31,0 1-16,17-18 1,1 0-16,35 0 16</inkml:trace>
  <inkml:trace contextRef="#ctx0" brushRef="#br0" timeOffset="5319.95">2522 1499 0,'0'0'15,"18"0"17,53 0-17,17-17 1,0 17-1,-18-18 1,-52 18-16,17 0 16,-52 18 31,-1-18-47,0 0 0</inkml:trace>
  <inkml:trace contextRef="#ctx0" brushRef="#br0" timeOffset="5611.32">2822 1517 0,'-17'0'16,"17"18"-1,0-1 1,0 1-16,0 17 15,-18 71 1,-17 0 0,35-89-16,-18 54 15,0 35 1,18-71 0</inkml:trace>
  <inkml:trace contextRef="#ctx0" brushRef="#br0" timeOffset="6033">3228 1499 0,'0'0'0,"0"-17"0,-18 17 31,-17 0-15,17 0-16,-35 70 15,18 18 1,0 54-1,0-19 1,35-17 0,0-36 15,53-70-31,-36 0 16,36 0-1,18 0 1,-18-17-1,-18-19 1,-18 36 0</inkml:trace>
  <inkml:trace contextRef="#ctx0" brushRef="#br0" timeOffset="6666.82">2646 3563 0,'-18'-18'0,"36"36"0,-53-36 0,-18 18 15,70 0 32,124 0-31,18 18-1,106-18 1,17 0 0,-194 0-16,177 0 15,-1 0 1,-70 0 0,-105-18-1,-54 18 1,-88 0 15,0-35-15,35 17-16,1 18 15</inkml:trace>
  <inkml:trace contextRef="#ctx0" brushRef="#br0" timeOffset="7100.18">4004 3140 0,'0'0'0,"-18"0"16,18 17-1,0 36 1,18 18 0,53 17-1,-54-53-15,36 18 16,71 18-1,-36-54 1,53 1 0,-71-18-1,-17 0 17,-123 18-1,-36 35-16,-35 17 1,17 18 0,36-17-1,0 17 1,70-70-16,-17 17 16,35-53 15</inkml:trace>
  <inkml:trace contextRef="#ctx0" brushRef="#br0" timeOffset="7800.16">6615 265 0,'0'-18'16,"-18"0"-16,-53 1 15,36 17-15,-53 0 16,0 0-1,-53 88 1,17 53 0,54-18-1,52 71 17,18-70-17,53 17 1,53-53-1,17-88 1,1-17 0,70-72-1,-141 72-15</inkml:trace>
  <inkml:trace contextRef="#ctx0" brushRef="#br0" timeOffset="8320.03">7038 300 0,'0'0'16,"-18"0"-16,1 0 0,17 35 15,-18 0 1,18 54-16,0 52 31,-18 0-15,1-18-1,-19 1 1,36-71 0,0-18-1,0-88 17,0-18-17,18-34 1,17 16-1,-17 72-15,53-36 16,-54 35-16,36 1 16,-35 17-1,52 17-15,-34 36 32,-19 18-17,-17-1 1,0 1-1,-35-1 1,0-34 0</inkml:trace>
  <inkml:trace contextRef="#ctx0" brushRef="#br0" timeOffset="8784.32">7426 847 0,'0'-18'16,"0"-35"-1,0 35 1,18-17-1,35 18 1,17-1 0,-52 18-16,35 0 15,17 53 1,-52-36-16,-1 72 16,-17 16-1,-17-34 1,-36 0-1,18-36 1,17-35 0,18-18-1,0-52 17,0 17-17,18-53 1,35 35-1,35 18 1,18 18 0,-18 0-1</inkml:trace>
  <inkml:trace contextRef="#ctx0" brushRef="#br0" timeOffset="9817.54">8255 688 0,'0'18'16,"-18"-1"-16,1-17 15,-1 18-15,0-1 16,-34 36 0,34-17-16,-17 17 15,17-18-15,0 71 16,18-53-1,18-18 1,17-35 0,36 0-1,-54-35 1,1 17-16,0-35 16,-18 0-1,0-35 1,35 17-1,18 1 1,0 35 0,-36 35-16,54-18 15,-18 36 17,-18 52-17,-17-17 1,-18 53-1,0-18 1,-35-17 0,35-54-1,-18 1 1,0-18 0,18-35-1,0-18 1,0 35-16,18-88 15,35 18 1,53 0 0,-36 53-1,36 35 1,-53 17 15,-35 1-31,-1 70 16,-17 0-1,0 0 1,-17-35 0,-1-35-16,0 0 15,1-18 1,-1 0 0,18-53-1,18-36 1,52 1-1,54-35 1,17 70 0,-106 53-16,36 0 15,-18 35 17,-36 36-17,-17 17 1,0-53-16,-35 0 15,0 54 1,-1-36 0,19-53-1,17-18 17</inkml:trace>
  <inkml:trace contextRef="#ctx0" brushRef="#br0" timeOffset="10216.75">9472 935 0,'0'0'0,"18"0"16,-1 0-16,36-18 31,-35 1-31,35-19 15,0-17 1,-18 0 0,-35 18-1,0 18 1,-18 17-16,-52 17 16,-18 54-1,52 17 1,19 18-1,17-89-15,0 19 16,0 34 0,17-70-16,36 18 15,18-18 1,-18 0 15,-18-35-31</inkml:trace>
  <inkml:trace contextRef="#ctx0" brushRef="#br0" timeOffset="10899.58">10425 3193 0,'-18'0'15,"36"0"-15,-71 0 0,-36 0 16,72 0 0,-36 0-16,106 0 31,0 0-15,105 0-16,107-18 31,176 0-16,35 18 1,53 0 0,-70 18-1,-159 0 1,-18-18 0,-176 0-1,-71 0 1,-52-18-1,-36 0 1,17 1 0</inkml:trace>
  <inkml:trace contextRef="#ctx0" brushRef="#br0" timeOffset="11349.56">13017 2752 0,'-17'0'16,"34"0"-16,-52 0 0,18 0 16,-1 0-16,0 35 15,18 35 1,0-34-16,18 17 16,88 17-1,53-34 1,-36-19-1,53-17 1,-52 0 0,-54-35-1,-70 0 1,-35 35 0,-71 0 15,-70 88-16,35 0 1,88-53-16,-141 124 16,70-53-1,36 17 1,88-70 0,88-88 15</inkml:trace>
  <inkml:trace contextRef="#ctx0" brushRef="#br0" timeOffset="11836.58">14587 3034 0,'0'-18'0,"0"36"0,18-53 0,0-1 16,-1 19-1,-17 34 17,0 19-32,-35 34 31,35-35-31,-35 71 15,17 35 1,18-52 0,0-37-1,35-52 17,36-70-17,-53 52-15</inkml:trace>
  <inkml:trace contextRef="#ctx0" brushRef="#br0" timeOffset="12299.2">14940 2963 0,'0'0'0,"18"0"16,-18-17-16,0 34 31,-36 19-15,36-1-16,-52 88 15,16-17 1,19 35 0,17-53-1,35-35 1,-17-35-16,87-18 16,1 0-1,53-88 1,-53 0-1,-18-71 1,-88 18 0,-35 53-1,-71 52 17,0 36-17,-35 71 1,35 17-1,88-35 1,54 35 0,52-70-1,-53-18-15</inkml:trace>
  <inkml:trace contextRef="#ctx0" brushRef="#br0" timeOffset="13065.23">15752 3104 0,'0'18'32,"0"0"-32,-18-1 15,18 1-15,-18 70 16,1-17-1,17-18 1,0 0 0,-18-36-1,18 1 1,0-36 0,0-35-1,0-35 1,18 0-1,52-18 1,1 53 0,-54 36-16,72 17 15,-72 0-15,71 0 16,-17 52 15,-53 37-15,-1-19-1,-17 1 1,0-36 0,-17-35-1,17-35 17,0-36-17,0 54-15,35-36 16,106-53-1,-53 71 1,36 17 0,-36 36-1,-35 34 1,-36 54 15,-17 0-15,-17 0-1,-1-53 1,0-18 0,1-35-1,34-18 1,1 18-16,0-17 0</inkml:trace>
  <inkml:trace contextRef="#ctx0" brushRef="#br0" timeOffset="13299.4">16986 3104 0,'18'0'0,"-36"0"0,36 18 31,-18 0-31,-18 17 16,18 0 0,-35 53-1,35-17 1,-18 0-1,18-36 1,0-53 15,0 1-31,18 17 0</inkml:trace>
  <inkml:trace contextRef="#ctx0" brushRef="#br0" timeOffset="13718.14">17057 2540 0,'0'0'0,"0"-18"15,-35 1-15,17 17 0,-53 53 16,36 35 0,0 53 15,35-71-16,70-52 1,54-18 0,-54-35-1,19-36 1,-72-35 0,-17 1-1,-53 52 1,-35 35-1,0 18 1,17 88 0,18 36-1,36-1 1,17-35 15,35 1-31</inkml:trace>
  <inkml:trace contextRef="#ctx0" brushRef="#br0" timeOffset="14215.69">17480 3016 0,'-18'36'31,"18"-19"-31,-35 36 15,35-35-15,0 52 16,-35 18 0,0-17-1,35-53 1,-18 17-16,18-17 16,0-36 30,0-17-30,0-36 0,0 36-16,35-53 15,53-1 1,36-16 0,-71 87-16,53-35 15,35 53 1,-88 53-1,-18 53 1,-35-18 0,-53 53-1,-17-70 1,17-36 15,-36-17-31</inkml:trace>
  <inkml:trace contextRef="#ctx0" brushRef="#br0" timeOffset="15181.6">723 7320 0,'18'-35'0,"-36"70"0,53-88 0,-35 18 15,18-18 1,-18 35-16,0-17 16,0 141 15,0-71-31,0 36 16,0-18-16,-18 70 15,1 36 1,-1-71-1,18 0 1,0-70 0,18-18-1,-1-18 1</inkml:trace>
  <inkml:trace contextRef="#ctx0" brushRef="#br0" timeOffset="15917.68">1164 7408 0,'35'-17'0,"-70"34"0,88-70 0,-35 36 16,-1 17-1,-17 17 1,-35 89 0,0 0-1,17-18 1,18 36-1,53-89 1,18-35 0,-1 0-1,1-35 1,-71-18 0,0-18 15,-53-35-16,35 36 1,18-36 0,18 53-1,52 35 1,19 36 0,-54 53-1,-35 52 1,0-35-1,0 18 1,17-53 0,54-35-1,35-18 1,0-36 0,-36 1 15,-17-71-16,-53 36 1,0-54 0,-17 107-16,-36-54 15,-36 36 1,1 35 0,0 53-1,53-18 1,35 0-1,35-35 1,18 0 0,-18 0-16</inkml:trace>
  <inkml:trace contextRef="#ctx0" brushRef="#br0" timeOffset="16160.78">2293 7250 0,'18'0'31,"-1"0"-31,1 0 16,0 0-16,70 0 16,-53 0-16,106 0 15,-53 0 1,1 0-1,-107 0 32</inkml:trace>
  <inkml:trace contextRef="#ctx0" brushRef="#br0" timeOffset="16399.56">2646 7267 0,'0'18'16,"-18"-1"-16,1 36 15,-19 36 1,1-1 0,17 35-1,18-70 1,0-18-1,0-17 1,36-18 0</inkml:trace>
  <inkml:trace contextRef="#ctx0" brushRef="#br0" timeOffset="16749.08">3157 7285 0,'0'0'0,"0"-18"0,0 1 15,-17 17 1,-36 17 0,35 1-16,-35 52 15,53-34-15,-17 70 16,-1 35-1,18-71 1,18-35 0,52-17-1,-52-18-15,52 0 32,19-35-32,-54 17 31,-18-17-16</inkml:trace>
  <inkml:trace contextRef="#ctx0" brushRef="#br0" timeOffset="17349.12">3810 8714 0,'0'0'0,"18"0"16,17 0-16,-17 0 16,17 0-16,35 0 0,36-18 31,88 0-16,-35 1 1,35-1 0,-141 18-16,53 0 15,-89 0 1,-70 0 15,36 0-31,-1 0 16</inkml:trace>
  <inkml:trace contextRef="#ctx0" brushRef="#br0" timeOffset="17615.38">4586 8502 0,'0'-18'16,"18"18"15,-1 0-15,19 18-1,-19-18-15,54 35 16,-36 0 0,-35 18-1,-18 36 1,-34-19 0,-54 18-1,70-70-15,1 17 16,18-35-1</inkml:trace>
  <inkml:trace contextRef="#ctx0" brushRef="#br0" timeOffset="18181.68">5838 7585 0,'0'-18'0,"0"36"0,0-54 16,-17 1 0,17 70-1,0 1-15,0 17 16,0 123 0,0 89 15,-18 52-16,-70 1 1,0 34 0,70-87-1,1 105 1,-1-34 0,18-90-1,0-104 1,0-125-1,0-34 1,18-107 0,17-70-1,-18-18 1</inkml:trace>
  <inkml:trace contextRef="#ctx0" brushRef="#br0" timeOffset="19147.83">5786 7602 0,'0'0'0,"-18"-17"0,18-1 15,0 0-15,18 1 16,70-1-1,70-35 1,-105 36-16,141-19 16,194-34-1,89 34 1,-54 19 0,124-1 15,-141 18-16,193 0 1,-352 0 0,18 53-1,-71-18 1,-88-17 0,0 17-1,-89 1 1,1-1-1,-18 53 1,0-17 0,0 52-1,0 1 1,0-72-16,0 72 16,35 88 15,-35 17-16,0-35 1,0 106 0,0-230-16,-18 124 15,1-123-15,-18 141 16,-18 35 0,17-53-1,1-71 1,-36 1-1,1-36 1,-1-71 0,-34 19-1,-37-36 1,-69 0 0,-19 0 15,142 0-31,-194 17 15,159-17-15,-389 0 16,71 18 0,-194 0-1,71 17 1,211-35 0,-88 0-1,212 0 1,158 0-1,71-71 1,53-17 0</inkml:trace>
  <inkml:trace contextRef="#ctx0" brushRef="#br0" timeOffset="19803.75">6421 6279 0,'0'0'0,"-18"0"15,0 18-15,-17 106 16,35-89-16,-18 0 16,18 106-16,-17 0 31,-1-17-16,0-54 1,18-52 0,36-36 15,-36 1-31</inkml:trace>
  <inkml:trace contextRef="#ctx0" brushRef="#br0" timeOffset="20065.25">6421 6279 0,'0'0'0,"35"-35"32,-18 35-32,1 0 15,17-17 1,-17 17-16,53 0 15,-36 0-15,35 0 16,36 0 0,-18 0-1,-70 0 1</inkml:trace>
  <inkml:trace contextRef="#ctx0" brushRef="#br0" timeOffset="20281.86">6456 6579 0,'-18'18'0,"36"-36"0,-53 36 0,35 17 16,17-35 15,18 0-31,54 0 31,-72 0-31,54 0 16,-1-17 0,-52-1-16,0 18 0</inkml:trace>
  <inkml:trace contextRef="#ctx0" brushRef="#br0" timeOffset="20504.61">6985 6544 0,'0'18'16,"0"-1"-16,0 1 0,0 35 16,0 35-1,0-17 1,0-36 0,0-17-1</inkml:trace>
  <inkml:trace contextRef="#ctx0" brushRef="#br0" timeOffset="20695.91">7091 6456 0,'0'-18'0</inkml:trace>
  <inkml:trace contextRef="#ctx0" brushRef="#br0" timeOffset="21181.19">7250 6615 0,'-18'0'0,"36"0"0,-54 0 16,36-18 15,0 0-15,18 18-16,52-17 15,-17 17 1,36 53 0,-72-18-1,19 35 1,-19 1-1,-17-36-15,0 36 16,-17-36 0,-19-17-1,19-18 1,17-36 0,0 1-1,0 18-15,0-54 16,53 0-1,17 1 1,18 35 0,-35 35-1,18 0 1</inkml:trace>
  <inkml:trace contextRef="#ctx0" brushRef="#br0" timeOffset="21530.96">7832 6756 0,'17'0'31,"1"0"-31,0 0 0,17-18 16,0-17-1,0-1 1,-35 1-1,-17 35 1,-36 18 0,-18 35-1,1 35 1,52 0 0,18-35-1,18-18 16,-1-35-31,36 0 16,-35 0-16,105-17 16,-17-19-16</inkml:trace>
  <inkml:trace contextRef="#ctx0" brushRef="#br0" timeOffset="22781.71">8572 6279 0,'0'0'0,"-52"-17"31,52 34-31,-18 54 16,0-53-16,-17 140 16,0 19 15,-1-18-16,-16 35 1,16 52 0,19-87-1,17-106-15,0 106 16,53-71 0,-18-70-1,71-54 1,-1-52-1,-34 0 1,-18-124 0,-71 36-1,-70 35 1,-18 17 0,18 72 15,35 34-16,36 18-15,17-18 16,0 1 0,105-19-1,19-17 1,52-17 0,1-1-1,-89 18 1,-71 53-1,-17 18 1,-52 53 0,16 17-1,1-35 1,35 17 0,53-52 30,-35-18-46,-1 0 0,1 0 16,17-18 0,-17-52-1,-18 17 1,0-18 0,0 18-1,0-17 1,53 52-1,17 0 1,1 18 0,-18 71-1,-18 17 1,-35-17 0,0-1 15,-35 1-16,17-53 1,18-36 15,0-17-15,71-54 0,-18-34-1,-18-18 1,-18 70-1,-17 89 17,0 35-32,-52 88 15,16-35 1,36-71-16,0 71 16,0-53 15,53-36-16,18-17 1,-36 0 0,0-35-16</inkml:trace>
  <inkml:trace contextRef="#ctx0" brushRef="#br0" timeOffset="23383.17">11095 8625 0,'-18'0'15,"36"0"-15,-53 0 0,-1 0 0,-34-17 16,52 17 0,106 0-1,89 17 16,-107-17-31,18 0 0,71 0 16,212 0 0,-72 0-1,-210 0-15,158 0 16,-177 0-16,177-17 16,-159 17-1,-52-36 1,-72 1-1,-34 18 1</inkml:trace>
  <inkml:trace contextRef="#ctx0" brushRef="#br0" timeOffset="23816.2">12559 8237 0,'-18'0'0,"36"0"0,-36-17 0,18-1 16,-17 36 15,17-1-31,0 1 0,0 53 16,0-1-1,35 36 1,18-53 0,70-18-1,89-17 1,-71-18-1,-17-18 1,-89-17 0,-35 17-1,-124 18 1,89 0-16,-106 18 16,-18 88 15,18 35-16,53-18 1,0 1 0,35-36-1,53-70-15,0-1 16</inkml:trace>
  <inkml:trace contextRef="#ctx0" brushRef="#br0" timeOffset="24313.54">14429 8484 0,'0'-17'0,"0"34"0,0-70 0,0 0 16,0 36-1,0 34 1,-18 36 0,0-35-16,-17 105 15,17-52 16,1 35-15,17-36 0,0-52-1,53 0 1,-18-36-16</inkml:trace>
  <inkml:trace contextRef="#ctx0" brushRef="#br0" timeOffset="24813.69">14693 8484 0,'0'0'0,"18"-17"0,-18 34 47,-18 1-47,1 35 15,17-36 1,0 36-1,0 0 1,0-17-16,0 52 16,35-18-1,18-52 1,35-18 0,-18-35-1,72-53 1,-54-18-1,-88 35 1,0-52 0,-35 34-1,-54 54 1,-17 35 0,71 18-16,-35 52 15,17 19 16,53-1-15,0-18 0,35-17-1,71-53 1,17 0 0</inkml:trace>
  <inkml:trace contextRef="#ctx0" brushRef="#br0" timeOffset="25581.24">15716 8502 0,'0'0'0,"18"0"15,-36 0 1,1 18 0,-1 17-16,0 53 15,18-17 1,0-54-1,-17 71 1,17-35 0,0-35-1,-18-18 1,18-53 15,0-17-15,0 52-16,0-53 15,53 1 1,0 17 0,0 35-1,35 18 1,-17 53 0,-19 0 15,-34 18-16,-18-18 1,0-1 0,-35-34-1,35-36 17,0-34-17,17-19 1,1 53-16,53-52 15,-1 17 1,71 0 0,-105 53-16,34 0 15,-35 53 1,-35 35 0,0-17-1,-17 17 16,-18-18-15,17-52 0,18-36 31,18 1-47,17-1 0</inkml:trace>
  <inkml:trace contextRef="#ctx0" brushRef="#br0" timeOffset="25831.5">16810 8467 0,'0'70'32,"-18"-52"-32,1-1 0,-1 36 15,18-35 1,-35 70-1,35-35 1,0-18 0,0-52 15,0-1-15,17-17-16</inkml:trace>
  <inkml:trace contextRef="#ctx0" brushRef="#br0" timeOffset="26247.9">16898 8184 0,'-18'0'0,"36"0"0,-53 0 16,17 0-16,0 18 0,-52 53 31,35-1-16,35 1 1,35-54 0,18-17-1,17-17 1,1-19 0,-53-16-1,-18-37 1,-36 54-1,-17 17 1,0 36 0,-35 53-1,35 17 1,53-18 0,36-17 15,34-35-16,-35-18-15</inkml:trace>
  <inkml:trace contextRef="#ctx0" brushRef="#br0" timeOffset="26764.68">17216 8572 0,'0'0'0,"0"18"0,0 0 16,0 17-1,0 18 1,0-35-16,0 35 16,-18-1-1,18 1 1,-18 0 0,1-35-1,17-36 32,0 1-31,0-1-16,0-35 15,70-35 1,1 0 0,70-18-1,71 53 1,-142 53-1,-35 0-15,36 53 16,-53 17 0,-18 1-1,0-18 1,-36 0 0,1-18-1,-18-35 1,0 0 15,36 0-31</inkml:trace>
  <inkml:trace contextRef="#ctx0" brushRef="#br0" timeOffset="37396.76">14693 12400 0,'0'0'0,"18"0"0,-1-35 31,-17 17-15,0 1-16,-17 17 62,-1 17-46,-17 1-16,0-1 0,-71 36 15,-141 36 1,106-36 0,-36 17-16,-123 71 15,-211 71 1,-71 17 15,0-17-15,141-18-1,176-88 1,1 0 0,158-71-1,71-35-15,211-71 31,18-35-15,-18 18-16</inkml:trace>
  <inkml:trace contextRef="#ctx0" brushRef="#br0" timeOffset="38112.25">15963 12136 0,'0'0'0,"-17"-18"15,-54-17 17,53 35-17,18 17 16,18-17-31,70 53 16,124 53 0,17-18-1,124 53 1,-265-105-16,230 69 16,140 72-1,-34 17 1,-125-88-1,54 17 17,-159-52-17,-123-36 1,-54-35 0,-52 0-1,-35-53 1,-19-17-1</inkml:trace>
  <inkml:trace contextRef="#ctx0" brushRef="#br0" timeOffset="38812.53">14129 10654 0,'17'0'31,"1"0"-31,17 0 0,-17 0 16,52 0-16,54 0 16,17 0-1,0 0 1,-35-18 15,-71 18-15,-35 18-1,-70-18 1,52 18-16</inkml:trace>
  <inkml:trace contextRef="#ctx0" brushRef="#br0" timeOffset="39062.64">14482 10707 0,'-18'0'16,"18"17"-1,0 1-15,-18 35 16,1-18-16,17 89 16,-36-18-1,19 35 1,-19-18 15,36-52-15,0-54-1,18-17 1</inkml:trace>
  <inkml:trace contextRef="#ctx0" brushRef="#br0" timeOffset="39696.07">14587 11148 0,'0'0'0,"18"0"15,-18-18-15,35 0 16,18-17 0,0 0-1,35-18 1,-52 18-1,-36 17 1,0 0 0,-18 18-1,-53 18 1,-34 70 0,34 53-1,36-35 1,35-70-16,0 52 15,17-53 1,54-35 0,52-35-1,1-18 1,-89 18-16,159-71 16,-70 0-1,-89 53 1,-35 35-1,-88 18 17,35 36-17,35 52 1,18-35 0,35 0-1,-17-18 1,-18-17-1,-35-1 1,-53-17 0,52 0-1,19-53 1,17 36-16</inkml:trace>
  <inkml:trace contextRef="#ctx0" brushRef="#br0" timeOffset="39945.58">15540 10777 0,'35'-17'0,"-70"34"0,88-52 15,-36 35-15,1 0 0,0 0 16,-18 35 0,0 54-1,-89 52 1,54-36-1,0 1 1,0-17 0,35-72-1,0 1 1,0-53 0</inkml:trace>
  <inkml:trace contextRef="#ctx0" brushRef="#br0" timeOffset="40146.06">15381 11095 0,'0'0'15,"-18"0"-15,18-18 16,36 18 0,34-17-1,54-1 1,17-17-1,-106 17-15,36 0 16,-36 1-16</inkml:trace>
  <inkml:trace contextRef="#ctx0" brushRef="#br0" timeOffset="41461.51">16316 10777 0,'0'0'0,"0"-17"0,-18 17 16,1 0-16,-89 17 31,0 54-15,35-1-1,-17 54 1,35-1 0,53-34-1,36-19 1,-19-70-16,71 0 15,71 0 1,18-35 0,-124 17-16,17-17 15,71-36 1,-88-17 0,-53 71-16,0-36 15,-18 35 1,-70 18-1,18 35 17,-36 71-17,18 53 1,88-106 0,0-18-1,53-35 1,35 0-1,18-70 1,-36-1 0,-17-35-1,-35 53 1,-18 36 0,-18 87 15,18-52-16,-18 35-15,18 0 32,18-36-17,35-17 1,35 0 0,18-35-1,-53-18 1,-35 35-16,35-52 15,-36 17 1,-34 53 15,17 18-31,-18 17 16,0 0-16,18 53 16,-35 18-1,35-71 1,0 1 15,0-54 0,-18 0-15,18 1-16,-17-1 16,17 1-1,0 34 16,0 1-15,35 17 0,36-35-1,34 0 1,1 0 0,53-53-1,-141 36-15,70-36 16,-35-36 15,-36 1-15,-34 53-1,-36 35 1,-35 106 0,17 17-1,71-52 1,0-36-16,53 18 15,35-53 1,36 0 0,-1-53-1,-52 18 1,-18-36 0,-53 54-1</inkml:trace>
  <inkml:trace contextRef="#ctx0" brushRef="#br0" timeOffset="42112.56">9278 13652 0,'0'-17'0,"0"34"0,-18-52 15,-35 18 1,36 17-16,-18 35 16,-1 71-1,1 123 1,17 71 0,18-53-1,-17-159-15,-36 212 16,18-71 15,17 36-15,18-107-1,0-105 1,0-88 0,18-88-1,-1-36 1,1 18-16</inkml:trace>
  <inkml:trace contextRef="#ctx0" brushRef="#br0" timeOffset="42928.95">9137 13847 0,'0'0'16,"0"-36"-16,18 1 0,-18 17 0,17-35 15,36 53 1,53-17 15,17-1-15,-70 18-16,177-35 15,175 17 1,72 18 0,-54 0-1,106 0 1,-388 0-16,247 18 15,89-18 1,-107 35 0,-141 0-1,-52 36 1,-107-18 0,-52-35-16,-18 52 15,0-52-15,0 70 16,-18 0-1,1 71 1,17 17 15,0-17-15,0 70 0,0-105-1,0 17 1,0 0-1,0-70 1,-71 17 0,53-71-16,-52 19 15,35-19-15,-71 19 16,-71-19 0,-70-17-1,-17 18 1,-212-18-1,352 0 1,-440 35 0,105-35-1,-141 35 1,89-17 0,193 0-1,-52-18 1,299 0-16,-87 0 15,52 0 1,141-36 0,106-17-1,106-17 1</inkml:trace>
  <inkml:trace contextRef="#ctx0" brushRef="#br0" timeOffset="43597.85">17851 14076 0,'17'-18'0,"-34"36"0,34-53 0,-17 17 0,0 0 32,0 54-17,0-19-15,0 54 16,0 158 0,0-158-16,0 140 15,-17 54 1,-19-18-1,19-106 1,17-18 15,0-105-15,0-36 0,0-105-1,35-53 1</inkml:trace>
  <inkml:trace contextRef="#ctx0" brushRef="#br0" timeOffset="44544.48">17974 13847 0,'0'0'0,"-18"-18"0,1-53 15,-1 18 1,18 36-1,35-1 1,-17 18 0,88-18-1,123 18 1,-17-17 0,141 17-1,123 0 1,-88 0-1,265 17 1,-283 1 0,53 0-1,-140-1 1,-1-17 0,-53 0-1,-176 0 1,-18 18-1,-17 17 17,-18 18-17,0 18 1,0-36-16,0 89 16,0 34-1,0 1 1,18 35-1,17-35 1,0 17 0,0-17-1,-35-124-15,18 89 16,0 34 0,-18-69-1,0 16 1,-18-34-1,0-71 1,-52 35 0,-54 1-1,-70-19 1,-17 1 0,-125-18-1,-122 0 1,52 0-1,-352-18 1,158-17 0,159 17-1,-71 1 1,72-1 0,351 18-16,-69 0 15,87 0-15,-70 0 16,106 0-1,52 0 32,1-18-47</inkml:trace>
  <inkml:trace contextRef="#ctx0" brushRef="#br0" timeOffset="45911.56">11112 15857 0,'0'-17'0,"0"34"0,-52-87 32,34 70-32,0 0 15,1 17-15,-36 72 16,53 34-1,0 71 17,35 0-17,36-70 1,52 52 0,-105-141-16,88 71 15,70-18 1,-53-52-1,89-36 1,35-53 0,-71-18-1,-105 36-15,194-89 16,-19 19 0,143-1-1,-90 35 1,142 18-1,0 53 1,-335 0 0,194 0-1,106 71 1,-142-1 0,19 54-1,-54 17 1,-88 18-1,-53-36 1,-88-52 0,0-18-1,18-53 17,17-36-17,-17 19-15,17-89 16,88-53-1,36-17 17,18 70-17,70 0 1,-1 71 0,-175 35-16,264 35 15,-17 53 1,-89 18-1,71 35 1,-89-35 0,89 0-1,124-53 1,-160-53 0,54-35-1,-107-36 1,54-70-1,-36-53 1,-176 141 0,53-106-1,-18-35 1,-52 71 0,-1 17-1,-35 71 1,17 17-1,-34 53 17,-54-17-32</inkml:trace>
  <inkml:trace contextRef="#ctx0" brushRef="#br0" timeOffset="46378.5">17903 17127 0,'0'0'16,"0"-17"-16,18-19 16,-18 54-1,0 35 1,0 18-1,0-36 1,0 53 0,-53 18-1,18 0 1,35-36 0,0-52-1,53-89 16,-36 54-31,19-1 0</inkml:trace>
  <inkml:trace contextRef="#ctx0" brushRef="#br0" timeOffset="46777.18">18203 17286 0,'18'-18'0,"-36"36"0,36 0 31,-36 35-15,18-18-16,-35 88 15,35-34 1,18-1 15,35-53-15,35-35 0,-71 0-16,54-18 15,17-70 1,-35-35-1,-53 35 1,-53-18 0,36 88-16,-36 0 15,35 18-15,-88 0 16,18 18 0,53 70-1,35 0 1,35-17-1,36-36 1,-36-35 0</inkml:trace>
  <inkml:trace contextRef="#ctx0" brushRef="#br0" timeOffset="47494.11">18909 17445 0,'18'0'0,"-18"17"31,0 36-15,0 18-1,0 35 1,-18-36 0,18-52-16,-18 35 15,1-35 16,17-36-15,0-53 0,0 1 15,0 35-31,17-71 16,36 17-1,35 37 1,18 52-1,-18 52 1,-17 19 0,-53 17-1,-18 18 1,0-71 0,0-17-1,-18-18 1,0-18-1,18-70 17,36-18-17,69 0 1,-16 71 0,16 35-1,-34 18 1,-53 52-1,-18 19 1,0 34 0,-18-52-1,0-36 1,36-35 31,35-35-47,-35 35 0,-1-18 15</inkml:trace>
  <inkml:trace contextRef="#ctx0" brushRef="#br0" timeOffset="47727.35">20055 17533 0,'0'-18'16,"0"36"-16,18-36 15,-18 36 1,0 70-1,-18-17 1,18-18 0,0-36-16,0 19 15,0-54 32,18-17-47,0 17 0</inkml:trace>
  <inkml:trace contextRef="#ctx0" brushRef="#br0" timeOffset="48044.77">20126 17304 0,'0'0'0,"-18"0"16,1 0-1,34 0 32,1 0-47,0-36 16,-1 19-1,-17-1-15,-17 18 32,-1 0-32,-17 0 15,17 35 1,18 18 15,18 0-31,17-35 31,0 17-31</inkml:trace>
  <inkml:trace contextRef="#ctx0" brushRef="#br0" timeOffset="48528.22">20408 17445 0,'0'17'16,"0"1"0,-17 17-1,17-17-15,0 53 16,0-18 0,0 35-1,0-53 1,0-17-1,0-1 1,0-34 31,17-36-31,36-53-1,0 18 1,70-1-1,-105 72-15,70-18 16,18 35 0,-53 52-1,-35 37 1,-18-19 0,0 18-1,-18-17 1,0-36-1,1-35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1CD-E2EE-9F24-1992-21F5817E0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98A34-4C52-6F73-B182-119E33E2C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2300-FDDC-2A7B-819A-6782ABB6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F4FC-FE87-0223-5629-0B7D61AF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EE0D-3E8B-D721-54B9-770492C6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1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2639-851A-4190-DA3F-C1A91783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099C-A7BC-72CD-04CE-FBB940BA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6C0F-D239-A316-0CBD-1B0A5A95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3450-0B96-8ACC-52D4-805896A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1A96-6D7E-4284-2609-BE697BC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1DAB-726A-B66C-D3DA-DFACEB48B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7BC1A-51D7-4D79-CA4E-F43299BC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60CD0-3E28-6098-C8F0-417C537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D9BB-6167-2122-69F7-062D1CAF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9D29-8B68-7FB7-B899-F268F88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9B38-FED7-1242-DB82-E79421E5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502F-2C73-59F0-F5FB-292088E4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7717-BF7D-6A23-D4DD-F190FBB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E865-4277-C104-B192-5B182E2A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FA0C-7EBB-30BF-3482-BDBB3C1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D9B3-B8ED-994E-9D8E-90A451AC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638C-AC2D-5333-1724-CEE317DD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B7BD-74A3-B3CA-4EE7-FDCC89D7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DACE-29FD-482A-C1E6-E78B26C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E1872-CF77-4F06-32BD-29DC8901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72D1-AA45-F9CC-0B45-90DC823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BFEC-11AB-9FEC-6967-ED57BEA0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52B6C-6C13-5104-CF56-3D81547F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279DC-16CE-81CB-F418-EFFD56EA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7AA7-560C-3147-DFAF-FE0926D2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00D2-3035-F69C-AD8D-8FB3CF9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001B-4EBA-1E1E-82EF-F9609051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22C7-603A-D392-0962-2B424FF4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8561-1A39-8621-87DD-7369822F0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ADB6F-C71D-26EB-38CA-76CD9EACD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6098B-9571-7802-24F3-FA594436A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92124-6A57-CCA8-7454-2789DA89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E0D2F-750F-EE4A-0D21-6A0BA089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3DC99-E3C2-AC89-584F-068F4412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5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B1D-A1FE-5666-36D8-0B94B1D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F947-D0F6-B9B8-D526-4E5C78CE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68CFF-196A-4630-0835-02410AE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1A08B-0109-CA37-4CD3-6C98BF9C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E986D-5767-92D4-012A-6EF8FCF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12990-90D4-DBAB-D266-6E8A0EDE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686A1-BC87-A798-6C0D-A17A43A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6686-BC0F-BDE9-1BF7-BBE6C71E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DB5E-1EE2-5C9B-60D6-E46BE474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482CB-FB0E-366E-A7A9-48CD4E2C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A623-459D-27AC-AD34-AAA1C497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8272-9AF8-74B8-170E-E2391C95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4070-6ACA-84D3-72E7-746BD217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E79C-7979-7E67-8E32-ACC166C1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66A50-602E-C11D-3192-7215E79A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695CA-8BC8-E6A1-615A-6320ADA4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96AA-BB26-FCBB-CB01-41C73A90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26F08-6BD1-38F3-813A-DD636772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8632-FA9D-2A25-7934-E81C466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D8570-C917-3E57-6B89-F2C4BF88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83A1-0AC4-9B21-F593-4F66BF13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4516-29A3-6F7A-0639-0406DDC83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DE5C-6483-43C3-8C8E-4E8A7FF7E11D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6176-42E5-C378-E7D7-4C04AB6A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4F53-E295-2C1C-E48F-FCC26800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D025-1DF7-4B04-B0BA-E5D429DE8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4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DFFB-2FF3-ADAF-C761-F888F747B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B25F-66BC-DB9B-613C-2D0A3BE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E35606-B889-A1A3-8317-B38CD5BC5317}"/>
                  </a:ext>
                </a:extLst>
              </p14:cNvPr>
              <p14:cNvContentPartPr/>
              <p14:nvPr/>
            </p14:nvContentPartPr>
            <p14:xfrm>
              <a:off x="749160" y="247680"/>
              <a:ext cx="7976160" cy="492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E35606-B889-A1A3-8317-B38CD5BC5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238320"/>
                <a:ext cx="799488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4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DFFB-2FF3-ADAF-C761-F888F747B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B25F-66BC-DB9B-613C-2D0A3BE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BA12A6-D961-AF1E-B8E6-453316E3A3D3}"/>
                  </a:ext>
                </a:extLst>
              </p14:cNvPr>
              <p14:cNvContentPartPr/>
              <p14:nvPr/>
            </p14:nvContentPartPr>
            <p14:xfrm>
              <a:off x="380880" y="69840"/>
              <a:ext cx="720144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BA12A6-D961-AF1E-B8E6-453316E3A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60480"/>
                <a:ext cx="722016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2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DFFB-2FF3-ADAF-C761-F888F747B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B25F-66BC-DB9B-613C-2D0A3BE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B0E72-FFEB-2F8F-6647-3E29A80BD928}"/>
                  </a:ext>
                </a:extLst>
              </p14:cNvPr>
              <p14:cNvContentPartPr/>
              <p14:nvPr/>
            </p14:nvContentPartPr>
            <p14:xfrm>
              <a:off x="260280" y="76320"/>
              <a:ext cx="7747560" cy="63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B0E72-FFEB-2F8F-6647-3E29A80BD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66960"/>
                <a:ext cx="776628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5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DFFB-2FF3-ADAF-C761-F888F747B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B25F-66BC-DB9B-613C-2D0A3BE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743D1-259C-DC0A-33B0-99A30DE3740D}"/>
              </a:ext>
            </a:extLst>
          </p:cNvPr>
          <p:cNvSpPr txBox="1"/>
          <p:nvPr/>
        </p:nvSpPr>
        <p:spPr>
          <a:xfrm>
            <a:off x="3048778" y="1028343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800" dirty="0">
                <a:solidFill>
                  <a:srgbClr val="268BD2"/>
                </a:solidFill>
                <a:latin typeface="Courier New" panose="02070309020205020404" pitchFamily="49" charset="0"/>
              </a:rPr>
              <a:t>suite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fr-F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Suite</a:t>
            </a:r>
            <a:r>
              <a:rPr lang="fr-FR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93A1A1"/>
                </a:solidFill>
                <a:latin typeface="Courier New" panose="02070309020205020404" pitchFamily="49" charset="0"/>
              </a:rPr>
              <a:t>parallel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fr-F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tests</a:t>
            </a:r>
            <a:r>
              <a:rPr lang="fr-FR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5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Test1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browserName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chrome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&gt;&lt;/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classes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Testng.Parallel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&lt;/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classes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&lt;/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test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thread-count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5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Test2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browserName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2AA198"/>
                </a:solidFill>
                <a:latin typeface="Courier New" panose="02070309020205020404" pitchFamily="49" charset="0"/>
              </a:rPr>
              <a:t>Firefox</a:t>
            </a:r>
            <a:r>
              <a:rPr lang="en-US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&gt;&lt;/</a:t>
            </a:r>
            <a:r>
              <a:rPr lang="en-US" sz="1800" dirty="0">
                <a:solidFill>
                  <a:srgbClr val="268BD2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classes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Testng.Parallel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/&gt;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&lt;/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classes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&lt;/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test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&lt;!-- Test --&gt;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268BD2"/>
                </a:solidFill>
                <a:latin typeface="Courier New" panose="02070309020205020404" pitchFamily="49" charset="0"/>
              </a:rPr>
              <a:t>suite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IN" sz="1800" dirty="0">
                <a:solidFill>
                  <a:srgbClr val="93A1A1"/>
                </a:solidFill>
                <a:latin typeface="Courier New" panose="02070309020205020404" pitchFamily="49" charset="0"/>
              </a:rPr>
              <a:t>&lt;!-- Suite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29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2022-12-21T03:14:09Z</dcterms:created>
  <dcterms:modified xsi:type="dcterms:W3CDTF">2022-12-21T03:14:23Z</dcterms:modified>
</cp:coreProperties>
</file>