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1:42:15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6332 1058 0,'0'-35'16,"0"17"15,0 1-16,0-1 17,18 18 30</inkml:trace>
  <inkml:trace contextRef="#ctx0" brushRef="#br0" timeOffset="1099.59">6526 794 0,'0'-18'0,"0"36"0,0-54 16,18 36-16,-18-17 16,0-1-1,0 36 16,-18 17-15,1 18 0,-1-18-16,-35 89 15,-17 70 1,17-35 0,-35 70-1,17-70 1,0 35-1,71-177-15,-17 71 16,-1-70 0,18-36-1,0-52 1,18-18 0,-1-53 15,1-1-16,17 54 1,-17 53 0,17 35-1,1 18 1,-1 35 0,-18 52-1,19 1 1,-1-18-1,36-17 1,34-36 0,-16-35-1,34 0 1,18-70 0,-53-1 15,18-70-16,-71-18 1,-35 36 0,0 88-16,-35-107 15,-71-52 1,1 71 0,-90 17-1,54 106 1,-17 71-1,69 123 1,72-18 0,17-52-1,17-19 1,36-52 15,36-35-15,-1-18-1,-53 0-15,71 0 16,-36-18 0,-17-17-1,-17 17 1,-1 18 0</inkml:trace>
  <inkml:trace contextRef="#ctx0" brushRef="#br0" timeOffset="2065.92">7549 1517 0,'18'0'0,"-36"0"0,89-18 31,-71 1-31,18-1 0,-1 0 16,1-17 0,-18 0-1,-35-36 1,-18 54 0,-53 17-1,35 35 1,-17 53-1,35 18 1,0 53 0,36-53-1,17-1 1,17-52 15,36-53-15,0 0-1,35-70 1,18-36 0,-18 0-1,1-17 1,-54 52 0,-18-17-1,-17 105 16,0 19-15,-17-19-16,-18 107 16,17-18-1,0 0 1,18-36 15,18-35-15,35-35-1,17 0 1,-17-53 0</inkml:trace>
  <inkml:trace contextRef="#ctx0" brushRef="#br0" timeOffset="2366.48">8237 1076 0,'0'-18'0,"0"36"16,0-71-16,0 71 31,0-1-31,-17 124 16,-1-105-16,0 87 31,-34 54-15,16-54-1,1 1 1,35-54 0,0-17-1,35-53 17,-35-18-32</inkml:trace>
  <inkml:trace contextRef="#ctx0" brushRef="#br0" timeOffset="3016.21">8696 1482 0,'18'0'0,"-36"0"0,53-18 0,-35 0 0,18-17 31,-18 17-31,0 1 16,-35 17 0,-54 0-1,19 35 1,-1 36 0,54-36-16,-36 35 15,0 36 1,35-35-1,18-18 1,0-36 0,35-17-1,18-17 1,18-36 0,-1-18 15,1-17-16,-36 0 1,1 17 0,-36 54-1,0 52 17,0 71-17,0-18 1,0 0-1,35-17 1,35-36 0,1-35-1,17 0 1,18-35 0,-53-18 15,-53 18-31,18-1 0</inkml:trace>
  <inkml:trace contextRef="#ctx0" brushRef="#br0" timeOffset="3283.26">8096 1217 0,'36'0'0,"-72"0"0,107 0 0</inkml:trace>
  <inkml:trace contextRef="#ctx0" brushRef="#br0" timeOffset="3382.51">8484 1147 0,'36'0'16,"-1"0"-16,18 0 15,0 0 1,-230 0-16</inkml:trace>
  <inkml:trace contextRef="#ctx0" brushRef="#br0" timeOffset="4616.31">8026 1252 0,'17'0'16,"1"0"0,17 0-16,36 0 15,52-17 1,-17-19 0,70 19 15,-34-1-16,-107 18-15,71-17 16,-71 17 0,-17 0 31,17 0-32</inkml:trace>
  <inkml:trace contextRef="#ctx0" brushRef="#br0" timeOffset="5066.02">10530 1147 0,'0'-18'0,"0"36"0,0-54 16,0-34 0,-17 87 15,17 1-16,-53 88 1,-35 35 0,35-88-16</inkml:trace>
  <inkml:trace contextRef="#ctx0" brushRef="#br0" timeOffset="5665.74">9984 1887 0,'-36'18'15,"-17"17"1,36-17-16,-1-18 31,0-35-15,18-71-1,18 18 1,-18 52-16,71-105 31,-18 71-15,35-1-1,-18 71 1,-34 18 0,17 88-1,-18-1 1,18 19 0,-18-54-1,18-17 1,0-35-1,35-18 1,-53 0-16,54-53 16,69-17-1,-52-36 1,18-35 0,-89 17 15,-35-35-16,0 106-15,-88-70 16,-53-1 0,17 72-1,18 52 1,-17 52 0,52 54-1,18 88 1,53-88-1,0-71 1</inkml:trace>
  <inkml:trace contextRef="#ctx0" brushRef="#br0" timeOffset="5811.02">10866 1393 0,'-18'0'0</inkml:trace>
  <inkml:trace contextRef="#ctx0" brushRef="#br0" timeOffset="6482.87">10372 1535 0,'-18'0'62,"18"17"-62,-18 1 0,1-1 16,-36 72-1,18-19 1,-54 36 0,19-71-1,-1 1 1,18-36 0</inkml:trace>
  <inkml:trace contextRef="#ctx0" brushRef="#br0" timeOffset="7173.93">11254 1552 0</inkml:trace>
  <inkml:trace contextRef="#ctx0" brushRef="#br0" timeOffset="7732.91">11254 1746 0,'0'-35'0,"0"70"0,0-141 16,-18 89-16,0-19 31,18 19-15,-17-1-1,17-17 1,17 0 0,36-1-1,-35 36-15,35-17 16,17-1 0,1 18-1,-18 18 1,0 35-1,-53-36-15,17 54 16,-17 52 0,-17-34-1,-36-19 1,0-17 0,18-35-1,17-1 16,18-52 1,35-53-17,18 0 1,-35 70-16,35-88 16,35 18-1,35-18 1,-70 106-1,-35 18 1,0 17 0,-36 53-1,-17 0 1</inkml:trace>
  <inkml:trace contextRef="#ctx0" brushRef="#br0" timeOffset="7834.37">11853 1870 0,'0'17'31,"0"-34"-31,0 17 47,0-71-31</inkml:trace>
  <inkml:trace contextRef="#ctx0" brushRef="#br0" timeOffset="7998.49">11994 1094 0,'0'0'0,"-52"0"0</inkml:trace>
  <inkml:trace contextRef="#ctx0" brushRef="#br0" timeOffset="8182.79">11906 1252 0,'18'0'16,"17"18"0,18-18-1,18-35 1,-1-1 0,-70-16-1,18 16 1,-18 19-16,-18-19 15,-35 19 1</inkml:trace>
  <inkml:trace contextRef="#ctx0" brushRef="#br0" timeOffset="8266.09">11977 1129 0,'0'18'16,"0"-36"-16,0 53 16,0-17-1,0 17 1,0 0-16</inkml:trace>
  <inkml:trace contextRef="#ctx0" brushRef="#br0" timeOffset="8816.26">11906 1535 0,'-17'0'15,"17"17"-15,0 1 16,0-1-16,-18 36 16,18-35-16,0 53 31,0-1-16,35-35 1,18-35 0,0 0-16</inkml:trace>
  <inkml:trace contextRef="#ctx0" brushRef="#br0" timeOffset="10431.25">12277 1482 0,'0'0'15,"0"-36"1,17 36 46,1 18-62,-18 0 0,18-1 16,-18 1-16,35 70 16,0 18-1,-35-35 16,18-19-15,-18-34 0,17-18 15,1-18-15,0-70-1,-1-18 1,19 18-1,17 0 1,-36 70-16,1-17 16</inkml:trace>
  <inkml:trace contextRef="#ctx0" brushRef="#br0" timeOffset="11032.6">13035 1376 0,'-18'0'16,"1"0"-1,-54 35 1,71-17-16,-35-1 16,35 1-16,-53 70 15,35 0 1,18 1-1,0-54 1,0 0 0,0-17-1,53-18 1,-35 0 0,0 0 15,-18-35-16</inkml:trace>
  <inkml:trace contextRef="#ctx0" brushRef="#br0" timeOffset="11832.05">12894 1587 0,'18'0'63,"-1"0"-48,1 0-15,0 0 16,34 0-16,1-35 16,36 0-1,-54 17 16,0-17-15,-35 17-16,0-17 16,-17 0-1,-19 35 1,-52 0 0,17 0-1,-17 17 1,18 36-1,17 36 1,35-19 0,1 18-1,17-35 1,17 0 0,36-18-1,0-17 16,0-18-15,17 0 0,19-53-1,-54 36-15</inkml:trace>
  <inkml:trace contextRef="#ctx0" brushRef="#br0" timeOffset="12248.43">13494 1393 0,'0'18'47,"0"0"-47,0-1 0,-18 19 16,18 34 15,0-52-31,-18 52 16,18 1-1,0-36 1,-17-17 0,17 0-1,0-36 16,-18-17-15,18-18 0,0-36-1,0 19 1,35-1 0,-17 36-16</inkml:trace>
  <inkml:trace contextRef="#ctx0" brushRef="#br0" timeOffset="12448.72">13652 1323 0,'71'0'31,"-142"0"-31,213 35 16,-107 18-1,-35-18-15,18 36 16,-18 52 0,0-17-1,0-35 1,-36-18-1,36-36 1,-17-17 0,-19-17-1</inkml:trace>
  <inkml:trace contextRef="#ctx0" brushRef="#br0" timeOffset="17432.22">13476 1535 0,'0'-18'16,"0"0"31,18 18-32,-18-17-15,17 17 16,36-18-1,-17 0 1,-36 1 0</inkml:trace>
  <inkml:trace contextRef="#ctx0" brushRef="#br0" timeOffset="18231.61">14870 935 0,'0'0'15,"-18"0"-15,-53-18 16,89 18 31,17 0-47,1 0 15,-1 0-15,141-17 16,106-1 0,-88 0-1,-35 1 1,-35-1-1,-107 18-15,1 0 16,-36 18 0,-35-1-1,-35 19 1,71-36-16</inkml:trace>
  <inkml:trace contextRef="#ctx0" brushRef="#br0" timeOffset="18563.66">15293 1005 0,'0'18'47,"-18"-18"-47,18 18 0,-17 35 15,-1 70 1,0-17 0,1 35-1,-36-18 1,35-87-16,-35 105 16,18-53-1,17 0 16,1-70-15</inkml:trace>
  <inkml:trace contextRef="#ctx0" brushRef="#br0" timeOffset="19047.54">15434 1623 0,'0'17'16,"18"-17"-1,-1 0-15,54-17 16,-54 17-1,36-36 1,18-16 0,-36 16-1,-17-17 1,-18 36 0,-18-1-1,-88 36 1,53 35-1,-17 35 1,17-18 0,35 36-1,18-18 1,36-52 0,34-19-1,-35-17 16,36 0-15,-53 0-16</inkml:trace>
  <inkml:trace contextRef="#ctx0" brushRef="#br0" timeOffset="19581.91">16281 1482 0,'17'-18'0,"-34"36"15,70-54-15,-36 19 0,-34-1 16,-1 0 0,-35 18-1,-53 18 1,18 35 0,35-35-1,35 17 16,18-17-31,18 17 32,35-18-17,35 19 1,0-19 0,1 19-1,-72-36-15,36 35 16,-35 18-1,-18-18 1,-106 36 0,0-36-1,-17-35 1,87 0-16,-34 0 16,-1 0-1,54-18 1,-1-17 15,18 0-15,35-18-1,18 18 1</inkml:trace>
  <inkml:trace contextRef="#ctx0" brushRef="#br0" timeOffset="20247.91">16827 1129 0,'0'0'16,"0"-18"-16,0 1 15,0 34 16,0 1-31,0 0 16,-17 52 0,-18 36-1,-1-18 1,-17 36 0,36-19-1,-1-69-15,18 87 16,0-35-1,0-17 1,35-53 0,18-18-1,18-18 1,-54 0-16,54-35 16,35-52 15,-36 34-31,1-35 31,-53 53-15,-1 36-1,-34 34 17,-19 54-17,19 17 1,-1-17-1,18-19 1,0-34-16,18 17 16,35-35-1,17 0 1,-17 0 0,-18-17-1</inkml:trace>
  <inkml:trace contextRef="#ctx0" brushRef="#br0" timeOffset="20413.9">17604 1199 0,'0'0'0,"-18"0"16,-35 18-1,35-18 1</inkml:trace>
  <inkml:trace contextRef="#ctx0" brushRef="#br0" timeOffset="20664.41">17480 1323 0,'18'0'31,"17"0"-31,18 0 16,-18-18-1,-17-17 1,-18 0 15,0-1-15,-35 36-1,-1 0 1,1 0 0,35 36-1,0-19 1,-35-17-1,35 18-15</inkml:trace>
  <inkml:trace contextRef="#ctx0" brushRef="#br0" timeOffset="20882.55">16704 1446 0,'0'0'0,"18"0"31,-1 0-31,19 0 16,52 0 0,0 0-1,-70 0-15,87 0 16</inkml:trace>
  <inkml:trace contextRef="#ctx0" brushRef="#br0" timeOffset="21530.73">17798 1587 0,'-18'0'15,"0"0"17,1 0-17,17 18-15,-18 35 16,0 18-1,18-18 1,-17-36-16,-1 54 16,1-36-1,-1-17 1,0-18 0,18-18 15,0 0-16,0-17 1,0-53 0,53 0-1,53-18 1,-18 53 0,71 35-1,-124 18-15,71 0 16,-18 53-1,-88 35 1,0 18 0,-53-35-1,-17-1 1,34-34 0,19-19-1,34-17 16</inkml:trace>
  <inkml:trace contextRef="#ctx0" brushRef="#br0" timeOffset="22264.18">18944 1535 0,'0'0'16,"0"-18"-16,0 0 0,0 1 16,0-1-16,-17 18 0,-36 0 15,-36 0 1,19 35 0,-54 36-1,36 17 16,53 0-15,35-35 0,18-18-1,52-17 1,18-18 0,0-35-1,18-53 1,-35 35-1,-18-36 1,-36 37 0,-17 34-1,0 36 32,0 17-47,-17 18 16,17 53 15,-18-18-15,1 53-1,17 35 1,0 1 0,0 52-1,0-53 1,0 18-1,0-52 1,-18-125-16,-70 89 16,17-53-1,-35-35 1,36-18 0,34-36-1,-34-17 1</inkml:trace>
  <inkml:trace contextRef="#ctx0" brushRef="#br0" timeOffset="22978.83">6156 2593 0</inkml:trace>
  <inkml:trace contextRef="#ctx0" brushRef="#br0" timeOffset="23364.16">6121 2575 0,'35'0'47,"-70"0"-47,88 0 16,-36 18-16,54-18 15,123 18 1,-106-18-16,212 35 16,317-18-1,-17 1 1,370 17-1,-123-17 1,-530 0-16,636-18 16,-618 17-16,688-17 15,441 18 1,35 0 0,-405-1-1,246-17 1,-175 35 15,-283-17-15,-389-18-1,-52 18 1,-299-18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3:09:04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1711 0,'0'0'0,"0"-18"16,0 1-16,0-1 0,0-17 15,0 17-15,0 36 63,0-1-63,0 89 15,0-18 1,0 71 15,0-35-15,0-71-16,0 158 15,0-17 1,-35 88 0,35-52-1,0 105 1,0-70 0,0-177-16,0 317 15,0 19 1,17-107-1,1 71 1,-18-123 0,0 35-1,0-71 1,0-176-16,0 70 31,0-52-15,0-89-1,0-52 1,0-142 0,0 142-16,0-19 0</inkml:trace>
  <inkml:trace contextRef="#ctx0" brushRef="#br0" timeOffset="1833.91">5151 1640 0,'0'0'0,"-18"0"0,0 0 16,18-17 15,0-1-15,18 18-1,17-18 1,36 18-1,-1 0 1,-52 0-16,105 0 16,107 0-1,-36 0 1,70 0 15,-17 0-15,-141 0-16,212 0 15,-213 0-15,266 0 16,193 0 0,-123 0-1,194 0 1,-158 0 0,334 0-1,-335-17 1,106 17-1,-176-18 1,123 1 0,-53 17-1,-141 0 1,-229 0 0,265 0-1,-142 0 1,71 0-1,-124-18 1,-35 18 0,-70 0-1,-71-18 17,0 36 46,0 0-63,0-1-15,0 1 16,0 17-16,0 71 16,0-18 15,0-53-31,0 89 15,0 17 1,0-18 0,0 72-1,0-1 1,18 52 0,17 1-1,-17 18 1,17 0-1,-18-71 1,1 88 0,-18 0-1,0-17 1,0 35 15,-18-71-15,1 35-1,-1 1 1,1-89 0,-1 71-1,0-88 1,1 35 0,-1-18-1,18-70 1,0 18-1,0-36 1,0-70 0,0-1-1,-18-17 142,1 0-142,-1 0-15,0 0 16,18-17-1</inkml:trace>
  <inkml:trace contextRef="#ctx0" brushRef="#br0" timeOffset="3493.36">5274 6315 0,'0'17'78,"0"1"-62,0 0-16,0-1 15,0 36 1,0 53 0,0-88-16,0 70 15,0 35 1,0 1-1,0-36 1,0 35 0,0 1-1,0-54 1,0-52-16,0 53 31,0-54 0</inkml:trace>
  <inkml:trace contextRef="#ctx0" brushRef="#br0" timeOffset="4951.6">5274 7461 0,'0'0'0,"0"18"15,0 0 16,-18-1-15,18 1 0,18-18-1,0 0 1,70 17 0,-53-17-16,53 0 15,-35 0-15,212 0 16,70 0-1,18 0 1,176 0 0,71 0-1,-106-35 1,-336 35 0,513-35-1,-178 17 1,160 1-1,-36-19 1,-193 19 0,140-19-1,-211 36 1,-141-17 0,-36 17-1,-70 0 1,-53 0-1,17-18 1,36 18 0,53 0-1,70 0 1,-52 18 15,34-1-15,-52 1-1,-141-18-15,52 0 16,-17 0 0,-35 0-1,-1 0 110,1 0-109,0 0-16,-1 0 16,1 0-1,0 0-15,-1 0 16,1 0-1,0 0 1,-1 0-16,18 0 16,1 0-1,-19 0-15,1 0 16,17 0 0,1 0-1,-19 0 1,18 0-1,1 0 1,17 0 0,0 0-1,-36 0 1,19 0 15,-19 0-15,1 0-1,-18-18 64,0 1-48,0-1-31,0 0 15,0 1-15,0-36 16,0 0 0,0-35-1,0 0 1,0 70 0,0 0-1,-18 18 1,-35 0-1</inkml:trace>
  <inkml:trace contextRef="#ctx0" brushRef="#br0" timeOffset="12681.57">8026 494 0,'-18'0'31,"18"18"-15,0-1-16,35 1 16,36-1-1,17-17 16,-17-17-15,-54-1-16,36-17 16,0-18-1,-35 18 1,-18-18 0,-71 35-1,-52 18 1,-1 18-1,89-1-15,-89 72 16,72-1 0,34 18-1,88-53 1,54-18 0,-36-35 15,-53 0-31,54 0 15,-54-18 1,-17 1 0,-36 17-1,-106 17 1,89 1-16,-35 17 16,34 0-16,-70 36 15,1 52 1,87-34-1,36-19 1,35-35 0,70-17-1,-88-18-15,54 0 16,34-53 15,-105 36-31</inkml:trace>
  <inkml:trace contextRef="#ctx0" brushRef="#br0" timeOffset="13282.07">8502 847 0,'0'-18'0,"0"36"0,0-54 16,0 19-1,0-1-15,18-17 16,34 35-1,-34-18-15,70 18 16,1 0 0,-37 53-1,-34 18 1,-53 17 0,-18-18-1,35-34 1,-35-1-1,36 0 1,17-52 15,0-1-31,35-17 16,53-89 0,-17 36-1,17-18 1,-35 71-1,-53 17 1,0 36 0,-18-18-16,-35 70 15,36-52-15,-36 70 16,17 36 0,36-36 15,0-17-16,53-36 1,88-35 0,-35 0-1,18-71 1,-89 54-16</inkml:trace>
  <inkml:trace contextRef="#ctx0" brushRef="#br0" timeOffset="13564.85">9631 688 0,'-71'0'31,"54"0"-31,-54 18 16,1 52 0,17 18-1,35-52 1,-17 69-1,35-16 1,0-19 0,53-17-1,0-53 1,-36 0-16,36 0 16,-35 0-16,88-35 15,-1-18 1</inkml:trace>
  <inkml:trace contextRef="#ctx0" brushRef="#br0" timeOffset="14249.71">9984 935 0,'0'0'16,"-18"0"-16,0 35 0,1-17 31,34-18 0,54 0-15,-53-18-16,70-17 15,-35-18 1,0-18 0,-36 18-1,-17 36 1,-53 17-1,-70 53 1,35 17 0,-1 54-1,54-18 1,17-18 0,18-71-1,18 19-15,123-36 31,-35 0-15,53-36 0,-53-34-1,-1-18 1,-52-1 0,-53 54-16,18-106 15,-18 71 1,0 34-1,-18 36 1,-17 71 0,35-54-16,-18 54 15,1-36-15,-1 124 16,18-71 0,0 0 15,0-52-16,53-36 1,0-18 0,53-88-1</inkml:trace>
  <inkml:trace contextRef="#ctx0" brushRef="#br0" timeOffset="14865.81">11183 811 0,'0'0'16,"-18"0"-16,36 0 31,17 0-31,-17 0 0,0-17 15,87-36 1,-34 0 0,-18 0-1,-53 35 1,0 1-16,-71 17 16,-34 17-1,-19 36 1,36 0-1,70 0 1,36 0 0,35-18-1,-18-17-15,71 35 16,-18-18 0,-35 18 15,-35-18-16,-36 18 1,-70-35 0,53 0-16,-124-1 15,35 1 1,1-18 0,52 0-1,54-35 1,70-18-1,70-18 1,-88 53-16</inkml:trace>
  <inkml:trace contextRef="#ctx0" brushRef="#br0" timeOffset="16131.59">11783 600 0,'17'-18'0,"-34"36"0,34-54 15,1 36 1,-18 18 0,-18 17-1,-17 71 1,0-18 0,35-52-16,-18 87 15,18 1 1,-17-54-1,17-17 1,17-53 15,18-53-15,18-17 0,18-19-1,-18 36 16,-18 53-15,0 18 0,-35 0-16,18 35 15,0 0 1,35 0 0,17-36-1,36-17 1,17 0-1,1-53 1,-36-35 0,-53 17-1,-17-17 1,-18 71 0,-35 17 15,-18 35-16,0 53 1,53-17 0,0-1-1,0-34 1,53-1 0,53-35-1,0-18 1,-18-17-1,0-53 1,-70 17 0,-1-35-1,-17 89-15,0-1 16,-35 53 15,0 53-15,35-17 15,0 17-15,0-70-16,17 17 15,89-17 1,18-18 0,-19-18-1,19-52 1,-54-19-1,-52 36-15,35-123 16,-35 53 0,-18-1-1,0 107 1,-18 17 0,-17 52 15,17-34-31,0 123 15,1-17 1,17 34 0,0-52-1,35-53 1,53-18 0,-35-35-1,35-35 1,-35-18-1,18-35 1,-36 35 0,-35 18-16</inkml:trace>
  <inkml:trace contextRef="#ctx0" brushRef="#br0" timeOffset="16349.46">13511 688 0,'-17'0'0,"34"0"0,-52 0 0,35 18 32,18-18-17,-1 0-15,72 0 16,16 0 0,19 0-1,-1-18 1,-70 0-1,-35 18-15</inkml:trace>
  <inkml:trace contextRef="#ctx0" brushRef="#br0" timeOffset="16531.4">14217 847 0,'0'0'0,"-18"0"15,1 0-15,17 17 16,-18-17 0,0 0-1,1 0 1,-1 0-16</inkml:trace>
  <inkml:trace contextRef="#ctx0" brushRef="#br0" timeOffset="17749.43">5274 3087 0,'0'0'0,"-18"0"16,18 17 31,18-17-32,0 0-15,17 18 0,106 0 16,18-18 0,123 17-1,-17-17 1,176 18 0,-71 0 15,-247-18-31,336 0 15,247 0 1,-107 17 0,248-17-1,-18 36 1,-265-19 0,301-17-1,-442 18 1,18-18-1,-212 0 1,-70 0 0,-124 0-1,-17 0 1,0 0 46,-1 0-46,-17-18 0,18 18-1</inkml:trace>
  <inkml:trace contextRef="#ctx0" brushRef="#br0" timeOffset="18714.25">5239 5062 0,'0'0'0,"-71"71"31,54-53-31,17-1 15,0 18 1,17-35 0,1 18-16,88-18 15,141 0 1,17 0 0,195 0-1,158-53 16,89 0-15,123 0 0,-141 18-1,317-18 1,-282 36 0,441-19-1,-529 19 1,106 17-1,-159-18 1,-264 0 0,-106 18-1,-195 0-15,1-17 16,-53 17 0,-54-18-1,-52-35 16,71 35-31</inkml:trace>
  <inkml:trace contextRef="#ctx0" brushRef="#br0" timeOffset="19347.87">12453 3316 0,'18'0'15,"-1"0"-15,1 0 16,17 0-16,1 0 16,-1 0-16,159 0 15,17 0 16,89 0-15,-106 0 0,-17 0-1,-142 0-15,53 0 16,-70 0 0,0 0-1,-71 0 16,35-18-31,-17 18 0</inkml:trace>
  <inkml:trace contextRef="#ctx0" brushRef="#br0" timeOffset="20247.02">8396 1782 0,'0'-18'0,"0"36"0,-18-54 0,-17-34 31,18 52-31,-1-17 15,18 17 1,-18 53 15,1 71-15,17 35 0,0 71-1,0-141 1,0 70-1,0-71-15,0 283 16,0-71 0,0 124-1,0 53 1,0-89 0,0 159-1,0-405-15,0 264 16,-18 123-1,18-87 1,-18-125 0,18 19-1,-17-1 1,-1-158 0,18-106-1,0-35 16,18-89-15,17-17 0,18-53-16</inkml:trace>
  <inkml:trace contextRef="#ctx0" brushRef="#br0" timeOffset="21096.81">11518 2222 0,'0'0'16,"0"-17"-16,0-54 15,0 54 1,0-36-16,-17-18 31,-1-35-15,18 71-1,0 53 1,-18 52 0,18 54-1,0 123 1,0 0-1,18 123 1,-18-52 0,0-213-16,18 354 15,-18 70 1,0-88 0,-18 159-1,18-18 16,0-459-31,-18 265 16,-17 36 0,0-71-1,-1-106 1,19-142 0,-1-69-1,18-107 1,18 36-16,-1-159 15,-17 53 1</inkml:trace>
  <inkml:trace contextRef="#ctx0" brushRef="#br0" timeOffset="22547.31">106 4692 0,'0'0'0,"-53"0"16,0 18-1,53-1 1,0 1 15,0-1-15,35-17-1,230 0 1,-159 0-16,299 0 16,-122-17-1,34-1 1,-141 18 0,-34-17-1,-89 17 16,-36 0-31,1 0 16,-36 0 31,1-36-31,-19 1-1</inkml:trace>
  <inkml:trace contextRef="#ctx0" brushRef="#br0" timeOffset="23030.75">1570 4392 0,'0'0'16,"-18"0"-1,1 0-15,17 18 0,-18 17 31,18 18-15,35 0 0,89 17-1,-71-52 1,-18-18-16,88 18 16,-52-18-1,17 0 1,-53 0-1,-35-36 1,-88 54 15,-18 35-15,-17 17 0,-54 54-1,36-1 16,88-70-15,36-35-16,-1-18 16,18-35 15,0-18-31</inkml:trace>
  <inkml:trace contextRef="#ctx0" brushRef="#br0" timeOffset="23696.96">547 3510 0,'-18'0'0,"-17"-35"32,17 17-32,18 1 0,0-1 15,18-35 1,52 35 0,19 18-1,34 36 1,-17 52 15,-88-53-31,34 89 16,-34-54-1,-18 1 1,-53-18 0,36-36-1,-1-17 1,18-17-16,0-19 15,0-69 1,0 16 0,18 19-1,34-18 1,-16 52 0,-19 36-16,36-35 15,-17 35 1</inkml:trace>
  <inkml:trace contextRef="#ctx0" brushRef="#br0" timeOffset="24179.3">1446 3281 0,'-17'0'31,"-1"17"-31,-52 36 15,17 36 1,17-1 0,36-53-16,0 71 15,0-53 1,89 0 0,-19-53-1,1 0 16,-36 0-31,71-53 16,-36 0 0,-17-53-1,-53 18 1,-53-36 0,-17 71-1,-18 53 1,-54 71-1,107 0 1,18 17 0,17 0-1,0-17 1,70-54 0,-52-17-16,35 0 15</inkml:trace>
  <inkml:trace contextRef="#ctx0" brushRef="#br0" timeOffset="24846.6">1993 3369 0,'18'-18'0,"-36"36"0,36-53 0,-18 17 16,0 36 15,0 35-16,0 17 1,0 54 0,0-107-16,0 54 15,0-1 1,0-52 0,17-18-1,1 0 1,17-35 15,1-53-15,-1-1-1,18 1 1,-36 71 0,36 34-1,-35 36 1,-18-35-16,18 70 15,-18-17 1,53-19 0,-18-52-1,18 0 1,-18-17 0,-17-1-16,17-52 15,0-19 16,-35 1-15,0-18 0,0 53-1,-17 53 1,-1 18 0,0 17-1,18-17 1,71 0-1,-53-18-15</inkml:trace>
  <inkml:trace contextRef="#ctx0" brushRef="#br0" timeOffset="25262.91">2981 3298 0,'18'0'16,"-36"0"-16,53 0 0,1-35 15,-54 35 16,0 0-15,-17 18-16,17-1 16,-52 36-1,52 0 1,18-17 0,18-19-1,70 1 1,-70-1-16,52-17 15,36 36 1,-53-1 0,-53 0-1,0 1 1,-88-1 0,70-17-16,-17-18 15,-36 17 16,36 1-15,-36-18 0,54-35-1,-1-54 1</inkml:trace>
  <inkml:trace contextRef="#ctx0" brushRef="#br0" timeOffset="26047.48">6262 282 0,'0'-17'0,"0"34"0,-53-105 31,35 70-31,1 1 15,17-1-15,0 36 32,0 88-17,0-71-15,0 106 16,0 53 0,0-35-1,0 35 1,0-106 15,0-70-31,0 35 16,0-36-1,-18-17 1,0-35 0,-17 0-16</inkml:trace>
  <inkml:trace contextRef="#ctx0" brushRef="#br0" timeOffset="26297.14">5944 847 0,'0'0'15,"-17"0"-15,17 17 32,0 1-17,17 17-15,1-17 0,35 52 31,-18 19-15,0-54 0,-17 0-1,0-17 1,17-18 0,-17-18-1</inkml:trace>
  <inkml:trace contextRef="#ctx0" brushRef="#br0" timeOffset="26514.23">6385 917 0,'0'0'0,"18"0"0,-18 18 16,0 17 0,-53 36-1,35-36 1,-35 0-1,36-35 17,-18 0-17,35-17-15</inkml:trace>
  <inkml:trace contextRef="#ctx0" brushRef="#br0" timeOffset="27080.42">3087 529 0,'0'0'0,"-88"-53"31,70 53-31,-17 0 16,-36 0 0,1 18-1,17 52 1,53 19 15,0-72-31,0 54 16,35 105-1,18-88 1,17-35 0,1-53-1,17-17 1,-35-19-16</inkml:trace>
  <inkml:trace contextRef="#ctx0" brushRef="#br0" timeOffset="27546.39">3404 670 0,'0'-53'0,"0"106"0,-17-106 31,-1 53-31,-17 0 16,17 0-16,-17 71 31,17 17-15,18-17-1,0 17 1,35-35 0,18-53-1,0 0 1,18-53-1,-1-35 1,-34 17 0,-36 53-16,0-34 15,0 16-15,-71 1 16,-35 0 0,18 35-1,18 35 1,34 0-1,36 53 17,18 1-17,35-54 1,35-35 0,-70 0-16</inkml:trace>
  <inkml:trace contextRef="#ctx0" brushRef="#br0" timeOffset="28329.3">3845 494 0,'0'-18'0,"0"36"0,0-53 0,0 17 16,0-17 0,-17 35-1,-1 70 1,18 18 15,0 18-15,0 0-1,18 0 1,-1-53 0,1-36-16,35 1 15,-18-18 1,18-70-1,-18 17 1,-17-36 0,0 1-1,-18 53 1,0 17 0,17 54 15,-17-19-16,0 19 1,0-19-16,0 54 16,0-54-16,18 36 15,17 0 1,0-35 0,36-18-1,-18-18 1,35-70-1,-53 35 1,1-17 0,-36 17-1,0 0 1,0 70 15,0 1-31,0 35 31,0 17-31,0-17 32,0 0-17,53-53 1,17 0 0,18-35-1,-35-18 1,-35 35-16</inkml:trace>
  <inkml:trace contextRef="#ctx0" brushRef="#br0" timeOffset="28979.32">4798 600 0,'0'-18'0,"0"36"0,-18-36 31,0 53-15,18 18-1,-17 0 1,17 18-1,0-18 17,0-36-32,0 1 15,0-36 17,0 1-17,0-36 1,0 35-16,0-17 15,17 0-15,1-18 16,0 35 0,-1 18-1,19 18 1,-1 52 0,-35-17-1,35 0 1,-17-53 15,0 0 0,-1-35-15,1-18 0,-18 35-16,17-52 15,1 34 1,0 36-1,17 0 1,-35 36 0,18 34-1,-1-17 1,1-18 0,0-35 30,-1-35-46,18 17 16</inkml:trace>
  <inkml:trace contextRef="#ctx0" brushRef="#br0" timeOffset="29479.5">5256 564 0,'0'0'0,"0"18"46,0 0-46,0-1 16,0 36 0,0 0-1,0-35 1,0-1 0,0-34 46,0-1-62,0 1 16,0-19-1,0-34 1,18 52 0,0 0-16,-1 18 15,1 18 1,17 35-1,-17-18 1,-18 18 0,0-18-1,0-17-15,0 0 16,0-1 0,0-34 30,0-19-46,35 1 16</inkml:trace>
  <inkml:trace contextRef="#ctx0" brushRef="#br0" timeOffset="29869.16">5521 547 0,'18'-18'16,"-36"36"-16,53-53 15,-35 17-15,-17 18 47,-1 18-47,-17 17 16,35 18-1,-18-36 1,18 1 0,0 0-16,53-18 15,0 17 1,17 1 15,-34 0-15,-19-1-1,-17 1 1,-53 17 0,-52 0-1,52 1 1,35-36-1</inkml:trace>
  <inkml:trace contextRef="#ctx0" brushRef="#br0" timeOffset="35478.64">4410 2364 0,'0'0'0,"0"-18"16,0 0 0,-18 1-1,-35 17 1,0 17 0,-17 72-1,17-1 1,35 70-1,18-122-15,0 34 16,0-34-16,0 87 16,53-52-1,35-1 1,18-70 0,0 0-1,53-53 1,-71-17-1,0-19 17,-53-16-17,-52-36 1,-72 17 0,-16 54-1,69 52-15,-87 0 16,-18 54-1,53 52 1,35 53 0,17-18-1,36 36 1,0-88 0,71-1-1,0-52 1,17-18-1,18-35 1</inkml:trace>
  <inkml:trace contextRef="#ctx0" brushRef="#br0" timeOffset="36430.78">7003 900 0,'0'0'0,"0"-18"16,-53 0 15,35 18-31,-17 0 16,-18 18-1,18 52 1,17 19-1,18 17 1,0-71-16,0 35 16,53-17-1,0-17 1,17-36 0,-17 0-1,53-36 1,-53-17-1,-18-35 17,-17 0-17,-18-36 1,-53 19 0,-35 34-1,17 53 1,1 89-1,34 35 1,1 53 0,35-71-1,0 18 1,0-89-16,0 36 16,0 0-1</inkml:trace>
  <inkml:trace contextRef="#ctx0" brushRef="#br0" timeOffset="37395.08">4127 4586 0,'18'-35'31,"0"17"-31,-1-35 16,19-17-1,-36 17 1,17-18 15,-17 89 1,0 52-17,0 54 1,0-36-1,0 53 1,0-53 0,0-70-16,0 53 15,0-54 1,-35 1 0,-18 0-1,-35-18 1,70 0-16,-35 0 15,89 0 48,-1 0-47,35 0-1,36-18 1,-70 0-16,34 18 15,-17-17 1,-71 34 15,-17 19-31</inkml:trace>
  <inkml:trace contextRef="#ctx0" brushRef="#br0" timeOffset="38177.99">4022 6632 0,'0'0'0,"0"-17"0,0-36 15,0 35-15,0-53 16,0 1 15,35-1-15,18 54 0,0 17-1,-36 0-15,54 53 16,0 88-1,-54 17 1,-34-34 0,-89 35-1,-18-36 1,1-52 0,35-54-1,52-34 1,1-54-1,0-35 17,35 36-17,0-1 1,88 71 0,18 53-1,-18 0 1,18 35-1,17-35 1,-17-18 0,-71-35-16,89 0 15,-18-35 1,-53-18 0,-1 18-1</inkml:trace>
  <inkml:trace contextRef="#ctx0" brushRef="#br0" timeOffset="39430.37">9842 1446 0,'0'-17'16,"18"-36"0,-18 35-1,0-17 1,18 17-16,-18-17 16,0 17-1,0 36 16,0 35-15,0-18-16,0 36 16,0-54-16,0 54 15,0-1 1,0-17 0,0-17-1,-36-19 16,19-17-15,-89 0 0,35 0-1,1 0 1,52 0 0,89-17 15,-54 17-31,142-18 15,-18-17 1,18 17 0,-53 0-1,-36 18 1,-70-17-16,18 17 16,0-18-1</inkml:trace>
  <inkml:trace contextRef="#ctx0" brushRef="#br0" timeOffset="40360.43">12665 1199 0,'0'-17'32,"0"-1"-1,0 1-15,0-1-16,17 18 0,1-18 15,0 18-15,52-17 16,1 17-1,35 0 1,-36 35 15,-52 71-15,-18-89-16,-18 54 16,-105-1-1,-36 1 1,53-18-1,0-35 1,89-18-16,-1 0 16,36 0 31,70 0-32,0-36 1,-53 36-16,106-17 15,-105 17-15,105 0 32,35-36-17,-70 36 1,-35 0 0,-54 0-1,-34 0 32,-1 0-47</inkml:trace>
  <inkml:trace contextRef="#ctx0" brushRef="#br0" timeOffset="40527.44">13370 1482 0,'0'17'31,"-17"-17"0,-1 0-15,-17 18-1,17-18-15,-35 18 16,36-18-16</inkml:trace>
  <inkml:trace contextRef="#ctx0" brushRef="#br0" timeOffset="60309.6">3881 9454 0,'0'0'0,"0"-17"0,0-1 32,0 1-32,-18-1 15,0 18 32,18 18-31,0 17-1,0-18-15,0 107 16,0-18 0,0 70-1,18 1 17,-18-19-17,0 107 1,0-195-16,0 142 15,0 53 1,0 17 0,0-88-1,0 53 1,0 17 0,-35 1-1,17-36 1,0-88-1,1 18 1,17-71 0,0-70-1,-18-36 17,18 1-32,0-71 15,0 52-15</inkml:trace>
  <inkml:trace contextRef="#ctx0" brushRef="#br0" timeOffset="61461.16">3933 9349 0,'0'0'16,"-35"0"15,18 0-31,17 17 16,0 1-1,35-18 1,18 0 0,35 0-1,-18 18 1,-34-18-16,105 0 16,18 0-1,88 0 1,35 0-1,0-18 1,371 0 0,-177 1-1,212 17 17,17 0-17,-175 0 1,193 0-1,176 0 1,-352 0 0,176 0-1,-35 0 1,-194 0 0,229-36-1,-17 36 1,-18-35-1,-18 17 1,-211 18 0,140-17-1,-87-1 17,-18 18-17,-88-18 1,-177 1-1,35-1 1,-140 18 0,-1-17-1,-70 17 1,-35 0 15,-36 0 0</inkml:trace>
  <inkml:trace contextRef="#ctx0" brushRef="#br0" timeOffset="61926.04">18450 9172 0,'0'18'31,"0"-1"-15,0 1-1,0 35 1,0 35 0,0 36-1,0-89-15,-17 141 16,17-105-16,-18 123 15,0 106 1,1 53 0,-1-71-1,0 106 17,1-300-32,-1 265 15,1-89 1,-54 54-1,36-71 1,-1-106 0,1 0-1,17-123 1,-17-54 0,-18-34-1</inkml:trace>
  <inkml:trace contextRef="#ctx0" brushRef="#br0" timeOffset="63124.83">4075 12841 0,'0'18'47,"17"-18"-31,1 0-16,17 17 15,142 1 1,52-18 0,194 0-1,-282 0-15,371 0 16,334-35-1,125 17 1,-195 0 0,317 18-1,-264 0 1,565 0 15,-301 0-15,-299 0-1,141 36 1,-318-1 0,230 0-1,-406-17 1,0 0 0,-123-18-1,-160 0 1,-17 0-1,-70 0 1,-1 0 0,1 0-1,0 0 17,52 0-17,-52 0 1,-1 0-1,-52 0-15,35 0 16</inkml:trace>
  <inkml:trace contextRef="#ctx0" brushRef="#br0" timeOffset="64141.15">8925 9754 0,'0'0'0,"-17"0"0,-19-35 16,19 35-1,17-35 1,0-1-1,0-34 1,-18 17 0,18 35-1,0 1-15,0 34 32,0 89-17,0 106 1,0-18-1,0 141 1,-35 53 0,-18 35-1,35 18 1,18-123 15,0 70-15,0-88-1,0-230-15,0 36 16,18-53-16,0 71 16,-18-107-1,0-52-15</inkml:trace>
  <inkml:trace contextRef="#ctx0" brushRef="#br0" timeOffset="65008.47">13458 9560 0,'0'-17'0,"0"34"0,18-52 0,-18 0 32,0 17-32,0 0 15,0 1 16,0 34-15,0 54 0,0 70-1,-18 124 1,18-195 0,-17 107-1,-1-89-15,1 282 16,-19 18-1,1-88 1,0 88 0,-18 0-1,35-300-15,1 142 16,-36 34 0,17-70-1,1-105 1,0-54-1,-18-53 1,0-70 0,53 53-16,0-1 15</inkml:trace>
  <inkml:trace contextRef="#ctx0" brushRef="#br0" timeOffset="66109.57">4127 10566 0,'0'0'16,"-17"0"-16,-36 0 31,53 17-16,18 1 1,-1-18-16,107 35 16,34-35-1,160 18 1,-36-18 0,406 0-1,-141 0 1,-353-18-16,441 1 15,317-19 1,54 19 0,-230-1-1,300 18 1,18-18 15,-1 18-15,-52 0-1,-318 0 1,141 0 0,-282 0-1,-405 0-15,281 0 16,54 0 0,-159 0-1,-159 0 1,-141-35-1,-36 35 1,1-18 0,17 18 15,18 0-15,53 0 15,17 0-16,-52 0 1,-53 0-16,-36-17 16</inkml:trace>
  <inkml:trace contextRef="#ctx0" brushRef="#br0" timeOffset="67141.78">5697 9825 0,'0'-18'0,"-17"1"16,-1-1-1,0 0-15,-17 18 16,18 0 15,-1 18-31,-17 88 16,17 0-1,0 17 1,18-17 0,18 17-1,0-105-15,52 17 16,54-35 0,-1-35-1,-35-18 1,18-35-1,-18-36 1,-70 19 0,-18-1-1,0 35 17,-18 71-17,-17 0 1,17 35-1,18 18 1,0-17 0,18-36-1,0 0-15</inkml:trace>
  <inkml:trace contextRef="#ctx0" brushRef="#br0" timeOffset="67824.61">6509 9772 0,'0'0'0,"0"18"16,0-1-16,0 54 15,0 35 1,0-1 0,-18-87-1,18 53 1,-18-1-1,1-35 1,-1-17 0,1-36 15,17-34-15,0 34-16,0-53 15,0-17 1,88-18-1,0 36 1,35-1 0,-87 71-16,87 18 15,-88 17 1,-17 36 0,-106 17 15,0-53-16,-53 18 1,88-35 0,17-18-1,36 17 1,0 1 0,53 35-1,18-18 1,17 18-1,0-18 1,-17 1 0,-36-36-1,0 0 1,18 0 15,-53-18-31,53-35 16,0 0-16</inkml:trace>
  <inkml:trace contextRef="#ctx0" brushRef="#br0" timeOffset="68141.14">7408 9878 0,'0'-18'0,"0"36"16,18-71-16,-18 35 15,0 71 16,0-35-31,-18 52 16,-17 19 0,35-54-16,-18 71 15,18-18 1,0-53 15,18 0-15,35-35-1,18 0 1,70-35 0,-71 0-1,-17 0-15</inkml:trace>
  <inkml:trace contextRef="#ctx0" brushRef="#br0" timeOffset="68874.31">9966 9701 0,'-18'0'0,"36"0"0,-36-17 0,18-1 31,-17 71-15,-1 18 15,18 70-16,0 17 1,0-122-16,0 52 16,0 35-1,35-87 1,36-36 0,35-18-1,17-70 1,-17-18-1,-18-17 1,-70-1 0,-18 1-1,0 52 1,-18 71 31,18 35-32,0 18 1,18-18 0,-1-35-16</inkml:trace>
  <inkml:trace contextRef="#ctx0" brushRef="#br0" timeOffset="69325.94">11077 9772 0,'0'0'0,"18"0"0,-1-18 0,-17 1 16,-88 34 15,71 1-31,-89 17 16,18 36 15,52-18-15,19 0-1,52-18 1,88-17 0,19-18-1,16 17 1,-69 1 0,-54 35-1,-53 0 1,-70-18-1,53-17-15,-106 17 16,-1-18 0,72-17-1,-18 0 1,35 0 15,53-17-31,0-18 16,0 17-1</inkml:trace>
  <inkml:trace contextRef="#ctx0" brushRef="#br0" timeOffset="69474.28">11060 10195 0,'0'0'0,"17"0"16,-17 18 15,18-18-16</inkml:trace>
  <inkml:trace contextRef="#ctx0" brushRef="#br0" timeOffset="70085.5">14764 9543 0,'0'-18'15,"0"36"1,0-1-16,0 107 15,0-1 1,0 36 0,0-124-16,0 53 15,-18-52-15,0 34 16,18-17 15,0-70 0</inkml:trace>
  <inkml:trace contextRef="#ctx0" brushRef="#br0" timeOffset="70425.69">14676 9790 0,'0'-36'0,"0"72"0,0-89 15,-18 35-15,18-53 16,18 1-1,-1 52-15,54-17 16,52 17 0,54 71-1,-89 18 1,-53 35 0,-70-18 15,-124 0-16,0-35 1,89-18 0,34-35-1,54-17 17,35-19-17</inkml:trace>
  <inkml:trace contextRef="#ctx0" brushRef="#br0" timeOffset="71057.77">15522 9666 0,'0'0'16,"18"0"-16,-18 18 0,0 35 16,-18 52 15,-17 1-16,0-17 1,-1 16 0,36-87-16,-35 35 15,17-35 1,18-36 15,18-35-15,-18 35-16,53-70 15,0 18 1,0 34 0,0 36-1,-18 18 1,0 53 15,-17-54-31,17 18 16,36 18-1,-18-53 1,17 0 0,18-17-1,-17-54 1,-53-17 0,-1 70-16,-17-123 15,-35 35 1,0 53-1,-1 53 1,19 18 0,17 53-1,35-36 1,0-17 15,18-18-31</inkml:trace>
  <inkml:trace contextRef="#ctx0" brushRef="#br0" timeOffset="71324.58">16545 9543 0,'0'0'0,"-17"35"16,-19 0-1,1 53 1,17 36-1,18-107-15,0 72 16,-17-1 0,17-35-1,0-36 1,0 1 15,0-36-15,0 1-16,17-1 0</inkml:trace>
  <inkml:trace contextRef="#ctx0" brushRef="#br0" timeOffset="71674.28">16422 9754 0,'0'0'0,"-18"-53"16,18 36-16,0-36 16,0 35-16,18-35 15,70 18 1,18 17-1,35 18 1,-18 89 0,-70-19-1,-53-35-15,18 71 16,-53-18 15,-54-17-15,-69 0-1,34-19 1,36-34 0,70-18-16,-17 18 15,53-18 32</inkml:trace>
  <inkml:trace contextRef="#ctx0" brushRef="#br0" timeOffset="71824.05">16651 10107 0,'0'0'0,"18"0"0,-18 18 47,-36-18-31,19 0-16,-18 0 0</inkml:trace>
  <inkml:trace contextRef="#ctx0" brushRef="#br0" timeOffset="73007.75">2946 9913 0,'0'0'0,"-18"0"0,0 0 31,1 0-31,-19 0 15,1 0 1,-18 88 0,53-70-16,-17 105 15,17-34 1,0 69 0,0-52-1,70-18 1,1-52-1,-54-36-15,54 0 16,-36 0-16,53-53 16,-17 0-1,17-71 1,-35 36 15,-35-35-15,-18 87-16,-18-52 15,-88 0 1,-17 70 0,35 18-1,-36 71 1,54 35 0,70 35-1,0-35 1,52-1-1,54-52 1,-35-53 0,-36-17-16</inkml:trace>
  <inkml:trace contextRef="#ctx0" brushRef="#br0" timeOffset="73909.07">6262 8590 0,'-18'-18'31,"1"18"-15,-1 0-16,0 71 16,-17 0-1,17 70 16,18 0-15,0-53 0,71 18-1,-1-71 1,-17-35 0,36 0-1,-1-35 1,-71 17-16,54-52 15,-53 52-15,52-105 16,-70 17 0,-35-35-1,-53 35 1,-1 88 0,-16 0 15,34 89-16,18 35 1,18 35 0,17-53-1,-35 0 1,36-52-16</inkml:trace>
  <inkml:trace contextRef="#ctx0" brushRef="#br0" timeOffset="74856.78">2787 11624 0,'18'0'31,"-1"0"-31,-17-18 16,18-17 0,-1-18-1,1 18 1,-18 53 15,0 34-15,0 37-1,0-54-15,0 53 16,0 53 0,0-53 15,0 1-16,0-36 1,-18-36 0,-52 1-1,52-1-15,-70 1 16,-53 0 0,70-18-1,36 17 1,88-17 15,-18 0-31,71 0 16,71-35-1,-19-18 1,-52 36 0,0-1 15,-71 0-16</inkml:trace>
  <inkml:trace contextRef="#ctx0" brushRef="#br0" timeOffset="75021.53">3140 12153 0,'-18'0'78</inkml:trace>
  <inkml:trace contextRef="#ctx0" brushRef="#br0" timeOffset="76108.08">11377 8661 0,'0'-18'47,"0"0"-31,0 1-16,0-1 0,35-17 15,-17 0 1,0-1-1,-18 19 1,0 34 15,0 19-31,0 52 16,0 18 0,17 17-1,1-17 16,-18-53-15,0-36-16,0 1 16,-18 0-1,-52-1 1,-18-17 0,-18 0-1,53 18 1,53 0-1,17-18 1,72 0 0,52 0-1,-53 0 1,-53-18-16,89-17 16,-36 17 15,-71 18-16,1-18 1,0 1-16</inkml:trace>
  <inkml:trace contextRef="#ctx0" brushRef="#br0" timeOffset="77107.3">15434 8273 0,'0'0'0,"0"-18"47,0 0-47,0 1 16,0-1-1,35-17 1,36 17 0,-18 1-1,-36-1-15,54 36 16,-18 34 0,-35 72-1,-18-1 1,-36-17-1,-105 18 1,53-54 0,0-34-1,17-36 1,36 0 0,17-53 15,18-18-16,0 0 1,53 36 0,0 35-1,35 53 1,0 18 0,-35-1-1,-35-52-15,88 70 16,0-35-1,-18-53 1,35-18 0,-34-35-1,-54 1 1,-35 34-16,35-35 16,-35 18-1,0 17 16,-18 18-15,-17 0-16</inkml:trace>
  <inkml:trace contextRef="#ctx0" brushRef="#br0" timeOffset="78174.06">5027 11695 0,'-18'0'15,"36"0"-15,-53 0 0,-18 0 16,35 0-16,1 0 31,34 0 0,1 0-31,105 0 16,18 0 0,159 0-1,106 0 1,-300 0-16,211 0 16,124 0-1,-106-18 16,-158 0-15,-54 1 0,-87 17-1,-36-18 1,-71 18 0,0-18-16</inkml:trace>
  <inkml:trace contextRef="#ctx0" brushRef="#br0" timeOffset="78623.31">4833 11077 0,'0'0'0,"0"-17"15,0 34 17,0 1-17,0-1 1,0 36-1,0-35 1,0 0 0</inkml:trace>
  <inkml:trace contextRef="#ctx0" brushRef="#br0" timeOffset="78772.8">5009 11112 0,'0'0'0,"18"0"0,0 0 15,-18 18-15,0 0 16,0 35 0,0-36-16,0 19 15,17-36-15</inkml:trace>
  <inkml:trace contextRef="#ctx0" brushRef="#br0" timeOffset="79244.99">7708 11077 0,'0'0'0,"18"0"16,-18 18 0,0 17-1,-18 36 1,-17-36-1,17 0 1</inkml:trace>
  <inkml:trace contextRef="#ctx0" brushRef="#br0" timeOffset="79391.41">7885 11095 0,'0'0'0,"0"17"47,0 1-47,-18 17 15,-17 18 1</inkml:trace>
  <inkml:trace contextRef="#ctx0" brushRef="#br0" timeOffset="80139.32">4057 13882 0,'18'0'16,"-36"0"-16,36-18 0,-18-35 15,-36 53 1,19 0-16,-89 0 15,0 71 1,-35 70 0,35 18-1,18 105 1,70-17 0,53-53-1,54-70 16,69-36-15,-16-70 0,16-36-1,-105 0-15,-18 1 0</inkml:trace>
  <inkml:trace contextRef="#ctx0" brushRef="#br0" timeOffset="80707.86">4692 14570 0,'0'0'16,"0"-18"-16,0 0 16,0-52-16,0-1 15,0-35 16,0 89-31,0-18 16,0 70 15,0 35-15,18 72 0,-1-37-1,-17 19 1,0-107-16,0 36 15,0-17 1,-35-19 0,-36 1-1,-34-18 1,69 0-16,-17 18 16,-17-1-1,70 1 16,17-18-15,72 0 0,-1 0-1,71 0 1,-89 0 0,18-35-1,-17-1 1,-18 19-1</inkml:trace>
  <inkml:trace contextRef="#ctx0" brushRef="#br0" timeOffset="81039.66">5256 14781 0,'0'18'0,"0"-36"94,0 1-94,18 17 16,0 0-1,-1 0-15,1 35 16,0-17-16,-18 52 15,-18 36 1,-70 0 0,35-18-1,0-70 1,35-18 0</inkml:trace>
  <inkml:trace contextRef="#ctx0" brushRef="#br0" timeOffset="81605.89">6368 14376 0,'0'0'15,"0"-18"-15,0 0 0,0 1 16,-18-1 0,-35 18-1,0 88 1,-17 36 0,17-1-1,17 18 16,36-105-31,0 34 16,36 36 0,52-106-1,0 0 1,36-53 0,17-53-1,-53 18 1,-71 53-16,1-106 15,-53 17 1,-71 18 0,-17 53-1,52 53 1,53 0-16,-35 53 16,18 18 15,35-18-16,35-53 1,1 0-16</inkml:trace>
  <inkml:trace contextRef="#ctx0" brushRef="#br0" timeOffset="81972.67">6967 14076 0,'36'0'31,"-19"0"-31,1 0 0,0 0 0,52 0 16,36 70 0,17 19-1,-34 34 16,-1 53-15,-88-123-16,0 141 16,-35-35-1,-89 18 1,1-54 0,17-52-1,-18-54 1,36-34-1,53-54 1</inkml:trace>
  <inkml:trace contextRef="#ctx0" brushRef="#br0" timeOffset="82870">9931 11483 0,'0'-18'0,"0"36"47,0 0-32,0-1-15,0 1 0,0 52 16,0-34 15</inkml:trace>
  <inkml:trace contextRef="#ctx0" brushRef="#br0" timeOffset="83039.25">10054 11536 0,'18'-18'0,"-18"36"47,0-1-47,0 36 15,0 0 1,0 0 0</inkml:trace>
  <inkml:trace contextRef="#ctx0" brushRef="#br0" timeOffset="83455.31">9878 12136 0,'0'0'0,"-18"0"0,18 17 0,-18-17 0,18 18 15,53-18 1,141 0 0,18 0-1,176-18 16,-282 18-31,229-17 16,36-19 0,-89 36-1,-123-17 1,-89-1 0,-35 0-1,-17 1 1,-18-1-16</inkml:trace>
  <inkml:trace contextRef="#ctx0" brushRef="#br0" timeOffset="83789.46">12224 11359 0,'0'18'31,"0"0"-31,-18-1 16,18 1-16,-18 17 15,18-17-15,-17 17 16,17-17 0,35-36 15,-17 18-15</inkml:trace>
  <inkml:trace contextRef="#ctx0" brushRef="#br0" timeOffset="83939.3">12382 11359 0,'18'-17'16,"-36"34"-16,36-17 31,-18 53-15,-53 0 0,18 18-1,17-71-15</inkml:trace>
  <inkml:trace contextRef="#ctx0" brushRef="#br0" timeOffset="84673.23">9648 13547 0,'0'-18'0,"0"36"0,18-54 0,-18 19 31,-18 17-31,-52 35 16,-18 53-1,-18 106 1,0-35 0,0 88-1,71-177-15,0 107 31,35 17-15,88-71 0,0-70-1,36-17 1,-89-36-16,88-36 16,-70 1-1</inkml:trace>
  <inkml:trace contextRef="#ctx0" brushRef="#br0" timeOffset="85255.32">10178 14199 0,'-18'-53'31,"18"36"-31,0-1 16,0 0-16,0-34 16,35-37-1,-17 36 1,0 18 0,-18 70 15,-18 107-16,18-72 1,0 54 0,0-36-1,0-18 1,0-17 0,0-35-1,-18-18-15,-88 18 31,-17-1-15,17-17 0,18 18-1,88-1 1,0 1 0,106-18-1,-36 0 1,54 0-1,-36-35 1,0 0 0,-35 17-1</inkml:trace>
  <inkml:trace contextRef="#ctx0" brushRef="#br0" timeOffset="85589.08">10689 14482 0,'0'-18'47,"-17"18"-47,17-18 16,0 1-16,0-1 15,17 18 1,36 0 0,-35 53-1,-18 53 1,-36 17 0,-16-52-1,34-36-15,0-17 31</inkml:trace>
  <inkml:trace contextRef="#ctx0" brushRef="#br0" timeOffset="86272.25">11571 14323 0,'0'-18'16,"35"-17"-1,-35 17-15,18 1 16,-18-1-16,0-17 16,18-18-1,-18-18 1,0 36 15,0 88 0,0 17-15,-18 36 0,-17 53-1,17-71 1,-17 18-1,35-88-15,-18 35 16,-17-53 15,0 0-15,-18-36 0,17 36-16,-16-17 15,-19 17 16,53 0-15,54 0 15,69 0-15,1 0 0,-70 0-16,87 0 15,-35 0 1,18-36-1,-71 19 1,1 17 0,-1-53-1,-17 53-15</inkml:trace>
  <inkml:trace contextRef="#ctx0" brushRef="#br0" timeOffset="86688.45">12171 13758 0,'0'0'15,"0"-17"-15,17 17 31,1 0-31,106 53 16,-72-18-16,72 35 16,17 72-1,0 16 1,-88 1 0,-35 141-1,-89-159 16,-123 35-15,-35-17 0,88-88-1,-18-18 1,141-53-16,-35 0 16,53-18-16,-17-53 15,17 36-15</inkml:trace>
  <inkml:trace contextRef="#ctx0" brushRef="#br0" timeOffset="87454.32">14570 11448 0,'0'0'0,"0"-18"31,0 36-15,0-1-1,0 54 1,-18-36 0,18 0-1</inkml:trace>
  <inkml:trace contextRef="#ctx0" brushRef="#br0" timeOffset="87623.55">14711 11430 0,'0'0'16,"0"18"15,0-1-16,0 1-15,0 35 16,0 0 0,0 17-1</inkml:trace>
  <inkml:trace contextRef="#ctx0" brushRef="#br0" timeOffset="88055.08">14534 12100 0,'0'0'16,"-17"0"-16,-1 18 0,18 0 31,35-18-15,1 0-16,140 0 15,36 0 1,211 0 0,18 0-1,-71 17 1,71 1-1,-352-18-15,122 0 16,-52 0 0,-106 0-1,-53-53 17,0 35-17</inkml:trace>
  <inkml:trace contextRef="#ctx0" brushRef="#br0" timeOffset="88438.62">17110 11236 0,'0'0'15,"0"18"16,0-1-15,0 1-16,0 0 0,-18-1 16,0 36-1,1-35 1,-1-1 0</inkml:trace>
  <inkml:trace contextRef="#ctx0" brushRef="#br0" timeOffset="88606">17216 11271 0,'17'0'0,"-34"0"0,17 18 47,0 0-47,0 17 16,0-18-1,0 19 1,0-19-16</inkml:trace>
  <inkml:trace contextRef="#ctx0" brushRef="#br0" timeOffset="89405.31">14693 13511 0,'18'-17'0,"-1"-1"16,-52 53-16,106-105 15,-71 52-15,-36 18 32,19 18-32,-18 17 15,17 0-15,-88 142 16,36-1 0,-36 89-1,70-18 1,54-89 15,70-34-15,-52-106-16,52-1 15,18-52 1,-54 0-16</inkml:trace>
  <inkml:trace contextRef="#ctx0" brushRef="#br0" timeOffset="90045.96">15240 14023 0,'0'0'16,"0"-18"-16,0 1 0,0-1 15,0-35 1,0-35 0,0 17-1,0 54 1,0-1 0,0 71-1,0 53 1,0-18-1,0 18 1,0-36 0,0 1-1,0-53 1,-18-1 0,-52 1-1,-18-18 1,17 0 15,-17 0-15,70 0-16,1 0 15,17 17 1,70-17 15,-35 0-31,71 0 16,0 0-1,-71 0-15,106 0 16,-70 0 0,-36 0-1</inkml:trace>
  <inkml:trace contextRef="#ctx0" brushRef="#br0" timeOffset="90407.18">15910 14252 0,'0'0'0,"-17"0"31,-1 0-15,0 0 0,1 0-1,17-17 1,0-1 0,17 18-16,36 0 15,-17 18 1,-19 70-1,-17-71 1,-17 107 0,-1-89-16,-123 106 15,53-70 1,52-71 0</inkml:trace>
  <inkml:trace contextRef="#ctx0" brushRef="#br0" timeOffset="91071.31">16986 13882 0,'-17'0'0,"17"-18"16,-18 1-16,0-1 16,18-35-1,18 0 1,70 18 0,-35 35-1,-35 0-15,35 53 16,-36 35-1,-17 53 1,-106 0 0,-17-53-1,88-52-15,-142 52 16,71-71 0,-17 1-1,105-53 1,1-36-1,34 1 17,36 17-17,18 53 1,-1 35 0,1 18-1,17 35 1,-35-35-1,-35-35-15,52-1 16,-52-17-16,70 0 16,-35 0-1,35-35 1,-17 0 0,-1-18-1,-34 35 1</inkml:trace>
  <inkml:trace contextRef="#ctx0" brushRef="#br0" timeOffset="91471.41">17639 13370 0,'0'0'15,"-18"0"-15,18-17 0,18 17 32,70 35-17,-70-17-15,88 52 16,17 106 0,-52 36-1,-54-53 1,-17 70 15,-70-35-15,-54-70-1,89-89-15,-159 53 16,70-70 0,19-1-1,87-17 1,18-17-1,53-1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1:42:48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1393 0,'0'0'16,"0"-17"30</inkml:trace>
  <inkml:trace contextRef="#ctx0" brushRef="#br0" timeOffset="411.67">5874 1376 0,'0'-53'31,"0"35"-31,0 1 16,-18 17-16,-70 0 16,-18 0-1,-35 88 1,53-18 0,52-34-16,-34 105 15,17 53 1,53-18-1,18-88 1,70-35 15,18-53-15,52 0 0,19-70-1,-18-18 1,-124 52-16</inkml:trace>
  <inkml:trace contextRef="#ctx0" brushRef="#br0" timeOffset="978.78">6315 1358 0,'0'-17'16,"0"34"-16,0-52 0,-18 53 31,0 34-16,1 54 1,-1 35 15,1-35-15,17-70-16,-18 69 16,18-16-1,0-54 1,0-53 31,0-52-32,0-1 1,35-52 0,18 52-1,-35 53-15,88-35 16,-18 53-1,35 36 17,-52 17-17,-36 70 1,-35-52 0,-71 35-1,36-71 1,18-18-1,17 1 1,-18-18 0,18-53 15</inkml:trace>
  <inkml:trace contextRef="#ctx0" brushRef="#br0" timeOffset="16568.06">7232 1693 0,'18'0'47,"-18"18"46,17-18-77,-17 18 0</inkml:trace>
  <inkml:trace contextRef="#ctx0" brushRef="#br0" timeOffset="17161.38">7444 1729 0,'0'0'0,"0"-18"16,0 0-16,0 1 15,0-1-15,-18-17 16,-53-18 0,18 35-1,-35 18 1,18 35-1,-36 89 1,18 17 0,70-17 15,18-36-15,35-18-1,18-70 1,53 0-1,0-53 1,0-17 0,-53-1-1,-18-17 1,-35 18 0,0 17-1,0 106 16,0 17-15,0 18 0,0-35-1,35 0 17,53-53-17,18 0 1,-53-35-16</inkml:trace>
  <inkml:trace contextRef="#ctx0" brushRef="#br0" timeOffset="17542.91">8008 1693 0,'0'0'0,"0"-35"16,-18 70 15,-17 36-16,0 35 1,35 52 0,-18-122-1,18 122-15,-53 107 32,0-36-17,-35 89 1,18-1-1,17-123 1,-35 36 0,70-124-1,18-142 17,18-52-17,34-71 1,-34 89-16,35-89 15</inkml:trace>
  <inkml:trace contextRef="#ctx0" brushRef="#br0" timeOffset="17909.02">7832 2046 0,'0'0'0,"0"-35"0,0-18 15,-18-53 1,0 18-1,18 17 1,89 1 0,-1 52-1,88 18 1,-70 53 0,-53 35-1,-53 0 1,-53 1-1,-53-19 1,18-17 0,53-35-16,-71-1 31,71 1-15,35-36 15,35 1-31,0-19 0</inkml:trace>
  <inkml:trace contextRef="#ctx0" brushRef="#br0" timeOffset="18226.05">8749 1376 0,'0'-18'15,"0"36"-15,0-53 0,0 17 16,-18 18 15,-17 35-31,-36 53 16,18 18-1,-17 71 17,35-54-17,35-88-15,0 89 16,0-71-1,53-36 1,35-17 0,-18-35-1,-52 17-15</inkml:trace>
  <inkml:trace contextRef="#ctx0" brushRef="#br0" timeOffset="18459.28">8484 1693 0,'18'0'15,"0"0"-15,-1 0 16,54 0-1,17 0 1,-70 0-16,70-35 16,-35 0-16</inkml:trace>
  <inkml:trace contextRef="#ctx0" brushRef="#br0" timeOffset="18892.9">8996 1799 0,'0'18'15,"17"-18"1,19 0 0,-19 0-16,19-18 15,-19 1-15,71-54 16,-35 18-1,-35 0 1,-18 35 0,-18 18-1,-70 18 1,0 70 0,0 18-1,70-35 1,18 17-1,18-35 1,-1-36-16,36 1 16,-35-18-16,53 0 31,17 0-15,0-53-1,-35 36-15</inkml:trace>
  <inkml:trace contextRef="#ctx0" brushRef="#br0" timeOffset="19326.62">9525 1693 0,'0'0'0,"0"-17"16,0-1-16,0 0 16,18 1-1,-1-1-15,19 18 16,52 0-1,-35 0 1,-18 71 0,18 17-1,-53-18 17,0 36-17,0-88-15,-18 17 16,-17 0-1,17-35 1,18-17 15,0-36-15,18 35-16,35-70 16,17-18-1,19 18 1,-36 35-1,35 18 1,-53 35-16</inkml:trace>
  <inkml:trace contextRef="#ctx0" brushRef="#br0" timeOffset="19677.55">10619 1817 0,'0'-18'16,"0"36"-16,-18-36 16,36 1 15,35 17-15,-1 0-1,-34 0-15,53 0 16,-1-18-1,54 0 1</inkml:trace>
  <inkml:trace contextRef="#ctx0" brushRef="#br0" timeOffset="20294.32">11606 1570 0,'0'-18'16,"0"1"-16,-17 17 0,17-18 0,0-17 31,0-1-15,53 1-1,17 17 1,36 1-1,-35 52 1,-54 18 0,-52 53-1,-53-18 1,-53 18 0,70-53-1,18-36 1,36-17-1,52-35 17,35 0-17,36 17 1,-18 18 15,-52 0-31,34 53 16,-52-53-16,-18 53 15,18 35 1,-54-35 0,-70 0-1,1-18 1,16 1 0,19-36-1,35 0 1,-18 0-1</inkml:trace>
  <inkml:trace contextRef="#ctx0" brushRef="#br0" timeOffset="21109.1">5027 2522 0,'0'0'0,"-18"0"0,1 0 0,-1 18 31,1-18-31,17 18 16,17-18-1,89 0 1,35 0 0,159 17-1,-194-17 1,229 0 0,265 0-1,123 0 1,-123 0-1,211-35 1,-599 35-16,193-18 16,-193 1-16,582-1 15,-230-17 1,106 17 0,-229 18-1,0-17 1,-176-1-1,-159 18 1,-106-18 15,-18 18-15</inkml:trace>
  <inkml:trace contextRef="#ctx0" brushRef="#br0" timeOffset="21259.64">12771 2381 0,'0'-17'32,"-18"17"15,0 0-47,-17 35 15</inkml:trace>
  <inkml:trace contextRef="#ctx0" brushRef="#br0" timeOffset="24541.97">2681 5397 0,'0'-17'16,"0"-1"-1,0 1-15,18-36 16,-1 0-1,1 35-15,0-35 16,-18 0 0,0 0-1,0 36 1,0 34 15,-18 36-15,18-35-16,0 105 15,0-34 1,0 52 0,-18-18-1,1 18 1,-19-35 0,1-35-1,-18-36 1,0-35-1,-17 0 1,-1 0 0,1-18-1,34 18 17,89-17-1,88 17-16,-17-18 1,17 0 0,-106 18-16,36-35 15,-18 35 1,-18 0 0,-35-18 15,0 1-16</inkml:trace>
  <inkml:trace contextRef="#ctx0" brushRef="#br0" timeOffset="24771.86">3246 5609 0,'0'0'0,"0"-17"0,17 17 15,-17-18 1,18 18 47,-18-18-48,35 18 1,-17-17-16</inkml:trace>
  <inkml:trace contextRef="#ctx0" brushRef="#br0" timeOffset="27575.59">5009 4974 0,'0'0'0,"0"-17"0,36-19 31,-36 54-16,0 0 1,0 17-16,-71 88 16,-88 71-1,1-17 1,52-71 0,-35-1-1,105-105 1,36-17-1,0-36 1,0-35 0,18-1-1,0 72 1,52-107 0,1 54-1,-18 70 1,17 17-1,1 89 1,17 0 0,-17 18-1,34-54 1,-16-35 0,16-35-1,1-53 1,18-17-1,-89 52-15,71-88 16,-71 1 0,-35-37-1,-35 19 1,-71-36 15,0 89-15,-70 70-1,70 88 1,0 71 0,106-36-1,18 36 1,70-53 0,-70-89-16,70 36 15,53-35 1,0-18-1,53-18 1,-53-17 0,53-53-1,-17-18 17,-142 53-17,-17 0 1,-54 53-1,-52 0 1,-35 53 0,105-18-16,-53 18 15,18 53 1,36-35 0,-1-18-1,53-36 1,18-17-1,53-53 1,-35 18 0,-1-53-1,-34 0 1,-19 35 15,-17 0-15,0 88 15,0-17-31,0 52 16,0 1-1,18-18 1,0-36-16,17 1 16,18 0-1,35-18 1,-35-36-1,53-34 1,-36-1 0,-35-52-1,-17 87 1,0-105 0,-18 36-1,0 34 1,-53 159 15,35-70-31,1 70 16,-1 88-1,18-35 1,0-52 0,70-19-1,1-52 1,53 0-1,-19-36 1,-69 18-16,69-53 16,-34-18-1,-36 1 1,-35-54 15,0 19-15,-35 87-1,-36 53 1,36 18 0,0 53-1,17-18 1,18-35 0,0 0-1,36-35 1,16-18-1,1-36 1,-17-17 0,-1-17-1,-35 52-15,18-52 32,-18-1-17,17 53 1,-17 36-1,0 53 1,0 17 0,18-35-1,17-18 1,0-17 0,36-18-1,0-18 1,-19-17-1,-16-36 1,-36 54-16,0-19 16</inkml:trace>
  <inkml:trace contextRef="#ctx0" brushRef="#br0" timeOffset="27825.02">6509 5027 0,'0'0'0,"-18"18"0,18-1 15,18-17 1,17 0 0,141 0-1,-17-35 1,-53 17-1,-18 1 1,-70-1 0</inkml:trace>
  <inkml:trace contextRef="#ctx0" brushRef="#br0" timeOffset="29391.03">8678 5045 0,'0'0'0,"0"-18"0,0 0 0,18-70 31,-18 71-31,0-1 16,-18 36-1,-17 35 1,-53 105 0,53-122-16,-1 34 15,1-17-15,-71 88 16,18-53-1,0 1 1,53-72 0,35-70 15,0-17 0,0 52-31,35-70 16,0-18-1,0-17 1,-17 105 0,0 36-1,52 87 1,-17 19 0,0-1-1,18-52 1,34-1-1,1-70 1,-70 0-16,122-35 16,-17-35-1,-52-1 17,-19-52-17,-70-1 1,0 89-16,0-89 15,-18 71-15,-52-70 16,-71 35 0,-18 70-1,36 71 1,-19 88 0,72 18-1,52-124-15,18 159 16,18-53-1,35-52 1,35-1 0,18-71-1,35-17 17,-106 0-32,124-53 15,-36 1 1,36-37-1,-88 1 1,-18-18 0,-53 71-1,-36 35 1,-52 35 0,53 18-1,17 18 1,18-1-1,0-34 1,0-19-16,53 36 16,-35-35-1,17-18 1,18 0 15,0 0-15,53-88-1,-18 17 1,-35 18 0,-18 0-1,-35 71 17,0 35-17,0-36-15,0 36 16,0 18-1,0-36 1,35-17 0,18-18-1,0 0 1,-35-18 0,53-35-1,-54 0-15</inkml:trace>
  <inkml:trace contextRef="#ctx0" brushRef="#br0" timeOffset="29575.62">9948 5168 0,'-70'18'31,"70"-1"-15,0 1-16,0 0 31,17-18-31,19 0 16</inkml:trace>
  <inkml:trace contextRef="#ctx0" brushRef="#br0" timeOffset="30008.73">10195 5256 0,'0'18'0,"0"0"16,18-1-1,-18 36 1,0 0 0,53 35-1,-53-70 1,0 0-16,17 35 15,19-36 1,-19-17 0,36-17-1,18-36 1,-36 0 0,-17 35-1,35-53 1,-18 1-1,0 17 1,-17 35 0,0 18 15,-18 36-15,0-1-1</inkml:trace>
  <inkml:trace contextRef="#ctx0" brushRef="#br0" timeOffset="30841.62">10777 5380 0,'53'0'16,"-35"0"-16,35 0 15,-18 0 1,-17-53 15,-1 18-15,-17-1-1,0 19 1,-53 34 0,1 36-1,34 0 1,-17 35 0,35-17-1,0-53-15,35 35 16,35-36-1,19-17 1,-1 0 0,35-53-1,-17 0 17,-18-35-17,-35 0 1,-35 17-1,0 36 1,-18 88 15,0-35-31,-18 52 16,-17 1 0,35-36-1,-18 0 1,18-17-1,-18 0 1,18-36 15,0-35-15,0-35 0,36 17 15,69-17-16,-87 70-15,70-34 16,36 52 0,-36 52-1,-53 1 1,-17 36 0,-18-19-1,0-52-15,-18 17 16,-35 18-1,-35-35 1,35 17 0,0-17-1</inkml:trace>
  <inkml:trace contextRef="#ctx0" brushRef="#br0" timeOffset="32057.46">2663 7302 0,'-17'0'0,"17"-17"15,-35-18 1,17 17 0,0-17-16,18-1 15,36-17 1,69 18 15,-16 35-15,-1 0-1,-18 71 1,-52-36-16,35 124 16,-53-36-1,-18 18 1,-88-17 0,1-54-1,-72-17 1,107-53-1,-19-17 1,54-36 0,18-53-1,17 18 1,17-18 15,1 88-31,35-17 16,53 70-1,-1 53 1,-16-17 0,-1 35-1,-18-36 1,-17-34 0,-17-19-1,-36 1 1,35-18-1,0-35 1</inkml:trace>
  <inkml:trace contextRef="#ctx0" brushRef="#br0" timeOffset="32219.76">3440 7567 0,'0'0'0,"-18"0"47</inkml:trace>
  <inkml:trace contextRef="#ctx0" brushRef="#br0" timeOffset="32709">4674 7038 0,'0'0'0,"-17"-18"0,17 1 0,-18 17 31,18 17-31,0 89 16,0-71-16,0 106 15,0 54 1,-18-37 15,1-70-15,-19-35-1,36-17 1,-17-36 0,-1-36-1</inkml:trace>
  <inkml:trace contextRef="#ctx0" brushRef="#br0" timeOffset="33041.66">4427 7620 0,'-35'-88'15,"70"176"-15,-70-300 16,35 177-16,0-88 15,53-19 1,88 54 0,53 53-1,-17 17 1,-19 107 15,-105 34-15,-53-17-1,-70 35 1,-71-53 0,70-35-1,0-35 1,54-1-16,17-34 31,35-36-15,0 18-1</inkml:trace>
  <inkml:trace contextRef="#ctx0" brushRef="#br0" timeOffset="33608.76">5750 7091 0,'18'0'15,"-36"0"-15,54 0 0,-36-18 31,-18 18-31,-35 35 16,35-17-16,-35 70 16,-35 53-1,35-35 1,18 35 0,35-35-1,0-53 1,18-53-16,70 18 15,35-18 1,-17-18 0,18-52-1,-1-19 1,-105 72 0,-1-54-1,-17 36-15,0-124 16,-88 0-1,-35 89 1,-54 35 0,54 35-1,-18 105 1,123-69-16,-35 140 16,36-52-1,17 17 1,35-53-1,18-53 1,53-17 0,-71-18-16,53-18 15,18-17 1</inkml:trace>
  <inkml:trace contextRef="#ctx0" brushRef="#br0" timeOffset="33880.86">6438 7161 0,'0'0'0,"0"-17"0,0-1 0,0 0 15,0 71 17,-17 36-17,-1 52 1,-17 35-1,35-141-15,0 18 16,0-35 0,17-36 31,-17 1-32</inkml:trace>
  <inkml:trace contextRef="#ctx0" brushRef="#br0" timeOffset="34125.44">6403 7355 0,'0'-35'16,"0"70"-16,0-88 0,0-52 15,0 87-15,18-35 16,17 53 0,35 35-1,-34 36 1,17 35-1,-36-18 1,-17-35 0,18-18-1,-1-35 17</inkml:trace>
  <inkml:trace contextRef="#ctx0" brushRef="#br0" timeOffset="34658.22">7197 7038 0,'-36'18'31,"19"-18"-31,-1 17 0,-35 18 16,-88 71-1,35 18 1,53-54 0,18-34-1,35-19 1,18-17 0,-1 0-1,72-53 1,-1-17-1,18-18 1,-18-36 0,-35 54-1,-36 52-15,19-17 16,-19 70 0,-17 35-1,0 89 1,-17-35-1,17 17 1,0-35 0,0-71-16,0 0 15,0 0 1,0-17 0,-36-18 30</inkml:trace>
  <inkml:trace contextRef="#ctx0" brushRef="#br0" timeOffset="35691.94">2593 9190 0,'0'-18'32,"0"-17"-17,0 17-15,35 1 16,18-1 0,0 0-1,0 36 1,-35 0-16,-18 35 15,-18 35 1,-53-35 0,-17 17-1,18-34 1,52-36 0,0 0 15,36 0 0,35-36-15,53 36-1,17 0 1,-35 18 0,-70 0-16,35 52 15,-53 1 1,-88 34-1,-36-16 1,1-54 0,35-35-1,52 0-15,-34 0 16,-18-35 0,70-1 15,0-34-16,18 17 1,0 35-16,89-35 16</inkml:trace>
  <inkml:trace contextRef="#ctx0" brushRef="#br0" timeOffset="35912.12">3510 9384 0,'0'0'16</inkml:trace>
  <inkml:trace contextRef="#ctx0" brushRef="#br0" timeOffset="36392.54">4639 8978 0,'0'-17'16,"0"34"-16,-18-34 0,36 17 31,0 0-31,52-18 16,89 0-1,-18 1 1,-88 17-16,70 0 16,36 0-1,-106 0 1,-88 0 15,17 0-15</inkml:trace>
  <inkml:trace contextRef="#ctx0" brushRef="#br0" timeOffset="36657.26">5168 8943 0,'0'0'16,"-35"18"0,17 17-1,18 53 1,0 18-1,-17 17 1,-1 1 0,0-89-16,1 53 15,-1 0 1,18-70 0,0 0 15</inkml:trace>
  <inkml:trace contextRef="#ctx0" brushRef="#br0" timeOffset="37057.74">5486 9384 0,'17'-18'16,"1"18"-1,35-17 1,17-19 0,1 1-1,-18 0 1,-35-1 0,-36 1 15,0 35-31,-88 0 15,36 35 1,-36 54 0,71-1-1,-1 18 1,36-89-16,0 72 16,0-54-1,36 0 1,52-35-1,18-35 1</inkml:trace>
  <inkml:trace contextRef="#ctx0" brushRef="#br0" timeOffset="37890.66">6244 9278 0,'18'-18'0,"-36"36"0,53-71 0,-35 18 31,-52 35 1,34 17-32,-53 19 15,-17 34 1,88-17 0,0-35-1,35 17 1,36-35-1,17 18 1,-35 17 0,-35 0-1,-18 1 1,-53 17 0,-18-53 15,36 17-31,-71 1 15,36-18 1,34 0 0,19 0-1,17 17 17,17-17-32,54 18 15,-1 0 1,36-18-1,35-53 1,-35 0 0,-53 35-16,53-35 15,-71 18-15,89-53 16,-54 0 15,-34-36-15,-19 18-1,-17-17 1,18 105 0,-18 54-1,-53 69 1,35 1 0,-35 18-1,36-18 1,17-36-1,0-35-15,0 36 16,53-36 0,0-35-1,17 0 1,18-70 0,-35 17-1</inkml:trace>
  <inkml:trace contextRef="#ctx0" brushRef="#br0" timeOffset="38107.33">6756 9225 0,'-18'0'0,"36"0"0,-54 18 15,54-18 16,17 0-31,36 0 16,52-18 0,1-17-1,-107 17-15,1 1 16</inkml:trace>
  <inkml:trace contextRef="#ctx0" brushRef="#br0" timeOffset="38573.83">7867 9049 0,'0'0'0,"0"-18"0,0 0 0,-18-17 15,18 18 1,0 34-1,-17 18 1,17 89 0,0-18-1,-53 17 1,0 1 0,35-107-16,18 36 15,-17-17 1,-1-36 15,18-18-15</inkml:trace>
  <inkml:trace contextRef="#ctx0" brushRef="#br0" timeOffset="38892.33">7638 9190 0,'0'-53'16,"0"106"-16,0-194 15,53 70 1,-36 71-16,54 0 16,52 106-1,1 17 1,-54-34 0,18 17-1,-17-18 1,-53-35-1,-1-18 1,1-35 15,-18-35-15,18-18 0,17-53 15,-35 88-31</inkml:trace>
  <inkml:trace contextRef="#ctx0" brushRef="#br0" timeOffset="39173.48">8537 8819 0,'0'0'0,"18"-35"0,-1 0 16,-17 17 0,-35 71-1,-35 88 1,34 18-1,1-36 1,-18 1 0,36-1-1,17-34 1,0-36 15,35-53-15,35 0-1,19-36-15</inkml:trace>
  <inkml:trace contextRef="#ctx0" brushRef="#br0" timeOffset="39940.35">9331 9119 0,'0'0'0,"35"-35"0,18-18 15,-18-17 1,-35 17-1,0 35-15,-17 0 16,-71 18 0,17 71-1,-52 35 1,17 17 0,0 18 15,88-123-31,1 105 15,17-52 1,88-18 0,35-35-1,-17-18 1,35-36 0,-88 1-1,-18-53 1,-35 17-1,-35 18 1,-71 53 0,-35 0-1,35 18 1,53 0 0,71-1 15,35-17-16,0 0 1,70 0 0,-52 0-1,-36 53 1,18 0 0,-53 53-1,18-18 1,-18 71-1,0-106-15,-71 106 16,18-54 0,-17 89-1,-1-53 1,36-70 0,17-18 15,54-124 0,-1 18-31</inkml:trace>
  <inkml:trace contextRef="#ctx0" brushRef="#br0" timeOffset="40092.69">9719 10089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1:44:08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547 0,'0'17'62,"0"1"-62,0 0 0,-18-1 16,-34 124-1,-19-17 1,-35 70 0,-17-35-1,34-71 1,37-18 0,34-52-16,18-36 31,0-52-16,0-36 1,18 0 0,-1-17-1,-17 105 1,35-17 0,18 52-1,0 54 1,0 17-1,0 18 1,71 0 0,-71-36-1,35-52 1,-18-18 0,36-70-1,0-19 1,-71-52-1,-35-53 1,0 71 0,-70-36 15,-36 71-15,0 70-1,-106 36 1,89 88-1,88-1 1,35 72 0,53-36-1,52-53 1,36-35 0,-17-53-1,-18 0 1,-18-35-1</inkml:trace>
  <inkml:trace contextRef="#ctx0" brushRef="#br0" timeOffset="582.66">4904 776 0,'0'0'15,"-18"-18"1,0 18-16,1 0 16,-1 0-16,-70 18 15,-36 53 1,36 52 0,35-17-1,18 17 1,35-17-1,35-70 1,36-36 0,35-18 15,-1-35-15,-16-18-1,-1-70 1,-70 106-16,-1-124 15,18 36 1,-35 70 0,0 123 15,-17-34-31,17 105 16,-18 0-1,18-70 1,0 17-1,53-35 1,18-36 0,-1-17 15,-52 0-31,52-53 16,-34 18-16</inkml:trace>
  <inkml:trace contextRef="#ctx0" brushRef="#br0" timeOffset="848.67">5539 600 0,'0'0'0,"0"-18"0,17-17 15,-34 35 1,-19 53 0,1 35-1,0 71 1,35-124-16,-36 124 15,19-71 1,17 18 0,0-53 15,17-36-15,36-17-1,0 0-15</inkml:trace>
  <inkml:trace contextRef="#ctx0" brushRef="#br0" timeOffset="1399.25">6015 882 0,'0'0'16,"0"-35"-1,-18 35-15,-17 0 16,-53 17-1,35 36 1,0 53 0,53-71-1,-35 54 1,35-1 0,17-18-1,36-70 1,18 0-1,-1 0 1,1-53 0,-54 36-16,19-89 15,-1-18 1,-35-17 0,0 88-1,0 71 1,0 53-1,0 34 1,0-16 0,35-1 15,-35-53-15,71-35-1,70 0 1,-88-18-1,0-34 1,-53 34-16</inkml:trace>
  <inkml:trace contextRef="#ctx0" brushRef="#br0" timeOffset="1715.83">5521 688 0,'0'0'0,"18"0"0,-1 0 16,19 0-16,52 0 15,53 0 1,-124-18-16,89 1 16,0 17-1,-53-18 1,-18 18 0</inkml:trace>
  <inkml:trace contextRef="#ctx0" brushRef="#br0" timeOffset="2849.67">8114 564 0,'-18'0'31,"1"18"-15,17 0-16,-18-1 0,0 1 16,1 0-16,-54 140 15,18-17 1,-70 54 0,-18-54-1,52-53 1,1-53-1,88-17-15,-35-18 16,17-18 15,1-52-31,17-1 32,0-70-17,0 17 1,0 89-16,17-88 15,1 105 1,17 89 0,18 17-1,18 53 1,-1-35 0,-52-89-16,70 72 15,18-37 1,-18-52-1,53 0 1,-53-35 15,-70 18-31,70-72 16,-52 1 0,-36-88-1,-18-1 1,-70 72-1,-53 16 1,-1 36 0,90 53-16,-125 18 15,71 35 1,71 106 0,70-1-1,54-52 1,52-17-1,-106-89-15,53 35 16,36-35 0,-36 0-1,-18-35 17,-34-1-17,17-17 1</inkml:trace>
  <inkml:trace contextRef="#ctx0" brushRef="#br0" timeOffset="3565.12">8467 1111 0,'-36'0'16,"36"-17"0,-17 17-1,17-53-15,0 0 32,35-18-17,71 36 1,-18 17-1,36 54 1,-89-19-16,18 18 16,-18-17-16,18 88 15,-53-18 1,-35 0 0,-18-17-1,35-53 1,0-18-1,54-53 17,-19 17-17,1 1 1,70-88 0,18-1-1,-18 54 1,18 17-1,-53 53 1,-53 70 0,0 1-1,0 35 1,0-18 0,0-53-1,0-17 1,0-36 31,0-35-32,0 18 1</inkml:trace>
  <inkml:trace contextRef="#ctx0" brushRef="#br0" timeOffset="3933.21">9296 564 0,'0'18'15,"0"-36"-15,-18 54 0,0-19 0,1 19 16,17-1 0,17-35-1,36 0 1,0 0-1,-17-35 1,-19-1 0,-17-17 15,-53 18-15,18 35-1,-18 0 1,35 18-1,1-1-15,17 36 16,0 0 0,17-17-1,19-1 1</inkml:trace>
  <inkml:trace contextRef="#ctx0" brushRef="#br0" timeOffset="4315.49">9648 829 0,'0'0'0,"0"18"47,0-1-47,0 1 0,0 0 16,0-1-16,0 54 15,18 17 1,0 0 0,-1-35-1,1-18 1,-18-17-1,35-18 1,1-35 15,-1-36-15</inkml:trace>
  <inkml:trace contextRef="#ctx0" brushRef="#br0" timeOffset="4600.43">10107 776 0,'0'0'0,"0"-18"16,-35 36 15,-18 53-15,35-54-16,-35 71 15,-17 18 1,-1-35-1,18 17 1,36-35 0,17-35 15,17-18 0,54-53-15</inkml:trace>
  <inkml:trace contextRef="#ctx0" brushRef="#br0" timeOffset="5082.41">10301 1058 0,'18'0'16,"-1"0"-1,1 0-15,35 0 16,-35-17-16,34-36 16,1 0 15,-35-18-15,0 18-1,-18 36 1,-18 17-16,-17 0 15,-36 35 1,18 18 0,18 35-1,17 18 1,18-53 0,36 17-1,34-34 1,18-19-1,1-17 1,-19-17 0,18-36 15,-70 18-31,53-36 16,-36 36-16</inkml:trace>
  <inkml:trace contextRef="#ctx0" brushRef="#br0" timeOffset="5631.42">11042 829 0,'0'-35'15,"0"70"-15,0-53 32,-18 54-17,18-19-15,-35 36 16,35 35 0,0-17-1,0-18 1,0 0-1,0-36-15,0 1 16,0 0 0,0-1 15,-18-34 0,1-1-31,17 0 16,0-17-16,0-53 15,0 17 1,70-34 0,54 16-1,-1 72 1,1-1 0,-89 18-16,0 35 15,1-17-15,16 88 16,-34 0-1,-18-18 1,0 0 0,-18-35-1,1-18 17,-1-17-17,-17-18 16,17-35-31</inkml:trace>
  <inkml:trace contextRef="#ctx0" brushRef="#br0" timeOffset="6666.68">3298 1870 0,'-17'0'0,"-1"0"16,-17 0-1,17 0 1,1 0 0,34 0 30,54 0-30,52 0 0,54 0-1,123-18 1,-54 18 0,143-35-1,-301 17-15,265 1 16,-142-1-1,-17-17 1,-106 35 0,1 0-1,-54-18 17</inkml:trace>
  <inkml:trace contextRef="#ctx0" brushRef="#br0" timeOffset="7664.55">7920 1711 0,'-35'0'0,"70"0"0,-106 0 16,-70 0 0,106 0-16,-36 0 15,18 0-15,-17 18 16,17-18-1,18 17 1,52-17 47,19 18-48,52-18 1,-53 0-16,89 0 15,-54 0-15,106 0 16,89 0 0,53-35-1,-54 17 1,124 0 0,-106 18-1,-176 0-15,318-17 16,-54 17-1,-141-18 1,36 18 0,-89-18 15,54 1-15,-142 17-1,0-18 1,-53 18-1,-35-18 17,0 1-17</inkml:trace>
  <inkml:trace contextRef="#ctx0" brushRef="#br0" timeOffset="7848.22">11430 1605 0,'0'0'16,"0"18"15,0-1 1,-35 1-17,-1 17-15</inkml:trace>
  <inkml:trace contextRef="#ctx0" brushRef="#br0" timeOffset="19680.05">3651 4815 0,'0'-17'16,"0"-54"15,0 54-31,0 34 63,0 18-63,-17 107 15,17-107-15,0 88 16,0 36 0,17-53-1,36 0 1,35-71 15,-17-35-15,-36 0-16,53-35 15,-17-36 1,-1-35 0,-52-35-1</inkml:trace>
  <inkml:trace contextRef="#ctx0" brushRef="#br0" timeOffset="20090.25">4463 5027 0,'0'124'31,"0"-107"-31,0 18 0,-18 54 16,0-19-1,1-35 1</inkml:trace>
  <inkml:trace contextRef="#ctx0" brushRef="#br0" timeOffset="20679.8">4216 4815 0,'0'0'0,"0"-17"16,0 34 31,0 1-31,0 0-16,0 17 0,-18 88 31,18-87-31,-53 70 15,18-1 1,0-34 0,-1-36-1</inkml:trace>
  <inkml:trace contextRef="#ctx0" brushRef="#br0" timeOffset="21129.62">4533 4815 0,'-35'89'31,"35"-54"-31,0-17 0,-18 70 15,18-53-15,-35 71 16,17-18 0,1-17-1,-1-19 1,18-69 31,0-1-32</inkml:trace>
  <inkml:trace contextRef="#ctx0" brushRef="#br0" timeOffset="21647.05">4463 4868 0,'17'-17'0,"-34"34"0,52-34 16,0-19-16,53-17 16,-17 36-1,-36 17-15,18 0 16,-35 0-16,17 17 31,-17 54-15,-54 0-1,-87 34 1,35-52 0,52-35-16,-52 17 15,53-35 1,0 0 0,35 18 15,17 0-16,19 34 1,-19-52-16,36 53 16,0 18-1,18-18 1,-18-36 0,17-17 15,-52 0-31,35 0 15,-18-17 1,0-1-16</inkml:trace>
  <inkml:trace contextRef="#ctx0" brushRef="#br0" timeOffset="22046.27">5327 4745 0,'0'-18'0,"0"36"0,0-53 31,-18 35-15,1 17-16,-1 36 16,0 53 15,1 0-16,-1 17 1,0-35 0,18-70-16,0 53 15,18-36 1,35-35 0,0 0-1,17 0 1,1-35-1,-53 17 1,-1 0-16,1-17 16,0 35-1</inkml:trace>
  <inkml:trace contextRef="#ctx0" brushRef="#br0" timeOffset="22179.34">5574 5203 0,'-18'0'63,"1"0"-48</inkml:trace>
  <inkml:trace contextRef="#ctx0" brushRef="#br0" timeOffset="22964.63">3422 6279 0,'0'0'0,"-88"36"16,70-19-1,0 54 1,1 70 0,17-35-1,0 53 1,0-71 0,17-53-16,19 18 15,-19-35-15,36-18 16,35 0-1,1-36 1,17-34 0,-18-54-1,-71 18 1,-17 54-16,0-107 16,0 53 15,0 18-16,0 70 1,0 36 15,0-1-15,0 19 0,53 17-1</inkml:trace>
  <inkml:trace contextRef="#ctx0" brushRef="#br0" timeOffset="23496.07">4198 6509 0,'0'0'0,"0"-18"31,0 0-15,0 1-1,-18 17 1,-17 17 0,-35 54-1,34-36 1,19 18 0,17-18-1,0-17-15,17 17 16,19-17-1,34 0 1,1 17 0,-18-17-1,-36 17 1,-17 0 15,-70 0-15,-1-17-1,-17 0 1,17-18 0,36 0-1,17 0 1,18-18 0,36-17-1,17 0 1,-36 17-1</inkml:trace>
  <inkml:trace contextRef="#ctx0" brushRef="#br0" timeOffset="23879.57">4427 6738 0,'18'0'0,"-36"0"0,54 0 0,-19-18 16,19 1-1,16-36 1,-34 18 0,-18-36-1,0 53 1,-18 1 0,-17 17-1,18 17-15,-54 72 16,36-1-1,17-18 1,18 1 0,0-36-1,35 0 1,-17-17-16,35-18 16,17 0 15,19-18-16,-19 1 1</inkml:trace>
  <inkml:trace contextRef="#ctx0" brushRef="#br0" timeOffset="24346.45">4886 6632 0,'0'0'0,"0"-17"16,-18 17-16,18-18 15,0 0 1,0 1 0,53-1-1,18 18 1,-18 18 0,17 35-1,18-1 16,-70 19-15,-18-18 0,0-35-16,0 35 15,-35-18 1,35-18 0,-18-17-1,1 0-15,17-17 16,-18-18-1,18-36 1,0-17 0,0 17-1,18-17 1,-1 70 0,36-35-16,18 1 15</inkml:trace>
  <inkml:trace contextRef="#ctx0" brushRef="#br0" timeOffset="25171.32">5750 6632 0,'0'-17'0,"0"-1"16,0 0 0,0 1-1,0 34 16,-17-17-31,17 71 16,-18-1 0,18 19-1,0-72-15,-18 19 16,18-19-16,-17 18 16,-1-35 46,18-17-46,-18-36-1,18 35-15,0-52 16,36-36 0,34 0-1,1 53 1,52 18-1,-35 52 1,1 72 0,-72-72-16,19 71 15,-36 1 1,0-1 15,-18-53-15,-17 0-1,17-17 1</inkml:trace>
  <inkml:trace contextRef="#ctx0" brushRef="#br0" timeOffset="25778.34">6562 6597 0,'0'-18'15,"0"36"-15,17-53 0,-17 17 0,0-35 16,0 35 0,-17 18-16,-19-17 15,-17 17 1,-35 35-1,35 53 1,18-17 0,17 35-1,18-18 1,0-35 0,36-36-1,17-17 1,17 0-1,-17-35 1,-35 18-16,52-36 16,-34-36-1,-19 1 1,-17 0 15,0 53-15,0 52 15,0 1-31,0 70 16,0 0-1,18-35 1,-1 18 0,19-53-1,34-1 1,19-17-1,-19-53 1,-35 36 0</inkml:trace>
  <inkml:trace contextRef="#ctx0" brushRef="#br0" timeOffset="26628.53">7144 6509 0,'-18'17'31,"18"1"-15,-35 53-1,35-54-15,0 36 16,-18 18 0,18-18-1,0-18 1,0 0-1,-17-52 48,17-19-63,0-34 16,0-1-1,17-17 16,-17 53-31,71-36 16,-36 53 0,36 18-1,-36 18 1,18 70 0,-18-17-1,-35-1 1,0-52-16,18 35 15,-18 0 1,0-35 0,-18-1-1,0-17 1,18-35 15,-17-36 0,17 18-15,17-52 0,54 16-1,-18 36 1,-18 36-16,71 17 16,-53 0-1,17 70 1,-52 1-1,-18-1 1,0 19 0,-18-54-1,1 0 1,-1-17 0,1-18 15</inkml:trace>
  <inkml:trace contextRef="#ctx0" brushRef="#br0" timeOffset="27078.4">7955 6720 0,'0'0'0,"88"-17"31,-70 17-31,35-36 16,35 1 0,-17-18-1,-36 0 1,-35 0 0,0 36-16,0-1 31,-71 1-16,-17 34 1,35 36 0,0 35-1,36 0 1,-1-17 0,18-18-1,35-35 1,18-18-1,0 0 1,-35 0-16,17 0 16,-17 0-16,35-18 15,-18-17 1,-17 17 0</inkml:trace>
  <inkml:trace contextRef="#ctx0" brushRef="#br0" timeOffset="27287.06">8378 6791 0,'0'18'31,"-17"-18"-15,-1 0 31</inkml:trace>
  <inkml:trace contextRef="#ctx0" brushRef="#br0" timeOffset="28212.73">3369 8290 0,'0'-17'0,"0"34"0,0-52 0,0-36 31,0 54-31,0-1 16,0 1-16,-18 17 31,1 52-15,17-34-16,0 106 15,0-1 1,-18 36 15,18-36-15,0 18-1,0-52 1,0-54 0,0-53 15,0-17-15,18-36-1</inkml:trace>
  <inkml:trace contextRef="#ctx0" brushRef="#br0" timeOffset="28595.05">3228 8326 0,'0'-18'0,"0"36"0,-18-71 16,18 35-16,-17-35 0,17-53 16,53 36 15,52-1-16,54 53 1,-35 18 0,17 89-1,-71-1 1,-70-35-16,-17 70 16,-54-35-1,-35 18 1,18-53-1,53-18 1,-1-17 0,54-18 15,70 0-15,-70 0-1</inkml:trace>
  <inkml:trace contextRef="#ctx0" brushRef="#br0" timeOffset="29245.65">4198 8643 0,'0'-18'0,"0"36"0,18-36 15,-1 1-15,1-1 0,0 0 16,-1-34-1,-17 16 1,-53-17 0,-35 18-1,35 35 1,-53 18 0,71-1-1,-35 36 1,-1 35-1,53 18 1,18-17 0,18 16-1,53-34 1,-1-71 0,-17-18-1,35-52 1,-17-18-1,-54 17 1,36 0 0,-53-17-1,18 53 1,-18 53 31,0-1-47,18 18 15,-1 36 1,-17-53-16,18 35 16,0 17-1,-1-35 1,1-17 0,-1-18-1,19 0 1,-19-18-1</inkml:trace>
  <inkml:trace contextRef="#ctx0" brushRef="#br0" timeOffset="29795.34">4957 8449 0,'0'-18'0,"0"36"0,17-36 0,-17 1 16,-17 17 15,-72 0-15,1 35-1,-18 36 1,89-71-16,-19 35 16,19-18-1,17 1 1,70-18-1,36 0 1,0 0 0,-18 18-1,-35 17 1,-35-17 0,-18 17 15,-36 0-16,-34-17 1,-71 35 0,53-53-1,-18 0 1,18 0 0,52 0-1,36-18 16,88-17-15,-17 0 0,-36 35-16</inkml:trace>
  <inkml:trace contextRef="#ctx0" brushRef="#br0" timeOffset="30312.05">5539 8467 0,'0'0'15,"0"-18"-15,-18 18 32,-70 0-17,0 18 1,35 17-1,0 0 1,17 0 0,36 1-1,18-36 1,0 0-16,52 17 16,1-17-1,35 18 16,-36 0-15,-52-1 0,-18 19-1,-35-1 1,-54 0 0,-16 0-1,34-35 1,-35 18-1,53-18 1,0 0 0,53-35-1,0 17 1</inkml:trace>
  <inkml:trace contextRef="#ctx0" brushRef="#br0" timeOffset="30882.82">5697 8484 0,'0'-17'0,"0"34"0,-17-34 16,-1 17 15,0 0-31,1 0 16,-1 0 15</inkml:trace>
  <inkml:trace contextRef="#ctx0" brushRef="#br0" timeOffset="31761.43">5644 8484 0,'18'0'0,"-36"0"0,36-17 16,0 17-16,-1-18 15,1 18 1,-18 18 62,0-1-62,0 1-16,0 0 15,0 34 1,0 19 0,0 35-1,0-36 1,0-52-16,0 35 15,0-18 1,35-35 15,1-35-15,-1-36 0,18 1-1,17-18 1,-17 35 15,-18 35-15,-17 18-1,17 18 1,-35-1-16,18 19 16,0 17-1,17 17 1,-35-35-1,35-17 1,1-18 0,-19 0-16,1-18 15,17-34 1,-17-1 0,-1-18-1,-17-17 16,-35 53-15,17 17-16,1-17 16,-1 17-1,18 36 32,18-1-47,-1-17 16,19 18-1,-36 0-15,17-18 0</inkml:trace>
  <inkml:trace contextRef="#ctx0" brushRef="#br0" timeOffset="32279.93">6615 8449 0,'0'0'16,"-18"18"31,18-1-47,-18 1 15,1 17 1,-1-17-16,-17 35 16,35-36-16,-18 72 15,18-36 1,0-1-1,71-52 1,-1 0 0,54-17-1,-54-36 1,1 0 0,-36-18-1,-35 18 16,-53-35-15,36 71-16,-89-54 16,35 53-1,1 18 1,-1 0 0,53 36-1,1 17 1,17 17-1,53-70 1,17 18 0</inkml:trace>
  <inkml:trace contextRef="#ctx0" brushRef="#br0" timeOffset="32810.67">7073 8449 0,'0'0'16,"0"-18"-16,18 18 16,-18-17-1,35 17 1,-17 0-1,35 17 1,-18 19 0,-17-19-16,17 36 15,-18 0 1,-17 0 0,0-18 15,0-52 31,0-1-46,0 0-16,0-35 16,0-17-1,36 35 1,-19 17-16,19 0 15,-19 1-15,36-1 16,0 0 0,18 18-1,-36 0 1</inkml:trace>
  <inkml:trace contextRef="#ctx0" brushRef="#br0" timeOffset="33612.83">8273 8467 0,'0'-18'15,"0"0"-15,0 1 0,-18-1 16,-53-17 0,19 17-1,34 18-15,-70 0 16,-18 18 0,35 35-1,1 17 16,17 18-15,53-70-16,-18 17 16,18-17-16,0 35 15,35-18 1,36-17 0,35-18-1,0-18 1,0-35-1,-36 0 1,-17-35 0,-18 0-1,1-53 1,-19 35 0,-17 71-16,18-71 15,-1 71 1,-17-36-1,0 53 1,0 1 0,0 52-1,-17 36 1,-36 87 0,35-16-1,1-37 1,17-16-1,0-1 1,35-53 0,18 0-1,-36-35-15,36 18 16,0-18 0,18-18-1,-18-35 1</inkml:trace>
  <inkml:trace contextRef="#ctx0" brushRef="#br0" timeOffset="33802.68">8714 8537 0,'-18'0'93</inkml:trace>
  <inkml:trace contextRef="#ctx0" brushRef="#br0" timeOffset="95236.25">10548 4568 0,'0'0'0,"-53"18"31,35-18-31,1 0 16,-18 0-1,17 0-15,-35-18 16,18 1-1,-1-18 1,1 17 0,35-17-1,88-18 1,1 17 0,52 1-1,-35 18 16,-1 17-15,-34 35 0,-53 18-1,-18 35 1,-53-18 0,-53 19-1,-18 52 1,18-35-1,-52 52 1,122-105-16,-69 53 16,-19 53-1,54 17 1,70-35 0,35 0 15,71-17-16,-71-106-15,71-1 16,35-17 0,-53 0-1,-17-53 1,-18 18 0,-36 17-1,-34 18 16,-19 0-15,-34 53 0,17 0-1,0 0 1,53-18-16,-53 89 16,35 52 15,18 1-16,0 52 1,18 0 0,17 124-1,-35-141 1,0 35 0,-35 0-1,-36-18 1,19-106-1,-72 1 1,106-89-16,-105 18 16,17-35-1,18-18 1,35-18 0,35-53-1,54-52 1</inkml:trace>
  <inkml:trace contextRef="#ctx0" brushRef="#br0" timeOffset="97053.21">11853 5909 0,'18'0'0,"-36"0"0,36-18 0,0-52 32,-18 52-32,0 1 15,0 34 32,0 54-47,-18 70 16,18-35 15,-18-71-31,-17 106 16,-18 0-1,18-70 1,35-1 0,0-52-1,0-36 1,0-52-1,0-36 1,35 18 0,53-18-1,36 53 1,-89 35-16,36 1 16,17 17 15,-53 35-16,-35 0 1,-53 1 0,-70-1-1,35-18 1,-1 1 0,72 17-1,17 1 1,0 17-1,17-1 1,1-34-16,53 35 16,17-18-1,-18-17 1,71-18 0,18-35-1,-53-18 16,-71 35-31,89-88 16,-71 18 0,-53 18-1,0 17 1,-53 53 0,0 0-1,-35 35 1,52 35-1,36 1 1,0 17 0,36-17-1,17-54 1,-36-17-16,89 0 16,17-17 15,-34-19-16,-19-34 1,-52 17 0,-18 0-1,-53 35 1,0 18 0,0 36-1,0 52 1,36-18-1,17 19 1,0-72-16,35 36 16,18-35-1,70-18 1,54-71 0,-72 1 15,19-54-16,-36 18 1,-70 54 0,-1 34-1,-17 71 17,0-36-32,-17 54 15,-1-36-15,-17 71 16,-36 88-1,18-35 1,-52 88 0,-1 17-1,-18 1 1,36-36 0,17-52 15,54-124-16,17-106 17,17 17-32,72-158 15</inkml:trace>
  <inkml:trace contextRef="#ctx0" brushRef="#br0" timeOffset="97406.62">13370 6350 0,'0'-35'0,"0"70"0,0-88 0,0 0 15,0-35 1,53 17 0,35 54-1,36-1 1,-89 18-1,36 53 1,-36 35 0,-35 0-1,-88 1 1,0-36 0,-36-1-1,106-34-15,-52 0 16,52-18-1,106-53 17,-70 35-32</inkml:trace>
  <inkml:trace contextRef="#ctx0" brushRef="#br0" timeOffset="97819.77">14252 6138 0,'0'0'16,"-17"0"0,-36 0-1,17 0-15,-69 0 16,52 18 0,17 0-1,19-1 1,34 1-1,72 0 1,-72-1-16,71 1 16,-70-1-16,35 19 15,-18 17 1,-35-18 0,-53-17-1,-53-18 1,-17 0 15,52 0-15,1-18-1,35-35 1,35 35-16</inkml:trace>
  <inkml:trace contextRef="#ctx0" brushRef="#br0" timeOffset="98387.7">15099 6085 0,'0'0'16,"0"-17"-16,-18-36 16,1 35-16,-1 1 15,-17 17-15,-36 0 16,-17 35 0,17 18-1,1 53 16,52-1-15,18 1 0,35-18-1,36-70 1,70 0 0,0-36-1,-88 0-15,159-70 16,-36-35-1,-88 35 1</inkml:trace>
  <inkml:trace contextRef="#ctx0" brushRef="#br0" timeOffset="100370.91">15646 5980 0,'0'-18'0,"0"36"0,0-71 0,-18 0 16,-17 53 0,-18 35 15,0 71-16,35-18 1,-17 36 0,17-54-1,18-35-15,0 36 16,-17-18 0,17-71 15,0 1-16,35-72 1,-17 72-16,35-54 16,-36 54-16,36-36 15,18 35 1,-18 18 0,-18 35-1,18 36 1,17 35 15,19-18-15,-1-53-1,70-17 1,1-36 0,-53-17-1,-71 17-15,54-88 16,-72 36-1,-17-54 1,-70 36 0,17 70-1,-71 36 1,1 53 0,35 17-1,52 18 16,36-36-15,36 1 0,52-71-1,0 0 1,-70-18-16,105-35 16,-70-17-1,0-1 1,-18-17-1,-35 70 1,-17 54 15,-1-36-31,-17 70 16,35 18 0,0-35-1,53 0 16,35-53-15,0 0 0,0-53-1,-35 0 1,-18-17 0,-17-1-1,-18 18 1,0 71 15,-18 53-15,1-1-1,-19 1 1,36-1 0,0-87 30,18-1-30,17-53 0,36 18-1,-36 1 1,-17 34-16,17 0 16,-17 18-1,-1 18 1,19 35-1,-1 0 1,-17-36-16,70 36 16,0-35-1,35 0 1,1-36 0,-36-17-1,0-36 16,-35-35-15,-35 36 0,-18 34-1,-71 36 1,-35 18 0,1 53-1,34-18 1,71-36-16,0 54 15,0-36 1,53-35 0,18 0-1,-1-18 1,1-35 0,-36 18-1,-17 18 16,-18 34 1,0 1-17,-18 17-15,0 36 16,-35 70 0,18-18-1,0 54 1,17-1-1,18 36 1,0-54 0,0-105-16,-53 106 15,-17-53 1,-19-71 0,1-35-1,-35-35 16,35-36-15,52 36-16,-34-71 16,35-53-1,35 36 1,0-36 0,35 18-1,71 18 1,70-18-1</inkml:trace>
  <inkml:trace contextRef="#ctx0" brushRef="#br0" timeOffset="100636.02">18203 6121 0,'0'0'16,"0"17"-1,-17 19 1,17-19-16,-36 36 16,19 0-1,-1 0 1,18-35 0,0-1-1,0-70 16,18 36-31</inkml:trace>
  <inkml:trace contextRef="#ctx0" brushRef="#br0" timeOffset="100818.61">18274 5980 0,'0'0'0,"-18"0"15,-17 0-15,17 0 16,-17 0 15,35 17-15,0 1-1,53-1 1,0-17-16</inkml:trace>
  <inkml:trace contextRef="#ctx0" brushRef="#br0" timeOffset="101286.18">18591 6138 0,'0'0'0,"0"18"0,0 35 15,-35 0 1,0-18 0,0 0-1,-1-35 16,1 0-15,17 0 0,18-17-1,0-36 1,71-35 0,70-1-1,0 54 1,36 17-1,-72 36 1,-105 53 0,0-54-16,0 72 15,-17-1 1,-1-35 0,-35-18-1,36-17 16,34-36 1,1 0-32</inkml:trace>
  <inkml:trace contextRef="#ctx0" brushRef="#br0" timeOffset="101936.34">19738 6138 0,'18'0'0,"-36"0"0,88-53 15,-70 18 1,-17 17 0,-107 18-1,19 18 1,69 0-16,-70 17 16,1 36-1,87-18 16,36-18-15,70-35 0,35 0-1,1 0 1,-18-35 0,-18-1-1,-53 1 1,0 17-1,-35 36 17,-17 70-17,-36-17 1,-35 105 0,-1 18-1,1-35 1,53-106-1,-36 158 1,36-140-16,-18 141 16,-17 70-1,34-35 1,1-53 0,-18-106-1,-17-17 1,52-71-16,-17 0 15,35 0 1,-36-36 0,19-34-1,17-1 1</inkml:trace>
  <inkml:trace contextRef="#ctx0" brushRef="#br0" timeOffset="192508.47">2716 10795 0,'-17'0'16,"-1"0"-1,0-18 1</inkml:trace>
  <inkml:trace contextRef="#ctx0" brushRef="#br0" timeOffset="193090.88">2575 10760 0,'53'-194'62,"-35"158"-62,-1 19 0,36-54 16,36 18-1,-72 36-15,18 17 16,36 17 15,-36 54-15,-17 17 0,-18 18-1,0 17 1,0-87-16,-35 87 15,-36 18 1,-35 0 0,-17-17-1,-1-18 1,19-71 0,-1-35-1,35-53 1,53-35-1,18-18 1,0 35 15,71 36-15,0 35 0,-18 53-1,35 18 1,0-1-1,-18-17 1,1-35 0,0-1-1,-19-17 1,1-17 0,-35-36-1</inkml:trace>
  <inkml:trace contextRef="#ctx0" brushRef="#br0" timeOffset="193407.5">3316 10760 0,'0'0'0,"0"-18"0,0 0 16,0 1-1,-18 87 17,18-34-17,0 52 1,-35 18 0,0 17-1,17-88-15,-17 107 16,17-72-1,18-17 1</inkml:trace>
  <inkml:trace contextRef="#ctx0" brushRef="#br0" timeOffset="193456.49">3210 11324 0,'18'-35'0</inkml:trace>
  <inkml:trace contextRef="#ctx0" brushRef="#br0" timeOffset="193590.85">3246 10918 0,'-18'-17'15,"18"-1"-15,0-35 16,-53 0 0</inkml:trace>
  <inkml:trace contextRef="#ctx0" brushRef="#br0" timeOffset="193856.8">3246 10689 0,'17'0'16,"-34"0"-16,69-17 0,19-1 15,70 18 1,-53 35 15,1 36-15,-54-1 0,0 18-1,-35 1 1,-18-1-1,-34-18 1,34-17 0,0-35-1,1-18 17,-1-18-17,18 1-15,-18-19 16</inkml:trace>
  <inkml:trace contextRef="#ctx0" brushRef="#br0" timeOffset="194174.14">3175 11060 0,'18'-18'31,"-1"18"-31,1 0 16,0 0-16,70 0 15,-71 0-15,72-35 16,-1 17 0,-18 0-1,-52 18 1,0-17 15,17 17-15,-35-18-1</inkml:trace>
  <inkml:trace contextRef="#ctx0" brushRef="#br0" timeOffset="194786.31">4022 10954 0,'-18'0'16</inkml:trace>
  <inkml:trace contextRef="#ctx0" brushRef="#br0" timeOffset="195018.61">3951 10989 0,'0'0'16,"18"0"30,-1 0-46,-17-18 0,18 18 0,0 0 16,-18-17 0,0-1 15,-18 18-15,0 0-1,-17 35 1</inkml:trace>
  <inkml:trace contextRef="#ctx0" brushRef="#br0" timeOffset="195181.42">4251 10707 0,'0'0'0,"-35"-35"16</inkml:trace>
  <inkml:trace contextRef="#ctx0" brushRef="#br0" timeOffset="195373.54">4251 10689 0,'18'0'0,"-1"0"0,19 0 16,52 0 0,53-35-1,-53 35 1,0 0 0,-70 0-1,-71 0 16</inkml:trace>
  <inkml:trace contextRef="#ctx0" brushRef="#br0" timeOffset="195506.55">4427 10689 0,'0'0'0</inkml:trace>
  <inkml:trace contextRef="#ctx0" brushRef="#br0" timeOffset="195673.51">4392 10830 0,'0'0'0,"0"18"16,0 52-1,0 1 1,0-53-16,0 123 16,0-53-1,0-17 1,0-36-1,0-18 1</inkml:trace>
  <inkml:trace contextRef="#ctx0" brushRef="#br0" timeOffset="208555.85">5750 11183 0,'0'0'0,"-17"0"0,-54 0 31,53 0-15,54-18 15,-19 18-31,107-17 15,-89 17-15,194-36 16,-52 36 0,34-17 15,1-1-31,-88 18 31,-71 0-15,-18 0-1,-70 0 17,-71 0-17,17 0-15</inkml:trace>
  <inkml:trace contextRef="#ctx0" brushRef="#br0" timeOffset="208855.91">5838 11236 0,'0'18'0,"0"-36"0,0 53 16,36-17-16,34 0 31,71-18-16,-17 0 1,17 0 0,-106 0-16,106-18 15,-35-17 1,-53-1 0,-53 1-1,0 17 1</inkml:trace>
  <inkml:trace contextRef="#ctx0" brushRef="#br0" timeOffset="209322.91">6562 10813 0,'0'53'31,"17"-53"-31,-17 17 0,18 1 16,35 35-1,35 0 1,0-18 0,0 0-1,-70-35-15,70 0 16,0 0-1,-70-17 1,0-1 0,-89 18 15,36 0-15,-53 18-1,70-1-15,-17 1 0,-89 52 16,1 54-1,17-1 1,35-34 0,71-72-16,-35 54 15,18-36 1</inkml:trace>
  <inkml:trace contextRef="#ctx0" brushRef="#br0" timeOffset="210422.64">8096 10777 0,'0'-17'0,"0"34"0,0-70 16,0 36-1,0 34 17,0 1-17,-17 53 1,-36 52-1,0 18 1,-35 18 0,70-124-16,-88 89 15,0-18 1,36-71 0,34-35-1,19-18 1,17-52-1,0-19 1,0 72-16,35-124 16,0 35-1,18 18 17,0 52-17,0 36 1,35 71-1,-17 17 1,17 36 0,-17-36-1,34-18 1,1-17 0,0-53-1,-71 0-15,89 0 16,-1-35-1,1-36 1,-36-17 0,-35-18-1,-53 18 17,0 0-17,-53 53 1,-35 35-1,0 35 1,-18 18 0,53 35-1,53-70-15,0 88 16,0-1 0,35-34-1,36-36 1,35-17-1,17-18 1,-70 0-16,106-53 16,-89 35-1</inkml:trace>
  <inkml:trace contextRef="#ctx0" brushRef="#br0" timeOffset="211322.52">9507 11148 0,'18'-36'16,"-36"72"-16,36-124 15,-18 70-15,0 0 0,0 1 16,-18-19 0,-35 36-1,-35 36 1,18 34 0,17 71-1,35-70 1,18 17-1,0-35 1,53-35 0,18-18-1,-18-18 1,-1-53 15,1-17-15,-35 0-1,-18 17 1,0 36 0,0 18-1,18 34 1,-18 54 0,17 35-1,19-18 1,16-35-1,1-18 1,18-35 0,-18 0-1,0-18 17,-18-52-17,18-1 1,0-35-1,0 18 1,-36 53 0,1 53 15,-18-1-31,18 36 16,-18 18-1,0-54-15,17 54 16,1-1-1,17-52 1,-17-18 0,17 0-1,0 0 1,-17 0 0,17-35-1,1-18 1,-1-53-1,0 35 1,-17 19 0,-1 16-1,-17 19 1</inkml:trace>
  <inkml:trace contextRef="#ctx0" brushRef="#br0" timeOffset="211911.01">11324 11236 0,'-17'0'93</inkml:trace>
  <inkml:trace contextRef="#ctx0" brushRef="#br0" timeOffset="-209083.03">10407 11112 0,'0'-17'16,"0"-1"-1,0 1-15,-18 17 47,1 0-15,-1 0-17,18 17 1,0 18-1,0 18 1,0 18 0,53-18-1,-18-18 1,-35-17-16,71-1 16,-1-17-1,1 0 1,52 0-1,18-17 1,-17-36 0,-36 35-1,-70 1-15,52-36 16,-34 0 15,-19 0-31,-17 18 31,-35-1-15,-18 36 0,18 0-16,-53 0 15,-1 53 1,19 18 0,35-1-1,17 36 1,18 18-1,0-71 1,70-1 0,1-34-1,0-18 1,34 0 0,-16 0 15,-19-35-16,-35 17 1,-17-17 0,17-18-1,-17 35 1,17 1 0,-35-1-1</inkml:trace>
  <inkml:trace contextRef="#ctx0" brushRef="#br0" timeOffset="-195944.64">5592 13088 0,'0'-18'0,"0"36"78,0 0-78,0-1 16,0 1-16,0 88 16,0 17-1,17 36 1,-17-106-16,18 194 15,-18-71 1,0 54 0,0 34-1,-35-70 1,17 0 0,0 36-1,18-107 16,0-17-15,0-71 0</inkml:trace>
  <inkml:trace contextRef="#ctx0" brushRef="#br0" timeOffset="-194128.69">5592 13017 0,'88'18'31,"-53"-18"-31,18 0 16,-18 0-16,106 18 16,53-18-1,-35 0 1,141 0-1,-18 0 1,194-18 0,-70 0-1,-124 18 1,53-17 0,36-1-1,-107 18 1,36 0 15,-229 0-31,123-17 16,18 17-1,-18 0 1,-106-18 0,-18 18-1,-34 0 1,-36 18 15,0 17-15,0 0-1,0 53 1,0 18 0,0-88-16,17 88 15,-17 52 16,0 36-15,0-35 0,0 35-1,0 0 1,0-141-16,0 88 16,0 36-1,18-36 1,-18-71-1,0 1 1,-18-18 0,-17-18-1,17-17 1,1 17 0,-19 0-1,19 1 1,-18-1 15,17-35-31,-17 35 16,-18-17-1,0 17 1,35-35 0,-52 18-1,17-18 1,-53 17-1,18-17 1,-18 0 0,-53 0-1,-53 0 1,36 0 0,123 0-16,-123 0 15,-107-17 16,107-1-15,-71 18 0,0-35-1,-17 35 1,-1-18 0,-17 18-1,17 0 1,89 0-1,-53 0 1,-18 0 0,53 0-1,123 0-15,-158 0 16,88-18 0,35 18-1,70 0 16,19 0-15,17-17 62,0-1-78,0 1 16,0-1-16</inkml:trace>
  <inkml:trace contextRef="#ctx0" brushRef="#br0" timeOffset="-193460.97">2046 14076 0,'-18'0'15,"1"0"17,34 0-32,54 0 15,176 0 1,-159-18-16,212 1 15,176-19 1,106 19 0,-194-1-1,-70 18 1,-89-18 0,-176 18-1,35-17-15,-17-1 16,-53 0 15,-18 1-15,0-1-16</inkml:trace>
  <inkml:trace contextRef="#ctx0" brushRef="#br0" timeOffset="-193302.52">4516 13564 0,'-53'-17'15,"106"34"-15,-106 19 16,70-19 0</inkml:trace>
  <inkml:trace contextRef="#ctx0" brushRef="#br0" timeOffset="-193045.04">4604 13776 0,'17'0'0,"-34"0"0,123 53 16,-1-35-1,-69-1 1,52-17 0,0 0-1,-70 0 1,-1-17 0,-34 17-1,-54 17 1,-88 54-1,54 17 1,16-35 0,1 35-1,0-35 1,70-35-16</inkml:trace>
  <inkml:trace contextRef="#ctx0" brushRef="#br0" timeOffset="-192660.89">1252 13212 0,'-17'-18'16,"34"36"-16,-34-54 0,-54-17 16</inkml:trace>
  <inkml:trace contextRef="#ctx0" brushRef="#br0" timeOffset="-192051.08">1429 13511 0</inkml:trace>
  <inkml:trace contextRef="#ctx0" brushRef="#br0" timeOffset="-190810.82">1305 13123 0,'0'18'16,"0"70"15,0-70-31,0 52 16,0-34-16,0 52 15,0 0 1,0 18-1,0-89 1,0 1 0,0-53 15</inkml:trace>
  <inkml:trace contextRef="#ctx0" brushRef="#br0" timeOffset="-190678.2">1005 13317 0,'0'-17'0,"0"34"0,-17-34 0,-1-19 16,-17 19-16</inkml:trace>
  <inkml:trace contextRef="#ctx0" brushRef="#br0" timeOffset="-190127.81">1217 12965 0,'35'0'16,"-17"0"-16,88 0 16,35 35-1,-53 18 1,0 53 0,-52-18-1,-19-71-15,1 54 16,-18 0 15,0-36-15,-18-18-1,1-17 1,-1-17 0,18-18-1,0-1-15,0-70 16,18 18-1,35-53 1,-1 53 0,37 35-1,-19 71 1,-17 52 0,0 71-1,-35-17 1,-1 17 15,-17-53-15,0-70-16,0 70 15,0-70 1,0-1 0,0-34 15,0-1-31,0 0 15</inkml:trace>
  <inkml:trace contextRef="#ctx0" brushRef="#br0" timeOffset="-189478.54">2716 13282 0,'0'0'0,"18"-18"0,0 1 0,-18-1 16,0-17 0,0 0-1,-53-1 1,-35 36 0,52 0-16,-87 0 15,35 18 1,17 35-1,53 17 1,18 19 0,0-36-1,18-36-15,17 18 16,-17-17-16,17 0 16,36-18-1,-18 0 1,17-71 15,18 18-15,-17-35-1,-71 35 1,18 18 0,-18 17-1,0 54 16,0-19-31,0 54 16,35-18 0,18 0-1,0-36 1,0-17 0,0 0-1,-36-17 1,1-19-16,35-17 31,-36 18-31</inkml:trace>
  <inkml:trace contextRef="#ctx0" brushRef="#br0" timeOffset="-187845.44">3104 13070 0,'0'0'0,"-17"53"31,17-35-16,0 70 1,0-17 0,0-36-1,0 0 1,17-35 15,-17-17-15,18-36-1,-18 35 1,18-17 0,-1-18-1,-17 35-15,0-35 16,18 53 15,17 53-15,-17 0-1,-18-35-15,35 35 16,0-36 0,36-17-1,-18 0 1,17-35 0,-17-18-1,-35 36-15,0-19 16,-18 19-16,17-54 31,-17 18-15,0 0-1,0 88 17,0-17-32,18 70 15,0-17 1,17-1-1,-17-52 1,52 0 0,-35-18-1,-17 0-15,35-36 16,-35 19-16,34-54 16,-52 18-1,0-17 1,0 17 15,-17 0-15,17 35 15,17 18-15,54-35-1,0 17 1,-1 1-1,-52 17-15,35-36 16,-36 36 0,1 0-1,-36 0 1,-17 36 0,17 17-1,1-36-15,17 36 16,-18-35-16,18 70 31,0-53-15,0 1-1,18-19 1,-1-17 0,1-17-1,0-1-15,17-17 16,-17-36-1,-1 18 1,1-35 0,-18 17-1,0 89 17,0 0-32,0 35 15,0-18 1,0 35-16,18-17 15,34 0 17,19-35-17,0-18 1,-1 0 0,1-53-1,-1-18 1,1-52-1,-36 17 1,-17 71-16,-1-89 16,-17 36-1,0 35 1,-35 106 15,35-17-15,-18 34-16,18-35 0,-17 71 31,17 18-15,0-54-1,35-17 1,36-35 0,-18-18-1,-36 0-15,54-18 16,-1-35-1,-34 18 1,-19 17-16</inkml:trace>
  <inkml:trace contextRef="#ctx0" brushRef="#br0" timeOffset="-187716.92">5186 12859 0,'0'17'31,"-18"-17"16</inkml:trace>
  <inkml:trace contextRef="#ctx0" brushRef="#br0" timeOffset="-186661.92">1111 13229 0,'0'0'0,"-17"0"16,17-17 15,-18-1-15,18 0-16,0-17 15,18 17 17,-1 18-17,1 0 1,0 0 0,17 0-1</inkml:trace>
  <inkml:trace contextRef="#ctx0" brushRef="#br0" timeOffset="-146033.45">6844 13476 0,'0'0'0,"-18"0"0,-35 0 16,36 0-1,-19 0 1,19 0-1,-19 0 1,36 18 31,18-18-47,70 17 16,71-17-1,35 0 1,35 0-1,-52 0 1,70 0 0,-71 0-1,36-17 1,-177-1-16,106 18 31,-53 0-15,-17 0-1,-36 0 1,-17 0 0,-36 0 15,-17 18-15,-18-1-1</inkml:trace>
  <inkml:trace contextRef="#ctx0" brushRef="#br0" timeOffset="-145400.77">6756 13935 0,'0'17'16,"53"-17"-1,-36 0 1,36 0-16,-18 0 0,54 0 16,52 0 15,0 0-16,53-17 1,53-1 0,-194 18-16,70-18 15,-70 18-15,159-17 16,-53 17 0,-54 0-1,1 0 1,-18 0-1,-35 0 1,-70 0 31,-1 0-47,-53 0 16,19 0-1</inkml:trace>
  <inkml:trace contextRef="#ctx0" brushRef="#br0" timeOffset="-144700.5">6650 14199 0,'0'18'16,"17"-18"-16,1 0 0,0 0 15,88 0 1,-53 0-16,158 0 16,-34 0-1,87 0 1,36-18 15,-88 18-15,-1-17-1,-158 17-15,88-18 16,18 18 0,-35 0-1,-54 0 1,-17 0 0,-35 0-16,-1 0 31,-34 0 0,-1 0-31,-35 0 16,18 0-1</inkml:trace>
  <inkml:trace contextRef="#ctx0" brushRef="#br0" timeOffset="-144067.8">6720 14552 0,'0'0'0,"-17"0"0,-1 18 31,18-1-16,18-17 1,70 18 0,88 17-1,-17-35 1,88 0 0,35-17-1,-194 17-15,142-18 16,70-35-1,-106 35 1,17 1 0,-52-1-1,-71 1 1,0 17 0,-70 0 15,-36 0 0,-17 0-15,-53 0-1,70 0-15,-17 0 0</inkml:trace>
  <inkml:trace contextRef="#ctx0" brushRef="#br0" timeOffset="-143468.05">6509 14799 0,'0'0'0,"0"18"16,0-1-1,17-17 1,36 18-1,35-18 1,71 18 0,0-18-1,-18 0 1,-88 0-16,176 0 31,-35 0-15,106-36-1,-35 19 1,-89-1 0,18-17-1,-35 17 1,-18 0 0,-17 18-1,-54-17 1,-35 17-1,-17 0 1</inkml:trace>
  <inkml:trace contextRef="#ctx0" brushRef="#br0" timeOffset="-128682.71">10601 12330 0,'-18'0'0,"36"0"0,-53 0 0,17 0 15,18 17 32,18-17-31</inkml:trace>
  <inkml:trace contextRef="#ctx0" brushRef="#br0" timeOffset="-119737.61">14499 10883 0,'0'-17'0,"0"34"0,-17-34 94</inkml:trace>
  <inkml:trace contextRef="#ctx0" brushRef="#br0" timeOffset="-118470.59">14728 10707 0,'0'17'63,"0"1"-47,-17-18-16,17 18 0,0-1 15,0 1 1,17 0-1,1-18-15,17 0 32,-17 0-32,53 0 15,34-18 1,-34 0 0,0-35-1,-36 1 1,-35-1-1,-35 35 1,-71 18 0,-18 0-1,18 71 1,18-19 0,18 37-1,17 34 1,35-35-1,18-17 17,35-18-17,36-18 1,-1-35 0,36 0-1,-53-18 1,-35 1-1,-18-19 1,-18 36 0,-70 0-1,-35 53 1,34 18 0,1 17-1,71-17 1,17-1-1,17-17 17,54-18-17,17 1 1,18-36 0,-18 0-1,0 0 1,-35-36-1,18-34 1,-54 52-16</inkml:trace>
  <inkml:trace contextRef="#ctx0" brushRef="#br0" timeOffset="-118154.75">15469 10971 0,'0'0'0,"0"18"47,0 0-47,0-1 16,36 36 0,-36-18-16,35 54 15,18-19 1,-18 18-1,-17-35 1,17-35 0,-17-18 15,17-53-15</inkml:trace>
  <inkml:trace contextRef="#ctx0" brushRef="#br0" timeOffset="-117870.78">15804 11042 0,'0'-18'0,"0"36"0,0-53 15,0-1 1,-17 36 15,-1 18-31,-35 17 16,-35 71-1,0 18 1,0-36 0,-1 0-1,37-17 1,16-36 0,72-35 15,-1-18-31,-18 1 15</inkml:trace>
  <inkml:trace contextRef="#ctx0" brushRef="#br0" timeOffset="-117521.37">16140 10795 0,'0'0'0,"0"18"31,0-1-31,0 1 0,-36 52 16,1 19 0,0-1-1,17 35 1,0-17-1,18-18 17,0-52-17,36-19 1,-1-17 0,18-35-1,-18 17-15</inkml:trace>
  <inkml:trace contextRef="#ctx0" brushRef="#br0" timeOffset="-117221.87">15963 11112 0,'0'0'16,"-17"0"-16,-1 0 0,18 18 15,18-18 17,34 0-17,37 0 1,-1 0 0,-18 0-1,-52 0-15,17-18 16,-17 1-1,0 17 1</inkml:trace>
  <inkml:trace contextRef="#ctx0" brushRef="#br0" timeOffset="-116788.02">16492 11218 0,'18'0'15,"0"0"-15,-1 0 16,1 0-16,17 0 16,18-35-1,-18 0 1,1-1-1,-36 19 1,-36 17 0,-17 0-1,-17 17 1,17 54 0,53-53-16,-18 17 15,18-17-15,-17 70 16,17-18 15,53-34-15,17-1-1,1-35 1,17 0 0,-53-18-16</inkml:trace>
  <inkml:trace contextRef="#ctx0" brushRef="#br0" timeOffset="-116287.68">16880 11236 0,'0'-18'0,"0"36"0,0-53 16,0-1 0,0 19-1,36-1 1,17 0-1,0 18 1,-36 0 0,18 71-1,18-18 1,0 18 0,-53-1-1,0 1 1,-17-18-1,-36-18 1,0-35 0,35 0 15,18-53-15,18 0-1,17-35 1,-17 70-16,35-52 15,17 17 17,18 17-17,-17 1 1,-1 17 0,-52 18-16,17-17 0</inkml:trace>
  <inkml:trace contextRef="#ctx0" brushRef="#br0" timeOffset="-115703.89">17709 11077 0,'0'-17'31,"0"34"-15,0 18-1,-17 36 1,-1 0-1,1-18 1,17-1 15,0-34-31,-18 0 16,18 17 0,0-17-1,-18-18 16,1-36-15,17 19-16,0-36 16,0-18-1,70-17 1,1 17 0,52 19-1,-17 34 1,-35 18-1,-1 35 17,-52 53-17,-1 1 1,-17-1 0,0-71-16,-35 54 15,0-36 1,17-17-1,1-18 1,17-18 15</inkml:trace>
  <inkml:trace contextRef="#ctx0" brushRef="#br0" timeOffset="-114771.1">18732 11112 0,'0'-17'0,"0"34"0,0-52 0,0 18 16,-35-1-1,-18-17 1,-35 35-1,70 0-15,-34 0 16,16 0-16,-52 53 16,18 35-1,17 18 1,53-36 0,0 18-1,0-17 1,70-53-1,18-18 17,18-36-17,0-17 1,-35-35 0,-36 71-16,35-107 15,-34 53 1,-36 36-1,0 88 17,-18-35-32,-17 52 15,17 54 1,18-54 0,0-17-1,71-17 1,17-36-1,0 0 17,0-53-17,-70 53-15,70-106 16,-17 0 0,-1-35-1,-17-18 1,-35 53-1,-18 36 1,-36 70 0,-34 70-1,-1 54 1,36 17 0,17-35-1,18 35 1,18-124-16,70 89 15,0-53 17,18-35-17,0-18 1,-53 0 0,-35-53-1,-18 35-15,0 1 0</inkml:trace>
  <inkml:trace contextRef="#ctx0" brushRef="#br0" timeOffset="-114254.83">16633 12453 0,'0'0'0,"0"-18"0,0 1 15,-17-54 1,17 54-16,0 34 31,-18 1-31,1 88 16,-1-89-16,-17 124 15,-1 1 17,19-19-17,-1-35 1,18-53 0,0-17-1,0-36 1,0 1-16</inkml:trace>
  <inkml:trace contextRef="#ctx0" brushRef="#br0" timeOffset="-113772.22">16404 12524 0,'0'-36'0,"0"72"0,0-142 16,0 88-16,18-52 15,52-1 1,1 53-1,35 18 1,17 36 15,-35 69-15,-88-34 0,-35 0-1,-71-18 1,-17-18-1,105-35-15,-88 17 16,89-17-16,-71 0 16,70 18-1,18 0 1,18 35 0,52 17-1,-17-17 1,-18-35-16,36 35 15,-1-18 17,-17-17-17,-17-18 1,-1 0 0,0-18-1,0-17-15</inkml:trace>
  <inkml:trace contextRef="#ctx0" brushRef="#br0" timeOffset="-113387.95">16986 12753 0,'0'0'0,"36"-35"47,-19 35-47,1 0 0,35-36 16,17 1-1,-52 0 1,-18 17 15,0 1-31,-18 17 16,-70 0 0,18 52-1,34 19 1,1 35-1,35-18 1,0-70-16,0 35 16,18-36-1,17 1 1,35-18 0,19-53-1,-36 18 1</inkml:trace>
  <inkml:trace contextRef="#ctx0" brushRef="#br0" timeOffset="-112938.11">17692 12665 0,'17'0'0,"-34"0"0,34-18 16,-17-17 0,-35 35-1,18 0-15,-54 0 16,-17 17-1,52 36 1,19 0 0,17-35-1,53 17 1,-18-35-16,36 35 16,-1 1-1,-17-1 1,-53 0-1,0 1 1,-35-36 15,0 17-31,-54 1 16,-34-18 0,35 0-1,35 0 1,17-18-1,19 1 1,17-1 0,53 0-1,0 1 1</inkml:trace>
  <inkml:trace contextRef="#ctx0" brushRef="#br0" timeOffset="-110871.02">18027 12612 0,'0'0'15,"-53"0"17,35 0-32,-17 0 15,17 17-15,1 19 16,-1-36-16,-52 88 15,17 18 1,35-18 0,18 0-1,71-53 1,17-17 0,0-18-1,0-18 1,0-35-1,-52-17 1,-19-71 15,-17 17-15,-70 36 0,-1 53-1,1 35 1,-1 0-1,1 53 1,34 70 0,36-17-1,0 0 1,53-36 0,18-52-1,52-18 1,-70 0-1,-35 0-15,88-35 32,-18-36-32,-18-17 31,-34 0-15,-19 0-1,-17 70 1,-35 71 15,0 18-15,17 17-1,18-18 1,0-52-16,0 35 16,53-18-1,18-17 1,-1-18-1,1-18 1,-18-17 0,17-36 15,-35-17-15,18 0-1,-35 53 1,0 35-1,-18 35 17,0-17-32,-18 70 15,18-35 1,-18 0 0,18-18-1,18-18 1,35-17-1,-18 0 1,36-52 0,-18-19 15,17 0-15,-17-17-1,18 18 1,-54 34-1,-17 72 17,0 17-17,-17 17 1,-1 1 0,18-54-16,0 19 15,35-19 1,36-17-1,52 0 17,-17-17-17,-35-36 1,35-71 0,-71 54-1,-35 34 1,-53 54 15,35 0-31,-17 70 16,17-18-1,18-17 1,0 0 0,0-35-1,0 0 1,-17-18 15,-1-18 0,0 0-15,1 18 0,17 18 15,0 0-16,17-1 1,54 1 0,35-18-1,0 0 1,35 0 0,-124-18-16,89-35 15,0-17 1,-53-18-1,-35-1 1,-18 54 0,-36 35 15,-34 18-15,17 52-1,18 18 1,17-17-1,18 0 1,0-54-16,0 1 16,71-18-1,-19 0 1,1 0 0,0 0-1,0-35 1,-18 17-1</inkml:trace>
  <inkml:trace contextRef="#ctx0" brushRef="#br0" timeOffset="-110642.2">20690 12947 0,'-17'0'0,"-1"0"31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1:49:56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9207 529 0,'18'0'16,"-36"0"-16,36-17 0,0-19 15,-18 19-15,0-1 16,0 0-16,0-17 16,0 17-1,0 54 1,-18 34 15,-52 71-15,-1 0-1,-70 106 1,0-105 0,53-72-1,35-17 1,35-53 0,18-35-1,0-53 1,18 52-16,17-52 15,18-53 1,-18 35 0,18 36-1,-18 52 1,18 53 15,-35-17-31,35 105 16,0-17-1,0 35 1,0-35 0,-1-53-1,37-53 1,-72 0-16,54-18 16,35-52-1,-18-36 1,-35 0-1,-36-53 1,-34 18 0,-71 0-1,-18 53 1,18 70 15,-36 54-15,54 34-1,52-35-15,0 89 16,18-1 0,53 1-1,35-54 1,-17-34 0,35-36-1,-18 17 1</inkml:trace>
  <inkml:trace contextRef="#ctx0" brushRef="#br0" timeOffset="200">10283 847 0,'0'-18'0,"0"36"0,0-54 0,-17 19 16,-18-19-1,-71 36 1,18 0 0,17 53-1,0 53 1</inkml:trace>
  <inkml:trace contextRef="#ctx0" brushRef="#br0" timeOffset="272.2">9790 1323 0,'17'0'15</inkml:trace>
  <inkml:trace contextRef="#ctx0" brushRef="#br0" timeOffset="450.59">10266 1129 0,'35'-71'31,"-17"1"-31,17-36 31,-35 18-15,0 70-16,0 0 16,35 36-1,-70-18-15</inkml:trace>
  <inkml:trace contextRef="#ctx0" brushRef="#br0" timeOffset="567.32">10301 1023 0,'0'35'16,"-18"71"-1,18-35 1,18-283-16,-36 459 15,89-229 1,0-18 0,17-18-1</inkml:trace>
  <inkml:trace contextRef="#ctx0" brushRef="#br0" timeOffset="734.27">10989 653 0,'-18'0'16,"36"0"-16,-36 17 0,1-34 16,-1-1-1</inkml:trace>
  <inkml:trace contextRef="#ctx0" brushRef="#br0" timeOffset="936.28">10883 670 0,'0'53'16,"-17"-18"-16,-1 89 16,-17 17-1,-1-17 1,19-19 15,17-34-15,0-53-1,17-18 17,19 0-17</inkml:trace>
  <inkml:trace contextRef="#ctx0" brushRef="#br0" timeOffset="1682.99">10266 882 0,'0'0'0,"0"-18"0,0-17 31,0 17-31,-18 18 16,1 0-16,-72-17 15,-16 34 1,-1 36 0,17 35-1,19 54 1,52-37 0,1-69-1,17 17 1,70 17-1,71-70 1,18 0 0,-71-17-16</inkml:trace>
  <inkml:trace contextRef="#ctx0" brushRef="#br0" timeOffset="2165.94">10513 952 0,'0'0'0,"-36"-17"16,89 17-16,-35 0 0,0 0 31,17 0-15,71 0-1,-18-18 1,0 18 0,-70 0-1,17 0 1,-17 0-1,-1 0 1</inkml:trace>
  <inkml:trace contextRef="#ctx0" brushRef="#br0" timeOffset="2899.7">11571 1164 0,'0'-17'0,"18"17"15,-18-36-15,0 1 31,0 17-31,0-17 16,0 17-16,-36-52 16,-16 35-1,-19 17 1,0 18 0,-17 35-1,18 53 1,-1 18-1,71-70-15,-35 52 16,35 18 0,0-54-1,53-52 1,0 0 15,-36 0-31,89 0 16,-35-52-1,17-19 1,0-17 0,-35 17-1,-35-17 1,-18 35 0,0 71 15,0-1-31,0 19 15,0 70 1,0-18 0,0-18-1,17-34 1,36-19 15,18-17-15,17-17-1,-70-1-15</inkml:trace>
  <inkml:trace contextRef="#ctx0" brushRef="#br0" timeOffset="3465.99">12771 741 0,'0'0'0,"0"-18"15,17 18-15,-17-17 16,0 34 0,-35 36-1,17-18-15,-17 89 16,-53 35 0,0-36 15,17-52-16,18-36 1,53-17 0,0-36-1,-18-17 1</inkml:trace>
  <inkml:trace contextRef="#ctx0" brushRef="#br0" timeOffset="3565.92">12488 1111 0,'0'-17'15,"18"-54"1,-36 159-16,36-194 0,0 89 31,17 87-15,-35-52-1</inkml:trace>
  <inkml:trace contextRef="#ctx0" brushRef="#br0" timeOffset="3833.05">12682 1305 0,'0'18'0,"18"0"15,35-18 1,53 17-1,17-17 1,1-53 0,-18 0-1,-36-52 1,-52-19 0,-18 106-16,-18-158 15,-52 53 1,-54 17-1,1 70 1,-36 36 0,124 18-16,-54 35 15,72-35-15</inkml:trace>
  <inkml:trace contextRef="#ctx0" brushRef="#br0" timeOffset="3982.92">12700 1076 0,'0'18'16,"88"35"-1,0-36 1,18 1 0,0-1-1,-53-17 1,-53-35 0</inkml:trace>
  <inkml:trace contextRef="#ctx0" brushRef="#br0" timeOffset="4865.6">13388 988 0,'18'-18'15,"-18"0"-15,17 1 16,18 17-16,18-18 16,18 18-1,-1 0 16,-17 53-15,-17 18 0,-36-54-16,0 19 15,0-19-15,0 36 16,0-18 0,0-17 15,-18-18 16,0 0 0,18 18-32,0-1-15,-17-17 16,17 18-1,-18 0 1,0-1 0,1-17-1,-18 0 1,35-17 0,0-1-1,0-35 1,0 0-1,52-17 1,1-1 0,-17 18-1,-19 53-15,54-18 16,-36 18 15,18 0-31</inkml:trace>
  <inkml:trace contextRef="#ctx0" brushRef="#br0" timeOffset="5149.68">14182 988 0,'0'17'15,"-18"1"-15,-17 17 16,17 18-1,18-35-15,-18 35 16,18 17 0,-35-34-1,35-1 1,0-53 46,0 1-62</inkml:trace>
  <inkml:trace contextRef="#ctx0" brushRef="#br0" timeOffset="5365.91">14146 723 0,'0'0'0,"-17"0"0,17-17 15,-18 17-15,-17 0 16,17 0 0,18 17 15,0 18-15,0-17-1</inkml:trace>
  <inkml:trace contextRef="#ctx0" brushRef="#br0" timeOffset="5682.61">14376 988 0,'0'17'31,"0"1"-15,0 0-16,0-1 0,17 54 15,1-1 1,-18-17 0,0 0-1,0-35 16,18-18 1,-1-18-32</inkml:trace>
  <inkml:trace contextRef="#ctx0" brushRef="#br0" timeOffset="5933.14">14711 952 0,'0'0'0,"0"-17"15,0-1-15,-18 36 32,-35 35-17,36-18-15,-19 0 16,-52 89 0,53-54 15,17-34-16,18-19 1,18-17 0</inkml:trace>
  <inkml:trace contextRef="#ctx0" brushRef="#br0" timeOffset="6366.24">14799 1129 0,'18'0'0,"-1"0"16,1 0-16,0 0 16,34-18-1,-16-17 16,-19 35-31,-17-35 16,0-1 0,0 19-1,-17 17 1,-19 0 0,-16 70-1,16 19 1,36-19-1,0-17 1,18 0 0,70-35-1,0-18 1,18-18 0,-53-17-1</inkml:trace>
  <inkml:trace contextRef="#ctx0" brushRef="#br0" timeOffset="6832.51">15505 935 0,'-18'0'16,"18"17"-16,-53 54 15,35 17 1,1-35-1,-1 35 1,18-70-16,0 35 16,0-35-1,-18-18 48,18-18-48,0 0-15,0-35 16,71-17 0,35-36-1,35 0 1,-18 53 0,1 36-1,-106 17-15,17 88 16,-18 35-1,-34-35 1,-54 1 0,18-36-1,36-53-15</inkml:trace>
  <inkml:trace contextRef="#ctx0" brushRef="#br0" timeOffset="6865.91">15787 1376 0</inkml:trace>
  <inkml:trace contextRef="#ctx0" brushRef="#br0" timeOffset="7582.66">16298 1076 0,'0'18'0,"0"-1"0,-35 89 31,35-88-31,-18 17 16,18-17-1,18-18 1</inkml:trace>
  <inkml:trace contextRef="#ctx0" brushRef="#br0" timeOffset="7958.91">16157 706 0,'0'0'0,"18"0"31</inkml:trace>
  <inkml:trace contextRef="#ctx0" brushRef="#br0" timeOffset="8348.07">16298 1076 0,'0'18'15,"-35"52"1,17-52-16,1 35 16,-1-36-1,18 1 1</inkml:trace>
  <inkml:trace contextRef="#ctx0" brushRef="#br0" timeOffset="10315.31">16387 600 0,'-18'0'16,"36"0"-16,-54 0 0,-34 0 15,52 0 1,0 0-16,1 0 15,52 0 17,18 0-17,70 0 1,1 0 0,-1 0-1,-87 0-15,17 0 16,-36 0-1,-70 0 17,-17 0-17</inkml:trace>
  <inkml:trace contextRef="#ctx0" brushRef="#br0" timeOffset="10597.52">16457 670 0,'-18'18'0,"36"-36"0,-36 54 16,1-19-16,-18 71 16,-36 53-1,18-35 1,-18 18-1,19-18 1,34-71 0,18-17-16,0-1 15,18-17 1,34 0 0</inkml:trace>
  <inkml:trace contextRef="#ctx0" brushRef="#br0" timeOffset="11017.85">16669 1111 0,'0'0'16,"53"-17"-1,-36 17-15,36-18 16,18-17 0,-18-18-1,-36 17 1,-17 19-16,0-18 16,-35 35-1,-53 17 16,17 54-15,1 35 0,17-1-1,53-52 1,17-17 0,54-19-1,0-17 1,70-17-1</inkml:trace>
  <inkml:trace contextRef="#ctx0" brushRef="#br0" timeOffset="11449.21">17533 1041 0,'0'-18'0,"0"36"0,0-54 0,0 1 15,-71 35 16,54 0-31,-18 0 0,-18 0 16,-53 35 0,71-17-1,35 17 1,17 1 0,54-19-1,52 36 1,-52-18-1,-18 18 1,-53 0 0,-18-35-1,-88 17 1,71-35-16,-71 0 16,-17 0-1,34 0 1,72-17 15,17-36-15,35 0-1,-17 35-15</inkml:trace>
  <inkml:trace contextRef="#ctx0" brushRef="#br0" timeOffset="11948.69">18062 670 0,'-17'0'0,"-19"18"16,19 0 0,-36 52-16,0 36 15,0 35 1,18 18 15,35-89-15,35-17-1,35-17 1,1-36 0,17 0-1,-70-18-15,70-35 16,-35-18-1,-18-17 1,-17 53 0,-36 70 15,18-17-15,-35 35-16,17 0 15,18-18 16,0-17-15,53-18 0,18 0-1,-36-18-15</inkml:trace>
  <inkml:trace contextRef="#ctx0" brushRef="#br0" timeOffset="12115.41">18627 882 0,'0'0'0,"0"-35"16,0 17-16,-18 0 16,0 18-1,1 0 1,-1 0 0</inkml:trace>
  <inkml:trace contextRef="#ctx0" brushRef="#br0" timeOffset="12300.59">17974 882 0,'0'0'0,"0"18"0,0-1 16,18-17-1,52 0 1,36 0 0</inkml:trace>
  <inkml:trace contextRef="#ctx0" brushRef="#br0" timeOffset="12848.89">18891 1041 0,'-17'17'16,"17"1"-16,-18 0 16,18-1-16,-35 54 15,17-1 1,0-34-1,1-1 1,-1-35 15,0 0-15,18-18 0,0-35-1,36-17 1,52-1 15,-70 54-31,123-72 16,-18 36-1,18 53 1,-53 71 0,-70 17-1,-18-70-15,0 70 16,-53 0-1,0-35 1,18-35 0,0-18-1,105 0 17</inkml:trace>
  <inkml:trace contextRef="#ctx0" brushRef="#br0" timeOffset="13513.92">20108 1058 0,'0'0'16,"0"-17"-16,0-1 0,0 0 0,0 1 16,-53-1-1,36 18-15,-89 18 16,18 17-1,-53 53 1,123-52-16,-70 34 16,88-17-1,35-18 1,36-17 0,70-18-1,-18 0 16,-105 0-31,35-35 16,-36 35-16,36-71 16,-17 1-1,-1 17 1,-35 35 0,0 36 15,-35 52-16,-1 18 1,1 36 0,0-1-1,35 18 1,-18-88-16,0 106 16,18-106-16,0 141 15,-35-71 16,-53 36-15,17-53 0,1-88-1,-36-18 1,18-53 0,17 18-1,-35-54 1,89 72-16</inkml:trace>
  <inkml:trace contextRef="#ctx0" brushRef="#br0" timeOffset="14598.45">9560 1693 0,'0'0'0,"-17"0"16,-54 36-1,36-36 1,17 0 0,18 17-1,35-17 1,-17 0-16,106 0 15,34 0 1,142 18 0,123 0-1,124-1 1,-406-17-16,371 18 16,440 17-1,-123 0 16,-176-17-15,264 17 0,1-17-1,158 35 1,-300-36 0,-106-17-1,-141 18 1,-106 0-1,-211-18 1,-159 0-16,53 0 16,-71 0-1,-53 0 1,-17-18 0</inkml:trace>
  <inkml:trace contextRef="#ctx0" brushRef="#br0" timeOffset="14710.73">19720 2064 0,'0'0'15,"18"0"-15</inkml:trace>
  <inkml:trace contextRef="#ctx0" brushRef="#br0" timeOffset="22554.48">1217 2575 0,'35'0'32,"-52"0"46,17 18-47,0 0-15</inkml:trace>
  <inkml:trace contextRef="#ctx0" brushRef="#br0" timeOffset="23269.91">1235 2752 0,'0'-18'15,"0"0"-15,0 1 16,35-19 0,-17 1-1,-1-35 1,-17 34-1,18 36-15,-18 18 47,0 0-47,0 70 16,0 0 0,-18 35-1,1-87-15,-19 34 16,1 36 15,17-35-15,-17-1-1,0-34 1,0-19 0,-1 1-1,1-18 1,-36 0-1,1 0 1,-1 0 0,36 0-1,35-18 1,18 18 0,88 0-1,-18-17 1,71 17 15,-18 0-15,-106 0-16,124 0 15,-71 0 1,-71 0 0,-17-18 30</inkml:trace>
  <inkml:trace contextRef="#ctx0" brushRef="#br0" timeOffset="23713">1852 2999 0,'0'17'32,"0"1"-1,18-18-15,-1 0-1,1-18-15,0 1 16,-18-1-1,0 0 1,-53 1 0,35 17-1,-17 0 1,17 17 0,18 19-1,0-19 1,18-17 46,-1 0-62</inkml:trace>
  <inkml:trace contextRef="#ctx0" brushRef="#br0" timeOffset="24746.68">2910 2805 0,'0'0'0,"0"-18"0,0-17 16,0 17-1,0 0-15,0 1 16,0 123 31,0-71-32,0 0-15,-17 53 16,-36 18 0,0 0-1,35-35 1,18-36-1,0-53 17,0-35-17,71-17 1,-18-1 0,17-17-1,-34 53-15,17-1 16,-36 19-1,36 17 1,-18 0 0,1 35-1,-1 36 1,-35-1 0,53 36-1,0-71 1,0-35-1,0 0 1,17-35 0,1-36-1,-36 1 1,-17-36 0,-18 18-1,-53 17 1,-18 36 15,18 35-15,18 35-1,35 18 1,0-35 0,53-1-1,-18-17-15</inkml:trace>
  <inkml:trace contextRef="#ctx0" brushRef="#br0" timeOffset="25345.92">3986 2540 0,'0'0'0,"-35"18"31,35-1-31,0 1 16,-18 70 0,18-17-1,0 34 1,-35 1 0,35-70-16,-17 17 15,17-36-15,-36 71 16,19-35-1,-1-35 1,18-36 31,0 1-47,0-1 0,18-70 16,35 35-1,35-35 1,0-1-1,-18 72 17,19-1-17,-54 18-15,18 53 16,-35 18 0,-18 17-1,-36-18 1,-17-17-1,36-17 1,-1-19 0,18-52 15,18 17-15</inkml:trace>
  <inkml:trace contextRef="#ctx0" brushRef="#br0" timeOffset="25763.92">4780 2822 0,'0'0'16,"0"-17"-16,-18 17 31,1 35-16,-1 18 1,-35 35 0,36-17-1,-1-1 1,18-52-16,35 35 16,36-36-1,52-17 1,-52-35 15,35-36-15,-18-17-1,-35-18 1,-18 36 0,-17 17-1,-18 35 1,-18 18-16</inkml:trace>
  <inkml:trace contextRef="#ctx0" brushRef="#br0" timeOffset="26195.89">5203 2857 0,'0'53'16,"0"-35"-16,0-89 0,-35 230 15,0-53 1,35-71-16,-18 106 16,18 53-1,-17 89 1,-1-54 15,0 0-15,18-17-1,-35-71 1,-18-53 0,0-35-1,18-53-15,-36 18 16,1-53-1,17-18 1,-35-106 0,35-70-1,53-54 1,70-69 0,36 122-1,18 54 1,-1 88-1,-17 35 17,0 18-17,-71 35-15</inkml:trace>
  <inkml:trace contextRef="#ctx0" brushRef="#br0" timeOffset="26373.67">5309 3104 0,'0'0'0,"0"18"16,-17 0 0,-1-18-1</inkml:trace>
  <inkml:trace contextRef="#ctx0" brushRef="#br0" timeOffset="27714.85">6879 2716 0,'18'-35'31,"-18"17"-15,0 1-1,0 34 32,0 19-47,-53 52 16,35-53-16,-52 36 16,52-36-16,-88 71 15,18-18 1,-18 0-1,53-17 17,18-71-17,35-18 1,53-70 0,0-18-1,35 18 1,-53 35-1,1 18 1,-19 35 0,36 70-1,0 1 1,-18 17 0,18-35-1,-35-35-15,17 35 16,89-36 15,-19-17-15,1-53-1,-18-17 1,-35-1 0,-17-17-1,-36-88 1,-36 17-1,-17 35 1,-70 19 0,-18 69-1,17 36 1,72 18-16,-72 88 16,89 52-1,52-16 1,72-19-1,16-52 17,37-36-17,-37-35 1,1 0 0</inkml:trace>
  <inkml:trace contextRef="#ctx0" brushRef="#br0" timeOffset="27845.94">7920 2857 0,'0'-17'0,"0"34"16,0-52-16,0 18 0,0-1 0</inkml:trace>
  <inkml:trace contextRef="#ctx0" brushRef="#br0" timeOffset="28296.46">7814 2646 0,'-18'0'15,"-87"0"1,87 0-1,159 0-15,-370 53 0,193-36 16,-34 54-16,-1 35 31,54-71-31,-1 36 16,18-1 0,0 1-1,18-54-15,35 1 16,35-18-1,0-53 1,18-17 0,-53-1-1,17-53 1,-34 19 0,-36 69-1,-18 107 16,0-1 1,18-52-32,-17 70 15,17-70-15,0 53 16,0-54-16,0 18 16,35 1-1,35-36 1,1-18-1,17-35 1,-70 36-16</inkml:trace>
  <inkml:trace contextRef="#ctx0" brushRef="#br0" timeOffset="28562.95">8290 2611 0,'-17'123'15,"17"-88"1,-36 71 0,19 0-1,17-88-15,0 35 16,0-1-1,53-52 17,0 0-17</inkml:trace>
  <inkml:trace contextRef="#ctx0" brushRef="#br0" timeOffset="29145.99">8943 2716 0,'-18'0'0,"36"0"0,-71 0 16,18 0-16,-36 0 16,-17 0-1,17 71 1,1-1-1,17 19 1,18-19 0,35 1-1,17-54 1,54-17 0,-1 0-1,1-35 1,17-53-1,-35 0 17,-18 17-17,-17-17 1,-18 53 0,-18 105 15,18-17-31,-17 18 15,-1 35 1,18-36 0,53-35-1,18-17 1,-1-18 0,-35 0-16,18 0 15,35-53 1,-52 18-1</inkml:trace>
  <inkml:trace contextRef="#ctx0" brushRef="#br0" timeOffset="29531.38">8061 2505 0,'0'0'0,"71"0"31,-54 0-31,18 0 16,71 0 0,53 0-1,0 0 1,-53 0 0,-53 0-1,-36 0-15,1 0 47</inkml:trace>
  <inkml:trace contextRef="#ctx0" brushRef="#br0" timeOffset="31013.05">9790 2628 0,'0'0'16,"17"-35"-1,-17 53 32,-17-1-47,-1 1 0,-53 88 16,1-18-1,52-53-15,-70 71 32,17-18-17,36-53 1,18-17 0,-1-53 15,18-18-16,18 35-15,17-52 16,0 17 0,18 0-1,-18 53 1,18 17 0,-18 54-1,1 0 1,-1-1-1,18 1 17,17-54-17,-52-17-15,53 0 16,52-17 0,1-36-1,-19 0 1,-34-35-1,-53-1 1,-18-34 0,-106-53-1,-18 87 1,1 72 0,-36 34-1,53 72 1,71 69-1,35-69 17,88-19-17,18-35 1,18-17 0,-54-18-1,36 0 1,-88 0-16,-1 0 0</inkml:trace>
  <inkml:trace contextRef="#ctx0" brushRef="#br0" timeOffset="31696.59">10548 2946 0,'0'0'0,"-18"0"0,1 0 32,17-18-17,0 0 1,0 1-16,17-19 16,36 1-1,18 18 1,17 17-1,0 17 1,-35 18 0,-53-17-16,35 53 15,-35 17 1,0-35 0,-70 17-1,35-52 1,-1-18-1,19 0 17,17-18-17,0-35 1,88 1 0,0-19-1,-53 53-15,71-52 16,-35 52-1,17 18 1,-53 18 0,-17 52-1,-18-17 1,0 0 0,-18-18-1,1 1 1,-1-36 15,18-18 0,0 0-15</inkml:trace>
  <inkml:trace contextRef="#ctx0" brushRef="#br0" timeOffset="31909.92">11289 2663 0,'0'0'0,"0"-17"0,-18 17 15,1 0 1,-1 0 15,36 0 0,-1 0-15</inkml:trace>
  <inkml:trace contextRef="#ctx0" brushRef="#br0" timeOffset="32462.78">11465 2875 0,'0'0'0,"0"-18"16,0 1-16,0 34 47,0 1-32,0 53 1,0-54-16,0 36 16,0 35-1,0-35 1,0-17-1,18-36 1,17 0 0,-35-18-16,35-17 15,18-18 1,18-18 0,-36 18-1,0-17 1,1 34-1,-19 19 17,1 17-17,0 17 1,-18 1-16</inkml:trace>
  <inkml:trace contextRef="#ctx0" brushRef="#br0" timeOffset="32845.75">11906 3016 0,'18'0'15,"0"0"-15,-1 0 0,18 0 16,36 0 0,17-35-1,-53 0 1,-17-18-1,-18 35 1,-18-17 15,-70 35-15,18 35 0,52-17-16,-52 52 15,34 19 1,19-37-1,17 19 1,70-18 0,36-35-1,-18-18 1,-17 0 0</inkml:trace>
  <inkml:trace contextRef="#ctx0" brushRef="#br0" timeOffset="33363.19">12559 2893 0,'0'0'0,"0"-18"15,0 0 1,-35 18 0,17 36-1,-17 34 1,17 19-1,18-37 1,-18 1 0,18-35-1,0 0 1,-17-54 31,17 19-47,17-54 15,54-17 1,52 0 15,-34 35-15,-54 35-16,88-17 16,1 70-1,-71 36 1,-53 17-1,0 0 1,-36-17 0,36-54-16,-52 19 15,-1-19 1,17 1 0,19-18-1</inkml:trace>
  <inkml:trace contextRef="#ctx0" brushRef="#br0" timeOffset="34146.19">13476 2716 0,'0'0'0,"-35"0"31,52 0-15,1 0-16,70 0 15,-52 0-15,69 0 16,72 0 0,-1 0-1,-88 0 1,-35 0 0,-70 18-1,-1-18-15,-53 0 16,19 18-1</inkml:trace>
  <inkml:trace contextRef="#ctx0" brushRef="#br0" timeOffset="34411.89">13794 2787 0,'-18'0'15,"-17"35"1,52 36-1,-70-18 1,18 53 0,-18-1-1,53-87-15,-17 53 16,-1-19 0,18-34 15,18-18-16,-1-18 1,1 18-16</inkml:trace>
  <inkml:trace contextRef="#ctx0" brushRef="#br0" timeOffset="34812.76">14023 3104 0,'18'0'16,"-18"-17"-16,17 17 0,18-18 16,18 1-1,18-1 1,-18-17 0,-36-1-1,-17 19-15,0-1 16,-17 18-1,-71 18 1,17 35 15,-17 52-15,35-16 0,53-54-16,-18 18 15,18-18 1,36-17-1,34-18 1,36-36 0,-71 36-16</inkml:trace>
  <inkml:trace contextRef="#ctx0" brushRef="#br0" timeOffset="35280.51">14817 2963 0,'0'-17'16,"-18"17"-16,0 0 0,1 0 15,-54 0 1,-17 35 0,35 0-1,53 1 1,0-1-1,35 0 1,36 0 0,-18-17-1,17 17 1,-17 1 0,-53-1-1,-17 18 1,-72-36-1,1 19 17,-35-36-32,-1 0 31,54-18-15,17 0-1,53-17 1,0-18-1,88-17 1</inkml:trace>
  <inkml:trace contextRef="#ctx0" brushRef="#br0" timeOffset="35844.94">15222 2734 0,'0'-18'16,"0"36"-16,-17-36 15,-1 36 1,-17 35 0,-36 35-1,18 36 1,18-54-1,17-35-15,-17 89 16,35-36 0,0-17-1,53-71 1,18 0 0,34 0-1,-87-18-15,53-35 16,34-17-1,1-19 1,-53 1 15,-18 71-15,-70 34 15,18 18-31,-1 36 16,0 0-1,18-19 1,0-16 0,88-36-1,-35-18 1,18-35 0</inkml:trace>
  <inkml:trace contextRef="#ctx0" brushRef="#br0" timeOffset="36045.55">15804 2893 0,'0'0'0,"-17"0"16,-1 0-16,18-18 16,-17 0-16,-1 18 15,0 0 16,1 18-15</inkml:trace>
  <inkml:trace contextRef="#ctx0" brushRef="#br0" timeOffset="36245.75">14887 2963 0,'0'0'0,"-17"18"16,-1-18-16,18 18 15,35-18 1,36 0 0,-36 0-16,106 0 15,-53 0-15</inkml:trace>
  <inkml:trace contextRef="#ctx0" brushRef="#br0" timeOffset="36795.61">15998 3016 0,'-17'71'31,"-1"-54"-15,18 19-16,0-19 16,0 54-1,-17-36 1,-19 0 0,1 1-1,17-36 16,18-36-15,0-16 0,18-19-1,53 0 1,52-17 0,-88 71-16,106-19 15,18 36 1,-53 36-1,-88 17 1,-18 70 15,-36-35-15,-17-35 0,36-35-16,-18 17 15,17-17 1,36-18 15,-1-18-31,18 0 16</inkml:trace>
  <inkml:trace contextRef="#ctx0" brushRef="#br0" timeOffset="37545.51">17127 3069 0,'0'-17'16,"0"34"-16,0-52 0,0 17 0,-17 1 16,-1 17-1,0 0-15,-34 0 16,-54 17 0,17 19-1,1 52 1,53-18-1,35-17 1,35-35 0,36-18-1,17 0 1,0-35 0,-35-1-1,-18-52 1,1 35-1,-36 36 17,0 34-1,0 1-15,0-1-16,-36 36 15,19 53 1,-18 35-1,35-17 1,-18 35 0,0 35-1,-17 17 1,0-17 0,17-17-1,-17-72 1,-18-52-1,-18-17 1,36-36 0,-53 0-1,-53 0 1,17-53 0,54 0-1,34-18 1,19-35-1,17 71-15,-18-71 16,142-52 0</inkml:trace>
  <inkml:trace contextRef="#ctx0" brushRef="#br0" timeOffset="38127.98">18239 3052 0,'0'-18'0,"0"36"0,-18-54 16,-17 1-1,35 17-15,-18 18 0,0-35 16,18 0 0,0-1-1,53-16 1,36 16-1,52 1 1,-106 17 0,88 18-1,-17 36 1,-106 69 0,-17-16-1,-89 17 1,18-36-1,52-35-15,-70 36 16,18-1 0,53-17-1,0-17 1,35-19 0,0 19-1,0-19 1</inkml:trace>
  <inkml:trace contextRef="#ctx0" brushRef="#br0" timeOffset="38628.33">18186 3775 0,'-18'0'0,"36"0"0,-36 17 16,-17 1-16,52-18 15,1 18 1,53-18 0,-54 0-16,1-18 15,0 18-15,-1-18 16,-17-35 0,18 53-1,-89 0 1,18 0-1,36 36 17,-1-36-17,36 0 1,17 0 0,-17 0-1,-1 0 1,-17-18-1,0 0-15,-17 18 16,-1 0 0,-17 0-1,-1 0 1,19 0 0,17 36-1</inkml:trace>
  <inkml:trace contextRef="#ctx0" brushRef="#br1" timeOffset="47694.35">1270 4533 0,'0'0'16,"0"-53"15,18 36-31,-36 17 15,0 0 1,1 17 0,17 1-16,-36 52 15,1 89 1,0-35 0,0 34-1,17-87 1,18-18-1,0-71 32,0-17-47</inkml:trace>
  <inkml:trace contextRef="#ctx0" brushRef="#br1" timeOffset="48094.21">1076 4604 0,'0'-36'0,"0"72"0,-18-89 16,1 53-16,-1-53 15,18-18 1,35 18 0,71 1-1,-71 34-15,107 18 16,16 18-1,36 70 1,-70 18 0,-107-18 15,-17-53-31,-17 88 16,-71 54-1,35-89 1,-18 0-1,53-52 1,-34-36 0,34 0-16,0 0 15,-17-71 1,35 18 0</inkml:trace>
  <inkml:trace contextRef="#ctx0" brushRef="#br1" timeOffset="48328.09">1129 4815 0,'0'0'16,"18"0"0,-1 0-1,18 0 1,1 0-16,52-17 15,71-19 1,-71 36 0,-18-17-1,-52 17-15</inkml:trace>
  <inkml:trace contextRef="#ctx0" brushRef="#br1" timeOffset="48860.29">2081 4762 0,'0'0'16,"18"-17"-16,17 17 16,-35-18-16,18 1 15,-18-19 1,-35 36-1,-18 0 1,-35 18 0,-1 17-1,54 0 1,35 1 0,71-1 15,-1 0-16,-52-35-15,70 36 16,-35-1 0,-18 18-1,-35-18 17,-88 36-17,17-54 1,-70 19-1,71-36 1,-36 0 0,71-18-1,17 0 1,18-17 0,18 17-16</inkml:trace>
  <inkml:trace contextRef="#ctx0" brushRef="#br1" timeOffset="49460.16">3104 4692 0,'0'-18'15,"-17"18"1,17 18 0,-18 35-1,18-18-15,0 36 16,0 123-1,-17-141-15,-1 105 16,-35 107 0,-18 35-1,1-89 1,-18 36 0,-1-70-1,54-107 1,35-140 15,0 35-15,35-71-16,18-18 31,-35 71-31</inkml:trace>
  <inkml:trace contextRef="#ctx0" brushRef="#br1" timeOffset="49859.85">2946 4992 0,'0'-18'16,"0"36"-16,0-53 0,35-71 16,36 17-1,-1 37 1,54 52-1,-89 0-15,35 0 16,-52 17-16,88 71 16,-89 18-1,-69 18 17,-54-36-17,18-35 1,70-36-16,-70 1 15,88 0 1,-18-18 0,18-18 15,18-17-15,-1 35-16</inkml:trace>
  <inkml:trace contextRef="#ctx0" brushRef="#br1" timeOffset="50260.13">3651 5080 0,'18'-18'15,"-36"36"-15,54-36 0,16-17 16,1-18-1,18-35 1,-18 17 0,-36 54-16,1-19 15,-18 19-15,-18 17 32,-70 53-17,35 17 1,36-34-16,-1 34 15,18-35-15,-18 36 16,18 0 0,36-36 15,-1-35-15,53 0-1,0-18 1,-35 1-1</inkml:trace>
  <inkml:trace contextRef="#ctx0" brushRef="#br1" timeOffset="50693.85">4180 4974 0,'-53'-53'31,"53"36"-31,-17-1 16,17 0-16,0 1 15,53-19 1,0 1 0,35 35 15,-70 18-31,17 17 16,35 71-1,-52-36 1,-18 19-1,-71-19 1,71-52 0,-17-18-16,-1 0 31,18-35-15,0 17-16,0-35 15,18-18 1,17 1-1,-17 52-15,-1-17 16,1 17-16,70-35 16,-70 36-1</inkml:trace>
  <inkml:trace contextRef="#ctx0" brushRef="#br1" timeOffset="51160.83">5592 4657 0,'0'-18'16,"0"36"-16,0-54 0,0 19 0,0-19 16,0 19-1,-18 17 1,18 17-1,-35 72 1,17 16 0,-35 37-1,53-107-15,-53 88 16,35-70 0,18 0-1,18-70 32,-18-1-47</inkml:trace>
  <inkml:trace contextRef="#ctx0" brushRef="#br1" timeOffset="51876.03">5274 4921 0,'-18'-17'0,"36"34"0,-53-34 0,17 17 16,0 0-1,18 17 1,71 1 0,35-18-1,53-18 1,-18-17 0,17-36-1,-122 54-15,52-36 16,-35 0-1,-53 0 1,0 18 0,-35 17 15,-1 36-15,-17 52-1,36 36 1,-19 35-1,1-70 1,18 17 0,-1-17-1,0-71 17,18-18-1,0-17-31,0-36 15,53 1 1,-35 52-16,70-88 16,53 53 15,-70 53-15,17 35-1,-35 54 1,-53-19-1,0-35-15,-18 36 16,-17-36 0,0-17-1,35-36 32,0 1-47,17-1 0</inkml:trace>
  <inkml:trace contextRef="#ctx0" brushRef="#br1" timeOffset="52260.1">6385 4974 0,'53'-17'31,"-35"-1"-31,-1 0 15,54-35 1,-36 0 0,-17 0-1,-18 18 1,-35 35 0,-54 18-1,1 70 1,71 0-1,17-70-15,0 52 16,0-34-16,0 34 16,17-52-1,71 0 17,1-18-17,-1-36 1,-53 36-16</inkml:trace>
  <inkml:trace contextRef="#ctx0" brushRef="#br1" timeOffset="52993.38">7426 4921 0,'-18'0'0,"36"0"0,-36-17 0,1 17 16,-19-53-1,36 35-15,-17-35 16,17 0 0,17 36-1,36-19-15,71 1 32,17 35-17,-18 18 1,18 52-1,-70 89 1,-71-71 0,-53 18-1,0-71 1,0 1 0,18-36-1,35-36 1,18-34-1,52-36 1,-17 18 0,53-1-1,-18 37 17,-17 52-17,-36 0-15</inkml:trace>
  <inkml:trace contextRef="#ctx0" brushRef="#br1" timeOffset="53543.16">8484 4639 0,'0'0'0,"-17"0"31,17 18-16,-36-1-15,1 54 16,0 17 0,35-70-16,-18 88 15,1-54 17,17 19-17,52-53 1,1-18-1,36-18 1,-72 0-16,89-35 16,-35 1-1,-18-37 1,-18 1 0,-18 35-1,1 36-15,-18 52 31,0 18-15,-35 35 0,17 0-1,18-35 17,0-18-17,18-17 1,52-18-1,19-18 1,-19-17-16</inkml:trace>
  <inkml:trace contextRef="#ctx0" brushRef="#br1" timeOffset="53843.83">9419 4463 0,'0'-18'0,"0"36"16,0-54-16,-17 36 0,-19 0 16,19 0-16,-36 53 15,0 53 17,17-35-17,1 52 1,0-17-1,35-18 1,-18-35 0,36-53 15,17 0-15</inkml:trace>
  <inkml:trace contextRef="#ctx0" brushRef="#br1" timeOffset="54293.3">9402 4833 0,'0'18'32,"17"-18"-1,1 0-31,-1 0 15,36-18 1,18-35 0,-36 0-1,-17 53-15,-1-53 16,-17 18 0,-35 17-1,0 18 1,-36 36-1,18 52 1,18 35 0,35-34-1,0-37 17,53-16-17,0-36 1,18 0-1,-54 0-15,54-53 16,-54 53-16,19-18 0</inkml:trace>
  <inkml:trace contextRef="#ctx0" brushRef="#br1" timeOffset="54993.18">10689 4639 0,'0'-18'16,"0"36"-16,18-53 0,-18-1 15,0 19 1,-18 17-1,-17 0-15,-36 35 16,18 18 0,36-35-16,-36 87 15,53-16 17,0-19-17,88-17 1,-17-53-1,-54 0-15,89 0 16,-71 0-16,106-70 16,-52 17-1,-36-36 1,-36 1 0,-52 18-1,-71-18 1,71 70-16,-89 0 15,36 18 1,35 18 0,36 52-1,17-17 17,70-17-17,-52-36-15,70 17 0</inkml:trace>
  <inkml:trace contextRef="#ctx0" brushRef="#br1" timeOffset="55493.13">11501 4463 0,'0'-18'0,"0"36"0,0-54 0,0 19 15,-18-1-15,0 18 16,-17 35-1,-18 71 1,0-18 0,0 71-1,-17 35 17,17-53-17,-18 53 1,1 53-1,17-70 1,35-107-16,-17 159 16,17-70-1,18-88 1,0-89 15,-35 1-31,-18-19 16,35 19-16,-70-54 15,0 0 1,0-17 0,35 0-1,53 18 1,35-19 15,-17 54-31</inkml:trace>
  <inkml:trace contextRef="#ctx0" brushRef="#br1" timeOffset="55943.65">12471 4586 0,'0'0'16,"0"-18"-16,17 1 31,-17 34-15,-17 36-1,-36 88 1,17 1 0,-16-1-1,34-106-15,0 53 16,1-70-16,17 17 15,35-53 17,-17 18-17,34-35-15</inkml:trace>
  <inkml:trace contextRef="#ctx0" brushRef="#br1" timeOffset="56459.81">12753 4657 0,'0'-18'0,"0"36"0,0-54 0,0 19 16,-18 52 15,1-17-31,-19 87 16,19 1 0,-1 18-1,-17-18 1,17-53-1,1-36 1,17-34 31,0-36-47,17-53 16,18 18 15,71-18-16,-70 70-15,87-16 16,-88 52-16,71 0 16,-18 52-1,-88 37 1,-17 34 0,-72-35-1,19-17 1,35-53-1,35-1 1,53-52 15,-36 17-15,36-17-16</inkml:trace>
  <inkml:trace contextRef="#ctx0" brushRef="#br1" timeOffset="56876.01">13317 4974 0,'53'0'32,"-35"0"-32,35 0 15,17-53 1,1 18-1,-36 0 1,-35-36 0,-17 71-1,-72 0 1,1 71 15,35 17-15,0 18-1,53-18 1,36-35 0,-19-36-16,89 1 15,-35-18 1,34 0 0,-34-53-1,-36 0 1</inkml:trace>
  <inkml:trace contextRef="#ctx0" brushRef="#br1" timeOffset="57142.92">12241 4639 0,'-53'0'0,"106"0"0,-141 0 16,71 0-16,-19 0 0,19 0 16,105 0 15,-53 0-31,159 0 16,-53 0-1,18 0 1,-88 0-1</inkml:trace>
  <inkml:trace contextRef="#ctx0" brushRef="#br1" timeOffset="58426.45">14958 5221 0,'0'0'16,"17"-18"-16,72-34 31,-72 34-31,1 18 0,-18-53 15,0-18 1,-18-34 0,-70-1-1,0 35 1,-53 54 0,35 34-1,-18 89 1,72 35-1,52-35 1,17-18 0,89-35-1,-18-53 1,36-18 15,17-52-15,-18-18-1,-87 17 1,-36 54-16,0-72 16,0 1-1,0 70 1,-36 36 0,1 88-1,35 35 1,0-17-1,35-54 1,36-35 0,35-35-1,-1 0 17,-16-35-17,-72 17-15,54-17 16,-36 0-16,36-53 15,-54 0 1,19-18 0,-36 70-1,0 19 1,-36 87 0,19 1-1,-19 52 1,19-52-1,17-1 1,17-34 0,19-36-1,-19 0-15,54 0 32,-1-53-17,1 0 1,-36-35-1,1 0 1,-36 52 0,0 54-1,-36 52 1,1 19 0,17-1-1,18-53 1,36-17-1,52-18 1,-18 0 0</inkml:trace>
  <inkml:trace contextRef="#ctx0" brushRef="#br1" timeOffset="58711.67">16598 4586 0,'0'-18'0,"0"36"0,-17-36 0,-1 18 0,-70 0 31,52 0-31,-34 53 16,35-35-16,-18 35 16,35-18-16,-70 124 15,35-36 1,18-34-1,35-1 1,17-53 0,54-35-1,-54 0-15,89-18 16</inkml:trace>
  <inkml:trace contextRef="#ctx0" brushRef="#br1" timeOffset="59141.65">16669 4921 0,'0'0'0,"-18"18"31,0 0-31,-34 52 16,16-17-1,19 35 1,17-70-16,0 35 15,70-18 1,36-35 0,0 0-1,-36-18 17,-17-35-17,-35-17 1,-36-18-1,-52 17 1,17 36 0,-18 35-1,18 35 1,18-17 0,17-1-1</inkml:trace>
  <inkml:trace contextRef="#ctx0" brushRef="#br1" timeOffset="59375.98">16104 4815 0,'53'0'31,"-35"0"-31,52 0 16,-34 0-16,87-17 15,36 17 1,-71-18 0,-35 0-1,-35 18 1</inkml:trace>
  <inkml:trace contextRef="#ctx0" brushRef="#br1" timeOffset="60475.82">17180 5027 0,'0'0'0,"-17"0"0,-1-35 31,18 17-31,0 1 16,35-19 0,-17 36-16,52-17 15,-17 17 1,0 35 0,-35 18-1,-18 53 1,-35-1-1,17-52 1,-17-17 0,17-36-1,0-18 32,18-17-31,36-53-1,52-1 1,0 1 0,53 18-1,-35 52 1,-88 18-16,88 53 16,-89 53-1,-17-36 1,0 18-1,-35-17 1,0-53 0,-1-18-1,19 0 17,17-36-32,0-17 31,17-17-16,54-36 1,35 0 0,35 36-1,0 87 1,-53 54 0,-53 52-1,-35-34 1,-35-1-1,-53-18 1,53-70 0,-1 18-1,72-36 17</inkml:trace>
  <inkml:trace contextRef="#ctx0" brushRef="#br1" timeOffset="61043.08">18909 5098 0,'0'0'16,"0"-18"-16,0 0 0,0-17 16,0 17-16,-35-52 15,-36 17 1,-35 35-1,18 18 1,-35 89 0,34 34-1,36 0 17,53-34-17,53-54 1,36-17-1,34-18 1,-17-53 0,0-18-1,0-35 1,-71 18 0,0-18-1,-35 71 1,-18 106-1,-17-1 1,-18 54 0,36-36-1,17-35 1,17-18 15,36-35-15,35 0-1,1-53 1,-72 35-16</inkml:trace>
  <inkml:trace contextRef="#ctx0" brushRef="#br1" timeOffset="61342.13">19526 4639 0,'18'-35'0,"-36"70"0,36-88 0,-18 0 15,0 36 1,-18 52 0,-35 53-1,53-53-15,-70 142 32,17-54-17,-18 18 1,36-35-1,35-53 1,0-35 0,35-18-1,18 0 1,0-36 0</inkml:trace>
  <inkml:trace contextRef="#ctx0" brushRef="#br1" timeOffset="61608.25">19756 4921 0,'0'0'0,"0"-35"0,17-18 16,-34 53 15,-1 18-15,-17 52-16,-18 18 31,35-52-31,-17 70 15,0-36 1,17-35 0,18 1-1,53-36 17,-36 0-32,72-36 15</inkml:trace>
  <inkml:trace contextRef="#ctx0" brushRef="#br1" timeOffset="62409.34">20091 4957 0,'0'0'16,"17"-36"-16,-17 19 15,-35 34 1,-36 54 15,1 17-15,52-17-1,18-1 1,0-52-16,0-1 16,0 1-1,18-18 1,17 0 0,-17-18-1,-18-35 1,35-52-1,36-19 1,-18 36 0,35 0-1,-18 70 1,-17 36 15,-35 70-15,-18-53-16,0 53 15,0 18 1,0-18 0,0-35-1,-18-17 1,1-36 15,-1 0-31,18-18 16,0-35-1,18-17 1,87-72 0,1 54-1,-53 53 1,159-53-16,-71 70 31,-18 71-15,-105 71-1,-18-19 1,-88 1 0,70-71-16,-35 18 15,18-17 1,0-19 0,17-17-1,18-53 16,0 36-15</inkml:trace>
  <inkml:trace contextRef="#ctx0" brushRef="#br1" timeOffset="62625.82">20532 4427 0,'0'0'15,"-36"0"-15,-52-17 16,53-1 0,17 18-1,1 0 1,17 18 0,-18-18-1,-17 0 1</inkml:trace>
  <inkml:trace contextRef="#ctx0" brushRef="#br1" timeOffset="62858.37">19138 4639 0,'0'0'0,"35"0"31,-17 0-31,53 0 16,-36 0-16,53 0 16,36 0-1,-71 0 1,-106 0 0</inkml:trace>
  <inkml:trace contextRef="#ctx0" brushRef="#br1" timeOffset="64208.47">1305 6738 0,'0'0'0,"18"0"16,70-18 0,-70 1-1,-1-1-15,54-35 0,-53 18 16,-18-71 15,-36 53-15,-87-17-1,17 52 1,-53 36 0,36 70-1,70 18 1,53 35 0,0-71-1,35 1 1,36-53-1,-54-18-15,107-36 16,-1-17 0,54-105-1,-36 34 1,-35-52 15,-71 52-15,-35 89-16,0-71 15,-53 106 1,-18 35 0,18 36-1,18 88 1,35 17 0,18-52-1,52-36 1,1-35-1,35-53 1,0-18 0,-36-17-1,-35 17 1,-17 0-16</inkml:trace>
  <inkml:trace contextRef="#ctx0" brushRef="#br1" timeOffset="64742.58">2258 6385 0,'0'-17'16,"0"34"-16,0-52 0,-18 35 16,-70 0-1,70 0-15,-52 0 16,-36 71 0,53-19-1,18 54 1,17-18-1,18-70-15,0 35 16,0-35-16,35 17 16,18-35-1,18 0 1,-1-71 15,19-17-15,-37 18-1,-34 34-15,35-69 16,-53 52 0,0 35-1,0 36 1,-53 87 0,53-69-16,-18 17 15,1-18-15,17 53 16,0-35-1,53-18 1,17-35 0,89-53-1,-71 0 1,36-52 15,-71 52-31</inkml:trace>
  <inkml:trace contextRef="#ctx0" brushRef="#br1" timeOffset="64960.45">2910 6262 0,'0'0'16,"0"-18"-16,18 1 0,-18-19 16,-35 54 15,-36 70-15,1 36-1,17-36 1,35 18-1,18-89-15,0 36 16,18 0 0,17-53-1,71 0 1</inkml:trace>
  <inkml:trace contextRef="#ctx0" brushRef="#br1" timeOffset="65508.39">3404 6421 0,'18'-18'0,"-36"36"0,36-54 15,-18 1-15,0 0 16,-35 17 0,17 18-16,-53 18 15,1 52 1,17 54-1,18-54 1,-1 36 0,36-53-1,0-35 1,71-18 0,-18-36 15,35-34-16,-17-36 1,-36 18 0,-35 53-16,18-54 15,-18 54 1,0 123 15,0 0-15,0 36-1,0-106-15,0 34 16,17 37 0,71-72-1,-35-17 1,36-17 15,-37-19-15,-34 19-16,-18-36 0</inkml:trace>
  <inkml:trace contextRef="#ctx0" brushRef="#br1" timeOffset="65807.92">2946 6138 0,'0'0'15,"-36"0"-15,1 0 0,53 0 32,-1 0-32,107 0 15,-89 0-15,53 0 16,-52 0 0,140-17-16,0 17 31,-87-18-16,-36 18 1</inkml:trace>
  <inkml:trace contextRef="#ctx0" brushRef="#br1" timeOffset="66558">4939 6385 0,'0'0'0,"18"-17"0,-1 17 0,71-71 31,-70 53-31,17 18 0,18-52 16,-18-1-1,-35 17 1,-17 19 0,-107 17-1,107 0-15,-54 17 16,-70 36 0,123-17 15,18 16-16,106-16 1,-18 17 0,-52-36-16,34 19 15,-34-19-15,34 54 16,-52-1 0,-18 1-1,-106-18 1,18-36-1,-106 1 1,158-18-16,-105 0 16,-17-35-1,69-36 1,36 1 0,36-36 15,17 0-16,70 53 1,71 35 0,1 1-16</inkml:trace>
  <inkml:trace contextRef="#ctx0" brushRef="#br1" timeOffset="67108.11">5556 6015 0,'0'0'0,"0"-18"0,-17 18 31,-1 0-31,-17 35 16,-1 36 0,36-53-16,-17 105 31,-19-35-16,1 53 1,0-35 0,0-53-1,35-35 1,-18-18 0,0-18-1,18-52 1,18-36-1,35 18 1,106-36 0,-53 107-1,35 17 1,-36 52 0,-105 19 15,0 35-16,-17-89-15,-54 89 16,18-53 0,0 0-1,36-53 1,52-18 15</inkml:trace>
  <inkml:trace contextRef="#ctx0" brushRef="#br1" timeOffset="68408.09">6244 6262 0,'0'0'0,"-88"-18"31,70 18-31,-17 18 15,-18 35 1,-35 35 0,35 18-1,35-36 1,18-34-16,0 16 16,89-16-1,-1-36 1,18-36-1,-1-34 1,1-18 0,-88 0-1,-18 17 1,-35-17 0,-36 70 15,-17 18-16,70 0-15,-105 53 16,17 53 0,71-36-1,35 54 1,53-54 0,35-34-1,0-19 1,35-17-1,-52-35 1,52-18 0,1-35-1,-54 17 1,-17-34 0,-53 69 15,-35 54 0,17 53-15,18-36-16,-17 18 15,17 35 1,0-35 0,35-53-1,36 0 1,17-18-1,-18-35 1,-52 36-16,70-54 16,-35-17-1,-35 17 1,-18 36 0,0 53 30,-18-1-46,-17 72 16,17-1 0,18-18-1,0-17 1,53-35 0,18-18-1,70-18 1,-71-17-1,1-53 1,-18-36 0,-53 54-1,18-18 1,-18 70-16,0-17 31,-18 88 0,18-18-31,-35 35 16,35 19 0,-18-1-1,18-18 1,0-17 0,18-35-1,35-1 1,35-17-1,-71 0-15</inkml:trace>
  <inkml:trace contextRef="#ctx0" brushRef="#br1" timeOffset="68958.23">8061 6421 0,'18'-36'0,"-36"72"15,36-89-15,-18 0 16,-36 17-1,-70 19 1,18 17 0,-35 70-1,35 36 1,52 0 0,36-35-1,0-54-15,18 36 16,53-53-1,-1 0 1,18-35 0,18-36-1,-35-17 1,35-71 0,-71 18 15,0 35-16,-35 53 1,-70 106 15,52-35-31,-35 70 16,18 53 0,35-17-1,0-54 1,0 1-1,53-36 1,-18-35 0,18-17-1,-36 17 1</inkml:trace>
  <inkml:trace contextRef="#ctx0" brushRef="#br1" timeOffset="69681.21">8890 6473 0,'0'0'16,"-18"-17"-16,18-89 16,0 88-16,18-35 15,53-17 16,34 35-15,-16 17 0,-1 36-1,-71-1-15,36 71 16,-35-17 0,-18 52-1,0-34 1,-18-36-1,1-36 1,-1-17 0,0 0-16,18-35 15,0-36 1,53-34 0,0 16 15,53 1-16,70 35 1,-34 53 0,-72 36-1,-52 34 1,-18 36 0,-53-36-1,35-52-15,-52 53 16,52-36-1,36-35 17,-1-18-32</inkml:trace>
  <inkml:trace contextRef="#ctx0" brushRef="#br1" timeOffset="70157.92">10283 6332 0,'18'-17'0,"-36"34"0,36-52 15,-18-18 1,0 36-16,0-1 16,-53 0-1,36 18-15,-54 0 16,-52 71 0,34 17-1,54 0 1,35 0-1,18-17 1,52-36 0,36-35-1,0-17 1,0-54 0,-36 0-1,-52-52 16,-36 0-15,-52 87 0,-36 19-1,-18 17 1,54 35 0,17 35-1,53 19 1,53-54-1,35-17 1</inkml:trace>
  <inkml:trace contextRef="#ctx0" brushRef="#br1" timeOffset="70491.52">10901 6103 0,'0'-18'0,"0"36"0,0-53 0,0 17 16,-18 36 15,-17 17-15,17-17-16,-35 70 16,0 18-1,36-18 1,17 18-1,0-36 1,17-34 0,54-19-1,-18-17 1,0-53 0,0 36-1</inkml:trace>
  <inkml:trace contextRef="#ctx0" brushRef="#br1" timeOffset="70723.72">10672 6227 0,'0'0'0,"-18"0"16,0 0-16,1 0 15,34 17 1,1-17-16,70 0 15,71 0 1,0 0 0,-89 0-1,-35 0 1,-17-17 0</inkml:trace>
  <inkml:trace contextRef="#ctx0" brushRef="#br1" timeOffset="71490.62">12065 6085 0,'0'-17'0,"0"34"0,0-52 0,0 17 15,0-17 1,-35 35 0,-1 53-1,36 53 1,0-35 0,-17 70-1,17-106-15,-35 88 16,-1-52-1,36-36 1,-17-35 0,-1-53 15,18 0-15,0 18-16,35-35 31,71-19-16,35 36 1,18 53 0,-71 0-1,-70 18-15,52 53 16,-70 17 0,-53-18-1,-52-17 1,-19-35-1,54-18 1,-1 0 0,53-18-1,18-35 1,36-17 0,17 52-1</inkml:trace>
  <inkml:trace contextRef="#ctx0" brushRef="#br1" timeOffset="71873.98">12665 6368 0,'17'0'0,"-34"0"0,52 0 16,-17 0-16,35 0 15,35-36 1,0 19-1,-53-1 1,0-17 0,-35 0-1,-52 35 1,-72 0 0,89 0-16,-71 70 31,71 1-16,17 34 1,18-34 0,18-18-1,52-53 1,-52 0-16,70 0 16,-17-18-1,-36 1-15</inkml:trace>
  <inkml:trace contextRef="#ctx0" brushRef="#br1" timeOffset="72657.6">13741 6650 0,'0'0'0,"35"0"15,71-71 1,-89 54-16,19-1 16,17-17-16,35-71 15,-35 0 1,-53 18 0,0 53-1,0-54 1,-53 19-1,18 70 1,-1 35 0,1 89-1,17-19 1,18-69-16,-17 105 16,-1-18-1,18-70 1,-18-35-1,18-36 17,0 1-32,53-54 15,18-35 1,-1 36 0,36 34 15,-35 36-16,-36 36 1,-17-19-16,-18 71 16,0 1-1,0-36 1,17-1 0,54-34-1,-18-18 1,70 0-1</inkml:trace>
  <inkml:trace contextRef="#ctx0" brushRef="#br1" timeOffset="73174.09">14958 6368 0,'0'-18'16,"0"36"-16,0-89 0,0 53 15,-36-52 1,-52 52-1,0 18 1,-18 36 0,18 69-1,70-87-15,1 35 16,-1 88 0,18-53-1,35-70 1,36-1-1,35-34 1,0-36 0,-18-35-1,-18-18 1,-34 35 0,-36 18-1,-18 71 32,18 0-47,-35 88 16,-1-1-1,36-34 1,0-1 0,53-52-1,-17 0 1,-19-18-16,72 0 15,-1-36 1,-53 36-16</inkml:trace>
  <inkml:trace contextRef="#ctx0" brushRef="#br1" timeOffset="73590.82">15311 6368 0,'-18'0'16,"36"0"-16,-36-18 0,0 0 15,18-17 1,36 17 0,52 1-1,0 17 1,-35 35 0,-36-17-16,19 70 15,-19 0 1,1 0-1,-71 0 1,18-52 0,35-54 31,0 0-47,17-34 15,36-37 16,0 1-15,-17 71-16,17-54 16,-36 36-1,18 17 1,1 18-16</inkml:trace>
  <inkml:trace contextRef="#ctx0" brushRef="#br1" timeOffset="74407.39">16281 6615 0,'0'0'0,"17"0"0,19-89 31,-36 72-31,0-1 16,0 0-16,0-17 0,-18-53 15,-53 35 1,18 35 0,-52 18-1,-1 71 16,53 17-15,35-53-16,-35 71 16,53-18-1,0-52 1,53-1 0,35-35-1,1-18 1,69-70-1,-52-18 1,-35 1 0,-1-37-1,-52 19 1,-18 70 0,-18 53 15,-35 18-16,1 88 1,34 35 0,18-18-1,0 1 1,18-54 0,-1-52-16,18-1 15,36 1 1,35-18-1,-18-18 1</inkml:trace>
  <inkml:trace contextRef="#ctx0" brushRef="#br1" timeOffset="75160.13">17127 6332 0,'0'-17'0,"0"34"0,0-52 0,0 17 15,0-17 1,-17 35 0,-1 0-16,-35 0 15,-35 18 1,35 52 0,18 36-1,-1-35 1,36 70-1,18-71 1,35-34 0,35-19-1,18-17 1,-18-35 0,-70 35-16,88-71 31,-18-17-16,-70 18 1,-1-18 0,-17 35-1,-70 123 17,17 1-17,17 35 1,19-1-1,17-52 1,53-17 0,-36-36-16,107 0 15,-18 0 1,35-18 0,-53-53-1,-53 1 16,-35-71-15,-70-18 0,-1 141-1,-70 1 1,35 52 0,18 71-1,70-18 1,18-70-16,18 17 15,17-17-15,106 17 16</inkml:trace>
  <inkml:trace contextRef="#ctx0" brushRef="#br1" timeOffset="75989.5">18221 6491 0,'0'0'0,"18"-18"0,-18 1 15,0-18-15,0-18 16,-53 17 0,0 36-1,-35 53 1,70-35-16,-35 35 16,35-18-16,-52 71 15,52-18 1,18-35-1,53-18 1,18-17 0,-54-18-16,36 0 15,-35 0-15,70-35 16,-17-36 0,-18-17 15,17-53-16,-52 17 1,-18 36 0,-18 88 15,-17 35-15,0 71-1,-1-18 1,36-70-16,0 88 15,0-18 1,36-35 0,34-18-1,36-35 1,0 0 0,-71 0-1,88-35-15,-70-18 31,0-35-15,-35 0 0,-18 52-1,-18 36 1,-35 53 0,36 36-1,17-19 1,0-17-1,35 0 1,53-35 0,18-18-1,0 0 1,-18-18 0,-17 0-1</inkml:trace>
  <inkml:trace contextRef="#ctx0" brushRef="#br1" timeOffset="76573.7">19756 6526 0,'17'-35'15,"-34"70"-15,34-123 16,-70 18 0,-35 34-1,0 36 1,-36 0-1,89 0-15,-88 71 16,70-1 0,17 19-1,36-1 1,18-35 0,53-18-1,-54-35 1,54 0-1,17 0 1,-17-53 0,-1-17-1,18-89 1,-52 124-16,34-89 16,-52 89-16,17-53 15,-17 35 1,-106 70 15,70 19-31,-53 52 16,18 53-1,53 0 1,0-35 0,18-53-1,35-18 16,0-35-15,35 0 0,-35-18-1,-35 18-15</inkml:trace>
  <inkml:trace contextRef="#ctx0" brushRef="#br1" timeOffset="76723.97">19932 6720 0,'-18'0'94,"1"0"-94,-1 0 0,0 0 16,1 0-16</inkml:trace>
  <inkml:trace contextRef="#ctx0" brushRef="#br1" timeOffset="78406.36">1358 7655 0,'0'0'15,"0"-17"-15,-35-36 32,35 35-32,-18 0 15,18 1 1,-35 17 0,0 35-1,35 53 1,-36 36-1,36-18 1,-17-71-16,17 71 16,-18-18-1,18-35 1,-17-36 0,-1-17-1,0-35 16,18-35-15,36-54 0,16 36-1,72 0 1,-18 52 0,-71 36-16,124 36 15,-89 17 1,-52 70-1,-36-35 1,-123 1 0,18-37-1,87-34-15,-105-18 16,36 0 0,34-35-1,36 0 16,35 17-15,35 53 15,-17-17-31,52 17 16,18 0 0,18-17-1,35-18 1,-35-53-1,-53 35-15,88-70 16,-35 18 0,-35-36-1,-71 53 1,0-18 0,-53 54-1,35 17 1,-35 35-1,0 53 1,53 0 0,-17 18-1,17-35 1,52-36 0,-34-35-16,35 0 15,35-18 1,0-17-1,-17 0-15</inkml:trace>
  <inkml:trace contextRef="#ctx0" brushRef="#br1" timeOffset="78673.49">2575 7779 0,'0'0'15,"0"-18"-15,-53 18 0,-17 0 16,17 18 15,-18 52-15,54-52-16,-19 35 15,19-36-15,-19 89 16,36-35 0,0-1-1,53-17 1,18-53-1,-36 0-15,124 0 16,-106 0-16</inkml:trace>
  <inkml:trace contextRef="#ctx0" brushRef="#br1" timeOffset="79690.09">3246 7920 0,'0'-18'0,"0"36"0,0-53 0,-18 17 15,-53-35 1,-17 18 0,0 35-1,35 17 1,-18 36 0,54-17-16,-1 34 15,-17 54 1,35-19-1,0-34 1,35-53 0,18-18-1,35-18 1,-70 0-16,70-52 16,-35-1-1,-18-52 1,1 35 15,-36 70-15,0 0-16,-18 54 31,-17 34-15,35 36-1,0-35 1,0-54-16,0 54 15,35-36 1,36-35 0,17-18-1,-18-17 1,1-53 0,-1-36 15,-52 54-16,0 17 1,-36 71 15,18 17-15,-18 53 0,1-17-1,17-36-15,0 18 16,17-18-1,36-35 1,18 0 0,-18-53-1,-36 53-15,72-88 16,-36 0 0,-36 17-1,1 1 16,-18 52-15,-18 89 15,18-54-31,-35 89 16,35-35 0,0 17-1,0-35 1,0-36-1,18-17-15,70 0 16,-18-35 0,-34 17-16</inkml:trace>
  <inkml:trace contextRef="#ctx0" brushRef="#br1" timeOffset="80140.28">4533 7885 0,'0'-18'15,"0"36"-15,0-71 16,-53 35 0,0 18-1,-17 18 1,17 35 0,18-1-1,35 19 1,35-53-1,35-1 1,19 1 0,-19 17-1,-35 1 1,-17 16 0,-53-16-1,-36-36 16,-52 17-15,35-17 0,17 0-1,36 0 1,17-17 0,18-1-1,35-35 1,18 36-1</inkml:trace>
  <inkml:trace contextRef="#ctx0" brushRef="#br1" timeOffset="80540.24">4798 8061 0,'0'0'0,"17"0"0,1 0 16,53-18-16,-54 18 15,54-17 1,-1-36 0,-17 17-1,-35 1 1,-18-18 0,-53 53-1,35 0-15,-70 0 16,35 36-1,-35 52 1,70 0 0,18-17-1,18-19 1,0-52-16,52 18 16,1-18-1,-1 0 1,-17-53 15,-35 18-31</inkml:trace>
  <inkml:trace contextRef="#ctx0" brushRef="#br1" timeOffset="81439.99">6456 8026 0,'0'-18'16,"17"-17"0,-17 17-16,0-17 15,0 0 1,-17 17-16,-36-35 16,-35 35-1,17 18 1,-17 0 15,-18 71-15,36 17-1,52 53 1,18-35 0,0-53-1,35-53 1,53 0-1,-70 0-15,35-35 16,-18 17-16,71-70 16,0-36-1,-36 36 1,-17-35 0,-35 17-1,-18 71 16,0 17-15,-35 89 0,-1-1-1,19 54 1,-1-1 0,18-35-1,0 0 1,53-70-1,53-18 1,-18 0 0,36-18-1</inkml:trace>
  <inkml:trace contextRef="#ctx0" brushRef="#br1" timeOffset="81972.86">7250 7990 0,'0'-70'15,"0"140"-15,0-193 16,-53 70 0,-36 35-1,1 18 1,18 53 0,17 35-1,35 1 1,18 34-1,0-70 1,35-35 0,54-18-1,-1-36 1,-35 1 0,17-53-1,-34-18 16,-36 71-31,17-36 16,1 36 0,-18 88 15,0 17-15,0-52-16,0 88 15,0-18 1,0-35-1,0-18 1,35-17 0,0-18-1,36-53 1,-36 53-16,18-35 16</inkml:trace>
  <inkml:trace contextRef="#ctx0" brushRef="#br1" timeOffset="82256.71">7885 7779 0,'0'-53'16,"0"106"-16,0-124 0,0 36 15,0 17-15,0-17 16,-18 35 0,-35 53-1,18 53 1,-18 52-1,53-122-15,-35 70 16,-18-1 0,35-34-1,18-53 1,18-18 0,70 0-1,-18-18 1</inkml:trace>
  <inkml:trace contextRef="#ctx0" brushRef="#br1" timeOffset="82772.55">8255 7990 0,'0'-17'0,"0"34"0,18-70 16,-18 36-16,0-36 15,-36-18 1,-17 36-1,-17 35 1,17 35 0,-18 71-1,18 35 1,53-70 0,0-1-1,0-52 1,53-18 15,18-18-15,17-52-1,-17-18 1,-18-1 0,-18 37-1,-35 87 16,0-18-31,-18 36 16,18-17-16,-17 17 16,17 35-1,0-35 1,53-53 0,-1 0-1,-34 0-15,53-36 16,-36 19-1</inkml:trace>
  <inkml:trace contextRef="#ctx0" brushRef="#br1" timeOffset="83071.92">7620 7708 0,'-35'18'16,"70"-36"-16,-88 36 0,18-18 0,17 17 15,53-17 1,1 0-16,140 0 16,53 0-1,-52-17 16,-36 17-15,-71-18 0,-52 18-1</inkml:trace>
  <inkml:trace contextRef="#ctx0" brushRef="#br1" timeOffset="84091.3">9278 7832 0,'0'-18'0,"0"36"0,-18-54 0,-35-17 31,36 53-15,-1 0-16,1 0 0,-19 53 16,19 18-1,-1 52 1,0-17 15,18-35-15,0-36-1,0-17 1,0-71 15,0-18-15,36 1-1,-19 34-15,36-52 16,-35 71-16,70-72 16,0 72-1,36-1 1,-36 71 0,-35 53-1,-53-18 1,0-70-1,0 88 1,-35-54 0,-1 1-1,1-53 1,17 0 0,18-53-1,0 36-15,0-36 16,18 18-16,35-36 15,35-52 1,36 52 0,-19 53-1,19 36 1,-36 105 0,-88-52-1,-18 35 1,-52-18 15,-1-35-15,54-35-1,-1-18-15,53-36 32</inkml:trace>
  <inkml:trace contextRef="#ctx0" brushRef="#br1" timeOffset="84555.71">10477 7885 0,'0'0'15,"0"-18"-15,-17 18 16,-36 18 0,0 17-1,0 53 1,35-53-1,1 36-15,-1-53 16,18 52 0,35-17-1,36-35 1,0-18 0,17-36-1,0-52 1,-70 35-1,-18-53 1,-53 1 0,-36 34-1,19 71 1,52 0-16,-52 0 16,34 0-16,-34 71 15,35-1 1,35 18 15,17 1-15,71-54-16</inkml:trace>
  <inkml:trace contextRef="#ctx0" brushRef="#br1" timeOffset="85355.14">11271 7955 0,'0'-18'0,"0"36"0,0-53 0,0 0 16,0 17-16,-88-17 15,17 17 1,-52 18 0,0 53-1,70 17 1,0 54 15,53-36-15,35-35-1,36-35 1,17-18 0,18-18-1,-71 0-15,18-17 16,-18 18-16,53-89 15,-17-18 1,-36 18 0,0 1-1,-17-1 1,-18 88 0,0 53-1,-53 71 1,0 0 15,18 35-15,35 0-1,0-123-15,0 35 16,88 0 0,18-53-1,0-36 1,-18 1-1,-18-35 1,-34-19 0,-36 54-1,-18 70 17,18 1-32,-18-1 15,1 53 1,17-70-16,0 35 15,0-36 1,35 1 0,36 0-1,-1-18 1,1-53 0,-18 17-1</inkml:trace>
  <inkml:trace contextRef="#ctx0" brushRef="#br1" timeOffset="85538.28">12118 7796 0,'-18'0'0,"36"0"0,-53 0 0,-36 0 16,53 0-16,-17 0 16,0 0-1,53 0 32,-1 0-47</inkml:trace>
  <inkml:trace contextRef="#ctx0" brushRef="#br1" timeOffset="86656.07">12012 8184 0,'0'-17'16,"0"-1"0,18 18-16,-1-17 15,72-36 1,-72 35-16,107-70 15,-36 17 1,0-35 0,-35 1-1,-53 52 1,0 17 0,-53 89-1,35 18 1,-17 88 15,0 52-15,-18-52-1,-35 70 1,70-158-16,-88 246 16,0 1-1,36-106 1,52-1-1,18-105 1,71-88 0,17-89-1,106-52 1,18-54 0,-18-52-1,-124 35 1,-52-53-1,-18 176 1,-88-123 0,-18 71-1,-53 35 1,36 88 0,87 0-1,107 0 16,-53 0-31,17 0 0,35 0 16,72-71 0,-19 1-1,-35-1 1,-35-35 0,-35 89-16,-1-54 15,-17 53 1,-17 54 31,17-19-47,-18 54 15,18 17 1,0-17 0,0-36-1,0-53 16,35-17-15</inkml:trace>
  <inkml:trace contextRef="#ctx0" brushRef="#br1" timeOffset="86839.62">13000 7655 0,'0'-17'0,"0"34"0,-18-34 16,1 17-16,-19 0 15,19 0 1,17 17 15,53 1-15,-36 0-16</inkml:trace>
  <inkml:trace contextRef="#ctx0" brushRef="#br1" timeOffset="87122.47">13476 7708 0,'0'-35'15,"0"17"1,-35 18-16,-53 0 16,17 36-1,53-36-15,-52 88 16,35 0-1,17 18 17,18-18-17,88-17 1,36-71 0,34 0-1,-34-18 1</inkml:trace>
  <inkml:trace contextRef="#ctx0" brushRef="#br1" timeOffset="87655.47">14041 7867 0,'0'0'0,"0"-18"0,17-35 15,-52-17 1,-36 35 0,1 17-1,-18 36 1,-1 34 15,19 54-15,35 0-1,35-18 1,35-35 0,35-35-1,36-18 1,-88 0-16,52-35 15,19-36 1,-36-17 0,-18 35-1,-35-35 1,0 35 0,0 35-1,-53 36 1,35 70 15,1 0-15,17 36-1,35-36 1,-17-70-16,17-1 16,35 1-1,19-36 1,-1-35-1,-35 18-15</inkml:trace>
  <inkml:trace contextRef="#ctx0" brushRef="#br1" timeOffset="87938.61">14746 7585 0,'18'-53'0,"-36"106"0,36-124 0,-18 54 15,-36 17 1,-34 35 15,52-18-31,-35 89 16,-35 18-1,53-1 1,17-35 0,18 1-1,0-72-15,36 19 16,-19-36-16,36 17 15,35-17 1,18-53 0,-71 53-16</inkml:trace>
  <inkml:trace contextRef="#ctx0" brushRef="#br1" timeOffset="88188.35">15011 7796 0,'0'-17'16,"0"34"-16,0-52 0,-18 35 31,0 0-15,-17 53-1,0 35 1,17-70-16,1 35 16,17 17-1,0-17 1,70-35 15,-52-18-31,70-18 16,-53 18-16</inkml:trace>
  <inkml:trace contextRef="#ctx0" brushRef="#br1" timeOffset="88988.4">15469 7849 0,'0'-17'16,"0"34"-16,18-52 0,-36 35 15,1 0 1,-1 0-16,-17 18 16,-53 52-1,35 18 1,35-17 0,0 0-1,54-19 1,-1-34-1,-17-18 1,17-18 0,-35-17-1,0-35 1,0-36 0,0 88-16,35-70 15,53 17 1,0 18 15,1 53-15,-19 0-1,1 89 1,-71-19 0,35 18-1,-35-17 1,0 0-1,-18-54 1,1-17 0,-1 0-16,18-35 31,0 17-15,0 1-16,53-89 15,35 0 1,36 18 15,34 35-15,-16 53-1,-89 35 1,-53 71 0,-18 0-1,-53-18 1,1-17-1,17-36 1,35-18 0,1-17-1,17-17 1,0-36 0,0 35-1</inkml:trace>
  <inkml:trace contextRef="#ctx0" brushRef="#br1" timeOffset="89195.69">15752 7408 0,'-18'-17'16,"36"34"-16,-54-52 0,19 17 0,-1 1 15,0 17 48,1 0-48,-1 17-15,0-17 0</inkml:trace>
  <inkml:trace contextRef="#ctx0" brushRef="#br1" timeOffset="89406.47">14305 7620 0,'-18'18'0,"36"-36"0,-53 36 15,35-1 1,53-17 0,70 0-1,-87 0-15,34 0 16,54 0-1,-89 0-15,53-17 16</inkml:trace>
  <inkml:trace contextRef="#ctx0" brushRef="#br1" timeOffset="90755.09">17286 8008 0,'18'0'0,"-36"0"0,71-18 0,35 1 16,-70-1 0,35-35-1,-36 0 1,-17 0 0,-17 0-1,-71 36 1,70 17-16,-88 0 15,-53 35 1,18 36 0,71 17-1,52 18 1,18-18 0,88-53-1,0-35 1,36-17 15,-36-19-15,18-34-1,-53-1 1,-36 53-16,1-70 16,0 18-1,-71 105 16,0 36-15,35 17 0,18-71-16,0 72 15,36-19 1,16-52 0,72-18-1,17-18 1,-35-17 15,-18-71-15,-70 0-1,-18 53 1,0 18 0,-36 35-1,19 53 1,17-35-16,-18 70 15,1-18 1,17 19 0,0-54-1,0-18 1,0-52 15,0-18-15,0-35 15,52 0-15,37 17-1,-72 36-15,89 0 16,53 35 0,-124 0-16,36 35 15,-18 71 1,-53 0-1,-18-53 1,-70 17 0,53-52-1,17-18 1,71-18 15,0 1-15</inkml:trace>
  <inkml:trace contextRef="#ctx0" brushRef="#br1" timeOffset="91338.73">19103 7885 0,'0'-18'16,"0"36"-16,0-54 0,0 19 15,0-36 1,0 35-16,-71-17 15,1 17 1,-36 36 0,-18 52-1,36 1 1,53 17 0,35-53-16,0 36 15,18-53-15,52 17 16,36-17-1,-18-18 17,-17-36-17,17-70 1,-53 18 0,36-35-1,-18-18 1,-18 52-1,-17 19 1,-18 88 0,0 17-16,-36 18 15,19-18-15,-54 106 16,36 0 0,35-35-1,0-18 1,88-52 15,53-36-15,53 0-1,0-53 1,-106 17 0</inkml:trace>
  <inkml:trace contextRef="#ctx0" brushRef="#br1" timeOffset="92738.71">476 9525 0,'0'-18'0,"0"36"16,-53-89 15,36 54-15,17 34 15,0 1-15,0 88-1,0-36 1,-18 36 0,-17-53-1,17-35 1,0-18-16,1-35 31,17-18-15,0-53-1,53 18 1,-36 70 0,54-53-1,35-17 1,0 88 0,17 0-1,-35 53 1,-52 35-1,-36 18 1,0-18 0,-36-52-1,19-19 1,-1-17 0,18-35-1,0-36 1,0 1 15,88-36-15,0 36-1,54 34 1,-37 36 0,-69 0-16,34 71 15,-70 17 1,-53 0-1,0-17 1,0-36 0,36-17-1,34-18 17,1 0-32</inkml:trace>
  <inkml:trace contextRef="#ctx0" brushRef="#br1" timeOffset="93522.01">1887 9543 0,'-35'-71'31,"17"53"-31,-17 1 16,-53-18-1,-18 17 1,18 36 0,17 52-1,1 54 1,52-19 0,18-16-1,35-54 1,-17-35-16,88 0 15,-18-18 17,18-52-17,0-19 1,-53 19 0,-53 52-16,35-52 15,-35 34 1,0 72 15,0-19-31,-18 54 16,1-1-1,17 36 1,0-53 0,70-35-1,18-18 1,-35-18-1,88-70 17,-70 35-17,-18-17 1,-35-1 0,-54 89 15,36-1-31,-17 19 15,-19 69 1,36-69 0,0 17-1,71-53 1,-18 0 0,35-18-1,-70 18-15,17-53 16,-17 35-1</inkml:trace>
  <inkml:trace contextRef="#ctx0" brushRef="#br1" timeOffset="93688.19">2487 9419 0,'-18'0'0,"36"0"0,-53 0 15,17 0-15,-17-17 16,17 17-1,1 0 1,17 17 0,35 1-1</inkml:trace>
  <inkml:trace contextRef="#ctx0" brushRef="#br1" timeOffset="94189.03">2699 9507 0,'-18'0'16,"18"18"-1,0 0-15,0-1 16,0 1-16,0 35 16,0 0-1,-18 0 1,1-18-1,17-17-15,-18-18 16,18-18 31,0 0-47,0-52 16,53-1-1,-18 36-15,89-53 16,17 35-1,-53 53 17,0 53-17,-88 0 1,0 70 0,-35-35-1,0-35 1,0-18-1,52-52 17,18-18-17</inkml:trace>
  <inkml:trace contextRef="#ctx0" brushRef="#br1" timeOffset="94487.99">3634 9313 0,'0'0'16,"0"-17"-16,0-1 16,-18 18-1,-17 35 1,-1 36 0,-17 17-1,1 18 1,16 0-1,36-71-15,0 18 16,0-18 0,88-17-1,-35-18 1,18-35 0,-36 35-16</inkml:trace>
  <inkml:trace contextRef="#ctx0" brushRef="#br1" timeOffset="94721.39">3440 9507 0,'-36'0'0,"72"0"0,-89 0 16,35 0-16,0 0 0,36 0 31,35 0-16,70 0 1,-52-17 0,35-1-1,-89 0-15,19 18 16</inkml:trace>
  <inkml:trace contextRef="#ctx0" brushRef="#br1" timeOffset="96637.87">3986 9807 0,'18'0'0,"-36"0"0,54-17 16,-1 17-16,53-53 15,-70 35-15,35-17 16,-53 17 0,0-17-1,0-18 1,0-18 0,-18 54-16,-35-36 15,-17 18 1,-1 35-1,0 17 1,1 71 0,52 36-1,1-36 1,17-53-16,0 36 16,0-36-1,35-17 1,18-18-1,-18-53 1,-17 35 0,35-35-1,-36 36-15,54-72 16,-36 1 0,0 0-1,-35 70 1,0 71 15,0-35-31,0 88 16,36-53-1,17 17 1,17-52 0,-17-18-1,-18 0-15,54-35 16,-1-36 15,-35 18-15,-53-35-1,0 35 1,-36 71 15,19-1-31,17 72 16,-36-19-1,19 18 1,-1-52 0,1-19-1,34-70 17,36 0-17,-35 36 1,35-54-16,35-35 15,-18 53 17,54 18-17,-54 70 1,-17 36 0,-17 35-1,17-18 1,-18-35-1,0-35 1,-17-18-16,17 0 16,0-36-1,36-17 1,17-35 0,0 0-1,-70 70-15,123-70 16,-35 53-1,-53 35 17,-53 18-17,0 34 1,0-16 0,0-19-16,0-34 62,0-1-46,-18 18-16,-17-35 15,0 35 1,-1-18 0,-34 36-1,-1 52 1,18 1-1,0 35 1,53-89 0,0 54-1,0-53-15,36 17 16,87-18 0,36-17-1,-36-17 1,36-36-1,-18-35 1,-88 0 0,-35-18-1,-18 35 1,-18 54 0,-52 52-1,52-18-15,-35 72 16,53 34 15,0-70-15,0 0-1,71-35 1,-19-18 0,1 0-1,-35-18-15,53-17 16,-54 17-16</inkml:trace>
  <inkml:trace contextRef="#ctx0" brushRef="#br1" timeOffset="97103.46">7408 9454 0,'18'-17'16,"-36"34"-16,54-69 16,-36 34-16,0 36 31,-36 52-15,19 36-1,-1-18 1,0-70-16,1 70 15,17-35 17,0-36-17,17-17 1,72-35 0,-54 18-16</inkml:trace>
  <inkml:trace contextRef="#ctx0" brushRef="#br1" timeOffset="97553.4">7920 9490 0,'35'-18'0,"-70"36"0,88-54 0,-53 1 16,17 18-1,-34 17 1,-1 0-16,-70 0 16,0 35-1,17 0 1,36-17-1,35-1 17,18 1-17,70 17 1,18 1 0,-18-1-1,-18 35 1,-52-17-1,-18-17 1,-18-36-16,-88 35 16,-17-35-1,17 0 1,53 0 0,18 0-1,17-18-15,1 1 16,17-19-1,0-34 17</inkml:trace>
  <inkml:trace contextRef="#ctx0" brushRef="#br1" timeOffset="97753.81">7461 9225 0,'0'0'16,"-17"0"-16,-19 0 15,19 0-15,-1 0 16,36 18 31,-1-18-47</inkml:trace>
  <inkml:trace contextRef="#ctx0" brushRef="#br1" timeOffset="98337.93">9472 9402 0,'18'-18'0,"-36"36"0,36-54 0,-1 1 32,-17 17-32,0 1 15,0-1-15,0 0 16,-17 18-1,-36 36 1,0 34 0,35 54-1,-17-18 1,17-71-16,-17 88 16,35-35-1,0-35 1,35-35-1,18-18 17,18-35-17,-1-18 1,-34 0-16</inkml:trace>
  <inkml:trace contextRef="#ctx0" brushRef="#br1" timeOffset="98571.43">9243 9543 0,'0'0'0,"-18"0"32,36 0-17,52 0 1,-52 0-16,53-18 15,17 0 17,0 1-17,-53 17-15</inkml:trace>
  <inkml:trace contextRef="#ctx0" brushRef="#br1" timeOffset="98987.05">9913 9596 0,'-18'0'31,"36"0"-15,0-18-16,52 0 15,18-35 1,-17 18-1,-71 17 1,0 1 15,-18 17-15,1 0-16,-107 17 16,54 54-1,17 0 1,35 17-1,18-71-15,0 36 16,35-17 0,54-19-1,-1-17 1,18 0 0,-71 0-16</inkml:trace>
  <inkml:trace contextRef="#ctx0" brushRef="#br1" timeOffset="99870.62">10583 9666 0,'36'-35'16,"-1"17"-1,-17-35 1,-1 18 0,-17-36-1,-53 19 1,36 52-16,-72 0 16,-16 17-1,34 18 1,-17 71-1,35 0 1,35-18 15,18-70-31,36 35 16,52-36 0,18-17-1,-36 0 1,36-70-1,-18-18 1,0-71 0,-52 71-1,-19-36 1,-17 36 0,0 70-1,-35 107 16,-18 17-15,53-1 0,-18 36 15,18-35-15,18-35-1,35-54 1,-35-17-16,70 0 15,35-35 1,-52-18 0,17-17-1,-53-1 1,-17 54-16,-18-19 16,-18 89-1,18 18 1,-17-18-1,-1 17 1,18-35 15,88-35-15,-35 0 0,53-17-1,-88-1-15</inkml:trace>
  <inkml:trace contextRef="#ctx0" brushRef="#br1" timeOffset="100020.66">11518 9437 0,'0'0'0,"-17"0"0,-1-18 0,-17 18 16,17 0-1,0 0 1,18 18-16,18-18 15</inkml:trace>
  <inkml:trace contextRef="#ctx0" brushRef="#br1" timeOffset="100553.93">11800 9437 0,'0'0'0,"-17"0"16,-1 0 0,-35 0-1,-17 53 1,52 0-16,-17-18 16,17-17-16,-17 70 15,17 0 1,36-18-1,35-52 17,35 0-17,-70-18-15,70 0 16,-18-53 0,-52 0-1,0-35 1,-18-36-1,-36 54 1,-34 34 0,-1 36-1,1 71 1,34 17 0,36-17-1,0 17 1,0-70-16,18 17 15,0-35-15,35 0 32,-1 0-32</inkml:trace>
  <inkml:trace contextRef="#ctx0" brushRef="#br1" timeOffset="101370.93">12400 9507 0,'-18'0'16,"1"0"0,-1 0-1,-17 89 1,0-19 0,35-52-16,-18 70 15,18-18 1,0-52-1,71 0 1,-1-18 15,18 0-15,1-71 0,-54 18-1,18-70 1,0 35-1,-53 35 1,0 35 0,0 53-1,-53 54 1,35-19 0,0 1-1,18-1 1,0-52-16,53 17 15,18-17 1,17-18 15,18-18-15,17-52 0,1-1-1,-1-52 1,-87 34-1,-36 36 1,-71 36 0,18 34-1,0 89 1,53-35 0,0-54-16,53 72 15,-53-36 1,0-36-1,0 18 1,-88-35 15,-18 18-15,71-18 0,0-35-1,35 17-15</inkml:trace>
  <inkml:trace contextRef="#ctx0" brushRef="#br1" timeOffset="102137.54">14429 9613 0,'0'0'16,"0"-53"-1,0 36-15,53-36 16,-36 0-1,18 0 1,-17 35 0,-18 18 15,35 0-15,-52 71-1,-19 17 1,1 53-1,0 35 1,17-140-16,1 140 16,-36 36-1,-18-18 1,18-35 0,-17-54-1,-1-69 1,-17-36-1,-36-18 1,36-52 15,35-36-15,36 0 0,17 18-1,35-36 1,-17 89-16,52-53 15</inkml:trace>
  <inkml:trace contextRef="#ctx0" brushRef="#br1" timeOffset="102371.53">14464 9313 0,'0'0'0,"0"-17"0,0-1 16,0 0 0,0 36 31,0 0-32,0-1 1</inkml:trace>
  <inkml:trace contextRef="#ctx0" brushRef="#br1" timeOffset="102870.4">14887 9349 0,'-17'0'46,"-1"0"-46,18 17 0,-18 19 16,1-19-16,-19 54 16,19 35 15,17-36-15,0 1-1,0-54-15,17-17 16,54 18-1,17-53 1,36-36 0,-54 18-1,-35-53 1,-87-17 0,-19 70-1,-17 35 1,0 18-1,35 53 1,35 18 15,0-1-15,18-52-16,18 35 16,53-53-1,34 0 1</inkml:trace>
  <inkml:trace contextRef="#ctx0" brushRef="#br1" timeOffset="103420.16">15557 9331 0,'0'0'0,"53"-53"16,-17 18 0,-36 17-1,-36 36 1,-17 52-1,53-34-15,-35 34 16,-18 54 15,18-1-15,0-52 0,35-54-1,-18 1 1,18-36-1,0-17 1,18-36 0,52-17-1,18 18 1,1 17 0,-54 53-16,88-18 15,1 36 1,-71 35-1,-53 35 1,-53-18 0,-35-17 15,52-35-31,-140 17 16,-36-35-1,71 0 1,71 0-1,70-53 1,17 18-16</inkml:trace>
  <inkml:trace contextRef="#ctx0" brushRef="#br1" timeOffset="103881.62">16898 9366 0,'0'0'0,"0"-17"0,0 34 46,0 1-46,-18 0 0,-17 52 16,17 1 0,-17-1 15,18-35-15,17-52 15</inkml:trace>
  <inkml:trace contextRef="#ctx0" brushRef="#br1" timeOffset="104053.62">16898 9260 0,'0'0'0,"0"-17"0,0-1 0,0-17 15,-18 35 1,36 0 31,35 53-47</inkml:trace>
  <inkml:trace contextRef="#ctx0" brushRef="#br1" timeOffset="104535.93">17357 9313 0,'-53'89'31,"53"-72"-31,-18 18 16,0 18 0,-17 18-1,18-53-15,-1-1 16,0-17-1,1 0 1,17-17 0,0-19 15,0 19-31,0-54 16,70-17-1,18 17 1,89 1-1,34 52 1,-122 53 0,-72-17-16,-17 53 15,0-36-15,-17 53 16,-54-35 0,-17 0-1,53-35 1</inkml:trace>
  <inkml:trace contextRef="#ctx0" brushRef="#br1" timeOffset="105353.41">18344 9331 0,'36'-18'0,"-72"36"0,89-53 0,-35 17 15,0 0-15,-18 1 16,-89-1 0,-16 18-1,-19 0 1,54 35 0,34 1-1,36-1 1,71 0-1,17 1 1,0 34 0,-52-17 15,-36-35-31,0 17 16,-89 0-1,-34-35 1,35 0-1,-1 0 1,54-70 0,35 34-1,0 19 1,18-1 0,-1 53-1,36 18 1,36 0-1,-72-35-15,71-1 16,36-17 15,52 0-15,-35-52 0,0-37-1,-17-69 1,-53 52-1,-36-35 1,-35 52 0,-71 160 15,54-53-31,-36 70 16,17-53-16,1 71 15,0 0 1,35 0-1,0-71 1,53-17 15,17-18-15,1-36 0,-36 19-16</inkml:trace>
  <inkml:trace contextRef="#ctx0" brushRef="#br1" timeOffset="105552.4">18821 9349 0,'-18'0'0,"36"0"0,-54 0 16,-17 17-16,71-17 47,0 0-47,88 0 15,-89 0-15,89 0 16,-53 0 0</inkml:trace>
  <inkml:trace contextRef="#ctx0" brushRef="#br1" timeOffset="106869.9">19173 9419 0,'0'0'0,"18"0"32,0 0-32,17 0 15,0-35 1,36 0 0,-18-18-1,-36 53-15,-17-36 16,-17 36-1,-71 0 1,-1 71 15,36 0-15,18-19 0,35-34-16,0 35 15,71 0 1,17-35-1,88-18 1,36-18 0,-36-35-1,-52-18 1,-71-17 0,-53 35-1,-18 36 1,-52 17-1,-19 17 1,54 1-16,-71 53 31,18 17-15,88-35 0,0-18-1,53-17 1,35-18-1,18-36 1,-35 1 0,17-53-1,-18 17 1,-17 36 0,-53 70 15,-17 18-16,17 0 1,0 0 0,53 0-1,-18-53 1,88 18 0,1-18-1,52-18 1,-35-53-1,-70 1 1,-54-36 0,-17 88-16,0-52 15,-17 52-15,-36 18 16,-88 0 0,-18 71-1,53-1 1,53 18-1,53-70-15,0 53 16,36-36 15,69-35-15,19 0 0,-36-35-1,36-36 1,-1-35-1,0-35 1,-52-18 0,-36 36-1,-35 88 1,-70 105 0,-71 124-1,70-70 1,53 17-1,36-35 1,53-53 0,52-18 15,18-18-15,36-17-1,-142-17-15</inkml:trace>
  <inkml:trace contextRef="#ctx0" brushRef="#br1" timeOffset="110202.19">653 11007 0,'0'0'16,"0"-18"-16,-36-53 31,19 71-31,-36 0 16,0 18-1,0 70 1,35 36 0,-17 17-1,35-106-15,-18 53 16,18-17 0,53-71-1,36-18 1,-19-35-1,18-35 1,-52 53-16,16-36 16,1-35 15,-35 36-15,0 70-1,-18 18 1,0 87-1,0 19 1,0-1 0,17-70-1,36-53 1,0 0 0,18-70-1,-54 52-15,36-35 16,0-53-1,-18 18 1,-35 0 0,0 53 15,0 88 0,-17-36-31,-1 71 16,18 54-1,0-37 1,0-69 0,71-19-1,17-17 1,-53 0-16,89-53 16,-36-17-1,18-1 1,-89 1-1,-17-1 1,0 53 0,-17 18-16,-54 53 31,36 36-15,17 34-1,18-52 1,0-18-1,53-53 1,35 0 0,-17-36-1,-36 19-15</inkml:trace>
  <inkml:trace contextRef="#ctx0" brushRef="#br1" timeOffset="110902.31">3052 11289 0,'-18'0'0,"36"0"0,-54 0 16,36-18-1,0 1 1,18-1-16,35-35 16,35-18-1,-35 19 1,-35-1-1,-36 17 1,-70 36 0,-18 0 15,0 36-15,53 17-1,35 17 1,54 18-1,70-35 1,17 18 0,-52-18-1,-18 17 1,-71-17 0,-70 0-1,52-53-15,-105 18 16,88-18-16,-105 0 15,-1-18 1,53-52 0,88 17 15,18-53-15,71 18-1,70 17 1,-35 36-1,17 17-15</inkml:trace>
  <inkml:trace contextRef="#ctx0" brushRef="#br1" timeOffset="111435.85">3634 10901 0,'0'0'16,"-18"-35"-1,0 35-15,-35 0 16,18 35 0,17-18-16,1 89 31,-1 35-15,1-35-1,-36 18 1,17-18-1,19-106-15,17 17 16,0 1-16,-18-18 16,0-18-1,1-35 1,17-35 0,53-18-1,105-35 1,1 88-1,-35 53 1,-1 53 0,-105 71 15,-18-54-15,-124 54-1,54-89 1,17-17-1,35-18 1,89-18 0</inkml:trace>
  <inkml:trace contextRef="#ctx0" brushRef="#br1" timeOffset="111919.44">4216 11112 0,'0'-17'0,"0"34"0,-18-34 31,0 17-15,-70 53 0,35 35-1,-17 18 1,52 0-1,18-89-15,0 36 16,53-18 0,35-35-1,-17 0 1,17-52 0,0-19-1,-70 53-15,-1-35 16,1 36-16,-18-107 15,-53 18 1,0 71 0,-35 35 15,0 35-15,0 89-1,17-1 1,53-34-1,36-36 1,70-36 0</inkml:trace>
  <inkml:trace contextRef="#ctx0" brushRef="#br1" timeOffset="112702.37">4692 11148 0,'0'0'0,"0"-18"0,0 0 0,0 1 16,-18 17-1,1 0 1,-19 88 0,1 18-1,17-18 1,-17 0-1,35-70-15,0 17 16,35-35 0,54 0-1,16-53 1,1 18 0,-17-53-1,-19-18 1,-52 53-1,-36 88 17,-17 18-17,17 53 17,1-18-17,17-70-15,0 17 16,70-17-1,18-18 1,-17-18 0,17-35-1,18-53 1,-53 18 0,-18-35-1,0 17 1,-17 53-1,-53 53 17,17 18-32,-17 52 31,-18 54-15,35-18-1,18-36 1,0 18-1,35-17 1,36-54 0,17-17-1,-52 0-15</inkml:trace>
  <inkml:trace contextRef="#ctx0" brushRef="#br1" timeOffset="113302.33">6279 11236 0,'-17'-18'0,"34"36"0,-52-53 15,-18-18-15,18 35 16,0 18 0,-106 0-1,35 35 1,35 36-1,18 35 1,36-18 0,17-35-1,53-18 1,-36-17-16,71-18 16,-17 0-1,35-35 1,-18-36-1,-35 0 1,35-123 0,-35 53-1,-18 53 17,-17 18-17,0 52 1,-18 36-1,-53 52 1,53-52-16,-53 123 16,35 0-1,0-53 1,18 18 0,36-53-1,17-35 1,-36-18-16,54 0 15,17-18 1,-35-17 0</inkml:trace>
  <inkml:trace contextRef="#ctx0" brushRef="#br1" timeOffset="114252.55">7814 11553 0,'18'0'15,"-36"0"-15,53-17 0,89-71 31,-107 88-31,1-36 16,0 19-16,-1-54 16,-70 1-1,-35 17 1,-88 53 0,17 35-1,71 18 1,17 88-1,71-70 1,36-19 0,52-52 15,35 0-15,18-17-1,0-36 1,-70 0-1,-36 18 1,-35-18 0,0 35-1,-17 18 1,-19 71 0,1 35-1,0 17 1,17-35-1,1 71 1,17 88 0,0-53 15,-36-88-15,-52 17-1,-18-52 1,-17-54-1,-18-17 1,0-70 0,35-18-1,106-53 1,35-1 0,88-52-1,1 89 1</inkml:trace>
  <inkml:trace contextRef="#ctx0" brushRef="#br1" timeOffset="114918.36">8343 11465 0,'0'0'0,"-17"18"0,-1-18 15,71-53 17,-36 35-17,19 1-15,52-54 16,-35 36 0,-36 17-16,-17-17 15,0 17 1,-88 18-1,0 71 1,35 35 0,53 0 15,0-36-15,88-35-1,36-35 1,-18 0-1,88-53 1,-71-17 0,-52-18-1,-1-36 1,-34 1 0,-1 52-1,-35 36 1,-18 70-1,-35 71 1,-17 70 0,34-34-1,36-37 17,0-69-17,53-19 1,36-17-1,-1-53 1,-35 36-16</inkml:trace>
  <inkml:trace contextRef="#ctx0" brushRef="#br1" timeOffset="115101.91">9013 11395 0,'-35'0'0,"70"0"0,-87 0 0,34 0 15,0 0 1,54 0 0,69-18 15,36-35-15,-88 36-16</inkml:trace>
  <inkml:trace contextRef="#ctx0" brushRef="#br1" timeOffset="115519.01">10619 11183 0,'0'0'16,"35"-18"-16,-17 1 0,70-89 31,-71 88-31,-17 1 0,0-36 16,0 35-1,-53 71 1,1 35 0,-1 89-1,17-19 1,-17-34 0,36-36-1</inkml:trace>
  <inkml:trace contextRef="#ctx0" brushRef="#br1" timeOffset="116402.3">10354 11307 0,'0'0'16,"0"17"-1,71-17 1,-1 0 0,-35 0-16,177-17 15,17-19 1,-88-17 0,-35-35-1,-106 18 1,-17 17-1,-36 53 1,-53 35 0,53 53-1,-18 36 17,1 52-17,70-123 1,0-35-16,-18 52 15,18-52 1,0-36 15,18-17-15,52-53 0,-52 70-16,53-53 15,34-17 1,-16 88-1,-54 0 1,-17 71 0,-18-36-1,0 36-15,0 17 32,0-35-17,53-18 1,-1-35-1,54 0 1,35-35 0,-70-18-1,-1-18 1,-52-35 0,-18 36-1,-18 70 1,-34 53-1,-1 35 1,35 0 0,18-17-1,0-36 17,53-35-17,53 0 1,-36-35-1,-34 35-15</inkml:trace>
  <inkml:trace contextRef="#ctx0" brushRef="#br1" timeOffset="117168.05">13282 11677 0,'0'0'0,"18"0"0,70-71 31,-88 54-31,0-1 0,0-17 16,-18-53 0,-88-18-1,18 53 1,-106 53-1,53 70 1,71 1 0,52 52 15,18-34-15,53-72-1,88 1 1,0-53-1,-17-1 1,17-52 0,-53-18-1,-53-17 1,-35 88-16,35-107 16,-17 72-1,-18 140 16,-18-17-15,-17 53-16,0 35 16,17-52-1,18-54 1,0 53 0,18-53-1,17-17 1,71-18-1,0 0 1,-71-18-16</inkml:trace>
  <inkml:trace contextRef="#ctx0" brushRef="#br1" timeOffset="117918.29">14023 11448 0,'0'0'16,"0"-18"-16,0-17 0,0-36 15,-35 1 1,-36 52-1,-17 53 1,17 53 0,1 18-1,34-35 17,19 17-17,34-53 1,36-35-1,18 0 1,0-35 0,-19 0-1,1-53 1,-53 70-16,18-70 16,0 17-1,-1 54 1,-17 69-1,0 54 1,0-35 0,18 17 15,52-53-15,19-35-1,34 0 1,-17-17-1,-35-36 1,-54 35-16,36-70 16,0-53-1,0-18 1,-35 71 0,-1 70-1,-52 71 1,-53 88-1,35-35 1,0 18 0,35-36-1,18-35 17,18-18-17,0-35-15,70 0 16,-18 0-1,36-35 1,-71 35-16</inkml:trace>
  <inkml:trace contextRef="#ctx0" brushRef="#br1" timeOffset="118468.43">15205 11412 0,'0'-17'0,"-18"-71"32,-17 70-32,-53 0 15,70 18 1,-70 18 0,-18 70-1,35 0 1,36-17-1,35 17 1,53-53 0,0-35-1,17 0 1,19-17 0,-36-36-1,35-35 1,-71 52-16,1-34 15,0 52-15,-1-35 16,-52 106 15,17-18-15,1 1 0,-18 69-1,35-34 1,0-53-16,0-1 15,70 1 1,-17-18 0,18 0-1,-1-53 1,-52 35-16,-18 1 0</inkml:trace>
  <inkml:trace contextRef="#ctx0" brushRef="#br1" timeOffset="118702.79">14552 11165 0,'-35'0'0,"70"0"0,-105 0 0,52 0 16,0 0-16,36 18 31,105 0-16,-17-18 1,-71 0-16,107 0 16,-54 0-1,-18 0 1</inkml:trace>
  <inkml:trace contextRef="#ctx0" brushRef="#br1" timeOffset="119584.11">15946 11324 0,'176'0'32,"-141"0"-32,18 0 15,-18-17-15,18-1 0,141-53 16,-53-35-1,-105 36 1,-36-1 0,-53 18-1,35 36 1,-35 17-16,-53 53 31,36 70-15,-1 18-1,-35 71 1,1 0 0,69-142-16,-52 124 15,-35 88 1,35-35 0,35-88-1,17-18 1,19-53-1,34-52 1,36-36 0,53-36-1,35-52 17,-17 0-17,34-88 1,-105 140-16,53-211 15,-88 53 1,-36 0 0,-70 71-1,17 88 1,1-1 0,35 36-1,70 0 16,-18 0-15,54 0-16,17 0 16,-17-17-1,-36 17 1,-17 0-16</inkml:trace>
  <inkml:trace contextRef="#ctx0" brushRef="#br1" timeOffset="120019.29">16792 11430 0,'0'-18'16,"0"36"-16,0-53 16,0 17-16,-17-17 15,17-18 1,0 18 0,70-18-1,18 35 1,1 18-1,-72 0-15,71 88 16,-88 0 0,0 18-1,-53-18 1,18-52 15,0-36-15,17 0-1,18-36 1,0 1 0,0-35-1,53-1 1,-18 36 0,-17 35-16,35-18 15,-35 18-15,35 0 16,52 18-1</inkml:trace>
  <inkml:trace contextRef="#ctx0" brushRef="#br1" timeOffset="120984.83">17657 11342 0,'0'0'0,"0"-18"15,-18-17 1,-35 17-1,-18 1 1,18 17 0,-35 88-1,53-35 1,0 17 0,35-17-1,0-35 1,35-18-1,0 0 1,1-18 0,16-35-1,1-17 1,18-1 15,35 1-15,-71 52-16,53 0 15,-35 36 1,-35 88 0,-18-18-1,0-17 1,-53-1 0,35-70-16,18 18 15,-35-18 1,0 0-1,17-36 1,18-16 0,18-37-1,-1 72 1,54-54 0,17-17-1,18 53 1,-53 35-1,17 70 1,-34 36 0,-36-35-1,0-18 1,-36-18 0,1-35-1,0 0 1,35-35-1,0-18 1,53-18 0,70-17-1,1 17 1,70 18 15,-71 71-15,-105 70-1,-18 18 1,-53-53 0,-18 18-1,18-54 1,18-17 0,0-17-1</inkml:trace>
  <inkml:trace contextRef="#ctx0" brushRef="#br1" timeOffset="121384.42">19438 10936 0,'0'0'16,"-18"-18"-16,18 1 0,0-1 15,0 1-15,0-36 16,0 70 15,-53 89-15,36-88-16,-18 105 15,-18 18 1,17-17 0,19-54-1,17-52 17,35-18-17,71-18 1,-89 1-16,19 17 0</inkml:trace>
  <inkml:trace contextRef="#ctx0" brushRef="#br1" timeOffset="122117.99">19879 10954 0,'0'0'0,"0"-18"0,18 0 0,-18-34 16,-53 104 15,-18 54-16,54-88-15,-19 52 16,-34 36 0,-1 0 15,36-88-15,35-1-1,0-52 16,35-35-15,0 52-16,36-53 16,52-17-1,1 53 1,-36 35 0,-70 53-1,-18 53 1,0-18-1,0-18 1,35-34 0,36-19-1,34-17 17,19 0-17,-18-53 1,-71 36-16,88-71 15,-52-36 1,-53 36 0,-36 53-1,-70 35 1,0 35 0,-18 88-1,106-17 1,0-53-1,88-18 1,18-35 0,-18 0-1,36-52 1,-54-1 15,-52 35-31</inkml:trace>
  <inkml:trace contextRef="#ctx0" brushRef="#br1" timeOffset="122401.71">19297 10971 0,'-35'0'0,"70"0"0,-106 0 0,54 0 15,-1 0-15,89 0 32,52 0-17,106 18 1,1-18 0,-107 0 15,-88 0-31,-17 0 15</inkml:trace>
  <inkml:trace contextRef="#ctx0" brushRef="#br1" timeOffset="124101.29">635 13335 0,'0'0'0,"-18"18"0,36-18 31,0 0-15,52-53-1,18-18 1,18-17-1,-88 17 1,-18-17 0,-35 0-1,17 88-15,-70-18 16,-36 54 0,71 52-1,53 53 1,0-35-1,71-18 1,17-35 0,-35-53-1,35-18 17,-17-17-17,17-36 1,-53 36-16,1 0 15,-1 0-15,88-71 16,-35 35 0,18 54-1,-53 69 1,-53 54 0,0-35-1,-17-36-15,-54 36 16,0-1-1,36-70 1,18 0 0,34-35 15,1 17-15,52-52-1,54-54 1,-36 18-1,-35 54 1,-88 122 15,17-52-31,-35 70 16,-17 18 0,52-36-1,0 1 1,71-36-1,71-35 1,-89 0-16,88-35 16,36-36-1,-35-17 1,17-18 15,-88 0-15,-18-88-1,-35 106 1,-18 71 0,-35 70-1,0 105 1,-17 19 0,35-54-1,-1 1 1,36-71-1,36-53 1,17 0 0,-18 0-1,35-36-15,1-17 16,-53 53 0</inkml:trace>
  <inkml:trace contextRef="#ctx0" brushRef="#br1" timeOffset="124283.99">2064 13141 0,'-18'0'0,"36"0"0,-54 0 0,1 18 16,53-18 15,17 0-31,36 0 16,87 0-1,1-18 1</inkml:trace>
  <inkml:trace contextRef="#ctx0" brushRef="#br1" timeOffset="124684.11">2505 13264 0,'0'18'0,"0"-36"0,-18 36 0,36-18 32,17 0-17,71-53 1,-36 0 0,-34 0-1,-36 36-15,0-19 16,-18 36-1,-35 0 1,-17 36 0,34 34-1,1 18 1,35-17 15,18-18-15,52-35-1,-17-18 1,53 0 0,-36-36-16</inkml:trace>
  <inkml:trace contextRef="#ctx0" brushRef="#br1" timeOffset="125066.59">2946 13264 0,'0'-17'0,"0"34"0,0-87 15,0 52-15,0-35 16,0 18-1,53 0 1,35 17 0,18 36-1,-18 52 17,-53 1-17,-35-1 1,0-34-1,-18-19-15,-34 19 16,16-36 0,36-36 15,0 1-15,18 17-16,35-34 15,17-54 1,1 53-1,-1 53 1,1 0 0,-36 0-16</inkml:trace>
  <inkml:trace contextRef="#ctx0" brushRef="#br1" timeOffset="125601.84">3828 13017 0,'0'-17'16,"0"34"-16,0-52 0,-18 35 16,0-17-16,1-1 15,-1 36 1,18 52 0,0 18-1,-18-17 1,-17-18-1,18 0 1,-1-36 0,18-34 31,0-1-47,0-17 31,70-53-16,-52 70-15,70-70 16,53-18 0,18 88-1,-88 36 1,17 70 0,-88 0-1,0-52-15,0 17 16,-35-1-1,-1-52 1,1 36 0,17-36-1</inkml:trace>
  <inkml:trace contextRef="#ctx0" brushRef="#br1" timeOffset="126500.54">4762 13176 0,'0'0'0,"0"-17"0,0-1 15,0 0-15,0-35 16,0 0-1,-52-17 1,34 52-16,-17 1 16,-54 34-1,-16 71 1,34-17 15,1 35-15,52-18-1,18-70-15,0 17 16,70-17 0,19-18-1,-36-36 1,52-17 0,-52 1-1,35-54 1,-70 17-1,0 89 1,-71 53 15,53-35-31,-18 53 16,18-36 0,-17 53-1,17-53 1,35 1-1,53-36 1,0 0 0,18-36-1,-88 19-15,88-54 16,-18-17 0,-18-71-1,-17 36 1,-18-18-1,-35 70 1,-17 71 0,-71 71-1,-1 87 1,19-34 0,52 35 15,18-54-16,18-52 1,0-35-16,52 0 16,1-1-1,17-17 1,-18-35 0,1-18-1,-53 35-15</inkml:trace>
  <inkml:trace contextRef="#ctx0" brushRef="#br1" timeOffset="127001.21">6897 12929 0,'0'0'0,"0"-17"0,0-1 15,0-35 1,0 71 0,0-1-1,-53 107 1,0 17-1,35-123-15,1 70 16,-36 0 0,35-53-1,0 1 1,36-54 15,0 0-15</inkml:trace>
  <inkml:trace contextRef="#ctx0" brushRef="#br1" timeOffset="127450.7">6756 13123 0,'0'-17'15,"0"34"-15,35-105 0,18-18 16,0 36 0,-18 52-1,53-52 1,18 52-1,0 36 1,-36 105 0,-52-35-1,-18-70-15,-88 70 16,-18-35 0,-35-35-1,18-18 1,52 0-1,53 0 1,18-18-16,18 18 47,53 35-47,-1 18 16,1 18 15,-18-1-16,-36-52-15,1 17 16,-18-17 0,53-18-1,-18 0 1</inkml:trace>
  <inkml:trace contextRef="#ctx0" brushRef="#br1" timeOffset="127817.66">7355 13282 0,'0'-18'31,"0"1"-31,18 17 0,17-18 16,-17 1 0,53-19-1,-1-17 1,-52 36-1,-18-1 1,-36 0 0,-34 36-1,52-18-15,-17 53 16,17-35-16,-35 52 16,0 1-1,53-1 1,0-52-1,36-18 1,70 0 0,-18 0-1</inkml:trace>
  <inkml:trace contextRef="#ctx0" brushRef="#br1" timeOffset="128250.91">8079 13212 0,'17'0'0,"-34"0"0,52-18 0,-17 0 16,-18-17 0,-89 35-1,-17 0 1,54 0 0,-1 35-1,35 1 1,18-19-16,0 18 15,71 1 1,-1 17 0,1 0-1,-54-1 1,-17-34 15,-17 0-31,-54-18 16,-70 0-1,-18 0 1,71 0 0,18-36-1,52 19 1,18-1 0,70 1-1,-52 17-15</inkml:trace>
  <inkml:trace contextRef="#ctx0" brushRef="#br1" timeOffset="129299.91">8449 13229 0,'0'0'0,"18"-17"15,-18-19 1,0 19-1,-36 17 1,-34 17 0,-18 54-1,35-18 1,0 35 0,35-18-1,18-34 1,53-19-1,53-17 1,-36 0 0,19-35-1,-1-35 1,-53 17 15,-35 35-31,0-88 16,-35 36-1,-18 52 1,-35 18 0,0 18-1,-1 52 1,72-52-16,-19 88 16,36-53-1,36 17 1,52-35-1,-18-35 1,-34 0-16,70-17 16,-1-19-1,-52 1 1,18-35 15,-18-19-15,-18 37-1,-35 34 1,0 36 0,-35 17-1,17 53 1,1-35 0,17 0-1,0-36 1,52-17-1,1 0 1,36-17 0,-1-36-1,-18-18 1,-17-17 15,-35 71-31,-1-19 16,1 36-1,-53 71 1,-18-1 0,0 19-1,18-1 1,35-53 0,35 0-1,36-17 1,17-18-1,18-18 1,-71 1-16</inkml:trace>
  <inkml:trace contextRef="#ctx0" brushRef="#br1" timeOffset="129700.01">9472 13370 0,'0'-35'15,"0"70"-15,0-88 0,0 18 16,0 17-1,0-34 1,53 34 0,-18 18-1,1 0 1,16 70 0,-34-17-1,-18-35-15,0 35 16,0 0-1,-18-36 1,-17-17 0,35-17 15,0-18-15,0-18 15,53-18-16,0 36 1,35 0 0,-35 17-1,35 18-15</inkml:trace>
  <inkml:trace contextRef="#ctx0" brushRef="#br1" timeOffset="130017.35">10301 13123 0,'0'0'0,"0"-17"0,-35-1 16,-53 18 0,17 18-1,-17 52 16,17 1-15,71-54-16,-17 36 16,17 0-1,0-17 1,53-19 0,52-17-1,1 0 1,-70 0-16</inkml:trace>
  <inkml:trace contextRef="#ctx0" brushRef="#br1" timeOffset="130400.13">10513 13282 0,'0'0'0,"0"-18"31,35 18-16,0-17 1,36-18 0,-53 35-16,52-36 15,-17-17 1,-53 36-16,18-19 16,-71 19-1,-18 34 1,-52 54-1,34 35 1,72-53 0,17-36-16,17 54 15,36-53 1,36-18 15,-1 0-15,0 0-1,-53 0-15</inkml:trace>
  <inkml:trace contextRef="#ctx0" brushRef="#br1" timeOffset="131167.04">12682 12947 0,'0'-18'0,"0"36"0,0-53 16,0-71-1,-17 106 17,-19 17-32,-16 89 15,34-70-15,-17 87 16,-1 18 15,36 0-15,0-70-1,89-1 1,52-70 0,-36-17-1,54-36 1,-35-35 0,-89 35-1,-17-35 1,-18 70-16,-18 18 15,-53 18 1,18 52 0,18-17-1,35 18 1,0-19 0,0-34 15,53-18-16,18 0 1,-36-35-16</inkml:trace>
  <inkml:trace contextRef="#ctx0" brushRef="#br1" timeOffset="131516.99">13423 13070 0,'0'0'15,"0"-17"-15,-17 17 0,-1 0 0,-35 0 16,0 53 0,35-36-1,18 1 1,71-18 0,-36-18-1,1-17 16,-36-18-15,-18 35 0,0 18-16,-35 0 15,18 0 1,17 18 0,18 35-1,53-35 1,0-1-16</inkml:trace>
  <inkml:trace contextRef="#ctx0" brushRef="#br1" timeOffset="132383.21">13847 13017 0,'0'0'0,"0"-17"0,0-1 0,0 1 0,0-54 31,0 53-31,0 54 31,-18 17-15,-17 88-1,-36-18 1,53-88-16,-35 36 16,18 0-1,0-54 1,35-34 15,35-19-15,18-17-1,-35 36-15,88-71 16,-1 35 15,1 17-15,-53 54-1,-53 17 1,-88 1 0,0-19-1,17-17 1,-17 0 0,70 0-1,18-17 16,0 34-15,0 36 0,0 0-1,36 0 1,34-18 0,-34-35-1,52 18 1,53-1-1,18-17 1,-54-35 0,37-35-1,-54-19 1,-71 72-16,1-36 16,-18-18-1,-71 71 1,19 53-1,-19 35 1,53-35 0,18 0-1,0-35-15,36 0 16,17-18 15,35 0-15,-35-18-16</inkml:trace>
  <inkml:trace contextRef="#ctx0" brushRef="#br1" timeOffset="132550.95">14764 13353 0,'-18'0'0,"0"0"16,-17 0-1,0 0 1,17 0 15,18-18-31</inkml:trace>
  <inkml:trace contextRef="#ctx0" brushRef="#br1" timeOffset="133183.18">16933 13159 0,'18'-18'16,"-36"36"-16,36-54 0,-18-17 16,0 36-16,0-1 0,0-17 15,0-18 1,-35 53 0,-1 53-1,-17 106 1,1 35-1,-54 35 1,-35 18 0,17-71-1,1 1 1,17-72 15,88-87-31,18 0 0,0-54 31,53-52-15,-18 0 0,-17 18-16</inkml:trace>
  <inkml:trace contextRef="#ctx0" brushRef="#br1" timeOffset="133515.94">16316 13511 0,'0'-70'15,"0"140"-15,0-281 16,18 105-1,87 0 1,72 18 0,-124 88-16,88 0 15,0 106 1,-106 0 0,-35-1 15,-70-16-16,-19-54 1,-34-18 0,52-17-1,89-17 17,70-18-17,0-1 1,18 1-1</inkml:trace>
  <inkml:trace contextRef="#ctx0" brushRef="#br1" timeOffset="133883.89">17216 13141 0,'0'-18'0,"0"36"0,0-53 15,0-1-15,0 19 16,52-19-1,37 36 1,69 0 0,-34 53-1,-36 53 1,-88-35 0,0-54-16,-53 36 15,-53-17 1,0-36-1,71 0 1,18 0 0,17-53-1,0 35-15,17-17 16,89-36 15,0 18-15,35 36-1</inkml:trace>
  <inkml:trace contextRef="#ctx0" brushRef="#br1" timeOffset="134266.35">18186 13070 0,'0'0'0,"-18"0"32,-70 18-17,-36 53 1,89-54-16,-35 19 15,52-1-15,-53 35 16,71-17 0,53-35-1,71-18 1,-1 0 15,-17-18-15,0-52-1,-88-1 1,-36-17 0,-70 17-1,17 54 1,53 17-16,-17 0 16,18 0-16,17 17 15,52-17 1,-34 18-16</inkml:trace>
  <inkml:trace contextRef="#ctx0" brushRef="#br1" timeOffset="134582.98">18609 13017 0,'0'0'0,"18"0"0,-1 0 16,-17 18 15,-35 53-16,-18 52 1,18 18 0,17 53-1,-35 36 1,0-72 0,-17 36-1,-18-53 1,88-70-1,17-106 17,54-53-17,-18-1 1</inkml:trace>
  <inkml:trace contextRef="#ctx0" brushRef="#br1" timeOffset="134899.7">18521 13353 0,'0'-36'0,"0"72"0,0-125 0,17 19 16,19-36-1,34 0 1,-52 89-16,52-1 16,54 36-1,-36 70 1,-70-18-1,-53 1 1,-54-18 0,54-36-16,-88 1 15,87 0-15,-70-18 16,89 17 15,87-34 0,-52 17-31</inkml:trace>
  <inkml:trace contextRef="#ctx0" brushRef="#br1" timeOffset="135216.01">19032 13247 0,'18'0'0,"-36"0"0,36-18 0,17 18 15,18-17 1,-35-1-16,35-17 15,-36 35-15,36-71 16,-53 18 0,-17 18-1,-54 35 1,1 53 0,17 17 15,35-52-31,18 35 15,0 17 1,35-34 0,18-19-1,53-17 1,-88 0-16,17 18 0</inkml:trace>
  <inkml:trace contextRef="#ctx0" brushRef="#br1" timeOffset="135584.1">19544 13141 0,'0'-18'0,"18"-17"0,-36 88 0,36-124 0,-1 18 16,18 36-1,-17-1-15,53 18 16,-1 0 0,18 18 15,1 70-16,-54-35 1,-35 18 0,0-54-16,-53 1 15,0-1 1,0-17 0,53-17-1,-18-18 1,18-18-1,0 35-15,18-35 16,53-35 0,17 17-1,35-17 1</inkml:trace>
  <inkml:trace contextRef="#ctx0" brushRef="#br1" timeOffset="136349.42">20567 12629 0,'0'-17'0,"0"34"0,0-52 16,0 18-1,-35 17 1,-18 17 0,35 1-16,-70 105 15,17 36 1,36-36-1,35-17 1,0-17 0,35-72-1,54-17 1,16 0 15,-16-35-31,16-36 31,-34 1-15,-53 52-16,17-17 16,-70 70 15,17-17-31,0-1 0,-35 54 16,18 0-1,35-1 1,71-35-1,-54-17-15,72-18 16,34 0 0,-52-35-1,17-18 1,-35-35 0,-36 17 15,-17 53-31,0 1 15,0 34 1,-17 54 0,-54 35-1,18-36 1,-17 54 0,52-89-16,-53 106 15,19-53 1,-19 1-1,36-54 1,-1-17 0,19-71 15,17 35-15,-36-35-16</inkml:trace>
  <inkml:trace contextRef="#ctx0" brushRef="#br1" timeOffset="136549.46">20161 12859 0,'0'-18'0,"0"36"0,-17-54 0,17 19 16,0-1-1,53 18 1,35 35-1,-53-35-15,177 36 16,-142-19 0</inkml:trace>
  <inkml:trace contextRef="#ctx0" brushRef="#br1" timeOffset="137333.24">21537 12753 0,'0'-35'0,"0"70"0,0-88 16,0 35-16,0-17 16,0 17-1,-70 18 1,17 71 0,35-36-16,-53 89 15,54-71-15,-54 105 16,1 36-1,-19 0 1,19-52 0,-18 52-1,70-53 1,18-124-16,0 54 16,106-1 15,0-52-16,-18-18 1,0-35 0,-53-71-1,-35 0 1,-17-88 0,-54 35-1,18 71 1,36 35-1,17 36 1,53 17 15,35-18-15,-71 18 0,89-18-16,18-35 31,-18 1-16,-36-37 1,-35 36 0,-35 71 15,-53 53-15,36-54-16,-36 54 15,35-1 1,1-34-1,34-36 17,1 0-32,17-18 15,36-35 1</inkml:trace>
  <inkml:trace contextRef="#ctx0" brushRef="#br1" timeOffset="137515.98">22066 12859 0,'0'-18'0,"0"-35"16,0 124-16,0-159 0,-35 88 15,0-18 1,52 18 31,1 0-47,17 0 15</inkml:trace>
  <inkml:trace contextRef="#ctx0" brushRef="#br1" timeOffset="137748.94">22366 12629 0,'0'0'16,"-53"18"15,18 53-31,-36 52 31,1 36-15,52-71-1,-17 18 1,35-36 0,18-52-1,-1-18-15,36 18 16</inkml:trace>
  <inkml:trace contextRef="#ctx0" brushRef="#br1" timeOffset="138098.76">22348 13194 0,'36'-18'31,"-19"18"-31,1-17 0,35-1 31,0 0-15,-36 18-16,1-35 16,-36 35-1,-52 0 1,-18 18 0,35 17-1,18-17 1,35 17-1,17-17 1,1-18-16,35 17 16,17-17-1,-17 0 1,-35 0-16</inkml:trace>
  <inkml:trace contextRef="#ctx0" brushRef="#br1" timeOffset="139998.39">4939 15134 0,'0'-17'0,"0"34"0,0-52 0,35 0 16,-35 17-1,18 0-15,-18-35 16,-18-17 0,-52 17-1,-72 35 1,37 18 0,-107 88-1,124 1 1,35 52-1,35-35 1,36-1 0,88-105-1,0 0 1,-71-17-16,106-71 16,-71 17 15,-17-35-16,-35 18 1,-18 35 0,0 0-1,35 124 17,1 35-17,17-53 1,17 17-1,-52-70-15,17 0 16,-17 0-16,70-35 16,-35 0-1,0-36 1,-53 18 0,0 18-1,-18-1 16,-17 36-15,-1 89 0,-16 17-1,34-36 1,-17-17 0,17-53-1,18-18 1,35-35-1,1 1 1,52-37 0,0 19-1,-18 34 1,-52 36-16,53 18 16,-36 35 15,-17 53-16,-1 0 1,19-36 0,34-34-1,-52-19-15,70-17 16,71-35 0,17-36-1,-88 1 1,-35-36-1,-53 0 1,-35 18 0,-71 88-1,0 0 1,-53 70 0,18 36-1,88-17 16,53-72-31,-17 71 16,70-70 0,53-18-1,17-35 1,-17-18 0,35-53-1,-88 18 1,17-71-1,1 0 1,-36 36 0,-35 52-1,-35 89 1,-36 123 0,19 35 15,34-70-16,18 18 1,70-36 0,1-35-1,88-53 1,-53 0 0,70-35-1,-70-1-15</inkml:trace>
  <inkml:trace contextRef="#ctx0" brushRef="#br1" timeOffset="140748.89">7902 14658 0,'0'0'0,"18"0"46,-1 0-46,1 0 16,0 0-16,52 0 16,19-35-1,-54-1 1,-35 19 0,0-1-1,0-17 1,-53 17-1,-53 18 1,35 18 0,-34 52-1,69 71 1,36-70 0,36 0-1,69-36 1,-16-35-1,-1 0 1,-70 0-16,-18-18 16,-36 1-1,-70 17 1,18 0 0,-35 17-1,52 54 16,71-36-31,-17 36 16,17 52 0,52-52-1,72-54 1,17-17 0,0-35-1</inkml:trace>
  <inkml:trace contextRef="#ctx0" brushRef="#br1" timeOffset="141250.45">8361 14975 0,'0'-35'0,"0"70"0,0-105 15,0 52-15,0-35 16,0 36-16,53-19 16,0 36-1,52 0 16,-52 36-15,-53 52 0,-35 0-1,-18-17 1,-35-18 0,53-36-1,17-17 1,18-17-1,35-19 1,89-70 0,-18 18-1,-36 53 1,-52 35 0,-71 53 30,35-36-46,-35 54 16,36 0 0,17-1-1,0 1 1,53-71 0,53 0-1,-71 0-15,88-36 16</inkml:trace>
  <inkml:trace contextRef="#ctx0" brushRef="#br1" timeOffset="141532.31">9384 14887 0,'0'-17'0,"0"34"0,0-70 0,0 36 16,0-1-16,-18 0 0,-52 1 15,-1 34 16,1 36-15,-1 35 0,53 18-1,18-17 1,53-37 0,18-16-1,35-36 1,17 0-1,-52-36-15</inkml:trace>
  <inkml:trace contextRef="#ctx0" brushRef="#br1" timeOffset="142183.19">9648 14993 0,'0'0'0,"-35"0"31,53 0 1,-1 0-17,54-35 1,-18-1 0,-18 1-1,-35 18-15,-70-1 31,-19 36-15,37 34 0,-1 37-1,35-1 1,18-70-16,0 52 16,35-35 15,18-35-16,35-17 1,36-54 0,-18 1-1,17-36 1,-17-53 0,-53 71-1,-53-18 1,-71 159 15,18 88-15,36-106-16,-1 53 15,18 36 1,0-36 0,35-35-1,18-35 16,36-18-15,34-71 0,18 1-1</inkml:trace>
  <inkml:trace contextRef="#ctx0" brushRef="#br1" timeOffset="144114.13">11060 14958 0,'0'0'0,"-18"0"31,36 0-16,34-18 1,54-35 0,-17 18-1,-37-36 1,-52 36 0,0 17-16,-105 1 15,-19 17 1,36 17-1,35 36 1,53 0 0,71 18-1,34-18 1,-52 0 0,-53 0-1,-70-18 16,-54-17-15,-17-18 0,18-53-1,52 0 1,18-18 0,53-17-1,0 17 1,0 54-16,0-1 15,36 36 1,-1 70 0,-35 0-1,35-17 1,53 35 0,18-71-1,0-35 16,70 0-15,-52-53 0,70-53-1,-106 18 1,-70 53-16,17-71 16,-17 0-1,-18 71 1,0 52-1,-71 89 1,18 18 0,0-19-1,18-34 1,35-53 0,18-18 30,17-36-30,-18 36-16,36-53 16,-35 53-1,0-17 1,-1 34 0,1 1-1,17 35 1,-17-35-16,52 35 15,1-53 1,52 17 0,1-17-1,35-35 1,-124 17-16,35-35 16,-52 36-16,0-54 15,-1-17 16,-17 35-15,-17 53 0,-71 35-1,-18 36 1,53-1 0,53 19-1,17-36 1,72-18-1,34-35 1,-17 0 0,88-35-1,-123-18 1,17-18 0,-53-17-1,-35 35 1,-18 0 15,-52 71-15,35 17-1,-1 53 1,19 0 0,17-35-1,0-35-15,53 17 16,-36-35-16,36 0 15,53 0 1,0-17 0,-18-36-1,35-53 1,-34-18 0,-72 89-16,19-71 15,-19-17 16,1 70-15,-36 53 0,-52 70-1,-1 19 1,53-54-16,-34 106 16,34-71-1,18 19 1,18-36-1,34-18 1,54-35 0,-18 0-1,18-35 1,-35-18 0,-71 17-1</inkml:trace>
  <inkml:trace contextRef="#ctx0" brushRef="#br1" timeOffset="144364.42">13282 14834 0,'0'0'0,"-18"0"0,36 0 15,17 0 1,89 0-1,35 0 1,-71 0 0,0 0-1,-53 0 1,1 0 0</inkml:trace>
  <inkml:trace contextRef="#ctx0" brushRef="#br1" timeOffset="144554.18">14146 15152 0,'18'0'31</inkml:trace>
  <inkml:trace contextRef="#ctx0" brushRef="#br1" timeOffset="-38847.1">13159 14817 0,'17'0'0,"1"0"15,0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1:52:54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2522 1094 0,'0'-18'15,"0"36"-15,0-54 0,0 19 0,0-19 32,0 19-32,-17 17 31,17 17-31,0 54 15,-18 52 1,0-17 0,1 18-1,-1-54 1,18-17 0,18-70 15,17-1-16,36-53 1,-1 1 0,-52 52-1,52-70 1,-34 70-16,17-35 16,-1 36-1,-34 34 1,0 72-1,-1-19 1,-17 18 0,18-17-1,53-18 1,-18-53 0,35 0-1,-18-53 1,18-18-1,-70 54-15,35-54 16,-53-52 0,0 35 15,-71-1-15,19 89-1,16 0 1,1 36-1,17-1 1,18 0 0,53-35-1</inkml:trace>
  <inkml:trace contextRef="#ctx0" brushRef="#br0" timeOffset="566.26">3881 829 0,'-18'0'16,"0"0"-16,1 35 16,-19 36-1,-17 70 1,18-35-1,-18 35 1,18-71 0,17-52-16,-17 53 15,35-54 17,-18-17-17,18-53 1,36-17-1,34-18 1,1-1 0,88 1-1,-1 71 17,-70 17-17,18 88 1,-88-71-16,-18 72 15,-53-1 1,-18-35 0,1 17-1,17-52 1,71-18 15,17-18-15</inkml:trace>
  <inkml:trace contextRef="#ctx0" brushRef="#br0" timeOffset="1999.8">4551 1164 0,'0'0'15,"0"-17"-15,-18 17 31,1 17-15,-19 36 0,1 35-1,35-70-15,-18 52 16,18-17 0,18-17-1,35-19 1,70-17-1,-52-35 1,-1-18 0,-34 18 15,-1-18-15,-17 18-1,-18 17 1,0 0 15,0 1 110,17 17-141,-17-18 93,0 0 142,18 18-235,-18-17 15,18 17 1,-18-18-16,0 1 16,0-19-1,0 1 1,-36 17 0,-34 1-1,-54 17 1,-17 17-1,71 36 1,17 53 0,35-35-1,18-54 1,0 54 0,53-36-1,35-17 1,-35-18-1,53-18 1,-18-35 0,-53 36-16,36-36 15,-53 35-15,35-70 16,-18-18 0,35 35-1,-140 107 16,52-19-31,-17 72 16,0 16 0,17-52 15,0 18-15,36-54-1,53-17 1,-54 0-16,54 0 15,17-35 1,0-35 0,-35 17-1</inkml:trace>
  <inkml:trace contextRef="#ctx0" brushRef="#br0" timeOffset="2265.64">5521 847 0,'0'-53'0,"0"106"0,0-177 16,0 107-1,-35 52 1,-18 71 0,-18 52 15,54 1-15,-1-35-1,18-71 1,18-1-1,34-52 1,37 0 0,-72 0-16,54-52 15,-36 34-15,-17 0 0</inkml:trace>
  <inkml:trace contextRef="#ctx0" brushRef="#br0" timeOffset="2449.83">5450 952 0,'-17'0'0,"34"0"0,-52 0 0,17 0 0,36 0 47,35 0-32,18 0 1,-36 0-16,18-17 0</inkml:trace>
  <inkml:trace contextRef="#ctx0" brushRef="#br0" timeOffset="2883.18">7285 1111 0,'17'-17'0,"-34"34"0,34-52 0,-17 17 15,36-17 1,-36 17 0,0 36-1,0 0-15,-36 52 16,1 36 0,0-18-1,17-35 1,18-18-1,71-35 17,-36 0-17</inkml:trace>
  <inkml:trace contextRef="#ctx0" brushRef="#br0" timeOffset="3282.64">7867 1111 0,'0'0'0,"18"-35"0,-1 0 15,-17-1 1,-88 36 0,0 36-1,35 17 1,18 17 0,35-35-1,53 1 1,35-36-1,0 35 1,-18 0 0,-52 1 15,-18 16-15,-106-34-1,18-18 1,-53 0-1,35 0 1,53-18 0,0-17-1,53 18-15,-17-36 16,-1-18 0</inkml:trace>
  <inkml:trace contextRef="#ctx0" brushRef="#br0" timeOffset="3483.05">7355 811 0,'0'-17'16,"-35"17"0,17 0-1,54 0 32,-19 0-47</inkml:trace>
  <inkml:trace contextRef="#ctx0" brushRef="#br0" timeOffset="3915.01">9613 1147 0,'0'-18'16,"0"36"-16,18-54 0,35-105 31,-53 123-31,0 1 0,17-1 16,-17 106 15,-17 18-15,-54 35-1,18 0 1,36-105-16,-1 34 16,0-17-1</inkml:trace>
  <inkml:trace contextRef="#ctx0" brushRef="#br0" timeOffset="4298.76">9366 1076 0,'-17'-18'0,"34"36"0,-34-71 0,17-18 16,0 54-16,53-18 15,-36 17-15,142 0 16,17 18-1,71 106 1,-106 18 0,-88 17-1,-141 0 17,53-124-32,-142 54 15,-52 0 1,88-36-1,35-35 1,71 0 0,35-18-1,35-35 1,36 18 0,-36 17-16</inkml:trace>
  <inkml:trace contextRef="#ctx0" brushRef="#br0" timeOffset="4549.42">10460 1023 0,'0'18'32,"0"-1"-17,0 1-15,-18 35 16,1 70-1,17-87-15,-36 34 16,1 18 0,17-52-1,18-19 1,36-34 15</inkml:trace>
  <inkml:trace contextRef="#ctx0" brushRef="#br0" timeOffset="4932.21">10389 1058 0,'0'-17'0,"0"34"0,0-52 16,0 17-16,0-17 16,36-35-1,34 52 1,89 0-1,0 71 1,-54 18 0,-34 105-1,-71-70 1,-123 0 0,-54-36-1,54-17 1,-54-35-1,89 0 1,53-18-16,-53 0 16,52 0-1,36-36 17,53 1-17,0 0-15</inkml:trace>
  <inkml:trace contextRef="#ctx0" brushRef="#br0" timeOffset="5232.81">11165 952 0,'0'0'15,"0"-17"-15,18 17 16,0-18-16,105 1 16,-35 17-1,36 0 1,-89 0 0,36 0-1,-36 17 1,-35 1-1,-35-18 1,-18 0 0</inkml:trace>
  <inkml:trace contextRef="#ctx0" brushRef="#br0" timeOffset="5482.29">11483 935 0,'0'17'15,"-18"1"1,-17 35-1,35-35-15,-18 70 16,18 18 0,-35 0 15,0-54-15,0 19-1,17-53 1,18-1-1,18-17 1</inkml:trace>
  <inkml:trace contextRef="#ctx0" brushRef="#br0" timeOffset="6015.53">13194 1217 0,'0'0'0,"-18"0"0,1 0 0,-19 0 15,19 0-15,-36-18 16,0 1-1,18-18 1,-1-1 0,1-34-1,35 52-15,0-53 16,35-34 0,53 52-1,71 17 1,-18 36-1,-17 53 1,-89-17-16,-35 69 16,-18 54-1,-87-18 17,-1-70-17,-35 17 1,35-35-1,53-35 1,35-1 0</inkml:trace>
  <inkml:trace contextRef="#ctx0" brushRef="#br0" timeOffset="6384.13">12894 1958 0,'0'0'0,"-18"18"0,18-1 16,0 1-1,18-18 1,0 0-1,17 0 1,0-18 0,-35-35-1,-17 53 1,-1 0 0,-35 0-1,53 18 1,-18 0-1,18-1 1,18-17 15,0-17-31</inkml:trace>
  <inkml:trace contextRef="#ctx0" brushRef="#br1" timeOffset="15398.28">1094 2522 0,'0'0'16,"17"-17"-16,-17-1 31,0 36-15,0-1-1,0 107 1,0-18 0,0-53-16,-35 52 15,0 37 1,-1-54-1,19-18 1,17-87 15,0-1-31,0-35 16</inkml:trace>
  <inkml:trace contextRef="#ctx0" brushRef="#br1" timeOffset="15947.55">1023 2593 0,'0'0'0,"0"-18"15,0 1-15,0-54 16,0 1 0,71-1-1,87 18 1,-17 35-1,71 54 1,-141 52 0,-71 35-1,-141 18 1,-1-35 15,-16-35-15,122-54-16,-34-17 15,-1 0 1,54-35 0,-1-18-1,18 0 1,53 89 15,-35-19-31,35 71 16,-1 18-1,-34-35 1,17-1 0,1 1-1,-19-53-15,36-18 16,18 0 15,-18-18-15,0-35-16</inkml:trace>
  <inkml:trace contextRef="#ctx0" brushRef="#br1" timeOffset="16364.04">1711 2963 0,'0'18'15,"18"-18"32,-1 0-47,1 0 0,35-35 16,17-1-1,-34 1 1,-36 0 0,0 17 15,-53 1-16,35 17-15,-52 35 16,-1 35 0,36 1-1,17 0 1,18-1 0,18-52-1,52-1 1,-17-17-1,35 0 1,-35-17 0</inkml:trace>
  <inkml:trace contextRef="#ctx0" brushRef="#br1" timeOffset="16881.38">2452 2893 0,'0'0'0,"0"-18"0,0 0 16,0 1 0,-18 17-16,-35 0 15,-35 35 1,17 0 0,1 36-1,52-18 1,1 0-1,17-36 1,35-17 0,18 0-1,35-35 1,-35 0 15,53-53-15,-106 70-1,17 18-15,1-18 16,-18 54 15,0-19-31,-18 1 16,1 53 0,17-1-1,0-17 1,0-35-1,53-18 1,35 0 0,0 0-1</inkml:trace>
  <inkml:trace contextRef="#ctx0" brushRef="#br1" timeOffset="17697.33">3122 2981 0,'18'0'0,"-36"0"0,36-18 16,-18-17 0,0 17-16,-18 1 15,0 17-15,-17-18 16,-35 18 0,-19 35-1,19 1 1,-1 52-1,36-35 1,35 35 0,0-53-1,88-35 1,-35 0 0,53-35 15,-88 17-31,52-35 15,1-35 1,-18 0 0,-18-35-1,0 52 1,-35-17 0,-17 123 15,-19 36-16,19-36-15,-1 71 16,0 0 0,1-36-1,17 36 17,35-88-32,36-18 31,-1-18-16,18-17 1,0-18 0,-70 35-16,35-52 15,-35 17 1,-18 35 0,0 36-1,-18 17 1,18 36-1,-18-19 1,18-16 0,71-19-1,0-17 1,17-17 15,-18-36-15,-52 35-16,0 18 0</inkml:trace>
  <inkml:trace contextRef="#ctx0" brushRef="#br1" timeOffset="17896.98">3863 2663 0,'-18'-17'0,"36"34"0,-53-34 15,17-1-15,-17 18 0,-1 0 16,1 0-1,35 18 17,0-1-32,18 1 15,-1-18 1</inkml:trace>
  <inkml:trace contextRef="#ctx0" brushRef="#br1" timeOffset="18546.93">4092 2928 0,'0'-18'0,"0"1"16,-17 17 31,17 17-31,-18 19-16,0 34 31,18-52-31,-17 35 15,-1 17 1,18-52 0,-18-18-1,18-35 17,0-36-17,36 36 1,-19 17-16,54-70 15,-1 35 1,54 35 0,-1 18-1,-70 53 1,-35-35 0,0 53-1,-18-1 1,-53 1-1,0-18 1,17-36 0,19 1-1,17-53 17,17 35-32</inkml:trace>
  <inkml:trace contextRef="#ctx0" brushRef="#br1" timeOffset="19264.47">5115 2963 0,'18'-17'16,"-36"34"-16,36-52 0,-18 17 0,0 1 15,0-1 1,0-17-1,-88 35 1,-18 17 0,-35 54-1,88-18 1,35 18 0,18-36-1,106-18 1,0-17-1,-18-17 1,-17-18 0,-36-1-1,-17 19-15,-1-36 16,-17 35 0,0 36 30,0-1-30,-35 72 0,17-54-16,-35 71 15,18 105 1,-18 19 0,36-54-1,-19 71 1,-17-18-1,0-105 1,36-107-16,-89 72 16,-18-54-1,19-35 1,-19-88 15,1-36-15,34-35-1,54 18 1,35 71 0,18-1-1,52-17 1</inkml:trace>
  <inkml:trace contextRef="#ctx0" brushRef="#br1" timeOffset="19813.95">6491 2681 0,'0'-18'0,"0"36"0,0-53 0,0 0 15,0-1-15,0 19 16,0-1-16,0 106 31,0-53-15,-35 71-1,-36 35 1,36-17 0,0-71-1,17-18 1,18-53 15,0-17-15</inkml:trace>
  <inkml:trace contextRef="#ctx0" brushRef="#br1" timeOffset="20497.09">6227 2857 0,'0'0'16,"-18"0"-16,-17 36 16,35-1-1,53-17 16,105-18-15,1-18 0,-106 18-16,123-53 15,-123 35-15,124-52 16,-89-1 0,-71-34-1,-17 34 1,-70 71-1,-1 0 1,-34 141 0,69 0-1,1-53 1,0 18 0,-1-35 15,19-36-16,17-53 17,0-17-17,35-53 1,18 35 0,70-53-1,-87 89-15,70-1 16,17 18-1,-35 70 1,-70 1 0,-18 17-1,-53-17 1,35-54-16,-17 1 16,17 0 15,1-18 0,17-18-31,17-17 16,-17 17-16</inkml:trace>
  <inkml:trace contextRef="#ctx0" brushRef="#br1" timeOffset="20847.06">7391 2999 0,'17'0'0,"-34"0"0,52 0 16,-17 0-16,17 0 16,-17 0-16,70-36 15,-18 1 1,-52 0 0,-18 17 15,-35 0-16,-71 36 1,35 35 0,1 35-1,52-17 1,18-18 0,106-18-1,35-35 1,-18 0-1,-87-18-15</inkml:trace>
  <inkml:trace contextRef="#ctx0" brushRef="#br1" timeOffset="21597.56">9155 3104 0,'17'0'16,"1"0"-16,52-35 16,-52 18-16,0 17 15,-1-36-15,1-17 16,-18 18 0,-106 17-1,0 18 16,53 0-31,-105 18 16,-1 70 0,71-17-1,52 35 1,36-36 0,71-35-1,88-35 1,-36-52-1,36-37 1,-36-16 0,-34 16-1,-54-69 1,-17 122-16,-18-70 16,0 54 15,-53 69-16,-36 89 1,1 53 0,53-53-1,35 35 1,0-53 0,53-35-1,35-18 1,-17-35-1,-36 0-15</inkml:trace>
  <inkml:trace contextRef="#ctx0" brushRef="#br1" timeOffset="22113.45">9966 3069 0,'18'-17'0,"-36"34"15,53-52-15,-35 0 16,0-18-1,-35 17 1,-36 36 0,-17 18-1,0 35 1,35 0 0,0 35-1,53-70-15,-17 35 16,17 0-1,70-53 1,1 0 0,34-53-1,-34 0 1,0-35 0,-36 17 15,-17 53-16,-18 36 17,0 0-32,0 17 15,0-17-15,-18 52 16,18-52-16,0 52 16,0-34-1,0-19 1,18-17-1,34 0 1,37-53 0</inkml:trace>
  <inkml:trace contextRef="#ctx0" brushRef="#br1" timeOffset="22397.47">10707 2734 0,'0'-18'0,"0"36"0,0-71 15,0-53 1,0 89 0,-18 52-1,-17 53 1,-18 53 0,18-17-1,17-18 1,-17-36-1,35-17 1,0-35 0,17-1-1,19-17 1</inkml:trace>
  <inkml:trace contextRef="#ctx0" brushRef="#br1" timeOffset="22933.31">11112 3016 0,'18'-17'16,"-36"34"-16,36-52 0,-18 0 15,0-1 1,0 19-16,-35-19 16,0 36-1,-36 0 1,-17 53-1,35 0 1,-18 53 0,54-18-1,17-52 1,35-19 0,36-17 15,-19-17-16,37-36 1,-72 35-16,54-35 16,-1-17-1,-34 34 1,-36 19 0,0 52-1,-18 18 1,-17 35-1,35-35 1,0-18 0,70-17-1,19-18 1,-37-18 0,37-35-1</inkml:trace>
  <inkml:trace contextRef="#ctx0" brushRef="#br1" timeOffset="23163.08">10530 2769 0,'-17'0'15,"34"0"-15,-34 18 0,34-18 32,19 0-32,-19 0 0,107 0 15,-18 0 1,-89-18 0</inkml:trace>
  <inkml:trace contextRef="#ctx0" brushRef="#br1" timeOffset="24012.9">12788 3052 0,'-17'0'0,"17"17"0,35-17 47,-18 0-47,72-35 15,-1-18 1,53-35 0,-70 0-1,-54 52-15,-17-87 16,-17 52 0,-54 36-1,-35 53 1,36 52-1,-19 107 1,19 17 0,-18 53-1,-1 52 1,19-52 0,-54 88 15,1-35-16,88-123 1,35-142-16,0 18 16,70-35-1,71-71 1,-17 0 0,70-71-1,-141 89-15,88-88 16,-106 87-16,53-140 15,-70-53 1,-89-1 0,-34 54-1,-37 17 1,37 89 0,69 52 15,36 0-16,71-17 17,-36 35-32,53-35 15,-17 17-15</inkml:trace>
  <inkml:trace contextRef="#ctx0" brushRef="#br1" timeOffset="24432.34">13370 2999 0,'0'-18'0,"0"0"0,-35 1 16,35-19-1,0 1 1,71 17 0,34-17 15,-34 35-16,17 35 1,-70-17-16,17 53 16,-35 17-1,-53 0 1,-17-53 0,34-35-1,19 0 1,17-35-1,17-35 1,1 17 0,52-36-1,19 19 1,-72 52-16,19 18 16,-1-17-1,71-1 1</inkml:trace>
  <inkml:trace contextRef="#ctx0" brushRef="#br1" timeOffset="25397.25">14429 2822 0,'-18'0'16,"-17"0"-1,17 0-15,0 0 0,-52 0 16,-54 35-1,19 36 1,87-53-16,-17 35 16,35 35-1,17-35 1,36-36 0,53-17 15,-35-17-16,-19-36 1,-52 35-16,53-52 16,-35-1-1,35-17 1,0 17 0,35 54-1,-53 17-15,36 0 16,-1 70-1,-34 18 1,-36-17 0,-18 0-1,-35-19 1,36-52 0,-1 0-1,0 0-15,1 0 31,17-35-15,0-35 0,70-1-1,-17 0 1,106 1 0,-53 70-1,-36 53 1,-34 17-1,-36 1 1,0 0 0,-18-71-16,-17 35 15,17-18 1,-17-17 0,17 0-1,18-35 16,35-35-15,71-19 0,88 1-1,0 35 1,-106 53 0,-35 88-1,-53-17 1,-53 35-1,0-53 1,1-18 0,-19-35-1,53 0 1</inkml:trace>
  <inkml:trace contextRef="#ctx0" brushRef="#br1" timeOffset="26664.57">16651 2946 0,'0'0'0,"18"0"0,17-18 15,36 0 1,-54 1-16,18-1 0,18-35 16,-35 0-1,-18-35 1,0 18 0,-35 52-1,-1 53 1,19-17-16,-36 88 15,35 17 1,18-35 0,0 1-1,53-54 1,-18-35 0,36-18-1,0-52 16,-1 17-15,54-53 0,-1 35-1,36-17 1,-18 88 0,-70 88-1,-71 18 1,-71-35-1,-35-1 1,36-34 0,52-36-1,53-18 17,53-53-17,18-17 1,-35 18 15,-1-19-15,-87 107 15,-36 35-15,-18 35-1,71-53-15,-17 18 16,17-35-16,0 35 15,17-18 1,54-35 0,52 0-1,18-35 1,-35-18 0,35-106 15,-70 36-16,-18-71 1,-36 70 0,-17 107-1,-52 52 1,16 0-16,1 36 16,0-18-16,-36 123 15,36-53 1,17 1-1,18-36 1,35-53 0,-35-17-16,71-18 15,17 0 1,0-35 0</inkml:trace>
  <inkml:trace contextRef="#ctx0" brushRef="#br1" timeOffset="26896.51">18115 2769 0,'-18'0'0,"36"0"0,-36 18 31,54-18-16,70 0 1,-1 0 0,19 0-1,-71-18 1</inkml:trace>
  <inkml:trace contextRef="#ctx0" brushRef="#br1" timeOffset="27312.7">18715 2946 0,'0'0'0,"17"0"16,19 0 0,17 0-1,35-53 1,-18 0-1,-52 18 1,-18-18 0,-18 35-1,1 18-15,-89 18 16,35 35 0,-17 35-1,71 0 16,17-35-15,35-18 0,35-35-1,36 0 1,-18 0 0,18-53-1,-70 18-15</inkml:trace>
  <inkml:trace contextRef="#ctx0" brushRef="#br1" timeOffset="27662.88">19173 2875 0,'18'-88'16,"-36"194"-16,18-124 0,36-88 0,-19 89 16,54-19-1,-36 36 1,36 36 0,-54-19-1,1 36-15,0 35 31,-18 1-15,0-36 0,-18-18-1,0-35 1,-17 0 0,35-18-1,0-17 1,53-53-1,18 17 1,34 1 0,19 34-1,-36 1 1,-53 35 0</inkml:trace>
  <inkml:trace contextRef="#ctx0" brushRef="#br1" timeOffset="28212.95">20091 2752 0,'0'0'0,"-18"0"0,0 0 16,1 17-1,-19 54 1,19-18 0,-1 35-1,1-35 1,-1-35 0,18 17-1,0-70 32,0 17-31,18-35-1,52-35 1,-35 70-16,36-70 16,70 17-1,-35 54 1,17 70-1,-70 35 1,-35-18 0,-18 19-1,-71-36 1,18-36 0,18 1-1,18-18 16</inkml:trace>
  <inkml:trace contextRef="#ctx0" brushRef="#br1" timeOffset="29047.04">21096 2893 0,'0'-18'0,"0"0"0,-18-34 15,-34 16 1,-37 1 0,19 35-1,-54 35 1,18 36 0,54 17 15,34-17-16,18-18 1,53-18 0,35-35-1,-17 0 1,-54 0-16,54-35 16,17-18-1,0-53 1,-17 18-1,-36 17 1,-53 124 15,1-35-15,-36 70-16,35-35 16,1 17 15,17-17-16,52-35 1,-34-1-16,53-17 16,-1 0-1,36-35 1,-18 0 0,53-71-1,0-53 1,-52 18-1,-72 71 1,-34 70 0,-89 70-1,18 36 1,17 17 0,53 1-1,18-106 1,0 35-1,53-1 1,18-16 0,-18-36-1,35 0 1,-17 0 0,-1-53-1</inkml:trace>
  <inkml:trace contextRef="#ctx0" brushRef="#br1" timeOffset="29213.21">21890 3104 0,'-18'0'0,"36"0"0,-71 0 0,35 0 0,-52 18 16,17-18-1,18 0 16,-18 0-15</inkml:trace>
  <inkml:trace contextRef="#ctx0" brushRef="#br1" timeOffset="30579.36">2170 4427 0,'-18'-17'0,"36"34"0,-36-52 16,18 0 0,0 17-16,35-35 15,36 18 1,52 17-1,-17 71 1,-71-35-16,18 105 16,-53-17-1,-53 0 1,-17-35 0,-1-36-1,54-35 16,-1-35-15,18-18 0,35-36-1,36 1 1,52-35 0,-87 105-16,34-52 15,18 52 1,-70 18-16</inkml:trace>
  <inkml:trace contextRef="#ctx0" brushRef="#br1" timeOffset="30929.03">2928 4498 0,'0'18'0,"0"-36"0,18 36 16,35-36-16,-18 0 15,18-35 1,-36 18 0,1 17-16,17-34 15,-52 34 1,-1-70 0,0 123-1,-34 36 1,16 52-1,36-35 1,0-35 0,18 0-1,35-53 1,17 0 0,-17 0-1</inkml:trace>
  <inkml:trace contextRef="#ctx0" brushRef="#br1" timeOffset="31362.59">3775 4339 0,'0'0'15,"17"-17"-15,-17-1 0,0 0 16,-35 1 0,-71 52-1,18 0 1,17 36-1,71-36 1,0 0 0,36-35-1,-19 0-15,89 36 16,-18-1 0,-70 0-1,-18 18 16,-53-35-15,-70 17 0,-18-17-1,17-18 1,54 0 0,52-18-1,18-17 1,18 35-1,105-53 1</inkml:trace>
  <inkml:trace contextRef="#ctx0" brushRef="#br1" timeOffset="33329.21">4163 4357 0,'0'0'16,"-18"0"0,0 0-16,-34 0 15,-19 35 1,-17 36 0,70-54-16,-35 54 15,36-1 1,17 1-1,35-36 1,53-17 0,0-18-1,0-35 1,1-18 0,-54 0-1,-17-18 16,-18 1-15,-53-1 0,0 53-1,-18 18 1,1 71 0,17 0-1,17 34 1,19 1-1,17-35 1,70-54 0,1-17-1,52-35 1,-17 0 0,18-36-1,-1 1 16,-52-18-15,-36 52 0,-53 36 15,1 18-15,-1-18-16,0 53 15,1 0 1,17 17-1,0-34 1,53-1 0,0-35-1,70 0 1,-17-35 0,-35-1-1,17-34 16,-35-1-15,-18 1 0,0 17-1,-35 70 32,0 1-47,-35 17 16,35-17-16,-18 35 15,1 17 1,17-52 0,17 0-1,36-18 1,0 0 0,35-18-1,-70 0 1,52-17-1,36-35 1,-53 17 0,-35 53-1,-18 17 17,0 19-17,0-19-15,0 36 16,0-35-1,53-18 1,17 17 0,-17-17-1,18-35 1,-1-18 0,-17-17-1,35-1 16,-52 36-15,-1 17 0,-17 18-1,-18 18 1,0 17 0,0-17-1,0-36 48,0 0-32,-18 18-31,0 0 16,-17 18-1,17 0 1,-34 35-1,-1 17 1,17-17 0,36 0-1,0-18 1,53-35 0,-17 0-16,34 0 15,-52 0-15,70 0 16,18-53-1,-18 0 1,-53 18 0,1-35-1,-36 52 1,-36 18 0,-17 53-1,36 0 1,17 0 15,0-36-15,17 1-16,19-18 15,17 0 1,-1 0 0,-34 0-1,0-53 1,-18 35-16</inkml:trace>
  <inkml:trace contextRef="#ctx0" brushRef="#br1" timeOffset="34515.36">8079 4692 0,'17'0'0,"107"-35"31,-107 17-31,36-17 16,-17-36-1,-19 54-15,-17-36 16,0 35-16,-53-88 16,-17 36-1,-71 52 1,-36 53 15,54 53-15,-18 54-1,105-107-15,19 71 16,17-1 0,106-69-1,-1-36 1,36-36-1,-17-16 1,-18-19 0,-71-17-1,-17 0 1,-18 17 0,0 53-1,-36 36 1,19 0-1,-1 70 1,18-18 0,0 19-1,71-54 1,-1-35 0,-34 0-16,69 0 15,1-35 1,-35-18-1,-18-18 1,-53-17 0,0 70-1,0 36 1,-18 35 0,-17 35-1,-1 0 1,19-52 15,-1-1-15,18-53 15,0 1-15,0-54-1,35 18 1,54-35-1,-54 70-15,36-35 16,-19 36-16,142-1 16,-17 53-1,-107 18 1,-52 35 0,-18-17-1,-71-18 1,-17 0 15,53-36-15,70-17 15</inkml:trace>
  <inkml:trace contextRef="#ctx0" brushRef="#br1" timeOffset="35112.19">9772 4639 0,'0'0'0,"18"0"0,-1-18 0,-17 1 0,18-19 15,-18 19-15,-18-36 16,1 35-16,-72-70 16,19 70-1,-36 18 1,18 53 15,17 53-15,18 18-1,36-19 1,70-34 0,35-71-1,-18 0 1,36-35-1,0-36 1,-18-35 0,0-52-1,-35 34 1,0-35 0,-17 54-1,-54 157 32,0-16-47,1-1 0,-19 53 16,-34 71-1,34-36 1,36-34 0,0-19-1,18-52-15,35-1 16,35-17-1,36-17 1,-89-1-16</inkml:trace>
  <inkml:trace contextRef="#ctx0" brushRef="#br1" timeOffset="35728.86">10936 4657 0,'0'0'16,"-18"0"-16,18-18 0,-17-17 15,17 17-15,0-35 16,0 0 0,53 0-1,-36 36 1,72 17-1,-72 0-15,89 0 16,0 53 0,-18 52-1,-70-16 1,-18 16 0,-88-16-1,17-54 1,36-35-1,35-71 17,0 54-32,35-54 15,18 18 1,-35 18-16,52-53 16,18 35-1,-35 35 16,18 18-15,-18 0-16</inkml:trace>
  <inkml:trace contextRef="#ctx0" brushRef="#br1" timeOffset="36660.83">11765 4463 0,'0'-18'15,"-18"36"32,1-1-47,-1 1 0,-35 52 16,36 1-1,-1 0 1,18-1 0,35-52-1,53-1 1,-70-17-1,70 0 1,18-53 0,0 1-1,-53-1 1,-18-18 0,-35 18-1,-35 71 16,0 35-15,17 35 0,18 0-1,0-53 1,18-17-16,70 0 16,18-18-1,-18-18 16,18-35-15,-53 0 0,17-17-1,-52-19 1,-18 107 15,-18 53-15,-17-18-1,0 35 1,17-71-16,0 36 16,1-35-1,17-36 17,0-17-17,0 17 1,17-52-1,1 52-15,35-35 16,70-53 0,18 36-1,-17 70 1,-1 35 0,-70 18-1,-35-18-15,-18 54 16,-71-1-1,18-35 1,18-18 0,18-35-1</inkml:trace>
  <inkml:trace contextRef="#ctx0" brushRef="#br1" timeOffset="37112.81">14252 4216 0,'0'-18'15,"0"36"-15,0-18 31,0 17-15,0 1-16,-70 105 16,34-34-1,-34 34 1,35-35 0,-1-35-1,36-18 1,0-52 15,0-18-15</inkml:trace>
  <inkml:trace contextRef="#ctx0" brushRef="#br1" timeOffset="37794.6">13847 4533 0,'0'0'0,"17"18"31,1-18-15,52 0-1,-34 0-15,87 0 16,53-18 0,-70-17-1,18-18 1,-71-18-1,-36 19 1,-17 16 0,-53 89 15,1 35-15,-1-17-1,35-53 1,-17 52-16,-18 18 31,17-70-15,1 0-1,18-18 1,17-36 15,0 19-31,35-36 16,-18 35-16,72-35 15,87 0 1,-52 36 0,17 17-1,-88 53 1,-36-1 0,-70 19-1,-17 0 16,17-36-15,18-18 0,17 1-1,53-36 17,-17 1-32,-1-1 0</inkml:trace>
  <inkml:trace contextRef="#ctx0" brushRef="#br1" timeOffset="38197.03">15046 4639 0,'0'-18'0,"18"18"0,35 0 16,-18-17-1,53-19 1,-70 36-1,17-17 1,-17-18 0,-18-1-1,-71 36 1,-17 36 0,-18 52-1,53-18 1,53-52-16,-18 52 15,18-17 1,71-35 0,35-18-1,-36 0 1,19-18 0,-72 1-16,18-36 15,1 18 1</inkml:trace>
  <inkml:trace contextRef="#ctx0" brushRef="#br1" timeOffset="38713.28">16757 4304 0,'35'-18'16,"-70"36"-16,88-53 0,-53 17 0,17-70 31,-34 105-15,-1 1-1,-35 53 1,36-36-16,-54 106 15,1-70 1,34 17 0,36-35-1,53-36 1,53-17 0,-71 0-16,106-35 15,-52 0 1,16-36-1</inkml:trace>
  <inkml:trace contextRef="#ctx0" brushRef="#br1" timeOffset="38912.14">16598 4374 0,'-17'0'16,"34"0"-16,-70 0 0,36 0 0,17 18 15,17-18 17,1 0-32,17 0 0,53 0 15,53 0 1,-17-18 0</inkml:trace>
  <inkml:trace contextRef="#ctx0" brushRef="#br1" timeOffset="39328.73">17163 4463 0,'0'17'31,"35"-17"-31,-17 0 0,34 0 15,19-35 1,0 0 0,-36-1-1,-35 19 1,0-1 0,-53 18-1,-35 35 1,-18 54 15,53-36-15,35-36-16,-17 54 15,35-18 1,35-36 0,36 1-1,17-18 1,-35 0-16</inkml:trace>
  <inkml:trace contextRef="#ctx0" brushRef="#br1" timeOffset="40178.33">17939 4427 0,'0'-17'0,"0"34"0,0-87 16,-18 52-1,-52 18 1,-72 18 15,72 17-15,52 0-1,18-17 1,53 17 0,53-17-1,-18 17 1,-17 0-1,-71 1 1,0-19 0,-36 1-1,-34-18 1,17 0 0,-35-18-1,53 1 1,17-1 15,18 36 0,0-1-15,18 1-16,52 17 16,1-17-1,52 17 1,-35-35-1,36 0 1,-1-53 0,-105 53-16,70-70 15,18-36 1,0-53 0,-53 36-1,-36-18 1,-17 88 15,-53 70-15,-17 54-1,-1 88 1,36-54 0,17 19-1,18-18 1,0-36-1,53-52 1,35-18 0,1 0-1,-1-18 1,-18-35 0,-70 18-1</inkml:trace>
  <inkml:trace contextRef="#ctx0" brushRef="#br1" timeOffset="40427.83">18415 4357 0,'-35'0'16,"70"0"-16,-88 0 0,35 0 16,107 0 15,16 0-16,-69 0-15,52 0 16,0 0 0,36 0-1,-107 0 1,19 0 0,-19 0-1</inkml:trace>
  <inkml:trace contextRef="#ctx0" brushRef="#br1" timeOffset="40652.5">19315 4710 0</inkml:trace>
  <inkml:trace contextRef="#ctx0" brushRef="#br0" timeOffset="48335.12">0 5115 0,'0'0'0,"0"18"31</inkml:trace>
  <inkml:trace contextRef="#ctx0" brushRef="#br0" timeOffset="51176.47">1252 6103 0,'0'0'0,"18"-18"16,-18 1-16,0-1 0,18 0 15,-18-17 1,0 18 15,-18 17-15,-17 17 0,-18 71-1,18 36 1,35-18-1,0 35 1,0-53 0,17-17-1,18-71 1,-17 0-16,35-18 16,35-70-1,-17 17 1,17-35-1,-35 18 17,17 0-17,-52 53 1,-18 88 15,0 35-15,0-18-1,0 36 1,18-53 0,52-18-1,18-35 1,1-70 0,-19-1-1,18-17 1,-35-18-1,-53 18 1,0 0 15,-17 88-15,-1 0 0,-17 88-1,35 18 1,0-18-1,0 0 1,0-17 0,70-36-1,1-17 1,17-36 0,0-52-1,-35-1 1,35-35-1,-35 18 1,-17-36 15,-36 89-31,0-18 16,0 36 0,0 70-1,-36 52 1,1 1-1,17-70-15,-35 87 16,36-35 0,-18 0-1,17-52 1,18-54 15,0-35-15,18 35-16,34-52 15,54-36 17,0 53-17,-35 53 1,-18 0 0,-36 53-1,1 71 1,17-54-1,0 1 1,36-36 0,0-35-1,34 0 1,1-53 0,-18-35-1,-35 17 1,-17-35-1,-36 18 17,-18 53-32,-88 35 31,36 18-15,-19 52-1,54 1 1,17 35-1,18-36 1,0-35 0,36-17-1,-1-18 1,18-35 0,-18-18-1,18-53 1,0 0-1,-18 53 1,-17 18 15,-18 70 1,0 71-17,0-35 1,0-54-16,0 71 15,18-35 1,52-35 0,18-18-1,1-18 1,34-52 0,-105 35-16,70-36 15,-18-52 1,-34 17-1,-36 0 1,0 53 15,-71 141 1,18 0-17,18 36 1,0-1-1,35-35 1,17 1 0,1-89-1,0 17-15,52-17 16,18-35 0,-17-18-1</inkml:trace>
  <inkml:trace contextRef="#ctx0" brushRef="#br0" timeOffset="51442.83">3881 6156 0,'-18'0'0,"36"0"0,-1 0 31,18 0-15,54 0 0,-1 0-1,18 0 1,-89 0-16,54-18 16,-18-17-1</inkml:trace>
  <inkml:trace contextRef="#ctx0" brushRef="#br0" timeOffset="52109.51">5397 6350 0,'0'-18'0,"0"36"0,0-53 16,0-18 0,0 35-1,0 36 16,-17-1-31,-1 89 16,18-88 0,-35 70-1,17 18 1,18-36 0,0-52-1,0 0 1,36-18-1,34-36 1,-52 19-16,35-18 16</inkml:trace>
  <inkml:trace contextRef="#ctx0" brushRef="#br0" timeOffset="52542.13">5909 6332 0,'35'-17'0,"-70"34"0,123-52 15,-35-18 1,-123 53 15,52 0-15,-53 35-1,1 1 1,17 34 0,35 1-1,18-54-15,88 1 31,-70-18-31,53 18 16,34 17 0,-34 18-1,-71-35 1,-53 17 0,-35-18-1,17-17 1,-17 0-1,71-17 1,-1-18 15,0 35-31,1-53 16,-1 0 0,18 35-16</inkml:trace>
  <inkml:trace contextRef="#ctx0" brushRef="#br0" timeOffset="52727.07">5574 6068 0,'-18'0'0,"1"-18"15</inkml:trace>
  <inkml:trace contextRef="#ctx0" brushRef="#br0" timeOffset="53160.32">7338 6138 0,'17'-17'0,"-17"-1"16,0-17 0,18 35-16,-18-18 15,-18 36 1,-17 52-1,-18 54 1,-17-1 0,17-17-1,53-88-15,-18 88 16,18-89 0</inkml:trace>
  <inkml:trace contextRef="#ctx0" brushRef="#br0" timeOffset="53509.14">7267 6297 0,'0'-35'16,"0"70"-16,0-88 0,0 18 0,0 0 16,18-36-1,52-17 1,1 70-1,52 36 1,1 70 0,-71 18-1,-36 53 1,-69-18 0,-37-35-1,54-54 1,17-52-1,1 0 1,-18-17 15,17-18-31</inkml:trace>
  <inkml:trace contextRef="#ctx0" brushRef="#br0" timeOffset="53693.09">7161 6385 0,'18'0'32,"0"0"-32,52-17 15,-52 17-15,105-18 16,-34 0 0,-1 18-1,-35 0 1</inkml:trace>
  <inkml:trace contextRef="#ctx0" brushRef="#br0" timeOffset="54309.67">8308 6456 0,'18'0'0,"-18"-18"16,17 1-16,18-36 15,-35 17 1,0-17 0,-52-17-1,-90 35 1,37 35 0,69 0-16,-70 17 15,1 71 1,52 54-1,35-37 1,36-16 15,-1-72-31,54 1 16,35-18 0,35-53-1,-35 0 1,17-70-1,-17-1 1,-88 89-16,17-71 16,-35-18-1,0 19 1,-35 158 15,17-18-15,0 53-16,1 18 15,17 70 1,0-88 15,35 1-15,18-54 0,0-35-1,-36 0-15,19 0 0</inkml:trace>
  <inkml:trace contextRef="#ctx0" brushRef="#br0" timeOffset="54675.33">8731 6244 0,'0'0'16,"0"-17"-16,0-1 16,18 18-1,35 35 1,-36 18-1,19 53 1,-19 0 0,-17-53 15,0-36-31,0 19 16,0-54 15,53-35-16,-53 35-15,36-35 16,-19 18-16,54-71 16,-1 18-1,-52 53 1,-18 17 0</inkml:trace>
  <inkml:trace contextRef="#ctx0" brushRef="#br0" timeOffset="55876.84">9543 6421 0,'17'-18'16,"-34"36"-16,52-54 0,35-52 15,-70 53-15,0 17 16,0-35-16,-35-35 16,-53 53 15,-18 35-15,0 70-1,18 36 1,53-18-1,35 36 1,0-89-16,0 0 16,17-17-16,54 17 15,17-35 1,-17-17 0,35-54-1,-1-35 1,-52 36-1,-17-54 1,-36 107 15,-36 70 1,19-36-32,-19 54 15,36-36-15,0 18 16,0 70-1,71-87 1,0-19 0,70-17-1,0-53 1,-35-17 0,-71 52-16,53-70 15,-70 17 1,-18 19-1,-18 52 17,0 17-17,-17 36 1,18-35-16,-1 88 16,-17-36-1,-1 1 1,1-54-1,35-34 17,0-19-17,0 19-15,0-1 0,35-52 16,71-36 0,0 35-1,53 1 1,-36 70-1,-70 70 1,-53 18 15,-17 36-15,-19-54 0,-17 1-1,53-36 1,53-35-1,35-17 1,1-36 0,-72 35-16</inkml:trace>
  <inkml:trace contextRef="#ctx0" brushRef="#br0" timeOffset="56125.79">11148 6103 0,'0'0'0,"0"-35"16,17-18-16,-17 18 15,-35 52 1,-35 71 15,17 1-15,-18 69 0,53-52-1,1-18 1,17-35-1,53-53 1,53 0 0,-71 0-16,53-53 15</inkml:trace>
  <inkml:trace contextRef="#ctx0" brushRef="#br0" timeOffset="56326.25">11024 6227 0,'-70'0'16,"52"0"-16,-17 0 15,17 0 1,159 0 15,-70 0-15,-36 0-16,89-36 15</inkml:trace>
  <inkml:trace contextRef="#ctx0" brushRef="#br0" timeOffset="57026.68">11747 6421 0,'36'0'0,"-72"0"0,89 0 0,-17-18 16,34-53 0,-52 54-16,-18-19 15,0-34 1,-88-1 0,35 54-1,-53 17 1,0 53-1,-17 35 1,70 18 15,53-36-15,35 1 0,53-54-1,-53-17-15,54 0 16,34-53-1,-17 1 1,-53-19 0,-18 0-1,-35 36 1,0 18 0,-35 52-1,0 18 1,-1 53-1,36-18 1,0-53 15,89 0-15,-72-35-16,18 0 0</inkml:trace>
  <inkml:trace contextRef="#ctx0" brushRef="#br0" timeOffset="57708.97">12612 6315 0,'0'-18'0,"0"36"0,0-71 16,0 18-16,-35-18 15,-54 53 1,-34 17 0,-18 54-1,70-1 1,18 36-1,53-88-15,18 52 16,35-70 15,70 0-15,-17-17 0,0-36-1,-18-18 1,-70 36-16,-1-18 15,1 0 1,-18 36 0,0 52 15,-18 0-31,-17 53 16,18-35-16,-1 88 15,-53 71 1,36 17-1,35-17 1,0 53 15,0 34-15,-18-140 0,-52-88-1,-54-54 1,-34-52-1,-1-71 1,71 0 0,-36-123-1,107 53 1,34 35 0,107-18-1,70 0 1,-71 71-1</inkml:trace>
  <inkml:trace contextRef="#ctx0" brushRef="#br0" timeOffset="58108.87">13017 6403 0,'0'0'0,"18"0"0,0 0 0,-1 0 16,36-35-1,18-1 1,-18 19 0,35-36-1,-70 0 1,-18 35 0,-106 18-1,-53 18 1,71 52-1,-18 36 1,88 18 0,18-54 15,36-17-15,69-35-1,37-18 1,34-53-1,-17-18 1,-71 18-16</inkml:trace>
  <inkml:trace contextRef="#ctx0" brushRef="#br0" timeOffset="58443.59">13847 6279 0,'17'-35'0,"-34"70"0,34-87 0,-87 52 31,52 0-31,-70 0 16,0 35-1,88-18-15,0 19 16,17 17 15,71 0-15,-35-18 0,-17 18-1,-19 0 1,-17-18-1,-53-17 1,0-18 0,-52 0-1,16 0 1,54 0 0,0-36-1,35 1 1</inkml:trace>
  <inkml:trace contextRef="#ctx0" brushRef="#br0" timeOffset="59124.98">14728 6279 0,'0'-17'0,"0"34"0,18-52 16,-18 18-16,0-19 15,-35 19 17,-53 17-17,-36 53 1,107-36-16,-36 36 15,-18 106 1,71-53 0,18-53-1,105-18 1,-17-35 0,17-35-1,-87 17-15,70-53 16,-54 1-1,-52-36 1,0 0 0,-35 36 15,-18 34-15,36 19-16,-36 17 15,17 0 1,19 35-1,17-17 1,88-1 0,-53-17-16,1 0 0</inkml:trace>
  <inkml:trace contextRef="#ctx0" brushRef="#br0" timeOffset="59558.94">15540 6103 0,'0'-18'0,"0"36"0,-53-53 31,35 35-15,1 0-16,-19 35 0,-52 71 31,-18 53-15,36-1-1,-18 89 1,52-194-16,-52 177 15,0-36 1,0 17 0,35-70-1,18-70 1,-1-53 0,19-18-1,-19-71 1,19 0-1,-1-52 1,18-18 0,18 53 15,-1 52-31,36-17 16,-35 36-16,52-71 15,-17 35-15</inkml:trace>
  <inkml:trace contextRef="#ctx0" brushRef="#br0" timeOffset="59959.41">16228 6209 0,'0'-18'16,"0"36"-16,0-53 0,17-1 16,-17 19-1,0 34 1,0 19-1,0 52 1,-53 35 0,18-35-1,18 18 1,17-53 0,0-70 30,0-1-46</inkml:trace>
  <inkml:trace contextRef="#ctx0" brushRef="#br0" timeOffset="60309.32">16140 6209 0,'0'0'0,"-18"-18"16,18-70-1,53 35 1,35 53-1,71 0 1,0 18 0,35 52-1,-89 71 1,-105-52 0,-88 16-1,-35-34 1,-71-36-1,17-17 1,107-18 15,70-18 1,88-35-17,-17 36-15</inkml:trace>
  <inkml:trace contextRef="#ctx0" brushRef="#br0" timeOffset="60592.08">17110 6174 0,'0'0'16,"17"-18"-16,-17 0 16,-17 18 15,-1 18-31,-17 70 15,0 36 1,17-36 0,-17 0 15,35-70-31,0 17 16,17-53 15,-17 1-16,18-1-15</inkml:trace>
  <inkml:trace contextRef="#ctx0" brushRef="#br0" timeOffset="60924.84">17022 6279 0,'0'-70'16,"0"140"-16,0-158 0,35 35 16,35 36-1,36-1 1,0 18-1,53 0 1,0 88 15,-159 0-15,-53 36 0,-124-1-1,36-70 1,-35 0-1,140-53-15,-34 0 16,17 18 0,35-18-1,18-18 1,36-35 0,-1 53-16,53-53 15</inkml:trace>
  <inkml:trace contextRef="#ctx0" brushRef="#br0" timeOffset="61191.92">17939 6138 0,'35'-35'31,"-17"35"-31,35 0 15,35 0 1,35 0 0,-87 0-16,34 0 15,18 0 1,-88 18 0,-35-18-1,0 0 1</inkml:trace>
  <inkml:trace contextRef="#ctx0" brushRef="#br0" timeOffset="61424.74">18203 6121 0,'-17'0'0,"-1"0"16,-17 53-1,-1 17 1,19 18-1,-36 36 1,18-54 0,35-17-1,0-35 1,0 0 0,17-18-1</inkml:trace>
  <inkml:trace contextRef="#ctx0" brushRef="#br0" timeOffset="61875.33">19350 6403 0,'0'0'0,"-53"-53"15,35 35 1,18 1-16,-35-36 16,35 0-1,0 35-15,53-52 16,53 17 0,70 0-1,1 53 1,-89 17-1,-71 125 1,-87-54 15,-54 35-15,-17-17 0,53-53-1,0-18 1,53-17-1,17 0 1,18 17 0</inkml:trace>
  <inkml:trace contextRef="#ctx0" brushRef="#br0" timeOffset="62148.68">19332 6967 0,'0'0'16,"0"18"-16,0 0 16,18-18-16,-1 0 15,1-18 17,-18 0-17,0 1-15,0-1 16,-35 18 15,17 0-15,1 0-1</inkml:trace>
  <inkml:trace contextRef="#ctx0" brushRef="#br1" timeOffset="69187.64">1817 8343 0,'-18'0'125,"1"0"-109,-1 0 0,0 0-16,1 0 15,-54 0 1,0 0-1,-52-17 1,88 17-16,-53 0 16,-36-18-1,1 18 1,70 0 0,35 0-1,0 0 1,71 0 15,124 0-15,-1 0-1,71 0 1,-88 0 15,-106 0-31,53 0 16,-18 0-1,-71 0 1,-34 0 62,-1-18-62,0 18-16</inkml:trace>
  <inkml:trace contextRef="#ctx0" brushRef="#br1" timeOffset="69657.25">1887 7990 0,'0'18'15,"0"0"1,0 17 0,0-17-16,0 35 15,18-1 1,53-34 0,17-18-1,0 0 1,0-18-1,-70 18-15,17 0 16,-53 18 15,-70 70-15,0 36 15,0-18-15,53-89-16,-54 71 15,1 1 1,53-36 0,35-36-1,0-52 17</inkml:trace>
  <inkml:trace contextRef="#ctx0" brushRef="#br1" timeOffset="70174.22">3069 8114 0,'0'-18'15,"0"1"-15,0 52 0,0-123 16,-17 70-16,-1 18 31,18 35-31,-18 54 16,18-1 15,0-53-31,-17 71 16,-19-36-1,-17 19 1,0-54 0,53-18-1,0-52 17,0 0-17</inkml:trace>
  <inkml:trace contextRef="#ctx0" brushRef="#br1" timeOffset="70774.32">2681 8237 0,'-18'-17'15,"36"34"-15,-88-105 0,52 71 16,0-54 0,1-17-1,34 17 1,89 18-1,53 53 1,17 36 0,-17 69-1,-88 1 1,-54 18 0,-17-54-1,0 18 1,-17-70-16,-1 0 15,0-18 17,18-53-17,0 35 1,0-52 0,36-71-1,16 35 1,107-35-1,-18 88 1,18 88 0,-53 88-1,-88 1 1,-54 70 0,-34-88-1,-1-36 1,54-34-1,-1-36 17,18-18-17,0-17 1</inkml:trace>
  <inkml:trace contextRef="#ctx0" brushRef="#br1" timeOffset="72373">4269 8273 0,'35'-89'31,"-35"72"-31,0-1 16,0 1-16,-71-54 15,-17 18 1,0 53 0,-36 35-1,19 36 17,16 70-17,89-18 1,0-87-16,0 17 15,71-18 1,-18-17 0,53-18-1,0-36 1,-36-17 0,-52 36-16,17-54 15,-17 1 1,-1-19-1,-17 37 1,0 104 15,0-34-15,0 53 0,0 34-1,0-34 1,0-36-1,71-17 1,-53-18-16,105 0 16,0-18-1,36-35 1,-35-35 0,-71 18-1,-18-36 1,-17 88-16,-18-52 15,-53 140 17,35-52-17,-17 70-15,17-17 16,0 17 15,18-35-15,53-36-1,36 1 1,16-53 0,-34-1-1,17-17 1,-70 36-16,-1-36 16,-17-53-1,0 71 1,-17 105 15,17-52-15,-36 53-16,-16-1 31,16-17-15,36-35-1,-17-18 1,52-36 15,-17 36-31,17-53 16,53-35-1,-17 18 1,17 17 0,-53 53-1,-17 53 1,-18 35-1,0-70-15,0 34 16,0 19 0,35-36-1,18-35 1,35 0 15,18-53-15,-18-17-1,-17-18 1,-1-71 0,-35 35-1,-17 1 1,-18 52 0,-53 177 15,0 0-16,36-71-15,-1 54 16,-17 34 0,17 0 15,18-87-15,35-1-1,36-35 1,-1 0-1,19-18 1,-1-52 0,-53 35-16</inkml:trace>
  <inkml:trace contextRef="#ctx0" brushRef="#br1" timeOffset="72607.23">5891 7973 0,'0'0'0,"53"35"31,-35-35-31,35 0 0,-18 0 16,36-35-1,35-18 1,-36 53-1,-35-18 1</inkml:trace>
  <inkml:trace contextRef="#ctx0" brushRef="#br1" timeOffset="72806.46">5045 7832 0,'-36'0'0,"72"0"0,-89 0 16,35 0-16,-17 0 15,35 17 1,0 1 15,-18-18-31</inkml:trace>
  <inkml:trace contextRef="#ctx0" brushRef="#br1" timeOffset="76257.49">6579 8396 0,'0'-18'47,"18"1"-32,0 17-15,-1-35 16,1 17-16,17-35 16,-35 35-16,18-70 15,-54 18 1,-69 34-1,-1 36 1,35 53 0,-35 35-1,36 71 17,52-71-17,18-17 1,71-53-1,-1-18 1,19-18 0,-54 0-16,53-17 15,18-36 1,-53 1 0,-53-1-1,0 36 1,-18 35-1,18 53 1,0 35 0,0-17-1,0-18 17,71-18-17,17-35 1,-53 0-16,18 0 15,-18 0-15,71-53 16,-53 0 0,-18-17-1,-35-19 1,0 36 0,-35 53-1,17 71 1,1 0-1,-18 17 1,17-18 0,0-34 15,36-54 0,0 0-15,34-35-1,19-17 1,-18-1 0,-35 36-16,34-36 15,-16 71 1,-19 36 0,1 52-1,-18-18 1,18 1-1,-1-53-15,36 17 16,18-17 0,17-18-1,18-18 1,-36-17 15,19-18-15,-37-53-1,-52 18 1,0 17 0,-35 71-1,0 18 1,-36 88 0,54-36-1,17 1 1,0-36-1,0 0 1,17-35 15,1 0-15,-18 18 500,18-18 655,-1 0-1171,1 0 16,35 0 0,-36 0-16,19 0 15,-19 0 17,-34 0 139,-1 0-155,0 0 0,18-18-1,-17 18-15</inkml:trace>
  <inkml:trace contextRef="#ctx0" brushRef="#br1" timeOffset="77091.28">7779 8290 0,'0'0'15,"0"-17"1,0-1-16,0 0 16,0-17-1,17 0 1,54-18-1,-53 53-15,52-18 16,-17 18 0,-35 0-1,17 0 17,-35-17 61,-18 17-77,18-18-16,-17 18 16,-1 0-16,-17 0 15,17 0-15,-17 35 16,-18 53-1,18 1 1,35 16 0,0-34-1,35-36 17,88-17-17,1-18 1,-18 0-1,35-53 1,-18 0 0,-70-17-1,-35 34-15,-1-70 16,-17 36 0,0 52-1,-70 54 1,17 34-1,0 54 1,53-107-16,0 71 16,0-52-1,88-1 17,-17-35-17,-18 0 1,-18-35-1,-17 17-15,35-35 16</inkml:trace>
  <inkml:trace contextRef="#ctx0" brushRef="#br1" timeOffset="77805.75">9931 8202 0,'17'-18'0,"-34"36"0,87-124 31,-52 89-31,-18-1 0,0 0 16,-18-17-1,-52 35 1,-1 53 0,1 35-1,34 36 1,36-54 0,18 18 15,52-88-16,54 0 1,17-17 0,0-54-1,-88 18 1,-18-53 0,-35 1-1,0 87-15,-53-53 16,-35 18-1,-18 53 1,-17 36 0,105-1-1,18 18 17,71-35-17,-53-18-15</inkml:trace>
  <inkml:trace contextRef="#ctx0" brushRef="#br1" timeOffset="78258.24">10795 7885 0,'0'0'16,"18"0"-16,-18-18 0,-18 18 31,-35 35-15,18 71-1,0 35 1,17-106-16,-17 89 16,-1 35-1,1 35 1,0 0 15,-18 53-15,-35-71-1,70-141-15,-53 89 16,19-71 0,-37-36-1,-16-17 1,-19-53 0,36 1-1,17-54 1,71 35-1,36-17 1,69 17 0,37-70-1</inkml:trace>
  <inkml:trace contextRef="#ctx0" brushRef="#br1" timeOffset="78547.86">11836 7920 0,'0'0'0,"0"35"31,-18-17-15,0 52-16,-35 19 15,53-54-15,-52 88 16,52-52 0,0-36-16,0 0 15</inkml:trace>
  <inkml:trace contextRef="#ctx0" brushRef="#br1" timeOffset="79240.5">11324 8184 0,'0'0'0,"18"0"31,17 18-31,53-18 16,53 0-1,36-35 1,-54 0 0,18-36-1,-70 0 1,-53 54 0,-1-54-1,-17 36 1,-35 35-1,-53 18 1,0 87 0,35 19-1,53-89-15,-18 124 16,0-53 0,1-53-1,17-36 1,0-34 15,0-1-31,35-17 16,36-53-1,17-36 1,18 36 15,35 17-15,-18 89-1,-88 70 1,-35 18 0,-35 0-1,-18-53 1,18-18 0,17-17-1,18-36 16,18-17-15,0 17 0</inkml:trace>
  <inkml:trace contextRef="#ctx0" brushRef="#br1" timeOffset="79623.17">12594 8273 0,'18'0'16,"-1"0"0,1 0-16,0 0 15,17-36 1,-17 36-16,-1-35 16,1-18-1,-18 0 1,-35 53-1,-18 18 1,35 0-16,-35 70 16,36-18-1,-1 18 1,53-35 15,18-35-15,0-18-1,-35 0-15,17 0 16,18-18 0,-18-17-16</inkml:trace>
  <inkml:trace contextRef="#ctx0" brushRef="#br1" timeOffset="80338.99">13864 7973 0,'0'-18'0,"0"36"0,0-54 15,0 19 1,18-1-16,17 18 16,-17-17-1,17 17 1,36 0-1,-1-18 1,-35 0-16,36 18 16,35-35-1,-53 0 1,-53-18 15,0 35-15,-18 18-1,-88 35 1,18 71 0,35 18-1,18 52 1,17-35 0,1-70-1,17-18 1,-18-36-1,-17-17 1,-36-35 0,1-18-1,34 18 1,19 17 0,-1 1-1,18-1-15,0 0 16,53 18-1,17 0-15</inkml:trace>
  <inkml:trace contextRef="#ctx0" brushRef="#br1" timeOffset="81008.53">14411 8202 0,'18'0'0,"-36"0"0,106-18 15,-17 1 1,-54-1-16,19 1 15,-19-19 1,-17 19-16,0-36 16,0 17-1,-35 36 1,-36 36 15,1 52-15,-1 18-1,1 35 1,70-88 0,17-18-1,72-35 1,-1 0 0,35-53-1,-87 53-15,69-70 16,19-19-1,-36-16 1,-70 34 0,-18 36-1,-36 35 1,19 0 0,-1 53-1,0 17 1,18 18-1,18-52 1,53 17 0,-36-36-1,-35 1 1,-53-18 0,-35 17-1,17-17 1,18 0-1,36 0 1,17-35 0,88-18-1</inkml:trace>
  <inkml:trace contextRef="#ctx0" brushRef="#br1" timeOffset="81306.17">15540 7814 0,'0'0'16,"0"-18"-16,-35 1 15,17 17 1,0 0-16,-70 88 16,35 18-1,-17 35 1,52-106-16,0 53 15,-17 18 1,35-71 0,53-17-1,35-18 1,0-70 15,-52 70-31</inkml:trace>
  <inkml:trace contextRef="#ctx0" brushRef="#br1" timeOffset="81488.97">15293 8149 0,'0'0'16,"-18"0"-16,1 0 0,-1 0 16,18-17-1,53 17 1,53 0-1,52 0 1,-140 0 0</inkml:trace>
  <inkml:trace contextRef="#ctx0" brushRef="#br1" timeOffset="82122.99">16175 8255 0,'17'0'0,"-34"0"0,52-18 15,-17-17 1,-18 0 0,0 17-16,-18-17 15,0 17-15,-52-17 16,-54 17-1,19 54 1,16 52 0,37 0-1,52 18 1,0-18 15,17-70-15,71-18-1,-17 0 1,17-36 0,0-34-1,-17-1 1,-54 36-16,54-88 16,0-19-1,-18 19 1,-106 105-1,17 18 1,-17 106 0,53-88-16,-17 105 15,-1 18 1,18-35 15,0-53-15,35 0-1,36-35 1,52-18 0,-105 0-16</inkml:trace>
  <inkml:trace contextRef="#ctx0" brushRef="#br1" timeOffset="83372.98">16916 8290 0,'35'-53'15,"-70"106"-15,70-211 16,-35 140-16,-18-70 15,-35 70 1,-17 18 0,-54 35-1,19 71 1,34 18 15,71-107-31,0 54 16,0 35-1,71-89 1,-1-17 0,18 0-1,-35-53 1,0 0 0,-35-17-1,17-36 1,0 18-1,-35 70 1,18 54 0,-71 69-1,35-16 1,18-37 0,0 1 15,53-35-16,0-18 1,-35 0-16,88 0 16,0-35-1,-18-36 1,18-52 0,-54 17-1,1-35 1,-53 105-16,0 36 15,-17 0 1,-19 36 0,-34 52-1,17 35 1,35-17 15,18-18-15,0-35-1,53-35 1,71 17 0,-1-35-1,36 0 1,-124-17-16,71-36 16,-35-18-1,-36-17 1,-35 0-1,-35 88 1,-54 0 0,-16 70-1,-1 1 17,53 17-17,53-53 1,0 1-1,70-36 1,1 0 0,0-18-1,-1-35 1,-52 0 0,17-17-1,-35 87 16,0 1-15,-35 35-16,17 0 16,18-18-1,0 0 1,71-17 15,17-18-15,0-18-1,-17-35 1,-36-17 0,-17-1-16</inkml:trace>
  <inkml:trace contextRef="#ctx0" brushRef="#br1" timeOffset="83589.21">17286 8043 0,'0'0'0,"-18"0"0,36 0 31,35 0-31,123 0 16,-17-17 15,0-1-16,-141 18-15</inkml:trace>
  <inkml:trace contextRef="#ctx0" brushRef="#br1" timeOffset="84121.93">19315 8255 0,'0'-18'15,"0"36"-15,0-53 0,0 17 16,-18 18-1,0 53 1,-17 35 0,35-70-16,-71 35 15,71 17 1,-17-34 15,-18-19-15,70-17-1,35-17 1,19-19 0,-54 19-16,0 17 0</inkml:trace>
  <inkml:trace contextRef="#ctx0" brushRef="#br1" timeOffset="84472.94">19650 8273 0,'17'-36'0,"-34"72"0,140-125 15,-158 89 1,17 0-16,-70 18 15,-35 17 1,52 18 0,71-17-1,18-1 1,17-18 0,71-17 15,0 18-16,-53 17 1,-53 1 0,-36-1-1,-17-17 1,-52-18 0,16 0-1,19 0 1,-18-36-1,52-17 1</inkml:trace>
  <inkml:trace contextRef="#ctx0" brushRef="#br1" timeOffset="84674.02">19121 7902 0,'0'0'16,"-18"0"-16,18 18 16,0-1-1,18 19 1,34-36 0,19 17-1</inkml:trace>
  <inkml:trace contextRef="#ctx0" brushRef="#br1" timeOffset="85355.78">20726 7990 0,'0'0'16,"-18"0"-16,36 0 31,17 0-15,-17 0-16,105-35 15,-35-18 1,-52 36-1,-36-19 1,-18 36 0,-17 0-16,-54 0 15,54 0-15,-71 36 16,36 16 15,34 37-15,36-19-1,36-17 1,-19-53-16,72 18 16,-19-18-1,18 0 1,-70 0 0,-18-18-1,-71 18 1,54 0-16,-71 0 15,-18 71 1,35-18 0,18 35-1,53-18 1,0-17 0,88-35 15,-52-18-31,70 0 15,-1 0 1,-69-18-16</inkml:trace>
  <inkml:trace contextRef="#ctx0" brushRef="#br1" timeOffset="85838.82">21290 8220 0,'0'-36'0,"0"72"0,18-89 0,-18 0 15,0-18 1,-18 36-1,-17 35 1,-36 71 0,1 34-1,34 1 1,36-35 0,0-54 15,18 1-16,35-18 1,0 0 0,17-70-1,-17 17 1,-17-36 0,-36 19-1,0 52 1,0 36-1,-18 70 1,0-17 0,-17-1-1,17-17 1,18-18 15,18-35-15,35 0-1,-35 0-15</inkml:trace>
  <inkml:trace contextRef="#ctx0" brushRef="#br1" timeOffset="86272.21">21996 8149 0,'0'0'0,"0"-17"0,17-19 0,-17 1 16,-35 35-16,-36-53 15,-52 53 1,0 71 0,52 17-1,36-18 1,35-34 0,35-1 15,71-17-16,-36-1 1,1 1 0,-53-1-1,-54 1 1,-34 0 0,-36-1-1,0-17 1,53 0-1,36 0 1,34 0 0,36 0-1,-18-17 1</inkml:trace>
  <inkml:trace contextRef="#ctx0" brushRef="#br1" timeOffset="86856.92">22154 8149 0,'0'0'0,"18"0"0,-18-17 16,0 34 15,-53 18-15,53-17-16,-35 35 15,35 18 1,0-19-1,0-34 1,70 0 0,1-18-1,-53 0-15,70 0 16,-35-53 0,-18 0 15,0-18-16,-35 1 1,0 87 15,0 54-15,-35 17 0,-18 18-1,35 17 1,1-87-16,-1 34 15,1-34-15,-36 122 16,17 1 0,-52-18-1,35-88 1,-17-18 0,-19-35 15,72 0-31,-71 0 15,35-35 1,-35 17 0</inkml:trace>
  <inkml:trace contextRef="#ctx0" brushRef="#br1" timeOffset="86888.57">21449 9137 0,'-88'0'0</inkml:trace>
  <inkml:trace contextRef="#ctx0" brushRef="#br1" timeOffset="87890.58">106 9913 0,'0'0'0,"-35"0"0,-36 18 31,71 17 0,53-35-31,88 18 16,141-18 0,-70-18-1,17-17 16,-176 35-31,53 0 16,-18 0 0</inkml:trace>
  <inkml:trace contextRef="#ctx0" brushRef="#br1" timeOffset="88322.45">988 9701 0,'0'0'0,"-36"-17"31,36 34-15,0 1-16,0 0 0,71 35 16,-18-18 15,35-18-16,-17-17 1,35 0 0,-71 0-16,18 0 15,-53-35 1,-36 35 15,19 0-31,-36 18 16,18 17-16,-54 36 15,-34 17 1,88-53-16,-124 71 16,71-18-1,70-17 1,18-54 0,71-34 15,-54-1-31,1 0 0</inkml:trace>
  <inkml:trace contextRef="#ctx0" brushRef="#br1" timeOffset="88837.96">2611 9790 0,'0'0'0,"0"-18"0,-18-17 31,0 35-16,18 17 1,0 54-16,0-1 16,0 36-1,-17-53 1,-1 0 0,0-18-1</inkml:trace>
  <inkml:trace contextRef="#ctx0" brushRef="#br1" timeOffset="89271.96">2452 9984 0,'0'-18'0,"0"36"0,-18-36 0,1 0 15,-1-35 1,0 36-16,18-54 15,18-17 1,52 17 0,19 54-1,69 17 1,-17 106 15,-35 35-15,-88-71-1,0 19 1,-18-54 0,0-53 31,0 1-32,0-36 1,35-36-1,18-34 1,-36 88-16,36-36 16,53 18-1,-88 53 1</inkml:trace>
  <inkml:trace contextRef="#ctx0" brushRef="#br1" timeOffset="89454.56">3440 9825 0,'0'17'0,"0"54"15,0-159-15,0 194 16,-53 17-1,0-35 1,17-52 0,19-19-1,17-34 32,53-1-31,-36 0-16</inkml:trace>
  <inkml:trace contextRef="#ctx0" brushRef="#br1" timeOffset="90421.55">3863 9860 0,'0'-18'0,"0"36"0,18-36 16,-18 36-1,-18 35 1,-53 18 15,36 17-15,35-35-1,-18 0 1,54-18 0,17-53-1,35-17 1,-53 0-1,18-18 1,-53 35-16,0-17 16,-18-36-1,-70 18 1,53 36 0,0 17 15,35-18-31,17 18 15,54-18 1,35 18 0,35-35-1,35 18 1,-52-1 0,-89 18-1,-70 0 1,-71 53-1,35 0 1,-17 17 0,17 36-1,54-53 1,17-35-16,0 35 31,17-36-31,19-17 31,34-17-15,1-19 0,17-34-1,-17-36 1,-1-35 0,-52 17-1,-1 1 1,-17 70-1,0 35 1,-17 18-16,-18 106 16,-18 53-1,53-53 1,-53 35 0,88-53-1,88-53 16,-34-35-15,16 0 0,1-35-1,-17-18 1,-54 0 0,-35 0-16</inkml:trace>
  <inkml:trace contextRef="#ctx0" brushRef="#br1" timeOffset="90604.6">5027 9895 0,'0'0'16,"0"53"-1,35 18 1,-70-1 0,35-17-1,18-53 1,-1 18-16,54-18 16,17 0 15,0-35-16,-35-18 1,18-35 0</inkml:trace>
  <inkml:trace contextRef="#ctx0" brushRef="#br1" timeOffset="90721.96">5380 9613 0,'-18'0'0,"-35"18"15,36-18-15,-1-18 16</inkml:trace>
  <inkml:trace contextRef="#ctx0" brushRef="#br1" timeOffset="90804.77">5221 9631 0,'-18'0'15,"71"0"1,-88 0-16,88 0 0,-71 0 16,-17 0-1</inkml:trace>
  <inkml:trace contextRef="#ctx0" brushRef="#br1" timeOffset="91440.7">3193 9648 0,'0'-35'15,"17"35"1,1 0-16,0 0 0,-18 35 16,52 18-1,37 53 1,-72-53 0,1 18-1,0-1 1</inkml:trace>
  <inkml:trace contextRef="#ctx0" brushRef="#br1" timeOffset="92831.8">5521 10037 0,'0'0'0,"0"-18"47,18 18-32,-1 0-15,19 0 0,69-53 16,-16 0 15,-1-35-15,-18 0-1,-70 70-15,18-53 16,-18 1 0,-53 105 15,-35 106-16,70-17 1,1-71-16,-36 141 16,0 53-1,0 0 1,-18 88 0,18 18 15,71-89-16,-18-193-15,-18 87 16,18-105 0,106-70-1,18-54 1,52-70 0,0-141-1,-52 35 1,-106 70-1,-71-34 1,-89 17 0,-34 88-1,70 53 1,89 35-16,-19 1 16,19-1 15,70-17-16,88-18 1,-18 0 0,54-53-1,-1 0 1,-123 36 0,-53 52-1,0 36 16,0-1-15,0 19 0,0-1-1,0-17 1,0-1 0,0 1-1,0-36 16</inkml:trace>
  <inkml:trace contextRef="#ctx0" brushRef="#br1" timeOffset="93024">6544 9701 0,'0'-35'0,"0"70"0,-18-88 16,18 71 31,0 0-32,53 17 1,-35-35-16</inkml:trace>
  <inkml:trace contextRef="#ctx0" brushRef="#br1" timeOffset="93337.97">7179 9684 0,'0'0'16,"0"-18"-1,-18 0 1,1 18-16,-71 0 16,17 36-1,0 34 1,-70 89-1,124-18 1,17-123-16,17 52 16,89 1-1,53-53 1,-36-18 0,71-36-1,-17-17 16,17-35-31</inkml:trace>
  <inkml:trace contextRef="#ctx0" brushRef="#br1" timeOffset="93639.62">7832 9895 0,'0'-35'15,"0"70"-15,0-176 16,-71 106 0,53 35-16,-87 0 15,69 18-15,-69 35 16,-1 52-1,53 19 1,35-36 0,18-35-1,53-35 1,-35-18-16,52 0 16,54-36-1,-36-17 16,-35 1-15,-18-37 0,-17 19-1,-18 52-15,17-17 16</inkml:trace>
  <inkml:trace contextRef="#ctx0" brushRef="#br1" timeOffset="93804.35">7691 9913 0,'0'18'0,"0"17"15,0 36 1,0 17-1,17-18 1,18-52 0,-87-318-16,122 600 0,18-300 15,0-18 1,-17-17 0,0 0-1</inkml:trace>
  <inkml:trace contextRef="#ctx0" brushRef="#br1" timeOffset="93921.19">8396 9543 0,'0'0'15,"0"-18"-15,0 0 0,0-17 16,-35 35 0,0 0-16</inkml:trace>
  <inkml:trace contextRef="#ctx0" brushRef="#br1" timeOffset="94070.97">8202 9790 0,'0'88'15,"0"-176"-15,0 282 16,0-177-16,0 19 16,0 34-1,0-35 1,18-35 0,35 0-1,0-17 1</inkml:trace>
  <inkml:trace contextRef="#ctx0" brushRef="#br1" timeOffset="94203.68">8784 9825 0,'0'0'16,"0"-35"-16,0 17 16,-35 53-1,0 0 1</inkml:trace>
  <inkml:trace contextRef="#ctx0" brushRef="#br1" timeOffset="94321.15">8555 10037 0,'-18'52'16,"36"-104"-16,-36 122 0,18-35 15,0-17 1,0 0 0,71-18-1,-18-36 1</inkml:trace>
  <inkml:trace contextRef="#ctx0" brushRef="#br1" timeOffset="94704.94">9155 9931 0,'70'-18'16,"-140"36"-16,175-54 0,-122 19 16,-54-1-1,54 18-15,-72 35 16,-34 36-1,88 17 1,-18-35 0,53 0-1,35-35 1,-17-18-16,52 0 16,1 0-1,-36-18 16,-35-35-15,18 0 0,-1-35-1,54-18 1,17 18 0,-17 70-1,-1 36 1,-52 35-1</inkml:trace>
  <inkml:trace contextRef="#ctx0" brushRef="#br1" timeOffset="94937.08">9507 10178 0,'-53'0'31,"36"0"-31,17-18 31,0-35-15,17-17-1,36-1 1,36-53 0,16 36-1,-87 53-15</inkml:trace>
  <inkml:trace contextRef="#ctx0" brushRef="#br1" timeOffset="94955.09">9878 9825 0,'0'-18'15</inkml:trace>
  <inkml:trace contextRef="#ctx0" brushRef="#br1" timeOffset="95136.77">9984 9948 0,'-106'-123'0,"194"299"16,-141-123-1,0 0 1,18-18 0,194-229-1,-336 388-15,160-176 31,17-36-15,0 1 0,0-19-1,0 19-15</inkml:trace>
  <inkml:trace contextRef="#ctx0" brushRef="#br1" timeOffset="95272.14">9349 9454 0,'-36'0'0,"72"0"0,-89 0 31,53-35-31</inkml:trace>
  <inkml:trace contextRef="#ctx0" brushRef="#br1" timeOffset="95353.39">9278 12153 0</inkml:trace>
  <inkml:trace contextRef="#ctx0" brushRef="#br1" timeOffset="95904.55">8449 9437 0,'0'0'0,"18"35"16,-18-17 0,-18-18-16,-35 17 15,35 72 1,-17 34 0,18-35-1,17 18 1,0-88-1,0 52 1,0-52 0,52-18-1,-16 0 1,17-18 0</inkml:trace>
  <inkml:trace contextRef="#ctx0" brushRef="#br1" timeOffset="96104.27">8184 9666 0,'0'0'16,"-17"0"-16,-18-18 0</inkml:trace>
  <inkml:trace contextRef="#ctx0" brushRef="#br1" timeOffset="96470.39">8890 9543 0,'-35'-18'32,"35"36"-17,17-18 1,19-18-1,-19 18-15</inkml:trace>
  <inkml:trace contextRef="#ctx0" brushRef="#br1" timeOffset="97487.05">8484 9666 0,'-17'0'0,"-19"18"31,19-18-31,-54 17 16,54-17-16,-54 0 15,0 18 1,54-18 0,52 0 15,36 0 0,-36 0-31,71 0 16,17 0-1,-35 0 1,-52 0 0,-19 0-1,1 0 32,0 0-47,-1-18 16</inkml:trace>
  <inkml:trace contextRef="#ctx0" brushRef="#br1" timeOffset="97954.83">8890 9613 0,'0'18'47,"0"-36"16,18 18-48,-18-17-15,0-1 16,0 0-16,0 1 31,-18 17-15,0 0-1,-17 0 1,17 35 0,18 0-1,18-17 1,0-1-16,88 19 15</inkml:trace>
  <inkml:trace contextRef="#ctx0" brushRef="#br1" timeOffset="98703.08">8696 9878 0,'0'0'16,"0"17"15,-18 1-15,-17 53-1,0-1 1,35-52-16,0 35 16,0-18-1,70-35 1,-34 0-16</inkml:trace>
  <inkml:trace contextRef="#ctx0" brushRef="#br1" timeOffset="99270.67">9543 9948 0,'0'0'0,"0"-17"15,17 17 17,1 0-32,17 0 15,53 0 1,-17 0-1,-36 35 1,-17 18 0,-18-35-1</inkml:trace>
  <inkml:trace contextRef="#ctx0" brushRef="#br1" timeOffset="99770.27">11553 9895 0,'18'0'0,"-36"0"0,36-17 0,17-36 31,-35 35-31,0 1 16,0-1 0,-35 18-1,0 0 1</inkml:trace>
  <inkml:trace contextRef="#ctx0" brushRef="#br1" timeOffset="99804.6">11412 9895 0,'-53'18'0</inkml:trace>
  <inkml:trace contextRef="#ctx0" brushRef="#br1" timeOffset="100136.71">11307 10089 0,'0'18'31,"0"-36"-31,0 54 0,17 17 16,36-18-1,35-35 1,-17 0 0,35-35-1,-1-18 1,-34-18-1,-53-17 1,-36-18 0,-53 36-1,19 34 1,-37 36 0,54 0-16,-35 36 15,34 16 16,36-16-15,0-1 0,88-17-1,-70-18-15</inkml:trace>
  <inkml:trace contextRef="#ctx0" brushRef="#br1" timeOffset="100403.27">12294 9666 0,'-35'-18'31,"17"18"-31,1 0 16,-1 0-16,-35 18 15,18 53 1,17 52 15,1-88-31,17 124 16,-18-53-1,0 88 1,1-141-16</inkml:trace>
  <inkml:trace contextRef="#ctx0" brushRef="#br1" timeOffset="100455.88">11889 10901 0,'0'17'0,"-18"36"15,-70 53 1,35 53-1,212-494-15</inkml:trace>
  <inkml:trace contextRef="#ctx0" brushRef="#br1" timeOffset="100703.42">11518 11642 0,'-35'-53'31,"17"17"-31,18 19 0,0-142 31,0-53-15,53 36 0,-53-89-1,106 142 1,-53-18 0,-35 123-16,34-52 15,37-19 1,-36 54-16</inkml:trace>
  <inkml:trace contextRef="#ctx0" brushRef="#br1" timeOffset="102520">12030 10283 0,'0'18'16,"-18"-18"-1,18 18-15,-18-18 16,1 35-1,-1 18 1,18-18 0,0 18-1,0-35-15,0 52 16,0 1 0,0-18-1,-17 35 1,-1-17-1,-17 17 17,17-71-32,0 19 15,-35 34 1,-17-52 0,17 35-1,-18-18 1,-17 0-1,53-17-15,-36 0 16,1-36 0,35 18-1,35-18 1</inkml:trace>
  <inkml:trace contextRef="#ctx0" brushRef="#br1" timeOffset="103168.95">13511 9631 0,'18'-18'15,"-36"36"-15,71-89 16,-53 54-16,0-1 16,-17 18 15,-19 35-31,19-17 0,-36 70 16,35-53-16,-52 142 15,-1-71 1,36-18 15,17-53-15,18-17-1,-17-18 1</inkml:trace>
  <inkml:trace contextRef="#ctx0" brushRef="#br1" timeOffset="103886.6">13106 9895 0,'-36'18'16,"72"-36"-16,-89 36 0,53 0 16,106-18-1,-89-18 1,636-141 31,-618 142-32,-35-19 1,0-17 0,0 1-1,-35 34 1,0 18-1,17 0-15,0 53 16,-35 17 0,0 54-1,1-1 1,16-17 0,19-53-1,-1-35-15,0 17 16,-17 0 31,35-88-32,35 0 1,36-17 0,-53 52-16,70-70 15,18 17 1,-36 54-1,36 17 1,-18 70 0,-70 19-1,-18-72-15,-18 36 16,-52-18 0,52 1-1,-17-1 1,52-53 31,1 1-32,17-19-15</inkml:trace>
  <inkml:trace contextRef="#ctx0" brushRef="#br1" timeOffset="104219.79">14376 9931 0,'0'0'0,"-18"17"16,18-34 0,0-1-16,53 0 15,-18 18-15,36-35 16,-1 0 15,-52-18-15,-18 0-1,-18 35 1,-70 18 0,53 18-16,-18 53 15,-71 34 1,89-16-1</inkml:trace>
  <inkml:trace contextRef="#ctx0" brushRef="#br1" timeOffset="104304.72">14287 10125 0,'0'0'16,"18"0"-16,35 0 15,-18 0-15,71 0 16,-18-18 0,36-35-1</inkml:trace>
  <inkml:trace contextRef="#ctx0" brushRef="#br1" timeOffset="104637.31">15399 9648 0,'0'0'15,"0"-17"-15,-53 34 32</inkml:trace>
  <inkml:trace contextRef="#ctx0" brushRef="#br1" timeOffset="105069.41">15452 9684 0,'17'0'0,"36"0"15,35-36 1,36-16-1,-54 16 1,-52 1 0,-18 0-1,0 17-15,0 0 16,-53 18 0,0 53-1,0 71 1,18 35-1,0-18 17,17-18-17,18-35 1,0-52 0,-35-19-1,-36-17 1,1 0-1,52 0-15,-52-35 16,52 35-16,-88-35 16,71 17-1,17-17 1,1 35 0,69-18-1,-52 1 1</inkml:trace>
  <inkml:trace contextRef="#ctx0" brushRef="#br1" timeOffset="105689.27">14305 10019 0,'0'18'16,"-18"-1"-16,1 89 31,17-88-15,0-1-16</inkml:trace>
  <inkml:trace contextRef="#ctx0" brushRef="#br1" timeOffset="106179.98">15963 9984 0,'-17'0'16,"-1"0"15</inkml:trace>
  <inkml:trace contextRef="#ctx0" brushRef="#br1" timeOffset="106471.15">16157 9948 0,'18'0'0,"-36"0"0,71-35 16,-35 17-1,-18-35 1,-53 36 0,-35 17-1,17 17 1,1 72 15,-1-19-15,53-34-16,18 16 15,0-34-15,0 35 16,0-35 0,71-1-1,17-17 1,18 0-1,-88-17-15,70-19 16</inkml:trace>
  <inkml:trace contextRef="#ctx0" brushRef="#br1" timeOffset="106936.04">16686 9895 0,'0'0'0,"0"-17"0,0-1 16,-17 0 15,-71 18-15,17 18-1,-17 35 1,70-18 0,-17 36-1,123-53 1,0-1-1,-17-17 1,-1 18 0,-17-1-1,-53 19 1,-35-1 0,-53-17-1,-18-1 1,0-17 15,53 0-15,36 0-1,17-35 1,0 0 0,35-18-1,0 35-15</inkml:trace>
  <inkml:trace contextRef="#ctx0" brushRef="#br1" timeOffset="107271.21">17127 9560 0,'0'-17'0,"0"34"0,0-52 0,0 17 0,0 1 15,0-1 1,-17 18 15,-36 88-15,18 0-1,-36 54 1,18-19 0,35-52-1,1 17 1,17-35-1,53-36 1,-36 1 0,54-18-1,-18-53 1</inkml:trace>
  <inkml:trace contextRef="#ctx0" brushRef="#br1" timeOffset="107390.64">16845 9825 0</inkml:trace>
  <inkml:trace contextRef="#ctx0" brushRef="#br1" timeOffset="107471.61">16898 9807 0,'18'0'15,"-36"0"-15,106 0 16,-70 0-16,52-17 15,54 17 1</inkml:trace>
  <inkml:trace contextRef="#ctx0" brushRef="#br1" timeOffset="108352.8">17903 10054 0,'0'-17'31,"0"-1"-15,0 0-16,53 18 16,-35-17-16,-18-1 15,-18-35 1,-17 0 0,-53 35-1,35 18 1,-70 0-1,-1 53 1,-17 36 0,70-1-1,71-35 1,18 0 0,70-53-1,18 0 1,-88 0-16,105 0 31,-35-53-15,18-18-1,-35-35 1,-1-35 0,-34 0-1,-19 53 1,-17 35-1,-35 71 1,-18 70 0,35 18-1,1 70 1,17-70 0,0-36-1,0-34 1,35-19 15,36 1-31</inkml:trace>
  <inkml:trace contextRef="#ctx0" brushRef="#br1" timeOffset="108903.23">18591 9984 0,'0'-18'0,"0"36"0,0-71 15,0 35-15,0-35 16,-35 0 0,-35 18-1,-19 35 1,19 18 0,-36 70-1,53 18 1,53-71-1,0 53 1,0-53 0,53-17-1,35-18 1,-17 0 0,17-71-1,-35 36 1,0-35-1,-36-19 1,1 54 0,-18 88 15,0-35-31,-18 70 16,1-18-1,17-17 1,0-17 15,35-19-15,36-17-1,-1 0 1,-52-17-16</inkml:trace>
  <inkml:trace contextRef="#ctx0" brushRef="#br1" timeOffset="109201.95">19085 9772 0,'0'-18'0,"0"-17"16,0 88-16,18-124 0,17-17 15,-52 53 1,-19 35 0,19 0-16,-19 70 15,1 54 1,-35 52 15,70-87-15,-18-19-1,18-35 1,0-17 0,53 0-1,-18-18-15,71 0 16,-71 0-16</inkml:trace>
  <inkml:trace contextRef="#ctx0" brushRef="#br1" timeOffset="109737.33">19526 9984 0,'0'0'16,"18"-53"-16,-18 35 16,18 0-16,-18-17 15,-53 17 1,-18 18-1,-35 71 17,0 17-17,71-52-15,-18 34 16,53-17 0,0-35-1,35-1 1,36-17-1,0 0 1,-1-53 0,1 0-1,-1-35 1,-52 18 0,0 34-1,-54 89 16,36-35-15,0 0-16,-17 35 16,-1 17-1,18-17 1,18-18 0,52-35-1,-52 0-15,35 0 16,17 0-1,-34-53 1,-36 0 0</inkml:trace>
  <inkml:trace contextRef="#ctx0" brushRef="#br1" timeOffset="109871.82">18803 9790 0,'-18'0'0,"36"0"0</inkml:trace>
  <inkml:trace contextRef="#ctx0" brushRef="#br1" timeOffset="109919.33">18874 9842 0,'35'0'15</inkml:trace>
  <inkml:trace contextRef="#ctx0" brushRef="#br1" timeOffset="109985.65">19350 9842 0,'17'0'0,"54"0"16,-36 0-16</inkml:trace>
  <inkml:trace contextRef="#ctx0" brushRef="#br1" timeOffset="110321.88">20690 9842 0,'-17'0'31,"17"-17"-31,-18 17 16,0 53-1,1 0 1,-18 17 0,17-52-16,0 35 15,18-36 1,0 1-16,36-18 16</inkml:trace>
  <inkml:trace contextRef="#ctx0" brushRef="#br1" timeOffset="110451.85">20673 9719 0,'0'-18'15,"0"36"-15,35-53 0,-35 17 0,0-17 16</inkml:trace>
  <inkml:trace contextRef="#ctx0" brushRef="#br1" timeOffset="110535.76">20602 9631 0,'18'35'31,"17"0"-15,-17-35-16</inkml:trace>
  <inkml:trace contextRef="#ctx0" brushRef="#br1" timeOffset="110851.36">21026 9931 0,'0'0'0,"0"17"16,0 19-1,-18 34 1,0-17 0,1-35-1,-1-18 32,18-18-16,0-17-31</inkml:trace>
  <inkml:trace contextRef="#ctx0" brushRef="#br1" timeOffset="111085.84">21220 9737 0,'70'-18'16,"54"0"-1,34 18 1,-52 89-1,-88 34 1,-53 1 0,17-89-16,-70 35 15,35-17 1,-18-35 0,18 0-1,0-18 1,18 0-1</inkml:trace>
  <inkml:trace contextRef="#ctx0" brushRef="#br1" timeOffset="111752.65">19085 9754 0,'0'18'16,"0"-36"-16,-17 36 0,-1 0 15,18-1 1,-18-17 15,36 0-15,53 0 0,87-17-1,89-19 1,-176 36-16,176-53 15,-89 53 1,-122-35 0,-1 35-1</inkml:trace>
  <inkml:trace contextRef="#ctx0" brushRef="#br1" timeOffset="112571.13">21167 9772 0,'0'18'62,"-18"-1"-62,0 1 16,1-1-16,-1 1 0,-17 53 15,-18-1 1,0 1 0,35-36-1,-17-35 1</inkml:trace>
  <inkml:trace contextRef="#ctx0" brushRef="#br1" timeOffset="114235.1">2028 11183 0,'0'0'15,"0"18"-15,0-1 0,0 1 32,18-18-17,17 0 1,71-53 0,-71 35-16,54-17 15,-54 17-15,18-17 16,-53 0-1,-35 17 1,-71 1 15,-18 17-15,36 35 0,53-17-16,-36 70 15,54 0 1,17-17-1,53-36 1,35-35 0,18-18-1,-89 18-15,71-17 16,-70 17 0,-53 0-1,-36 0 1,-35 52-1,1 37 17,34 16-17,18 19 1,53-36 0,53-70-1,53-1 1,-89-17-16,54 18 15,52-71 1,-34 18 0</inkml:trace>
  <inkml:trace contextRef="#ctx0" brushRef="#br1" timeOffset="114918.95">2558 11395 0,'0'0'16,"0"-18"-16,0 0 15,35 1 1,35-1 0,54 36-1,-36 52 1,-88-17-1,0 35 1,-88-17 0,17-18-1,1-18 1,52-17 0,71-106 30,-18 52-46,-17 19 16,35-36-16,-35 35 16,52-88-1,-35 53 1,-35 89 15,-35-1-31,17 18 16,-17 35-1,35-70-15,0 70 16,0-18 0,18-34-1,52-36 1,19 0 0,-72 0-16,71-53 15,36-18 1,-54-17-1,19-18 1,-36-35 15,-1 0-15,-34 0 0</inkml:trace>
  <inkml:trace contextRef="#ctx0" brushRef="#br1" timeOffset="115101.75">3387 11201 0,'0'17'15,"0"72"1,-36 52 0,19-53-1,-1-53-15,0 53 16,18-52 0,0-19-1,36-17 1,17-35-1,-53 17 1,17 1-16</inkml:trace>
  <inkml:trace contextRef="#ctx0" brushRef="#br1" timeOffset="115335.37">3263 11448 0,'0'0'15,"-17"-18"-15,-1 18 0,36 0 32,52 0-17,18 0 1,-70 0-16,35 0 16,-36-18-16,89 18 15,-35-17 1,-53 17-1</inkml:trace>
  <inkml:trace contextRef="#ctx0" brushRef="#br1" timeOffset="115736.69">3828 11483 0,'0'0'15,"35"18"1,-17-18-1,52-18 1,18-17 0,-35-1-1,-53 19-15,18-36 16,-18 0 0,-18 53-1,-35 0 1,-35 53-1,18 70 1,70-105 0,-36 52-1,19 1 1,-1 0 0,71-36-1,0-18 1,17-17-1,-52 0-15,53-17 16,17-36 0</inkml:trace>
  <inkml:trace contextRef="#ctx0" brushRef="#br1" timeOffset="115984.94">4286 11448 0,'-17'0'0,"34"0"0,-87-18 16,70 0 15,17 1-15,19 17-16,17 0 16,17-18-1,18 53 1,0 18-1,-52 18 1</inkml:trace>
  <inkml:trace contextRef="#ctx0" brushRef="#br1" timeOffset="116184.92">4551 11712 0,'-18'0'16,"36"0"-16,-53 0 16,17 0 15,18-17-31,-18-19 15,18 19 1,0-36-16,18 35 16,0-35-1,52 0 1,1 18 0,-1 0-1,-17 35-15</inkml:trace>
  <inkml:trace contextRef="#ctx0" brushRef="#br1" timeOffset="116718.42">4957 11342 0,'0'35'16,"-18"-17"-1,0-18-15,18 88 16,0-35-1,-17 17 1,-1-17 15,-35-17-15,53-1 0,18-35-1,-36 0 1,18-18-1,0-17 1,18-36 0,-18 54-16,53-71 15,52-18 1,-34 53 0,70 35-1,-106 18 1,1 71-1,-36 35 1,0-36 15,-18-35-15,-35 1 0,18-1-1,35-53 32</inkml:trace>
  <inkml:trace contextRef="#ctx0" brushRef="#br1" timeOffset="117617.67">5856 11536 0,'0'-18'0,"0"36"0,0-71 0,-18 35 15,-17-17 1,-35 17 0,52 1-16,-70 17 15,0 17 1,17 36-1,0 35 1,19 1 0,52-19-1,0-17 1,52-35 0,19-18-1,0 0 1,17-53-1,0-18 17,-70 54-32,35-36 15,-18-35 1,-18 17 0,-17 53-1,-17 89 16,17-53-31,-18 87 16,18-34 0,0-1-1,35-34 1,36-36 0,0 0-1,17-18 1,0-52-1,-35-19 17,0-16-17,-18 16 1,-35-69 0,0 87-1,-18 71 1,-34 35-1,-19 106 1,36 18 0,35-71-1,0 18 1,53-53 0,52-18-1,-34-35 1,17 0-1,-17-53 17,-54 36-32</inkml:trace>
  <inkml:trace contextRef="#ctx0" brushRef="#br1" timeOffset="118216.96">8061 11236 0,'0'-18'0,"0"36"0,0-53 16,0-54 0,-18 89-16,1 36 31,17-1-31,-36 71 15,19 53 1,52-36 15,-88-17-15,35-53 0,18-71 15,0 1-16,18-36 1</inkml:trace>
  <inkml:trace contextRef="#ctx0" brushRef="#br1" timeOffset="118667.94">7920 11465 0,'0'-35'0,"0"70"0,0-176 16,0 106-16,17-71 16,54 0-1,53 18 1,-36 88-1,18 18 1,-36 87 15,-52 1-15,-142 18 0,-17-54-1,53-52 1,-18-18-1,53 0 1,36-18 0,34 18 15,36 71-15,18 17-1,-1-17 1,-34-54-1,-19 1 1,54 0-16,-18-18 31,0 0-15,17-36 0,-52 19-16</inkml:trace>
  <inkml:trace contextRef="#ctx0" brushRef="#br1" timeOffset="118750.92">8520 11501 0</inkml:trace>
  <inkml:trace contextRef="#ctx0" brushRef="#br1" timeOffset="118918.69">8572 11465 0,'0'0'32,"18"-17"-32,0 17 0,70-53 15,-88 35-15,18-35 16,-18 53-1,-36-17 1,-52 52 15,-35 18-15,87 70 0,19-105-16,-36-1 0</inkml:trace>
  <inkml:trace contextRef="#ctx0" brushRef="#br1" timeOffset="119017.08">8467 11695 0,'17'0'15,"1"0"-15,35 0 16,53-18 0,-300 36-16,405-36 0,-122-17 15,-54 17-15</inkml:trace>
  <inkml:trace contextRef="#ctx0" brushRef="#br1" timeOffset="119183.52">9296 11412 0,'0'0'0,"35"-35"16,0 17-1,-52 18 1,-19 0 0,-52 0-1,-18 36 1,53-1 0,36 0-1</inkml:trace>
  <inkml:trace contextRef="#ctx0" brushRef="#br1" timeOffset="119317.75">9172 11571 0,'35'18'15,"-17"-18"-15,-71-18 0,106 53 16,-53-17-16,71 35 16,-71-35-1,-18-1 1,-53 1 0,-17-18-1,53 0-15,-71 0 16</inkml:trace>
  <inkml:trace contextRef="#ctx0" brushRef="#br1" timeOffset="119401.49">8784 11695 0,'0'-18'31,"53"18"-15,-35 0-16,35-18 16</inkml:trace>
  <inkml:trace contextRef="#ctx0" brushRef="#br1" timeOffset="119850.88">9684 11412 0,'0'-17'0,"0"34"0,0-52 15,0 17-15,0 1 16,-53 17 0,-35 53-1,52 35 1,1 0-1,17-70 1,18 35-16,0-36 16,0 36-1,36-18 1,34-35 0,36 0-1,-35-17 1,52-36-1,-52-53 1,-71 18 0,-18 0-1,-70 0 1,-18 70 0,-17 36-1,70 34 1,35-34-16,-35 88 15,35-88 1</inkml:trace>
  <inkml:trace contextRef="#ctx0" brushRef="#br1" timeOffset="120367.72">9437 11677 0,'0'18'0,"35"-1"15,-35 1 1,88-1 0,-70-17-16,70 0 15,-317-70 1,582 105-16,-212-88 15,-106 36-15,53-19 16,0-52 0,-35 0-1,-35 70-15,0-35 16,-1 18 0,-34 88 15,-1-35-31,-17 52 15,17-17 1,18-35 0,-18 52-1,18-17 1,18-17 0,35-36-1,17 0 1,-17 0-1,-53-36-15,53 19 16,-35-1-16,52-35 16,-17-17-1,-35 17 1,-18 17 0,18 36 15,-18 18-31,0 35 15,-18 17 1,18-34 0</inkml:trace>
  <inkml:trace contextRef="#ctx0" brushRef="#br1" timeOffset="120534.83">10601 11712 0,'35'0'15,"18"0"1,18-35-1,17 0 1,18-54 0,0 19-1,-89 52-15,54-52 16,-71 52 0</inkml:trace>
  <inkml:trace contextRef="#ctx0" brushRef="#br1" timeOffset="120566.84">11060 11395 0,'17'17'16</inkml:trace>
  <inkml:trace contextRef="#ctx0" brushRef="#br1" timeOffset="120846.55">11130 11589 0,'0'17'0,"0"1"16,0-53-1,18 70-15,-1-17 16,54-18 0,-18 0-1,-35-53 1,70 35-1,18-105 1,-54 52 0,-34 36-1,-18 52 17,0 1-17</inkml:trace>
  <inkml:trace contextRef="#ctx0" brushRef="#br1" timeOffset="121233.89">11448 11483 0,'0'18'16,"0"-1"-16,0 1 16,0-1-16,0 36 15,0-35 1,0 0-16,53-1 16,35-17-1,18 18 1,-1-18-1,37-53 1,-1-35 15,-53-36-15,-53 54 0,-35-18-1,-35 88 1,-36 35-1,54 0-15,-72 71 16,72-71-16</inkml:trace>
  <inkml:trace contextRef="#ctx0" brushRef="#br1" timeOffset="121368.92">11906 11642 0,'36'17'16,"-19"1"-16,36-18 16,53 0-1,-318-35-15,459 70 0,-159-35 16,-52 0-16,105-18 15,-18-52 17,-35-1-32</inkml:trace>
  <inkml:trace contextRef="#ctx0" brushRef="#br1" timeOffset="122233.48">9207 11395 0,'0'-18'16,"-17"18"15,-1 0-16,1 0-15,-1 0 0,-35 35 16,53-17-16,-18 35 16,18 0 15,18-18-15,53-17-1,17-1 1,-53 19-1,-17-36 1,-36 53 0</inkml:trace>
  <inkml:trace contextRef="#ctx0" brushRef="#br1" timeOffset="123233.5">13811 11271 0,'0'0'15,"0"-17"1,-17 34 15,-1 1-15,0 17-16,18 0 15,-35 36 1,0 17 0,17-35-1,18-18 1,18-35 15,17 0-31</inkml:trace>
  <inkml:trace contextRef="#ctx0" brushRef="#br1" timeOffset="123651.42">14146 11271 0,'0'0'0,"-70"18"32,52 0-32,1-18 0,-36 35 31,17-18-15,36 1-1,36-18 1,34 18-1,1 17 1,-36 18 0,-17 0-1,-18-18 1,-53-17 0,35-18-16,-70 17 15,-18-17 1,36 0-1,17-17 1,35-1 0,18-35 15,0-17-15</inkml:trace>
  <inkml:trace contextRef="#ctx0" brushRef="#br1" timeOffset="124650.1">15169 11148 0,'0'0'16,"0"-18"-16,18 18 15,0 0 1,-1 0 0,19-18-1,34 18 1,36-35-1,-88 35-15,87-35 16,-87 35-16,53-35 16,-36-1-1,-70 19 1,-54-1 0,-34 18-1,88 18-15,-36 17 16,1 18-1,70 17 1,0 1 15,70-36-15,71 1 0,-53-36-1,-70 0-15,35-18 16,-35 0-1,-36 18 1,-88 0 0,-35 18-1,0 35 1,106-35-16,-53 52 16,52 18-1,36-35 1,36-18-1,16 1 1,72-36 0,70 0 15,-106-18-31</inkml:trace>
  <inkml:trace contextRef="#ctx0" brushRef="#br1" timeOffset="125167.12">16051 11307 0,'0'-18'0,"0"36"0,0-54 0,0 1 16,-70-18-1,-1 53 1,1 18 0,17 35-1,35-18-15,-17 35 16,17 19-1,18-36 1,0-36 0,18-17 15,52 0-15,1-53-1,-18 18 1,-35 17-16,52-52 15,-52-1 1,-18 36 0,17 17-1,-34 54 1,-1 34 0,18 1-1,-18-1 1,18-17-1,0-18 1,0-17 0,18-18-1,35 0 1,35 0 0,-17-18-16</inkml:trace>
  <inkml:trace contextRef="#ctx0" brushRef="#br1" timeOffset="125650.67">16810 11271 0,'0'-17'0,"0"34"0,0-52 15,0 0 1,-71 35 0,1 0-1,-18 35 1,70-35-16,-17 35 15,35 1 1,0-1 0,35 0 15,53 18-15,-35-18-1,0 1 1,-53 16-1,-71-34 17,-34-18-17,-19 0 1,89 0-16,-36-35 16,1 17-1,52 1 1,53-1 15,1 18-31,34-18 16,36 18 15</inkml:trace>
  <inkml:trace contextRef="#ctx0" brushRef="#br1" timeOffset="125867.87">17039 11324 0,'0'0'0,"35"-35"16,-35 17-1,-17 36 32,-18 0-47,35 34 16,-18-34-16,18 35 15,0 0 1,0-35 0</inkml:trace>
  <inkml:trace contextRef="#ctx0" brushRef="#br1" timeOffset="126183.51">17127 11571 0,'53'0'32,"-35"0"-32,88-35 15,-283 70-15,424-105 16,-229 70-16,17-71 15,0 18 1,18 0 0,-53 0-1,18 36 17,-36 52-17,-35 35 1,53-52-16,-35 35 15,-18 35 1,-17 0 15,52-52-31,-17 52 16,-36 53 0,18-18-1,18-105-15</inkml:trace>
  <inkml:trace contextRef="#ctx0" brushRef="#br1" timeOffset="126382.95">16933 12294 0,'-17'0'15,"-72"18"-15,72 0 16,-107-18 0,54 0-1,387-36-15,-722 1 16,334-36 0,71-17-1,0 0 1,18 70-16,52-17 15,1 0 1,17 17 15,-35 1-31</inkml:trace>
  <inkml:trace contextRef="#ctx0" brushRef="#br1" timeOffset="126551.32">17304 11836 0,'0'-18'0,"0"36"0,35-36 16,-17 18-16,17 0 15,-53 53 1,-17-53 0,0-18-16,-1 1 15</inkml:trace>
  <inkml:trace contextRef="#ctx0" brushRef="#br1" timeOffset="128132.89">1058 13476 0,'0'0'0,"-17"0"16,-107 0-1,107 0-15,-19 0 16,-52 0-16,0 0 31,0 0-15,-18 0 0,71 0-1,17 0 1,71 18-1,53-1 1,141-17 0,-53 0-1,17-17 1,36-1 0,-211 18-16,52 0 15,-35 0 1,-71 0 15,0 0-15,-17-18-16,-18 18 15</inkml:trace>
  <inkml:trace contextRef="#ctx0" brushRef="#br1" timeOffset="128632.82">1252 13282 0,'0'0'0,"-17"-18"16,-1 18 15,18 18-15,35 17-1,18 1 1,35-1-1,1-17 1,-1-18 0,0 0-1,-35 0 17,-35-18-17,-36 18 1,0 0-1,1 0-15,-54 18 16,-35 34 0,0 19-1,18 17 1,-35 18 0,52 0-1,54-53 1,17-36-1,0 1 1</inkml:trace>
  <inkml:trace contextRef="#ctx0" brushRef="#br1" timeOffset="128826.99">1164 13811 0,'18'0'78,"-18"-17"-78,17 17 15</inkml:trace>
  <inkml:trace contextRef="#ctx0" brushRef="#br1" timeOffset="129450.12">2593 13229 0,'0'0'16,"0"-17"-16,-18 17 31,18 17-31,-35 54 16,0 70-1,17-106-15,-17 106 16,0 0 0,17-52 15,0-19-15,36-70 15,35-53-16</inkml:trace>
  <inkml:trace contextRef="#ctx0" brushRef="#br1" timeOffset="132033.26">2452 13476 0,'-18'-35'16,"36"70"-16,-36-88 0,1 18 0,17-53 15,17 17 1,89-17-1,0 53 1,53 35 0,-36 70-1,-88-52 1,36 88 0,-71-18-1,-88-35 1,-53 17-1,17-52 1,-17-18 0,53 0-1,70 0 1,18-18 0,0 36-1,53 35 1,53 35-1,-36-17 1,-52-54-16,70 54 16,-17-53 15,17-18-15,-17-18-1,-54 18-15,54-53 16,17-35-1,-35-18 1,-35 35 0,-18 1-1,0 52 1,-18 106 15,18-70-31,-18 70 16,18-70-1,0 52-15,0-17 16,18-17 0,35-36 15,70-36-15,-35-17-1,18-52 1,-35 16-1,-53 36 1,-18 36 0,-36 70 15,1 17-15,35-34-16,0 34 15,0 1 1,35-18-1,53-53 1,1-36 0,34-34-1,-35 17 17,0-53-17,-70 35 1,-18 19-1,-18 87 17,1 53-17,-18 0 1,17-17 0,18-54-16,-18 19 15,18-19 1,-17-17-1,17-53 17,0-17-17,35-1 17,-17 54-32,34-72 15,1 72 1,-17-1-1,-1 71 1,-35 0 0,18 53-1,17-53 1,18 17 0,0-52-1,53-18 1,-1-35-1,-16-18 1,-72 35-16,36-70 16,-35 17 15,-1-17-15,-17 35-1,0 36 1,0 70-1,-17-1 1,-36 37 0,18-1-1,-1-35 1,36-36 0,0-34 15,36-36-16,-1-18 1,35-17 0,-17 18-1,-35 52 1,88-17 0,-36 35-1,-70 35 1,0 35-1,0 36 1,0-35 0,0-54-16,18 19 15,0-19-15,35 1 16,17-18 0,18-35-1,-17-18 1,-1-18-1,-34-17 1,-1 18 0,-35 34 15,0 72 0,0-19-31,-35 54 16,-1 17-1,36-18 1,0-34 0,71-1-1,35-35 1,-18 0 0,71-88-1,-71 0 1,-35 17-1,-18 1 1,-35 52 0,-35 53 31,35-17-47,-53 52 15,18 1 1,-1-1-1,19-52 1,17 0 0,0-36 15,0-17-15,0-18-1,53-35 1,35 0-1,-53 70-15,18-17 16,-18 35-16,89-36 16,-1 72 15,-52-1-15,-36 53-1,-35 0 1,-35-17-1,0-18 1,-1-36 0,1-17-1,17 0 1</inkml:trace>
  <inkml:trace contextRef="#ctx0" brushRef="#br1" timeOffset="132732.78">7003 13406 0,'0'-18'0,"0"36"0,0-54 16,0 19-16,0-1 15,-71 0 1,-17 18-1,-18 53 1,0-17 0,53 34-1,53-52-15,0 35 16,18-18 0,52-17-1,36-18 1,18-36-1,-36-17 1,-53 0 0,-17 1-1,-18 16 17,-35 36-1,35 18-31,-53 35 15,35-36-15,-17 54 16,-18 52 0,-18 54-1,36 17 1,0-53 0,17 88-1,18-176-15,-18 159 16,-52-71-1,17-70 1,-70-19 0,-1-52 15,89 0-31,-53 0 16,70 0-16,-35-17 15,35-36 1,18-35-1,36-53 1,17-53 0</inkml:trace>
  <inkml:trace contextRef="#ctx0" brushRef="#br1" timeOffset="132949.41">5609 13194 0,'0'-18'0,"0"36"0,-17-36 16,34 18 31,18 0-47</inkml:trace>
  <inkml:trace contextRef="#ctx0" brushRef="#br1" timeOffset="133684.28">7691 13141 0,'17'0'78,"1"0"-78,-1 0 16,19 0-16,17 0 15,52-53 1,-34 18-1,-36 17-15,36-17 16,-53 17-16,-1-52 16,-17 34-1,-17 19 17,-1 34-17,0 54 1,1-36-16,17 71 15,0-71-15,-18 71 16,-17 18 0,-1-36-1,1-35 1,-18-36 0,-17-17-1,-1-17 1,1-19-1,17-16 1,53 34 0,-18 0-1,36 18 32,-1 0-47,36-17 16</inkml:trace>
  <inkml:trace contextRef="#ctx0" brushRef="#br1" timeOffset="133949.09">8537 12965 0,'18'-18'15,"-36"36"-15,18-36 32,-17 18-17,-19 18 1,19 17-16</inkml:trace>
  <inkml:trace contextRef="#ctx0" brushRef="#br1" timeOffset="134416.39">8343 13317 0,'-17'0'0,"17"18"0,17-18 47,1 0-47,-1 0 16,36-35-1,-35 17-15,53-35 16,-1 0-1,-52-35 1,-18 35 0,-71 0-1,-17 88 1,35 36 0,18 53-1,17-1 1,18-52-1,0-1 1,18-52-16,17-18 16,53 0 15,18-18-15,0-17-16</inkml:trace>
  <inkml:trace contextRef="#ctx0" brushRef="#br1" timeOffset="134816.5">9190 13123 0,'0'0'0,"0"-17"15,-35 17 1,-89 17 0,89 1-16,-36 17 15,18 18 1,53-18-1,36-35 1,34 36 0,18-1-1,-17-17 17,-71-1-32,18 19 15,-18-19 1,-53 1-1,-53-1 1,18-17 0,17 0-1,53 0-15,-17 0 16,35-35 0,18 0-1,70-18 1</inkml:trace>
  <inkml:trace contextRef="#ctx0" brushRef="#br1" timeOffset="135099.64">9613 12929 0,'0'0'0,"18"-70"31,-18 87 0,-18 1-31,-35 70 16,36-53-16,-19 71 16,-17 18-1,36-18 1,17-53 0,17-1-1,54-34 1,-18-18-1,0-35 1</inkml:trace>
  <inkml:trace contextRef="#ctx0" brushRef="#br1" timeOffset="135282.5">9490 13176 0,'17'-17'31,"1"17"-31,0 0 16,52 0-1,-52 0-15,52-36 16,1 19 0</inkml:trace>
  <inkml:trace contextRef="#ctx0" brushRef="#br1" timeOffset="135965.25">11112 13300 0,'0'-18'16,"18"0"-16,0 1 16,52-36-1,-52 35-15,70-70 16,-53 35-1,-35-35 1,-52 53 0,-19 35-1,-70 35 17,70 35-17,36-52-15,17 88 16,36-18-1,53-35 1,34 18 0,-16-18-1,-72-18 1,-70 0 0,-88-35-1,35 0 1,-35 0-1,35-35 1,71 0 0,18-36-1,17 53 1,52-17 15,37 35-15,16-18-1,-69 18-15</inkml:trace>
  <inkml:trace contextRef="#ctx0" brushRef="#br1" timeOffset="136698.51">11606 13106 0,'0'0'0,"0"-18"15,-17 18 1,-19 0-1,1 35 1,0 36 0,0 17-1,35-35 17,0-35-32,0 52 15,17-35 1,36-17-1,35-18 1,18 0 0,-18-35-1,18-36 1,-88 54-16,35-54 16,-53 18-1,0 18 1,-35 35-1,17 18 1,18-1-16,0 54 16,0-18-1,0 17 17,18-17-17,34-35 1,37-18-1,52-18 1,-71-17 0,36-18-1,-18-18 1,-88 18 0,18 36-1,-18 34 1,-18 36-1,1 18 1,-1-36 0,18-17-1,18-1 1,-1-17 15,1 0-31,17-35 16,1 0-16</inkml:trace>
  <inkml:trace contextRef="#ctx0" brushRef="#br1" timeOffset="136849.64">12612 13212 0,'0'-18'0,"0"36"0,-18-54 0,-17 19 16,35-1-16,-35 0 16,-1 18-1,54 18 32,0-18-47</inkml:trace>
  <inkml:trace contextRef="#ctx0" brushRef="#br1" timeOffset="137198.75">12823 13194 0,'-17'0'15,"-1"0"1,1 18-16,17-1 16,-36 71-1,36 36 1,-35 17 0,-18 71-1,35-159-15,-34 88 16,16-106-16,-34 88 15,-19 1 1,72-89 0,52-35 15,-17-18-15,52-70-1,1 0 1,-18-35-16</inkml:trace>
  <inkml:trace contextRef="#ctx0" brushRef="#br1" timeOffset="137481.94">12735 13635 0,'0'-53'16,"18"-106"-1,-18 124-15,0-36 16,-35 495-16,88-883 0,-89 812 0,72-741 16,-1 370-16,35-35 15,-34 53-15,34 0 16,18 0-1,-35 71 1,-53-1 0,0-34-16,-53 34 15,-70-17 17,52-18-17,1-17 1,52-18-1,18-35 1,35-1 0</inkml:trace>
  <inkml:trace contextRef="#ctx0" brushRef="#br1" timeOffset="137749.04">13547 12947 0,'0'0'0,"17"-35"0,1 17 0,0-35 15,-18 71 1,-36 35 0,-52 70-1,18 36 1,52-124 0,-17 18-1,35-18-15,-18 36 16,18-18-1,88-53 17,-70 0-32,35-18 0</inkml:trace>
  <inkml:trace contextRef="#ctx0" brushRef="#br1" timeOffset="138099.32">13899 13194 0,'0'0'16,"0"-18"-16,0 1 15,-52 17 1,34 0-16,-17 17 16,17 1-1,-35 17-15,53 0 16,18-17 15,52 0-15,-17 17-1,-18-17 1,-17-1-16,-18 1 16,0 0-1,-35-1 1,-18-17 0,0 0-1,0 0 1,35 0-16,-35-17 15,18 17 1</inkml:trace>
  <inkml:trace contextRef="#ctx0" brushRef="#br1" timeOffset="138298.44">13370 13106 0,'0'0'0,"0"-18"31,18 18-31,17 0 16,-17 0-16,52 0 15,19 0 1,-72 0-16,36 0 16,-18-18-1</inkml:trace>
  <inkml:trace contextRef="#ctx0" brushRef="#br1" timeOffset="138697.97">14658 13176 0,'0'0'0,"18"0"0,-1 0 31,-17 18-31,0 0 15,0-1-15,-17 36 16,-19 0 0,1 0-1,35-35 17,-18-1-17</inkml:trace>
  <inkml:trace contextRef="#ctx0" brushRef="#br1" timeOffset="138864.9">14623 13194 0,'17'-18'0,"-34"36"0,34-89 16,-17 1 0,-17 52-1,17 53 16,17-17-31,19 0 16,34 17 0</inkml:trace>
  <inkml:trace contextRef="#ctx0" brushRef="#br1" timeOffset="139314.88">15028 13141 0,'0'18'15,"0"-1"-15,0 1 16,-17 35 0,-1-36-16,0 19 15,-35 34 1,36-52 0,-1 17-1,1-35 16,17-35-15,0-18 0,70-18-1,-17 1 1,-18 52 0,36-35-1,-36 36-15,71-1 16,0 18-1,-18 71 1,-35-1 0,-35 18-1,-18-35 1,-18-17 0,-17-19-1,17-17 1</inkml:trace>
  <inkml:trace contextRef="#ctx0" brushRef="#br1" timeOffset="140439.24">16792 13300 0,'18'-18'15,"-1"0"1,19 1-16,-19-1 0,1-17 0,-18-36 15,0-17 1,0 0 0,-71 35-1,1 53 1,-54 88 15,89-53-31,-35 54 16,-1 69-1,53-52 1,18-35 0,71-54-1,0-17 1,34-35 0,19-35-1,-54-1 1,19-88-1,-1-17 1,-71 52 0,-17 89-16,0-35 15,-17 70 17,-36 88-17,18 71 1,-1-18-1,36 0 1,0-106-16,0 53 16,36-52-1,52-36 1,18 0 0,-36-36-1,54-17 1,-36-35-1,0 0 1,-70 53 0,-18 105 15,0-52-15,0 52-1,0 1 1,0-36-1,53-35 1,35 0 0,0 0-1,-17-35 1,17-53 0,-53 17-1,-17 54 1,-18 52 15,-18-17-31,0 34 16,18-34-16,-35 35 15,35-35 17</inkml:trace>
  <inkml:trace contextRef="#ctx0" brushRef="#br1" timeOffset="140614.4">17992 12982 0,'0'-17'0,"0"34"0,-18-52 0,0 17 15,1 18 1,17 18-1,17 35 1,1-53-16</inkml:trace>
  <inkml:trace contextRef="#ctx0" brushRef="#br1" timeOffset="142814.88">18327 13106 0,'-18'17'15,"1"-17"-15,34-17 47,1-1-47,-1 18 16,1-18-16,53-35 16,-18-17-1,-36-36 1,-17 18-1,0 70 1,-53 54 0,36-1-16,-36 88 15,-35 71 1,-1-17 15,36-36-15,18 53-1,0 18 1,17-177-16,18 53 16,0-70-16,0 70 15,53-71 1,18-17 0,35-70-1,-1-36 1,-52-53-1,-53-35 1,-53 18 0,18 88-1,0 17 1,17 36 15,36 17-15,123-17-1,-18 17 1,71-52 0,-17-18-1,-107-1 1,-34-16 0,-36 87-1,-53 18 1,-18 88-1,1 36 1,34 70 0,19-159-16,-36 124 15,17-124-15,-16 124 16,-54 35 15,18-18-15,88-88-1,17 0 1,124-70 0,-35-18-1,35-53 1,-17-53 0,-89 1-1,-17-90 1,-18 1-1,0 142-15,-18-54 16,-35 18 0,0 70-1,18 18 17,53 0-1,-1 0-31,54 0 15,35-35 1,-18-1 0,35 1-1,-52 0 1,-54 35 0,-34 35 15,-1 0-16,18 36 1,0-53-16,0-1 16,35 1-1,54-18 17,34 0-17,-35-18 1,18-35-1,-18-17 1,-88 52-16,18-35 16,-18 35-16,-53 18 31,0 53-15,35-35-16,1 35 15,17 18 1,0-36-1,70 0 1,19-35 0,16 0-1,1-53 1,-53 18 0,0-36 15,-18 18-16,-88 71 17,36 0-32,-1 35 15,-17 17 1,0-35 0,17-17-1,36-18 16,-18-18-31,35 1 16,35-36 0,1-18-1,35 1 1,-36 34 15,-52 54-15,-18 53-1,0 17 1,71-18 0,17-52-1,0-18 1,0 0 0,-17-18-1,-18-52 1,0-18-1,17-106 1,-17 70 0,-35 36-1,-54 176 32,19-53-47,-54 107 16,36-37-1,17 19 1,18-71 0,71-18-1,-1-17 1,-17-18 0,-35 0-16,70-36 15,-35-16 1</inkml:trace>
  <inkml:trace contextRef="#ctx0" brushRef="#br1" timeOffset="143047.25">20832 12947 0,'0'0'0,"-18"0"0,-17 0 0,52 18 31,36-18-15,-18 17-16,71-17 16,-70 0-16,69 0 15,19 0 1,-36 0 0</inkml:trace>
  <inkml:trace contextRef="#ctx0" brushRef="#br1" timeOffset="146414.41">8237 14676 0,'18'-36'0,"-36"72"0,71-89 15,-35 35-15,17-123 16,-35 123 0,0-70-16,0 17 31,-70 36-16,-1 70 1,1 54 0,-19 69-1,54 1 1,35-53 0,0 17-1,53-87 1,53-36-1,17-18 1,-17-17 0,53-36-1,-53-35 1,-89 89-16,-17-71 16,0 35 15,-35 53-16,-36 35 1,36 53 0,35 0-1,18-17 1,35-18 0,0-36-1,35-17 1,18 0-1,35-17 1,0-36 0,-71 0-1,-34-35 1,-36 0 15,-18 52-15,-52 36-1,17 53 1,0 35 0,53 1-1,0-36 1,88-1 0,35-52-1,-17 0 1,53-17-1,-18-54 1,-88 18 0,0-52-1,-35 69 1,-18 19 15,-18 17 16,36 0 78,-1 0-125,1 0 16,-1 0 15,19 0-31,-1 0 16,36 17 15,-54 1-31,36 17 15,-35-17 1,-18-1 0,0-34 46,0-1-46,0 1-16,-53-19 15,0 19 1,-35-19 0,70 36-16,-52 0 15,-19 53 1,19 35 15,52-17-15,1 17-1,17-17 1,70-36 0,18-35-1,0-18 1,-17-17 0,53-35-1,-72-1 1,19-88-1,-53 18 1,-18 53 0,0 53-1,-53 88 32,17 70-31,19-88-16,17 71 15,0 18 1,0-54 0,53-17-1,53-35 1,-1-18 0,19 0-1,-18-53 1,-53 0-1,-53-18 1,0 1 0,-36 70 15,19 0-15,-19 53-1,36 17 1,0-17-1,0-18 1,53-17 0,53 0-1,0-18 1,17-36 0,-17-34-1,-53-1 1,-18 1-1,-35 52 1,-17 71 0,-54 35-1,18-17 1,0-18 15,36-18-15,34-35 15,19-18-15,34-17-1,-52 17-15,52-34 16,1-19 0,35 18-1,-88 53 1,-18 71-1,0-18 1,17-1 0,36 1-1,0-35 1,18-18 15,-1-18-15,-52-35-1,35-35 1,-36-35 0,36-36-1,-18 53 1,-17 71 0,-18 70-1,-35 71 1,0-18-1,35-52-15,-18 69 16,0-34 0,18-1-1,53-34 1,0-36 15,53 0-15,35-18-1,-35-17 1,0-36 0,-53 18-1,-36 53 1,-17 18 0,0 0-16,-35 35 15,17-1 1,18-34-1,18 0 1,35-18 0,35-18-1,0-17 1,-52 17 0</inkml:trace>
  <inkml:trace contextRef="#ctx0" brushRef="#br1" timeOffset="146581.92">12629 14499 0,'-17'0'0,"34"0"0,-52 0 15,18 0-15,-19 0 16,1 0 0,17 18-1</inkml:trace>
  <inkml:trace contextRef="#ctx0" brushRef="#br1" timeOffset="146780.89">11659 14658 0,'-17'0'0,"34"0"0,-52 18 0,35-1 15,0 1 1,35-18 0,18 0-1,71 0 1,17-35 0</inkml:trace>
  <inkml:trace contextRef="#ctx0" brushRef="#br1" timeOffset="147714.13">13300 14922 0,'0'-17'0,"0"-1"16,0-35 0,-18 36-1,18-1-15,-18-35 16,-34-35 0,-19 17-1,0 71 1,-70 18-1,35 70 1,36-17 0,17-1-1,35-17 1,36-18 0,35 1 15,53-36-16,17-36 1,18-16 0,-70-19-1,17-35 1,-53 18 0,-88 141 15,36-35-31,-36 52 15,35 18 1,1-17 0,34-36-1,71-17 1,-70-18 0,106 0-1,-36-18 1,35-52-1,-17-36 1,-35-35 0,-18-36-1,-36 54 1,1 87 0,-71 72-1,0 70 1,18 17-1,17 1 1,18-19 0,18-34-1,-1-18 1,36-53 15,0 0-15,-18 0-1,1-53-15</inkml:trace>
  <inkml:trace contextRef="#ctx0" brushRef="#br1" timeOffset="148180.26">15011 14552 0,'17'-18'0,"-34"36"0,34-53 0,1 0 31,0 35-15,-18 70-1,0-17 1,-53 35-1,35-70-15,-17 52 16,-1-52 0,36 0-1,71-18 17,-53-18-17</inkml:trace>
  <inkml:trace contextRef="#ctx0" brushRef="#br1" timeOffset="148563.74">15628 14482 0,'0'0'15,"-18"0"1,-35 0 0,36 17-16,-54 18 15,1 18 1,52-17-1,18-19 1,35-17 0,71 18-1,-18 0 1,-35 17 0,-53-18 15,-17 19-16,-72-19 1,-16 1 0,34-18-1,-17 0 1,53 0 0,17-53-1,0 35-15</inkml:trace>
  <inkml:trace contextRef="#ctx0" brushRef="#br1" timeOffset="148763.92">15205 14270 0,'-36'-18'0,"72"36"0,-89-36 15,53 36 32,0-1-31,17 1-1</inkml:trace>
  <inkml:trace contextRef="#ctx0" brushRef="#br1" timeOffset="149264.62">16739 14676 0,'-17'17'0,"34"-34"0,-52 34 15,17-17 1,18-17 0,36-1-1,-19 0-15,71-35 16,-17-35 0,-18-18-1,-53 18 1,0 18-1,-88 70 1,0 35 0,17 88-1,71 36 1,0-71 0,35 0 15,36-35-16,-1-35 1,36-18 0,-18-18-1,71-35 1</inkml:trace>
  <inkml:trace contextRef="#ctx0" brushRef="#br1" timeOffset="150116.81">17762 14446 0,'18'-17'0,"-18"-36"16,-35 17 0,-18 19-1,-71 17 1,89 0-16,-36 53 16,-34 35 15,87-18-16,0 1 1,36 0 0,17-71-1,89 0 1,-18 0 0,-36-36-1,1-34 1,-36-1-1,-17-17 1,-18 70-16,0-17 16,0 53 31,0 17-47,-36 53 31,36 0-16,0-35 1,0-35-16,71 17 16,-18-35-1,53 0 1,-1 0 0,1-53-1,-17-17 1,-54-1-1,-35-17 1,0 53 0,-35 35-1,-18 53 1,17 35 15,36 0-15,0-35-1,0-35 1,0-1 0,-17-17 15,-36-17-15,17 17-1,19-18 1,17 0-1,35 18 17,18-35-32</inkml:trace>
  <inkml:trace contextRef="#ctx0" brushRef="#br1" timeOffset="150847.07">18644 14464 0,'18'-71'31,"-36"71"0,1 0-15,-1 18-16,18 0 16,-18 52-1,18-17 1,0-35-16,18 35 15,35-36 1,-18-17 0,53 0-1,1-17 1,-19-36 0,-52 35-16,35-52 31,-18 17-16,-35 0 1,0 35 0,-18 71 15,18-35-31,-17-1 0,-36 54 16,35-1-1,-35 36 1,0 18-1,18-54 1,35-35-16,-53 89 16,18-1-1,0 19 1,-1-54 0,-52 0 15,0-70-16,0-18 1,0-18 0,17-17-1,53 17 1,1 0 0,17-35-1,17 18 1,54-35-1,-36 52-15</inkml:trace>
  <inkml:trace contextRef="#ctx0" brushRef="#br1" timeOffset="151087.82">19191 14975 0,'-18'0'63</inkml:trace>
  <inkml:trace contextRef="#ctx0" brushRef="#br1" timeOffset="176671.31">1535 16510 0,'-18'0'31,"0"0"79,1 0-95</inkml:trace>
  <inkml:trace contextRef="#ctx0" brushRef="#br1" timeOffset="177126.85">882 16492 0,'-35'0'0,"70"0"0,-106 0 0,36 0 16,17 0-16,-70 0 16,71 18-1,17 0 1,88-1 0,18 1-1,105-18 1,1 0-1,70 0 17,-211 0-32,70-18 15,0 1 1,-88-1 0,-18 18-1,-17-18 1,-18 1 15,-18-19-15,1 36-1</inkml:trace>
  <inkml:trace contextRef="#ctx0" brushRef="#br1" timeOffset="177609.52">1799 16263 0,'0'-18'16,"0"36"-16,-17-36 0,-1 18 0,0 0 31,1 18-15,17 17 0,0-17-16,17 35 15,19 0 1,52-18-1,-35-17 1,17-18 0,-17 0-1,0 0 1,-71 0 46,1 17-62,-71 36 16,70-35 0,-53 52-1,-34 36 1,34-35 0,18-18-1,53-36 1,-18-17-1</inkml:trace>
  <inkml:trace contextRef="#ctx0" brushRef="#br1" timeOffset="177830.79">1905 16792 0,'0'0'15,"0"-17"-15,0-1 110,0 0-110,0 1 15</inkml:trace>
  <inkml:trace contextRef="#ctx0" brushRef="#br1" timeOffset="178477.06">3122 16263 0,'0'0'0,"0"18"47,0-1-47,0 1 0,0 35 15,0 70 1,0 1 0,0-18-1,-18-1 1,1-87-16,17 35 16,0-35-1,-18-54 16,18-17-15</inkml:trace>
  <inkml:trace contextRef="#ctx0" brushRef="#br1" timeOffset="179243.96">3052 16387 0,'17'17'0,"-34"-52"0,17 53 0,0-54 0,0 19 16,0-36-1,0 35-15,0-53 16,17 19 0,89 16-1,0 36 1,35 36 0,-53 69-1,-106-16 1,-17-72-16,-88 89 15,17-53 17,-18-18-17,54-17 1,35-18 0,17 0-16,0 0 15,18-18 1,36 36 15,34 52-15,-35-17-1,-17-35-15,17 35 16,36 17 0,-18-52-1,35-18 1,0 0-1,36-70 17,-89 52-32,53-35 15,18-53 1,-106 53 0,0-17-1,0 52 1,-53 36-1,18 52 1,17-17 0,18 35-1,0-35 1,53 0 0,-18-35-1,36-18 1,-18 0-1,0-71 17,-18 36-32</inkml:trace>
  <inkml:trace contextRef="#ctx0" brushRef="#br1" timeOffset="179526.92">4251 16598 0,'-18'0'0,"36"0"0,-53 18 16,52-18 46,1 0-62,0 0 16,17 0-16,-17 0 16,17 0-1,0 0 1,-35-18-16</inkml:trace>
  <inkml:trace contextRef="#ctx0" brushRef="#br1" timeOffset="180527.12">4586 16739 0,'0'18'16,"0"0"0,18-36 30,-1 0-46,1 1 0,17-19 16,36-52 0,17 0 15,-35 17-15,-53 54-16,18-54 15,-36 71 1,-70 0-1,17 18 1,54 52 0,17-17-1,35 0 1,35-17 0,-17-1-1,-17 18 1,-19-18-1,-17-17 17,36 17-17,-19-35-15,36 0 16,0 0 0,0-53-1,0 0 1,-18 0-1,-17-17 1,-18 17 0,0 17-1,-18 72 17,18-19-32,-18 19 15,18 34 1,0-52-16,0 52 15,0-17 17,36-17-17,17-36 1,52 0 0,-69 0-16,34-36 15,89-34 1,-71-1-1,-52 18 1,-19 0 0,-17 36-1,-35 34 17,17 1-32,18 0 0,0-1 15,-35 54 1,35-18-1,0 0 1,0-18 15,53-35-15,0 0-16</inkml:trace>
  <inkml:trace contextRef="#ctx0" brushRef="#br1" timeOffset="181092.43">6174 16475 0,'0'0'0,"-18"17"32,0 1-32,1 17 15,17 1 1,0-19-16,-18 36 31,18 0-15,-18 0-1,1-35 17,17-36-17,0 0 1,0-35-1,17-17 1,54-18 0,-18 17-1,17 18 1,-34 53-16,-1 0 16,18 35-1,-53 36 1,18-18-1,-18 17 17,0-17-17,0-17 1,0-1 0,-18-35 15,18-53-16</inkml:trace>
  <inkml:trace contextRef="#ctx0" brushRef="#br1" timeOffset="181926.63">6738 16492 0,'18'0'16,"-1"0"-16,-17 18 15,0 0 1,0 35 0,-17-18-1,17 0 1,17 18-1,-34-18 1,-1-35-16,0 0 16,1 0-1,-1-70 1,18 34 0,53-52-1,53 18 1,35-1-1,18 36 1,-36 35 15,-52 70-15,-71 1 0,0 17-1,0-35 1,-18 18-1,0-71 1,18 17 0,0-52 15,0 17-31,0-17 16</inkml:trace>
  <inkml:trace contextRef="#ctx0" brushRef="#br1" timeOffset="182144.59">7602 16457 0,'0'0'16,"18"0"15,-18 18-31,-18 35 16,1-18-1,-19 53 1,19-70-1,-1-1 1,18 1-16,-17-18 16,17-35 15</inkml:trace>
  <inkml:trace contextRef="#ctx0" brushRef="#br1" timeOffset="182327.13">7514 16316 0,'0'0'0,"-17"-35"31,-1 35-15,18 17 0,0 1-1,0 0 1,18-1-1</inkml:trace>
  <inkml:trace contextRef="#ctx0" brushRef="#br1" timeOffset="182859.31">7832 16422 0,'0'17'16,"0"-34"-16,0 52 0,0 18 15,0 0 1,0-18 15,0-17-31,-36 52 16,1-17 0,17-35-1,1 0 1,-1-54 15,18-17-15,18-17-1,52-18 1,1-1 0,70 19-1,0 52 1,-106 18-16,54 18 15,-19 52 1,-52 1 15,-18 17-15,-35 0 0,-18-35-1,35-17 1,36-36 15,-18-18-15</inkml:trace>
  <inkml:trace contextRef="#ctx0" brushRef="#br1" timeOffset="183209.03">8908 16545 0,'0'0'0,"17"-17"0,1-19 0,-18 1 16,0 17 0,-35 1-1,17 17-15,-70 0 16,-53 17 0,0 54-1,35 17 1,88-35-1,0 0 1,18-35-16,89-1 16,16-17-1,-34-17 1,35-36 0,-18-18-1,-35 18 1,-53 36-16</inkml:trace>
  <inkml:trace contextRef="#ctx0" brushRef="#br1" timeOffset="183576.35">8943 16475 0,'0'17'31,"0"-34"-31,-18 52 0,1-17 16,-36 52 0,17 18-1,1 106 1,0-52-1,-18 34 1,18 36 0,-1 52-1,-34-52 1,-1-36 0,1-35-1,-18-88 1,-1-53-1,-69-17 17,16-72-17,107 54-15,-18-18 16,18 18-16,-53-106 16,88 17-1,0-34 1,53 16-16</inkml:trace>
  <inkml:trace contextRef="#ctx0" brushRef="#br1" timeOffset="184392.91">10301 16281 0,'18'0'15,"-18"17"1,0 1-16,17-18 0,-17 18 15,18-1-15,35 1 16,0-18 15,-36 0-31,36 0 16,36-35 0,-19-18-1,-52-18 1,-18 1-1,0 34 1,-18 19 0,1 87-1,-19 18 1,1 54 0,0-1-1,17-18 1,18-52-1,0-1 1,-35-52 15,-18-18-15,-35-18 0,-18-17-1,53 0 1,35 35-16,1-18 15,52 0 17,18 18-17,-36 0-15,1-17 0</inkml:trace>
  <inkml:trace contextRef="#ctx0" brushRef="#br1" timeOffset="185092.98">10742 16581 0,'0'-18'0,"0"36"0,53-89 31,-18 36-15,1-1-1,-19 19 1,-34 17 15,-1 17-31,-17 19 16,17-19-16,-35 72 15,18-19 1,35 1 0,0-54-1,53 1 1,-18-18-1,53 0-15,18-35 16,53-36 15,-36 1-15,-52-1 0,-36 0-1,-88 71 16,-17 18-15,34 35 0,36-18-1,0 1 1,89-36-16,-72 35 16,-17-18-1,18 19 1,-18-19-1,-18 1 1,-52 0 15,-1-18-15,53 0-16,-17 0 16,0 0-1,70-53 16,-17 35-31,-1 18 0</inkml:trace>
  <inkml:trace contextRef="#ctx0" brushRef="#br1" timeOffset="185409.22">11730 16192 0,'0'-17'0,"0"34"0,0-52 0,0 18 15,0 34 17,0 18-32,-35 71 31,-1 0-15,1 0-1,17-71-15,18 36 16,0-54-16,0 54 15,0-18 1,36-53 15,-19 0-31,19-18 16,-1-35 0</inkml:trace>
  <inkml:trace contextRef="#ctx0" brushRef="#br1" timeOffset="185642.94">11659 16369 0,'-17'0'0,"-1"0"16,18 18 0,18-18-1,52 0 1,1 0-1,-54 0-15,72 0 16,-19-18 0,-52 18-16,-1-18 15,1 18-15</inkml:trace>
  <inkml:trace contextRef="#ctx0" brushRef="#br1" timeOffset="188359.95">12982 16422 0,'18'-18'15,"-36"36"-15,124-71 16,-88 35-16,70-17 15,-35 0 1,-36-18 0,-52 53 15,0 0-31,-18 0 16,18 0-16,-124 0 15,18 53 1,70 0-1,54 0 1,17-18 0,0-18-16,70 36 15,36 0 1,-18-17 0,-17 16-1,-71 1 1,-53 0-1,-88-35 1,105 0 0,-87-18-1,-18 0 1,53-18 0,52-35-1,19 0 1,17 18-1,70 0 1,19 35 0</inkml:trace>
  <inkml:trace contextRef="#ctx0" brushRef="#br1" timeOffset="189225.4">13511 16475 0,'0'0'0,"0"-18"0,18 0 15,-18 1 1,-18 17 15,-17 17-15,-18 36-1,36-35-15,-36 35 16,17 35 0,36-17-1,0-18 1,18-53 0,70 0-1,18 0 1,-18-71-1,18 0 1,-18-17 15,-70 35-15,-18 18 0,-53 35-1,-18 0 1,36 35-1,35 1 1,18 17 0,35-1-1,-18-16 1,0 17 0,1-36-1,-1-17 1,18 0-1,-18 0 1,53-53 0,-17-17 15,-18 35-15,-36 17-16,19-35 15,-36 35 1,-36 54 15,19-36-31,-19 53 16,36-36-16,-35 36 15,35 0 1,0-18 0,0-52 30,18-19-30</inkml:trace>
  <inkml:trace contextRef="#ctx0" brushRef="#br1" timeOffset="189430.97">14270 16369 0,'-18'0'16,"1"0"-16,-1 0 16,18 18 46</inkml:trace>
  <inkml:trace contextRef="#ctx0" brushRef="#br1" timeOffset="189759.99">14552 16439 0,'0'18'0,"0"17"16,0-17-1,0 53 1,-35 17 0,0 0-1,17-53-15,-35 106 16,0-35 0,-18 0-1,36-35 1,18-36-1,-36-35 1,88-35 15</inkml:trace>
  <inkml:trace contextRef="#ctx0" brushRef="#br1" timeOffset="190092.15">14446 16686 0,'0'-17'0,"0"34"0,18-52 16,-18 17-16,35-52 16,-17 35-1,17-18 1,53 53 0,-70 0-16,35 0 15,-36 17 1,-17 36-1,-17 0 1,-89 0 0,35-35 15,1-1-15,52 1-1,1-18 1,52-35-1,0 17-15</inkml:trace>
  <inkml:trace contextRef="#ctx0" brushRef="#br1" timeOffset="190392.04">15222 16228 0,'0'0'15,"-17"0"17,-1 17-32,0 1 0,-34 70 31,-19 18-15,36-53-1,35 35 1,0-53-1,0-17 1,70-18 0,-34-18-1,34-34 1</inkml:trace>
  <inkml:trace contextRef="#ctx0" brushRef="#br1" timeOffset="190559.05">14905 16351 0,'-35'36'0,"70"-72"0,-88 72 16,35-36 0,36 0-1,0 0-15,-1 0 0</inkml:trace>
  <inkml:trace contextRef="#ctx0" brushRef="#br1" timeOffset="190642.6">15046 16387 0,'71'0'31,"-36"0"-31,18-36 16,-212 72-16,353-89 15,-176 53-15</inkml:trace>
  <inkml:trace contextRef="#ctx0" brushRef="#br1" timeOffset="191824.97">16563 16316 0,'0'-18'0,"0"36"0,0-53 15,0 17-15,0 36 32,0-1-17,-18 19 1,18-19-16,-35 71 16,17-70-16,1 53 15,-36 17 1,18-18-1,52-87 32,36-19-31,-35 19-16,52-54 16,-34 18-1,16 18 1,-16 35-1,-36 18 1,0-1 0,35 54-1,-35-1 1,35 1 0,1-18-1,16-53 1,37 0-1,-19-35 1,18-36 0,-35 18-1,36-53 1,-37 36 0,-34 35-1,-36 87 16,-17 1-15,18-35 0,-1 35-16,0 0 31,18 17-15,18-52-1,52-18 1,19 0-1,-19-35 1,36-18 0,-18-18-1,-52 1 1,-1 52 0,-53 53 15,18-17-31,-35 35 15,35-18 1,0-17 0,0 35-16,35-36 47,-17-17-47,17 0 15,0-35 1,-17 17-16</inkml:trace>
  <inkml:trace contextRef="#ctx0" brushRef="#br1" timeOffset="191922.57">17762 16245 0</inkml:trace>
  <inkml:trace contextRef="#ctx0" brushRef="#br1" timeOffset="192175.21">17639 16298 0,'0'0'31,"0"18"-31,35-18 16,0 0-1,-17 0 1,17-35 0,-17-18-1,-18 0 1,0 18-1,-18 35 1,-17 0 0,-35 35-1,70-18-15,-36 54 16,36-18 0,0 0-1</inkml:trace>
  <inkml:trace contextRef="#ctx0" brushRef="#br1" timeOffset="192509.12">18256 16175 0,'0'0'0,"-17"0"16,-19 35 0,-34 53-1,34 1 1,-16-1 0,34 0-1,18-70-15,0 34 16,0 1-1,53-53 1,17 0 0,19-17-1</inkml:trace>
  <inkml:trace contextRef="#ctx0" brushRef="#br1" timeOffset="192874.9">18609 16069 0,'0'18'47,"0"-1"-47,-35 19 0,-18 105 31,0-53-15,-35 18-1,88-89-15,-36 36 16,36-17 0,0-19-1</inkml:trace>
  <inkml:trace contextRef="#ctx0" brushRef="#br1" timeOffset="193158.96">18468 16387 0,'53'-53'31,"35"0"-31,18 35 16,-53 18-1,-53 53 17,0 18-17,0-54-15,0 89 16,-18-53-1,-17-35 1,-18 17 0,35-35-1,-52-35 1</inkml:trace>
  <inkml:trace contextRef="#ctx0" brushRef="#br1" timeOffset="193375.17">18115 16334 0,'0'0'16,"0"17"0,53 1-1,53 0 1,0-18-1,-71 0-15,71 0 16,-71 0 0</inkml:trace>
  <inkml:trace contextRef="#ctx0" brushRef="#br1" timeOffset="194558.65">10495 17392 0,'0'0'0,"0"-18"0,-35 1 15,17 17-15,18 17 31,-17 19-31,-1 16 16,0 54 0,-17-17-1,0-19 17,17-52-17,0-1-15,18-34 31,0-54-15,36 1 0,17-19-1,35-16 1,-71 87-16,72-17 16,52 17-1,-35 53 1,-53 36-1,-36 35 1,-17-36 0,0 1-1,-35-71 17,17 0-17,18-35 1,0-18-1,36-36 1,-19 72-16,54-54 16,52 18-1,1 53 1,-54 36 0,-34 34-1,-36 1 1,0-36-16,-18 53 15,-17-35 1,17-18 0,36-35 31,-1-35-32,1 17-15,0 1 0</inkml:trace>
  <inkml:trace contextRef="#ctx0" brushRef="#br1" timeOffset="195840.99">11659 17427 0,'0'18'31,"-17"-18"-31,17 17 0,-53 19 16,53 17-1,0-18-15,0 18 16,0 0 0,0 0 15,0-36-15,53-17-1,0-35 1,35-18-1,-35-35 1,-36 17 0,19-17-1,-36 71 1,0 52 15,-18 0-31,18 36 16,-18 17-1,18-18 1,0-17 0,53-17 15,18-36-15,17 0-1,-53 0-15,71-53 16,-35-18-1,17-52 1,-53 34 0,0-16-1,1 34 1,-36 53 0,-18 71 15,0-35-31,-17 35 15,17 35 1,-17 18 0,35-71-1,-17 36 1,17 17 0,52-53-1,54-35 1,-35 0-1,17-17 1,-53-1-16,18-53 16,18-34-1,-18-1 1,0-18 0,-18 54-1,-17 70 1,-71 70 15,-18 18-15,36 1-1,-18 17 17,53-89-32,-18 18 15,18-17-15,0 53 16,88-36-1,-35-35 1,18-18 0,-53 18-16,70-35 15,0-36 1,0-34 0,-88 69-1,18 36 1,-18 36-1,0 17 1,-18-18 0,18 35 15,18-70-15,17 18-1,18-18 1,-35-35-1,17-1-15</inkml:trace>
  <inkml:trace contextRef="#ctx0" brushRef="#br1" timeOffset="196010.12">13423 17392 0,'-17'0'0,"34"0"0,-52 0 0,0 0 31</inkml:trace>
  <inkml:trace contextRef="#ctx0" brushRef="#br1" timeOffset="196241.25">12647 17498 0,'0'0'16,"-35"35"0,35-17-1,123-18 1,1 0-1,70-18 1,-106 0 0</inkml:trace>
  <inkml:trace contextRef="#ctx0" brushRef="#br1" timeOffset="196557.99">13458 17480 0,'0'0'0,"0"35"31,0 18-15,0-17-16,0 69 16,0 1-1,-35 53 1,-18-53 0,-70 88-1,35 0 1,-54 0-1,107-124 1,53-52 0,17-36 15,-17-34-15,70-72-1,-53 71-15,18-35 0</inkml:trace>
  <inkml:trace contextRef="#ctx0" brushRef="#br1" timeOffset="196875.87">13494 17780 0,'17'-18'15,"-34"36"-15,34-53 0,-17-1 0,0-16 16,18-37 0,88 36-1,-53 18 1,35 35-1,-53 35 1,-17 54 0,-18-72-1,35 71 1,-123-17 0,0-18-1,0-35 1,52-1-1,36 1 1,0-71 0,106-18-1</inkml:trace>
  <inkml:trace contextRef="#ctx0" brushRef="#br1" timeOffset="197141.09">14146 17374 0,'18'-17'0,"-36"34"0,54-34 0,-36 34 47,0 19-47,-36-19 16,19 71 0,-36 36-1,0-36 1,35-17-1,18-36 1,53-35 15,-35 0-31,17-18 16</inkml:trace>
  <inkml:trace contextRef="#ctx0" brushRef="#br1" timeOffset="197510.37">14235 17745 0,'17'0'31,"1"0"-15,-1 0-16,1 0 15,53 0 1,-18-36 0,17 1-1,-35-35 1,-35 17-1,-35 17 1,18 36-16,-36 36 16,-36 34-1,54 18 1,17 1 0,18-36-1,36 17 1,34-70-1,-17 0 1,35-18 0,18-52-1</inkml:trace>
  <inkml:trace contextRef="#ctx0" brushRef="#br1" timeOffset="197841.15">15681 17410 0,'0'0'0,"0"-36"15,0 19 1,0-1-16,0 0 16,0 1-1,0 34 1,-35 36-1,-18 35 1</inkml:trace>
  <inkml:trace contextRef="#ctx0" brushRef="#br1" timeOffset="197907.14">15434 17780 0,'0'53'15,"0"-106"1,-18 124-16</inkml:trace>
  <inkml:trace contextRef="#ctx0" brushRef="#br1" timeOffset="197930.23">15522 17939 0</inkml:trace>
  <inkml:trace contextRef="#ctx0" brushRef="#br1" timeOffset="197978.98">15646 17886 0,'17'-71'31,"-17"36"-31</inkml:trace>
  <inkml:trace contextRef="#ctx0" brushRef="#br1" timeOffset="198424.43">15381 17621 0,'-18'0'16,"18"18"-1,18-18 1,70 0 0,18-18-1,35-17 1,-105 35-16,52-18 16,-18 1-1,-52 17 1,-18 35 15,0-17-31,-18 17 16,18-17-1,-17 17 1,-1 18 0,0-18-1,18 0 1,18-35 15,0 0-15,-1 0-16,54-53 15,-18 0 1,0-35 0,-36 71-16</inkml:trace>
  <inkml:trace contextRef="#ctx0" brushRef="#br1" timeOffset="198571.03">16122 17551 0,'18'0'15,"-18"17"1,-36 1-16,1 17 16,88-105-16,-124 176 15,71-89 17</inkml:trace>
  <inkml:trace contextRef="#ctx0" brushRef="#br1" timeOffset="198819.55">16051 17268 0,'0'0'0,"0"-17"31,18 17 16,0 0-31</inkml:trace>
  <inkml:trace contextRef="#ctx0" brushRef="#br1" timeOffset="199240.62">15716 17410 0,'0'0'0,"0"-36"31,-17 36-15,-1 36 0,-17 34-1,35-52-15,-36 70 16,19 18 0,17-36-1,0-34 1,88-19-1,-35-17 1,0 0 0</inkml:trace>
  <inkml:trace contextRef="#ctx0" brushRef="#br1" timeOffset="200240.74">16122 17551 0,'0'0'16,"-18"0"-16,1 0 31,17 17-15,-18 36-1,0 0 1,1-35-16,-1 52 16,0-34-1,18-19-15,0 1 16,0 0-1,0-36 17,0 0-17,18-35 1,35 0 0,18-35-1,-1 18 1,18-1-1,-17 71 1,-53 0-16,17 35 16,-18-17-16,1 70 15,-18 18 1,0-35 0,0-18-1,-18-18 1,-17-35-1,18 0 1,17-35 15,0-1-31,35-34 16,18-1 15,-18 54-31,53-54 16,36 18-1,-36 71 1,-71 35 0,-17 35-1,0-18 1,0 19 0,-35-54-1,18-35 1,17 17-1,0-34 1,35-18 0</inkml:trace>
  <inkml:trace contextRef="#ctx0" brushRef="#br1" timeOffset="200657.09">16986 17709 0,'18'0'15,"0"0"1,-1 0 0,1 0-1,-1-17-15,54-1 16,-18-17 0,-35-18-1,-18 18 1,0 17-16,-18 0 15,0 18-15,-35 0 16,-17 71 0,-1 0-1,54 34 17,17-34-17,0-53-15,0 34 16,53-34-1,17-18 1,1 0 0,34-18-1,-16-34 1,-54 34-16</inkml:trace>
  <inkml:trace contextRef="#ctx0" brushRef="#br1" timeOffset="201140.78">18327 17568 0,'0'0'0,"-18"18"47,18 0-31,-35 35-1,17-1 1,1-16-16,17 17 15,-18-18 1,18-17 0,35-18-1</inkml:trace>
  <inkml:trace contextRef="#ctx0" brushRef="#br1" timeOffset="201540.73">18697 17568 0,'0'0'0,"18"-17"16,-18-1-16,0 0 16,-18 18-1,1 0-15,-54 18 16,53 0 0,-17-1-1,17 19 1,18-19-1,36 1 1,-19-18-16,54 35 16,-18 0-1,17 36 1,-70-36 0,0 1-1,-35-19 1,-35 1-1,-1-18 1,18 0 0,18-18-1,17-52 17,-17 17-32</inkml:trace>
  <inkml:trace contextRef="#ctx0" brushRef="#br1" timeOffset="201708.03">18239 17321 0,'0'0'0,"-18"0"31,18-17-15</inkml:trace>
  <inkml:trace contextRef="#ctx0" brushRef="#br1" timeOffset="202407.48">19879 17392 0,'18'0'47,"-1"0"-47,1 0 16,35-18-16,17-17 15,1 0 1,-53-1 15,-18 1-15,-18 35-16,-70 0 15,0 53 1,-18 18 0,53-18-1,53 17 1,0-17 0,70-18-1,1-35 1,-1 0-1,-34-17 1,-36-19 0,-18 1-1,-70 35 17,-36 53-17,36 0 1,18 35-1,52-17 1,36-18 0,-1-36-16,72-17 15,52 0 1,-53 0-16</inkml:trace>
  <inkml:trace contextRef="#ctx0" brushRef="#br1" timeOffset="202907.24">20637 17427 0,'0'0'0,"-17"0"0,-36 0 0,-35 0 31,-53 35-15,52 36-1,19 53 1,52-54 0,18-17-1,53-18 1,35-35 0,1 0-1,-72-17-15,107-36 16,-54-18-1,18-35 1,-52 36 0,-19 17 15,-70 123 0,36-52-31,-1 35 16,-35 53-1,53-53 1,0 17 0,0-52-16,71-18 15,17 0 1,-35 0 0</inkml:trace>
  <inkml:trace contextRef="#ctx0" brushRef="#br1" timeOffset="203340.85">21361 17551 0,'17'-18'16,"-34"36"-16,52-54 0,-35 1 0,0 17 15,-71 1 17,1 17-17,-36 70 1,71 19-1,35-36 1,0-18 0,70 0-1,-17-17 1,18 17 0,-54-17-1,-17 17 1,-35-35-1,-53 0 1,0 0 0,0 0-1,52 0 17,54 0 14,35 0-46</inkml:trace>
  <inkml:trace contextRef="#ctx0" brushRef="#br1" timeOffset="204073.1">21784 17568 0,'0'0'0,"35"-17"15,18-19-15,-18 19 0,18-1 16,-53 0 0,-17 18-1,-54 71 1,1 17 15,52-17-15,18-54-16,0 36 15,18-17 1,35-19 0,52-17-1,-52 0 1,36-53 0,-72 36-16,18-36 15,-17 35-15,17-70 16,-35 35-1,0 35 1,0 36 0,-35 53-1,0-1 1,-36 71 15,36-53-15,-18 18-1,0 18 1,0-18 0,0 52-1,0-34 1,-17-36 0,35-70-1,-36-1 1,0-34-1,-52-54 1,-1-35 0,54 18-1,52 18 1,-17 17 15,88 0-15,-35 35-16</inkml:trace>
  <inkml:trace contextRef="#ctx0" brushRef="#br1" timeOffset="204390.16">22648 17903 0,'0'0'0,"18"0"15,-89-17 17,54 17-32,-1 0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2:03:09.9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3951 1817 0,'0'-18'31</inkml:trace>
  <inkml:trace contextRef="#ctx0" brushRef="#br0" timeOffset="597.33">3969 1676 0,'0'17'47,"0"1"-32,0 0-15,0-1 16,0 54 0,0 70-1,-18-18 1,-17 107 0,0 52-1,17-53 1,0-158-16,-35 264 15,36-71 1,-19 72 0,36-37-1,-17 90 1,-18 175 0,35-229-1,0 106 16,0-159-15,17 71 0,18-18-1,-35-247 1,18 54 0,0-125-1,-18-70 1,17-123-1,1 105-15</inkml:trace>
  <inkml:trace contextRef="#ctx0" brushRef="#br0" timeOffset="2395.91">4145 1799 0,'0'0'0,"-18"0"0,18-17 15,-17 17 1,-1 0 0,1 0-1,-1 0 1,36 0 31,17 0-32,106 17 1,35-17 0,107 0-1,-36 0 1,-159 0-16,317 0 15,-17-17 1,159-19 0,-88 19-1,211-1 1,18 0 0,18 1-1,-212-19 16,105 19-15,-228-1 0,-1 18-1,-299 0-15,17-18 16,18 18 0,-89 0-1,-17 36 1,0 17-1,-17 35 1,-1 35 0,0 36-1,1-18 1,17 18 0,0 70-1,0 36 16,35-71-15,36 194 0,-36-141-1,0 106 1,-35 17 0,0-105-1,18 176 1,-18-124-1,0-88 1,0 54 0,-18-36-1,18-89 1,0 54 0,0-177-16,-18 106 15,1-88 1,-1-17 15,1-36-15,-19 0 15,19 0-31,-54 0 16,-17 0-1,0 0 1,-53 0-1,-36-18 1,18 18 0,89-18-16,-265 18 15,-71 0 1,36 0 0,-195 0-1,-70 0 1,-53 0 15,36 18-15,17 0-1,194-18 1,-71 0 0,71 0-1,212 0 1,52 0-1,160 0 1,52-71 15,-17 53-31,-1-17 16</inkml:trace>
  <inkml:trace contextRef="#ctx0" brushRef="#br0" timeOffset="3962.92">4921 2928 0,'18'0'16,"-36"0"-16,54-18 0,-1 1 16,-18-1-1,-17 0-15,0 1 31,-35-1-15,-88 18 0,34 53-1,54-53-15,-53 53 16,35 0 0,35-18-1,89-35 16,35-35-15,0 0 0,-71 17-16,88-53 15,-70 54 1,-35-1 0,-18 89 15,-18 35 0,1-71-31,17 106 16,0 71-1,0-36 1,0 0 0,-18 1-1,-35-89 1,18-53-16,-106 1 15,0-36 1,-36-89 0,36-34-1,71-18 1,52-53 0,18 158-16,53-87 15,106-18 16,-54 88-31</inkml:trace>
  <inkml:trace contextRef="#ctx0" brushRef="#br0" timeOffset="4330.09">5221 3052 0,'0'0'16,"18"0"-16,-1 0 0,19-18 15,34-35 1,1 0 0,-36-18-1,-35 54-15,0-36 16,-88 53 0,0 18-1,-1 87 1,72 1 15,17-70-31,0 16 16,88 19-1,-17-71 1,70-35 0,17-36-1,-34 1 1,-54 17-16</inkml:trace>
  <inkml:trace contextRef="#ctx0" brushRef="#br0" timeOffset="4531.71">5962 2469 0,'0'-17'0,"0"34"0,-35 19 32,17-19-17,-17 107-15,35-89 16,-36 124-1,19-53 1,17 0 0,0-71-1,70-35 1,1-18 0</inkml:trace>
  <inkml:trace contextRef="#ctx0" brushRef="#br0" timeOffset="4729.1">5786 2822 0,'-18'0'0,"36"0"0,-54 0 16,19 0-16,52 0 31,-17 0-31,87-17 16,72-36-1,-142 35 1,0 0-16</inkml:trace>
  <inkml:trace contextRef="#ctx0" brushRef="#br0" timeOffset="5012.72">6932 2275 0,'-18'0'16,"1"0"-16,-1 0 0,-52 0 16,-19 106-1,1 18 1,0 70 0,70-141-16,18 88 15,0-18 16,53-35-15,35-70 0,71-18-1,-53-18-15</inkml:trace>
  <inkml:trace contextRef="#ctx0" brushRef="#br0" timeOffset="5246.38">7108 2434 0,'-17'0'0,"34"0"0,-52 0 16,18 18-16,-19 52 16,19 1-1,17-36 1,0-17 15,17-18-15,1 0-16,17-18 0</inkml:trace>
  <inkml:trace contextRef="#ctx0" brushRef="#br0" timeOffset="5396.35">7197 2381 0,'0'18'15,"-18"17"1,18-17-16,-18 35 16,18 17-1,0-34 1</inkml:trace>
  <inkml:trace contextRef="#ctx0" brushRef="#br0" timeOffset="5813.38">7585 2522 0,'-18'0'0,"36"0"0,-54 0 16,19 0-16,-18 36 15,17 52 1,-17 18-1,35-1 1,0-34 0,0-53-16,70-1 15,1-17 1,52-17 0,-35-72-1,-52 19 1,-36-71 15,0 0-15,-36 53-1,19 88 1,-1 17 0,18 18-1,0 1-15</inkml:trace>
  <inkml:trace contextRef="#ctx0" brushRef="#br0" timeOffset="6396.16">8273 2417 0,'-18'0'0,"18"17"16,-18 18-16,1-17 15,17 70 1,0 36 0,0-54-1,0 36 1,-18-71 0,18-52 15,0-19-16,18-34 1,-1-54 0,1 89-16,17-71 15,53 1 1,-17 69 0,-36 36-1,-17 53 1,-36 0 15,-70 35-15,0-17-1,35-1 1,35 1 0,18-18-1,53-18 1,35-17-1,1-1 1,-1-17 0,-18-17-1,36-19 1</inkml:trace>
  <inkml:trace contextRef="#ctx0" brushRef="#br0" timeOffset="6862.94">9049 2399 0,'0'0'0,"0"-18"0,0 1 15,-18 17 1,0 0 0,18 17-16,-35 54 15,18-1 1,17-34-1,0-1 1,35-35 0,-18 0-1,1 0-15,0 0 16,-36 0 125,0 0-126,1 0 16,17-18-15</inkml:trace>
  <inkml:trace contextRef="#ctx0" brushRef="#br0" timeOffset="7079.18">8978 2434 0,'0'-17'15,"0"34"-15,-17-34 31,17 34-31,0 18 32,0 36-17,-18-36 1,18 1 0,-18-36-16,18 17 15</inkml:trace>
  <inkml:trace contextRef="#ctx0" brushRef="#br0" timeOffset="7279.62">9155 2417 0,'0'0'0,"0"17"31,0 1-15,0 17 0,-18-17-16,0 17 15,1-17 1,17-1-16</inkml:trace>
  <inkml:trace contextRef="#ctx0" brushRef="#br0" timeOffset="7612.96">9366 2064 0,'0'0'0,"18"0"15,0 17 1,52 36-1,71 18 1,53 70 0,-106 35-1,-105-35 1,-19-88-16,-69 88 16,52-105-16,-88 70 15,-36-18 1,18-18-1,54-52 1,52 0-16</inkml:trace>
  <inkml:trace contextRef="#ctx0" brushRef="#br0" timeOffset="9629.02">3104 4498 0,'-17'0'0,"34"0"0,-69 18 47,52-36-31,52-35 0,-34 18-1,-18-36 1,-35 1-1,0 52-15,-71-53 16,0 71 0,-53 53-1,89 53 1,17 71 0,53-142-16,0 35 15,0-34-15,70 69 31,36-87-15,53-53 0,0-71-1,-54 0 1,19-70 0,-124-36-1,-35 53 1,-36 71-1,53 106 1,1 105 0,17-70-16,0 124 15,17-124-15,19 105 16,52-34 0,0-71-1,53-53 1,-35-18 15,70-105-15,-123 52-1,-17-35 1,-1 71 0,-35 53-1,0 70 1,17 0-1,1-70-15,0 70 16,35-53 0,0-35-1,17-18 1,-17-35 0,18-17-1,-54 52-15,1-52 16,0 52 15,17 36-15,-18 17-1,1 36 1,17-19 0,-17-34-16,35 0 15,17-18 1,36-18-1,18-35 1,-54 18 0,-34-53-1,-19 70-15,1 0 16,0 18 0,-1 53-1,1 0 1,-18 0 15,53-18-15,17-35-1,1 0 1,-18-35 0,0-18-1,0 0 1,-36 18-1,1 35 1,-1 35 0,36 18-1,0-17 1,-17-36 0,34 17-1,1-34 1,-1-19-1,-34-17 17,-19 18-17,1 35 1,-1 0 0,1 0-1,17 53 1,-17-53-1,0 18 1,52-18 0,-17-18-1</inkml:trace>
  <inkml:trace contextRef="#ctx0" brushRef="#br0" timeOffset="9862.78">6227 3916 0,'0'-35'0,"0"70"0,-18-70 16,0 52 0,18 18-1,-17-17-15,-1 106 16,0 70 0,1-53-1,17-53 1,0-53-1,17-35 1,19-17 0</inkml:trace>
  <inkml:trace contextRef="#ctx0" brushRef="#br0" timeOffset="10282.89">6209 4286 0,'0'-35'15,"0"70"-15,-18-158 0,18 17 16,18 35 15,52 71-15,-17 36-1,-35 52 1,-18-35 0,-35 53-1,-53-53 1,52-36-1,1 1 1,35-1 0,18-17-1,87 18 1,-16-18 0,-19 18-1,-70 35 1,-17-18-1,-72 0 17,19 0-17,87-52 17</inkml:trace>
  <inkml:trace contextRef="#ctx0" brushRef="#br0" timeOffset="10446.71">6650 4392 0,'0'18'31,"-18"-18"-15,18 17-16</inkml:trace>
  <inkml:trace contextRef="#ctx0" brushRef="#br0" timeOffset="10852.02">7338 4374 0,'0'0'0,"0"-17"47,17 17 15,1 0-62</inkml:trace>
  <inkml:trace contextRef="#ctx0" brushRef="#br0" timeOffset="11677.98">7920 4127 0,'17'-17'0,"-34"34"0,52-52 15,-17 18-15,-18-1 16,0 0 0,-88 18-1,-54 36 1,37 34 0,87-17-1,53 18 1,71-36-1,35 0 1,-35-17 0,-106-1-1,-71 19 1,-105-1 0,88-17-1,17-18 1,89 0 31,0 0-47,70 0 15,0 0 1,18 0 0,-18-18-1,-17-17 1,17-18-1,-71 53-15,19-53 16,-19 0 0,-17 35-1,-17 54 17,17-19-32,-18 19 15,18 16 1,0-34-1,18-18 17,17 0-17,18-53 1,-18 36 0,-17 17-16,-1-36 15,-17 19 1,0 34 15,0 1-15,0 0-1,36-1 1,-19-17-16,19 0 16,17 0-1</inkml:trace>
  <inkml:trace contextRef="#ctx0" brushRef="#br0" timeOffset="11961.42">8855 3634 0,'-18'-18'0,"36"36"0,-54-54 0,1 36 15,-53 53 1,0 53-1,-18 176 1,71-105 0,35 34-1,35-70 1,35-88 0,72-35-1,16-53 1,-122 17-16,17 0 15</inkml:trace>
  <inkml:trace contextRef="#ctx0" brushRef="#br0" timeOffset="12195.49">9066 3863 0,'-17'0'0,"-1"0"31,18 18-15,0 34-1,0-34-15,0 17 16,0 1 0,0-54 15</inkml:trace>
  <inkml:trace contextRef="#ctx0" brushRef="#br0" timeOffset="12347.08">9119 3828 0,'-17'0'32,"-19"35"-17,36 18 1,0-18-1,0 18 1,18-35-16</inkml:trace>
  <inkml:trace contextRef="#ctx0" brushRef="#br0" timeOffset="12962.22">9560 4286 0,'0'0'0,"18"-17"0,17-19 15,0 19-15,-17-19 16,0-17-1,-18-17 1,-36 35 0,-34 17-1,-36 89 1,36-1 0,-1 54-1,53-36 1,18-53-1,36-35 17,17 0-17,-36-18-15,54-34 16,-18-37 0,-18 19-1,0-18 1,-17 70-1,-18 36 1,0-1-16,0 71 16,0-17-1,0 17 1,53-35 0,17-35-1,54-18 1,-1-18-1</inkml:trace>
  <inkml:trace contextRef="#ctx0" brushRef="#br0" timeOffset="14028.51">10283 4092 0,'0'-53'16,"0"106"-16,0-123 0,-88 34 15,18 36 1,-36 36-1,18 69 1,52-16 0,36 17-1,18-36 1,17-52-16,36-18 16,35 0-1,-18-18 1,18-52 15,-71-36-15,-35-18-1,0 71-15,0-105 16,0 52 0,-18 70-1,-17 36 1,0 89-1,35-1 1,0-53-16,0 124 16,0-53-1,35 0 1,18-54 0,18-34-1,17-36 16,-35-34-15,-18-1 0,-35 0-1,18 53 1,-18 53 15,0-36-31,17 19 16,1-1-1,17-35 1,-17 0 0,52 0-1,-17-53 1,0 18 0,-18-18-1,1 35 1,-36 36 31,0-1-47,0 1 15,0 17 1,35 1 0,18-36-1,-18 0 1,18 0-1,0-36 1,-35-17 0,35 36-1,-36-1 1,1 53 15,0 1-15,-1-19-1,1-17 17,-1 0-17,19-17 1,-1-19 0</inkml:trace>
  <inkml:trace contextRef="#ctx0" brushRef="#br0" timeOffset="14178.85">11201 3969 0,'0'0'0,"-18"-18"16,-17 18-16,-1 0 15,19 0 1,52 18 15</inkml:trace>
  <inkml:trace contextRef="#ctx0" brushRef="#br0" timeOffset="14845.31">11589 4110 0,'0'17'16,"0"1"-16,0 0 16,0-1-16,0 1 15,0 0-15,0 35 16,-18-36-16,0 1 15,18 0 1,-17-18 0,-1 0-1,18-18 1,0-35 0,0 35-16,0-35 15,53-35 1,35 18-1,-35 70 17,-18 53-17,-35 35 1,0 0 0,-17-53-1,17-17 1,0-36 15</inkml:trace>
  <inkml:trace contextRef="#ctx0" brushRef="#br0" timeOffset="15055.89">11942 3775 0,'-53'17'32,"35"-17"-32,18 18 15,-18 0 1,36-18 15</inkml:trace>
  <inkml:trace contextRef="#ctx0" brushRef="#br0" timeOffset="15219.95">12012 3775 0,'0'0'0,"-18"0"32,18 17-32,-17-17 15,17 18-15</inkml:trace>
  <inkml:trace contextRef="#ctx0" brushRef="#br0" timeOffset="15561.78">12153 3387 0,'0'-18'0,"0"36"0,0-54 15,18 36 1,35 71 0,70 35-1,1 0 1,-89-71-16,36 88 15,-71 54 17,-124-1-17,-52-52 1,35-54 0,-36-17-1,36-18 1</inkml:trace>
  <inkml:trace contextRef="#ctx0" brushRef="#br0" timeOffset="17778.56">2840 5856 0,'0'18'0,"0"-1"32,17-17-17,19-35 1,34-35 0,-52-1-1,-18 53-15,0-70 16,-35 35-1,-89 18 1,1 35 0,-1 106-1,54 17 1,52 54 0,18-142-16,0 53 15,88-35 1,53-53-1,-35-53 17,53-70-17,-124 87-15,53-105 16,-52-53 0,-36 88-1,0 53 1,0 159 15,0-53-31,0 35 16,0-52-16,17 140 15,19-88 1,52-17 0,35-71-1,36-35 1,-35-18-1,-89 35 1,71-70 0,-1-18-1,-52 35 1,-17 71 0,-19 36-1,19 34 1,-36-34-16,52 52 15,-16-53 1,34-17 0,1-18-1,-1-53 1,19-18 0,-1-17-1,-18 0 1,-17 88-1,-17 17 17,-19 54-17,36 0 1,18-1 0,-18-70-1,35 0 1,-18-35-1,1 0 1,-53 17-16,17-53 16,0 1-1,0 70 1,-17 0 0,17 53-1,1 17 1,-1-17-1,-18-53 1,54 18 0,35-18-1,-18-35 1,0-18 0,-17 0-1,-54 35-15,19-35 16,-19 36-1,1 87 17,-18-52-32,18-1 15,35 19 1,17-19 0,-17-17-1,18-17 1,-1-36 15,-35 0-15,1 0-1,-19 53 1,1 18 0,-18 17-1,18 18 1,17-18-1,0-17 1,36-18 0,-54 0-16,36-18 15,0-35 1,0 0 0,-35 18-1,-1 35 1,-17 18 15,0-1-15,18 1-16,0-1 15,17 1 1,36 0 0,-54-18-16,54 0 15,-1-18 1,-17 0-1,-18-17 1,-17 18 0,0 17-1,-1 0 1,1 17 0,-18 1-16,18-1 15,35 1 1,17 0-1,-52-18 17,17 0-17,-35-36 1,0 19-16</inkml:trace>
  <inkml:trace contextRef="#ctx0" brushRef="#br0" timeOffset="18394.66">7779 5592 0,'0'0'0,"17"0"93,1 0-93,0 0 0</inkml:trace>
  <inkml:trace contextRef="#ctx0" brushRef="#br0" timeOffset="18927.83">8643 5186 0,'0'0'0,"-18"-71"32,1 71-17,-1 0 1,-35 71 0,36-54-16,-54 142 15,-17 18 1,70-19-1,18 1 1,35-53 0,54-53-1,-72-53-15,142 0 16,-18-35 0,-70 17-1</inkml:trace>
  <inkml:trace contextRef="#ctx0" brushRef="#br0" timeOffset="19172.02">9049 5362 0,'-18'0'0,"36"0"0,-54 0 0,19 0 16,-1 18-1,1-18-15,-1 53 16,18-18 0,0-17-1,18-18 32</inkml:trace>
  <inkml:trace contextRef="#ctx0" brushRef="#br0" timeOffset="19310.41">9049 5362 0,'0'0'0,"17"0"15,-17 18 1,0-1 0,0 1-16,0 17 15,0 1-15</inkml:trace>
  <inkml:trace contextRef="#ctx0" brushRef="#br0" timeOffset="20160.15">9454 5627 0,'0'0'15,"-17"0"-15,-1 0 16,1 0-16,-1 0 16,18 17-1,0 54 1,-18 0 0,18-54-16,-17 18 15,17-17-15,0 17 16,-18-35-1,18-35 32,0 17-47,0-34 16,18-54 0,52-18-1,18 54 1,1 52-1,34 53 1,-52 54 0,-54-1-1,-17-71-15,0 72 16,-17-37 0,-1-34-1,-17-18 1,17-35-1,18-18 17,35-35-17,36-18 1,35 35 0,17 36-1,1 53 1,-54 52-1,-35 18 1,-35-17 0,-35-18-1,-35-18 1,34-35 0</inkml:trace>
  <inkml:trace contextRef="#ctx0" brushRef="#br0" timeOffset="21877.45">10672 5609 0,'0'0'16,"0"-17"-16,0-1 0,0 0 15,-36-17 1,-17 35-1,-17 0 1,-18 53 0,17 53-1,36-36 1,17 18 0,18-52-1,53-36 1,35 0-1,-70-18 1,52-17-16,-52 17 16,53-35-1,-36-35 1,0 18 0,-35 34-1,-35 89 16,35-35-31,0 35 16,0 35 0,0-35-1,18-18 1,70-17 0,18-18-1,-1-71 1,-16 18-1,-54-17 17,-35 17-17,0 35 1,-18 18 0,-35 71-1,18-1 1,17-17-1,18-18 1,0-17 0,18-53 15,0 17-31,-1 18 16,1-35-16,52-53 15,-17 17 1,-17 54-1,-36-1 1,35 18 0,-35 35-1,0 18 1,0 35 0,71-17-1,-36-54 1,0 1-16,53-18 15,0-18 1,-17 1 0,0-36-1,-54-18 1,-17 1 0,0-1-1,-70 71 1,-1 53-1,1 18 1,34-1 15,36-17-15,0-35-16,18-18 16,35 0-1,17-18 1,-34-17-1,17-18 1,-18 0 0,-18 35-1,-34 71 17,17-17-17,0-19-15,0 19 16,17-19-1,36 1 17,-35-18-32,70 0 15,18-35 1,-35-1 0,-18-52-1,-36 35 1,-34 0-1,-36 53 1,-18 36 0,36 34-1,0 18 1,35 0 0,17 71-1,36 0 1,-35-53-1,-18 53 17,-53-36-17,-53-52 1,-18-71 0,19 0-1,52-53 1,35 0-1,53-71 1,89-17 0,-36 71-16</inkml:trace>
  <inkml:trace contextRef="#ctx0" brushRef="#br0" timeOffset="22211.26">12365 5856 0,'0'0'0,"17"0"16,1-18-16,-18 1 16,35-18-1,1-18 1,-19 17 0,1 1-1,-36 35 1,-35 0-1,36 0-15,-36 71 16,35-18 0,1 17-1,17-35 1,70-35 0,1 0-1,17 0 1,-70 0-1</inkml:trace>
  <inkml:trace contextRef="#ctx0" brushRef="#br0" timeOffset="22577.16">12647 5733 0,'0'-36'16,"0"72"-16,0-125 16,0 72-16,0-36 15,35 35 1,18 18-1,0 0 1,0 53 0,-18 18-1,-35-1 1,0-17 0,-35-35-1,17-1 1,1-17-1,17-17 17,0-18-17,0-18 1,17 0 0,19 0-1,-1 0 1,-17 18-1</inkml:trace>
  <inkml:trace contextRef="#ctx0" brushRef="#br0" timeOffset="22763.39">13123 5345 0,'-35'0'0,"-18"17"31,35 1-31,1-18 16,17 17-16</inkml:trace>
  <inkml:trace contextRef="#ctx0" brushRef="#br0" timeOffset="22951.88">13176 5362 0,'0'18'15,"-17"-1"-15,-1-17 16,18 18-16,0 0 16,0-1-1</inkml:trace>
  <inkml:trace contextRef="#ctx0" brushRef="#br0" timeOffset="23293.93">13388 5080 0,'0'-18'15,"18"18"1,-1 0-16,36 18 16,35 70-1,0 0 1,18 36 0,-88 52-1,-18-140-15,-53 105 16,-88 17-1,-71-52 1,71-53 15,-18 0-15,54-53 0,52 0-16</inkml:trace>
  <inkml:trace contextRef="#ctx0" brushRef="#br0" timeOffset="24596.24">7338 3281 0,'-18'0'16,"36"0"-16,-54 0 0,-16-18 15,34 18-15,-17 0 16,17 0-1,-17 0-15,17 0 32,36 0 15,52 0-32,124 0 1,194-35-1,-17 0 1,281-1 0,-87 1-1,-353 17-15,405-17 16,-405 35-16,634-35 16,-211 0-1,88-1 1,-123 19-1,-282-19 1,-36 36 15,-229-17-15,-71 17 46,-17 0-62,17 0 16</inkml:trace>
  <inkml:trace contextRef="#ctx0" brushRef="#br0" timeOffset="25677.25">9137 4833 0,'-35'18'0,"70"-36"0,-88 36 0,35-18 15,-35 0 1,36 0-16,-54 0 16,-35 0-1,71 0 1,53 0 31,88 0-32,-71 0-15,88 0 16,-52-18-16,282 18 16,52-18-1,213 1 1,34-1-1,-175 0 1,228-17 15,-370 18-15,0-1 0,-105 18-1,-160 0 1,-52 0-1,-18-18 17,-35 18-17,-1 0 1,1 0 0,18 0-1</inkml:trace>
  <inkml:trace contextRef="#ctx0" brushRef="#br0" timeOffset="26727.45">9472 6473 0,'0'0'0,"-18"0"0,1 0 0,-1 0 0,-70 0 31,70 0-31,1 0 16,-19 18-1,36 0 1,18-1 0,106 1-1,17 17 1,229-17-1,-17 0 1,370-1 15,-17-17-15,-160 0 0,142 0-1,-123 0 1,-283 0-1,-211 0-15,70-17 16,-124 17-16,19-18 16,-19 18-1,-34 0 17,-19-18-17,36 1 1,0-1-16,0-35 15,0 18 1</inkml:trace>
  <inkml:trace contextRef="#ctx0" brushRef="#br0" timeOffset="28211.96">10689 5909 0,'-17'-18'0,"34"36"0,-52-53 0,0-18 16,17 53-16,0-35 15,1 35 1,52 17 15,159 89-15,71 0 0,-18 0-1,52 88 1,37 35-1,-248-158-15,159 123 16,0 35 0,-53-53-1,-53-88 1,-88-88 0,-18-35-1,-35 18-15,0-89 16,-35-18-1</inkml:trace>
  <inkml:trace contextRef="#ctx0" brushRef="#br0" timeOffset="28543.13">12806 5644 0,'0'0'16,"-18"0"-16,-52 0 16,-1 71-1,-123 105 1,-106 71 0,212-176-16,-177 176 15,-105 88 1,17-35-1,106-89 1,141-105 15,89-88-31,-1 0 16,18-89 0,18 0-16</inkml:trace>
  <inkml:trace contextRef="#ctx0" brushRef="#br0" timeOffset="29109.79">11112 3757 0,'0'0'16,"0"-18"-16,-52-52 16,52 52-16,-18 18 15,36 18 1,52 88-1,107 105 1,-54-17 0,-70-123-1,106 158 1,-1-52 0,-34-89-1,17-18 1,-88-70-1,-35-35 1,-18-35 0</inkml:trace>
  <inkml:trace contextRef="#ctx0" brushRef="#br0" timeOffset="29426.61">12188 3775 0,'0'-18'0,"0"36"0,0-54 0,0 19 16,-17 17-16,-89 70 16,-53 124 15,0 0-15,89-141-16,-212 212 15,-71-18 1,106-53-1,35 18 1,89-89 0,105-88-1,18-17 1,18-53 0,-1-18-1</inkml:trace>
  <inkml:trace contextRef="#ctx0" brushRef="#br0" timeOffset="30158.84">8572 1940 0,'0'0'16,"-35"-53"-1,35 36-15,-17 17 16,17 17-1,0 19 1,70 105 0,-35-88-1,177 176 1,-18-53 0,18 36-1,-53-53 1,-89-89-1,-17-34 1,-35-36 0,-71-53 15,35 17-31</inkml:trace>
  <inkml:trace contextRef="#ctx0" brushRef="#br0" timeOffset="30476.41">9472 2028 0,'0'0'0,"0"-17"0,-18 34 31,1 1-15,-1 17-16,-70 106 15,-71 142 1,18-54 0,-53 53-1,18-17 1,87-71 0,72-88-1,17-53 1,17-53-1</inkml:trace>
  <inkml:trace contextRef="#ctx0" brushRef="#br0" timeOffset="34409.37">14817 1834 0,'0'18'31,"-18"-18"16,0 0-31,1 0 0,-1 0-16,0 0 15,-17-18 1,35 1-16,-17-18 15,-19-36 1,19 36 0,-1-36-1,18 18 1,18 18 0,105 0-1,-17 35 1,70-18-1,1 18 1,-71 0 0,-1 53-1,-52 35 17,-53 36-17,0-36 1,-17 35-1,-54 1 1,-35-18 0,-35 35-1,-18 0 1,36 0 0,-1 18-1,1-1 1,35-52-1,53-70-15,-54 122 16,54-70 0,17 36 15,54-36-15,34-53-1,89-35 1,-18 0-1,-17 0 1,17 0 0,-35-35-1,-89 17 1,-17 1-16,18 17 16,-36 0-1,-52 0 1,-1 53-1,18-18 1,-17 18 15,17 53-15,53-89-16,0 89 16,0 35-1,0 36 1,17-36-1,19 35 1,16 36 0,-52-159-16,36 194 15,-19-71 1,19 53 0,-36 1-1,-18-54 1,-53 36-1,36-159-15,-53 106 16,-35-18 0,-1-36 15,-52 1-15,-1-18-1,36-35 1,106-53-16,0 18 15,-1-18 1,36-18 0,0-35-1,18-17 1,-18-18 0</inkml:trace>
  <inkml:trace contextRef="#ctx0" brushRef="#br0" timeOffset="49840.81">7461 9331 0,'0'0'0,"0"35"15,0-17 1,18-18 0,35-18 15,-36 1-31,72-54 15,16-17 1,-34 0 0,-18-36-1,-35 1 1,-18 35 0,-18 70-1,-53 36 1,18 123-1,18 35 1,35-53 0,0 19-1,71-37 1,-1-69 15,18-36-15,1-36-1,-19 1 1</inkml:trace>
  <inkml:trace contextRef="#ctx0" brushRef="#br0" timeOffset="50107.13">7796 9102 0,'0'0'0,"-17"35"31,34-35-15,1 0-16,53 0 16,-36 0-1,53-18 1,36-17-1,-19 0 1,-69 35-16</inkml:trace>
  <inkml:trace contextRef="#ctx0" brushRef="#br0" timeOffset="50491.14">8326 9207 0,'0'0'0,"-18"18"16,18 17-1,88-52 32,-53-19-47,-17 36 0,35-52 16,-18-19 15,-35 18-15,-17 53-1,-72 18 1,19 52 0,-1 18-1,71 18 1,18-35 0,35-36-1,88-17 1,35-18-1,-123 0-15,124-35 16,-72 17 0</inkml:trace>
  <inkml:trace contextRef="#ctx0" brushRef="#br0" timeOffset="51222.92">9349 9190 0,'0'0'15,"0"-18"-15,0 1 0,-18-19 16,0 19-16,-35-19 15,-52 19 1,16 17 0,-34 70-1,17 36 1,53-18 0,53 1-1,71-54 1,35-18-1,-18-17 1,53-52 0,-35-1-1,-89 17 1,54-34 0,-1-71-1,-52 17 1,0-17-1,-1 71 1,-34 140 15,-1-35-31,18 1 0,-35 52 16,0 71 0,-1-36-1,19-17 1,17-53-1,53-36 1,17-17 0,1-17-1,17-36 1,0-18 15,-17 18-15,-54 18-1,-17 70 17,0 18-17,0-35-15,0 17 16,0-17 0,35 0-1,54-18 1,-1-36-1,-35 19 1</inkml:trace>
  <inkml:trace contextRef="#ctx0" brushRef="#br0" timeOffset="51931.61">9948 9013 0,'-17'0'32,"34"0"-1,-17-17-31,0-1 16,18 18-16,-18-35 31,-18 35-16,1 0 1,-19 0 0,19 0-1,-1 35 1,18-17 0,18-18-1</inkml:trace>
  <inkml:trace contextRef="#ctx0" brushRef="#br0" timeOffset="52807.03">10389 8943 0,'0'-18'0,"0"36"0,18-53 0,-18-1 15,0 19 1,0-1-1,0 0 1,0 36 15,-35 53-15,-1 17 0,19-18-1,-1-52-15,0 70 16,1-35-1,-1 0 1,18-18 0,0 1-1,35-36 17,-17 0-17</inkml:trace>
  <inkml:trace contextRef="#ctx0" brushRef="#br0" timeOffset="54107.72">10248 9155 0,'0'0'0,"53"-18"16,0 0-1,-18 1-15,71-1 16,-35 0 0,17 18-1,-53 18 1,-35 53 0,-17-1 15,-19-17-16,1 35 1,35-52 0,18-36-1,70 0 1,35-18 0,1-35-1,-18 0 1,-54-35-1,-52 35 1,-52-18 0,-54 36-1,70 35-15,-69 18 16,-1 52 15,18 18-15,88-17-1,0 0 1,53-36 0,52-17-1,54-18 1,0-36 0,-36 1-1,1-18 1,-54 0-1,-52 0 1,0 53 0,-18 18-1,-18 17 1,0 36 15,18-54-31,0 19 16,0-19-1,53-17 1,0 0 0,0-17-1,18-36 1,-18 0 0,-18-35-1,0 35 1,-35 70 15,-18 36-15,18-35-16,-17 35 15,17-36 1,0 36-16,0-17 16,70-19 15,19-17-16,-1-17 1,-35-19 0,70-34-1,-52 17 1,-1-53 0,-52 35-1,-71 107 16,35-19-31,-35 54 16,36-53-16,-1 34 16,1 19-1,17-18 1,-18-18 0,-17-17 30,17-18-30,0 0-16,1-35 16</inkml:trace>
  <inkml:trace contextRef="#ctx0" brushRef="#br0" timeOffset="54673.06">12823 9155 0,'-52'0'31,"52"17"-15,17-17-16,124 18 15,89-1 1,158-17 0,53 0-1,-124 0 16,-246 0-31,176 0 16,-159-17 0,-88-1 15,-88 1-15,-1 17-1</inkml:trace>
  <inkml:trace contextRef="#ctx0" brushRef="#br0" timeOffset="55023.22">12929 9119 0,'0'0'0,"-35"0"0,-18 0 16,18 18-1,88 17 1,70-17 0,195-1-1,-230-17-15,318 0 16,-89 0 0,54 0-1,-125 0 1,-157-17-1,-19-18 1,-52-1 0,-18 1-1,0 0 1</inkml:trace>
  <inkml:trace contextRef="#ctx0" brushRef="#br0" timeOffset="55472.75">14517 8678 0,'-18'0'0,"36"0"0,-53 0 16,17 0-16,-17 71 16,17 52-1,18-70-15,53 88 16,35-52-1,71-19 1,-18-35 0,-18-35-1,19-17 1,-107-1 0,35-17-1,-34-18 1,-72 0-1,-34 35 1,-71 36 0,-18 88-1,-35 17 1,-35 18 0,87-17-1,72-71 1,35-53-1,17-18-15</inkml:trace>
  <inkml:trace contextRef="#ctx0" brushRef="#br0" timeOffset="62755.74">16263 8696 0,'35'-18'0,"-17"1"0,105-36 31,-87 53-31,52-53 16,-70 18-1,-18-18 1,-106 35 0,70 18-16,-69 0 15,-72 71 16,36 52-15,71 36 0,17 88-1,35-53 1,53-106 0,-17-70-16,105 17 15,71-53 1,-17-35-1,52-53 1,-53-35 0,-87 36-1,-72 69-15,1-70 16,-71 177 15,35-53-15,-35 105-1,1 1 1,52 17 0,35-106-1,35-17 1,36-36 0,53-35-1,-53-18 1,-18-34-1,-88-54 1,-71 53 0,-70 36-1,36 70 1,-19 70 0,18 89-1,71 17 16,35-52-15,70-54 0,19-70-1,17 0 1,105-70 0,-87-1-1,-19-35 1,-52-17-1,-35 52 1,-18 54 0,0 87-1,-35 18 1,-1 18 0,1-18-1,35-52 16,0-19-15,18-34 0,35-19-1,0-34 1,17-36 0,-17 18-1,-18 35 1,1 71-1,-19 70 1,-17 18 0,18-36-1,17 1 1,36-54 0,17-17 15,0-17-16,0-54 1,-52-52 0,-19 17-1,-17-88 1,0 53 0,0 52-1,0 72 1,0 70-1,-35 88 1,-18 106 0,35-124-1,18 1 1,18-54 0,53-52 15,-18-18-16,52-18 1,-69 1-16,52-36 16,18-53-1,-36 0 1,-52 88 0,-18 1-1,-35 70 1,17-36-16,0 54 15,1-1 1,17-17 0,53-17-1,35-36 1,0 0 0,-53 0-1,36-36 1,-1-34-1,-34-36 1,-19 53 0,1 18-1,-18 70 17,0-17-32,-35 52 15,-1-17 1,19 18-1,-1-36 1,18-53 31,0-17-31,53-35-1,0-1 1,0 0 15,-35 54-31,34 17 16,19 0-1,-53 53 1,-18 35 0,0-18-1,0-34 1,0-19-16,0 19 15,17-36 17,19 0-17</inkml:trace>
  <inkml:trace contextRef="#ctx0" brushRef="#br0" timeOffset="63238.95">19791 8996 0,'0'0'16,"0"-18"-16,17 18 0,-17-17 16,0-1-1,-52 36 1,34-1-16,-17 1 16,-1-1-16,-34 54 15,-1 17 1,36-35-1,35-18 1,0 1 0,35-36-1,-17 0-15,70 0 16,36-53 0,-54 0 15,-17-35-16,-53-18 1,0 35 0,0 54-16,-53 17 15,-17 0 1,-54 53 0,18 35-1,53-35 1,53-36-16,-17 19 15,70-19 1,17-17 0</inkml:trace>
  <inkml:trace contextRef="#ctx0" brushRef="#br0" timeOffset="64105.46">20179 9013 0,'0'-17'0,"0"-1"0,0 1 16,-18 17-1,1 0 1,-19 35 0,36-18-16,-17 36 15,-1 36 1,18-37-1,-18 1 1,18-35 0,36 0-1,34-18 1,-17-36 0,0-17-1,18-17 16,-1-18-15,-17 35 0,-35 35-1,-18 53 1,-53 36 0,0 0-1,35-1 1,18-35-1,36-17 1,34-18 0,1 0-1,52-35 1,1-36 0,-36 1-1,35-71 16,-105 88-15,-36 35 0,-70 36-1,-18 52 1,71-52-16,35 70 16,0-35-1,18-18 1,17 0-1,-35-17 1,0 0 0,-53-1-1,-18-17 1,36 0 0,0 0 15,0 0-16,-1-53 1</inkml:trace>
  <inkml:trace contextRef="#ctx0" brushRef="#br0" timeOffset="64388.85">19438 8343 0,'-35'0'15,"70"0"-15,-88 0 0,18-17 0,0 17 16,17 0 15,0 0 0,-17 17-15</inkml:trace>
  <inkml:trace contextRef="#ctx0" brushRef="#br0" timeOffset="64689.21">17762 8608 0,'0'0'15,"0"17"-15,18-17 16,0 0-16,105 0 31,-17 0-15,-53 0-16,123 0 15,-70 0 1,-53 0 0,-124 0 15</inkml:trace>
  <inkml:trace contextRef="#ctx0" brushRef="#br0" timeOffset="70188.03">7743 2328 0,'0'-17'15,"0"-1"1,0 0 0,0 1-16,0-1 15,0 0-15,18-17 16,53-53-1,87-53 1,36 0 0,159-53-1,0 70 1,70 1 0,-317 105-16,159-17 15,-1 17 16,-140 18-15,-71 0 0,-36 0-16,-34 0 31,-1 0-15,-70 0-1,35 0-15</inkml:trace>
  <inkml:trace contextRef="#ctx0" brushRef="#br0" timeOffset="70589.03">8167 2170 0,'-18'17'0,"36"-34"0,-53 34 15,52-34 1,18-1 0,1 0-16,70-70 15,158-71 1,18 1-1,124-36 1,-53 52 0,-142 72-1,-52 35 1,-106 17 0,-106 0 15,-35 18 0</inkml:trace>
  <inkml:trace contextRef="#ctx0" brushRef="#br0" timeOffset="71054.59">9578 952 0,'0'0'0,"0"18"0,-18 0 0,18-1 16,0 1-16,0 35 15,88 18 1,18-54 0,71 1-1,17-18 1,-36-35 15,-69-1-15,-36 1-1,-53 0 1,-18 35 0,-70 53-1,-36 70 1,-17 36-1,53-36 1,0 18 0,52-70-1,36-18 1,0-71 15</inkml:trace>
  <inkml:trace contextRef="#ctx0" brushRef="#br0" timeOffset="71621.47">12224 758 0,'0'0'16,"17"-17"-16,19-89 31,-36 124-15,0-1-1,0 124 1,0 18 0,-36 35-1,1-53 1,17-70 0,1-54-16,-1 19 15,18-19 1,0-34 31,0-19-47</inkml:trace>
  <inkml:trace contextRef="#ctx0" brushRef="#br0" timeOffset="72003.97">12118 917 0,'0'-17'0,"0"34"0,-18-87 15,1 34-15,17-17 16,53-35 0,105 18-1,1 17 1,35 18 0,-53 35-1,-17 70 1,-107-35-1,-17 18 1,0-17-16,-123 122 16,17-52-1,-17 0 1,34-53 0,89-35-1,-17-18 1,17-36 15,53 19-15,-18-1-1</inkml:trace>
  <inkml:trace contextRef="#ctx0" brushRef="#br0" timeOffset="72737.19">12700 1147 0,'0'17'0,"0"-34"0,0 17 32,0-18-17,0-17 1,18 17-16,52-35 16,-17 35-1,35 18 1,-35 18-1,0 53 1,-53-36-16,0 35 16,0 1-1,-53-36 1,18-17 0,35-36 30,0-17-30,0 17-16,53-35 16,53-35-1,-18 18 1,53-1 0,-70 71-1,-54 0-15,1 35 16,-18-17-16,-18 53 15,-52 17 1,52 0 0,18-53-1,18-17 1,52-18 0,36-18-1,-35-17 16,-36-18-15,-18 18 0,-17-53-1,-17 70-15,-36-35 16,-18 35 0,36 18-1,17 53 1,1 18-1,17-53 1,53-1 0</inkml:trace>
  <inkml:trace contextRef="#ctx0" brushRef="#br0" timeOffset="73720.88">14076 1023 0,'0'-18'0,"0"36"0,0-89 15,0 54 1,-18-1-16,-52 1 16,-1 17-1,1 52 1,17 37 0,35 17-1,18-71-15,0 18 16,18 0-1,70-53 1,-18 0 0,36-18-1,-18-35 1,-70 35-16,105-87 16,-70-1-1,-17-53 16,-19 71-15,-17 17 0,-17 71-1,-36 71 1,17 70 0,19-35-1,-1 17 1,18-70-1,35 0 1,-17-53-16,53 18 16,17-18-1,0-18 1,-17-17 0,-36-18-1,-17-18 1,-1-17 15,-17 70-31,0 1 16,0 52-1,0 18 1,-17 53 0,-1-36-1,18-52-15,0 17 16,18-35-1,70 0 1,-35-17 0,52-36-1,-34 0 1,-36-35 0,-35 17-1,18 71 1,-18 18 15,-35 35-15,-1 35-1,36-70-15,0 17 16,0 35 0,18-52-1,53-18 1,17 0-1,-53-18-15</inkml:trace>
  <inkml:trace contextRef="#ctx0" brushRef="#br0" timeOffset="75370.66">15505 1005 0,'0'0'0,"0"-35"0,0 0 16,-18 0-1,-35 35 1,35 0-1,-35 52 1,36-34-16,-18 53 16,17 35-1,18-54 1,18 19 0,70-53-1,35-1 1,1-17-1,-36-53 1,0-17 0,-35-1-1,-18-105 1,1 17 0,-36 53-1,0 89 16,0 70 1,0-18-32,-18 18 15,18 88 1,0-124-16,0 72 16,0 17-1,35-54 1,18-34-1,35-18 1,-35 0 0,53-70-1,-53 17 1,-18-18 0,-17 36-1,0 35 1,-18 35 15,-18 36-15,0-18-1,18-1 1,18-52 0,35 0-1,-36 0-15,36 0 16,36-17-1,-1-54 1,-35 18 0,17-17-1,-52 52 1,-18 71 15,0-35-31,-53 70 16,53-35-1,0 0 17,53-36-17,17-17 1,-52 0-16,35 0 16,-18-17-1,-35-1 1,18-52-1,-18 17 1,-18-18 0,1 53-16,-1-17 15,0 17 1,36 18 31,17 0-47,71 0 15,0 0 17,-18 0-17,-17 18 1,-54 17 0,-17 18-1,0 0 1,0-17-1,0-19-15,0 1 16,0-1 0,0-34 46,18-1-62,52-35 16,1-17-1,35-1 17,-36 36-17,-34 52 1,-36 36 0,0-35-16,-71 88 15,54-53 1,-1 0-1,18-36 1,70 1 0,-52-18-16,35 0 15,18 0 1,-19-35 0,-16-18-1,-1 0 1,0-35 15,-35 70-31,0-53 16,0 54-16</inkml:trace>
  <inkml:trace contextRef="#ctx0" brushRef="#br0" timeOffset="75671.03">17127 582 0,'-17'0'0,"34"0"0,-52 0 0,35-18 16,-18 18-1,1 0 1,-1 0 15,1 0 1</inkml:trace>
  <inkml:trace contextRef="#ctx0" brushRef="#br0" timeOffset="75969.91">16140 706 0,'-18'0'0,"36"0"0,-71 0 16,35 17-16,36-17 31,-1 0-15,54 0-1,70 0 1,-18 0 0,19 0-1,-125 0-15,54 0 16,-54 0-1</inkml:trace>
  <inkml:trace contextRef="#ctx0" brushRef="#br0" timeOffset="87735.74">6138 7020 0,'18'0'0,"0"-17"0,87-19 32,-87 36-32,-18-17 15,53-1 1,-35 0-1,-71 36 32,-18 35-31,36-18-16,-71 36 16,-194 158-1,194-176-15,-299 194 16,175-88-1,125-89 1,122-70 0</inkml:trace>
  <inkml:trace contextRef="#ctx0" brushRef="#br0" timeOffset="88085.7">6526 6914 0,'18'-17'0,"-36"34"0,54-34 16,-1-18-1,-35 17 1,-18 18-1,1 18 1,-1-1-16,-141 89 16,-35 35-1,-88 35 1,-106 54 0,141-71-1,212-107 1</inkml:trace>
  <inkml:trace contextRef="#ctx0" brushRef="#br0" timeOffset="88619.33">6456 6756 0,'0'-18'0,"0"36"0,0-54 15,-18 36 1,-88 53-1,-88 53 1,18-35 15,105-36-31,-123 36 16,141-36 0,36-35-1,176-18 1,17-52-1,0-54 1,-70 36 0,88-18-1,-106 106 1,-35 71 0,-88 35-1,-53 70 1,-89 106-1,-17-70 17,159-159-32</inkml:trace>
  <inkml:trace contextRef="#ctx0" brushRef="#br0" timeOffset="94870.86">7902 9842 0,'0'0'0,"-17"0"16,-1 0 0,18 18 31,0 0-47,18 52 15,17-17 1,18 53-1,-36-88-15,54 52 16,-53-34-16,70 34 16,0-35 15,18 1-15,-18-36-1,-17-36 1,52-34-1,-88 70-15,124-71 16,-18 1 0,88-1-1,-17-17 1,0 17 0,-18 36-1,18 35 1,-54 35-1,-70 1 1,36 34 0,-36-17 15,-70-35-31,-1-1 16,1 1-16,0 17 15,-1-17 1,1-18 15,35-18-15,-35 18-16,52-35 15,18-35 1,53 17 0,18-18-1,0 53 1,70 18-1,-141 18 1,-70 0 0,53 17-1,-1 0 1,18 1 0,-17-1-1,-18-35 1,88 0-1,-18-35 1,-17-1 0,18-17-1,-18 0 1,-54 36 0,1-1-1,-35 18-15,0-35 16,-18 17 15,-53 1-15,35 17-1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2:04:54.2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 776 0,'0'0'0,"0"-18"0,0-52 31,0 52-31,0-17 16,0 53 15,-17 35-31,17 88 16,-18 159 15,0-195-31,18-52 16,-52 141-1,16-70 1,19-18-1,17-89 1,-18-17 0,18-53-1,0 0 1</inkml:trace>
  <inkml:trace contextRef="#ctx0" brushRef="#br0" timeOffset="166.79">1834 1023 0,'0'0'0,"-17"-18"0,-1 1 0,36-36 31,-36 18-31</inkml:trace>
  <inkml:trace contextRef="#ctx0" brushRef="#br0" timeOffset="268.11">2152 635 0,'18'0'16,"87"0"0,72 18-1,-36 70 1,-106-71-16</inkml:trace>
  <inkml:trace contextRef="#ctx0" brushRef="#br0" timeOffset="364.69">2028 1429 0,'-35'-18'31</inkml:trace>
  <inkml:trace contextRef="#ctx0" brushRef="#br0" timeOffset="449.76">1923 3598 0,'0'-793'15,"0"1586"-15,0-2609 16,17 1674-16,-17-34 15</inkml:trace>
  <inkml:trace contextRef="#ctx0" brushRef="#br0" timeOffset="600.09">2134 1446 0,'18'36'16,"17"17"-1,18 52 1,-159-299-16,247 459 16,-123-247-16,0-1 15,17 1 1,-17-18-16,-1 0 15,-17-35 1,0-1 0</inkml:trace>
  <inkml:trace contextRef="#ctx0" brushRef="#br0" timeOffset="1766.1">2117 776 0,'0'-18'31,"0"1"-15,17-1-16,1 18 0,0-17 15,34-1 1,72 0 0,-106 1-16,87 17 15,1 0 1,-18 35-1,-17 35 1,-36 19 0,-35 16-1,-88-16 17,-53-1-17,18-35 1,-19 0-1,37-36 1,16 1 0,72-18-16,-19 18 15,19-18 1,34 0 46,1 0-62,17 0 16,-17 17-16,35 19 16,0 16-1,17 19 17,-34-18-17,17 35 1,17-35-1,-17-18 1,-18-35 0,36 0-1,-36-53 1,0 36-16</inkml:trace>
  <inkml:trace contextRef="#ctx0" brushRef="#br0" timeOffset="3249.22">2963 1393 0,'0'18'31,"0"0"-31,0-1 16,18 1-1,17-18 1,18 0-1,0-18 1,35-35 0,-70 36-16,35-18 15,-18-18 1,-35 17 0,-35 1-1,-18 17 1,-35 18-1,70 18-15,-52 17 16,-19 71 0,54-35-1,35 52 1,0-35 15,35 18-15,36-53-1,17-18 1,-17-35 0,70-35-1,-53-18 1</inkml:trace>
  <inkml:trace contextRef="#ctx0" brushRef="#br0" timeOffset="3816.12">3916 1323 0,'0'0'0,"0"-18"0,0 1 16,-35 17-16,17 0 16,-35 0-1,-18 17 1,1 54-1,-1 35 1,36-36 0,35-35-16,-18 71 15,18-70 1,36-1 0,34-35-1,-17-18 1,35-52-1,1-36 1,-19 18 0,-52 17-1,-1 18 17,19 36-17,-36 87 16,0-52-31,0 52 16,0 36 0,0-18-1,17-35 1,36-35 0,-35-18-16,35 0 15,53-35 1,-53-1-1</inkml:trace>
  <inkml:trace contextRef="#ctx0" brushRef="#br0" timeOffset="4516.75">4727 1358 0,'0'-17'0,"0"34"0,-17-52 16,-19 17-1,-52 18 1,0 18 0,70 0-16,-35 34 15,-35 90 1,71-37 0,34-52-1,-17 18 1,18-18-1,52-53 1,-52 0-16,88-71 16,0-17-1,-36 0 17,-17 17-17,-18-52 1,1-18-1,17 17 1,-71 71 0,18 71 15,-18 53-15,18-36-16,-35 71 15,35 52 1,-18-34-1,18-36 1,36 0 0,-1-70-1,88-18 17,-52-35-17,17-36 1,-17-17-1,-36 35 1,-17 18 0,-36 140 15,18-87-15</inkml:trace>
  <inkml:trace contextRef="#ctx0" brushRef="#br0" timeOffset="4632.89">5345 1746 0,'35'0'15,"-18"0"-15,19 0 16,-1 0-16,36-53 16,-1 0-1,-17 0 1</inkml:trace>
  <inkml:trace contextRef="#ctx0" brushRef="#br0" timeOffset="4765.91">5521 1005 0,'-18'0'16,"36"0"-16,-53 0 0,-18 0 0,0 18 0</inkml:trace>
  <inkml:trace contextRef="#ctx0" brushRef="#br0" timeOffset="4798.93">5327 1235 0</inkml:trace>
  <inkml:trace contextRef="#ctx0" brushRef="#br0" timeOffset="4932.35">5433 1270 0,'17'0'0,"19"-18"16,17-35 0,-159 124-16,229-159 15,-105 53-15,-18 17 0,0-35 32,-18-18-17,-70 1 1,53 52-16</inkml:trace>
  <inkml:trace contextRef="#ctx0" brushRef="#br0" timeOffset="4999.1">5644 1023 0,'-52'18'16,"-125"17"0,54 18-1</inkml:trace>
  <inkml:trace contextRef="#ctx0" brushRef="#br0" timeOffset="5032.22">5292 1252 0,'17'0'16</inkml:trace>
  <inkml:trace contextRef="#ctx0" brushRef="#br0" timeOffset="5933.44">5256 1482 0,'0'17'46,"0"1"-30,0 0-16,0-1 0,0 54 16,0-18-1,0-36 1,18 1-16,17 0 31,106-36-15,-105-17-1</inkml:trace>
  <inkml:trace contextRef="#ctx0" brushRef="#br0" timeOffset="6366.09">5450 1129 0,'0'-18'0,"-17"18"15,-1-35 1,0 35 0,-17-18-16</inkml:trace>
  <inkml:trace contextRef="#ctx0" brushRef="#br0" timeOffset="6415.98">5274 1147 0,'-18'35'15,"36"-70"-15,-71 70 0</inkml:trace>
  <inkml:trace contextRef="#ctx0" brushRef="#br0" timeOffset="6466.02">5239 1376 0,'35'0'16</inkml:trace>
  <inkml:trace contextRef="#ctx0" brushRef="#br0" timeOffset="6665.23">5468 1076 0,'-35'0'31,"17"0"-31,0 0 0,-17 0 16,18 0 15</inkml:trace>
  <inkml:trace contextRef="#ctx0" brushRef="#br0" timeOffset="8148.9">5997 1393 0,'0'0'0,"0"-17"0,18 17 31,-18 17 1,0 1-17,0 0-15,0 52 16,0 1 0,0 35-1,0-89-15,0 36 16,-18-17-1,18-19 1,0-34 15,0-1-15,0 0 0,0-52-1,0-1 1,53-17-1,35 0 1,-17 17 0,17 36-1,-53 35-15,36 0 16,17 70 0,-88 1-1,0 17 1,-35 0-1,0-35 1,17-35-16,0 0 16,1-1-1,34-17 1,-17-17 0</inkml:trace>
  <inkml:trace contextRef="#ctx0" brushRef="#br0" timeOffset="8716.66">7179 1393 0,'0'0'0,"0"-17"16,0-1-16,0-17 15,-53 35 1,-53 0 0,-17 88-1,17-17 1,18 52 15,70-52-15,18-1-1,88-52 1,-17-18 0,-36 0-16,53-35 15,-70 17-15,70-53 16,0 1 0,-70 17-1,17-18 1,-35 54-1,0-1 1,0 36 0,0 35-1,0 52 17,-17 37-17,17-19 1,0 53-1,0-123-15,-36 141 16,19-70 0</inkml:trace>
  <inkml:trace contextRef="#ctx0" brushRef="#br0" timeOffset="8833.07">7056 2928 0,'0'18'16,"0"17"-16,0 36 16,0-195-16,0 265 0,-71-106 15,-35 1 1,-35-36-1,70 0 1</inkml:trace>
  <inkml:trace contextRef="#ctx0" brushRef="#br0" timeOffset="8965.54">6315 2946 0,'-18'-53'15,"18"35"-15,18 106 0,-18-105 0,-71-142 16,124 106 0,-53-88-1,0-35 1,53 52-1,0 18 1</inkml:trace>
  <inkml:trace contextRef="#ctx0" brushRef="#br0" timeOffset="10065.78">7144 2469 0,'0'18'16,"0"17"-1,0-17 1,0 0-16,0 35 16,0 35-1,17 18 1,-17-71-16,0 35 31,-17 1-15,-54-18-1,-17-35 1,0-18 0,-71 0-1,106 0-15,-123-18 16,35 0 0,35-70-1,53-18 1,53 71-1</inkml:trace>
  <inkml:trace contextRef="#ctx0" brushRef="#br0" timeOffset="10099.16">6191 2452 0,'0'-18'0,"36"-35"16</inkml:trace>
  <inkml:trace contextRef="#ctx0" brushRef="#br0" timeOffset="11266.25">8502 1182 0,'0'-35'31,"0"17"-16,0 36 17,0-1-32,0 89 15,0 0 1,-18 35 0,18-35 15,0 0-16,0-53 1,0-36 0,-35-17-1,35-17 1,0-36 0</inkml:trace>
  <inkml:trace contextRef="#ctx0" brushRef="#br0" timeOffset="12048.03">8255 1517 0,'0'0'0,"123"18"31,-105-18-31,53 0 16,34-36 0,72 1-1,-142 17-15,71-35 16,-71 36-16,18-18 16,-18-36-1,-35 18 1,0 18-1,-35 35 1,0 17 0,17 89-1,1-18 1,-19 36 15,19-1-15,17-34-1,0-72-15,0 36 16,0-18 0,0-17-1,-18-18 1,18-18 0,0-52-1,18-18 1,70-18-1,88 18 1,-88 52 0,-35 19-1,18 52 1,-71 53 15,0 18-15,0-35-1,0-18 1,-18-18 0,1-18-1,-1-17 1,18-17 0,0-36-1,0 35-15</inkml:trace>
  <inkml:trace contextRef="#ctx0" brushRef="#br0" timeOffset="12498.38">9807 1393 0,'-35'-17'31,"17"-1"-31,-35 18 15,36 0-15,-89 35 16,53 36 0,35 35-1,18 0 1,0-36 15,53-17-15,0-53-1,18 0 1,35-17 0,-54-19-1,-16 1-15</inkml:trace>
  <inkml:trace contextRef="#ctx0" brushRef="#br0" timeOffset="12683.33">10001 1676 0,'-17'0'16,"-1"0"15,0 0 0,1 0-15</inkml:trace>
  <inkml:trace contextRef="#ctx0" brushRef="#br0" timeOffset="13181.87">9490 1570 0,'17'0'32,"1"0"-17,0-18-15,35 1 16,-36 17-16,54-18 16,-1-17-1,-52 17 1,-18-17-1,0-1 1,-35 36 0,-36 0-1,1 0 1,34 0 15,-17 0-15,53 18-16</inkml:trace>
  <inkml:trace contextRef="#ctx0" brushRef="#br0" timeOffset="14164.82">11218 1252 0,'18'0'0,"-18"18"47,0 0-47,-18 17 15,-17 18-15,-88 53 16,17 52 0,-53 1-1,88-71 16,36-70-15,0 0 0,35-36-1,0-17 1,0-71 0,53 0-1,-36 88-15,89-52 16,-88 17-1,0 53 1,17 18 0,18 70-1,0 18 1,-18-18 0,-17-71-1,34 72 1,-16-72-1,52-17 1,0-35 0,-17 0-1,17-71 1,-53 71-16,0-89 16,-17 18-1,-18 0 1,-35 18-1,-53-18 1,-1 71 0,-16 53-1,-19 52 1,106 71 0,1-88-1</inkml:trace>
  <inkml:trace contextRef="#ctx0" brushRef="#br0" timeOffset="14264.69">11307 1729 0,'35'0'32,"-18"0"-32,54 0 15,-18 0 1,35-18 0</inkml:trace>
  <inkml:trace contextRef="#ctx0" brushRef="#br0" timeOffset="14781.43">12136 1376 0,'-18'0'0,"36"0"0,-54 0 16,-17-35-1,0 35 1,1 17-1,-19 54 1,0 17 0,-17 35-1,88-52 1,18 17 0,35-70-1,-18-18 1,53-18-1,0-35 1,-17-35 0,-18 17-1,-35 54-15,17-89 16,-18 53 15,1-17-15,-36 70 15,1 70-15,-18-52-16,-1 88 15,19-18 1,70-18 0,-53-52-16</inkml:trace>
  <inkml:trace contextRef="#ctx0" brushRef="#br0" timeOffset="14847.97">12277 1817 0,'35'0'31,"-70"0"-31,88 0 16,70-53-16,-105 18 16</inkml:trace>
  <inkml:trace contextRef="#ctx0" brushRef="#br0" timeOffset="15164.82">12629 1147 0,'0'0'0,"0"17"16,0 18-16,-52 71 15,52 18 1,0-36-1,0 0 1,0-17 0,0-36-1,17-35 1,1 0 0,35 0-16,-18-18 15</inkml:trace>
  <inkml:trace contextRef="#ctx0" brushRef="#br0" timeOffset="15280.98">13176 1376 0,'0'0'0,"0"-18"0</inkml:trace>
  <inkml:trace contextRef="#ctx0" brushRef="#br0" timeOffset="15548.44">13123 1288 0,'-53'0'31,"53"17"-31,-88 36 16,53 0-1,-53 35 1,70 0 0,18-52-1,0 17 1,0 0-1,53-36 1,0-17 0,0-17-1,17-36 1,1-18 0,0-17-1,-71 35 1</inkml:trace>
  <inkml:trace contextRef="#ctx0" brushRef="#br0" timeOffset="15813.97">13335 1288 0,'0'0'16,"0"-18"-16,-18 18 31,1 0-31,-19 53 16,1 17 15,18 72-15,17-72-1,0 1 1,88-54 0,-88 1-16,35 0 15,53-18 1,-17-18 0,-1-17-1,1-36 1,-18 1-1</inkml:trace>
  <inkml:trace contextRef="#ctx0" brushRef="#br0" timeOffset="16214.96">12594 1076 0,'-17'0'0,"17"18"31,17-18-31,54 0 16,17 0 0,88-18-1,-123 0-15,141 1 16,-53-1 15,0 18-15,-88 0-1,-88 0 1</inkml:trace>
  <inkml:trace contextRef="#ctx0" brushRef="#br0" timeOffset="16900.93">11218 1464 0,'0'-18'0,"0"36"0,0 0 0,-35 105 31,35-88-31,0 1 16,0-19-16,0 54 16,71-36-1,-1-35 1,36-17 0</inkml:trace>
  <inkml:trace contextRef="#ctx0" brushRef="#br0" timeOffset="18148.07">14640 1464 0,'-35'18'32,"17"-18"-32,36 0 31,0 0-15,-1 0-16,54-36 15,52-17 1,18-17-1,-70 17 1,-18-35 0,-53 17-1,0-17 1,-18 70 0,-52 18 15,-1 106-16,53 18 1,-17 70 0,35-141-16,-35 123 15,0 89 1,-36 17 0,1 53-1,34-18 1,-17-87-1,53-19 1,0-105 0,71-106-1,-1-35 1,19-36 0,140-123 15,0-17-16,-123-36 1,-88 0 0,-89 18-1,-35 87 1,53 107-16,-70-88 16,-89 17-1,106 106 1,71 0-1,53 0 17,-1 0-17,1 0-15,53 0 0,17-18 16,35-35 0</inkml:trace>
  <inkml:trace contextRef="#ctx0" brushRef="#br0" timeOffset="18464.45">15381 1429 0,'0'-18'0,"0"36"0,-18-36 0,1-17 16,17 0-1,0-18 1,88 0-1,-17 35 1,17 18 0,-18 35-1,-17 36 1,-17 35 0,-36 0 15,0-89-31,-18 54 15,-35-54 1,35-17-16</inkml:trace>
  <inkml:trace contextRef="#ctx0" brushRef="#br0" timeOffset="18613.66">15752 1358 0,'17'-17'16,"18"-19"-1,18 1 1,0 17 0,18 18-1</inkml:trace>
  <inkml:trace contextRef="#ctx0" brushRef="#br0" timeOffset="18814.02">16422 1199 0,'0'0'0,"-18"0"15,1 18-15,-54 35 16,-53 35 0,89 0-1,35-35 1,18-35-1</inkml:trace>
  <inkml:trace contextRef="#ctx0" brushRef="#br0" timeOffset="18971.37">16475 1235 0,'0'-18'16</inkml:trace>
  <inkml:trace contextRef="#ctx0" brushRef="#br0" timeOffset="19033.02">16669 1147 0,'35'0'16,"0"0"-16,1 35 16,-19-18-16,36 36 15</inkml:trace>
  <inkml:trace contextRef="#ctx0" brushRef="#br0" timeOffset="19463.88">16863 1376 0,'70'-53'16,"-52"35"0,88-88-1,-36 89 1,54 17 0,-71 53-1,-36 17 1,1 18-1,-18-52-15,-18 34 16,-17-34 0,0-19-1,0 1 1,17-36 15,0 1-15,18-36-1,0 0 1,0 35-16</inkml:trace>
  <inkml:trace contextRef="#ctx0" brushRef="#br0" timeOffset="19500.12">17268 1305 0,'36'-17'31,"-19"17"-31,-70 17 0</inkml:trace>
  <inkml:trace contextRef="#ctx0" brushRef="#br0" timeOffset="19949.97">16387 1217 0,'-18'0'16,"-88"18"-1,88-18 1,-17 35-1,35-17-15,-53-1 0</inkml:trace>
  <inkml:trace contextRef="#ctx0" brushRef="#br0" timeOffset="20330.41">16316 1693 0,'88'0'31,"-70"-17"-31,70-19 15,0-17 1,-35-35 0,-35 71-16,-1-36 15,-17 35-15,0-105 16,-53 34 15,-17 54-15,-36 35-1,-17 53 1,34 53 0,54 17-1,35 36 1,35-106 0,18-35-1,36-1 1,16-17-1,-69-17 1</inkml:trace>
  <inkml:trace contextRef="#ctx0" brushRef="#br0" timeOffset="20830.84">16775 1323 0,'-18'0'15,"18"18"1,0-1-16,0 1 0,0 52 15,-18 1 1,18-36 0,0 18-1,0-35-15,0-1 16,0-34 46,0-19-46,0-16 0,0 34-16,53-35 15,18-18 1,17 1 0,0 35-1,-53 35 1,54 35-1,-72-17-15</inkml:trace>
  <inkml:trace contextRef="#ctx0" brushRef="#br0" timeOffset="21080.73">17163 1693 0,'0'-17'47,"0"-1"-47,0 0 16,0 1-16,0-1 15,17-35 1,71-53 0,-70 89-16,70-54 15,36-17 1,17 35-1,-88 53 1</inkml:trace>
  <inkml:trace contextRef="#ctx0" brushRef="#br0" timeOffset="21130.25">17868 1358 0,'0'35'15,"0"-17"-15,-17-18 16</inkml:trace>
  <inkml:trace contextRef="#ctx0" brushRef="#br0" timeOffset="21230.75">17851 1605 0,'-71'18'15,"71"-1"1,71-52-16,-160 70 15,19 1 1,52-36-16,-17 0 16,17 0-16</inkml:trace>
  <inkml:trace contextRef="#ctx0" brushRef="#br0" timeOffset="23046.65">17833 1341 0,'0'-18'31,"18"18"16,-1 0-47,1 0 16,-1 0-16,19 0 15,-19 18 1,1 34 0,-18 1-1,-35 53 1,-71 18 0,53-89-16,-88 106 15,53-70 1</inkml:trace>
  <inkml:trace contextRef="#ctx0" brushRef="#br0" timeOffset="23984.84">8537 3193 0,'0'0'0,"0"-18"16,0-17-1,0 17-15</inkml:trace>
  <inkml:trace contextRef="#ctx0" brushRef="#br0" timeOffset="24148.08">8449 3351 0,'0'0'0,"71"18"0,-54 70 15,-34 106 1,-19-35 0,19 35-1,-36 0 1,17-176 0</inkml:trace>
  <inkml:trace contextRef="#ctx0" brushRef="#br0" timeOffset="24230.75">8361 4410 0,'0'-18'16,"0"-35"15,0 124-31,0-212 16,0 123-16,17-17 0</inkml:trace>
  <inkml:trace contextRef="#ctx0" brushRef="#br0" timeOffset="24680.11">8431 3440 0,'0'-18'0,"0"36"0,-17-54 0,17 19 16,0-1-16,0-53 16,35 19-1,53-19 16,-53 53-31,54 1 16,87-19 0,-35 125-1,-70 16 1,-71 54 0,-71-35-1,36-89-15,-53 18 16,-36 0-1,36-36 1,17-17 0,36 0-1,18-17 1,17-1-16,-18 1 16,0 17-1,18-18 1</inkml:trace>
  <inkml:trace contextRef="#ctx0" brushRef="#br0" timeOffset="24948.79">8414 3457 0,'0'18'16,"0"-1"-16,0 19 0,0 87 15,0 1 1,-36 34 0,19-16-1,-1-37 1,18-87-1,0 0-15</inkml:trace>
  <inkml:trace contextRef="#ctx0" brushRef="#br0" timeOffset="25396.83">9349 3351 0,'0'0'0,"35"0"0,-17-17 16,17 34-1,88 54 1,-52 70 0,-159-88-1,35-18 1</inkml:trace>
  <inkml:trace contextRef="#ctx0" brushRef="#br0" timeOffset="25530.24">9525 3422 0,'53'-53'31,"-35"35"-31,-1 1 16,71-19 0,-70 19-16</inkml:trace>
  <inkml:trace contextRef="#ctx0" brushRef="#br0" timeOffset="25797.28">10089 3193 0,'0'0'0,"-17"0"31,17 17-31,-53 36 16,-18 53-1</inkml:trace>
  <inkml:trace contextRef="#ctx0" brushRef="#br0" timeOffset="25846.58">9860 3616 0,'0'0'15,"-18"71"1</inkml:trace>
  <inkml:trace contextRef="#ctx0" brushRef="#br0" timeOffset="25930.05">10054 3722 0,'88'-35'16,"-17"-1"0,17-52-1,-53 35 1</inkml:trace>
  <inkml:trace contextRef="#ctx0" brushRef="#br0" timeOffset="26096.16">10425 3298 0,'0'-17'16,"-71"-71"0,142 193-16,-213-246 15,107 141-15,-88 0 16,17 36 0,-35 69-1,123-69-15,-35 52 16,36 0-1,17-53 1,0 1 0</inkml:trace>
  <inkml:trace contextRef="#ctx0" brushRef="#br0" timeOffset="26596.67">9578 3351 0,'0'0'0,"-18"0"16,-35 0 0,-17 106 15,70-88-31,0 70 15,0-17 1</inkml:trace>
  <inkml:trace contextRef="#ctx0" brushRef="#br0" timeOffset="26663.87">9578 3722 0,'88'-18'16,"-35"1"-1</inkml:trace>
  <inkml:trace contextRef="#ctx0" brushRef="#br0" timeOffset="27079.5">10195 3210 0,'0'0'16,"-17"0"-16,-124 18 31,105-18-31,19 18 0,-36 17 16,-36 35 0,19 36-1,70-88-15,-18 70 16,1-17-1,17-54 1</inkml:trace>
  <inkml:trace contextRef="#ctx0" brushRef="#br0" timeOffset="27329.82">9948 3739 0,'53'0'15,"-35"0"-15,-89 0 0,212-35 16,-105 35 0,34-35-16,36-36 15,-53 1 16,-35-1-15,-18-52 0,-53 17-1,35 88-15,-35-17 16,-106 35 0,18 18-1,71 35 1,34-1-1,36-34 1</inkml:trace>
  <inkml:trace contextRef="#ctx0" brushRef="#br0" timeOffset="28012.64">10601 3281 0,'-18'0'16,"18"17"-16,0 54 15,0 70 1,53-17-1,-70 52 1,-36 36 0,17-18-1,19-141-15,-36 158 16,35 19 0,-52-72-1,52-87 1,18-36 15,0-70-15,35-53-1,-17-18 1,17-18-16</inkml:trace>
  <inkml:trace contextRef="#ctx0" brushRef="#br0" timeOffset="28412.9">10513 3545 0,'0'-35'0,"0"70"0,0-88 0,0 18 16,0-35-16,17-1 15,54 1 16,35 34-15,-18 36 0,0 88-1,-53 54 1,-52-19 0,-36-35-1,-53-17 1,0-36-1,53-35 1,36 0 0,34-18 31,1-17-47,53 0 15</inkml:trace>
  <inkml:trace contextRef="#ctx0" brushRef="#br0" timeOffset="28679.78">11218 3545 0,'0'-35'0,"0"70"0,18-70 0,0 17 15,-18 1-15,35-36 16,-35-35 0,-18 35-1,1 35 1,-19 36 0,1 88-1,17-53 1</inkml:trace>
  <inkml:trace contextRef="#ctx0" brushRef="#br0" timeOffset="28813.04">11165 3651 0,'0'18'16,"53"0"-1,0-18 1,35 0 0,1-18-1,-36-17 1,-18 17-16</inkml:trace>
  <inkml:trace contextRef="#ctx0" brushRef="#br0" timeOffset="29212.6">11571 3369 0,'0'-18'0,"0"36"0,0-71 15,18 53 1,17-35-1,18 35 1,-35 0-16,52 17 16,1 19-1,-36 70 1,-17-36 0,-18 18-1,-53-17 1,35-71-1,0 0 1,1 0 0,17-35-1,0-18 1,35-36 0,-35 72-16,35-71 15,1 35 1,52-18 15,71 1-15</inkml:trace>
  <inkml:trace contextRef="#ctx0" brushRef="#br0" timeOffset="30129.17">12471 2963 0,'-18'0'15,"18"-17"-15,0 34 32,0 1-32,0 0 0,-18 17 15,-17 0-15,17 36 16,18 52 0,-17-17-1,17 0 16,0-36-15,0-34 0,35-36-1,36 0 1,-18-36 0,17-17-1,-35-17 1,-17 52-16,35-88 15,-53 89 1,0 70 15,-18-36-31,18 36 16,-17 18 0,17-1-1,17-34 1,54-19 15,-18-17-15,35 0-1,0-70 1,-70 52-16,35-52 16,-36-1-1,1 0 1,-18 36-1,0 53 17,0-1-32,-53 72 15,53-1 1,-18 18 0,1-18-1,-18 35 16,-1 54-15,36 34 0,-35-52-1,17-53 1,-17-53 0,0-18-1,-18-35 1,18 0-1,-1-53 1,19-17 0,17-36-1,0 35 1</inkml:trace>
  <inkml:trace contextRef="#ctx0" brushRef="#br0" timeOffset="30261.14">12418 3228 0,'0'0'0</inkml:trace>
  <inkml:trace contextRef="#ctx0" brushRef="#br0" timeOffset="30448.42">13335 3140 0,'0'0'0,"35"0"0,1 0 0</inkml:trace>
  <inkml:trace contextRef="#ctx0" brushRef="#br0" timeOffset="31296.25">12418 3193 0,'0'0'0,"-18"17"31,36-17-15,35 0-16,17 0 16,-34 0-16,122 0 15,36-35 16,-53 17-15,-17 1 0,-89 17-1,-17 0 32,-1 0-47</inkml:trace>
  <inkml:trace contextRef="#ctx0" brushRef="#br0" timeOffset="32345.99">14534 3616 0,'0'0'16,"18"0"0,17 0-1,-17-18-15,53-17 16,-54 17-16,71-17 15,1-53 1,-37-18 0,-34 36-1,-18-19 1,-53 19 0,0 70-1,18 17 16,17 36-15,1 71 0,-1 35-1,18-18 1,-18 88 0,1 18-1,17-71 1,0 71-1,0-53 1,0-53 0,0-52-1,70-72 1,19-52 0,52-53-1,0-53 1,-71 35 15,-52-141-15,-71 35-1,-53 71 1,-53 18 0,36 34-1,88 72 1,17-1-1,36 18-15,-18-17 16,70-19 0,36-17-1,53-17 1,-18-18 0,-88 35-1,0 0 1,-36 53 15,1 0-15,-18 70-1,-18-17 1,18-35-16,-17 35 16,17 0-1,0-36 1,0-34 15,17-19-15</inkml:trace>
  <inkml:trace contextRef="#ctx0" brushRef="#br0" timeOffset="32713.88">15487 3157 0,'0'18'32,"18"-18"-17,-1 0-15,1 0 16,-1 0 0,36-18-1,-35 1 1,-18-1-16,0-17 15,0 0 1,-53 35 0,0 0-1,0 17 1,18 18 0,17 18-1,18 0 1,71-35 15,17-18-15</inkml:trace>
  <inkml:trace contextRef="#ctx0" brushRef="#br0" timeOffset="33045.76">16051 2910 0,'0'-17'0,"-35"17"16,17 17-1,18 1-15,-17 35 16,-1 53 0,-17 35-1,35-35 1,-18 0 15,18-36-15,0-52-16,0 17 15,0-17 1,0-1 0,36-70-1</inkml:trace>
  <inkml:trace contextRef="#ctx0" brushRef="#br0" timeOffset="33495.72">16175 3316 0,'17'0'0,"1"0"16,0 0-16,-1 0 0,54 0 31,-18-35-15,17 0-1,-34 17 1,-36 0-16,0-17 16,-36 0-1,-16 17 1,-54 36-1,35 70 1,36 18 0,17 0-1,18-18 1,53-35 0,0-36-1,0-17 1,35-17 15,-17-19-15,-1-34-1,-34 52-15</inkml:trace>
  <inkml:trace contextRef="#ctx0" brushRef="#br0" timeOffset="33656.83">16686 3440 0,'0'0'0,"-17"0"16,17 17-16,-18-17 63,0 0-48</inkml:trace>
  <inkml:trace contextRef="#ctx0" brushRef="#br0" timeOffset="34945.42">2787 2275 0,'-18'0'0,"36"0"0,-53 0 15,17 0-15,0 0 16,89 0 15,35 0-15,53 0-1,-107 18-15,142-18 16,-105 0-16,211 0 16,158 0-1,159 0 1,89 0 0,-142 0-1,-352 0 1,617 0-16,71-18 31,52 18-15,-193 0-1,281 0 1,1 0 0,-776 0-16,758 0 15,-265 0 1,195 0-1,-71 0 1,-283 0 0,36 0-1,0-17 1,-299-1 0,-160 18-1,-35 0 1,-123-35-1</inkml:trace>
  <inkml:trace contextRef="#ctx0" brushRef="#br0" timeOffset="35078.96">18150 2240 0,'18'35'0,"-36"-70"0,18 106 46,0-54-46,0 1 16</inkml:trace>
  <inkml:trace contextRef="#ctx0" brushRef="#br0" timeOffset="35945.46">9031 4357 0,'-53'0'0,"106"0"0,-141-18 0,-159 18 32,194 0-32,-88 0 15,53 0 1,88 18 15,0-1-31,53-17 16,-18 18-16,177-18 31,140 0-15,36 0-1,336 0 1,122 0 0,-123 0-1,583 0 1,-495 0-1,230 0 1,-124 0 0,-158 0-1,-336 18 1,-300-18-16,230 0 16,-229 0-1,-89 0 1,-70-18-1</inkml:trace>
  <inkml:trace contextRef="#ctx0" brushRef="#br0" timeOffset="36078.81">17445 4392 0,'0'0'0,"17"18"31,-34-1-16,-1-17-15,1 18 0</inkml:trace>
  <inkml:trace contextRef="#ctx0" brushRef="#br0" timeOffset="37128.71">1464 6526 0,'0'-17'31,"0"-1"-31,0 0 16,0 1-16,35-36 0,18-18 15,0 1 17,-53 52-32,0 1 15,0-19 1,0 89 15,0 53-15,-18 53-1,18-106-15,0 88 16,-35 18 0,53-71-1,-18-71 1</inkml:trace>
  <inkml:trace contextRef="#ctx0" brushRef="#br0" timeOffset="37212.12">1517 7038 0,'-18'0'15,"36"0"1,-71 0-16,-18 0 0,-34-18 31</inkml:trace>
  <inkml:trace contextRef="#ctx0" brushRef="#br0" timeOffset="37397.19">1058 7020 0,'0'0'31,"18"0"-31,17 0 16,1 0-16,69 0 15,36 0 1,-35 0-1,35-35 1,-17 17 0,-71 1-1,-36 17-15,-17-18 16,0 0 0</inkml:trace>
  <inkml:trace contextRef="#ctx0" brushRef="#br0" timeOffset="37595.31">2099 6756 0,'0'0'16,"0"-18"-16,-18 18 31,18-18-16,18 1 17,0 17-32</inkml:trace>
  <inkml:trace contextRef="#ctx0" brushRef="#br0" timeOffset="38446.11">3369 6244 0,'-18'0'0,"1"0"31,17 18-31,-18 17 16,-17 71-1,17-71-15,-17 106 16,17-53 0,-17 18-1,17-70 1,18-54 15,18 18-31,35-53 16,17-35-1,1 0 1,17-36 0,0 54-1,-35 87 1,-35 89 15,35 35-15,0-35-1,17-35 1,19-71 0,-1 0-1,-71-18-15,72-70 16,-37 17-1,19-70 1,-53 0 0,-18 35-1,-36 18 1,1 53-16,-53 17 16,35 18-1,0 35 1,0-17-1</inkml:trace>
  <inkml:trace contextRef="#ctx0" brushRef="#br0" timeOffset="38495.33">3951 6279 0,'53'-35'15</inkml:trace>
  <inkml:trace contextRef="#ctx0" brushRef="#br0" timeOffset="38997.29">4586 5962 0,'0'-18'0,"0"36"0,0-18 16,-18 35-1,-17 53 1,35 18 0,0 35-1,-17-17 1,17-89-16,-36 71 31,36-53-15,-35-36-1,17-17 1,1-17 0,17-54-1,0 54-15,0-72 16,106-34-1,17 17 1,89 71 0,-106 53-1,-54-1 1,-34 18-16,17 71 16,1 0-1,-125-18 1,37-17 15,16-54-15,54-52 15</inkml:trace>
  <inkml:trace contextRef="#ctx0" brushRef="#br0" timeOffset="39579.21">5662 6209 0,'0'0'0,"-18"0"16,-17-18-16,-71 18 15,36 0 1,52 0-1,-70 71 1,35 35 0,35-1-1,18 1 1,0-35 0,0-36-1,89-35 1,-37-35-1,37-36 1,-19-17 0,1-35-1,-71 52 1,0-35 0,0 89-1,0 52 1,-18 18-1,1 70 17,17 1-17,0-89-15,17 18 16,54-18 0,17-35-1,-18 0 1,107-70-1,-124 17 1</inkml:trace>
  <inkml:trace contextRef="#ctx0" brushRef="#br0" timeOffset="39878">6121 6244 0,'0'18'15,"0"-1"-15,0 54 16,0 17 0,0 18-1,0-88-15,0 52 16,53-52-1,0-18 1,17-53 0,1 0-1,-54 18-15</inkml:trace>
  <inkml:trace contextRef="#ctx0" brushRef="#br0" timeOffset="40734.26">5768 6191 0,'0'0'16,"18"0"0,-1 0-16,18 0 0,36 0 15,35-17 1,17-1 0,1 0-1,-54 1 1,-52-1-16,0 18 31,-36 0 0</inkml:trace>
  <inkml:trace contextRef="#ctx0" brushRef="#br0" timeOffset="41011.6">6209 5856 0,'0'0'0,"-18"0"15,1 0 1,17 35-16,0 54 15,-18 16 1,18-16 15,18-54-15,-18-17-16</inkml:trace>
  <inkml:trace contextRef="#ctx0" brushRef="#br0" timeOffset="41078.44">6103 6562 0,'0'0'31,"18"0"-31,52 0 15,-17-18 1</inkml:trace>
  <inkml:trace contextRef="#ctx0" brushRef="#br0" timeOffset="41644.76">7779 6121 0,'0'0'0,"-18"-18"16,0 18-1,18 18 1,0 35 0,-17 35-1,17-18 1,-35 54-1,17-36 1,18-70-16,0 17 16,18-35 15,34-18-15</inkml:trace>
  <inkml:trace contextRef="#ctx0" brushRef="#br0" timeOffset="41911.1">8184 6191 0,'0'0'0,"18"-17"0,0-1 16,-18 0 0,-36 18-1,-16 0 1,16 18-16,1 17 15,17 1 1,18-1 0,0-18-1,36 1 1,-19-18-16,54 0 16,-36 0-1</inkml:trace>
  <inkml:trace contextRef="#ctx0" brushRef="#br0" timeOffset="42128.08">8361 6491 0,'-71'53'31,"54"-53"-31,-19 18 16,1-1-16,-53-17 16,17 0-1,1 0 1,34 0-1,1-53 1,35-17 0,0 35-16,0-54 15,0 72-15</inkml:trace>
  <inkml:trace contextRef="#ctx0" brushRef="#br0" timeOffset="42328.21">7920 5962 0,'0'0'15,"-18"0"1,-17 0 0,35 18-1,18-1 1,-1-17-1,18 0-15</inkml:trace>
  <inkml:trace contextRef="#ctx0" brushRef="#br0" timeOffset="43094.68">8237 6138 0,'-35'0'32,"-18"0"-17,53 18 1,-17-18-16,-19 18 16,1-1-1,17 19 1,18-19-1,53-17 1,-17 0 0,34 35-1,-17-17 1,18 17 0,-36 36-1,-35-36 1,0 0-1,0 1 1,-35-19 0,-18-17 15,35 0-31,-53 18 16,1-18-1,17 0 1,18 0-1,17 0 1,0-18-16</inkml:trace>
  <inkml:trace contextRef="#ctx0" brushRef="#br0" timeOffset="43713.37">9701 5927 0,'0'0'0,"0"-18"0,-35 36 31,17-1-31,18 54 15,-35 70 1,0-106-16,0 159 16,-1-70-1,1 34 1,0-52 0,35-53-1,0-35 1,0-71 15,0 35-31</inkml:trace>
  <inkml:trace contextRef="#ctx0" brushRef="#br0" timeOffset="44127.72">9402 6103 0,'-18'-18'0,"36"36"0,-36-71 16,0 0 0,18-17-1,36 17 1,52 0 0,-35 35-16,141 1 15,0 34 1,0 89-1,-124 35 1,-105-53 15,-124 36-15,-35-54 0,18 1-1,88-53 1,70-18-1,36-36 17,17 19-32,35-1 15,54 0 1</inkml:trace>
  <inkml:trace contextRef="#ctx0" brushRef="#br0" timeOffset="44611.04">10160 6350 0,'0'0'0,"-18"-35"32,18 17-17,0 0-15,18 1 16,0-1-16,35-17 15,52-18 1,-16 35 0,-19 18-1,1 18 1,-18 88 0,-53-36-1,-53 19 1,17-37-1,19-34 1,-19-18 15,36-18-15,0-34 0,0-19-1,53 0 1,0 19-1,18-19 1,52-17 0,-17 52-1</inkml:trace>
  <inkml:trace contextRef="#ctx0" brushRef="#br0" timeOffset="44977.77">11095 6085 0,'0'18'0,"0"-36"0,0 71 16,-18-17-1,-52 17-15,-1 52 32,53-34-17,18-53 1,36-18 0,52 0-1,18-36 1,-18-17-1,-35 0 1,-35 1 0,-54-1-1,-70 0 1,-17 53 0,35 0-1,52 0 1,36 35-1,18-35 17,53 0-32</inkml:trace>
  <inkml:trace contextRef="#ctx0" brushRef="#br0" timeOffset="45329.02">11624 6032 0,'-18'18'32,"18"0"-32,-17-1 0,-1 19 15,18-1-15,-18 36 16,18 87 0,-35 36-1,18 18 1,-36-36-1,35-105 1,-53 141-16,-70 123 31,53-141-15,53-106 0,35-53-1,35-70 1,106-106-1,-35-71 1</inkml:trace>
  <inkml:trace contextRef="#ctx0" brushRef="#br0" timeOffset="45660.59">11589 6473 0,'0'-52'0,"0"104"0,-18-157 0,-70-54 16,70 141-1,18-17-15,0-36 16,71 54 15,35-1-15,105 53 0,-122 36-1,-54 0 1,-70 17-1,-54 0 1,-34-18 0,17-34-1,53-36 1,35 0 0,18-36-1</inkml:trace>
  <inkml:trace contextRef="#ctx0" brushRef="#br0" timeOffset="45976.35">12206 6368 0,'0'0'16,"0"-18"-16,71-35 15,-54 35 1,19-17-16,16 18 16</inkml:trace>
  <inkml:trace contextRef="#ctx0" brushRef="#br0" timeOffset="46194.53">12435 6121 0,'0'-18'16,"0"0"-16,0 54 0,-17-72 16,-1 36-16,-70 0 15,-18 71 1,36 0-1,70 52 1,0-17 0,35-53-1,88-18 1,-17-35 0,0-35-1,-53-18 1,-35 35-16</inkml:trace>
  <inkml:trace contextRef="#ctx0" brushRef="#br0" timeOffset="46528.06">12682 6103 0,'89'0'16,"-54"0"-1,-18 0-15,72 35 16,-54 1-16,0-1 16,89 35-1,-160 19 1,-34-1 0,52-71-16,-52 19 15,34-36 1,1-18-1,35-17 1,0-36 15,53 18-15,18-70 0</inkml:trace>
  <inkml:trace contextRef="#ctx0" brushRef="#br0" timeOffset="46561.94">13159 6032 0,'17'0'0,"36"-35"16,18 0-1</inkml:trace>
  <inkml:trace contextRef="#ctx0" brushRef="#br0" timeOffset="47427.98">13652 5838 0,'-17'18'15,"-1"0"-15,-17 35 16,0 52-1,-18 1 1,35-35 0,18-53-1,0 87 1,35-52 0,-35-17-1,71-19 1,17-34-1,-35 17-15,18-36 16,-18-34 0,-36 34-1,1-34 1,-18 35 0,0 52 15,0 1-31,-35 35 15,35 0 1,-18 35 15,36-35-15,52-53 0,36 0-1,17-35 1,-52-1-1,17-52 1,-35 18 0,-35-19-1,-18 107 17,-18 17-17,0 18 1,1 53-1,-19 53 1,19-124 0,-1 106-1,-17 53 1,17 18 0,-17-1-1,0-52 1,-53-35-1,17-107 1,-35 1 0,0-53-1,36-36 1,70 1 0,0 34-16,0-140 15,0 88 1</inkml:trace>
  <inkml:trace contextRef="#ctx0" brushRef="#br0" timeOffset="47709.96">13476 5962 0,'0'0'0,"-18"0"0,1 0 16,34 0 15,19 0-31,-19 0 0,124 0 16,71 0-1,0 0 1,-89 0-1,-35 0 1</inkml:trace>
  <inkml:trace contextRef="#ctx0" brushRef="#br0" timeOffset="47750.65">14340 5962 0,'-70'0'31,"52"0"-31</inkml:trace>
  <inkml:trace contextRef="#ctx0" brushRef="#br0" timeOffset="48144.01">13282 5980 0,'-18'0'16,"1"17"-16,-54 36 16,54-18-16,-19 18 15,1-17-15,-71 87 16,36-17 0</inkml:trace>
  <inkml:trace contextRef="#ctx0" brushRef="#br0" timeOffset="49415.97">15875 6174 0,'0'0'0,"18"0"31,-1 0-15,19 0-16,69-36 15,1-17 1,-71 36 0,107-36-1,-72-35 1,-70 35 0,0-18-1,-88 71 1,0 71-1,17 87 1,1 37 0,17 87-1,0 18 1,0-106 0,0 105-1,53-228-15,-35 158 16,35-35-1,0-88 17,53-88-17,52-89 1,89-17 0,18-88-1,-71-54 1,-17-17-1,-160 36 1,-105 34 0,-88 54-1,194 105-15,-106-35 16,0 18 0,158 17 15,1 1-16,35-1-15,-18 1 16,88-36 0,-70 35-16,159-53 15,-36 71 1,-52-70 0,-36 17-1,-106 106 16,1-35-31,-18 52 16,35-17 0,-18-18-1,18-17 1,0-71 15,0 35-31</inkml:trace>
  <inkml:trace contextRef="#ctx0" brushRef="#br0" timeOffset="49793.74">16845 5909 0,'0'18'0,"0"-1"16,18 1-1,35-18 1,17 0 0,-52 0-16,52-18 15,1-52 1,-71 17 0,-35-18-1,-36 54 1,-17 17-1,0 70 1,88-52 0,-18 70-1,18-17 1,18-19 0,52-52-1,-52 0-15</inkml:trace>
  <inkml:trace contextRef="#ctx0" brushRef="#br0" timeOffset="49910.4">17639 5662 0,'0'0'0,"0"-18"0,18 36 0</inkml:trace>
  <inkml:trace contextRef="#ctx0" brushRef="#br0" timeOffset="49960.72">17533 5838 0,'0'53'15,"-18"-17"1</inkml:trace>
  <inkml:trace contextRef="#ctx0" brushRef="#br0" timeOffset="50116.82">17621 6103 0,'18'0'0</inkml:trace>
  <inkml:trace contextRef="#ctx0" brushRef="#br0" timeOffset="50276.72">17692 6103 0,'0'0'0,"35"0"16,0 0-1,18 35 1,18-88 15,-36 0-15,0 1 0</inkml:trace>
  <inkml:trace contextRef="#ctx0" brushRef="#br0" timeOffset="50576.29">17974 5856 0,'0'0'16,"-35"0"-16,-36 18 15,36-1 1,17 1-16,-35 35 16,36 0-1,-1-18 1,0 0 0,1 18-1,-1 0 1,18 18-1,0-1 1,35-17 15,36-17-15,35-36 0,0-18-1,17-35 1,-52 0-1,-18 18-15</inkml:trace>
  <inkml:trace contextRef="#ctx0" brushRef="#br0" timeOffset="51076.7">17727 5715 0,'0'-18'0,"0"36"15,0-71 1,-18 53-16,-17 0 16,-53 71-1,70-54-15,-35 89 16,-17 35-1,17-17 1,53-36 0,70 0 15,54-17-15,-53-54-1,-36-17 1,35-35-1,-52 35-15</inkml:trace>
  <inkml:trace contextRef="#ctx0" brushRef="#br0" timeOffset="51343.05">19103 5980 0,'-18'0'0,"-17"0"16,17 0-1,-17-36 1,35-17-1,0 36-15,0-54 16,0 54-16</inkml:trace>
  <inkml:trace contextRef="#ctx0" brushRef="#br0" timeOffset="51560.29">19526 5715 0,'0'53'15,"-35"88"1,-53-35-1,-18 17 1,0-70 0,71-17 15,0-19-15,17 1-16,0-1 15,-17-17 1</inkml:trace>
  <inkml:trace contextRef="#ctx0" brushRef="#br0" timeOffset="51861.59">19085 6685 0,'18'0'15,"0"-18"1,-36 1-16,18-1 16,18 1-16,-1 17 15,-17-36 1,-17 36 0,-36 0-1,35 53 1,-17-18-1,35 1 1,53-72 15</inkml:trace>
  <inkml:trace contextRef="#ctx0" brushRef="#br0" timeOffset="52393.56">19121 5786 0,'-18'0'16,"0"0"0,18-18-16,-17 18 15,17-18-15,-18 18 16,0-35 0,18-18-1,0 18 1,89 0-1,-72 35-15,71-18 16,18 18 0,-53 53-1,-35 0 1,-18-18 0</inkml:trace>
  <inkml:trace contextRef="#ctx0" brushRef="#br1" timeOffset="60213.99">1711 8184 0,'18'0'0,"-18"18"16</inkml:trace>
  <inkml:trace contextRef="#ctx0" brushRef="#br1" timeOffset="60742.08">1729 8043 0,'0'-17'16,"0"34"-16,0-52 0,-18 0 31,18 17-31,0 36 15,0 52 1,0 54 0,0 52-1,-18-52 1,-35-1 0,36-88-16,-19 54 15,19-72-15,-1 19 16,-17-19-1,35-34 1,0-19 0,0-17-1</inkml:trace>
  <inkml:trace contextRef="#ctx0" brushRef="#br1" timeOffset="62908.8">1693 8061 0,'0'0'15,"0"18"-15,-53 158 16,53-141 0,0 18-1,0-18-15,-35 71 16,35-35-1,0-18 1,18-36 0,35-17-1,-36 0-15,36 0 16,0-53 0,-35 36-16</inkml:trace>
  <inkml:trace contextRef="#ctx0" brushRef="#br1" timeOffset="63327.04">1852 7691 0,'0'0'0,"-18"0"0,1 0 15,-18 35 1,-1 0 0,36 0-1,18-35 1,35 0 0,-18 0-1,18-35 1,-53 17-16,18-17 15,-18 0 1,-36 0 0,-34 35 15,35 0-15,17 88-1,18-18 1,35 19-1,36-1 1</inkml:trace>
  <inkml:trace contextRef="#ctx0" brushRef="#br1" timeOffset="63524.58">2505 7796 0,'-88'-35'16,"70"53"-16,-17-18 0,17 35 15,-35 71 1,53-36 0,-35-17-16</inkml:trace>
  <inkml:trace contextRef="#ctx0" brushRef="#br1" timeOffset="63546.87">2152 8396 0,'-18'0'16</inkml:trace>
  <inkml:trace contextRef="#ctx0" brushRef="#br1" timeOffset="63658.4">2187 8537 0,'18'0'16,"35"0"0,35 0-1,-17 0 1,-1-53 0,-370 106-16,618-123 0,-283 34 15</inkml:trace>
  <inkml:trace contextRef="#ctx0" brushRef="#br1" timeOffset="63860.06">2275 8167 0,'0'0'16,"18"0"15,17 0-16,36 0 1,70 0 0,-18-18-1,-70 1-15</inkml:trace>
  <inkml:trace contextRef="#ctx0" brushRef="#br1" timeOffset="64592.34">2558 7761 0,'0'-18'16,"0"36"-16,-18-36 15,0 18-15,1 0 0,-1 0 16,-52 71-1,-1 70 1,36-17 0,35-89-16,-36 88 15,1 1 17,35-54-17,53-52 1,18-18-1,-1-18 1,-35 1-16,-17-1 0</inkml:trace>
  <inkml:trace contextRef="#ctx0" brushRef="#br1" timeOffset="64825.89">2275 8149 0,'18'0'0,"-18"18"16,18-18-1,-1 0 1,54 17-16,-36-17 16,124 0-1,-36-17 1,1-36-1,-36 18 1</inkml:trace>
  <inkml:trace contextRef="#ctx0" brushRef="#br1" timeOffset="65208.34">4163 8096 0,'0'0'15,"0"-17"-15,-18 17 16,18-18-16,0 0 15,-18 36 17,18 0-32,-17 35 15,-1 52 1,-17-16 0,0-37-1,35-16 1,0-19-1,17-17 1</inkml:trace>
  <inkml:trace contextRef="#ctx0" brushRef="#br1" timeOffset="65641.85">4586 8061 0,'0'-18'0,"0"36"0,0-53 0,0 17 16,0 0 0,-70 36-1,52 0-15,-70 35 16,52 0 0,19-1-1,17-16 1,53-19-1,17 1 1,-52-18-16,52 35 16,1 1 15,-53 16-15,-36-16-1,-53-1 1,1-35-1,-18 18 1,70-18 0,-35-18-1,18-17 1,35-1-16</inkml:trace>
  <inkml:trace contextRef="#ctx0" brushRef="#br1" timeOffset="65824.45">4198 7814 0,'-18'-18'16,"1"1"0,-19 17-1,54 35 1,0-35-1</inkml:trace>
  <inkml:trace contextRef="#ctx0" brushRef="#br1" timeOffset="66912.95">5574 8202 0,'0'0'0,"0"18"15,18-18 1,-1 0-16,71 17 16,36-17-1,-18-17 1,52-54 0,-34 1-1,-71-19 1,-36 1-1,-17 18 1,-35 34 0,-18 19 15,0 34-15,36 1-16,-36 53 15,0 52 1,0 71-1,35-53 1,-17 53 0,0 0-1,17-123-15,-17 105 16,17 36 0,18-53-1,35-18 1,54-106-1,16-17 1,37-89 0,-19-17-1,1-53 17,-19-36-17,-105 36 1,-53-53-1,36 159-15,-89-124 16,18 71 0,-36 17-1,89 71 1,17 36 0,89-19 15,-36-17-31,-17 0 15,70-35-15,18-18 16,35-35 0,-18 0-1,-105 53 17,-18 17-32,35 0 15,-52 18 1,-19 71-1,19 17 1,-1-35 0,18-35-1,0-1 1,0-34 15,0-1-31</inkml:trace>
  <inkml:trace contextRef="#ctx0" brushRef="#br1" timeOffset="67091.14">6756 7867 0,'0'-18'16,"0"36"-16,0-53 0,0 17 0,17 18 62,-17 18-46,18-18-16,35 0 16</inkml:trace>
  <inkml:trace contextRef="#ctx0" brushRef="#br1" timeOffset="67390.89">7232 7726 0,'0'35'16,"0"-17"-16,0 35 15,-18 35-15,1 71 16,17-124 0,-36 88-1,19-17 1,17-35-1,0-36 1,35-53 15,-17 1-31,-18-19 16,17 19-16</inkml:trace>
  <inkml:trace contextRef="#ctx0" brushRef="#br1" timeOffset="67807.25">7444 8167 0,'0'17'31,"17"-17"-15,19 0-1,16-35 1,1-18-1,-35 53-15,0-53 16,-18 36-16,0-36 16,-36 35-1,-34 18 1,-18 53 0,35 18-1,17 87 1,36-52-1,53-53 1,0-18 0,18-35-1,17 0 17,0-35-17,-17-18 1,-54 18-16</inkml:trace>
  <inkml:trace contextRef="#ctx0" brushRef="#br1" timeOffset="67940.42">7937 8255 0,'0'0'15,"0"35"1,0-17 0,-17-18-1,-1 0 1</inkml:trace>
  <inkml:trace contextRef="#ctx0" brushRef="#br1" timeOffset="69341.14">9084 8114 0,'-18'0'16,"1"0"-16,-1 0 15,-17 0 1,35-18 15,0-17-31,0-36 16,35 18-1,18 1 1,-35 34 0,-1 0-1,1 18-15,0 0 16,17 88-1,-35 1 1,0 34 0,0-17-1,0-53 1,17-35 0,54-18-1,0-36 1,-1-17-1,18-52 1,-35 34 0,-17-53-1,-19 72 17,-17 34-17,0 53 1,0 53-1,0 54 1,-17-90-16,-1 54 16,0 71-1,1-19 1,-1 1 0,0 35-1,18-35 1,-35-53-1,-18-53 1,-35-53 0,-36 0-1,36-36 1,-53-87 15,124-18-15,17 17-1,123-34 1,-88 122-16</inkml:trace>
  <inkml:trace contextRef="#ctx0" brushRef="#br1" timeOffset="70307.96">10072 7920 0,'0'0'15,"0"-18"-15,0 1 0,-18 17 0,-17 0 16,0 0-16,-18 17 16,-36 71-1,37 54 17,34-37-17,18 1 1,53-53-1,35-35 1,71-36 0,-18-35-1,-53-17 1,-53-36 0,-35-18-1,-17 1 1,-71 52-1,-1 54 1,1 52 0,-18 71-1,53 35 17,53 0-17,36-53 1,34-53-1,54-35 1,34-17 0,1-54-1,-18-35 1,-70-17 0,-71 52-1,0 36 1,0 53-1,-18 52 1,1 19 0,17 16-1,0-52 1,35-17 15,18-36-15,35-18-1,-17-17 1,-36 17-16,18-53 16,-36 54-16,1-54 15,17-52 1,-35 87 0,0 89 15,0-17-31,0 70 15,0-1 1,18-34 0,52-18-1,19-36 1,-19-17 15,-34 0-31,34-52 16,-52 34-16,17 0 0</inkml:trace>
  <inkml:trace contextRef="#ctx0" brushRef="#br1" timeOffset="70856.85">12682 7902 0,'36'-53'31,"-36"36"-31,0-1 16,-53 18-1,35 0-15,-70 35 16,-36 71 0,54 0-1,17 70 1,53-52 15,35-36-15,89-53-1,-18-35 1,35 0 0,0-35-1</inkml:trace>
  <inkml:trace contextRef="#ctx0" brushRef="#br1" timeOffset="71393.17">13476 8026 0,'0'-18'0,"0"36"0,0-71 0,-53 17 16,-17 19 0,34 17-16,-69 0 15,-19 88 1,53 18 0,-17 17 15,71 1-16,17-71 1,0-36-16,53 1 16,-36-18-16,54 0 15,52 0 1,1-53 0,-36 0-1,0-53 1,-53-35-1,-35 71 1,-35 105 15,0 36-15,35-36 0,-35 71-1,35-36 1,0 1-1,70-54 1,18-17 0,0 0-1,1-35 1,-54 17-16,36-34 16</inkml:trace>
  <inkml:trace contextRef="#ctx0" brushRef="#br1" timeOffset="71840.85">13935 8061 0,'0'-18'0,"0"36"0,0-53 0,0 70 32,-18-17-17,0 52-15,-17 36 32,18-35-17,-1-1 1,18-52-1,0-1 1,-18-17 0,1-35-1,17-18 1,0-35 0,35-18-1,53 0 1,-53 89-16,124-72 15,17 107 1,-87 53 0,-19 70-1,-52 0 17,-71-53-17,-53 18 1,53-71-1,36-35 1</inkml:trace>
  <inkml:trace contextRef="#ctx0" brushRef="#br1" timeOffset="72573.95">16069 8220 0,'35'-18'0,"-70"36"0,88-54 0,88-52 31,-123 71-31,-18-54 16,-36 36 0,-34 17-1,-54 18 1,1 53 15,70 0-15,35 35-1,54-35 1,69 0 0,54 0-1,-35 0 1,-36 17 0,-88-52-16,-35 35 15,-71-18 1,-71-35-1,19 18 1,52-18 0,71-18-16,-18 1 15,35-1-15,18-35 32,0 0-17,88-53 1,53 0-1,-53 54-15</inkml:trace>
  <inkml:trace contextRef="#ctx0" brushRef="#br1" timeOffset="72840.38">16775 7814 0,'17'0'15,"-17"18"1,0-1-16,-35 54 15,-18 35 1,0 17 0,0 1-1,53-54 1,0 1 15,53-54-15,0-17-1,0-35 1</inkml:trace>
  <inkml:trace contextRef="#ctx0" brushRef="#br1" timeOffset="73373.14">16633 8237 0,'0'0'0,"-52"-17"0,16-1 15,19 0 1,87 18 15,-35-17-31,71 17 16,53-35-1,0 17 1,-71 0 15,-88 36-15,-18 52-1,-52 19 1,35-36 0,17 35-1,18-53 1,53-17 0,35-18-1,0-18 1,53-35-1,-35-35 1,-71 0 0,-17-36-1,-106 36 1,-36 53 15,36 35-15,0 70-1,53 36 1,35-35 0,70-36-1,-17-35-15</inkml:trace>
  <inkml:trace contextRef="#ctx0" brushRef="#br1" timeOffset="73806.88">17780 8096 0,'0'0'15,"0"-17"-15,0-1 0,0 0 16,0-35 0,71 36-1,-19 17 1,1 35-1,-17 53 1,-19 53 0,-17-52-1,0-37 1,-35-34 0,0-18-1,35-35 16,0-18-15,53-35 0,17-18-1,18 53 1,18 0 15,-88 53-31,88-18 16</inkml:trace>
  <inkml:trace contextRef="#ctx0" brushRef="#br1" timeOffset="74173.83">18344 8149 0,'0'18'0,"0"-36"0,0 71 16,0-35-16,106-1 31,0-34-15,-53-19-1,-18-34 1,-35-1 0,-17 1-1,-1 70-15,-70 0 16,0 35 15,17 71-15,36 35-1,35-53 1,35 0 0,-17-70-16,52 17 15,54-35 1,17 0 0,-53-17-1,-17-19-15</inkml:trace>
  <inkml:trace contextRef="#ctx0" brushRef="#br1" timeOffset="74590.46">20002 7885 0,'0'0'0,"0"-18"0,0 0 16,0 1-1,-17 17 1,-1 0-16,-35 88 16,53-53-16,-17 36 15,-1-36 1,-17 106 0,-1-17-1,19-72 1,-1 1-1,1-53 1</inkml:trace>
  <inkml:trace contextRef="#ctx0" brushRef="#br1" timeOffset="75273.89">19544 8237 0,'0'0'0,"-18"0"0,54 0 32,-19 0-17,71 18-15,89-18 16,-19 0 0,-105 0-1,106-35 1,-124 17-16,89-35 15,-71-17 1,-36-19 0,-17 19-1,-52 35 1,-1 35 0,-18 105-1,36 37 1,0-37-1,35 19 1,-18-36 0,0-53-1,1-35 1,-1 0 15,18-53 0,0 36-31,53-36 16,17-18 0,107-52-1,-71 105 1,-1 53 0,-52 54-1,-53-1 1,-17-18-1,-1-52-15,-17 17 16,0-17 0,35 0-1,17-18 1,1-18 0</inkml:trace>
  <inkml:trace contextRef="#ctx0" brushRef="#br1" timeOffset="75656.95">20990 8343 0,'18'-17'0,"0"-1"31,-1 18-15,36-18-1,0-17 1,-35 0-1,-1-18 1,-17 35 0,-53 1-1,36 17-15,-54 52 32,1 54-17,34-18 1,36-17-1,36-18 1,52-35 0,-35-18-1,0 0 1,0-36 0,-18 1-1</inkml:trace>
  <inkml:trace contextRef="#ctx0" brushRef="#br1" timeOffset="75790.1">21343 8449 0,'-18'18'15,"1"-18"17,-1 0-17,-17 0-15</inkml:trace>
  <inkml:trace contextRef="#ctx0" brushRef="#br1" timeOffset="76939.58">2857 10072 0,'0'17'125</inkml:trace>
  <inkml:trace contextRef="#ctx0" brushRef="#br1" timeOffset="77690.25">2875 10089 0,'0'0'0,"18"0"15,-1 0 1,1-17-1,-18-18 1,0-1 0,-18 36-16,-35-53 15,-17 53 1,-54 0 15,-17 18-15,18 53-1,52 17 1,36 18 0,35-18-1,53 0 1,35-88 0,0 0-1,-52 0-15,87-88 16,-17 17-1,0-17 1,-53 0 0,-18-36-1,-35-17 1,0 35 15,0 89-15,-18 70-1,1 88 1,-1-35 0,18-71-16,0 53 15,35 36 1,1-89 0,34-35-1,-17 0 1,-35 0-16,52 0 15</inkml:trace>
  <inkml:trace contextRef="#ctx0" brushRef="#br1" timeOffset="78222.94">3775 9931 0,'0'-18'0,"0"36"0,0-54 0,0 19 0,-36-19 31,19 36-31,-1 0 0,-70 0 16,17 36 0,-34 34-1,34 36 1,53 0 0,18-53-1,18-18 1,35-35-1,17 0 1,1-35 0,17-18-1,-70 35-15,35-52 16,0-18 15,-36-1-15,1 54-1,-18 123 17,0-17-17,0-36-15,0 53 16,0-35 0,53-17-1,17-19 1,-34-17-1,34-17 1,-34-1-16,-1-17 16</inkml:trace>
  <inkml:trace contextRef="#ctx0" brushRef="#br1" timeOffset="78489.87">4463 9613 0,'0'-17'0,"0"34"0,0-70 15,0 36 1,-18 34 0,-17 107-1,17 17 1,0 0 0,1-70-1,17 17 1,0-35-1,0-36 1,35-17 0,36-17-1</inkml:trace>
  <inkml:trace contextRef="#ctx0" brushRef="#br1" timeOffset="79073.87">5080 9807 0,'0'-17'0,"0"34"0,0-52 15,-18 35-15,-17 0 16,17 0-16,-52 0 16,-36 70-1,18 19 1,17 17-1,54-18 1,17-18 0,53-52-1,17-18 1,1-18 0,-1-35 15,1-17-16,-54 52-15,19-52 16,-1-36 0,0 18-1,-35 123 17,0 35-17,0 36 1,0-18-1,36-35 1,-1 0 0,-18-53-16,19 0 15,-19 0 1,36 0-16,0-17 16,0-36 15,-35 0-16,-18 0-15</inkml:trace>
  <inkml:trace contextRef="#ctx0" brushRef="#br1" timeOffset="79356.73">4374 9543 0,'-17'17'0,"34"-34"0,-52 52 16,35-17-1,18-18-15,88 0 16,17 0 0,53-36 15,-123 36-31,53-35 15,-70 35-15,16 0 16,-52-18 0</inkml:trace>
  <inkml:trace contextRef="#ctx0" brushRef="#br1" timeOffset="85990.51">7056 9931 0</inkml:trace>
  <inkml:trace contextRef="#ctx0" brushRef="#br1" timeOffset="86822.12">7038 9913 0,'0'0'16,"0"-18"-16,0-17 16,0 17-16,0 1 15,0 34 16,0 54-15,0-36-16,0 36 16,-18 17-1,18-17 1,18-71 0,35 0 15,-18-18-16,0-35-15</inkml:trace>
  <inkml:trace contextRef="#ctx0" brushRef="#br1" timeOffset="87024.14">7144 9454 0,'0'0'15,"-18"-17"-15,36-1 0,-71 18 16,35 0 0,36 53-1,-18-35 1,35-1 0,-17-17-16</inkml:trace>
  <inkml:trace contextRef="#ctx0" brushRef="#br1" timeOffset="87522.95">7497 9772 0,'0'18'0,"0"-36"0,0 71 0,0-18 16,0-17-16,0 35 15,0 0 1,-18 0 0,18-18-1,-18-35 17,-17 0-17,35-53 1,0-35 15,0 70-31,53-88 16,88-53-1,53 71 1,-53 71 0,36 70-1,-72 35 1,-105 53-1,0-35 1,-53-18 0,18-35-1</inkml:trace>
  <inkml:trace contextRef="#ctx0" brushRef="#br1" timeOffset="87989.1">9384 9525 0,'0'0'0,"0"-18"0,18-17 15,-1-35 17,1 87-17,-18 36 1,0 88 0,0 0-1,0-53 1,0-70-16,-18 53 15,18-36 1,-17-35 0</inkml:trace>
  <inkml:trace contextRef="#ctx0" brushRef="#br1" timeOffset="88672.21">9190 9754 0,'0'0'0,"-18"0"16,36 0 15,52 0-15,-34 0-16,87-53 16,1 0-1,17-17 1,-35-1-1,-106 18 1,0 1 0,0 16-1,-36 36 1,1 36 0,35 87 15,0-35-16,0 53 1,0-35 0,0-88-16,0 35 15,-18-18 1,1-35 0,-1 0-1,-17-35 1,35-54-1,17-16 1,72-19 0,16 54-1,54 52 1,-35 53 0,-89-17-1,18 52 1,-35 19-1,-18-1 1,-18-35 0,-17-18-1,35-53 17,0-17-17,0 17-15</inkml:trace>
  <inkml:trace contextRef="#ctx0" brushRef="#br1" timeOffset="89038.95">10301 9719 0,'18'0'0,"-1"0"0,19 0 16,17-18-1,35-35 16,0 1-15,-70 52-16,-1-36 16,1 19-16,-18-1 15,-53 0 1,-35 36 0,0 53-1,35 17 1,35-53-16,0 71 15,18-18 1,36-35 0,34-18-1,1-35 1,-18-17 0,35-19-1</inkml:trace>
  <inkml:trace contextRef="#ctx0" brushRef="#br1" timeOffset="90355.08">11712 9825 0,'18'0'31,"-1"0"-31,1 0 15,53-53 1,-36 35-16,106-70 16,-35 35-1,0-53 1,-71 18 0,-35 18-1,-18-1 1,1 53-16,-36 1 15,-35 34 1,-18 54 0,35 35-1,54 105 1,-19 54 0,36-194-16,-17 52 15,-19 283 16,19-71-15,-36 18 0,35-124-1,18 0 1,18-70 0,-1-141-16,36 17 15,36-35 1,34-106-1,18-53 1,-17-35 0,-1-123-1,-70-71 1,-88 106 0,-71 140-1,-53 37 16,36 52-15,87 35-16,-16 18 16,34 0-1,18-18 1,53-34 0,70-1-1,36-36 1,-124 72-16,36-36 15,70-71 1,-123 54 0,-18 52-1,-18 18 17,18 18-17,-35 35-15,17 88 31,0-71-15,18 1 0,36-18-1,17-53 1,17 0 0,54-53-1,-54 0 1,-17-53-1,-53 0 1,-53 18 0,-53 0-1,89 88-15,-71 0 16,70 0 0,0 88-1,18 18 16,18-53-15,52 17 0,-17-70-16</inkml:trace>
  <inkml:trace contextRef="#ctx0" brushRef="#br1" timeOffset="90805.11">13053 9737 0,'-18'0'0,"36"0"0,-36-18 0,0 0 0,1-17 16,17-18-1,0 36 1,35-1 0,36 18-1,-54 0-15,72 35 31,-1 36-15,-35-18 0,-36 35-1,-17-35 1,-17-18 0,-1-35-1,18-18 16,0-35-15,18-17 0,-18 17-1,17 18-15,54-36 16,17 1 0,0 52-1,-35 0 1</inkml:trace>
  <inkml:trace contextRef="#ctx0" brushRef="#br1" timeOffset="91454.4">13847 9543 0,'0'17'0,"0"-34"0,0 87 16,-18 1 0,0-1-1,18 1 1,0-54-1,-17 1-15,-1 0 32,0-18-17,18-18 1,-17-35 0,17 36-1,0-54-15,35-35 31,53 18-15,0 53 0,71 35-1,-35 35 1,-54 18 0,-17 53-1,-53-18 1,0-35-1,-35-18 1,17-35 0,-17 0-1,17-18 1,18-52 0,35-1-1,89-52 16,17 17-15,-53 71 0,53 17-1,-70 89 1,-53-1 0,-18 36-1,-36-18 1,1-52-1</inkml:trace>
  <inkml:trace contextRef="#ctx0" brushRef="#br1" timeOffset="92171.79">15998 9560 0,'0'-17'15,"0"34"-15,0-52 0,0 0 16,0 17 0,-17 0-16,-54 18 15,18 36 1,-17 52 15,52 35-15,18-87-16,0 69 15,0-16 1,35-36 0,36-53-1,52 0 1,19-36-1,-19-52 1,-35-18 0,-88 0-1,-17 1 1,-107 34 0,18 53-1,-35 18 1,53 53 15,70 0-15,71 35-1,35-70 1,89 0 0,123-54-1,-247 19-15</inkml:trace>
  <inkml:trace contextRef="#ctx0" brushRef="#br1" timeOffset="92637.65">17004 9366 0,'0'-17'0,"0"-19"15,0 19-15,-35-1 16,-36 18 0,0 53-1,19 18 16,16 70-15,1 17 0,35-105-16,0 88 15,0 53 1,0 0 0,0 0-1,-18 53 1,-17 53-1,17-141 1,18-124-16,0 54 16,-52-54-1,-19-35 1,-17-53 0,17 0-1,1-53 16,52 53-15,18 18 0,0 0-1,71-18 1,-54 35-16</inkml:trace>
  <inkml:trace contextRef="#ctx0" brushRef="#br1" timeOffset="93604.54">3951 11289 0,'0'-35'0,"0"70"0,0-88 15,0-35 1,0 70-16,0 0 15,0 1 1,-18 70 0,1 88-1,-1 53 1,1-35 0,-19-71-1,36-71 1,-35 54-1,35-36 1,0-70 15</inkml:trace>
  <inkml:trace contextRef="#ctx0" brushRef="#br1" timeOffset="94254.5">4216 11254 0,'0'-18'16,"0"36"-16,17-36 0,-17 36 16,-35 52-1,17-35-15,-35 36 16,-35 0 0,0-19-1,70-52 1,-17 18 15,35 0 16,18-1-31,35 72-1,35-19 1,-70-52-16,17-1 15,106 1 1,-53-18 0,53 0-1,0-71 1,-35 19 0,-53-19-1,-35-17 1,-18 70-1,-36-17 1,-16 17 0,-1 18-1,35 71 1,0-1 0,18 1-1,0-1 1,36-34-1,17-36 1,35 0 0,-18-36-1,1 1 1</inkml:trace>
  <inkml:trace contextRef="#ctx0" brushRef="#br1" timeOffset="94905.57">5274 11377 0,'0'0'16,"0"18"0,0 17-1,-53 53 1,35-17 0,18-1-1,0-17 1,18-53-1,35 0 1,-35 0-16,52-17 16,36-54-1,-18 18 1,-52 0 0,-19-17-1,-17 52 1,0 71 31,0 53-32,35 0 1,-17 70 0,-18-141-16,0 142 15,18 70 1,-1-36-1,1-17 1,-36-70 0,-52-18-1,-1-71 1,18-35 0,-53-106-1,18-35 16,18 0-15,34 0 0,36 105-16,0-52 15,0 35 1,18-17 0,70-1-1</inkml:trace>
  <inkml:trace contextRef="#ctx0" brushRef="#br1" timeOffset="96820.15">7161 11659 0,'18'0'15,"0"0"-15,70-88 31,-88 70-31,17 1 0,-17-36 16,0 0 0,-35-35-1,18 70-15,-72-35 16,54 53-16,-88 0 16,-54 71-1,54 17 16,35 71-15,88-36 0,70-35-1,54-70 1,-19-18 0,-16-18-1,16-35 1,1-35-1,-53 0 1,-35-18 0,-18 36-1,0 52 1,0 53 0,0 36-1,17 35 16,36-36-15,0-34 0,0-36-1,18 0 1,17-71 0,-70 71-16,35-35 15,-36 17-15,36-70 16,-53 0-1,0 17 1,-18 142 15,18-54-31,0 72 16,-17 16 0,17-16-1,0-72 1,0-34 46,0-19-46,0 19-16,17-72 16,-17 19-1,53-36 1,18 71-1,-1 52 1,19 54 0,-1 17-1,0-35 1,0-18 0,-17-35-1,-36 0 1,-17 0-1,17-17 1,0-36 0,18-18-1,18-35 1,17 1 0,18 34-1,-18 71 1,-70 0-16,52 53 15,-70 18 1,0 17 0,18-35-1,-1-36 1,1-17 0,-18-35 15,0 17-16,0-17 1,-35-53 0,-18 35-1,18 35-15,-36 1 16,-17 34 0,17 36-1,1 71 1,52-18-1,18-18 1,0 0 0,71-70-1,-1-18 1,1-18 0,17-53-1,0-17 1,0-35 15,-52-36-15,-19 18-1,-17 35 1,0 35 0,0 54-16,-17-1 15,-1 71 1,0 88-1,1 36 1,17-36 0,17-18-1,36-35 1,-35-70-16,17 17 16,-17-35-16,17 18 15,0-18 16,-35-18-31</inkml:trace>
  <inkml:trace contextRef="#ctx0" brushRef="#br1" timeOffset="97453.84">10125 11359 0,'-18'-17'0,"36"34"0,-36-52 16,18 0-1,0 17-15,0 1 0,0-19 16,18-34 0,52 52-1,-17 36 1,0 105-1,0 36 1,-35-53 0,-18 0-1,0-36 1,0-52-16,0-36 47,0-17-47,0-36 31,53-52-15,-1-53-1,-52 140-15,71-70 16,35 18 0,-18 71-1,-35 34 1,18 71-1,-54-70-15,18 53 16</inkml:trace>
  <inkml:trace contextRef="#ctx0" brushRef="#br1" timeOffset="98989.38">11430 11571 0,'18'-18'0,"-36"36"0,36-53 0,-1 35 16,-17-71-1,0-17 1,-70-18 0,17 36-1,18 52-15,-89 18 16,1 53-1,34 35 1,36 36 0,53-1-1,0-52 1,18-54-16,53 19 16,34-19-1,-34-17 1,35-70 15,-18-1-15,-35 1-1,-53 52-15,18-106 16,-18 19 0,0 69-1,0 125 16,0-54-31,0 71 16,0-1 0,0-87-16,0 88 15,70-53 1,-17-53 0,53 0-1,17-35 1,1-54 15,-18-34-15,-18-18-1,-53 17 1,-17 1 0,-1 70-1,-52 159 16,-18 53-15,53-36 0,-17 0-1,17-87-15,0 17 16,35 0 0,35-53-1,19 0 1,-1-53-1,-35 0 17,17-71-17,-52 54 1,-18 52-16,18-17 16,-18 88 15,0 17-16,0 18 1,0-70-16,0 53 16,17-36-1,36-35 1,0 0 0,18-35-1,-18-1 16,-36 19-31,36-54 16,-35 54-16,17-72 16,-35 36-1,18 53 1,-18 53 0,0 0-1,0-35-15,0 52 16,0-52-16,0 53 15,17-36 1,54 0 0,17-35-1,0 0 1,-52 0-16,34-53 16,-35 36-16,54-54 15,-37-35 16,-34 36-15,-18 52 0,-53 36-1,-35 70 1,35 18 0,35-18-1,18-35 1,53-18-1,36-35 1,-54 0-16,35-18 16,-52 1-16,53-18 15</inkml:trace>
  <inkml:trace contextRef="#ctx0" brushRef="#br1" timeOffset="99570.19">14940 11412 0,'0'-17'0,"0"34"0,-18-70 0,1-35 16,-1 88-1,1 0 1,17 88 0,0 36-1,0-71-15,0 158 16,17-52 0,1 88-1,-18 18 1,0-1-1,-35-70 1,-1 18 0,19-159-16,17 53 15,0-71 1,0-105 15,0 34-15,0-87-1,0 70-15,17 0 0</inkml:trace>
  <inkml:trace contextRef="#ctx0" brushRef="#br1" timeOffset="99922.64">14799 11659 0,'0'-35'15,"0"70"-15,-18-105 0,1 34 0,-1-52 16,18 0-1,71 0 1,87 17 0,-16 71-1,52 71 1,-159-36-16,53 71 16,-70-88-16,-18 70 15,-71 18 1,-52-53 15,17-1-15,0-34-1,71 0 1,70-18 15,-17 0-31,70-36 16</inkml:trace>
  <inkml:trace contextRef="#ctx0" brushRef="#br1" timeOffset="100653.4">16140 11395 0,'0'0'0,"0"-18"0,0 0 0,0 1 15,0-18-15,-106-1 16,0 36-1,71 18 1,-54 35 0,19 70-1,35 18 1,17-70 0,36-1-1,35-52 1,35-18-1,18-18 1,-1-52 0,-34-1-1,35-52 1,-71-1 0,-17 72-1,-18 69 1,-18 89-1,18-18 17,0 18-17,35-18 1,54-70 0,16-18-1,19-18 1,-54-17-1,36-53 1,-35-18 0,-71 71-16,17-18 15,-17 0 1,0 123 0,0 19-1,-17 16 1,17-34-1,0-36 17,35-35-1,-17-17-15,-1-19-16</inkml:trace>
  <inkml:trace contextRef="#ctx0" brushRef="#br1" timeOffset="100803.82">17022 11218 0,'0'0'0,"0"-17"0,-18 17 31,0 0-31,1 0 16,17 35-1,17-17 1</inkml:trace>
  <inkml:trace contextRef="#ctx0" brushRef="#br1" timeOffset="101321.86">17321 11412 0,'0'0'0,"-17"0"0,-1 0 16,18-17 0,0-1-16,53-17 15,35 0 1,0 17 0,-35 18-1,0 70 1,0 72 15,-53-72-15,0 18-1,-53-35 1,36-35 0,-19-18-1,36-35 16,0 17-31,53-70 16,35-36 0,1 1-1,34-1 1,-17 54 0,-71 70-16,-17 0 15,17 17 1,-35 36-1</inkml:trace>
  <inkml:trace contextRef="#ctx0" brushRef="#br1" timeOffset="103020.47">600 13423 0,'0'18'47,"17"-18"-47,1 17 0,17-17 15,53 0 1,18-35 0,35-35-1,-17-1 1,-1-35-1,-87 36 1,-36 52 0,0-53-1,-71 19 1,1 52 0,-19 88-1,89 35 1,0-87-16,0 87 15,0 53 1,0-52 0,0-1-1,0-87 1,-35-36 0,-18-18-1,-17-35 1,-19-35-1,19 17 17,17 18-17,35 53 1,36 36 0,88 69-1,0-52 1,35-35-1,-18-18 1,1-18 0,-89 1-16,71-54 15,-71 54-15,71-72 16,-18-16 0,-53-1-1,-35-18 1,0 54-1,0 17 17,0 106-17,-35 35 1,-36 71 0,54-1-1,17 89 1,0-53-1,0 141 1,0-158 0,0 35-1,0-107 1,70-69 0,-34-54-1,-1-17-15,71-106 16,-18 0-1,0-89 17,-88 71-17,-53-35 1,-17 71 0,34 88-16,-105-71 15,53 88 1,53 1-1,35-1 1,53 0 15,0-17-15,-36 35-16,36-35 16</inkml:trace>
  <inkml:trace contextRef="#ctx0" brushRef="#br1" timeOffset="103820.31">2875 13335 0,'-18'0'0,"36"0"0,-53 0 0,17 0 15,-52-18 1,52-17 0,36-18-1,87 18 1,-34 35 0,35 18-1,-36 70 1,-70 18-1,0-18 17,0-18-17,0-52 1,53-36 0,0-17-1,35-53 1,-35 35-1,18-53 1,-53 88-16,-1-52 16,-17 35-1,0 52 1,0 54 0,0 70-1,0 18 1,35 105 15,-35-87-15,36 52-1,-36 18 1,0-106 0,-53 0-1,-18-88 1,1-53-1,-107-53 1,36 0 0,-18-70-1,71 17 1,71-18 0,17 89-16,35-53 15,53-18 1,-17 18-1</inkml:trace>
  <inkml:trace contextRef="#ctx0" brushRef="#br1" timeOffset="104803.6">3969 13123 0,'0'-17'0,"0"34"0,-18-34 15,0-1-15,-17 18 16,-53 35 0,0 54-1,53 52 1,35 0 0,0-35-1,70-18 1,36-53 15,-36-35-15,-34 0-16,34-53 15,18-17 1,-52-54 0,-19 54-1,-34-54 1,-1 89-16,-35-36 15,-53 18 1,1 71 0,34 35-1,71 70 1,0-34 0,0-37-16,35 37 15,-17-54 1,52 35-16,36-34 31,18-36-15,-36-36-1,35-52 1,-17 0 0,-53-18-1,-53-17 1,0 70-1,0 106 17,0 35-17,0-70-15,0 17 16,0 53-16,0-17 16,71-1-1,-1-70 1,1 0 15,-54 0-31,54-53 16,-53 36-16,35-54 15,0-35 1,-36-17 0,-17 52-1,0 54 1,0 87-1,-17 36 1,17 0 0,0-36-1,35 1 1,18-53 0,17-18-1,-34-53 1</inkml:trace>
  <inkml:trace contextRef="#ctx0" brushRef="#br1" timeOffset="105286.22">6403 13247 0,'0'0'0,"0"-18"0,18-70 15,-18 53 1,0 17-16,0-17 16,0-1-16,-36 1 15,-70 35 1,18 35 0,0 89-1,53 35 1,35-36-1,0-70-15,70 106 16,1-53 0,52-36-1,71-52 1,36-71 0,-107 18-1</inkml:trace>
  <inkml:trace contextRef="#ctx0" brushRef="#br1" timeOffset="106286.3">7338 13300 0,'0'-18'0,"0"36"0,0-71 15,-71 0 1,-35 0 0,71 53-16,-106 0 15,53 53 1,-18 53-1,71 17 1,35-35 0,53 1-1,52-37 1,37-34 0,-37-71-1,-16 0 1,-19-35-1,-17-18 17,-53 71-32,0-36 15,0-17 1,0 106 15,0 0-31,0 52 16,0 36-1,0-88-15,0 70 16,35 0 0,18-53-1,18-35 1,35-17 0,-36-19-1,-35 1-15,36-53 16,-18-18 15,-18 0-15,-35-17-1,0 34 1,-17 160 15,17-53-31,-36 88 16,36-1-1,-17 36 1,17-35 0,70-35-1,1-54 1,-1-34 0,36-36-1,-18-53 1,-17 18 15,-18-53-15,-53 106-16,17-107 15,-17 89 1,-35 36 0,18 123-1,-19 0 1,19 35-1,-1-106-15,18 88 16,0-52 0,53-1-1,0-52 1,-18-18 0,36-35-1</inkml:trace>
  <inkml:trace contextRef="#ctx0" brushRef="#br1" timeOffset="108102.46">9790 13035 0,'-18'-18'16,"36"36"-16,-36-159 16,18 123-1,0 1 1,-18 52 0,-17 106-1,35 0 1,0 36-1,0-124-15,0 52 16,-18 19 0,-17-71-1,17-53 1,-17 0 0,35-106-1,0 18 1,71-36 15,17 36-15,53 0-1,0 70 1,-70 36 0,-36 0-16,-35 52 15,-35-17 1,-36-18-1,-52-17 1,17-18 0,35 0-1,54 0-15,-54-35 16,53 17 0,1 0-1,17 71 1,17 0-1,54 53 1,0-18 15,52-17-15,36-54 0,17-17-1,-70-35 1,35-53-1,-53-18 1,-52 0 0,-36 18-1,0 70 1,-71 36 0,36 35-1,-1 18 1,36-54-16,-35 89 15,18-18 1,17-35 15,52-18-15,37-35 0,-72 0-16,72-53 15,34-17 1,-17-36-1,-53 36 1,-18-1 0,-35 53-1,0 36 1,0 0-16,0 52 16,0 1-1,0 17 1,35-18-1,18-52 17,-18-18-32,36 0 15,-53 0-15,88-53 16,-54-17 0,1-19-1,-17 1 1,-19 53-1,-17 70 17,0 36-17,0-36-15,0 71 16,-17 106 0,17-36-1,0-105-15,0 158 16,0-159-16,0 266 15,0-54 17,0-88-17,-53 0 1,-35-88 0,52-89-16,-52 1 15,-18-36 1,18-105-1,35-89 1,53 0 0,0-123-1,35 0 1,54 53 0,16 70-1,1 106 1,35-17-1,-17 35 17,-89 70-32</inkml:trace>
  <inkml:trace contextRef="#ctx0" brushRef="#br1" timeOffset="108952.12">13141 13370 0,'-18'0'16,"-17"-70"15,35 52-31,18-35 16,-1 36-16,54-19 15,35 19 1,-36 52-1,-52 35 1,-18 36 0,0 0-1,18-18 1,17-52 0,0-36-1,36-36 1,-1-17-1,1-17 17,-1-18-17,-52 70-15,0-70 16,-1 35 0,-17 106 15,0-36-31,0 72 15,0 52 1,0-88-16,0 88 16,-17 70-1,17 19 1,0-72 0,0 89-1,-53-141 1,0-88-1,0-18 17,-53-53-17,53-18 1,-17-70 0,70-17-1,17-1 1,71 18-1,-52 105-15</inkml:trace>
  <inkml:trace contextRef="#ctx0" brushRef="#br1" timeOffset="109918.89">14393 13176 0,'0'-17'0,"0"34"0,0-52 0,0-36 16,-53 71-1,-17 18 1,35 0 0,-18 70-1,0 53 1,53-18 0,0-34-1,88-19 1,0-52-1,-17-18 1,-54 0-16,89-71 16,-53 18-1,0-52 1,-53-19 0,-18 36-1,-105 17 1,17 71-1,18 71 17,35 35-17,53-18 1,0 35 0,18-87-16,70 52 15,0-71 1,35-17-1,1-35 1,-36-35 0,18-19-1,-36-16 1,-52 52 0,-18 35-1,0 89 16,0-54-15,0 71 0,0-35-1,0-35-15,18 35 16,35-53 0,17 0-1,18-18 1,-17-52-1,-18 17 1,-53 18-16,35-71 16,-17 0-1,-18 53 1,0 35 0,-35 71-1,-1 71 1,19-18-1,17-18 17,17-18-17,54-52 1,-18-18 0,0-35-1,-18 35-15</inkml:trace>
  <inkml:trace contextRef="#ctx0" brushRef="#br1" timeOffset="111052.33">16598 13264 0,'0'0'16,"-35"-70"15,17 70-15,18 18-1,0 17-15,-35 88 16,17-17 0,18-71-16,-35 54 15,0-19 1,35-52-16,0-1 15,0-52 32,0-35-31,35-36 0,-17 70-16,35-34 15,-18-18 1,18 70-1,-18 36 1,0 70 0,18 0-1,-17-35 1,52 18 0,-35-71-1,35 0 1,18-71-1,-36 18 17,18-53-17,-52-17 1,-19 17 0,-17 71-1,0 52 1,-35 72-1,35 16 1,0 1 0,0-18-1,71-35 1,17-53 0,18-17-1,-18-19 1,-53 19-16,53-54 15,-17-17 17,-53 35-17,-1 0 1,-17 106 15,0-18-31,0 54 16,0-19-1,0 18 1,53-35 0,0-53-1,18 0 1,-54 0-16,36-35 16,0-36-1,-35 54 1</inkml:trace>
  <inkml:trace contextRef="#ctx0" brushRef="#br1" timeOffset="111352.54">18221 12735 0,'0'0'31,"-176"0"-31,158 18 0,-17 17 0,17-17 15,-35 70 1,18 71 0,35-89-1,17-17 1,72-35 0,-36-18-1,35-53 1,-71 53-16,1-53 15,0-35 17,-18 53-32</inkml:trace>
  <inkml:trace contextRef="#ctx0" brushRef="#br1" timeOffset="111985.89">18538 12806 0,'0'-18'0,"0"1"16,0 52-16,0-88 0,-52 159 31,-19 35-16,71-106 1,-35 36 0,-18 70-1,35-106-15,18 71 16,0-36 0,53 1-1,18-53 1,34-18-1,19-53 1,-54 0 0,19-71-1,17-34 1,-54-1 0,19-18-1,-53 89 1,-18 71-16,0 34 15,-71 107 17,1 34-17,17 37 1,53-90 0,0 19-1,0-107-15,35 54 16,18-53-1,17-1 1,1-70 0,-18 36-16</inkml:trace>
  <inkml:trace contextRef="#ctx0" brushRef="#br1" timeOffset="112735.56">20461 13106 0,'0'0'0,"-18"-18"0,1 18 16,-18-35-1,35 17-15,-53-17 16,-18 17 0,-17 18-1,-18 71 1,35 17 0,36 0-1,35 0 1,53-52-1,18-36 17,-1 0-17,18 0 1,1-53 0,-36 17-1,-53 19-15,17-36 16,1 35-1,-18 71 17,-18 88-17,18-105-15,0 69 16,-53 160 0,18-71-1,17-71 1,-35 36-1,-35-53 17,71-88-32,-36-1 15,-88-17 1,35-35 0,35-36-1,36-34 1,35-54-1,53 35 1,106-123 0,-124 212-16</inkml:trace>
  <inkml:trace contextRef="#ctx0" brushRef="#br1" timeOffset="113352.16">20673 13388 0,'0'0'15,"35"0"-15,-17 0 0,17-18 0,36 18 16,-1-53 15,1 18-15,-36 0 0,-17-36-1,-18 36 1,-36 35-1,-34 35 1,34 36 0,1-1-1,35 19 1,35-72 0,36-17-1,17 0 1,-17-35-1,35-18 17,-36-35-17,18-53 1,-35 0 0,-17 52-1,-36 36 1,-36 106-1,-34 106 1,34-53 0,19-71-16,-1 71 15,0 18 1,18-54 0,36-52-1,34-1 1,1-52-1,-18 0 17,0-18-32</inkml:trace>
  <inkml:trace contextRef="#ctx0" brushRef="#br1" timeOffset="113585.47">21431 13053 0,'-17'0'0,"34"0"0,-70 0 16,71 0 0,17 0-1,89 0 1,-89 0-16,124 0 16,-53 0-1,-36 0 1,-70-18-1,-18 18 1</inkml:trace>
  <inkml:trace contextRef="#ctx0" brushRef="#br1" timeOffset="114485.42">6703 15575 0,'0'0'0,"17"-18"0,1 1 0,0-36 31,-1 35-31,1 18 0,17-35 16,1 17-1,52 71 1,0 53 0,35 88-1,-105-17 1,-18-54 0,0-35-1,0-70 1,0-89 15,18-35 0,17-52-15,0 34 0,0-52-1,1 17 1,-1 89-1,0 87 1,36 71 0,17 18-1</inkml:trace>
  <inkml:trace contextRef="#ctx0" brushRef="#br1" timeOffset="115069.13">8273 15734 0,'0'0'0,"17"-18"0,-17-17 15,18 17-15,-18-17 16,-18-88 0,-70 34-1,0 72 1,-18 17-1,18 70 1,17 54 0,36 35-1,35-54 1,18-34 0,35-53-1,35-36 1,18-53-1,-1-17 1,-52-35 15,-35 34-15,-18-16 0,0 52-1,0 70 1,0 124-1,0-52 1,18 17 0,35-36-1,-18-17 1,35-53 0,-52 0-16,53-18 15,34-35 1,-87 36-1</inkml:trace>
  <inkml:trace contextRef="#ctx0" brushRef="#br1" timeOffset="116085.17">9049 15117 0,'0'-18'0,"0"36"0,0-54 0,-18 36 16,0 0-1,-17 88 1,18-52-16,-1 122 16,18-34-1,0 17 1,0-70 0,0-1-1,53-52 1,35-36-1,0-52 1,0-1 15,-35 0-15,-35 1 0,0 35-1,-18 105 16,0-17-15,0 35 0,0-17-1,0-53-15,35 17 16,18-18 0,17-17-1,-17-35 1,18-18-1,-18-17 17,-18 17-17,-17-35 1,-18 52 0,0 72 15,0 34-16,0 1 1,0-54-16,0 54 16,17-71-16,19 53 15,52-18 1,18-17 0,-18-18-1,35-53 1,-87 53-16,34-53 15,-52 35-15,17-52 16,-17-19 15,-54 19-15,1 52 0,-35 36-1,17 70 1,17 18-1,36-18 1,18-53 0,35-17-1,17 0 1,1-18 0,-18 0-1,0-36 1,-36 19-1,19-1 1</inkml:trace>
  <inkml:trace contextRef="#ctx0" brushRef="#br1" timeOffset="116300.99">10901 15875 0,'0'18'31,"-18"-18"0,1 0-15</inkml:trace>
  <inkml:trace contextRef="#ctx0" brushRef="#br1" timeOffset="-174410">2187 10601 0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2:07:03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1482 0,'18'0'0,"-18"-18"15,70-35 16,-52 53-31,52-35 16,19-36 0,-19 36-1,1-36 1,-71 54-16,0-18 16,-18-1-1,-53 36 1,-52 0-1,35 53 1,0 35 0,52-17-1,36-53 1,0 34 0,0 19-1,53-36 1,71 1-1,52 16 1,-52 37 0,-89 17-1,-70-18 1,-107 18 0,-16-36-1,-19-17 1,124-53-16,-70 18 15,-1-18 1,54-36 0,17-52-1,53-35 17,53-89-17,-18 177-15</inkml:trace>
  <inkml:trace contextRef="#ctx0" brushRef="#br0" timeOffset="314.79">4075 1076 0,'0'-35'16,"-18"35"-1,0 0 1,1 17-16,-1 36 16,18 124 15,-18-36-15,-17 35-1,0-52 1,35-19-1,0-87 1,35-53 0</inkml:trace>
  <inkml:trace contextRef="#ctx0" brushRef="#br0" timeOffset="548.9">3739 1446 0,'0'0'15,"0"18"-15,0 0 16,36-1 15,-19-17-31,54 0 16,17-17-1,-17-19 1,-54 19-16</inkml:trace>
  <inkml:trace contextRef="#ctx0" brushRef="#br0" timeOffset="1286.99">4339 1429 0,'0'17'0,"18"-17"16,-1 0-1,1 0 1,35 0 0,-18-35-1,1 0 1,-36 0-1,0 17 1,-18 18-16,-35 0 16,-18 0-1,19 35 1,-1 53 0,17 1-1,36 52 1,0-106-16,0 18 15,0-18-15,71 0 16,-1-17 0,72-53-1,16-36 17,-52 1-17,-71 34-15,71-52 16,-88 0-1,-18 0 1,0 35 0,0 35-1,0 54 1,0-19-16,0 71 16,-18 89-1,18 52 1,18 18-1,0-35 1,-18 52 0,0-193-1,0 105-15,-18 1 32,18-72-17,0-87 1,0-106 15,0 53-31</inkml:trace>
  <inkml:trace contextRef="#ctx0" brushRef="#br0" timeOffset="1672.33">4851 1587 0,'0'0'16,"-36"-52"-16,36 34 0,-17-17 0,-1-18 16,18 0-1,71 18 17,52-1-17,-88 36-15,36 0 16,52 18-1,-123 52 1,0 36 0,-70 18-1,-18-36 1,-18 18 0,71-89-1,17 1 1,71-88 15,-35 52-15</inkml:trace>
  <inkml:trace contextRef="#ctx0" brushRef="#br0" timeOffset="2131.81">5856 1217 0,'0'0'0,"0"-18"0,0 1 16,-18 17-1,-87 17 1,-1 19 0,0 34-1,53 1 1,53-36-1,0-17-15,53-1 16,35 1 0,53 17-1,-70 1 17,-1 16-17,-52-34-15,-18 17 16,0-17-16,-71 53 15,-17-18 1,18-36 0,-36 18-1,0-35 1,-35 0 0,123 0-16,-35 0 15,53-70 1</inkml:trace>
  <inkml:trace contextRef="#ctx0" brushRef="#br0" timeOffset="2548.35">6879 1005 0,'0'0'0,"0"-17"0,-35-1 15,35 0 1,-35 18-16,17 71 16,0 88-1,18-18 17,0 53-17,0-71 1,0-87-16,0 87 15,0-70 1,0-35 0</inkml:trace>
  <inkml:trace contextRef="#ctx0" brushRef="#br0" timeOffset="3150.22">6562 1535 0,'-18'0'0,"36"0"0,-54 0 16,54 0-1,17 0-15,18-18 16,-18 18 0,124-18-1,-18-17 1,36 0-1,-54-1 1,-70 19 0,-35-1-1,-18 36 1,0 70 0,-36 0-1,1 53 1,35-17-1,18-36 1,52-88 0,1 0-1,35-35 17,0-53-17,-36 17 1,-52 36-16,-18-106 15,0 35 1,-53-53 0,-35 88-1,-36 36 1,18 106 0,36 35-1,17-1 1,53-34-1</inkml:trace>
  <inkml:trace contextRef="#ctx0" brushRef="#br0" timeOffset="4331.64">8343 1376 0,'18'0'0,"17"-71"31,-17 71-31,-18-17 0,35-36 16,-17-18 0,-1 1-1,-17 52-15,0-17 16,-35 105 15,35-52-15,-18 17-16,1 36 0,-1 52 15,18-88 1,-18 124 0,18-53-1,18 0 1,35-71-1,53-35 1,35-17 0,0-72-1,18-17 1,-71 18 0,-53-18-1,-35 54 1,-35 16-1,17 36-15,-35 18 16,36 35 0,17 17-1,17 1 17,36 17-17,0-17 1,18-36-1,-1-17 1,1-18 0,35-36-1,-36-17 1,36-17 0,-35-36-1,-71 88-15,0-52 16,0-1-1,-53 54 1,-18 52 0,36 35-1,17-52 1,1 88 0,17 0-1,0-18 1,88-17-1,0-36 1,53-18 0,53-17-1,-106-35 1</inkml:trace>
  <inkml:trace contextRef="#ctx0" brushRef="#br0" timeOffset="5399.64">10636 1446 0,'18'-53'0,"-36"106"0,36-158 16,-18 87-16,-53-53 16,-18 36-1,-34 35 17,16 53-17,1 35 1,35 71-1,53-71 1,0 0 0,53-35-1,35-53 1,18-17 0,-53-19-1,-35 19-15,52-72 16,-52 19-1,35-36 1,-35 0 0,-18 71-1,0 70 17,-18 36-17,-17 35 1,-1-1-1,36 19 1,36-53 0,-19-54-16,54 18 15,35-35 1,17-52 0,-35-1-1,0-36 1,-35-16-1,0-89 1,-53 35 0,18 88-1,-18 54 17,0 70-17,-35 88 1,17-106-16,-17 71 15,17 35 1,18-35 0,18-53-1,52 0 1,19-36 0,34-17-1,0-17 1,-34-36-1,-1-53 1,-35 0 0,-36 35-1,-17 54 1,0-1 0,-35 36-1,0 52 1,-18 54-1,35-54 1,18 19 0,36-37-1,34-52 1,18-17 0,36-36-1,-54 0 1,19-53-1</inkml:trace>
  <inkml:trace contextRef="#ctx0" brushRef="#br0" timeOffset="5665.46">11042 1217 0,'106'-18'15,"-53"18"1,-18-17-16,159-18 16,-71 17-1,-87 0-15,87 1 16,-70-19-1,0 19 1</inkml:trace>
  <inkml:trace contextRef="#ctx0" brushRef="#br0" timeOffset="6297.88">12894 1446 0,'-18'0'0,"36"0"0,-53-17 0,-1-54 32,36 54-32,-35-1 15,35 36 17,0 17-32,18 106 15,-1-71-15,72 160 16,-19 70-1,-52 0 1,-18-71 0,-88 35-1,17-52 17,71-124-17,-18-35 1,18-88 15,0 17-31,-17-70 16</inkml:trace>
  <inkml:trace contextRef="#ctx0" brushRef="#br0" timeOffset="6698.28">12735 1799 0,'-17'-106'16,"34"212"-16,-52-247 0,35 88 0,-53-70 16,18 17-1,35 35 1,70 1 15,71 52-15,-88 18-16,124 35 15,-124-17-15,70 88 16,-70 53 0,-123-36-1,-125 36 1,1-36 0,71-52-1,105-71 1,71-53 15,-17 35-15,34-35-16,18 0 15</inkml:trace>
  <inkml:trace contextRef="#ctx0" brushRef="#br0" timeOffset="7499.46">13458 1552 0,'0'-17'0,"0"34"0,0-52 16,-35 0 0,18-1-1,17 19-15,17-36 16,71 0 0,18 35-1,-18 18 1,54 88-1,-125-70-15,36 53 16,-53 52 0,-70-35-1,17-35 1,17-35 15,19-18-15,17-35-1,0 17-15,0-88 16,53 36 0,35-54-1,18 54 1,70-36 0,18 18-1,-70 52 1,-107 36-1,-17 53 1,-53 53 0,18-18-1,17 18 1,18-71 0,0 53-1,36-52 1,52-19-1,-18-17 1,36-35 0,-18-35-1,-35-19 1,-35-16 0,-53 34-1,-54-17 1,1 70-1,-18 18 1,89 0-16,-1 18 16,18 17-1,71-35 1,17 0 15,53-35-15</inkml:trace>
  <inkml:trace contextRef="#ctx0" brushRef="#br0" timeOffset="7832.37">15134 1058 0,'18'0'0,"-36"0"0,36 71 31,-18-36-31,0 89 16,0-89-16,0 106 15,17 88 1,19 54-1,-19-89 1,1 105 0,0-16-1,-18-54 1,-18-53 15,-17-70-15,17-71-1,18-70 17,0 18-32,18-125 15,17 1 1</inkml:trace>
  <inkml:trace contextRef="#ctx0" brushRef="#br0" timeOffset="8182.39">15293 1905 0,'0'0'16,"-35"-71"-16,17 19 0,0-19 0,-52-158 16,70 105-1,88 18 1,106 18 15,-53 53-15,18 35-1,-124 0-15,0 53 16,-35 35 0,-123 0-1,17-35 1,-35 18 0,35-18-1,89-36-15,-1 1 16,18-1-1,70-17 1,19 0 0</inkml:trace>
  <inkml:trace contextRef="#ctx0" brushRef="#br0" timeOffset="8864.87">15893 1499 0,'0'0'0,"35"0"0,35-17 16,-17-19-1,18 1 1,-36 0 0,-17-18-1,-18 18 1,-18 17 0,-35 36-1,-17 70 1,34 0-1,36 53 1,0-17 0,53-71-1,36-36 1,-1-17 15,35-53-15,-52 0-1,52-88 1,-70 53 0,18-53-1,-1 53 1,1 70 0,-1 36-1,-17 88 1,-17 35-1,-36-53 1,0 0 0,0-17-1,0-54 17,-18-17-17,18-53 16,0 18-31,0 0 16,0-89 0,18 107-16,35-72 15,-53 72-15,52-54 16,54-17 0,-53 53-16</inkml:trace>
  <inkml:trace contextRef="#ctx0" brushRef="#br0" timeOffset="9630.48">17604 917 0,'0'0'16,"35"-35"-16,-17 17 0,-18 71 31,0-18-15,-18 18-1,-17 124 1,-1-1-1,19-35 1,17-53 0,35-17-1,53-36 1,0-35 0,53-17-1,-105-1-15,34-35 16,36-35-1,-53 17 1,-18 18 0,-35 36-1,0 70 1,-17-36 0,-54 89-1,53-35 1,1 17-1,87-35 1,1-53 0,52 0-1,-17-18 1,0-52 0,-35-19-1,-71 19 1,17-1-1,-17 107 17,-17-1-32,-54 88 15,1 1 1,-36 52 15,-18 18-15,36-35-1,0 88 1,70-141 0,18-36-1,0-52 1,0-36 0,0-52-1,0 52-15,0-88 16</inkml:trace>
  <inkml:trace contextRef="#ctx0" brushRef="#br0" timeOffset="9849.32">17286 1270 0,'-35'-18'0,"70"36"0,-105-36 16,17 1-1,88 17 1,0 0 0,0 0-16,124 0 15,-18-18 1,106 0 0</inkml:trace>
  <inkml:trace contextRef="#ctx0" brushRef="#br0" timeOffset="10716.39">18997 1341 0,'0'17'16,"0"-34"-16,18 34 0,-1-17 0,1 0 15,53-17 1,17-19-1,-53 19-15,71-54 16,-71 53-16,71-70 16,-35-35-1,-54 35 1,-17 35 0,-35 70-1,-71 142 1,-17 88-1,34-35 1,-34 105 0,-18-52-1,53-107 1,35 37 15,35-143-31,18 72 16,0-1-1,35-70 1,18-53 0,53-53-1,53-88 1,-36 0 0,18-53-1,-70-18 1,-71 71-1,-53 18 1,-53 70 0,89 53-16,-1-18 15,88 18 17,-34 0-17,105-17 1,53-36-1,-159 35-15,106-35 16,-17-17 0,-71 17-1,-36 17 1,-17 54 0,0 53-1,-17-54-15,-19 89 16,19 35-1,-19-53 1,36-52 0,18-72 15,-18 19-31</inkml:trace>
  <inkml:trace contextRef="#ctx0" brushRef="#br0" timeOffset="10914.58">20144 1005 0,'0'0'0,"-18"0"16,0 0-16,1 0 16,34 0 30,1 0-46,35 0 16</inkml:trace>
  <inkml:trace contextRef="#ctx0" brushRef="#br0" timeOffset="11164.45">20708 847 0,'18'-18'16,"-18"0"-16,0 54 31,0-19-31,-18 19 16,-53 158-1,-17 35 1,35-70 0,36-1-1,17-122-15,0 52 16,53-35-1,17-53 1</inkml:trace>
  <inkml:trace contextRef="#ctx0" brushRef="#br0" timeOffset="11530.67">20937 1587 0,'0'0'0,"18"0"15,0 0 1,-1 0 0,1 0-16,35 0 15,53-52 1,-71 16 0,-17-34-1,-18 34 1,0 1-1,-53 53 1,-36 70 0,54 18-1,53 0 1,88-36 15,-1-52-15,54-18-1,71-18-15</inkml:trace>
  <inkml:trace contextRef="#ctx0" brushRef="#br0" timeOffset="12497.38">3475 4269 0,'-53'17'0,"106"-34"0,-247 34 16,141 1-16,-18 0 16,1-18-1,70 17 1,70-17-1,54 0 1,176-17 0,17-19-1,248-17 1,228-17 15,-563 52-31,546-35 16,406-17-1,-230 17 1,371-18 0,18 1-1,-19 17 1,-16-18 0,-389 18-1,194-17 1,-176-1-1,-370 1 1,-407 52-16,230-35 16,-105 0-1,-213 18 1,-70-18 15</inkml:trace>
  <inkml:trace contextRef="#ctx0" brushRef="#br0" timeOffset="12647.81">18045 3281 0,'-36'17'0,"72"-34"0,-125 34 16,36-52 0,53 18-16,-35-19 15,88 19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6T02:41:30.6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3898 2522 0,'0'-17'16,"0"-19"0</inkml:trace>
  <inkml:trace contextRef="#ctx0" brushRef="#br0" timeOffset="1079.96">2999 723 0,'0'0'0,"0"-17"16,-18-1-1,18 36 1,0-1-16,0 36 15,0-18 1,0 142-16,0-18 31,0 35-15,-18-71 0,1-17-1,17-53 1,-18-53-16,18 17 15,0-52 1,0 17-16</inkml:trace>
  <inkml:trace contextRef="#ctx0" brushRef="#br0" timeOffset="1697.96">2875 935 0,'0'-18'0,"0"36"0,-18-53 0,18 17 16,-17 0-16,17-35 16,0-35-1,53 35 1,17 18-1,71 0 1,-35 35 0,53 106-1,-124-18 1,-35 53 0,-70-18-1,-54-17 1,89-71-16,-71 36 15,71-53-15,-53 17 32,-1-35-17,54 0 1,18-35 0,52 17 15,35 18-16,1 53 1,0 17 0,-19-17-1,1 0 1,-53-35-16,36 17 16,-1-17-1,0-18 16,0 0-15</inkml:trace>
  <inkml:trace contextRef="#ctx0" brushRef="#br0" timeOffset="2130.78">3581 1411 0,'0'18'16,"17"-18"0,1 0-1,0 0-15,-1 0 16,1-18-16,35-17 16,0 0-1,-36-1 1,1 19-16,-18-1 15,0 0 1,-88 36 15,17 17-15,-17 53 0,35-17-1,53-53-15,-18 35 16,18-1-1,0-34 1,71-18 0,0 0-1,34-18 1,-16 1 0</inkml:trace>
  <inkml:trace contextRef="#ctx0" brushRef="#br0" timeOffset="2648.85">4339 1323 0,'18'-18'0,"-36"36"0,36-53 15,-18 17 1,0 0-16,-53 1 16,0-1-1,-18 36 1,18 35-1,-35 35 1,71-18 0,-1-52-16,18 70 15,0-35 1,53-18 0,0-35-1,53-17 1,0-54-1,-36 36 1,-52 17-16,17-35 31,0-17-15,-35 35 0,0 52 15,-17 36-16,-1-35-15,0 35 16,1 17 0,17-35-1,0 1 1,70-19 0,-52-17-16,123 0 15</inkml:trace>
  <inkml:trace contextRef="#ctx0" brushRef="#br0" timeOffset="3513.43">5486 1341 0,'-18'-18'16,"0"0"-16,1 18 15,-19 0-15,-34-35 16,52 35-16,-52 0 16,-36 18-1,35 35 1,-17 17 0,53 1-1,35 17 1,0-18-1,35-34 1,36-36 15,-1-18-15,18-35 0,1-17-1,-72 52-15,71-53 16,-70 36-16,35-71 15,0-52 1,-53 52 0,0 35-1,-35 71 1,-18 35 0,17 89-1,1-1 1,0 36-1,35-71 1,0 18 15,70-35-15,19-71 0,34-36-1,-17 1 1,0-53-1,-36 35 1,-52 35-16,17-35 16,-35 36-1,0 52 1,-17 18 0,-19 18-1,36-19 1,0-16-1,53-36 1,0-18 15,18-35-15,-18 0 0,-36 36-16</inkml:trace>
  <inkml:trace contextRef="#ctx0" brushRef="#br0" timeOffset="3680.45">6191 1164 0,'0'0'0,"-53"0"15,36 0-15,-1 0 16,0 18 15,18-1-15</inkml:trace>
  <inkml:trace contextRef="#ctx0" brushRef="#br0" timeOffset="4264.87">6385 1323 0,'-17'0'0,"34"0"0,-52 0 15,17 0 1,18 18 0,0 17-1,-17 35 1,17-34-1,0-19-15,-18 36 32,0-35-1,18-36-15,0 1-1,0-19 1,18-17-1,0 36-15,52-54 16,71-17 0,0 70-1,18 18 1,-53 36 0,-35 69-1,-71-52 1,-36 36-1,-34-1 1,17-71 15,53 1-15,35-53 15</inkml:trace>
  <inkml:trace contextRef="#ctx0" brushRef="#br0" timeOffset="5030.67">7602 1358 0,'0'-17'0,"0"34"0,0-52 0,0 17 15,0 1-15,-35 17 16,17 0-16,-52 0 15,35 0-15,-54 17 16,-16 54 15,34-18-15,36 35 0,17-18-1,18-17 1,18-35-16,35-18 15,35 0 1,18-53 0,-36 18-1,1-36 1,-71 54-16,0-19 16,0 19-16,0-19 15,0 19 1,0 34 31,0 1-47,-18 17 15,1 36 1,17-36-16,0 124 16,35 0-1,0 70 1,0 0-1,-17-52 1,-18-124-16,0 105 16,0-105-16,-71 53 15,-52 0 1,-18-53 0,17-53-1,-52-18 1,0-70-1,34-53 1,90-18 15,52 53-15,52-17 0,37 35-1,-54 52-15,88-69 16</inkml:trace>
  <inkml:trace contextRef="#ctx0" brushRef="#br0" timeOffset="5496.98">9313 935 0,'0'0'15,"0"-18"-15,0-70 16,0 70-16,-17 54 31,17 87-15,-36 71 0,1-35-1,0-18 1,17-35-1,18-89-15,0 19 16,0-54 31,0-17-47</inkml:trace>
  <inkml:trace contextRef="#ctx0" brushRef="#br0" timeOffset="6229.73">8784 1305 0,'0'0'15,"0"18"-15,0 0 0,18-1 16,52-17 0,-34 18-16,34-18 15,-17 0-15,141-35 16,-35-18-1,70-36 1,-52 1 15,-36-35-15,-106-18 0,-70 70-1,-36 53 1,-52 54-1,34 52 1,19 88 0,35-35-1,35-105-15,-18 122 16,18-87 0,-18 0-1,18-36 1,-17-35 15,-1-18-15,18 1-1,0-36 1,0 0 0,88-18-1,18 18 1,-71 36-16,89 17 15,-89 0-15,89 0 16,-19 35 0,-69 18-1,-36 35 1,-71-17 0,1-19-1,17-34 1,53-36 31,17 1-47,1-1 15</inkml:trace>
  <inkml:trace contextRef="#ctx0" brushRef="#br0" timeOffset="6630.43">10213 1464 0,'0'0'16,"35"0"-1,-17 0-15,17 0 16,-17 0-16,52-18 16,-17-17-1,0 0 1,-35 0-1,-18-1 1,-53 36 15,-35 36-15,17 16 0,18 19-1,18 17 1,35-35-1,53-18 1,17-35 0,1 0-1,-1-53 1,-17 36 0</inkml:trace>
  <inkml:trace contextRef="#ctx0" brushRef="#br0" timeOffset="7362.25">11889 1499 0,'17'-17'31,"-17"-1"-31,18 18 16,17-18-16,-17-35 15,-18 18 1,-18-18-1,1 36 1,-36 17-16,-89-18 16,54 36 15,-35 52-15,35 36-1,52-18 1,36 0-1,0-70-15,18 35 16,53-53 0,-1-18-1,71-52 1,-35-1 0,18-17-1,-107 53-15,18-53 16,-17-54-1,-18 19 1,-18 88 15,-34 70-15,16 71 0,19-71-16,-1 124 15,18-53 1,0-1-1,18-34 1,35-36 0,35-35-1,0 0 1</inkml:trace>
  <inkml:trace contextRef="#ctx0" brushRef="#br0" timeOffset="7913.42">12665 1429 0,'0'-18'16,"0"36"-16,0-54 0,0 19 15,0-1 1,-53 1 0,0-1-1,-35 18 1,-36 53-1,54 35 1,17 18 0,53-36-1,17 1 1,36-53 0,-35-18-16,35 0 15,-18 0-15,36-18 16,17-70-1,-18 0 1,-34 17 0,-1 0 15,-35 54-15,0 70 15,0 35-16,0-18 1,0-17 0,0-35-16,0 0 15,71-18 1,-1-18 0,-17-35-1,-18 35-15</inkml:trace>
  <inkml:trace contextRef="#ctx0" brushRef="#br0" timeOffset="8163.38">13194 1217 0,'0'-70'15,"0"140"-15,0-211 16,-18 141 0,1 0-16,-19 0 15,-17 106 1,18 0-1,0 52 1,35-69 0,-18-1-1,18-18 1,53-70 15,-35 0-31</inkml:trace>
  <inkml:trace contextRef="#ctx0" brushRef="#br0" timeOffset="8697.25">13723 1429 0,'0'0'0,"0"-18"15,0 0-15,0 1 16,-35-1-1,-18 1 1,-18 17 0,36 0-16,0 17 15,17 1-15,-70 70 16,70-17 0,-17 34-1,35-34 1,53-53-1,17-18 1,1-36 15,17-34-15,-17-1 0,17-17-1,-53 0 1,-17 88-1,-36 17 1,-17 54 0,17 35-1,18-18 1,0-35 0,53-18-1,35-35 1,1-53-1,-36 18 1</inkml:trace>
  <inkml:trace contextRef="#ctx0" brushRef="#br0" timeOffset="8947.52">12912 1182 0,'-18'17'0,"36"-34"0,-54 34 0,19-17 16,52 18 0,106-18-1,0 0 1,18-18-1,-53 18 1</inkml:trace>
  <inkml:trace contextRef="#ctx0" brushRef="#br0" timeOffset="9945.81">15205 1464 0,'-18'0'0,"36"0"0,-71 0 0,0 0 32,71 0-17,17-18 1,88-17-1,54-18 1,-19 0 0,-122 36-16,70-54 15,-71 53-15,0-34 16,-17 34-16,-1-88 16,-17 18-1,-35 53 1,-35 35-1,-36 88 1,-18 88 15,-17 53-15,18 71 0,17-53-1,-18 124 1,18-71-1,-17 211 1,52-123 0,36-159-1,18 1 1,17-107 0,0-105-16,35-18 15,88-71 1,54-70-1,-1-18 17,53-123-32,-70-53 31,-124 88-15,-35 159-16,-35-230 15,-71 124 1,-105 18-1,-1 70 1,71 71 0,123 35-16,-52 0 15,140 0 17,-52 0-32,52 0 15,89-35 1,-53-1-1,-53 19-15</inkml:trace>
  <inkml:trace contextRef="#ctx0" brushRef="#br0" timeOffset="10380.79">15646 1640 0,'0'0'0,"-18"-17"16,-17-36-1,35 0 1,0 0 0,70 18-1,1 35 1,35-18 0,-18 53-1,-53-17-15,71 88 16,-106-18-1,-35 18 1,-18-53 15,-35-18-15,70-35 0,0-18-1,18-17 1,0-53-1,53 17 1,0 1 0,53 35-1,-18 17 1,53 0 0</inkml:trace>
  <inkml:trace contextRef="#ctx0" brushRef="#br0" timeOffset="11312.98">16545 1499 0,'-17'0'31,"-1"0"-31,-53 18 32,19 52-17,-19 36 1,71-35-1,0-53-15,0 34 16,35-34 0,36-18-1,-18-18 1,-36-52 0,-17 17-1,18-71 1,35 54-1,17-1 1,1 36 15,17 35-15,0 53 0,-35 0-1,-53-35-15,18 70 16,-18-18-1,-18-17 1,-17-35 0,-18-18-1,53-53 17,0-18-17,53-17 1,18 18-1,-36 52-15,71-35 16,-71 53 0,36 0-16,-36 0 15,53 53 1,-53 0 0,-17 70-1,-18-34 1,-35-36-1,-36-18 1,53-35 0,1 0-1,17-53 1,53-35 0,35-1-1,53-16 1,-88 87-16,70-17 15,1 35 1,-71 70 0,-36 18 15,-17 18-15,-70-17-1,17-37 1,18-52-1,-1 0 1</inkml:trace>
  <inkml:trace contextRef="#ctx0" brushRef="#br0" timeOffset="12096.89">18715 1393 0,'0'0'16,"17"0"-16,1 0 0,70 0 16,-70 0-16,17-17 15,18-1-15,53-35 16,-53-17-1,-35 17 1,-36-53 0,-53 53-1,-52 35 17,88 18-32,-36 18 15,36 17-15,-106 89 16,105-18-1,36 17 1,71-52 0,52-18-1,1-36 1,-1-17 0,-70 0-1,-53-17 1,-35-1-1,-88 18 1,-36 35 0,0 71 15,53 18-15,106-36-1,35 0 1,71-70-1,106-1 1,-71-34 0,53-54-1</inkml:trace>
  <inkml:trace contextRef="#ctx0" brushRef="#br0" timeOffset="12678.45">19350 1623 0,'-18'-18'0,"36"36"0,-53-54 0,17 36 0,0-35 16,18 18 0,36-1 15,69 18-15,-69 0-16,70 0 15,-1 53 1,-52 17-1,-53 19 1,-17-36 0,-72 17-1,-16-35 1,52-17 0,70-53 15,1 17-31,70-52 15,0-1 1,53-53 0,-17 36 15,-71 71-15,-88 87 15,17-35-31,-35 18 15,-18 53 1,54-88-16,-1 52 16,18 1-1,18-36 1,70-35 0,35 0-1,1-35 1,-89 17-1</inkml:trace>
  <inkml:trace contextRef="#ctx0" brushRef="#br0" timeOffset="12962.06">20637 1517 0,'0'-35'16,"0"70"-16,0-88 15,-52 53 1,16 0-16,19 0 0,-36 18 15,-71 52 1,36 36 0,53-18-1,35 0 1,0-70-16,0 35 16,35-18-1,36-17 1,52-18-1,-17-35 1,0-1 0</inkml:trace>
  <inkml:trace contextRef="#ctx0" brushRef="#br0" timeOffset="13647.35">20902 1746 0,'0'0'0,"18"0"63,-1 0-63,1-17 0,17-1 16,36-17-1,-18-1 1,-36 19-16,19-19 15,-36 19 1,-18 17 0,-53 17 15,-17 19-15,-18 87-1,71-70 1,18-35-16,17 70 15,0-53 1,52-17 0,19 0-1,17-18 1,0-53 0,1-36-1,-19 1 1,18-71-1,-17 18 1,-36 36 0,-35 87-1,0 36 17,-70 70-17,17 18 1,0 35-1,35-35 1,0-89-16,1 71 16,17-52-1,0-19 1,17-34 15</inkml:trace>
  <inkml:trace contextRef="#ctx0" brushRef="#br0" timeOffset="14263.64">21890 1552 0,'0'0'15,"-18"0"-15,1 0 16,34 0 15,1 0-31,52-17 16,-34-1-16,52-17 16,-35-1-1,-53-17 1,0 36-1,-35 17 1,17 0 0,-17 0-16,17 0 15,-53 35 1,36 18 0,35 18-1,0-19 1,71 19-1,-1 17 1,-17-17 0,-53-1-1,-17-34 1,-72-19 0,-17-17-1,-88 0 1,106 0-1,35-53 1,36 18 0,34-18 15,54 0-15,70 0-1</inkml:trace>
  <inkml:trace contextRef="#ctx0" brushRef="#br0" timeOffset="15595.55">22701 1323 0,'0'-18'16,"0"36"-16,0-53 15,-17 35 1,-1 0-1,-17 35-15,-18 53 16,0 18 0,35-71-1,-35 71 1,0 35 0,0-17-1,36-71 1,-1-36-1,18 1 1,18-36 0,35-17-1,35-36 1,0 18 0,0-17-1,-17 70 1,-36 0-1,-35 35 1,0 36 0,35-18-1,18-18 17,36 0-17,34-35 1,0 0-1,-34-53 1,-1-17 0,-35-18-1,-18-54 1,-35 89 0,-18 53-1,-34 18 1,-19 70-1,18-17 1,18 35 0,35-71-1,0 18 1,17 0 0,54-53-1,17 0 1,18-18-1,17-35 1,-52-17 0,17-36-1,-70 18 1,-18 70 0,0 36-1,-53 35 1,35-36-16,-17 71 15,35-17 1,18 0 15,52-36-15,54-18 0,-36-17-1,-53 0-15,71-52 16,-35-19-1,-1-88 1,-17 18 0,0-35-1,-53 70 1,0 71 0,-18 52-1,-52 71 1,-1 36-1,71-1 1,0 36 0,0-124-1,0 18-15,0-35 16,18 53 0,35-36-1,0-35 1,-18 0-1,35-35 1,1-54 0,-36 36-16</inkml:trace>
  <inkml:trace contextRef="#ctx0" brushRef="#br0" timeOffset="15862.16">24059 1535 0,'0'0'16,"18"0"15,17 0-31,18 0 16,71 0-1,-36 0 1,-53 0-16,53 0 15,-52 0 1,-72 0 15,1 0-31</inkml:trace>
  <inkml:trace contextRef="#ctx0" brushRef="#br0" timeOffset="17072.16">3016 2364 0,'0'0'15,"-17"0"-15,-1 0 0,-70 0 16,70 0 0,18 17-1,0 1 1,53 0 15,-18-18-31,54 35 16,105-18-1,35 1 1,106 0 0,-35-18-1,300 0 1,-336 0 0,-123 0-16,441 0 15,-158-18 1,193-17-1,-53 0 1,-158-1 0,18 36-1,-142-17 17,-106-1-17,-105 18 1</inkml:trace>
  <inkml:trace contextRef="#ctx0" brushRef="#br0" timeOffset="18178.87">11060 2240 0,'-18'0'16,"36"0"-16,-54 0 0,19 0 0,-1 0 15,0 0-15,1 0 16,34 0 15,19 0-31,87 0 16,-88 0-16,54 18 15,105-1 1,-53 1 0,123 0-1,89-1 17,-53-17-17,317 0 1,-246 18-1,176-18 1,-142 0 0,177 35-1,0-35 1,-141 18 0,-300-18-16,283 18 15,105-18 1,0 0-1,-141 0 1,159 0 0,-18 0 15,18 0-15,-177 17-1,142 1 1,-177-1-1,106 19 1,-353-36-16,124 17 16,-124-17-16,212 0 15,-124 0 1,-52 0 0,-89 0-1,-35-17 1,0-1-16</inkml:trace>
  <inkml:trace contextRef="#ctx0" brushRef="#br0" timeOffset="18312.41">22313 2487 0,'-17'0'16,"-1"0"15,0 18-15,-17-1-1,-18-17-15</inkml:trace>
  <inkml:trace contextRef="#ctx0" brushRef="#br0" timeOffset="21561.14">4092 5186 0,'-17'0'31,"-1"0"79</inkml:trace>
  <inkml:trace contextRef="#ctx0" brushRef="#br0" timeOffset="22112.36">4039 5133 0,'0'-18'31,"-17"18"-15,-1 0 15,18 53-31,-18-18 16,18 54 15,0 34-15,0-17-1,0-71-15,0 159 16,0-35 0,0 70-1,0-35 1,0 89 0,0 69-1,0-105 1,-17 71-1,-1-71 1,0 70 0,1 18-1,17-264 1,-18 70-16,18-53 16,-17 194-1,-1-17 1,0-124-1,18-17 1,0-142 15,0-17-31,-17-106 16</inkml:trace>
  <inkml:trace contextRef="#ctx0" brushRef="#br0" timeOffset="23793.71">4110 5009 0,'0'0'16,"-18"0"-16,1 18 31,17 0-15,0-1 0,70 1-1,54 0 1,52-18-1,-105 0-15,264 0 16,-53 0 0,194-36-1,36 36 17,-71-17-17,141-19 1,-159 36-1,177-35 1,-265 0 0,-141 35-1,-35-18 1,-89 1 0,-34 17-1,-19 0 1,1 35-1,-1 35 1,-17 1 0,18 35-1,0 17 1,-18 1 15,0 52-15,0-17-1,17 88 1,1 35 0,0 18-1,-1-18 1,1-17 0,-18-54-1,0 54 1,-18-36-1,-35-52 1,36-107-16,-19 142 16,1 0-1,0-89 1,0 36 15,-1-36-15,19-52-1,17-54-15,-36 19 16,1-19 0,18-17-1,-1 18 1,-35 0 0,0-1-1,18 19 1,-18-19-1,0 18 1,18-35 0,-36 18-1,-70 17 17,18-35-17,-89 0 1,-88 0-1,53 0 1,-141 0 0,-53 0-1,-176 0 1,211 18 0,-106 0-1,36-1 1,176-17-1,-88 0 1,230 0 0,34 0-1,71 0 17,53-35-17,18-36 1,-18 36-16</inkml:trace>
  <inkml:trace contextRef="#ctx0" brushRef="#br0" timeOffset="24810.38">5168 4198 0,'0'0'0,"-17"18"16,17-1 0,-18-17-16,18-17 31,35-19-15,-17 19-16,17-36 15,-17 35-15,35-35 16,-53-17-1,0 34 1,-36 36 0,-87 0-1,35 53 17,70-53-32,-70 71 15,70-36 1,36 36-1,70-18 1,0 17 0,36 18-1,-107-70-15,19 53 16,-36 17 0,-89-35-1,-69 0 1,-54-36-1,89-17 1,70 0-16,-71-35 16,89 0-1,35-53 17,18 17-17,105-17 1,53 35-1,-87 53-15</inkml:trace>
  <inkml:trace contextRef="#ctx0" brushRef="#br0" timeOffset="25194.14">5450 4516 0,'18'0'0,"-36"0"0,54 0 0,-19 0 15,1 0-15,35-36 16,-35 19-16,34-36 16,-52 0-1,0 35 1,0-35-16,-35 53 31,-71 18-15,36 35-1,17 53 1,53-18 0,17 0-1,1-70-15,35 35 16,35-53 0,36 0-1,-36-36 1,35-34-1,-87 52-15</inkml:trace>
  <inkml:trace contextRef="#ctx0" brushRef="#br0" timeOffset="25443.99">6156 3933 0,'0'-17'0,"0"34"0,-18-34 16,1 17-16,-1 35 15,-35 89 1,35 17 0,1 53-1,17-53 1,0-71 0,0 1-1,35-71 1,36 0-1,-36-53 1</inkml:trace>
  <inkml:trace contextRef="#ctx0" brushRef="#br0" timeOffset="25860.85">6279 4516 0,'18'0'31,"0"0"-15,17 0 0,-17 0-16,17-18 15,-17 0-15,52-17 16,-52 17-16,35-35 16,-36 18-1,-17-18 1,-53 53-1,-35 53 1,71-35-16,-36 52 16,17 36-1,19-18 17,17-52-17,53-19 1,52-17-1,-69 0-15,70 0 16,35-70 0,-53 17-1,-35 0-15</inkml:trace>
  <inkml:trace contextRef="#ctx0" brushRef="#br0" timeOffset="26311.05">6932 4357 0,'0'0'0,"-18"17"31,1 54-15,17 17 0,0-35-1,0 0 1,0-35 0,0-1 15,-18-17-16,18-17 1,0-36 0,0 35-16,0-35 15,0 36-15,35-36 16,-17 17-16,88-52 16,-18 53-1,18 35 1,-36 88-1,-52 18 1,-18-53 0,0-18-16,-35 18 15,35-18 17,0-52-1,0-1-16,17 0-15</inkml:trace>
  <inkml:trace contextRef="#ctx0" brushRef="#br0" timeOffset="26544.7">7585 4374 0,'0'18'16,"0"0"-16,0-1 0,-18 19 15,0 34 1,1-17 0,17-18-1,0-17 1,17-36 31,1 1-47</inkml:trace>
  <inkml:trace contextRef="#ctx0" brushRef="#br0" timeOffset="26927.43">7655 4110 0,'0'0'0,"-17"0"0,-1 0 0,0 0 0,1 35 16,-19 18-1,36 0 1,0-35-16,18-1 16,70-17-1,-17-53 17,-1 18-17,-52-36 1,-18 19-1,0 34-15,-35 0 16,17 18-16,-35 0 16,-17 36-1,17 34 1,35-17 0,18 18-1,0-54-15,18 1 16,-1 0-16</inkml:trace>
  <inkml:trace contextRef="#ctx0" brushRef="#br0" timeOffset="27395.52">8079 4304 0,'0'18'47,"0"-1"-47,0 1 16,-18-1-16,0 36 16,18 36-1,0-37 1,36-16-1,34-36 1,-52 0-16,52 0 16,19-36-1,-19-16 17,-52-19-17,-18-35 1,0 53-1,0 36 1,-18 34 0,18 19-1,0 16 1,0-34 0,18 0-1</inkml:trace>
  <inkml:trace contextRef="#ctx0" brushRef="#br0" timeOffset="28093.64">8767 4322 0,'0'-18'0,"0"36"0,0-18 32,-18 0-32,0 17 15,-17 54 1,17-1-1,18-17 1,0 18 0,0-54-1,-17-17 17,17-17-17,0-36 1,0-18-1,35-17 1,-17 70-16,52-70 16,-35 71-16,89-19 15,-54 36 17,36 53-17,-88 35 1,0 1-1,-18-19 1,0-52-16,0-1 16,-36 1-1,19-18 1,-1 0 0,18-35-1,0 17-15,53-70 16,17 0-1,36-36 1,-17 107 0,16 17-1,-69 106 1,-36-18 15,0-71-31,-18 89 16,-17-35-1,-1-54 1,-16-17 0,16 0-16</inkml:trace>
  <inkml:trace contextRef="#ctx0" brushRef="#br0" timeOffset="28895.02">4463 10195 0,'0'0'0,"0"-17"16,-18 17-16,0-18 16,1 18-1,17 18 1,0 87-1,0-69-15,0 70 16,0 17 0,0-17-1,35-71 1,-17-17 0,17-18-1</inkml:trace>
  <inkml:trace contextRef="#ctx0" brushRef="#br0" timeOffset="29144.77">4815 10460 0,'18'0'0,"-36"0"0,36 17 16,-71 54 0,18-53-1,-53 52 1,17-17-1,1-18 1,52-17 0,0-18-1,54-70 1,16-1 0,37-35-1</inkml:trace>
  <inkml:trace contextRef="#ctx0" brushRef="#br0" timeOffset="29326.43">4762 10425 0,'71'0'15,"-142"0"-15,160 0 0,-54 52 16,0 19 0,-35-53-16,18 88 15,0-54 1,34-16 15,-34-19-15,35-34-1,18-54 1,-54 54-16,1-19 0</inkml:trace>
  <inkml:trace contextRef="#ctx0" brushRef="#br0" timeOffset="29544.75">5362 10248 0,'0'-70'16,"0"140"-16,-35-193 15,17 123-15,-17 0 16,0 53-1,35 88 1,-18 17 0,18-34-1,0-1 1,0-52 15,0-53-31,35-36 31</inkml:trace>
  <inkml:trace contextRef="#ctx0" brushRef="#br0" timeOffset="29960.04">5609 10548 0,'0'0'0,"0"18"0,18-18 31,52 0-15,-52 0-16,17-18 16,-17 0-16,88-52 15,-18-1 1,-70 18 0,-18-17 15,-18 70-16,-35 0 1,-35 106 0,70-18-1,18 35 1,0-34 0,53-37-1,53-52 1,17-17-1,-87-1-15,52-52 16,-18-1 0</inkml:trace>
  <inkml:trace contextRef="#ctx0" brushRef="#br0" timeOffset="30444.95">6473 10089 0,'0'-17'0,"0"34"0,-17-69 16,17 34-16,-35 18 15,-1 35 1,36-17-16,0 70 16,0 18-1,-17 35 1,17-106-16,0 53 16,0 1-1,0-54 1,-18-53 15,18 1-31,0-54 16,0-35-1,88 0 1,36 36 15,-1 35-15,36 35-1,-53 35 1,-89-18-16,-17 54 16,-35 35-1,-88 17 1,-19-52 0,-16-1-1,52-70 1,53-35-1,35-71 1</inkml:trace>
  <inkml:trace contextRef="#ctx0" brushRef="#br0" timeOffset="31442.83">16263 4939 0,'0'0'0,"0"-18"0,0-35 32,0 89-1,0-19-31,0 107 15,0 105 1,18-17 0,-18-142-16,0 248 15,-71 52 1,1-35 15,-54 106-15,36 18-1,35-124 1,53-229-16,-35 194 16,35-212-16,0 159 15,-18 35 1,0-88 0,18-123-1,0-177 16,0 71-31,36-54 16</inkml:trace>
  <inkml:trace contextRef="#ctx0" brushRef="#br0" timeOffset="33076.65">16457 4692 0,'0'-18'0,"0"36"0,0-53 16,-18 35-16,36 0 47,0 0-32,52 0 1,-52 0-16,88 0 15,158-18 1,213 18 0,-19-35-1,389 35 1,-477 0 0,-176 0-16,600 0 15,-212 0 1,194 0-1,-70 0 1,-230 0 0,141 17-1,-334 1 1,-72 0 0,-140-18 15,-54 35-16,-17 0 1,0 0 0,0-17-16,-17 70 15,-1-17 1,18 70 0,-17-18-1,17 54 1,0 35-1,0 52 1,0 36 0,0-35-1,0 87 1,17 19 15,18-89-15,-35-194-16,36 283 15,-1-107 1,-35 36 0,0-53-1,-35-88 1,-1-1 0,19-140-16,-36 53 15,18-54 1,-18-17-1,-53 0 1,18 0 0,-71 0-1,-88 0 1,71-17 15,-124 17-15,-71 0-1,1 0 1,-406 0 0,264 0-1,-193 0 1,-18 17 0,158-17-1,-140 0 1,546 0-16,-317 0 15,352 0-15,-246 0 16,52-35 0,142 0-1,123 35 1,-18-36 0,1 36 15,34-17-16,-16-18 1,34 17-16</inkml:trace>
  <inkml:trace contextRef="#ctx0" brushRef="#br0" timeOffset="33810.11">16228 6156 0,'-18'0'15,"36"0"-15,-54 0 0,1 0 16,35-18 15,18 18-15,141 0-1,35 0 1,211-17 0,36-1-1,318 18 1,158 0 0,-211 0-1,-477 0-15,618 0 16,-301 0-1,1 0 1,-229 0 0,-195 0-1,-70 0 1,-141 0 31,-53 0-32,88 0-15</inkml:trace>
  <inkml:trace contextRef="#ctx0" brushRef="#br0" timeOffset="34543.53">15681 6985 0,'0'0'0,"-18"0"0,-193 35 31,175-35-31,19 0 0,-36 0 15,18 0 1,70 0 0,71 0-1,-53 0-15,229 0 16,229 0 15,1 0-15,282 0-1,70 0 1,-176 36 0,476-19-1,-511 1 1,123 17 0,-124-17-1,-246-18 1,0 0-1,-300 0 1,-71 0 0,-53 0-1,-88 0 1,-105 0 0,-19 0 15,160 0-31</inkml:trace>
  <inkml:trace contextRef="#ctx0" brushRef="#br0" timeOffset="35109.69">16210 8061 0,'-18'18'0,"36"-36"0,17 53 32,230-35-1,-177 0-31,0 0 0,406 0 15,177 0 1,122 18 0,-158 0-1,212-1 1,-71 18 0,-247-35 15,-370 0-31,247 0 15,17 0 1,-335-35 0,-105-53-1,-54 35-15</inkml:trace>
  <inkml:trace contextRef="#ctx0" brushRef="#br0" timeOffset="35692.23">17956 5062 0,'0'0'15,"0"-17"-15,0-1 0,18-17 16,-18 17-16,0-17 15,0 17 1,-35 36 0,-1 105-1,-34 124 1,-1 141 0,-17-53 15,71-211-31,-89 352 15,17 18 1,19-123 0,-18 105-1,17-88 1,54-141 0,-1-194-16,18 141 15,18-141 1,70-124-1,-35-17 1</inkml:trace>
  <inkml:trace contextRef="#ctx0" brushRef="#br0" timeOffset="36159.04">19579 5380 0,'18'-53'0,"-36"106"0,53-177 15,-17 71-15,17-158 16,1 105 0,-19 35-1,-17 89 1,-35 141-1,-18 52 1,18-122-16,-53 316 16,-1-70-1,-34 195 1,17 52 0,18 0 15,35-176-16,18 105 1,35-211 0,0-159-1,0-53 1,35-105 0,-17-19-16,35-70 15,17 1 1</inkml:trace>
  <inkml:trace contextRef="#ctx0" brushRef="#br0" timeOffset="36609.19">21467 5574 0,'17'-35'0,"-34"70"0,34-123 16,-17 52-16,0-87 16,35 52-1,-35 89 1,0 53 0,0 158-1,-70 141 1,17-35-1,35-211-15,-88 405 16,1 0 0,52-141-1,0 71 1,18-106 0,17-124-1,18-17 16,0-195-15,18-52 0,52-106-1,-35 88-15</inkml:trace>
  <inkml:trace contextRef="#ctx0" brushRef="#br0" timeOffset="37109.14">22895 5309 0,'18'-35'16,"-36"70"-16,54-105 0,-19 34 0,1-16 15,-18-1 1,17 53 0,-17 17-16,0 19 15,0-1-15,-52 159 16,-1 53 0,-18 176-1,1 89 1,34-124-1,-52 247 1,17-177 0,36-158-1,-18 53 1,0-88 0,36-124 15,17-106-31,-18 18 15,18-71 1,71-105 0,-1-18-1,-52 70-15</inkml:trace>
  <inkml:trace contextRef="#ctx0" brushRef="#br0" timeOffset="37509.75">22348 6368 0,'36'0'0,"-72"0"0,107 0 0,-36 0 0,265 0 32,-229 0-32,-1 0 15,142 0-15,-36 0 16,-52 0 0</inkml:trace>
  <inkml:trace contextRef="#ctx0" brushRef="#br0" timeOffset="38675.79">19032 3545 0,'0'0'0,"-17"18"47,17 0-32,0-1 1,0 1 0,17-18-16,1 0 0,53 0 15,34-18 1,-69 1-16,105-36 16,-53 17 15,-88-16-16,-124 52 1,-17 0 0,-53 70-1,71 18 1,88 1 0,35-37-1,53 1 1,35-53-1,35 0 1,1 0 0,-71-17-1,-71-1 1,-70 18 0,-53 35 15,17 18-16,71 53 1,36-18 0,52-17-1,35-36 1,89-35 0,70 0-1,-34-53 1,-90 18-1</inkml:trace>
  <inkml:trace contextRef="#ctx0" brushRef="#br0" timeOffset="39209.37">19667 3898 0,'-17'-35'0,"34"70"0,-34-88 16,17 36 0,0-1-16,88-17 31,18 35-16,-53 0 1,0 53 0,-53 0-1,0-36-15,-36 89 16,-52-53 0,-18 0-1,53-36 1,36-17-1,70-52 1,0-1 0,52-36-1,-16 1 1,-1 18 0,-53 52 15,-70 53 0,17-17-31,-35 35 16,36-18-16,-36 36 15,35 35 1,18-54 0,0-34-16,88 17 15,0-17 1,71-36-1,0-17 1,17-53 0</inkml:trace>
  <inkml:trace contextRef="#ctx0" brushRef="#br0" timeOffset="39475.96">20761 3792 0,'0'-17'15,"0"34"-15,0-70 0,-53 36 31,35 17-31,-17 0 16,-53 53 0,0 35-1,35 18 1,53 0 0,17-36-1,72 1 1,-1-71-1,53 0 1,18-36 0,-124 19-1</inkml:trace>
  <inkml:trace contextRef="#ctx0" brushRef="#br0" timeOffset="40124.97">21131 3898 0,'0'0'0,"18"0"47,0 0-47,17 0 16,35-17-1,36-19 1,-88 19-16,35-36 15,-35 35 1,-54 18 0,-52 0-1,-35 71 1,87-54-16,-17 54 16,18 52 15,35-35-16,53-35 1,53-35 0,0-18-1,88-106 1,-53 36 0,18-71-1,-54 17 1,-16-35-1,-72 36 1,-17 105 0,-88 106-1,17 18 1,19 53 0,52-53 15,52 17-16,37-52 1,17-71 0,-1-18-1,-34-35 1,-18 0-16</inkml:trace>
  <inkml:trace contextRef="#ctx0" brushRef="#br0" timeOffset="40259.62">22366 3933 0,'0'0'16,"-18"36"15,18-19-15,-17-17-16,-1 18 0,1-18 16</inkml:trace>
  <inkml:trace contextRef="#ctx0" brushRef="#br0" timeOffset="41325.71">16722 9790 0,'35'0'16,"-17"-18"0,17-17-1,0-1 1,-17 19-1,-36-19 1,0 36-16,-87 0 16,16 0-1,-16 53 1,52-35 0,35 35 15,36 0-16,17-36-15,36 19 16,34 34 0,-16 19-1,-54-19 1,-35 1 0,-53-18-1,-53-36 1,53-17-16,-123 0 15,17-17 1,71-19 0,17-34-1,54-18 1,17 52 0,35 19-16,106-19 15,0 1 16,88 0-15,-158 35-16</inkml:trace>
  <inkml:trace contextRef="#ctx0" brushRef="#br0" timeOffset="41558.01">17304 9719 0,'0'0'0,"-18"0"31,-35 53-16,0 35 1,0 18 0,36 0-1,17-18 1,0-53 0,17-35 15,1 0-31,0 0 15,-1 0-15</inkml:trace>
  <inkml:trace contextRef="#ctx0" brushRef="#br0" timeOffset="41742.25">17022 10037 0,'-18'0'15,"36"0"16,87 0-15,36-36 0,-35 36-1,-70-17-15</inkml:trace>
  <inkml:trace contextRef="#ctx0" brushRef="#br0" timeOffset="42342.86">17815 10213 0,'0'0'0,"18"-18"31,0 18-31,17-35 16,-18 0-1,1-18 1,-18 35-16,0-35 16,0 36-16,-70-36 15,-19 53 1,-16 0 0,16 70 15,19 36-31,52 0 31,18-18-15,53-53-1,18-35 1,17 0 0,18-70-1,-89 70-15,19-35 16,-19 17-16,18-70 15,-35 0 1,0 70 0,0 53 15,0-17-31,0 17 16,0-17-1,0 70-15,0-18 31,36-17-15,34-53 0,36-17-1</inkml:trace>
  <inkml:trace contextRef="#ctx0" brushRef="#br0" timeOffset="42792.43">18344 10037 0,'-17'17'32,"-1"1"-32,18-1 0,-53 54 15,36-18 1,-19 17 0,19-34-1,-1-36 16,0 0-15,18-36 0,0 1-1,71-35 1,35-19 0,0 54-1,52 18 1,-122 17-16,69 52 15,-69 1 1,-19 36 0,-34-37-1,-54 1 1,36-35 0,17-18 15</inkml:trace>
  <inkml:trace contextRef="#ctx0" brushRef="#br0" timeOffset="43325.55">19385 10160 0,'0'-18'0,"0"36"0,0-53 0,0 17 15,0 0-15,-53 1 16,36-1-16,-54 18 16,-17 0-1,0 71 1,52 17 0,19-35 15,-1 35-16,53-35 1,-17-53-16,53 18 16,34-36-1,19-53 1,-54 1 0,36-54-1,-88 89-15,0-88 16,-1-19-1,-17 90 1,-17 52 0,-54 105-1,18 37 1,35-1 0,18-36-1,53-34 16,18-71-15,70 0 0</inkml:trace>
  <inkml:trace contextRef="#ctx0" brushRef="#br0" timeOffset="43807.82">20249 10125 0,'0'0'15,"0"-18"-15,0 0 0,-35 1 16,-35 17 0,52 0-16,-106 35 15,-17 36 1,71-1 0,17 18-1,53-35 16,0-35-31,35 0 16,-17-18-16,70 0 16,18-36-1,-36-17 1,1-17 0,-18-18-1,-53 35 1,-18 88 15,1 18-15,17 17-1,0 1 1,0-53 0,17-1-16,54-17 31,35-35-16,-53 17-15</inkml:trace>
  <inkml:trace contextRef="#ctx0" brushRef="#br0" timeOffset="44043.19">20796 9878 0,'0'0'0,"0"-36"0,0 1 15,-53 106 16,-17 52-15,17-17 0,18 18-1,17-107-15,18 71 16,0-52 0,70-36-1,36 0 1</inkml:trace>
  <inkml:trace contextRef="#ctx0" brushRef="#br0" timeOffset="44826.24">21184 10089 0,'0'-17'0,"0"34"16,-17-34-1,-36 17 1,35 0-16,-52 70 15,-1 19 1,53-19 0,18 1-1,36-1 1,34-52 0,36-18-1,-35-18 16,-54-35-15,-17-35 0,0 0-1,0 17 1,18-17 0,35 71-1,35 17 1,18 17-1,-36 36 1,1 53 0,-71-36-1,0-17 1,-71 0 0,54-17-1,-19-36 16,19 0-15,17-71 0,17 18-1,54-35 1,35 0 0,0 17-1,52 36 1,-69 35-1,-36 88 1,-53 0 0,0-17-1,-71-1 1,36-34 0,-1-19 15,36-34 0,36-19-15</inkml:trace>
  <inkml:trace contextRef="#ctx0" brushRef="#br0" timeOffset="45225.1">22278 10231 0,'18'0'0,"-1"0"15,1 0 1,-18-18-16,35 18 16,53-35-1,-17-1 1,-36 1 0,-17-18-1,-18 36 1,-36 17 15,19 0-31,-89 35 16,35 53-1,36-35 1,18 0 0,17-18-1,17-17 1,71-18-1,-17 0 1,-18-18 0,17 0-1</inkml:trace>
  <inkml:trace contextRef="#ctx0" brushRef="#br0" timeOffset="45392.1">22754 10301 0,'-17'0'47,"-1"0"-31,0 0-16,1 0 16,-36-18-16</inkml:trace>
  <inkml:trace contextRef="#ctx0" brushRef="#br1" timeOffset="54024.81">9243 6809 0,'-18'0'0,"18"17"15,-18-17 1,18 18 0,-17-18-1,17 18 1</inkml:trace>
  <inkml:trace contextRef="#ctx0" brushRef="#br1" timeOffset="54674.79">9172 6862 0,'0'0'0,"-17"0"15,-1 0 1,18 17-16,-35-17 16,35 18-1,-18-18 1,0 0 0,36 0 93,0 0-109,-1 0 16,1-18-16,17 18 15,-17 0-15,52-53 16,36 0-1,-35 0 1,70-35 0,18-18-1,88-17 1,-177 88-16,159-54 16,-87 37-1,16-1 1,-52 35 15,-18-17-15,-70 35-1,-18-18 1,0 0 15,-18 18-15,18-17-1</inkml:trace>
  <inkml:trace contextRef="#ctx0" brushRef="#br1" timeOffset="55275.62">10654 5786 0,'-35'0'16,"17"0"-16,18 17 15,-18 18 1,1 1-1,17-1 1,17-17 0,36-1-1,18-17 1,-54 0-16,89 0 16,0 0-1,0 0 1,-53-17 15,-71 17 0,-17 17-15,0 1-16,-71 52 16,18 1-1,-18 35 1,18 17-1,52-52 1,19-53-16,-1 52 16,0-52-1,18-1 1</inkml:trace>
  <inkml:trace contextRef="#ctx0" brushRef="#br1" timeOffset="56273.79">14658 5715 0,'0'0'0,"-35"-53"31,35 35 1,0 36-1,0 0-31,0-1 0,17 36 16,-17-35-16,53 52 15,18 54 1,-1-18 15,54 17-15,-18 1-1,88 105 1,-71-35 0,-35-88-1,18 17 1,-35-52-1,-36-36 1,-35-17 0,0-36 15,0-17-15,0-18-1</inkml:trace>
  <inkml:trace contextRef="#ctx0" brushRef="#br1" timeOffset="57206.34">14764 5768 0,'0'0'0,"-18"0"31,0 0-15,1 18-16,17-1 15,-35 18-15,-1 54 16,36-72-16,-53 89 31,18-18-15,17-35-1,1-35 1,17 0 0,0-54 15,17-17-16,19-17 1,-36-1 0,35-35-1,-17 18 1,-1 53 0,1 17-1,17 18 1,0 36-1,1 16 17,17 37-17,-36-72-15,54 36 16,-1 18 0,-34-54-1,-19 1 1,1-18-1,-53 0 17</inkml:trace>
  <inkml:trace contextRef="#ctx0" brushRef="#br1" timeOffset="61939.92">11606 3951 0,'0'0'0,"0"-18"0,0 1 15,0-54 1,0 54-16,0-1 15,-17-17 1,17 17-16,0 36 31,-18-18-31,-17 123 16,0 18 0,-18 53-1,0-70 1,17-1-1,19-70 17,17-70-1,35-54-15,-17-17-1,52-71 1,-70 106-16,36-35 15,-19 35-15</inkml:trace>
  <inkml:trace contextRef="#ctx0" brushRef="#br1" timeOffset="62139.65">11571 3792 0,'18'-35'0,"-18"17"15,0 71 1,-18-35-16,18-36 0,35 36 0,-35 53 16,0-36-16,0 159 15,0-71 1,0 36-1,0-71 17,0-70-17,0 0 1,-17-18 0,-19-36-1</inkml:trace>
  <inkml:trace contextRef="#ctx0" brushRef="#br1" timeOffset="62688.75">11183 4198 0,'-18'-18'0,"36"36"0,-18-36 31,88 18-15,71 18-1,70-53 1,1-18-1,-142 35 1,141-52 0,-158 34-16,70-34 15,-35-1 1,-106 18 0,0-17-1,-71 35 1,0 35-1,-34 88 1,52 35 0,0 89-1,18 17 1,17-52 0,18-107-16,-53 124 15,0 106 1,0-53-1,18-71 1,35-70 15,0-53-15,0-71 0,0-52-1,53-54 1,-18-17-1,-17-35 1</inkml:trace>
  <inkml:trace contextRef="#ctx0" brushRef="#br1" timeOffset="63024.13">12083 4233 0,'0'-17'16,"0"34"-16,0-52 0,0 17 0,0 1 0,17-36 15,124 0 17,-35 53-17,35 0 1,-70 88 0,-71 0-1,-53 18 1,-88-18-1,0-35 1,35-35 0,71-18-1,52-35 17,19 17-32,87-17 15</inkml:trace>
  <inkml:trace contextRef="#ctx0" brushRef="#br1" timeOffset="63589.4">13070 4163 0,'18'-18'16,"-18"0"-16,0 1 15,0-54 1,-53 18-1,-35 18 1,17 35 0,-17 35-1,35 89 1,18-18 0,0 35-1,35-53 1,0-53-1,35-35 1,36 0 15,-1-53-15,1 0 0,17-52-1,-35-19 1,-36 54-1,-17 52 1,0 36 0,0 52-1,0 36 1,0-35 0,0-19-1,0-34-15,18 0 16,53-18-1,-18 0 17,-18-36-32</inkml:trace>
  <inkml:trace contextRef="#ctx0" brushRef="#br1" timeOffset="63888.59">13670 3933 0,'0'0'15,"0"-17"-15,-18 17 16,-17 0 0,-35 35-1,52 0-15,-17 71 16,-1-18 0,36 18-1,0-18 1,18-52-1,70-36 17,-35 0-17,53-53 1,18-53 0,-72 35-16</inkml:trace>
  <inkml:trace contextRef="#ctx0" brushRef="#br1" timeOffset="64606.17">14093 3775 0,'0'0'0,"-17"0"16,-18 17-1,-1 72 1,1 34 0,17-88-16,-17 106 15,35-52 1,0-1-1,0-53 17,18-53-1,17-17-15,18-35-1,-35 52-15,34-53 16,1 18-1,18 53 1,-36 0 0,-35 89-1,35-1 1,1-35 0,17 0-1,0-36 1,35-17-1,-53 0 1,36 0 0,-36 0-16,35-53 15,36-35 1,-35 18 0,-18-36-1,-53 35 1,-18 71-1,-70 53 1,53 0 0,17 53-1,18-18 1,18-35 0,35-18-1,-18-35-15,18 18 16,35-18-1,0-35 17,-35-1-17,-18-16-15</inkml:trace>
  <inkml:trace contextRef="#ctx0" brushRef="#br1" timeOffset="64789.05">15293 4269 0,'0'17'16,"-18"-17"15,1 0 32</inkml:trace>
  <inkml:trace contextRef="#ctx0" brushRef="#br1" timeOffset="65438.77">12030 5927 0,'0'0'16,"35"-18"-1,-17 18-15,-18 18 32,0 17-32,17 71 15,-17 17 1,-17 54-1,-19 17 1,19-141 0,-1 52-1,0 1 1,18-70 0,0-72 15,0 19-31,0-72 15,0 19-15</inkml:trace>
  <inkml:trace contextRef="#ctx0" brushRef="#br1" timeOffset="65789.31">11959 6191 0,'0'-17'0,"0"34"0,-17-70 0,-1-17 16,18 34-1,18-52 1,123 18-1,17 34 1,36 36 15,-88 36-15,-35 52 0,-71-53-16,-18 36 15,1-54-15,-72 36 16,-52 18-1,18-53 1,70-18 0,18 0-1,87-18 17,19-35-17,17 35 1</inkml:trace>
  <inkml:trace contextRef="#ctx0" brushRef="#br1" timeOffset="66288.78">12841 5944 0,'0'0'16,"-18"0"-1,1 0 1,-1 18-16,-17 35 15,-18 17 1,35 36 0,1-18-1,17-35 1,53 0 0,17-53-1,1 0 1,-36 0-16,71-53 15,-18 0 17,-17-35-17,-71-18 1,-18 36 0,0 35-16,-88-18 15,18 53 1,0 35-1,18 35 1,52-17 0,18 18-1,0-53-15,18 17 16,34-35 0,54 0-1,-88 0-15</inkml:trace>
  <inkml:trace contextRef="#ctx0" brushRef="#br1" timeOffset="66589.17">13547 5891 0,'17'0'0,"-17"18"31,0 0-31,-17-1 15,17 1-15,-53 52 16,35 1 0,0 0-1,18-18 1,18-18 0,0-35-16,17 0 15,36 0 1,-19-35-1,1-36 17,-17 36-32</inkml:trace>
  <inkml:trace contextRef="#ctx0" brushRef="#br1" timeOffset="66955.7">13741 5362 0,'-18'0'0,"36"0"0,-71 0 16,35 0-16,-17 0 0,-53 53 15,17 35 1,53 1 0,18-37-1,71-34 1,17-18-1,-17-53 17,-54-17-17,-17-1 1,-17 0 0,-36 54-1,0 17 1,-18 35-1,1 36 1,-18 17 0</inkml:trace>
  <inkml:trace contextRef="#ctx0" brushRef="#br1" timeOffset="79904.46">3739 12241 0,'0'0'0,"18"0"0,-18 18 0,18 35 31,-1-53-31,1 0 0,0 35 15,17-35 1,18 0 0,17-17-1,1-36 1,-53 0 0,-18 35-1,-53-17 1,-36 35-1,54 0-15,-124 53 16,71 0 0,35 17 15,53-35-15,89 36-1,34-18 1,-17-18-1,-71-17-15,53 52 16,-70 1 0,-18 35-1,-88-36 1,-71 1 0,18-71-1,106 0-15,-142-18 16,89-35-1,-18-35 1,89 18 0,34-19 15,36 72-15,-18-1-16,142-17 15,-124 17-15</inkml:trace>
  <inkml:trace contextRef="#ctx0" brushRef="#br1" timeOffset="80136.48">4339 12294 0,'0'0'0,"-17"18"31,-1 17-31,-17 36 16,17 35-1,18-89-15,-18 54 16,1 17 0,17-17 15</inkml:trace>
  <inkml:trace contextRef="#ctx0" brushRef="#br1" timeOffset="80338.12">4180 12612 0,'-17'0'0,"34"0"47,1 0-47,70-35 15,-17 35 1,-1-36 0</inkml:trace>
  <inkml:trace contextRef="#ctx0" brushRef="#br1" timeOffset="81054.47">4568 12594 0,'0'0'0,"0"18"0,0-1 31,18-17-15,17-17 0,54-18-1,-19-1 1,-52 1-1,-18 0 1,-18 35 0,0 0-16,-70 35 15,18 18 17,-1 17-17,54 36 1,17-53-1,0-35-15,88-1 16,0-17 0,53-35-1,-35-18 1,0-17 0,-53-18-1,-36 70-15,-17-17 16,0 17-1,-17 53 17,17-17-17,-18 52 1,0 36 0,18-70-16,-17 140 15,-1-17 1,-35 88-1,0 35 1,18-88 0,17-141-16,-17 53 15,35-71-15,0 18 16,0-88 15,0 17-31,0-53 16,0-52-1</inkml:trace>
  <inkml:trace contextRef="#ctx0" brushRef="#br1" timeOffset="81404">5062 12541 0,'0'0'15,"0"-17"-15,18-19 16,-18 19-16,71-19 16,-19 36-1,19 0 1,-18 36 0,-35 17-1,-18-36-15,-36 54 16,-34-18-1,-1 0 1,36-53 0,17 0 15,36-36 0,-18 19-31,53-19 0</inkml:trace>
  <inkml:trace contextRef="#ctx0" brushRef="#br1" timeOffset="81821.67">5786 12435 0,'35'-17'0,"-70"34"0,87-34 16,-52-1-16,0 0 16,-35 18-1,-53 0 1,35 36-1,0-1 1,53-17-16,0-1 16,18 19 15,52-19-15,-17 1-1,35 17 1,-52 18-1,-19-35 1,-52 35 0,-35-36-1,-36 1 1,0-18 0,35 0-1,1-35 1,70-18-1,53 0 1</inkml:trace>
  <inkml:trace contextRef="#ctx0" brushRef="#br1" timeOffset="82169.55">6632 12118 0,'-17'0'0,"34"0"0,-52-18 16,17 18-16,1 0 16,-1 0-16,-35 36 15,18 52 1,17 35-1,1-88-15,-19 54 16,1 17 0,35-36 15,0-52-15,0-1-1</inkml:trace>
  <inkml:trace contextRef="#ctx0" brushRef="#br1" timeOffset="82637.59">6244 12524 0,'-17'0'0,"34"0"0,-34-18 0,17 0 32,0 1-32,52-1 15,-16 18-15,87-53 16,1 35-1,17 1 1,-53 17 0,-70 35 15,-36 36-15,0-54-16,-35 54 15,36-1 1,17-34-1,35-19 1,71-17 0,17-35-1,-17-18 1,-71-17 0,-35-1-1,-70-17 1,-18 70-1,52 18-15,-52 0 16,-18 35 0,106-17 15,18 17-15,0-35-16</inkml:trace>
  <inkml:trace contextRef="#ctx0" brushRef="#br1" timeOffset="84036.33">8431 12365 0,'0'0'0,"18"0"0,0-18 31,-1 1-31,-17-1 0,0 0 16,0-35 15,-70 18-15,-1 35-1,-52 18 1,105-18-16,-70 70 16,35 36-1,35 18 1,18-54 0,53 1-1,-17-54-15,16-17 16,37 0-1,-1-70 1,0-1 0,18-35 15,-53 1-15,-36-1-1,-17 123 16,0 19-31,0 52 16,18 35 0,17-34-1,54-19 1,-54-52-16,71-1 16,70-17-1,-105-17 1</inkml:trace>
  <inkml:trace contextRef="#ctx0" brushRef="#br1" timeOffset="85053.47">9560 12365 0,'0'-53'16,"-53"-18"0,-35 71-1,0 0 1,-36 71-1,19 17 1,52 0 0,53-17-1,17-36 1,72-17 0,-1-18-1,0-35 1,-70 17-16,87-70 15,-52-1 1,0-52 0,-53-17-1,0 69 17,0 54-17,0 53 1,-35 105-1,0 36 1,35-53 0,0 17-1,35-34 1,-17-72-16,87 36 16,54-53-1,-18 0 1,36-35-1,-19-36 1,-140 54-16,17-36 16,-17 35-1,-18-88 1,-35 18 0,-18 53-1,-71 35 1,36 35-1,0 53 1,70-70-16,1 70 16,17-35-1,53-18 1,52-35 0,-34 0-1,35-35 1,-71 17-16,18-52 15,35-71 1,-53-36 0,-17 36-1,-18 18 1,0 70 15,-35 88-15,-18 106-1,18 18 1,-1 35 0,36-53-1,0-70 1,0-54-16,89 19 16,-1-19-1,-18-34 1,1-36-1</inkml:trace>
  <inkml:trace contextRef="#ctx0" brushRef="#br1" timeOffset="85786.82">12435 12100 0,'18'-17'0,"-36"34"16,36-70-16,-18 36 0,0-1 0,-18-52 31,1 52-31,-89 18 16,-35 53-1,35 17 1,18 71 0,53-35-1,35-70-15,0 34 16,0-35-16,70 18 16,1-35-1,34-18 1,1-53-1,-35 0 1,-18-53 0,-36 71-16,-17-53 15,0-18 17,0 124-1,0-1-31,18 71 15,0 54 1,-1-72 0,54 1-1,-1-71 1,1 0 0,35-18-1,-53-17 1</inkml:trace>
  <inkml:trace contextRef="#ctx0" brushRef="#br1" timeOffset="86070.14">12965 12136 0,'0'0'0,"0"-36"0,-18 124 31,18 18 0,-18-70-31,18 158 16,-17-18-1,-19 141 1,-34 1 0,-1-71-1,-17 0 1,70-212-16,1 36 16,70-177 15,17-88-16,18 17 1</inkml:trace>
  <inkml:trace contextRef="#ctx0" brushRef="#br1" timeOffset="86386.89">13123 12206 0,'0'-35'16,"0"70"-16,0-105 0,-17-19 15,17 72-15,0-19 16,0 19-16,70-18 16,54 35-1,-36 17 1,-18 54 0,-70 17-1,-123 35 1,-36-52-1,71-36 1,35-17 0,53-1-1,18-17 1,52 0 0</inkml:trace>
  <inkml:trace contextRef="#ctx0" brushRef="#br1" timeOffset="86854.45">13952 12136 0,'18'-18'0,"-36"36"0,36-54 0,-18 19 16,0-1-16,-35-17 16,-71 35-1,35 35 1,-35 53-1,18 36 1,53-36 0,35-18-1,35-52 17,18-18-17,35 0 1,-35-53-1,36-35 1,-72 53-16,1-71 16,-1 53-1,-17 106 17,-17-18-32,-1 36 15,18 34 1,0-87-16,0 35 15,53-18 1,53-35 0,0 0-1</inkml:trace>
  <inkml:trace contextRef="#ctx0" brushRef="#br1" timeOffset="87719.26">14534 12083 0,'0'0'0,"0"-36"16,0 19-16,-17-19 16,-1 36-16,-52 0 15,-1 53 1,53-35-16,-17 141 16,17-53-1,18 17 1,71-35-1,35-52 1,17-36 0,-87 0-1,105-36-15,-53-34 16,18-89 15,-18-53-15,-53 71-1,-35 53 1,-35 123 0,-36 89-1,36 52 1,0-52 0,0-1-1,17-52 1,18-54-16,18-17 47,-1 0-47,54-53 15,17-35 1,-35 35 15,-35 36-31,34 17 16,-34 35-1,-18 18 1,18 0 0,52 0-1,-17-36 1,88-17 0,-35 0-1,0-70 1,-18-19-1,-53 1 1,-35 0 0,-35 88-1,-53 71 17,53 34-17,17-34 1,18 0-1,53-36 1,35-35 0,-17 0-1</inkml:trace>
  <inkml:trace contextRef="#ctx0" brushRef="#br1" timeOffset="88168.81">17004 12347 0,'0'-17'0,"0"34"0,0-52 16,0 17-16,0 1 0,0-1 16,0-35-1,0 141 17,0-52-32,0 105 15,0 88 1,-35 88-1,-18-87 1,-71 70 0,89-247-16,-53 123 15,52-105 17,36-89-17,36-88 1,-19 53-16</inkml:trace>
  <inkml:trace contextRef="#ctx0" brushRef="#br1" timeOffset="88469.65">16898 12647 0,'0'-88'16,"0"176"-16,0-229 0,0 35 16,0 18-1,35-18 1,89 53-1,35 53 1,-54 53 0,-87 0-1,-53 35 1,-36-17 15,54-54-31,-72 19 16,72-36-16,-71 35 15,70-35 1,106-18 15</inkml:trace>
  <inkml:trace contextRef="#ctx0" brushRef="#br1" timeOffset="88903.16">17709 12294 0,'18'-17'0,"-36"34"0,18-34 47,-35 17-47,0 17 0,-36 54 15,54-54 1,-54 54 0,36 17-1,35-35 1,88-18-1,36-35 1,17 0 0,-36-70-1,-69-54 1,-36 19 0,-71-19-1,1 71 1,-71 88-1,35 89 1,53-36 0,53 18-1,53-35 17,35-54-17,-53-17-15,89 0 0</inkml:trace>
  <inkml:trace contextRef="#ctx0" brushRef="#br1" timeOffset="89153.72">18521 12241 0,'0'0'0,"-18"0"16,-17 18-1,17 0-15,-70 70 16,35 18-1,36-53 1,17 0 0,17-53-16,71 0 15,-17 0 1,35-36 15,-18-34-15</inkml:trace>
  <inkml:trace contextRef="#ctx0" brushRef="#br1" timeOffset="89452.24">18627 12012 0,'-36'0'0,"72"0"0,-89 18 0,35-1 0,0 1 15,1 0 1,34-1-1,1-17-15,53-17 16,-18-19 0,-36-17-1,-17-17 1,-17 35 15,-1 35-31,-53 0 16,54 17-16,-19 36 15,36 18 1,0-36-16</inkml:trace>
  <inkml:trace contextRef="#ctx0" brushRef="#br1" timeOffset="89852.87">20055 12012 0,'0'0'0,"0"-18"0,0 36 47,0 0-47,0-1 0,-35 54 16,-53 52 0,35-17-1,-18 0 1,36-35-1,18-54-15,17 19 16,0-19 0</inkml:trace>
  <inkml:trace contextRef="#ctx0" brushRef="#br1" timeOffset="90352.66">19597 12418 0,'-18'0'15,"36"0"-15,-53-36 16,35 19 0,0-1-16,35 18 15,88-35 1,18 17 0,-105 18-16,122-17 15,-52 17 1,-53 35-1,-53 35 1,-53 1 0,-17 35-1,70-53 1,0-18 15,88-35-15,0 0-1,36-35 1,-1-71 0,-88 0-1,-35-35 1,-70 53 0,-36 53-1,-18 52 1,19 54-1,52 17 1,53-35 0,88 0-1</inkml:trace>
  <inkml:trace contextRef="#ctx0" brushRef="#br1" timeOffset="90627.64">21555 11977 0,'0'-18'0,"0"36"0,0-53 16,-18 52 0,0 18-16,-52 54 15,-18 52 1,17 0-1,18-53 1,36-17 0,17-36-1</inkml:trace>
  <inkml:trace contextRef="#ctx0" brushRef="#br1" timeOffset="91401.72">21096 12347 0,'-18'0'0,"18"-17"16,18 17 15,0 0-31,70 0 16,71 0-1,-1 0 1,-105 0-16,106-18 15,-106 0-15,106-70 16,-106 0 0,-53-18-1,0 53 1,-53 53 15,-35 71-15,35 87-1,0-16 1,35-37 0,0-16-1,1-36 1,17-36 0,0-34 15,70-36-16,36-36 1,0 19 0,-88 52-16,70 18 15,-70 71 32,17-1-31,0-34-1,36-19 1,-36-17-16,35 0 16,-52 0-16,70 0 15,53-35 1,-52-18 0,-19-35-1,-52 0 1,-36 70-1,-88 53 1,18 36 0,35-1-1,36 1 1,52-53 15,35-1-31</inkml:trace>
  <inkml:trace contextRef="#ctx0" brushRef="#br1" timeOffset="91552.73">23195 12488 0,'35'0'15,"-70"0"-15,88-17 0,-35-1 16,-1 0 0,-17 1-1,-35 17 16</inkml:trace>
  <inkml:trace contextRef="#ctx0" brushRef="#br1" timeOffset="92136.17">11007 14058 0,'0'-17'0,"0"34"0,0-52 0,-18-36 31,-17 124-15,35-17-16,-18 87 15,0 142 1,18-36-1,-35 35 1,-18-34 0,36-89-1,-1-106 1,18 18 0</inkml:trace>
  <inkml:trace contextRef="#ctx0" brushRef="#br1" timeOffset="92502.8">10566 14482 0,'0'-71'0,"0"36"0,0 141 0,-18-265 16,18 106-16,0 18 0,35-89 15,106 1 1,89 52-1,17 71 1,-106 106 0,-124 0-1,-105 35 1,-106-18 15,53-52-15,106-36-16,-89 0 15,89-35 1,35-52 0,18-1-1,105-36 1,1 19 0</inkml:trace>
  <inkml:trace contextRef="#ctx0" brushRef="#br1" timeOffset="92918.83">11465 14164 0,'0'0'0,"0"-18"16,0 1-1,0-36 1,36 18 0,16 17 15,54 18-16,18 88 1,-54-17 0,-34-36-16,-36 71 15,0-36 1,-53-17 0,17-35-1,1-18 1,35-18-16,0-35 15,0-35 1,35 0 0,18 17-1,53 1 1,35 52 0,-53 18 15,-52 0-31</inkml:trace>
  <inkml:trace contextRef="#ctx0" brushRef="#br1" timeOffset="93635.7">12418 14146 0,'0'18'0,"0"-36"0,0 71 16,0-35-16,0 35 16,0 53-1,0-71 1,17-17-1,36-18 1,18-18 0,-18-53-1,-36 18 1,-34-35 15,-36 18-15,-35 17-1,35 53 1,35 0 0,53 0-1,18 17 1,53-17 0,53 0-1,-36-17 1,107-18-1,-177 17 1,-36 18-16,1 0 16,-18 53-1,-35 17 1,-1 89 15,19 0-15,-19 141-1,-17-53 1,1-36 0,-37 54-1,1-71 1,18-106 0,52-53-16,-17-17 15,17-18-15,-35-18 16,18-34-1,0-72 1,17-35 0,18 18-1,0-88 1,18 176 0,-1-71-16</inkml:trace>
  <inkml:trace contextRef="#ctx0" brushRef="#br1" timeOffset="93835.27">13264 13970 0,'0'0'0,"0"-18"16,-17 18-16,-1 0 15,36 0 32,-1 0-47,1 0 0,0 0 16</inkml:trace>
  <inkml:trace contextRef="#ctx0" brushRef="#br1" timeOffset="94168.46">13564 14111 0,'18'0'16,"0"0"-16,-1-18 16,1 1-1,-1-36 1,1 35 0,-18 1-1,-35 34 1,-18 19-1,18 34 1,17 18 0,18-17-1,0-54-15,0 19 16,18-36-16,35 17 31,35-34-15,-71-1-16</inkml:trace>
  <inkml:trace contextRef="#ctx0" brushRef="#br1" timeOffset="94702.79">14305 13970 0,'0'-18'0,"0"36"0,-18-89 16,1 71-16,-18 0 15,-54 53 1,36 18-1,18 35 1,35 17 0,71-70-1,35 0 1,17-53 15,36-53-15,-18-17-1,-106 52-15,36-88 16,17-70 0,-53-1-1,-17-17 1,-18 124 0,0 87-1,-18 19-15,-52 105 16,52 0-1,-17 53 1,17-53 0,18-53-1,0-53 1,53 18 0,0-53-1,53-17 1,-18-19-1,18-69 1,-53 52-16</inkml:trace>
  <inkml:trace contextRef="#ctx0" brushRef="#br1" timeOffset="94918.47">14870 13776 0,'-18'0'0,"18"18"0,0-1 16,35-17-1,18 0 1,71 0 15,17-17-15,-88 17-16</inkml:trace>
  <inkml:trace contextRef="#ctx0" brushRef="#br1" timeOffset="95117.76">15981 14199 0,'0'0'16,"-18"0"15,18-17-31,0-1 0,-17 18 16</inkml:trace>
  <inkml:trace contextRef="#ctx0" brushRef="#br1" timeOffset="95918.35">6579 13053 0,'0'0'15,"-17"0"-15,17 17 16,35-17 0,-17 18-1,105 0 1,142 17-1,176 0 1,52 1 0,-316-36-16,493 35 15,-405-35-15,546 35 16,406-17 0,88-18-1,-317 0 1,265 0-1,-407 0 1,-581 0-16,599-18 16,-370 0-1,-335 18 1,-194 0 0,-177 0 15,141 0-31</inkml:trace>
  <inkml:trace contextRef="#ctx0" brushRef="#br1" timeOffset="96501.95">9631 15046 0,'-35'0'0,"70"0"0,-88 0 0,-35 35 32,70-35-32,18 36 15,124-1 1,70-35-1,-89 17-15,231-17 16,-195 0-16,388 0 16,353 0-1,123-17 1,-264-1 15,141 1-15,-212-1-1,-246-17 1,-248 17 0,-158 0-1,-18 1 1</inkml:trace>
  <inkml:trace contextRef="#ctx0" brushRef="#br1" timeOffset="96651.94">15998 14958 0,'18'0'47,"0"0"-47,-1 0 0,19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B322-CBE4-0914-1C57-8B3C0E42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071B5-745C-46F6-D841-4B135AC7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15FC-F0B0-65F5-0B4D-6AB454DE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9A7A-737A-357F-7DA5-7C7458C9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0259-658B-5E34-3FFE-2B97C00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FD0E-FFF5-F3F1-39D2-CC8AACC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B22D-3B6E-2BF0-F122-242A305D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6635-BE50-C2B6-17F6-713CDFA5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C400-A707-4E41-3BBC-07B4054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DB08-6DA5-E906-058A-2592677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F2F63-F320-F969-235A-C56F59767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2D435-21CB-EF4D-58FF-388EC399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6AF6-625B-0884-7947-08BE1351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88DB-C0ED-FC19-4078-621E1AC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A9E7-1A82-D086-6114-EF2CCEF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09D7-3E52-47F2-A279-3134CB2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4CB9-080C-EBC1-DEF7-D8A80FCA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07E1-09EC-535E-7CAB-29339CB0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65DB-0242-C2FF-7599-3FD97CE0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F648-A362-1172-5A05-942CE402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FCF0-58E2-2F78-262D-3EAAFF4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B30EB-059D-77D5-C756-AEEF15EB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240D-3B79-BC1C-622A-2643B35A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A108-4819-DCC7-8643-4B564F6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E1F7-7E66-9BD7-8E48-FE2FC68B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E3C4-110A-48AD-0B33-2FE2372E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6DF0-A177-0212-10A2-7C17CC20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A2CD-A58D-E1CB-3190-E3E5DBD4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AE054-A3CC-F6BA-CCCA-74F20F97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12195-9DFE-8920-07E8-C58DB695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D817-BB4C-512E-9BB5-808723FD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501-6E0B-FB27-C017-29C9FF53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4921-7867-AA50-B21F-77C2AFC7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7C6BB-7D3A-F13B-3240-878BE5AD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549BE-52D9-2858-F790-CC1F2E419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C2D99-72D0-F86F-16F7-5A5E3C90E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85CB5-2EA4-425B-A347-F5554C67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82177-7366-768A-ABB4-A17B5CF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EF5CC-0F3D-F4FE-F51E-D0D951D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A2B-8ED9-008A-11B2-9C8EAEE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04551-2E4A-CA0D-E585-4EDA71BD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6635A-0621-3B1A-1BD5-E83392E8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95DC-117C-52EF-8D6F-C3A06179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2F3A5-8727-9366-6935-1987D79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D177-306D-0A50-1C51-8D0398F4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942A5-74BF-BC96-DBB6-FCC0892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FD2F-2331-F7AF-6F84-35F7EC90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E104-F8FA-7703-F587-5D6924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E57C-2146-39DF-74B3-9D16C9C9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6C22-E55D-94AD-ED46-83B7B70F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F6AFA-6D9D-8425-5A8C-FB9B6E24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C93-406C-8198-F769-E98A1E6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302-F495-0DD8-4FCA-9402A47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E0AAD-5A93-FAAB-18CF-776EBDC1A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6D8DF-B985-6AEE-85BD-75803A3D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71AA9-972C-1A1D-E9C6-2A3D1A4A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9D81-9285-0122-F874-351F041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D059-8E73-2BF7-72FA-2A4185F2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4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A4A0D-9C9D-2F07-0D5F-F8DCE5D0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B5D-5899-D527-7187-E668FBE2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CD59-9C25-4199-750E-176F45AF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CD5D-C25C-46CE-BBCD-4FE6A30FF563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C17F-5FB7-8129-C7D6-1D6001124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B245-8CE2-E32D-D3A1-CFC27634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8392-34E9-48BE-9C14-D704AFD1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0742C5-3A57-09A1-F844-B99D60EF1D8A}"/>
                  </a:ext>
                </a:extLst>
              </p14:cNvPr>
              <p14:cNvContentPartPr/>
              <p14:nvPr/>
            </p14:nvContentPartPr>
            <p14:xfrm>
              <a:off x="2178000" y="260280"/>
              <a:ext cx="5391720" cy="90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0742C5-3A57-09A1-F844-B99D60EF1D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640" y="250920"/>
                <a:ext cx="5410440" cy="9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5340A-B66B-70F5-A07A-6E9C2B9A6200}"/>
                  </a:ext>
                </a:extLst>
              </p14:cNvPr>
              <p14:cNvContentPartPr/>
              <p14:nvPr/>
            </p14:nvContentPartPr>
            <p14:xfrm>
              <a:off x="0" y="50760"/>
              <a:ext cx="6648840" cy="54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5340A-B66B-70F5-A07A-6E9C2B9A6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400"/>
                <a:ext cx="666756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35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BF481-DCEA-170A-B50E-3E22DA3914DD}"/>
                  </a:ext>
                </a:extLst>
              </p14:cNvPr>
              <p14:cNvContentPartPr/>
              <p14:nvPr/>
            </p14:nvContentPartPr>
            <p14:xfrm>
              <a:off x="819000" y="463680"/>
              <a:ext cx="379152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BF481-DCEA-170A-B50E-3E22DA391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454320"/>
                <a:ext cx="381024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7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BD8770-5433-D6CF-970C-E4FE569B168C}"/>
                  </a:ext>
                </a:extLst>
              </p14:cNvPr>
              <p14:cNvContentPartPr/>
              <p14:nvPr/>
            </p14:nvContentPartPr>
            <p14:xfrm>
              <a:off x="336600" y="190440"/>
              <a:ext cx="7112160" cy="534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BD8770-5433-D6CF-970C-E4FE569B1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81080"/>
                <a:ext cx="713088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6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E26A41-96C1-F9E2-EA9E-BA66BCC1A8E7}"/>
                  </a:ext>
                </a:extLst>
              </p14:cNvPr>
              <p14:cNvContentPartPr/>
              <p14:nvPr/>
            </p14:nvContentPartPr>
            <p14:xfrm>
              <a:off x="108000" y="133200"/>
              <a:ext cx="8013960" cy="53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E26A41-96C1-F9E2-EA9E-BA66BCC1A8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23840"/>
                <a:ext cx="803268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20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A74C0-E9C8-BD17-2E5F-A0FDDB0C4B76}"/>
                  </a:ext>
                </a:extLst>
              </p14:cNvPr>
              <p14:cNvContentPartPr/>
              <p14:nvPr/>
            </p14:nvContentPartPr>
            <p14:xfrm>
              <a:off x="0" y="254160"/>
              <a:ext cx="8160120" cy="649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A74C0-E9C8-BD17-2E5F-A0FDDB0C4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4800"/>
                <a:ext cx="817884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0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28474B-AEB5-9E8C-A654-8F551005CE1D}"/>
                  </a:ext>
                </a:extLst>
              </p14:cNvPr>
              <p14:cNvContentPartPr/>
              <p14:nvPr/>
            </p14:nvContentPartPr>
            <p14:xfrm>
              <a:off x="895320" y="184320"/>
              <a:ext cx="6667920" cy="354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28474B-AEB5-9E8C-A654-8F551005C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174960"/>
                <a:ext cx="6686640" cy="35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8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08220-6B5E-C898-4B67-01E1505AD58C}"/>
                  </a:ext>
                </a:extLst>
              </p14:cNvPr>
              <p14:cNvContentPartPr/>
              <p14:nvPr/>
            </p14:nvContentPartPr>
            <p14:xfrm>
              <a:off x="216000" y="228600"/>
              <a:ext cx="7677360" cy="559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08220-6B5E-C898-4B67-01E1505AD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219240"/>
                <a:ext cx="7696080" cy="56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2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61D063-EC58-739A-1ECD-9A08731E2F96}"/>
                  </a:ext>
                </a:extLst>
              </p14:cNvPr>
              <p14:cNvContentPartPr/>
              <p14:nvPr/>
            </p14:nvContentPartPr>
            <p14:xfrm>
              <a:off x="984240" y="291960"/>
              <a:ext cx="6814080" cy="12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61D063-EC58-739A-1ECD-9A08731E2F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282600"/>
                <a:ext cx="6832800" cy="12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9CC2-A6B9-97EC-BDF7-853D5A3C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5DA8A-2874-C64E-9A14-055C24E9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29A1EC-9CC8-2A3B-D69D-87339685338A}"/>
                  </a:ext>
                </a:extLst>
              </p14:cNvPr>
              <p14:cNvContentPartPr/>
              <p14:nvPr/>
            </p14:nvContentPartPr>
            <p14:xfrm>
              <a:off x="1009800" y="216000"/>
              <a:ext cx="7829640" cy="54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29A1EC-9CC8-2A3B-D69D-873396853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06640"/>
                <a:ext cx="7848360" cy="54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9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2022-12-16T03:21:57Z</dcterms:created>
  <dcterms:modified xsi:type="dcterms:W3CDTF">2022-12-16T03:22:11Z</dcterms:modified>
</cp:coreProperties>
</file>