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1:41:42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723 564 0,'0'-17'31</inkml:trace>
  <inkml:trace contextRef="#ctx0" brushRef="#br0" timeOffset="3922.46">3563 617 0,'0'-17'0,"35"-1"15,-35 0 17,0 1-1,0-1-31,0 1 16,0-1-1,0-17 1,0-1-1,0 19 1,0-1 0,-17 36 15,17-1-31,-18 36 16,0 53-1,1 0 1,-36 70 15,0-52-15,-18 35-1,54-142-15,-36 54 16,35-18 0,-17-36-1,0-17 1,17-70-1,0-1 1,18 54-16,-17-125 16,17 37-1,0 16 1,0 19 0,0 52-1,17 18 1,36 53 15,-17 18-15,34 52-1,-35-52 1,18 17 0,0-53-1,53-17 1,-35-18-1,-1-53 1,18-18 0,-35 1-1,0-36 1,-35 35 0,-18 54-1,0 70 16,0 17 1,-18-17-17,18 35 1,-17-52 0,17-19-1,-18-17 16,18-17-15,-18-1-16,18-35 16</inkml:trace>
  <inkml:trace contextRef="#ctx0" brushRef="#br0" timeOffset="4164.31">3898 617 0,'18'0'78,"-1"0"-63,1 0-15,0 0 16</inkml:trace>
  <inkml:trace contextRef="#ctx0" brushRef="#br0" timeOffset="4839.68">4269 758 0,'-18'0'32,"0"0"-17,18 18 1,0 35-1,0-35-15,0 17 16,0-17-16,0 52 16,-17 18-1,17-52 1,-18-1 0,18-17-1,-18-18 1,18-18-1,0 0 1,0-35 0,18-17-1,35-36 1,0 18 0,35 17-1,0 36 1,-35 35-1,-18 35 1,-17 18 0,-18 35-1,0-17 1,0-36-16,0 18 16,-18-35-16,18 17 15,-17-35 1,17 18-1,0-36 32,0 0-31,0 1-16,0-19 0</inkml:trace>
  <inkml:trace contextRef="#ctx0" brushRef="#br0" timeOffset="5705.73">4921 529 0,'0'0'0,"0"-17"0,0 34 47,0 1-32,0 17 1,0-17-16,0 35 16,0 52-1,0-16 1,-35-1 0,17-18-1,18-17 1,-17-53-1,17-17 17,0-36-17,0 35-15,0-17 16,0 17-16,35-52 16,36-1-1,-19 18 1,-16 36 15,-19 17-15,-17 35 15,0-18-31,0 19 16,-35-1-1,0-17 1,0-18-1,-1 0 1,1 0 0,17-18-1,18 36 17,0 35-17,18-1 1,17 1-1,-35-35 1,36 35 0,16-18-1,-16-35 1,34 0 0,-34 0-1,-1-35 1,-18 0-1,1-1 1,-18 1 0,0 0-1,0 17 1</inkml:trace>
  <inkml:trace contextRef="#ctx0" brushRef="#br0" timeOffset="6406.14">5838 547 0,'0'0'16,"-17"0"-16,17-18 15,17 18 17,1-17-17,35 17-15,106-18 16,-53 0 15,35 18-15,-35 0-1,-71 0-15,18 0 16,-36 0 0,-70 0 15,1 18-16,34-18-15,-35 18 16</inkml:trace>
  <inkml:trace contextRef="#ctx0" brushRef="#br0" timeOffset="6739.67">6174 529 0,'0'0'0,"0"18"15,-18-18 1,0 35 0,18 0-1,-17 54 1,17 16 0,-18-69-16,18 69 15,-18 19 1,1-18-1,17-71 1,0 0 0,0-52 31,0-1-47,17 0 15</inkml:trace>
  <inkml:trace contextRef="#ctx0" brushRef="#br0" timeOffset="7223.07">6350 1023 0,'18'0'16,"-1"0"-16,1-18 15,0 18-15,17-17 16,0-36 0,-17 35-16,17-17 15,-17-18 1,-18 18 0,0 17-1,-36 0 1,-17 18 15,36 0-31,-36 53 16,18 18-1,17 52 1,18-52 0,0 0-1,0-36 1,53 0-1,0-35 1,17 0 0,1-35-1,17-18 1,-53 35 0</inkml:trace>
  <inkml:trace contextRef="#ctx0" brushRef="#br0" timeOffset="7539.12">6862 776 0,'0'0'0,"17"0"16,1 0-16,-1 0 16,1 0-1,17 53 1,18 18-1,0 17 1,-18-18 0,-35-52-16,53 53 15,-35-54 1,-18 1 0,0-36 15,0 1-16,0-1-15,0 0 16</inkml:trace>
  <inkml:trace contextRef="#ctx0" brushRef="#br0" timeOffset="7823.1">7250 758 0,'-18'0'31,"0"0"-31,1 0 0,-1 36 16,-35 17-1,-35 52 1,17-34 0,54-36-16,-54 36 15,54-18 1,34-53 46,18-35-46</inkml:trace>
  <inkml:trace contextRef="#ctx0" brushRef="#br0" timeOffset="8223.7">7479 547 0,'0'-18'16,"0"36"-16,0-53 0,0 52 46,0 1-30,0 35 0,-18 17-1,1 71 1,-1-35 0,-17 0-1,35-18 1,0-52-1,35-19 1,-17-17 0,17-17-1,0-36 1,-17 35-16</inkml:trace>
  <inkml:trace contextRef="#ctx0" brushRef="#br0" timeOffset="8505.29">7497 723 0,'0'0'15,"0"-17"-15,17 17 0,54 0 16,-1 0 0,-17 0-1,-53-18 32</inkml:trace>
  <inkml:trace contextRef="#ctx0" brushRef="#br0" timeOffset="10038.84">9296 582 0,'0'0'15,"17"0"-15,-17-18 0,0 1 16,0-1 15,-17 18 1,-1 0-32,-17 35 15,-36 36 1,54-53-16,-54 70 15,-35 88 1,36-70 0,-36 35-1,18-53 1,35-52 0,17-36-1,1 0 1,35-36 15,0-17-15,-18-52-1,18 16 1,0-16 0,18 87-16,17-35 15,-17 35 1,17 18-1,18 71 1,-17 35 0,16 0-1,-16-1 1,-1-69 0,36-1-1,-1-35 1,18 0-1,36-53 17,-54 0-17,1-17 1,-36-1 0,-17 0-1,-18 54 1,0 34 15,-18 54-15,1 17-1,-1-17 1,18-1 0,0-52-16,0 0 15,35-18 1,36 0-1,-18-18 17,0-35-17,-1 0 1,-52-35 0,0-36-1,-17 54 1,-54-1-1,36 71 1,-36 0 0,36 53-1,35-35-15,-35 70 16,35-17 0,0-1-1,0-17 1,18-35 15,-1-18-31,18 0 0</inkml:trace>
  <inkml:trace contextRef="#ctx0" brushRef="#br0" timeOffset="10423.25">10037 829 0,'0'-18'0,"0"36"0,0-53 15,0 17 1,-18 18 0,0 0-16,-35 0 15,0 71 1,18-18 15,0 52-15,17-34-1,18 17 1,18-35 0,52-35-1,36-18 1,-18 0-1,36 0 1,-89-18-16</inkml:trace>
  <inkml:trace contextRef="#ctx0" brushRef="#br0" timeOffset="11023.94">10583 900 0,'0'-18'0,"0"36"0,0-54 0,0-17 15,0 36 1,-35-19 0,17 36-1,-35 0 1,1 53 0,-19 18-1,53 35 1,1 0-1,17-53 1,0 17 0,53-70 15,0 0-15,-1-18-1,-52 1-15,53-54 16,-17 1-1,-36-36 17,17 35-17,-17 18 1,0 36 0,0 87 15,0 18-16,0-17 1,0 17 0,0-35-1,36-18 1,-1-35 0,0 0-1,53-17 1,-17-54 15,-36 54-31</inkml:trace>
  <inkml:trace contextRef="#ctx0" brushRef="#br0" timeOffset="11372.98">11218 441 0,'0'0'0,"-53"35"31,36-35-31,-1 71 16,0-1 0,18-52-16,-35 105 15,18-34 1,-1 34-1,0-52 17,18-18-17,0-18 1,53-35 15,-18-53-15</inkml:trace>
  <inkml:trace contextRef="#ctx0" brushRef="#br0" timeOffset="11888.66">11342 758 0,'0'18'31,"-18"0"-31,1 35 32,17-36-32,-18 54 15,0 17 1,18-35 0,0 0-1,53-35 1,18-1-1,-18-17 1,-18 0-16,0-17 16,36-54-1,-54 0 1,-17-34 0,0 34-1,0 53-15,-53-35 16,18 53 15,-18 0-15,18 36-1,0 17 1,17 0 0,18-18-1,0-18 1,53-17-1</inkml:trace>
  <inkml:trace contextRef="#ctx0" brushRef="#br0" timeOffset="12505.16">11765 882 0,'0'0'0,"-18"-18"0,1 18 15,17-17 1,0-36 0,35 35-1,18 0 1,0 18-1,0 0 1,-35 0-16,17 36 16,0 52-1,0 0 1,-17 0 0,-18-35-1,0-17 1,0-19-1,-18-17 32,18-17-31,0-36 0,0 35-16,53-35 15,0-53 1,18 18-1,17 0 1,-18 53 0,-70 17-1</inkml:trace>
  <inkml:trace contextRef="#ctx0" brushRef="#br0" timeOffset="12960.55">10883 564 0,'0'0'0,"18"0"32,35 0-32,-18 0 15,141-35 1,-87 35 0,-54 0-16,106 0 15,-70 0 1,-19 0-1,-52-17 1,18 17 0</inkml:trace>
  <inkml:trace contextRef="#ctx0" brushRef="#br0" timeOffset="13921.4">3104 1711 0,'0'0'0,"-17"0"31,34 0 16,1 0-47,0 0 0,52 0 16,-34 0-16,87 0 16,53 0-1,195 0 1,17 0-1,-18 0 17,142 18-17,211-1 1,-264 19 0,35-36-1,-336 0-15,513 17 16,-36-17-1,-318 18 1</inkml:trace>
  <inkml:trace contextRef="#ctx0" brushRef="#br0" timeOffset="14196.12">11483 4480 0,'18'0'16,"17"0"-16,18 0 15,-18 0 1,-17-17 15,-1 17 47</inkml:trace>
  <inkml:trace contextRef="#ctx0" brushRef="#br0" timeOffset="23587.8">2505 2981 0,'0'-18'0,"0"36"0,0-53 15,0 17 1,0 0 0,0 1-1,0-1 1,0 36-1,0 17 1,0-17-16,0 52 16,0 18-1,0 36 1,0-1 0,0-70-1,-18-35-15,18 52 16,0-52-1,0-36 32,0-17-31,0 18-16,35-19 0</inkml:trace>
  <inkml:trace contextRef="#ctx0" brushRef="#br0" timeOffset="23903.6">2910 2805 0,'18'0'31,"-18"17"-31,0 54 16,0-54-16,0 72 15,0 34 1,0 18 15,0-70-15,0-1 0,-18-52-1,1-18 1,17-18-1</inkml:trace>
  <inkml:trace contextRef="#ctx0" brushRef="#br0" timeOffset="24669.66">2558 3210 0,'0'0'0,"-18"0"0,36 0 32,-1 0-17,36 0 1,-35 0-16,70-17 16,35-19-1,-17 19 1,0-19-1,-18 1 1,18 18 0,-88 17-1,-18 17 17,-35 18-17,17 36 1,18 0-1,-18-54-15,18 71 16,0-17 15,0-18-15,36-36 0,34 1-1,1-18 1,-54 0-16,89-53 15,-35 0 1,-36-35 0,-35 18-1,0-36 1,-88 18 0,35 52-1,-35 36 1,17 18-1,18 70 1,18 0 0,-18 18 15,53-71-31,0 36 16,0-1-1,53-52 1,35 0-1,-17-18 1,-18-18-16</inkml:trace>
  <inkml:trace contextRef="#ctx0" brushRef="#br0" timeOffset="25386.78">3969 3157 0,'0'0'16,"17"-17"0,-17 34 15,0 19-15,-35 69-1,35-87-15,-18 70 16,1 18-1,17-53 1,0-18 0,17-35-1,19-17 1,-1-19 0,0-52-1,1 35 1,-1-35-1,0 35 1,-17 53 0,-1 0 15,-17 53-15,18 18-1,0-1 1,17-17-1,18-35 1,17-1 0,19-17-1,-19-53 1,-35 1 0,-35-37-1,0 1 1,-52-35-1,16 105 1,19 0-16,-1 18 16,-17 0 15,35 18 0,0 0-31,17-18 16,72 0-1</inkml:trace>
  <inkml:trace contextRef="#ctx0" brushRef="#br0" timeOffset="25938.13">5891 2946 0,'18'0'0,"-18"-18"0,0-17 32,0 52 14,-35 89-14,35-70-32,-18 34 0,0 36 31,-17 0-15,35-36-1,0-17 1,18-53 31,-18-17-47,53-36 15</inkml:trace>
  <inkml:trace contextRef="#ctx0" brushRef="#br0" timeOffset="26436.68">6227 3052 0,'0'0'0,"0"17"47,-18 1-31,0 17-1,18 53 1,0-35-1,0 35 1,0-70-16,0 17 16,36 1-1,16-36 1,19 0 0,17-71-1,-35 18 1,-18-53-1,-35 89-15,0-19 16,-70-52 0,17 71 15,-18 17-15,18 0-1,18 0 1,35 17-1,-17-17 17</inkml:trace>
  <inkml:trace contextRef="#ctx0" brushRef="#br0" timeOffset="26785.78">5644 2928 0,'18'0'15,"0"0"-15,-1 0 16,89 0-1,0-18 1,-71 18-16,53-17 16,1 17-1,17-36 1,-89 36 0,18-17-1,-17 17 1</inkml:trace>
  <inkml:trace contextRef="#ctx0" brushRef="#br0" timeOffset="27670.06">8308 2928 0,'0'0'0,"0"-18"16,-18 18 15,1 0-15,-1 0 0,18 18-16,-18 35 15,1 0 1,-1 35-1,18-17 1,0-18 0,18-18 15,-1-18-15,1-17-16,35 0 15,-18-35 1,18-18-1,-35 18 1,-18-18-16</inkml:trace>
  <inkml:trace contextRef="#ctx0" brushRef="#br0" timeOffset="27920.41">8361 2699 0,'0'0'0,"-18"-18"0,1 18 31,17 18 47,0-1-78,17-17 16,1 18-16</inkml:trace>
  <inkml:trace contextRef="#ctx0" brushRef="#br0" timeOffset="28704.05">9207 3087 0,'0'0'16,"0"-18"-16,18 1 0,-18-1 15,0-17 1,0-18 0,-53 17-1,36 19-15,-72-19 16,19 36 0,-18 0-1,-1 36 1,-16 34-1,87-34-15,-17 17 16,17 35 0,18-18-1,53-17 17,18-53-17,-1 0 1,36-17-1,-88-1-15,52-35 16,36-35 0,-53 17-1,-18-52 1,0-1 0,-35 36-1,0 35 1,-17 124 15,-1-54-15,0 36-16,1 71 31,-1-36-15,1-53-16,17 53 15,0-17 1,17 0-1,18-36 1,18-35 0,18 0-1,-71-18-15,53-17 16</inkml:trace>
  <inkml:trace contextRef="#ctx0" brushRef="#br0" timeOffset="29218.95">9543 3104 0,'17'0'31,"1"0"-15,0 0-16,34-17 16,19-18-1,-18-1 1,-35 1 0,-18-18-1,0 35 1,-71 18-1,18 18 1,0 17 0,0 36-1,53-53 1,0 17 0,0 71-1,0-53 1,71-36-1,-1 1 1,54-18 0,17-35-1,-35-18 1,-89 35-16</inkml:trace>
  <inkml:trace contextRef="#ctx0" brushRef="#br0" timeOffset="29769.12">10336 2910 0,'-17'0'31,"-1"0"-15,0 36 0,1 34-1,-1-17 1,18 18-1,-17-54-15,17 36 16,-18 0 0,0-35-1,1-18 17,17-18-17,0 1-15,0-36 16,17-18-1,54-17 1,-18 35 0,17 0 15,1 35-15,-18 36-1,-18 35 1,-17 18-1,-18-1 1,0-17 0,0 18-1,-18-36 1,0-18 0,18-34 15,0-1-16</inkml:trace>
  <inkml:trace contextRef="#ctx0" brushRef="#br0" timeOffset="30354.32">11024 2681 0,'0'0'0,"0"-18"16,-17 18-16,-1 0 15,-17 53 1,-1 18 0,19 35-1,-1-18 1,1-70-16,-1 70 15,18-18 1,35 1 0,0-53 15,-17-1-31,35-17 16,35 0-1,0-35 1,-17-18-1,-36-18 1,18 1 0,-18 52-1,-35 1-15,0 34 32,0 19-17,0 34 1,0-17-1,0 0 1,18-35 0,53-18-1,-18-18 17,-1-17-17</inkml:trace>
  <inkml:trace contextRef="#ctx0" brushRef="#br0" timeOffset="30549.59">11589 2716 0</inkml:trace>
  <inkml:trace contextRef="#ctx0" brushRef="#br0" timeOffset="31803.08">10619 2857 0,'17'0'47,"1"0"-31,17 0-16,53-17 15,-52 17-15,69 0 16,37-18 0,-54 18-1,-53 0 1,-17 0-1,-1-17 1,19 17 0</inkml:trace>
  <inkml:trace contextRef="#ctx0" brushRef="#br0" timeOffset="32802.55">11571 2787 0,'18'0'32,"-18"-18"-17,17 18-15,-17-17 16,0-1-16,0 0 15,0 1 1,0-1 0,-17 36 15,17-1-15,-18 19-1,18-19 1,0 1-1,0 17 1,0-17 0</inkml:trace>
  <inkml:trace contextRef="#ctx0" brushRef="#br0" timeOffset="34435.28">11465 3193 0,'0'17'0,"0"1"16,0 0 15,18-18-15,0 0-16,-1 0 15,1 0-15,35-18 16,70-17-1,1-18 1,-54 17 0,18-34-1,-52 17 1,-36 35-16,0-52 16,0 17-1,0 35 1,-36 18 15,-16 71-15,52-54-16,-18 36 31,-35 71-15,18-18-1,-1 88 1,19-53-1,-19 53 1,19 17 0,17-105-1,0 0 1,35-53 0,18-53-1,53-53 1,-36-17-1,19-36 1,-54 0 0,-17-53-1,-18 0 1,-71 71 15,-70-18-15,70 89-1,18 17 1,36-18 0,52 18 15,-17 0-31,88-18 16,-18-17-1,53-35 1,-53 34-1,0-34 1,-35 17 0,-53 18-1,18-1 17,-18 54 14,0 0-46,0-1 16,0 1-16,0 52 16,0-34-1,0-1 1,53-17 0,0-18-1,0 0 1,17-53-1,-52 0 1,35 0 0,-18 0-1,-35 18 17,0-1-17,0 54 16,0 35-15,-35 18 0,17 17-1,0 70 1,18-122-16,0 122 16,0-34-1,-17 35 1,17-36-1,0 71 1,17-88 0,-17 0-1,0-71 17,-17-35-17,-19 0 1,1-70-1,0-54 1,17-88 0</inkml:trace>
  <inkml:trace contextRef="#ctx0" brushRef="#br0" timeOffset="34568.83">12577 3598 0,'17'-70'16,"-34"140"-16,69-246 16,1 52-1,-35 89-15,0-18 16,35-17-1,-18 52 1,-35-17 0</inkml:trace>
  <inkml:trace contextRef="#ctx0" brushRef="#br0" timeOffset="36935.37">14076 3122 0,'0'18'31,"17"-18"63,1 0-94,0-18 0,17-17 15,18 0 1,17-36-1,-34-17 1,-19 35 0,-17 18-16,0-54 15,0 36 17,0 36-17,-53 52 16,36 36-15,-1-36-16,1 88 16,17-17-1,0-35 1,0 17 0,35-35-1,35-35 1,1-18-1,35-36 1,-36 1 0,19-36-1,-19-17 17,-52 18-17,17-54 1,-35 54-1,0 34 1,0 54 15,-35 35-15,35-35-16,-18 87 16,0-16-1,1-19 1,-1 1-1,1-54 1,17 1 0,0-36 31,0 1-32,17-36 1,54-18-1,-18 18 1,-36 53-16,54-17 16,-36 17-1,-17 0 1,-18 35 0,0 18-1,0 0 1,0 0-1,17-53-15,19 35 16,17-35 0,35 0-1,-18 0 17,36-53-17,0 0 1,-35 0-1,-71-17 1,0 17 0,0 17-1,-36 36 17,1 36-17,-18 34 1,53 1-1,0-18 1,0 17 0,35-52-1,-17-18 1,53 0-16,-1 0 31,36-35-15,-18-18-1,-35 18 1,-35-18 0,-18 35-16,0 0 15</inkml:trace>
  <inkml:trace contextRef="#ctx0" brushRef="#br0" timeOffset="37401.69">13988 2946 0,'70'0'16,"-52"0"-1,17 0-15,106-18 16,-106 0-16,36 18 16,-36 0-16,54-35 15,-72 35 1,36 0 0,-18 0-1,-17-18 16,0 18-31</inkml:trace>
  <inkml:trace contextRef="#ctx0" brushRef="#br0" timeOffset="38735.04">17321 2805 0,'0'0'0,"0"-18"16,0 0-1,0-17 1,0 0 0,0 17-16,0-35 15,18 0 1,-18 36 0,0-1-1,0 36 16,0-1-31,-35 36 16,17-18-16,-35 89 16,18-18-1,-18 17 17,0-52-17,-17 35 1,17-53-1,0-36 1,35-17 0,18-35-1,-18-18 1,18-18 0,0-17-1,18 18 1,-18-1-1,18 53 1,-1 18 0,-17 18-1,0 0 1,36 35 0,-1 17-1,18-17 1,0 0-1,17-35 1,36-18 0,18 0-1,-36-36 1,0-16 0,-53-1-1,1-18 1,-19 18-1,-17 18 1,0 88 15,-17 0-15,-19 0 15,36-36-31,0 1 16,0 0-1,-17-1 1,-1-17 15,18-17-15,0-36 0,0 35-16,0 0 0</inkml:trace>
  <inkml:trace contextRef="#ctx0" brushRef="#br0" timeOffset="38948.12">17709 2646 0,'0'0'0,"0"-18"31,0 1-31,0 34 63,18-17-48,-18 18-15</inkml:trace>
  <inkml:trace contextRef="#ctx0" brushRef="#br0" timeOffset="39551.69">17956 2716 0,'0'18'0,"0"0"16,0-1-16,0 1 16,0 35-1,0-36-15,-17 54 16,17 0-1,0-18 1,-36-1 0,36-34-1,-17-18 1,17-18 31,0 1-47,0-18 15,0-36 1,17 53-16,19-35 16,52-35-1,-70 71 1,70-36 0,35 17-1,-70 36 1,-18 71-1,-35-1 1,0 36 0,0-53-1,-17-17 1,17-19 15,0-34 16,17-1-47,-17 0 0,18 1 16</inkml:trace>
  <inkml:trace contextRef="#ctx0" brushRef="#br0" timeOffset="40400.98">18838 2487 0,'0'-18'0,"0"36"0,0-18 47,0 18-47,-17 52 16,17-34-16,-18 52 15,0 35 1,1-52-1,-19 17 1,19-53 0,-18-17-1,35 0 1,-18-18 15,18-36-15,0 19-1,18-54 1,34 18 0,37-70-1,-19 70 1,1 17 0,-36 36-1,-35 36 16,0-19-31,-35 19 16,-18-19 0,-18-17-1,54 18 1,-1-18 15,0 0-15,18 18 15,0 17-15,18 0-1,0 18 1,-1-35-16,1 35 16,35-18-1,-18-17 1,18-1-1,-18-17 1,1 0 0,-1 0-1,-17-17-15,17-1 32,-18 0-17,1 1 1,17-36-1,36 17 1</inkml:trace>
  <inkml:trace contextRef="#ctx0" brushRef="#br0" timeOffset="41018.05">20285 2752 0,'0'0'16,"0"-18"-1,0 0 1,0-17-1,0 0 1,-18-18 0,18 18-1,0-36 1,0 18 0,35 0-1,-17 36-15,53-1 16,70-17-1,-53 35 1,35 0 0,-70 35-1,-35 53 17,-18-70-32,-35 88 15,-54 17 1,19-52-1,-36 34 1,53-52 0,35-53-16,-34 53 15,34-35 1,0 0 0,18-1 15</inkml:trace>
  <inkml:trace contextRef="#ctx0" brushRef="#br0" timeOffset="41576.94">20338 3422 0,'0'35'15,"0"-17"1,0-1-16,17-17 31,1 0-31,0 0 0,-1 0 16,18-35-1,-35 0 1,0 0 0,0 17-1,-17 18 17,-1 0-17,1 18 1,17 17-1,0-17 1,35-18 15,-18 0-31,1 0 16,-18-18 0,0-17-1,0 17 1,0 0-1,-18 18 32,1 0-31</inkml:trace>
  <inkml:trace contextRef="#ctx0" brushRef="#br1" timeOffset="50600.54">1799 5062 0,'0'0'15,"-17"0"-15,-1 0 16,0 0-16,1 0 16,-54 0-1,53 0 1,-17 0-16,17 0 16,-34 0-1,34 0-15,0 0 16,54 0 15,-1 0-31,35 0 16,89 0-1,-18-17 1,-105 17-16,158-36 16,-53 36-1,0-17 1,-71 17-1,-34-18 1,-36 1 15,-18 17-15,0-18-16,1 0 16</inkml:trace>
  <inkml:trace contextRef="#ctx0" brushRef="#br1" timeOffset="51100.55">2364 4604 0,'0'0'16,"-18"0"-16,0 0 16,18 17 15,0 1-31,36 17 15,-19-17-15,89 70 16,0-35 0,17-18-1,-34-35 1,-1 0 0,-53-35 15,-35 0-16,-18 35 1,-52-18 0,17 18-1,-53 71 1,-17 52 0,-1 18-1,54-53 1,34 1-1,36-54 1,0-17 0,0-36 31</inkml:trace>
  <inkml:trace contextRef="#ctx0" brushRef="#br1" timeOffset="51765.99">3933 4674 0,'0'18'31,"0"0"-31,0-1 16,0 54-16,0 105 31,0-52-16,0-89-15,-17 53 16,17-70-16,-18 70 16,18-70-1,0-36 32,0 0-47,0 1 0,0-19 16,0 19-16,0-1 0</inkml:trace>
  <inkml:trace contextRef="#ctx0" brushRef="#br1" timeOffset="52482.81">3898 4815 0,'0'0'15,"0"-17"-15,0-1 16,0-17 0,0 0-1,53 17 1,-35 0-16,35 18 16,35 0-1,-18 71 1,-34-18-1,-19 35 1,-17-17 0,0-54-16,-70 54 15,17-18 1,0-36 0,18-17 15,35-53 0,35 18-15,-17 17-16,17 1 15,35-1 1,1 18 0,-18 35-1,0 36 1,-18 0-1,-35-54-15,0 71 16,-53-17 0,-17-18-1,-19-18 1,-16-17 0,69-18-1,-34 0 1,-1 0-1,36 0 1,17-18 0,18-17-1,0 17 1,53 1 0,-35-1-16,35 0 15</inkml:trace>
  <inkml:trace contextRef="#ctx0" brushRef="#br1" timeOffset="53032.9">4551 5062 0,'0'0'0,"0"-17"0,17 17 0,-17-18 16,0 0 15,0 36-15,0 53-1,0-1 1,0 1 0,0-18-1,0-18 1,36-35-1,-19 0-15,72-18 16,-1-17 0,-18-18-1,-17-17 1,-17-1 0,-19 18 15,-17 35-31,18-17 15,-18 18 1,0 52 15,0-18-31,0 54 16,0 35 0,-18 35-1,1 18 1,-19-18-1,36-88 1</inkml:trace>
  <inkml:trace contextRef="#ctx0" brushRef="#br1" timeOffset="53383.46">4815 6121 0,'-35'106'15,"35"-89"-15,35-140 0,-105 317 16,70-159-16,-53 71 16,18-53-1,17-53 16,-17 0-15,17-18-16,-17-35 16,0-70-1,-1-54 1,36-34 0,0-19-1,0 89 1,18 106-16,17-71 15,18 53 1,18 18 0,17 0-1,-18 17 1,19 0 15,-72 1-15,1 17-16</inkml:trace>
  <inkml:trace contextRef="#ctx0" brushRef="#br1" timeOffset="54532.77">4921 5627 0,'0'17'15,"0"1"1,0 0 0,0-1-1,0 19 1,0 17 0,0-36-16,-17 36 15,-19 18 1,36-36-1,0-17 1</inkml:trace>
  <inkml:trace contextRef="#ctx0" brushRef="#br1" timeOffset="55249.08">6826 4710 0,'0'-18'16,"0"0"-16,0-17 31,0 17-15,0 1-16,0-1 15,-17 18 1,-1 0 0,-17 53-1</inkml:trace>
  <inkml:trace contextRef="#ctx0" brushRef="#br1" timeOffset="56116.4">6650 5045 0,'0'53'16,"-18"-36"-16,-35 89 16,0-35-1,0-1 1,18-52 15,18-18-31,-1 0 16,-17-35-1,17-36 1,18 0 0,0-52-1,0 35 1,0-18 0,35 71-1,-17 35 1,17 35-1,18 71 1,0 0 0,0-18-1,-53-71-15,70 54 16,-34-36 0,34-35-1,-17 0 16,35-35-15,1-36 0,-19 1-1,-52 35-15,17-71 16,-17 53 0,-1 0-1,-17 71 16,0 17-15,0 0-16,0 53 16,0 1-1,0-37 1,36 1 0,-1-35 15,35-18-16,-34-18 1,34-35 0,-17 1-1,-35-19 1,-18 0 0,-53 1-1,-35-1 1,35 71-1,0 0 1,35 18 0,18 0-1,0 17 1,18-35 0,17 0-1</inkml:trace>
  <inkml:trace contextRef="#ctx0" brushRef="#br1" timeOffset="56981.6">6809 4657 0,'0'-18'16,"17"18"-16,-17-18 0,18 18 15,-18-17 1,0-1 0,0-17-1,0 17 1,0 1-1,18 17-15,-18-18 16,0 0 0,-18 71 15,0 18-15,-17 70-1,17-106 1,-17 71-1,-53 35 1,53-53 0,-1-17-1,19-54 1</inkml:trace>
  <inkml:trace contextRef="#ctx0" brushRef="#br1" timeOffset="58016.27">7726 4904 0,'0'0'0,"17"-18"16,-17 0-1,0 1 1,-17 17 0,-18 17-1,-18 36 16,35 18-15,18 17 0,0-70-16,0 52 15,0 18 1,35-35 0,18-35-1,18-18 1,35 0-1,-54-35 1,-16 17-16,34-35 16,-34-17-1,-19-19 1,-17-34 0,0 52-1,-70-17 16,52 70-31,-53 1 16,-17 34 0,18 54-1,17 0 1,35 17 0,18-35-1,0 0 1,71-53-1</inkml:trace>
  <inkml:trace contextRef="#ctx0" brushRef="#br1" timeOffset="58800.12">8502 4568 0,'0'0'0,"0"-17"16,0 34 15,0 1-31,-18 53 16,1 34-1,-1 1 1,-17 18-1,17-18 1,0-89-16,1 36 16,-1-35-1,18-1 1,0-52 15,18-18-15,-18 36-1,53-72 1,17 1 0,-17 18-1,18 34 1,-54 36 0,-34 53 15,-54-17-16,1-19 1,34-17 0,19 0-1,17 18 32,0 0-47,0 34 16,17 19 15,1-18-15,17-18-1,18-17 1,-35-1-16,35-17 16,17 0-1,-17-35 1,-17 0-1,-19 0 1,-17 17-16,0 0 16</inkml:trace>
  <inkml:trace contextRef="#ctx0" brushRef="#br1" timeOffset="61065.66">10195 4957 0,'0'0'0,"18"-18"0,35-70 31,-36 70-31,-17 0 0,0 1 16,0-54-1,0 18 1,-17 53-16,-54-17 16,-35 17-1,-35 17 1,53 36 0,-18 35-1,53 18 16,36 35-15,17-70 0,53-36-1,17-17 1,18-18 0,54-53-1,-54 0 1,35-35-1,-52-18 1,-71 18 0,0 17-1,-18 89 32,0 70-47,18 0 16,0 18 15,0-53-15,0-35-16,53 35 15,36-53 1,-19 0 0,1-18-1,-18-35 1,0 0-1,-36-35 1,1 0 0,-18 70-1,0 71 17,0 35-17,-18-17 16,18-54-31,-17 54 16,17-36 0,17-52 31,-17-1-32,18-35 1,35-35-1,0 0 1,-18 52 0,0 19-1,-17 34 1,-18 1-16,35 35 16,-35-35-16,35 52 15,-17 1 1,35-18 15,0-18-15,0-18-1,0-17 1,0-17 0,0-36-1,35-35 1,-18 17-1,36-52 1,-18 52 0,-70 53-16,52 1 15,1 17 1,-53 35 0,-1 18-1,-17 18 1,18 34 15,-18-122 0,18-1-15,-18-17 0,0 0-1,-36-36 1,19 53-16,-19-17 15,-34 35 1,17 0 0,-18 35-1,1 54 1,35-1 0,17 0-1,18-35 1,0-18 15,53-17-15,0-18-1,0 0 1,-36-18-16,54-35 16,-18 0-1,0-52 1,0-37-1,0 37 1,-18-54 0,-18 88-1,-17 1 1,-35 87 15,0 72-15,0 52 15,35-106-31,-18 88 16,18 36-1,0-71 1,35-17 0,53-36-1,36-35 1,-18-35-1,-18-36 1,-53 18 0,-17 18-16</inkml:trace>
  <inkml:trace contextRef="#ctx0" brushRef="#br1" timeOffset="62215.86">13353 4780 0,'17'0'15,"-17"18"-15,18-18 16,0 0-1,-1 0-15,1 0 16,52-18 0,19-35-1,-1 0 1,-18 18 0,-52 17-16,17-52 15,-35-18 16,0 17-15,-17-17 0,-1 53-1,-17 35 1,-18 88 0,17 18-1,36-18 1,-17 88-1,-18 18 1,17 18 0,0-18-1,-17 0 1,17-35 0,18-36-1,18-17 16,0-88-31,52-1 16,1-17 0,35-35-1,-1-36 1,-16-52 0,-54 0-1,-35 87-15,0-87 16,0 70-16,-53-141 15,-35 70 1,-18 19 0,35 69-1,54 36 1,34 0 31,19 0-47,17 0 31,0 0-15,-18-17-1,18-19 1,-53 19-16,35-19 16</inkml:trace>
  <inkml:trace contextRef="#ctx0" brushRef="#br1" timeOffset="62681.94">14199 4710 0,'18'0'16,"0"0"-1,-1 0-15,1 0 16,35 0-16,17-36 31,-34 19-15,-1-1-1,-35 0 1,0 1 0,-35 17-1,-18 0 1,35 0-16,-53 53 15,36 0 1,0 35 0,35 0-1,0-35 1,53-18 0,-36-35-16,36 0 15,53 0 16,-18-53-15,-35 0 0,-17 18-16</inkml:trace>
  <inkml:trace contextRef="#ctx0" brushRef="#br1" timeOffset="63481.91">14764 4674 0,'17'0'15,"1"0"-15,0 0 16,17 0 0,18-35-1,-18 0 1,-17-1 15,-18 1-15,-18 18-1,-52 17 1,34 17 0,1 18-1,0 36 1,35-36-16,0 18 15,0 35 1,0-35 0,35-35-1,36-18 1,-1 0 0,1-35-1,17-18 1,18-35 15,-18-18-15,-35 0-1,-18 0 1,-17 0 0,-18 71-1,-18 35 16,-17 88-15,0 18 0,-1-18-1,36-53-15,-17 71 16,17-35 0,0 17-1,35-53 1,53-17 15,-17-18-15,-18-18-1,-1-35 1,-16 0 0,-19 36-16</inkml:trace>
  <inkml:trace contextRef="#ctx0" brushRef="#br1" timeOffset="63682.07">15610 4762 0,'0'18'0,"0"-36"0,-17 36 32,-1-18-1,0 0 0,18-18-15,-35 18-16</inkml:trace>
  <inkml:trace contextRef="#ctx0" brushRef="#br1" timeOffset="64714.91">1094 7020 0,'0'0'0,"-18"0"0,0 0 0,-35 0 31,36 0-31,-19 0 16,54 0 15,0 0-16,-1 0-15,89 0 16,88 0 0,-17 0-1,70 0 1,-106 0 0,-88 0-16,52 0 15,-69 0 1,-19 0 15,-17-35 0,-17 35-15,-1-18-16,0-17 16</inkml:trace>
  <inkml:trace contextRef="#ctx0" brushRef="#br1" timeOffset="65240.09">1764 6597 0,'0'0'0,"0"18"0,0-1 0,0 36 15,18 18 1,-1-54-1,36 36 1,35 0 0,0-35-1,-17-18 1,0 0 0,-19-18-1,-16-17 1,-89 17 15,-18 18-15,1 36-1,-1 34 1,1 18 0,-1 0-1,53-52-15,-34 87 16,34-52 15,0-18-15,18-36-1,0-34 32</inkml:trace>
  <inkml:trace contextRef="#ctx0" brushRef="#br1" timeOffset="67631.64">3792 6456 0,'0'0'0,"-17"35"31,17-17-31,0 17 15,0 18 1,35-18 0,0-17-1,-17-18-15,70-18 16,-17-17 0,17-53-1,-35 35 16,-18-35-15,-35 52 0,0 19-16,-35 17 31,17 53-15,18 88-1,0 0 1,0-35-1,0-71-15,0 71 16,0-36 0,0-34-1,-35-19 1,17-17 0,-35-35-1,36 35-15,-36-71 16,17 36 15,1-18-15,35 36-1,-17 17 1,17 17-16,0 19 16,52 34-1,19-17 1,0-35-1,-1-1 1,36-17 0,-18-53-1,-53 53-15,71-88 16,-18 18 0,-17-72-1,-36 19 1,-17 17 15,-18 53-15,0 141 15,-35 1-15,35-54-16,-18 71 15,0 17 1,18-52-1,0-54-15,0 36 16,36-53 0,34 0-1,1-17 1,-54-19 0,-17-34-1,0 52-15</inkml:trace>
  <inkml:trace contextRef="#ctx0" brushRef="#br1" timeOffset="67848.57">4533 6667 0,'35'0'15,"-17"0"1,0 0-16,35 0 15,17-17 1,1-1 0,-54 18-16,54-17 15,-53 17-15,-1-18 16,1 18 0</inkml:trace>
  <inkml:trace contextRef="#ctx0" brushRef="#br1" timeOffset="71197.56">6279 6632 0,'18'0'0,"0"0"16,52-88 15,-52 70-31,17-17 16,-17 17-16,52-52 15,-52 17 1,-18 18-1,-88 35 1,17 0 0,-35 53-1,71-18 1,18 18 0,17 0-1,52 0 1,37 0 15,-72-36-31,36 1 16,-35-1-16,17 36 15,-35-17 1,-18-1 0,-52 0-1,-1-17 1,-17-18-1,53 0-15,-36-35 16,18-18 0,36-36-1,-1 19 1,0-1 0,18 54-16,0 34 46,36 54-30,-1-1 0,18 19-1,0-36 1,17 0 0,-52-53-16,70 0 15,-17-18 1,52-35-1,-35-18 1,18-52 0,-53-18-1,-35 106-15,-18-54 16,0 1 0,0 71-1,-18 17 1,-17 52 15,17 37-15,18-54-16,0 106 15,-17-35 1,-1-18 0,18-17-1,0-54 1,18-34 15,17-36-15,-17-18-1,35 1 1,-18-1 0,-18 71-1,1 0-15,17 0 16,-17 53 15,0 17-15,-18 1-1,53-36 1,17-17 0,-52 0-16,35-18 15,35 0 1,-18-53-1,-52 17 1,35-34 0,-35-1-1,-18-17 1,17 70-16,-17 1 16,0 52 15,0 36-16,0-54 1,0 54 0,0-1-1,18-17 1,17-35 0,36-18-1,-1 0 1,-17-18-1,-35 18-15,35-53 16,-36 0 0,-17-35-1,-17 0 1,-54-18 0,18 71-1,-17 17 1,-1 54 15,36 17-15,17 70-1,18-52 1,0 34 0,0-87-16,18 35 15,52-18 1,1-35-1,0 0 1,17-35 0,35-36-1,-35-17 1,-35-18 0,-35 53-1,-18 36 1,0 52 15,0-17-15,-18 52-1,18 1 1,0-18 0,18-18-1,35-17 1,17-18-1,-17-18 1,0-35 0,-17 0-1,-36 0 1,0-35 0,17 35-1,-17 36-15,0-1 16,0 53 15,0 36 0,0-1-15,0 1 0,0-54-16,35 36 15,1-35 1,17-18-1,-18 0 1,35-18 0,19-52-1,-72 52-15,36-52 16,18-54 0,-18 1-1,-36 52 1,-17 1 15,0 52-15,-53 18-1,18 53 1,18 17 0,-1 54-1,18-1 1,0-34-1,88-1 1,-17-71 0,70 1-1,17-18 1,-52-18 0,18-35-1,-36-35 1,-70-18-1,-18 1 17,-18 69-17,-53 19 1,1 17 0,52 17-16,-35 19 15,18 52 1,17 0-1,1-17 1,17-1 0,17-35-1,19-35 1,17 0 0,0-35-1,-1-18 1,1-70-1,0 35 17,0-89-17,-35 89 1,-18 35 0,-35 71 15,-1 52-16,19-52-15,-19 105 16,36-17 0,0 35-1,0-53 1,53-35 0,18-35-1,-1-18 1,-17-18 15,18-35-15,-71-17-1,17 52-15</inkml:trace>
  <inkml:trace contextRef="#ctx0" brushRef="#br1" timeOffset="71779.52">11007 6650 0,'17'0'15,"19"-18"1,-36 1-16,17-1 16,36-53-1,-53 54-15,53-71 16,-18-18 15,-17 0-15,-18 35-1,0 18 1,-35 53 0,-36 0-1,53 71 1,1 17-1,17-70-15</inkml:trace>
  <inkml:trace contextRef="#ctx0" brushRef="#br1" timeOffset="72397.87">12400 6597 0,'0'0'0,"-635"35"15,212 18 1,335-53 0,105 0 15,19 0-31,34-70 15,-35 17 1,1-36 15,-36 72-31,0-36 16,0 18 0,17 35 30,19 17-30,16-17 0,1 0-1,36-35 1,-19 17 0,-35-17-1,-17 0 1,-18 17-16,0 1 15,-18-1 17,-52 18-17,52 18 1,-35 52 0,36 36-1,17-18 1,0-17-1,53-54 1,17 1 0,1-18-1,-1-18 1,-17-52 0,-18 52-1,-17-35 1,-18 36-1</inkml:trace>
  <inkml:trace contextRef="#ctx0" brushRef="#br1" timeOffset="74014.11">11236 6244 0,'18'0'0,"35"-70"31,-36 52-15,-17 0-16,0 1 15,0-1-15,0 0 16,-17 1-1,-19 17 1,1 0 0,-18 17-1,0 36 1,0 18 0,18 35-1,17-18 1,1 53-1,17-53 17,35-35-17,-17-35-15,70-1 16,0-17 0,35 0-1,-17-53 1,-35 18-1</inkml:trace>
  <inkml:trace contextRef="#ctx0" brushRef="#br1" timeOffset="76930.08">13935 6421 0,'17'0'15,"1"0"1,-18-18 0,0 0-16,0 1 0,0-1 15,0-17 1,0 17-16,-53-17 15,0 17 17,-35 18-17,0 0 1,35 18 0,-18 70-1,36 53 1,35-17-1,0-36 1,35-35 0,36-36-1,-18-17 1,-36-17-16,72-54 16,-1 1-1,0-72 1,18 1-1,-53 53 1,0-53 15,-36 35-15,-17 53 0,-53 71 15,36 0-31,-1 52 15,-17 36 1,17 0 0,1 0-1,17 35 1,35-71 0,35 1-1,19-71 1,-72 0-1,71 0 1,18-53 0,-35 0-1,-1-35 1,-70 0 0,0-1-1,0 54 1,0 18-1,-35 17 1,-18 52 0,36 1-1,17 71 1,0-107-16,0 72 16,17-36-1,54-36 1,-18-17-1,17-17 17,18-72-17,-52 19 1,17-18 0,-18 17-1,-18 18 1,1 36-1,0 17 1,-18 52 0,0 37-1,0-19 1,35 1 0,0-18-1,54-53 1,-1 0-1,-35-36 17,35-34-17,-35-18 1,-18 35 0,0-18-1,-35 54-15,0-1 31,0 36-15,0-1 0,0 54-1,0-54-15,0 72 16,18-37 0,35 1-1,17-35 1,1-18-1,17 0 17,0-53-17,-52-17 1,-19-19 0,-17 36-1,0 1 1,-17 34-1,-19 18 1,1 53 0,17 17-1,18 1 1,0 17 0,18-35-1,35-35 1,-35-18-1,35 0 1,35-18 0,0-35-1,-18-17 1,19-19 0,-1-16-1,-18-1 1,-52 0-1,-18 35 1,0-17 0,0 70-1,0 36 1,-18 53 0,18-54-16,-17 71 15,-1 18 1,1 0-1,17-18 1,0 36 15,35-89-15,35-17 0,19-18-1,-19-36 1,18-34-1,0-18 1,-70 70-16,0-35 16,-1 18-1,-17 53 17,-17 34-17,17 1 1,0-35-16,0 53 15,35-36 1,0-18 15,36-17-15,-18-35 0,0-35-1,-36 52-15,36-35 16,-53 18-16,18-18 15,-18-35 1,-53 52 0,-18 36-1,-17 18 1,71-18-16,-36 53 16,-18 0-1,53 0 1,1-53-1,17 17 17</inkml:trace>
  <inkml:trace contextRef="#ctx0" brushRef="#br1" timeOffset="77763.14">17357 6138 0,'-18'0'31,"0"0"-15,1 0 0,-1 0-16,0 18 15,1 35 1,-18 53-1,17 52 1,18-105-16,-18 88 16,-17 54-1,0-1 1,-1-53 0,-16 35-1,34-88 1,-17-17-1,35-54 1,0-69 31,0-37-31,17 72-16,1-54 15,17-105 1</inkml:trace>
  <inkml:trace contextRef="#ctx0" brushRef="#br1" timeOffset="79179.45">17163 6262 0,'0'-18'0,"0"36"0,0-53 0,0 17 0,35-17 16,35-1 15,-52 36-31,35-17 16,-18-1-16,53 18 16,18 18-1,-53 35 1,-53 52-1,-17-16 1,-54-19 0,53-52-16,-52 17 15,35-35 1,-1 0 0,1-18-1,17 1 1,18-1-1,0 36 32,18-18-31,35 35 0,-35-35-16,34 0 15,-34 0-15,88 0 16,-18 0-1,36-70 1,-19 17 0,-52 0-1,-17-35 1,-36 70-16,17-35 16,-17 18-1,0 17 1,-17 18-1,-1 18 1,-17 17 15,35-17-31,0 70 16,0 0 0,0-35-1,53 17 1,0-52-1,52 0 1,54-18 0,18-53-1,17-18 1,-89 18 0,-16-17-1,-72-1 1,-17 18-1,-53 36 1,-17 17 15,-18 0-15,17 35 0,-17 18-1,35 17 1,53 1-1,0 0 1,53-54 0,35-17-1,-17 0 1,-54 0-16,54-35 16,-54 17-16,72-52 15,-54-1 1,35-35-1,-52 18 17,17-35-17,-35 34 1,0 37 0,-17 52-1,-19 70 1,1 54-1,35-36 1,0-53-16,0 53 16,0-52-16,0 34 15,18 18 1,52-52 0,-34-36-1,34 0 1,-17-36-1,-35 36 1,35-70 0,-18 34-16</inkml:trace>
  <inkml:trace contextRef="#ctx0" brushRef="#br1" timeOffset="80513.33">20214 6121 0,'0'-18'0,"0"36"0,0-89 16,0 53-1,0 1-15,-17 17 63,-1 35-48,-17 53 1,35 1 0,0-19-1,0 1 1,0-54-1,17-17 1,-17-17 0,36-19-1,16-34 1,-52 35 0,0 17-16,36-17 15,-1 17 1,-17 36-1,17 35 1,0-18 15,0 18-15,-17-36-16,35 1 16,18-18-1,34 0 1,-52-18-1,36-70 1,-54 35 0,0-35-1,-35 0 1,0 35 0,0 71 15,0-1-31,-18 54 15,18-54-15,-17 54 16,17 17 15,35-17-15,0-36 0,54-35-1,-54 0 1,53-35-1,-53-36 1,1 18 0,-1-17-1,-35 17 1,0 35 0,0 36-1,0 17 1,0 36-1,0-18 1,17 17 15,19-52-15,-19-18-16,54 0 16,17-18-1,0-17 1,-70 0-16</inkml:trace>
  <inkml:trace contextRef="#ctx0" brushRef="#br1" timeOffset="81029.92">21378 5697 0,'0'0'0,"-70"53"16,52-17-16,18 16 31,0 1-15,53-35-1,18 0 1,-54-18-16,54 0 15,-18-36 1,-18-17 0,-35 18-1,-18-35 1,1 34 0,-1 19-16,-52-1 15,34 18 1,-17 53-1,36 35 1,17-17 15,0 17-15,0-35 0,35-18-1,18-35 1,-18 0-1,36-18 1</inkml:trace>
  <inkml:trace contextRef="#ctx0" brushRef="#br1" timeOffset="81362.96">22049 5644 0,'0'0'0,"0"18"16,0 0-16,0-1 0,0 1 15,-18 70 1,0 36 0,-17-1-1,35-35 1,-18-70-16,18 35 15,0-35-15,0 17 16,0-18 0,0-34 15,0-18-15,-17 35-16</inkml:trace>
  <inkml:trace contextRef="#ctx0" brushRef="#br1" timeOffset="82129.74">21819 6050 0,'18'0'16,"0"0"-16,-1 0 16,54 0-1,-1 0 1,36-35-1,18-18 1,-54 18 0,-35-54-1,-35 72-15,0-36 16,0-18 0,0 36-1,0 17 1,-35 54-1,35 34 1,-17-34-16,17 87 31,-18-35-15,0 18 0,18-35-1,-17-36 1,17 0-1,0-52 32,0-1-47,0-17 16,0 17-16,0-35 16,0 35-16,35-17 15,53-71 1,0 36-1,-17 70 1,17 0 15,-35 35-15,0 71 0,-35-36-1,-18 19 1,0-36-1,0-36 1,-36 1 0,36-1-1,-17-17 1,-1 0 0,18-35-1,-18 18 1</inkml:trace>
  <inkml:trace contextRef="#ctx0" brushRef="#br1" timeOffset="83436.52">8696 7408 0,'0'0'0,"18"0"0,-1-17 16,1 17-16,0 0 15,-1-18 1,1 0 0,-1 1-1,-17 34 376,-17-17-360</inkml:trace>
  <inkml:trace contextRef="#ctx0" brushRef="#br1" timeOffset="85811.65">8678 7479 0,'0'-18'47,"0"1"-16,18 17-31,-18-18 15,18 18-15,-1-18 16,-17 1 0,18 17 15,-18-18-15,18 18-1,-18-18 1,0 36 62,0 0-78,-18-1 16,0 1-16,-70 70 15,70-70-15,-70 70 16,-35 35-1,-1-17 1,36-35 15,0-1-15,53-34 0,35-54 15,0 0-16,0 1 1,0-19 0,35 19-1,-35-1-15,35 18 16,0 0 0,36 18-1,-18 17 1,17 18-1,1 0 1,0 18 15,-19-19-15,-16-34 0,-19 0-1,-17-1 1,18-17-1,0-17 17,35-19-17</inkml:trace>
  <inkml:trace contextRef="#ctx0" brushRef="#br1" timeOffset="86612.1">9754 7761 0,'0'0'0,"0"-18"16,0 1-16,0-1 16,0-17-1,0 17-15,-35-35 16,-18 0 0,-17 36-1,-19 17 1,36 17-1,-17 54 1,-1 17 0,36 0 15,17 1-15,18-19-1,0 1 1,18-36-1,53-35 1,-18-35 0,35-18-1,-35 0 1,17-18 0,-17-35-1,0 36 1,-53 35-1,18 35 1,-1 53 31,1-36-47,-18 18 16,35 54-1,0-36 1,-17-18-1,17 0 1,18-35 0,0 0-1,0-18 1,0-34 0,-18 16-1</inkml:trace>
  <inkml:trace contextRef="#ctx0" brushRef="#br1" timeOffset="87112.5">10389 7320 0,'0'18'16,"0"-1"-16,0 1 15,0 35 1,0-35-16,36 52 16,16-17-1,19 0 1,17-35 0,0-1-1,36-17 1,-89 0-1,-17-17 1,-18-1 15,-53 18-15,0 18 0,-53 70-1,36 0 1,34-17-1,1 17 1,17-35 0,36-53-1,-36 35 1,-52-17 0,52-36-1</inkml:trace>
  <inkml:trace contextRef="#ctx0" brushRef="#br1" timeOffset="87162.03">10125 8061 0,'-18'0'0,"-52"18"16</inkml:trace>
  <inkml:trace contextRef="#ctx0" brushRef="#br1" timeOffset="87961.78">3298 7761 0,'0'0'15,"0"-18"-15,0 36 16</inkml:trace>
  <inkml:trace contextRef="#ctx0" brushRef="#br1" timeOffset="88194.96">3281 7708 0,'-18'35'31,"36"-70"-31,-53 88 0,-1 0 15,1 53 1,0 88 0,35-18-1,0-35 1,-36-52 0,107-72-1,17 1 1,0-18-1,1-71 1,-72 54-16,18-19 16,-17 19-1,-18-1-15</inkml:trace>
  <inkml:trace contextRef="#ctx0" brushRef="#br1" timeOffset="88429.87">3122 8202 0,'0'0'0,"0"18"15,18-18 17,17 0-32,71-36 15,-71 36-15,89-35 16,-19-18-1,-16 36 1,-54-1 0</inkml:trace>
  <inkml:trace contextRef="#ctx0" brushRef="#br1" timeOffset="89613.39">4498 8132 0,'0'0'0,"0"-18"0,0 0 16,0-17-16,0-18 15,0 35-15,-53-17 16,-53 0 15,-17 35-15,34 53 0,-34 35-1,35 35 1,53 1-1,35-36 1,70-53 0,36-35-1,0 0 1,-18-35 0,53-53-1,-70 17 1,-54 1-1,-17-18 1,0 52 15,0 54 1,0 0-32,0 70 15,0 0 1,0 35-1,36-70 1,34-53 0,-52 18-16,123-18 15,35 0 1,-17-53 0,-36 18-1,1-53 1,-71-1-1,-36-16 1,-34-1 15,-36 106-15,-18 0 0,-17 70-1,53 19 1,17-72-16,-17 89 15,35-71 1,0 1 0,53-36-1,17 0 1,-17-36 0,18-17-1,-36-35 1,-17 18-1,-1 17 1,-17 70 31,0 1-31,0 35-1,0-35-15,0 87 16,0-16-1,0 34 1,0 18 0,36 18-1,-36-106-15,0 123 16,17 36 0,19-89-1</inkml:trace>
  <inkml:trace contextRef="#ctx0" brushRef="#br1" timeOffset="89663.3">5450 9666 0,'-17'53'15</inkml:trace>
  <inkml:trace contextRef="#ctx0" brushRef="#br1" timeOffset="89761.21">5380 9895 0,'0'36'16,"0"-19"-1,0-70-15,-53 142 16,35-89 0,-52-36-1,52 1 1,-17 17-16</inkml:trace>
  <inkml:trace contextRef="#ctx0" brushRef="#br1" timeOffset="90028.04">5098 9507 0,'0'-53'16,"0"18"-16,0 123 0,0-352 16,0-18-1,53 17 1,-18 124 0,35-36-1,-17 36 1,18 53-1,-54 53 1,19 17 0,-19 18-1,1 0 17,0 0-17,-1 18 1,1 0-1</inkml:trace>
  <inkml:trace contextRef="#ctx0" brushRef="#br1" timeOffset="91072.18">5486 9472 0,'0'-18'62,"17"18"-46,-17-17-1</inkml:trace>
  <inkml:trace contextRef="#ctx0" brushRef="#br1" timeOffset="91612.38">5521 9402 0,'0'-18'15,"0"36"48,0-1-47,0 1-16,0-1 15,0 19 1,0-1-1,0 18 1,0-35-16,0 52 16,-18-35-1,1 36 1,-1-18 0,0 0-1,18-18 1,0 0-1,-17-35 1,-1 18 0,0-18 15,1 0-15,-1 0-1,1 0 1,-1 0-1,-35-18 1,18 1 0,-36-19-1,36 1 1,0-35 0,-1 34-1</inkml:trace>
  <inkml:trace contextRef="#ctx0" brushRef="#br1" timeOffset="91677.72">5062 9631 0,'18'-53'15,"-36"106"-15,71-194 16,-17 53 0</inkml:trace>
  <inkml:trace contextRef="#ctx0" brushRef="#br1" timeOffset="92776.41">5327 8255 0,'18'0'31,"-1"0"-31,1 0 16,17 0-16,0-35 15,1 35 1,17-36 0</inkml:trace>
  <inkml:trace contextRef="#ctx0" brushRef="#br1" timeOffset="123657.78">5874 9666 0,'0'-18'0</inkml:trace>
  <inkml:trace contextRef="#ctx0" brushRef="#br0" timeOffset="158602.79">2064 10548 0,'0'0'16,"0"-18"-16,0-52 16,0 52-16,0 1 0,0-1 0,17-17 15,-17-1 1,0 19 0,0 52 15,0-17-31,-35 52 15,17 71 1,-17-35 0,0 35 15,17-35-15,18-53-1,0-35 1,18-36 15,52-35-15,-34-17-1,17-19 1,-18 1 0,0 53-1,-17 35 1,-18 18-1,0 52 1,-18-17 0,36-18-16,35 53 31,0-35-15,17-17-1,1-36 1,35 0-1,-71-18-15,35-17 16,-17-36 0,-35-17-1,-18-18 1,0 0 0,-35 18-1,17 70-15,-17 1 16,0 17-1,17 0 1,18 17 0,18 1 15,17-18-15,18 0-16</inkml:trace>
  <inkml:trace contextRef="#ctx0" brushRef="#br0" timeOffset="158869.44">3034 10813 0,'-18'70'31,"18"-52"-31,0-1 16,0 1-1</inkml:trace>
  <inkml:trace contextRef="#ctx0" brushRef="#br0" timeOffset="159185.57">2999 10918 0,'0'-35'16,"35"-18"0,35-53-1,-17-17 1,53 17 0,-53 71-1,18 70 1,-36 71-1,-35-18 1,0 36 0,-35-36 15,-1-35-15,36-36-16,-35 19 15,35-19 1,-18-17 15,18-17-31,-17-19 16,-1 1-16</inkml:trace>
  <inkml:trace contextRef="#ctx0" brushRef="#br0" timeOffset="159469.57">3140 10213 0,'17'0'0,"-34"0"0,34-18 0,1-17 32</inkml:trace>
  <inkml:trace contextRef="#ctx0" brushRef="#br0" timeOffset="159640.32">3052 10760 0,'0'35'16</inkml:trace>
  <inkml:trace contextRef="#ctx0" brushRef="#br0" timeOffset="-136579.16">3687 10495 0,'-18'0'15,"36"0"-15,-54 0 0,-17 0 0</inkml:trace>
  <inkml:trace contextRef="#ctx0" brushRef="#br0" timeOffset="-136108.75">2681 10495 0,'0'0'0,"-18"0"16,1 18-1,-1-18-15,1 0 16,-1 0-16,-35 0 16,0 0 15,0 0-15,0 17-1,-35 36 1,35-17-1</inkml:trace>
  <inkml:trace contextRef="#ctx0" brushRef="#br0" timeOffset="-135495.25">2275 10936 0,'18'0'0,"17"0"15,36 0-15,70-18 16,-106 18-16,159-52 15,-70-1 1,-18-36 0,-53 19-1,-53-18 17,0 52-17,-36 19 1,-52 17-1,17 70 1,-52 54 0,52-36-1,54-53-15,17 36 16,0-54-16,53 36 16,88-35-1,-35-18 1,70-18-1,-17-35 1,88-35 0,-71-18 15,-105 36-15,-71 52-1,-71 36 1,1 35-1,-36 70 1,35-17 0,54 0-1,87-53 1,54-18 0,70-35-1,-89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3:15:01.8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1746 0,'0'0'0,"0"-17"16,18 17-1,-18-18 79,0 0-94,0 1 16,17 17-16,-17-18 0,18-17 15,0 17-15</inkml:trace>
  <inkml:trace contextRef="#ctx0" brushRef="#br0" timeOffset="1112.33">1023 1252 0,'0'-17'0,"0"34"0,0-52 16,-18 35-16,1 0 15,-1 18 17,18 52-17,-18 36 1,18-53 0,0-18-16,0 71 15,0-18 1,0-52-1,0-19 1,18-17 0,53-70-1,-18-1 1,-18 1 0,0-1-1,0 36 1,-17 17 15,0 18-31,-18 18 16,35 17-1,0 53 1,1-35 0,16 18-1,1-54 1,36-17-1,16-53 1,-34-17 0,-36 17-1,-35-53 1,-17 0 0,-54 53-1,-17 36 16,17 17-15,-17 35 0,70-17-1,18-1 1,36-17-16,34 0 16,-34 0-16,-1 0 0</inkml:trace>
  <inkml:trace contextRef="#ctx0" brushRef="#br0" timeOffset="1678.78">1958 1058 0,'0'18'31,"0"0"-31,0-1 15,0 54-15,0-54 16,0 72 0,0-1-1,0 18 1,0-36 0,0 18-1,0-52 1,0-54 15,0-17-15,0-36-1,0-17 1,88 0 0,-17 17-1,-36 54 1,71-1-16,17 36 31,-70 35-15,-35 35-1,-18-18 1,0-52-16,-53 52 16,18-17-1,17-17 1,18-54 15,0-35-15</inkml:trace>
  <inkml:trace contextRef="#ctx0" brushRef="#br0" timeOffset="2629.6">2699 1499 0,'-18'0'0,"18"18"16,18-18 15,35-18-15,0 1-1,-36-1-15,36-17 16,-18-18 0,-35 18-1,-17-1 1,-19 36 0,19 0-16,-54 36 15,18 16 1,36 19 15,17 17-15,35-35-1,53-18 1,18-17 0,0-36-1,-36-35 1,1 1-1,-36-1 1,-17-36 0,-18 19-1,0 88 32,0 17-47,0-18 16,0 19-16,0 34 31,0 18-15,0-35-1,0-17 1,-18-36 0,1 0-1,17-36 1,-18-34-1,18-1 1,53-35 0,53 18-1,88 35 1,-53 53 0,-88 0-16,70 71 15,-70-1 1,-53 36 15,-53-35-15,-17 17-1,17-35 1,35-53 0,1 0-16,17-18 15,0 1-15</inkml:trace>
  <inkml:trace contextRef="#ctx0" brushRef="#br0" timeOffset="4895.84">5256 1111 0,'0'-17'0,"0"34"0,0-52 0,0 17 0,0-35 16,0 36 0,-17 17-1,-36 0-15,-18 70 16,18 19 15,18 69-15,17-34-1,18 34 1,18-52 0,0-70-16,70 34 15,0-70 1,53-35-1,-17-36 1,34-52 0,-140 88-16,35-36 15,-53 36-15,0-124 16,-88 18 0,-71 0-1,18 123 1,-18 36-1,53 70 17,36 88-17,52 18 1,53-70 0,71-1-1,0-52 1,123-53-1,-70-36 1,53-53 0,-89 1-1,-17-36 1,-53 18 0,-53 35-1,0 35 1,0 36 15,0-1-31,-18 1 16,1 35-1,17 18 1,-18-54-16,18 54 16,0-1-1,0-52 16,0-36-15,0-35 0,0-17-1,0 52-15,18-70 16,17 35 0,18 18-1,-18 35 1,1 35-1,-19 18 17,1-35-32,17 70 15,-17-18 1,52-17 0,1-17-1,-1-36 1,1-36-1,-53 19-15,87-72 16,-34 1 0,0-35-1,-36-1 1,-18 19 0,-17 69-1,-35 89 16,35-18-15,-35 54 0,0-1-1,-1 53 1,36-53 0,18 0-1,35-70 1,17-18-1,1-35 1,17-54 0,-35 37-1,-35 34-15,35-70 16,-53 70 0,17 18-1,-17 18 1,0 35-1,0 0 1,18 17 15,17-35-15,18-35 0,0 0-1,53-70 1,-71 35-1,-17 17-15,17-53 16,-35 18 0,0 18-1,0 18 1,0 52 15,-18-18-15,1 36-16,-1 36 31,18 105-15,0 0-1,53 211 1,-18-105 0,-17-212-16,-18 212 15,0 71 1,0-160-1,-35-52 1,-71-106 0,18-53-1,-71-106 1,35-123 0,36-18-1,71-124 1,17 72 15,70-37-15,-52 284-16,70-142 15,18 17 1,0 54 0,0 34-1,-36 54 1,-35 35-16</inkml:trace>
  <inkml:trace contextRef="#ctx0" brushRef="#br0" timeOffset="6211.68">9084 1746 0,'18'-17'0,"-36"34"0,53-34 15,-17-1-15,0 0 0,34-35 16,-34 18 0,0 0-16,-18-36 15,-36 18 1,-52-17-1,-35 52 17,-18 18-17,17 53 1,18 71 0,53-1-1,36 53 1,17-87-1,17-72-15,72 36 16,-1-53 0,71-70-1,-54-19 1,37-34 0,-90 17-1,-34 71 1,-18-106-16,0 88 31,0 35-15,-18 71-1,1 53 1,-1 53 0,18-1-1,53-34 1,0-89-1,53-35 1,-36-35 0,54-53-1,-89 52-15,36-69 16,-1-54 0,-52 35-1,-18-17 1,0 88 15,-18 36-15,1 34-16,-19 54 15,1 52 1,0 1 0,35 35-1,0-54 1,70-34-1,36-53 1,18-36 0,-1-70-1,-35 0 1,-17-71 0,-53 124-16,-1-36 15,-17 36-15,0-106 16,0 105-1,-53 89 32,36-35-47,-19 88 16,19 0 0,17-54-16,0 107 15,0-71 1,70 1-1,-17-89 1,35 0 0,-35-53-1,-35 35-15</inkml:trace>
  <inkml:trace contextRef="#ctx0" brushRef="#br0" timeOffset="6444.64">9701 1570 0,'0'0'16,"-17"0"-16,-1 0 0,0 0 0,18 17 16,124-17 15,-1-17-16,-70 17-15,124-35 16,-54-1 0,-17 36-1</inkml:trace>
  <inkml:trace contextRef="#ctx0" brushRef="#br0" timeOffset="7061.86">10530 1640 0,'0'0'0,"-17"0"15,17-17 17,0-19-17,0-16 1,88 16-1,18 1 1,-18 35 0,-70 0-16,70 35 15,-53-17-15,36 52 16,-36 36 0,-35-17-1,-18-19 1,1-35-1,-19-17 17,36-89-1,71-34-15,-1 16-1,36 1 1,-88 71-16,35-1 15,35 36 1,-70 34 0,-1 37-1,-17-19 1,0 1 0,-35-18-1,17-53 1,18-18 15,0 0-15</inkml:trace>
  <inkml:trace contextRef="#ctx0" brushRef="#br0" timeOffset="7228.15">11359 1376 0,'0'-18'0,"0"36"0,0-53 15,0 17-15,-17 18 32,34 0 15</inkml:trace>
  <inkml:trace contextRef="#ctx0" brushRef="#br0" timeOffset="7927.91">11730 1270 0,'-18'-18'16,"36"36"-16,-36-53 0,18 17 0,0 0 15,0 36 17,0 0-32,0 88 15,0-89-15,0 71 16,0 53-1,-35-52 17,17 17-17,18-89 1,-17 1 0,17-89 15,0 18-16,70-35 1,18 0 0,18 35-1,-70 53-15,87 0 16,-35 0 0,-53 71-1,-35 17 1,-35 0-1,-53-17 17,53-54-32,-106 36 15,52-35 1,1-18 0,35 0-1,53-18 1,0-17-1,36 0 1,-19 17-16</inkml:trace>
  <inkml:trace contextRef="#ctx0" brushRef="#br0" timeOffset="8479.41">12418 1429 0,'0'0'0,"0"-18"16,0 36 15,0-1-15,-18 36 0,0-17-16,1 52 15,17 0 1,0-17-1,53-19 1,0-52 0,17 0-1,-52-17-15,35-18 16,17-71 0,-17 17-1,-17-34 1,-36 70-1,0 18 17,-18 88-1,0 53-15,1-1-1,17-34 1,17 0-1,1-54-15,52-17 16,1 0 0,0-17-1,-19-36 1,1-36 0</inkml:trace>
  <inkml:trace contextRef="#ctx0" brushRef="#br0" timeOffset="8744.68">13247 1217 0,'17'-18'0,"-34"36"0,34-71 0,-17 36 31,0 34-15,0 1-16,-17 52 16,17 54-1,-35-1 1,17-35-1,0 18 1,18-35 0,0-36-1,36-35 17,-1-35-17</inkml:trace>
  <inkml:trace contextRef="#ctx0" brushRef="#br0" timeOffset="9428.75">13511 1570 0,'18'0'16,"0"-18"0,17 1-1,-17-19 1,34 1-1,-52 0 1,0 17 0,-17 18 15,-1 35-31,-52 36 16,34-1-1,1 19 1,35-54-16,0 18 15,0-18 1,53-35 15,53 0-15,-36-17 0,89-89-1,-53 17 1,-53 19-1,-18 17 1,-88 53 15,36 18-31,-19 17 16,36-17-16,-17 52 16,17-17-1,35 18 1,18-18-1,-35-18 1,-18-18 15,-18-17-15,-35 0 0,18 0-1,-1 0 1,1-70-1,35 52-15,0-17 16,-17 17-16</inkml:trace>
  <inkml:trace contextRef="#ctx0" brushRef="#br0" timeOffset="9643.98">13264 1252 0,'36'0'32,"-19"0"-32,54 0 15,17 0 1,36-17 0,-89 17-16,35 0 15,-34-18 1,-19 0-16</inkml:trace>
  <inkml:trace contextRef="#ctx0" brushRef="#br0" timeOffset="10428">14764 1852 0,'0'0'0,"17"0"0,89-35 31,-71 17-31,-17 1 0,17-1 16,1-17-16,-1-36 16,-35-17-1,-35 35 1,17 35-16,-53-17 15,1 35 17,-18 18-17,0 70 1,52 0 0,19 18-1,17-88-15,0 52 16,17-35-1,36-35 1,18-17 0,-1-36-1,18-18 1,-70 54-16,35-72 16,18 1-1,-54 35 1,-17 36-1,0 52 17,0 71-17,-17-18 1,17-70-16,0 70 16,17-18-1,54-34 1,35-36-1,-71 0-15,18 0 16,-18 0-16,0-18 0</inkml:trace>
  <inkml:trace contextRef="#ctx0" brushRef="#br0" timeOffset="10843.9">15522 1676 0,'0'0'0,"0"-36"0,0-17 15,0 1 1,35 34-1,54 0 17,-19 18-17,18 53 1,-52 0 0,-19 71-1,-17-36 1,-35-35-1,17-18 1,1-35 0,-1 0-1,18-53 1,0 35-16,0-70 16,35 0-1,36-18 1,0 71-1,17 0 17,-35 35-17,-36 0-15,1 17 16,0 1-16</inkml:trace>
  <inkml:trace contextRef="#ctx0" brushRef="#br0" timeOffset="11210.98">16192 1623 0,'18'0'0,"-36"0"0,54 17 16,-19-17-16,1 0 16,53-17-1,-1-19 1,18-16 0,-70 16-1,-18 1 1,-53 17-1,-53 54 17,18 17-17,-18 52 1,71-16 0,35 16-1,35-69 1,89-19-1,34-17 1,-69-17 0,34-54-1,-70-17 1</inkml:trace>
  <inkml:trace contextRef="#ctx0" brushRef="#br0" timeOffset="11677.47">17216 1182 0,'0'-18'0,"0"36"0,0-124 31,-18 88-15,18 36-1,0 88 1,0 17 15,-18 54-15,18-142-16,-17 53 16,-19 36-1,36-107-15,0 19 16,0-19-1,0-34 1,0-1 0</inkml:trace>
  <inkml:trace contextRef="#ctx0" brushRef="#br0" timeOffset="12027.61">16951 1429 0,'0'-71'0,"0"142"0,0-248 16,0 54-1,18 88 1,17-18 0,124-36-1,52 72 1,1 70 0,-124 53-1,-70 35 1,-71-35-1,-176 17 1,123-88 0,53-35-16,-88 36 15,105-19 1,19-17 0,34 0-1,107-17 1,35-1-1</inkml:trace>
  <inkml:trace contextRef="#ctx0" brushRef="#br0" timeOffset="12477.47">17621 1552 0,'0'-17'15,"0"-1"1,18 0 0,0 1-16,-1 17 0,54-18 15,17 0 1,0 36 0,-35 35-1,-18 0 1,-35 53-1,-17-53 1,-19 0 15,19-53-31,-1 17 16,0-17 0,18-35-1,0-18 1,18-35-1,35 17 1,35-17 0,36 53-1,-18 17 1,-71 18 0</inkml:trace>
  <inkml:trace contextRef="#ctx0" brushRef="#br0" timeOffset="14277.57">18415 1605 0,'18'0'15,"-1"0"1,36 0 0,-18-35-1,36 0 1,-53 17-16,17-35 15,-35 0 1,0 18 0,-35 35-1,-36 53 1,1 17 0,52-52-16,0 52 15,-17 19 1,53-19-1,35-70 17,52 0-17,36 0 1,-17-53 0,-36-17-1,18-18 1,-88 17-1,-1 36 1,-87 70 15,52 18-15,0 35 0,18-35-1,0 18 1,18-54-1,-18-34 48,0-1-63,-18 18 16,1-35-1,17 52 16,0 1-15,0 0 0,35-1-1,36-17 1,-1 0 0,-35 0-16,71-17 15,-18-19 1,1-52-1,-72 18 1,1-1 15,-18 18-15,-18 35 0,-17 36-1,0 35 1,-1 35-1,36-17 1,0-18 0,18-36-16,53 1 15,35-18 1,-18 0 0,35-53-1,-52 18 1,-54-1-16,36-16 15,-35 16-15,0-17 16,-1 0 15,-52 89 1,17-19-32,-17 19 15,0 52 1,17-71-16,-17 54 15,0-18 1,35-18 0,0-52 31,0-1-47,17 0 0,18-17 15,36-53 1,0 17-1,17 1 1,-35 52 15,-36 18-15,-17 18-16,0 35 16,0 70-1,0-52 1,71 17-1,-18-70 1,-18-1-16,36-17 16,-54 0-16,71-17 15,36-54 1,-54 0 0,1-34-1,-18-1 1,0-71-1,-53 142-15,0-71 16,0 36 15,-53 176 1,35-71-32,-17 35 15,0 71 1,35-105-16,0 52 15,0 18 1,35-53 0,36-18-1,-1-35 1,18 0 0,-70 0-16,53-35 15,-1-18 1,-35-18-1</inkml:trace>
  <inkml:trace contextRef="#ctx0" brushRef="#br0" timeOffset="14543.94">20285 1305 0,'0'0'0,"17"0"15,19 0 1,-19 0-16,107 0 16,-71 0-16,88 0 15,35-35 1,-88 35 0,-35-18-1,-88 18 16,-18 0-31,-53 18 16</inkml:trace>
  <inkml:trace contextRef="#ctx0" brushRef="#br0" timeOffset="16027.31">2011 3104 0,'-18'-17'16,"-17"-1"0,17 18-1,18 18 1,-17-1-16,17 107 16,-18 70-1,18-53 1,0-17-1,0-54 1,0-52 15,0-54 1,35-16-17,1-19 1,-1-17-1,-35 52-15,17 1 16,-17 18-16,18 34 31,-18 1-31,18-1 16,-1 1-16,1 17 0,35 71 16,0-35-1,53-1 1,-36-34-1,71-36 1,-35-53 15,0-18-15,-35 1 0,-19-54-1,-52-17 1,0 35-1,0 36 1,0 123 15,0-18-31,0 35 16,0-34-16,0 69 16,0 19-1,0-36 1,53-70-1,0-18 1,0 0 0,35-71 15,-70 1-15,0-1-1,-18 18 1,0 88 15,0-17-31,-18 35 16,0 18-1,18-36 1,0-17 0,0-36 15,18 0-16</inkml:trace>
  <inkml:trace contextRef="#ctx0" brushRef="#br0" timeOffset="16210.41">3246 3281 0,'0'-18'16,"0"36"-16,0-71 0,0 18 15,0 17 1,-18 18-1,18 18 1,0-1 0,53 1-1,-18-18-15</inkml:trace>
  <inkml:trace contextRef="#ctx0" brushRef="#br0" timeOffset="16462.52">3863 3104 0,'0'18'15,"0"0"-15,0-1 16,-18 19-16,1 52 16,17 0-1,-36 35 1,36-34-1,-35-19 1,35-52 0,-35-18-1</inkml:trace>
  <inkml:trace contextRef="#ctx0" brushRef="#br0" timeOffset="17144.3">3528 3563 0,'0'0'0,"17"0"32,19 0-32,52-18 31,-53 18-31,71-35 16,0 0-1,35-36 1,-53 1-1,-70-1 1,-18 18 0,0-17-1,-36 70 17,36 17-17,0 19-15,0 87 16,0-17-1,0 17 1,0-34 15,-17-1-15,17-71 0,-18-17-1,18-17 1,0-18-1,0-54 1,35 1 0,-17 70-16,70-87 15,1 52 1,34 53 0,-70 53-1,0 35 1,-53-18-1,0-52 1,-53 53 0,18-18-1,-1-36 1,36-34 15,0-1-15,18 0-16,0 1 0</inkml:trace>
  <inkml:trace contextRef="#ctx0" brushRef="#br0" timeOffset="18381.05">5009 3228 0,'0'-18'31,"-17"36"-31,-1 0 0,-35 17 15,-35 53 1,70 0 15,1-70-31,17 70 16,0-17 0,35-36-1,53-17 1,-17-18-1,35-36 1,-53-17 0,-1-53-1,-52 18 1,-17-18 0,-36 36-1,-18 35 1,36 35-1,0 0-15,-53 105 16,70 1 15,18 18-15,0-54 0,71 1-1,17-53 1,-53-18-16,18 0 15,-18 0-15,71-18 16,-35-17 0,17-54-1,-35-34 1,-36 52 0,-17 54-16,0-19 15,-17 89 16,-19 53-15,36-71 0,0 18-16,0 18 31,53-36-15,18-35-1,35 0 1,-18-35-1,18-36 1,-71-17 0,-17-35-1,-18 87 1,-18 89 15,0 0-15,18 0-16,0 35 15,0-35 1,53 0 15,0-53-15,35 0 0,-35-35-1,36-36 1,-37-52-1,-16-36 1,-19 53 0,-17 18-1,-17 123 17,-1 18-17,0 18-15,18 88 16,0-36-1,0-52 1,18-1 15,35-52-15,-35-18-16,35 0 16,-1-18-1,-16-35 1</inkml:trace>
  <inkml:trace contextRef="#ctx0" brushRef="#br0" timeOffset="18580.66">6244 3369 0,'0'0'0,"-17"0"16,34 0 15,1 0-31,-1 0 0,36 0 15,36 0 1,-54-18 0,18 1-1,17-19 1</inkml:trace>
  <inkml:trace contextRef="#ctx0" brushRef="#br0" timeOffset="19025.8">8184 3387 0,'0'0'0,"0"-18"16,0-70 15,18 88-31,0 0 15,-18 17 1,0 1-16,0 53 16,0 34-1,0-34 1,0-18 0,0-35-1</inkml:trace>
  <inkml:trace contextRef="#ctx0" brushRef="#br0" timeOffset="19210.18">8290 3193 0,'0'-18'0,"0"36"0,0-71 15,0 35-15,-35-17 16,35 17-1,18 71 17,52-18-17,-52-17-15,-1 0 0</inkml:trace>
  <inkml:trace contextRef="#ctx0" brushRef="#br0" timeOffset="19809.84">9084 3387 0,'0'0'15,"0"-18"-15,18 18 0,-18-18 16,17-35 0,-17 1-1,-70-19 1,-1 53-1,-52 18 1,-18 71 0,70 17-1,53-53-15,18 89 16,0-54 0,18 1-1,17-53 1,1-18-1,34 0-15,-52 0 16,70-36-16,35-52 31,-52 0-15,0-71 0,-19 0-1,-34 36 1,-18 105-16,0-70 15,-18 88 1,-17 71 0,18 35-1,-1 88 1,18-36 0,35-70-1,-35-70-15,71 53 16,-18-54-1,0-17 1,-18-35 0</inkml:trace>
  <inkml:trace contextRef="#ctx0" brushRef="#br0" timeOffset="20193.18">9860 3563 0,'0'-18'15,"18"18"1,17 0 0,-35 18-16,18 0 0,-18 17 15,0 18 1,-71 17-1,1-17 1,34-35 0,36 0-16</inkml:trace>
  <inkml:trace contextRef="#ctx0" brushRef="#br0" timeOffset="22142.63">10636 3281 0,'0'0'0,"0"-18"0,-17 18 0,-1 18 47,18 17-47,0 36 16,-18 34-1,18-34 1,-17-36-1,17-52 17,0-19-1,53-34-15,17-36-1,-52 88-15,17-35 16,36 18-1,-54 35-15,19 18 16,16 88 0,-16-36-1,17 36 1,35-53 0,-18-53-1,-34 0-15,87 0 16,-17-35-1,0-54 1,-53 1 0,-53 0 15,0-35-15,0 105-16,-36-53 15,-52 71 1,18 0-1,-18 106 1,35 35 0,53-35-1,0-71-15,0 54 16,35-54 0,53-35-1,-17-35 1,-1-1-1,-52 19 1,35-54-16,-53 54 16,17-72-1,1-34 1,0 88 0,-18 70 15,0 18-31,0 0 15,0-18-15,17 71 16,19-53 0,52-18-1,0-35 1,35 0 0,-34-35-1,-72 17-15,71-52 16,-88-54-1,18 54 1,-18-1 15,0 142 1,0-54-32,0 71 15,0 36 1,0-36-1,0-53 1,0-52 15,35-36-15,1 0 0,-19 35-16,36-70 15,18 0 1,-36 53-1,-17 52 1,-18 1-16,17 35 16,-17 35 15,18-18-15,17 1-1,18-36 1,-18-35-1,-17 0-15,70-17 16,0-36 0,18-18-1,-35-17 1,17-18 0,-53 53-1,-35 124 16,0-1-15,-17 19 0,17-19 15,0-52-31,0 17 16,0-17-16,53-18 15,35 0 1,18-18-1,-18-35 1,0-35 0,-70-18-1,-18 18 1,0 70 0,-18 18-1,-35 88 1,35 1-1,18-1 1,0-35 15,18-36-15,17 1 0,18-18-1,-35 0-15,35 0 16,-36 0-16</inkml:trace>
  <inkml:trace contextRef="#ctx0" brushRef="#br0" timeOffset="22359.16">13970 3563 0,'-18'0'15,"18"18"-15,0-1 16,0 1-16,-17-18 0,-1 53 16,-17-35-1,-18 17 17</inkml:trace>
  <inkml:trace contextRef="#ctx0" brushRef="#br0" timeOffset="23576.01">15893 2857 0,'0'0'0,"17"0"0,1-35 16,-18 53-1,0-1-15,-53 72 16,0 87 0,0-52 15,-53 70-15,36-124-1,34-70-15,-16 18 16,-1-18-1,17-36 1,1-69 0,35-1-1,0 71-15,0-107 16,0 54 0,18 35-1,17 89 1,18 34-1,17 89 1,-52-124 0,35 71-1,35 0-15,-35-53 32,35-53-17,36-36 1,-18-16-1,35-72 1,-88 36 0,-36 0-1,-17 70 1,-17 53 15,17-17-31,-18 53 16,0-36-16,18 35 15,36 19 1,-19-72 0,36 1-16,18-18 31,52 0-15,-52-53-1,-54 35-15,54-70 16,-53 18-1,-18-54 1,-36 54 0,-34 52-1,-1 18 1,36 0-16,-53 35 16,0 36-1,70-1 1,18 1-1,88-54 1,-70-17-16,105 0 16,-87 0-1</inkml:trace>
  <inkml:trace contextRef="#ctx0" brushRef="#br0" timeOffset="23842.02">17233 3122 0,'0'0'15,"18"-35"-15,-18-18 16,-35 18 0,-54 35-1,36 17 1,-35 54 0,71 17-1,17-53-15,-18 71 16,18-88-16,0 88 15,18-18 1,70-53 0,88-17 15,18-18-31</inkml:trace>
  <inkml:trace contextRef="#ctx0" brushRef="#br0" timeOffset="24342.46">17921 3210 0,'0'0'0,"0"-35"0,0-18 16,0 35-16,-18-52 15,-52 52 1,52 18-16,-88 0 16,36 71-1,-36 52 1,71 18-1,17-52 1,18-72-16,18 54 16,35-54-1,53-17 17,-36-17-17,36-54 1,-53 1-1,-53 52-15,17-70 16,1 53-16,0-54 16,-1 54-1,-17 88 17,0-35-32,0 17 15,0 18-15,-17 53 16,17-36-1,17-35 1,36-35 0,0 0 15,-18-17-31</inkml:trace>
  <inkml:trace contextRef="#ctx0" brushRef="#br0" timeOffset="24609.01">18521 2999 0,'0'0'0,"17"-36"0,1-105 16,-18 124-16,0-19 15,-35 89 17,17-35-32,-35 123 15,18-18 1,0 19-1,-1-54 1,36-53 0,0 36-1,0-54 1,89-17 0,-19-17-16</inkml:trace>
  <inkml:trace contextRef="#ctx0" brushRef="#br0" timeOffset="25008.41">18874 3157 0,'0'0'16,"0"-17"-16,0-1 0,0 36 31,-18-1-31,-17 19 16,-1 69-1,36-87-15,0 17 16,0 1-16,0 17 15,36-36 1,17-17 0,35-17-1,-35-36 17,-36-18-17,-17-35 1,-35 18-1,17 35 1,-52 53 0,35 18-1,-1 35 1,19 35 0,17-35-1,0-36-15</inkml:trace>
  <inkml:trace contextRef="#ctx0" brushRef="#br0" timeOffset="25441.54">19332 3210 0,'0'-17'15,"0"34"-15,-17-52 0,17 0 16,0-18-1,35 18 1,-18 35-16,54 0 16,0 35-1,-18 53 1,-53 0 0,0 18-1,-36-35 1,36-54-1,0-34 17,0-19-17,18-34 17,0 52-32,34-52 15,19-1 1,17 36-1,-35 17 1,35 18 0,-70 0-16</inkml:trace>
  <inkml:trace contextRef="#ctx0" brushRef="#br0" timeOffset="25825.77">20373 3104 0,'0'-35'31,"-18"35"-31,1 0 0,-36 0 16,35 0-1,-52 18 1,17 35 0,53 0-1,0 0 1,35-1-1,35-16 1,-52-19-16,70 36 16,-70-35-1,-18 0 1,-35-1 0,-54-17-1,19 0 1,-18 0-1,17-53 1,36 0 0,17 53-1</inkml:trace>
  <inkml:trace contextRef="#ctx0" brushRef="#br0" timeOffset="26092.59">18256 2822 0,'-17'0'0,"34"0"0,-52 0 0,70 0 16,36 0 0,-18 0-16,158 0 15,89 0 1,-53 0-1,35 0 1,-140 18 0,-125-18-1,-52 0 1</inkml:trace>
  <inkml:trace contextRef="#ctx0" brushRef="#br0" timeOffset="26742.29">2875 4710 0,'18'-18'0,"-36"36"0,36-71 15,-1 35-15,1-35 32,-18 71-17,0 17-15,-18 71 16,-17 53-1,35-106-15,-53 123 16,18-70 0,35-18-1,-18-70 1,1-18 0,-19-18-1</inkml:trace>
  <inkml:trace contextRef="#ctx0" brushRef="#br0" timeOffset="27959.25">2469 5133 0,'-35'0'0,"70"0"0,-105 0 15,70 18 1,18-18 0,52 17-1,-35-17-15,142 0 16,-1-35-1,53-71 1,-52 0 0,17-35-1,-106 53 1,-70-36 0,-71 107-1,-35 70 1,17 35-1,0 106 1,36 0 0,35-88-1,0-71 1,0 18 0,0-18-1,53-52 16,-35-1-31,-1-17 16,1 17-16,35-88 16,-18 36-1,0 52 1,-17 18 0,17 71-1,-17-1 1,0-52-16,35 52 15,-53-52-15,53 0 16,52-1 0,-16-17 15,34-53-15,-88 36-16,18-36 15,-18 35-15,36-88 16,-71 18-1,0 0 1,-35 70 0,-36 36-1,54 70 1,17-70-16,0 123 16,0-71-1,52 1 1,19-53-1,35-18 1,35-36 0,-18-34-1,-52-18 17,-53-1-17,-18 19 1,-36 123 15,36-18-31,-17 18 16,-1-35-16,-17 70 15,17-35 1,1-18 0,17-53 15,0 1-16,0-1-15,70-88 16,1 18 0,87-53-1,1 106 17,-71 52-17,-52 19-15,-1 52 16,-35-53-16,0 71 15,-18 0 1,1-53 0,-1-18-1,0-35 1</inkml:trace>
  <inkml:trace contextRef="#ctx0" brushRef="#br0" timeOffset="29091.88">6332 4833 0,'0'0'0,"0"-18"0,-17-70 31,17 106-16,0 17-15,0 106 16,0-17 0,0 34-1,0-87 17,0-53-32,0 35 15,17-71 16,36-35-15,-17-18 0,34-52-1,-35 35 1,-35 70-16,36-17 16,-19 53-1,1 70 1,0 0-1,-18 18 1,52-36 0,1-52-1,36-18 17,-1-35-17,35-54 1,-35 19-1,-17-71 1,-53 106-16,-18-71 16,0 17-1,0 142 17,0 89-17,-18-37 1,18-69-16,0 87 15,53-52 1,0-36 0,53-35-1,-18 0 17,35-71-17,-87 54-15,34-54 16,-17-35-1,-53-17 1,0 88 0,-70 52-1,17 54 1,0 70 0,35-71-1,18 1 1,18-36-1,52-17 1,54-18 0,-89 0-16,53-18 15,-53 1 1,1 17-16</inkml:trace>
  <inkml:trace contextRef="#ctx0" brushRef="#br0" timeOffset="29724.81">9384 4815 0,'0'-17'16,"0"34"-16,0-70 0,0 18 0,-18-71 31,18 89-31,-17 17 16,-1 0-1,-17 88 1,35 35 0,0 71-1,0-52 1,0-19 0,0-105-16,70 35 15,-34-53 1,52-18-1,0-35 1,18-53 0,-18-53-1,-35-35 17,-53 71-17,0 70 1,-18 53 15,18 18-31,0 35 16,0-36-16,18 54 15,70 17 1,-70-70-16</inkml:trace>
  <inkml:trace contextRef="#ctx0" brushRef="#br0" timeOffset="30093.26">10301 4921 0,'53'-17'0,"-106"34"0,159-70 16,-88 18 0,-18 17-1,-106 36 1,35 35 15,-35 35-15,106-70-16,0 35 15,36 0 1,34 0 0,1-18-1,-54 18 1,-17-36 0,-53 1-1,-88 0 1,36-18-1,-1 0 1,70-18 0,36-17-1,124-18 17</inkml:trace>
  <inkml:trace contextRef="#ctx0" brushRef="#br0" timeOffset="30458.89">10513 5151 0,'17'0'0,"19"0"16,-89 0-16,123 0 15,-52 0-15,35 0 16,-35 0-16,17 0 16,53-53-1,-17 0 1,-71 35-16,17-17 15,-17 17-15,0-17 16,-17 35 0,-72 35-1,-16 53 17,52 1-17,35 34 1,18-70-1,71-18 1,-1-35 0,71 0-1,53-70 1</inkml:trace>
  <inkml:trace contextRef="#ctx0" brushRef="#br0" timeOffset="30960.14">12629 4886 0,'36'-18'0,"-72"36"0,89-53 0,-35 35 16,123-89 0,-106 37-1,-17 34-15,-18-35 16,-53 18-1,18 35-15,-36 0 16,-52 53 0,35 52-1,35 54 17,35 0-17,18-71 1,0-53-16,71 36 15,-1-53 1,36-18 0,35-18-1,-17-35 1</inkml:trace>
  <inkml:trace contextRef="#ctx0" brushRef="#br0" timeOffset="31375.03">13511 4851 0,'36'-18'15,"-72"36"-15,89-71 0,-35 17 0,0-34 16,-18 35 0,-36 35-1,1 0 1,-71 53 0,18-1-1,17 37 1,71-1-1,36-35 1,52-36 0,-53 1-16,18 17 15,0 18 1,-35-17 0,-18-1-1,-106-18 1,-18 1-1,-52-18 1,105 0 0,54 0-1,34-35 17,72-18-17,16 18-15</inkml:trace>
  <inkml:trace contextRef="#ctx0" brushRef="#br0" timeOffset="31824.74">14199 4833 0,'36'-18'0,"-72"36"0,89-53 16,-35 17-16,17 0 0,-17-34 15,-18 34 1,-88 18-1,-36 35 1,-35 36 0,89-18-1,52 53 17,36-54-17,105 1 1,18 0-1,-52-17 1,-1 16 0,-88-16-1,-106-19 1,-70 1 0,34-18-1,-16 0 1,105 0-1,35 0-15,0-18 16,36-35 0,35 18-1</inkml:trace>
  <inkml:trace contextRef="#ctx0" brushRef="#br0" timeOffset="32457.6">15434 4939 0,'53'0'31,"-35"0"-31,17-18 0,88-52 16,-17-1-1,-71 53-15,36-70 32,-53 35-17,-71 18 1,-53 35-1,0 18 1,0 35 0,89-36-16,17 71 15,17 36 1,71 17 0,-35-53-1,18 0 1,-53-35-1,-36 0 1,-53-35 0,-70-18-1,-35 0 17,70-35-17,0-1 1,89 1-1,34 0 1,107 17 0,-19 1-1,-16-1-15</inkml:trace>
  <inkml:trace contextRef="#ctx0" brushRef="#br0" timeOffset="32809.96">15893 5115 0,'0'0'0,"53"0"16,-1-17 0,1-19-1,-35 36-15,35-53 16,-35 36 0,-1-36-1,-17 0 1,-17 35-1,-72 18 1,19 53 0,-1 88-1,36-35 1,35-35 0,35-1-1,18-70 1,-18 0-16,54 0 15,-54 0-15,71-35 16,70-36 0</inkml:trace>
  <inkml:trace contextRef="#ctx0" brushRef="#br0" timeOffset="33092.11">16810 4621 0,'17'-53'31,"-34"106"-31,34-88 16,-34 70-16,-18 18 15,-1 53 1,19-71-16,-19 89 16,19-89-16,-19 71 15,1 0 1,18-36-1,34-70 32,1 0-47,-1-17 16</inkml:trace>
  <inkml:trace contextRef="#ctx0" brushRef="#br0" timeOffset="33491.94">16845 5098 0,'18'0'47,"-1"0"-31,1 0-16,35-18 16,0 0-1,17-35 1,-52 1-1,-18-1 1,0 35-16,0 0 16,-70 18-1,-19 53 17,54 18-17,0 35 1,35-89-16,0 36 15,0 18 1,17-54 0,54 1-1,35-18 1,0-35 0,-71 17-16</inkml:trace>
  <inkml:trace contextRef="#ctx0" brushRef="#br0" timeOffset="33760.49">17657 4886 0,'17'-18'0,"-34"36"0,34-53 0,-17 17 15,-35 18 1,17 0 0,-52 35-1,-1 71 1,36 0-1,17-35 1,18-1 0,35-35-1,54-35 1,-19 0 0,36-35-1,18-35 1</inkml:trace>
  <inkml:trace contextRef="#ctx0" brushRef="#br0" timeOffset="34040.36">18150 4639 0,'18'-18'16,"-36"36"-16,36-53 0,-18 17 31,-18 53-15,-17 36-1,17-53-15,-34 123 16,16-35 0,1 17-1,17-70 1,1 17 0,34-70 15,1-17-16,0-1 1</inkml:trace>
  <inkml:trace contextRef="#ctx0" brushRef="#br0" timeOffset="34590.72">17939 4974 0,'0'-17'0,"0"34"0,0-52 16,0 17-1,17 1-15,19-1 16,34 0 0,18 1-1,-70-1-15,70 18 16,-52 18 0,-36 35-1,0 35 1,-18-18-1,-35 36 1,53-53 0,0 0-1,35-53 17,53 18-17,18-18 1,-18-36-1,-70 19-15,70-54 16,-52 1 0,-19-36-1,-34 35 1,-72 36 0,1 35-1,0 0 1,70 53-1,18-35 1,0-1 0,53-17-1,-17 0 1</inkml:trace>
  <inkml:trace contextRef="#ctx0" brushRef="#br0" timeOffset="35091.76">18785 4974 0,'0'-17'0,"0"-19"15,18 19 1,53-19 0,-36 1-1,35 35 1,-34 0-1,-1 35 1,-35-17-16,0 53 16,18 17-1,-18 0 17,-18-35-17,0-18 1,18-53 31,0-17-32,18-35 1,35-1 0,-35 53-16,34-70 15,-16 71-15,17-19 16,17 19-1,-35 17 1,18 0 0,-35 35 15</inkml:trace>
  <inkml:trace contextRef="#ctx0" brushRef="#br0" timeOffset="35327.06">19491 5345 0,'-18'17'0,"36"-34"0,-53 34 0,17-17 63,-17 0-48,-1 0-15</inkml:trace>
  <inkml:trace contextRef="#ctx0" brushRef="#br0" timeOffset="-67887.21">9543 10037 0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3:21:13.1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5750 2893 0,'18'0'15,"35"-18"1,-53 0-16,17 18 0</inkml:trace>
  <inkml:trace contextRef="#ctx0" brushRef="#br0" timeOffset="885.96">5292 1323 0,'17'-18'16,"-17"1"0,18 17-16,-18-18 15,0 0 1,0 1 0,0 34 46,0 1-62,0 0 16,0 35-1,0 17 1,0 36 0,0-71-16,0 18 15,18-35-15,17 70 16,0-53-1,18-17 1,0-18 0,18-35-1,-1-54 1,-35 54 0</inkml:trace>
  <inkml:trace contextRef="#ctx0" brushRef="#br0" timeOffset="1418.72">5662 776 0,'0'-18'0,"0"36"0,-18-53 16,1 35-16,-18 0 15,-1 17 1,19 54 0,17 0-1,0 17 16,0-71-31,35 19 16,35-36 0,-17 0-1,0-36 1,-35 1 0,0-35-1,-18-19 1,-71 36-1,18 53 1,0 0 0,18 0-1,17 53 1,18 18 0,36-1-1,-1-17 1</inkml:trace>
  <inkml:trace contextRef="#ctx0" brushRef="#br0" timeOffset="1851.96">6685 1429 0,'0'-18'0,"0"36"16,0-54-16,0 19 16,0-1-16,-53-17 15,0 17 16,-53 1-15,54 17 0,34 0-16,-70 35 15,35 0 1,18 36 0,-1-18-1,19 17 1,17-52-16,0 35 15,0-18 1,17 18 0,-17-35-1</inkml:trace>
  <inkml:trace contextRef="#ctx0" brushRef="#br0" timeOffset="2351.6">6368 1623 0,'88'0'0,"-18"-53"15,1 0 16,17-35-15,-17 0 0,-1-54-1,-34 37 1,-36 69-16,35-105 16,-18 71-1,-17-1 1,18 53-1,-18 1 1,-53 87 0,18 36-1,0-18 1,-1 54 0,1-37-1,17 54 16,18-71-15,0-52-16,36 16 16,17-34-1,-18 17 1,141-17 0,-88-36-1,-17-35 1,-36 36-1,-17-18 1,0-1 0,-1 36-1</inkml:trace>
  <inkml:trace contextRef="#ctx0" brushRef="#br0" timeOffset="3502.01">5009 3122 0,'0'-18'0,"0"1"0,18-36 32,-18 35-32,0 1 15,0-1-15,0-17 16,0-18 0,0 35-1,0-17 1,0 17-1,0 53 17,0-17-32,0 53 15,0 17 1,0 18 0,-18-18-1,18-18 16,0-52-31,0 0 16,-17-18 0,17-71 15,0-17-15,53-18-1,35 0 1,-70 89-16,52-36 15,36 17 1,0 36 0,-71 36-1,-17 34 1,-18-52-16,0 70 16,0 0 15,-18-35-16,18-17 1,0-19 0,18-17 15,17 0-15</inkml:trace>
  <inkml:trace contextRef="#ctx0" brushRef="#br0" timeOffset="5202.33">6209 2999 0,'0'-18'0,"0"36"0,18-54 0,-18 19 15,0-1-15,17 18 0,-17-53 16,0-17 15,-17 34-15,-54 36-1,0 36 1,-17 34 0,0 1-1,17 35 1,19 35-1,52-53 1,17-53 0,54-35-1,17 0 1,0-53 0,-17 0-1,-54 36 1,72-54-1,-54-17 1,0 17 0,0 1-1,-35 17 1,0 70 15,0 36-15,-17 36-1,-1-19 1,0 36 0,18-88-16,0 52 15,36-52 1,34-18 0,18 0-1,36-53 16,-54 0-15,-52 35-16,35-52 16,-18-1-1,-35 1 1,0 87 31,0 1-47,0 0 0,-17 17 15,17 53 1,0-17 0,-18-1-1,18-52 1,0-1 0,0-52 15,35-35 0,18-19-15,0-16-1,35 34 1,-35 36 0,-35 35-16,17 0 15,0 35 1,-17 36-1,-18-18 1,18 52 0,17-16-1,-17-54 1,52-35 0,-17 0-1,18-53 1,17-18 15,-35 1-15,-36 52-16,72-70 15,-36 17 1,-18 54 0,-18 17-1,-17 17 1,0 72-1,0-36 1,18 35 0,17-18-1,36-34 1,17-1 0,0-35-1,-52 0 1,69-35-1,19-36 1,-54 0 0,-34 19-1,-1-37 1,-35 72-16,0-54 16,0 53-1,-53 18 1,-17 89-1,-1 17 1,71 35 0,0-106-1,0-17-15,53 34 16,53-52 0,17-17-1,-17-18 16,35-36-15,-35 18-16</inkml:trace>
  <inkml:trace contextRef="#ctx0" brushRef="#br0" timeOffset="6217.66">5821 4568 0,'0'0'0,"17"-17"0,1-1 15,-18 1-15,0-54 16,0 36-16,0 17 16,18-17-1,-18 70 16,0-17-31,-53 105 16,-18 36 0,-35 35-1,-17-18 1,17-52 0,88-107-1,-34 19-15,16-36 31,36-53-15,18-18 0,35-52-1,0-36 1,0 0 0,0 71-1,-18 88 1,-17 35-1,17 71 1,-18 35 0,1-88-16,35 71 15,18-36 1,17-53 0,-35-35-1,35 0 16,0-70-15,-70 52-16,52-35 16,-34 18-16</inkml:trace>
  <inkml:trace contextRef="#ctx0" brushRef="#br0" timeOffset="6504.78">6562 4374 0,'0'0'16,"-18"0"-1,0 0-15,36 0 16,0 0-16,70-17 16,-53 17-16,159 0 31,-17 0-16,-1 0 1,-88 0 0,-70 0-1,-71 0 17,35 17-32</inkml:trace>
  <inkml:trace contextRef="#ctx0" brushRef="#br0" timeOffset="6800.16">7056 4374 0,'-18'36'31,"0"-19"-31,18 19 0,0-19 0,-35 71 31,0 71-15,17-124-16,-35 89 16,53-89-16,-35 71 15,17-35 1,18-36 0,18-35 30</inkml:trace>
  <inkml:trace contextRef="#ctx0" brushRef="#br0" timeOffset="7518.29">5186 6438 0,'0'0'0,"0"-17"16,-18-89 15,18 88-31,0 0 15,0 1 1,-17 17 0,-1 35-1,0 106 1,-17 0 0,17-88-1,1 88-15,-19-105 16,19 69-1,-18 1 1,17-70 0,18-19-1,18-70 17,-18 36-32,17-1 0</inkml:trace>
  <inkml:trace contextRef="#ctx0" brushRef="#br0" timeOffset="7734.66">5009 6438 0,'0'-17'16,"0"34"-16,-17-52 0,17 17 0,-18 1 0,1-54 16,17 53-1,0 1-15,52-54 16,54 36 15,0 0-15,-71 35-16,142 0 15,-142 0-15</inkml:trace>
  <inkml:trace contextRef="#ctx0" brushRef="#br0" timeOffset="7935.59">5362 6597 0,'-35'18'15,"17"-1"-15,-52 18 16,-18-17 0,52-18-1,19 0 1,17-18 0,17 1-1,1-1 1,35-17-1,35 17 1</inkml:trace>
  <inkml:trace contextRef="#ctx0" brushRef="#br0" timeOffset="8201.14">6403 6174 0,'0'0'0,"-18"0"32,1 0-17,-1 0 1,0 0 15</inkml:trace>
  <inkml:trace contextRef="#ctx0" brushRef="#br0" timeOffset="8784.52">5503 6121 0,'53'17'32,"-35"-17"-32,-18 18 0,18-18 0,-1 18 0,1-1 15,-18 1 1,17 35 15,-17 0-15,0-18-16,-17 36 15,-18-1 1,-18-17 0,17-18-1,-17-17 1</inkml:trace>
  <inkml:trace contextRef="#ctx0" brushRef="#br0" timeOffset="9767.62">6085 6950 0,'0'17'0,"-35"1"31,17-18-15,18-18-1,0 1 1,0-19 0,0 19-16,18-71 15,0-36 1,52 18-1,-52 36 1,17 123 15,-35-18-31,53 71 16,0-36 0,-35 19-1,35-37 16,17-16-15,-35-36 0,18 0-1,-35-18 1,35-35 0,-35 36-16</inkml:trace>
  <inkml:trace contextRef="#ctx0" brushRef="#br0" timeOffset="10200.34">6438 6174 0,'0'0'0,"-17"17"47,17 1-31,0 0-16,-18 17 0,0 35 15,1-34-15,-1 105 16,-17-53 0,-1-18-1,19-34 1</inkml:trace>
  <inkml:trace contextRef="#ctx0" brushRef="#br0" timeOffset="10605.76">7126 6244 0,'0'0'0,"0"-17"0,18 17 32,-1 0-17,1 0-15,53-18 16,-36 0-16,71 18 16,-71 0-16,106-17 15,35-1 1,-70 18-1,-70 0 1,-107 0 15,53 0-31</inkml:trace>
  <inkml:trace contextRef="#ctx0" brushRef="#br0" timeOffset="10935.52">7479 6209 0,'0'18'32,"0"-1"-32,0 18 15,0 54 1,0-54-16,0 35 15,-18-17-15,18 88 16,-53-17 0,36-53-1,-1-19 1,18-34 0,18-18 30,-18-18-30</inkml:trace>
  <inkml:trace contextRef="#ctx0" brushRef="#br0" timeOffset="11767.82">5486 8590 0,'0'0'0,"0"-18"16,35-17 0,-35 18-16,-18-54 15,-35 36 1,36 17-1,-54 18 1,-17 0 0,17 88-1,-17 53 1,71 1 0,-1-1-1,18-36 1,53-34-1,17-36 17,-34-35-32,52 0 15,35-17 1,-17-19 0,35-17-1</inkml:trace>
  <inkml:trace contextRef="#ctx0" brushRef="#br0" timeOffset="12318.08">6473 8502 0,'0'0'0,"0"-18"0,36 18 0,-54-35 15,0 35-15,-34-18 16,-19 18 15,0 36-15,1 17-1,-18-1 1,35 19 0,53-18-1,35 0 1,53-53-1,0 0 1,18 35 0,35 0-1,-123-17-15,35 17 16,-53 18 0,-35 0-1,-71 0 16,18-18-15,-18-35 0,88 0-16,-52 0 15,17 0 1,17 0 0,19-17-1,17-1 1,17-17-1,1 17-15</inkml:trace>
  <inkml:trace contextRef="#ctx0" brushRef="#br0" timeOffset="12934.08">7497 8449 0,'0'-18'0,"17"1"31,-70-1-31,0 18 16,36 0-16,-72 0 15,19 35 1,-18 18-1,52 0 1,19 0 0,17-18-1,70 1 1,1-19 0,35 1-1,0 0 1,-1 35 15,-34-1-15,-53 1-1,-18-35-15,-18 17 16,-88 18 0,0-18-1,-17-17 1,17-18-1,18 0 1,70 0-16,-52 0 16,52 0-1,18-18 32,35 18-47,18 0 16,-35-17-16,17 17 15</inkml:trace>
  <inkml:trace contextRef="#ctx0" brushRef="#br0" timeOffset="13140.4">7567 9119 0,'0'18'16,"0"0"0,18-18-16,-36 0 47,-17 0-47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3:23:03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1270 0,'0'-18'0,"0"36"32,0 0-17,0-1-15,0 89 16,-53 18-1,-36 70 1,72-141 0,-36 17-16,-35 54 15,35-89 17,35-35-17,18-35 1,0-36-1,35-35 1,1 0 0,34-17-1,-17 88 1,-18 35 0,1 52-1,17 54 1,-36-35-1,1-36-15,35 18 16,0-18 0,0-35-1,17-35 17,1-18-17,-1-53 1,-52 71-16,-18-53 15,0-18 1,-35-35 0,-36 35-1,-52 36 1,34 70 0,-34 52-1,17 54 1,106-18-1,35 1 1,54-36 0,52-18-1,-106-35 1,53 0 0,-52 0-16,52 0 15,-35 0 1,-18 0-1,-17 0-15</inkml:trace>
  <inkml:trace contextRef="#ctx0" brushRef="#br0" timeOffset="483.48">4604 1570 0,'0'-18'47,"0"-17"-32,17 35 1,1 0-16,0-18 0,-1 18 16,54 0-1,17 18 1,-70 0-16,35 34 15,-18 54 1,-35 0 0,-18 18-1,1-71 1,-1-18 0,18-88 15,0 35-16,0 1-15,0-36 0,18-18 16,35-52 0,-18 52-1,18 36 17,-36 35-32,36 0 15,0 0 1,-18 0-16</inkml:trace>
  <inkml:trace contextRef="#ctx0" brushRef="#br0" timeOffset="1166.81">5733 1958 0,'17'0'0,"1"0"16,17-18-16,18-17 16,-18-53-1,-35 17 17,-35-17-17,-35 17 1,34 54-16,-52-1 15,-53 18 1,53 53 0,-18 53-1,71 0 1,17 17 0,36-35-1,70-35 1,0-53-1,36-17 1,-36-36 0,18-35 15,-54-36-15,-34 36-1,-18 0 1,0 70-1,-18 36 1,-17 35 0,35 88-1,0-53 1,0 0 0,53-53-1,18-17 1,-1-18-1,-52 0-15,35-18 16,17-34 0,-52 34-1</inkml:trace>
  <inkml:trace contextRef="#ctx0" brushRef="#br0" timeOffset="1782.7">6227 1711 0,'0'-18'15,"0"36"-15,0-106 16,0 52-16,0 54 31,-18 17-15,0 54-1,18 34 1,0-52 0,0-1-1,0-52 1,36-1-1,-19-34 1,54-54 0,-36 18-1,-17 18 1,17-35 0,-17 17-1,-18 88 16,0 18-15,0 53 0,0-53-1,17-36-15,54 36 16,17-35 0,35-18-1,-34-18 1,16-35-1,-87 36-15,0-72 16,-18-52 0,-53 35-1,-18 36 1,18 52 15,0 18-15,36 35-1,17 1 1,35-19 0,0-17-16</inkml:trace>
  <inkml:trace contextRef="#ctx0" brushRef="#br0" timeOffset="2367.96">7355 1341 0,'0'-18'0,"0"36"0,-17-54 0,-1 19 16,0 17-1,-17 0-15,18 0 16,-19 35 0,36 53-1,-17 0 1,17 36-1,0 35 1,0-36 0,0-35-1,0-70 1,0-36 15,0 1-31,17-36 16,1-18-1,0 36-15,17-36 16,53-35 0,18 89-1,-18 34 1,0 54 15,-52 17-15,-19 18-1,-87-18 1,-54-35 0,18-53-1,0 0 1,54 0 0,34 0-16,0 0 15,18-35 1,36-36-1</inkml:trace>
  <inkml:trace contextRef="#ctx0" brushRef="#br0" timeOffset="2517.07">8237 1799 0,'0'-17'0,"0"34"0,0-52 0,0 0 16</inkml:trace>
  <inkml:trace contextRef="#ctx0" brushRef="#br0" timeOffset="3682.66">7832 1870 0,'0'88'31,"0"-70"-31,0-1 16,17 1-16,19 17 16,69-35-1,-16 0 1,16-35-1,-87 17-15,53-52 16,-18-54 0,-36 18-1,1 18 1,-18 53 0,-18 35-1,-17 88 1,17-17-1,18 17 1,0-53 0,0 0-1,0-17 17,0-36-1,0 1-16,0-1 1,0 0-16,0 1 16,0-1-1,0 1 1,0-19 0,0 1-1,0 0 1,-17-1-1,-19 1 1,19 17-16,-36 1 16,18-1-1,-18 18 1,-18 53 15,18 18-15,-35 52-1,70-35 1,18 1 0,0-37-1,53-34 1,53-18 0,-18 0-1,-70 0-15,88-35 16,-53-18-1,17-18 1,-52 1 0,-1-1-1,-17 18 1,0 36 15,0-1-15,0 36 15,0-1-15,0 19-16,0 34 15,0 1 1,0-36-16,0 36 16,18-19-1,17-34 1,18 0-1,18-18 1,-54 0-16,54-36 16,35-34-1,-88 52 1</inkml:trace>
  <inkml:trace contextRef="#ctx0" brushRef="#br0" timeOffset="3982.81">9084 1658 0,'0'0'16,"0"-35"-16,0-1 16,-18 1-1,-17 35 1,-18 0 0,-35 71-1,17 35 1,36 17-1,18-35 1,17 0 0,52-52-1,54-19 17,53-17-17,-71-53 1,18 1-16</inkml:trace>
  <inkml:trace contextRef="#ctx0" brushRef="#br0" timeOffset="4666.41">9543 1446 0,'0'-35'0,"0"70"0,0-105 0,0-1 16,0 54-1,0 34 1,0 1-16,-36 35 15,1 70 1,0 54 0,17-36-1,1-35 17,17-53-17,0-36 1,0-34 15,0-19-15,17-34-1,-17 34-15,53-34 16,18-18 0,17 17-1,-18 71 1,-34 18-1,-36 35 1,0-18 0,-53 18-1,-18-35 1,54-18 0,-19 0-1,1 0 1,0 0-1,35 17 1,0 1 0,0 35-1,35-18 1,36 18 0,-19-18-1,1-17 1,-35-18-1,17 0 1,-52-35 0,34 17-1</inkml:trace>
  <inkml:trace contextRef="#ctx0" brushRef="#br0" timeOffset="5266.69">11271 1623 0,'0'0'0,"0"-36"0,0 19 0,0-54 16,-17 36-1,-1 35-15,0 0 16,-70-18-1,0 18 1,-36 71 0,54 35-1,52-71-15,-17 71 16,35-71-16,0 53 16,35 1-1,36-54 1,70-35-1,18-53 1,-36 0 0,18-106-1,-123 53 17,-18-52-17,-35 69 1,-89 1-1,1 88 1,87 0-16,19 0 0</inkml:trace>
  <inkml:trace contextRef="#ctx0" brushRef="#br0" timeOffset="5650.35">10954 1393 0,'35'36'16,"-17"-19"-16,87 1 16,37-18-1,52 0 1,-141 0-16,158-35 15,-969-1-15,1640 36 16,-829-17 0,-36-1-16,36-17 0,-53-18 15,-35-53 17,-36 71-17,1 35 1,-1 88-1,54 0 1,-1 89 0,18-1-1,0 89 1,0-212-16,0 211 16,-35-35-1,-18 71 1,17-17-1,19-19 1</inkml:trace>
  <inkml:trace contextRef="#ctx0" brushRef="#br0" timeOffset="5718.04">11518 3545 0,'0'-53'16,"0"36"0,0-71-1,0 17 1</inkml:trace>
  <inkml:trace contextRef="#ctx0" brushRef="#br0" timeOffset="5767.43">11395 2910 0,'0'-35'0</inkml:trace>
  <inkml:trace contextRef="#ctx0" brushRef="#br0" timeOffset="6382.07">13494 1411 0,'0'0'0,"17"0"0,36-106 31,-53 89-31,0-19 16,0 19-16,-17-36 15,-54 53 1,-70 17 15,18 54-15,-1 52-1,89-87-15,-18 87 16,35 36 0,71-36-1,18-70 1,70-17 0,-35-36-1,17-18 1,-88 0-16,54-35 15,-19 18 1</inkml:trace>
  <inkml:trace contextRef="#ctx0" brushRef="#br0" timeOffset="6866.86">14182 1446 0,'17'0'0,"-34"0"0,52-17 16,-17-1-16,-1-35 15,-34 53 1,-36 0 0,-36 0-1,-52 35 1,71 18 0,35 18-1,17-18 1,71-36-1,53 19 1,-71-19-16,35 1 16,-34 0-16,70 35 15,-54-18 17,-52 18-17,-17-18 1,-107-17-1,-52 17 1,70-35 0,18 0-1,53-18 1,35-17 0,0 0-1,35 0 1,36 17-1</inkml:trace>
  <inkml:trace contextRef="#ctx0" brushRef="#br0" timeOffset="7366.69">14922 1482 0,'18'0'15,"-36"0"-15,54-18 0,-19 0 16,-17 1-16,0-1 16,-53 0-1,-35 18 1,-18 36 0,54-1-1,-1 36 1,53-19-1,0 1 1,88-17 0,0-1-1,0 18 1,-17-18 15,-36 18-15,-35-35-1,-88 17 1,-18-35 0,35 0-1,-34 0 1,52 0 0,17-18-1,19 1 1,17-1-16</inkml:trace>
  <inkml:trace contextRef="#ctx0" brushRef="#br0" timeOffset="8166.44">16669 1323 0,'17'-71'32,"1"18"-32,-18 18 15,0 0-15,-18 17 16,-52-35-1,52 53-15,-88-17 16,1 17 0,34 53-1,53-36 1,18 19 0,0-19-1,0 36 1,0-35-16,0 17 15,0 36 1,18-1 0,17 1-1,36-1 1,-36-17 15,18 18-15,-35-36-1,-54 0 1,-69-35 0,-72 0-1,36 0 1,106 0-16,-89-35 16,71 0-1,36-1 1,17 1-1,35 35 1,88-35 0,-87 35-1,34 0-15</inkml:trace>
  <inkml:trace contextRef="#ctx0" brushRef="#br0" timeOffset="8566.7">16757 1570 0,'18'0'0,"-1"0"16,1 0-16,-1 0 15,36-18 1,-17-35 0,-1 36-1,-35-1-15,18-17 16,-18 17-16,0 0 15,-71 18 1,0 0 0,1 53-1,35 18 1,-1 52 15,36-105-31,0 70 16,71-17-1,17-54 1,-17-17 0,52-17-1,-35-54 1,-52 54-16,34-36 0</inkml:trace>
  <inkml:trace contextRef="#ctx0" brushRef="#br0" timeOffset="8832.5">17568 1094 0,'0'-36'16,"0"72"-16,0-89 0,0 35 0,0 0 15,-17 18 1,-19 71 0,-34 70-1,17-17 1,0 17-1,35 0 1,1-18 0,17-70-1,0-35 1,35-18 0,18-35-1</inkml:trace>
  <inkml:trace contextRef="#ctx0" brushRef="#br0" timeOffset="9232.83">17621 1623 0,'71'0'16,"-54"0"-1,19 0 1,-19 0-16,36-18 15,35-35 1,-52 18 0,-36 0-1,0-1 1,-53 36 0,-18 0-1,1 53 1,34 53-1,19 18 1,17-54 0,35 1-1,18-54 1,53-17 15,-18-17-15,-70-1-16</inkml:trace>
  <inkml:trace contextRef="#ctx0" brushRef="#br0" timeOffset="9815.33">18468 1482 0,'0'-18'0,"0"36"0,0-71 16,-18 53-16,-17 0 15,-36 0 1,54 17-16,-36 36 15,-18 35 1,54 1 0,-1 17-1,18-54 1,88 1 15,0-53-15,54-17-1,-19-54 1,-17-35 0,0-52-1,-36 16 1,-52 107-16,35-124 16,-53 107-1,0 34 1,-18 36-1,-70 105 1,53 0 0,17-87-16,-17 87 15,35-88 1,-18 71 0,18 0-1,0-53 1,35 0-1,18-53 1,-35 0-16,35 0 16,-35-18-16,70-52 15,-18-1 1,-17 18-16</inkml:trace>
  <inkml:trace contextRef="#ctx0" brushRef="#br0" timeOffset="10198.42">19156 1676 0,'35'-53'0,"0"17"15,-17 1 1,-18 53 15,0-1-15,-35 54-16,17 0 15,18 17 1,0-35 15,53-18-15,-141-264-16,194 458 0,-53-229 15,17-18 1,18-52 0,-35-18-1,-35-36 1,-18 106-16,0-34 16,0 34-16,-71 0 15,18 18 1,-35 18-1,53 35 1,17 0 0,18-18-1,53-17 1,-35-18 0</inkml:trace>
  <inkml:trace contextRef="#ctx0" brushRef="#br0" timeOffset="10483.98">19844 1587 0,'17'-17'0,"-34"34"0,34-52 15,1 0 1,17 0 0,1 17-1,34 0 1,1 18-1,-18 106 1,-53-18 0,0 18-1,0-35 1,-36-1 15,36-52-31,-17 0 16,-54-18-1</inkml:trace>
  <inkml:trace contextRef="#ctx0" brushRef="#br0" timeOffset="10631.7">20055 1870 0,'18'-36'16,"-18"19"-16,35-18 15,-88 123-15,106-212 0,0 54 16,-35 34-16,17-17 16,0 1-1,18 16 1,-17 1-1,-36 17 1</inkml:trace>
  <inkml:trace contextRef="#ctx0" brushRef="#br0" timeOffset="10949">18874 1094 0,'-36'0'15,"72"0"-15,-89 0 0,35 0 0,71 0 16,-35 0 0,70 0-1,-53 0-15,106 0 16,124 17-1,-1-17 1,-140 0 0,-54 0-1,-105 18 17</inkml:trace>
  <inkml:trace contextRef="#ctx0" brushRef="#br0" timeOffset="11565.38">4110 2205 0,'0'0'0,"0"35"31,0-17-31,17-18 16</inkml:trace>
  <inkml:trace contextRef="#ctx0" brushRef="#br0" timeOffset="12031.87">19156 2487 0,'17'0'16,"19"0"-16,70 0 16,-124 0 15,0 0-16,-123-18 1,88 18-16,-17 0 16,-89 0-16</inkml:trace>
  <inkml:trace contextRef="#ctx0" brushRef="#br0" timeOffset="13084.03">4516 2540 0,'-18'0'0,"36"0"0,-54 18 0,-17-1 16,53 1 0,18 0-1,17-18-15,53-18 16,7056 88 140,-7091-70-156,35 0 16,36 0-16,35 0 0,476 18 15,-389 0-15,742-1 16,194-34 0,-494 34-1,212 1 1,-283 0 15,106-1-15,-564-17-16,229 0 15,-53 0 1,-229 0 0,-88 18-1,-124 0 17,53-18-32,-141 0 15</inkml:trace>
  <inkml:trace contextRef="#ctx0" brushRef="#br0" timeOffset="14498.62">2381 3969 0,'-17'-18'0,"34"36"0,-52-54 0,17 36 0,-17-35 31,17 35-16,1 0 1,17 18 0,0-1-16,0 19 15,53-19 1,35-17 15,18-35-15,17 0-1,-35-18 1,-35 0 0,-35 35-16,-18-17 15,0 0 1,-35 35 15,17 0-31,0 35 16,1 36-1,-1 105 1,18-35 0,0-17-1,0-1 1,0-52 0,-18-36 15,-34-17-16,-19-36 1,0-35 0,-34-35-1,16 17 1,36 1 0,36 52-16,-1 18 15,18 18 1,0 52-1,71 18 1,-1-35 0,54 18-1,-89-71-15,71 0 16,53-18 0,-36-35 15,-17-35-16,0-53 1,-53 18 0,-36-71-1,-17 141 1,0 17 0,0 54-1,0 35 1,-17 106-1,17-124-15,0 88 16,-18 19 0,18-72-1,18-52 1,17-18 15,36-18-15,-1-70-1,-70 35-15</inkml:trace>
  <inkml:trace contextRef="#ctx0" brushRef="#br0" timeOffset="14698.55">3052 4039 0,'-18'0'0,"36"0"31,34-17-15,37 17 0,-54-18-16,35 0 15,-34 18-15,87-17 16,-70-1 0</inkml:trace>
  <inkml:trace contextRef="#ctx0" brushRef="#br0" timeOffset="15431.1">4851 4216 0,'0'0'0,"17"-18"0,54-53 15,-53 36 1,-18 18-1,0-1-15,-18-70 16,-70 52 0,-71-16-1,18 52 1,-36 35 0,54 88-1,88-17 1,35 18-1,17-36 1,107-53 0,-1-35-1,36-53 1,-106 18-16,53-36 31,17-87-15,-52 52-1,-18-53 1,-18 53 0,-35 18-1,-35 88 1,-53 71 0,52 34-1,1 72 1,17-36-1,18 0 1,18-106-16,35 36 16,17-36-1,1-53 1</inkml:trace>
  <inkml:trace contextRef="#ctx0" brushRef="#br0" timeOffset="15898.65">5380 4022 0,'17'-18'0,"-34"36"0,34-71 16,-17 17-1,0 19-15,-35 17 16,-18 0 0,18 53-1,35-18-15,-35 71 16,17 0-1,18 17 1,35-70 0,54-18-1,-1-35 1,-71 0-16,125-53 16,-54-17-1,-35-36 16,-36 0-15,-52-17 0,0 105-16,-53-35 15,-36 53 1,18 18 0,36 70-1,70 0 1,0-17-1,35-36 1,0-35-16,-17 0 0</inkml:trace>
  <inkml:trace contextRef="#ctx0" brushRef="#br0" timeOffset="16516.12">5856 4198 0,'0'0'0,"18"0"15,-1-18-15,54-35 16,-1 18 0,-17-35-1,-35 34 1,-18 1 0,0 17-1,-53 18 1,0 36-1,-17 70 1,34-54 0,19 125-1,17-142 1,0-17-16,70 17 16,18-35 15,36 0-16,-1-53 1,-34-17 0,34-36-1,-70 0 1,-53 35 0,-35 54-1,-18 52 1,35 18-1,18-35-15,0 52 16,18 18 0,35-17-1,-18-36 1,-35 0 0,-35-17-1,-36-18 16,54 0-31,-19 0 16,19-53 0</inkml:trace>
  <inkml:trace contextRef="#ctx0" brushRef="#br0" timeOffset="17230.77">7355 4145 0,'0'0'0,"0"-88"32,18 70-32,17-17 15,-17 17-15,70-52 16,0 35 0,18 35-1,-53 17 1,0 107-1,-53-36 1,0 35 0,-18-52-1,-17-18 1,17-53 0,1 0 15,17-35-16,0 17-15,0-70 16,35-1 0,53-34-1,0 52 1,36 36 0,-18 35-1,-53 88 1,-53 36-1,0-18 1,-18-18 0,0-35-1,1-36 1,34-52 31,1 18-47</inkml:trace>
  <inkml:trace contextRef="#ctx0" brushRef="#br0" timeOffset="17664.5">8643 3916 0,'0'-18'0,"-18"18"31,1 0-31,-36 35 16,-18 36-1,36 52 1,0 1 0,35-36-1,35-53 1,36-17 0,52-36-1,-35-17 16,36-88-15,-107 17 0,-52-53-1,-35 89 1,-19 52 0,-17 18-1,18 70 1,71 1-1,34-18 1,54-35 0,-36-18-16</inkml:trace>
  <inkml:trace contextRef="#ctx0" brushRef="#br0" timeOffset="17964.39">9278 3757 0,'18'-18'16,"-36"36"-16,36-53 0,-18 17 0,0 1 31,0 34-15,-18 18-16,-35 36 16,0 52-1,0 36 1,36-35-1,17-54 1,0-52-16,53 17 16,17-35-1,1 0 1,-36-88 0,-17 70-1</inkml:trace>
  <inkml:trace contextRef="#ctx0" brushRef="#br0" timeOffset="18063.9">9102 3969 0,'0'0'16,"-18"-18"-16,0 0 0</inkml:trace>
  <inkml:trace contextRef="#ctx0" brushRef="#br0" timeOffset="18198.3">9842 3828 0,'36'0'16,"-1"0"-16,36 0 0</inkml:trace>
  <inkml:trace contextRef="#ctx0" brushRef="#br0" timeOffset="19397.97">11271 4004 0,'18'0'0,"-36"0"0,54-18 0,52-35 16,-35 36-1,0-18 1,-1-18-1,-34 35-15,-18-53 16,-18 19 0,-87 34-1,-19 18 1,-17 18 0,53 34-1,88 37 1,88-1-1,0-18 1,18 36 0,-53-18-1,-53 1 1,-71-19 0,-34-70-1,-72 0 16,71-35-15,-17-53 0,70-1-1,53-52 1,0 106 0,35 17-1,36 71 1,-18 36-1,0 16 1,-36-69-16,36 70 16,35-18-1,-17-71 1,17-17 0,0-35 15,36-35-16,-36-36 1,-70 0 0,-1 35-1,-17 36 1,-17 106 15,17-36-31,0 53 16,0-17-1,0-18 1,70-36 0,18-17-1,-17 0 1,-53-17-16,52-36 16,-17-18 15,-18-35-16,-17 18 1,-18 53 0,0 70 15,0-17-31,0-1 0,0 54 16,0-1-1,0 1 1,53-18-1,35-35 1,-17-36 0</inkml:trace>
  <inkml:trace contextRef="#ctx0" brushRef="#br0" timeOffset="19731.43">12594 3916 0,'0'0'0,"-53"17"32,36 1-32,17 0 0,-18 17 15,-17 106 1,17-17 0,0 17-1,1 35 1,-19 18-1,1-53 1,0-35 0,35-53-1,35-106 17,-35 35-32,53-87 15,-18-19 1</inkml:trace>
  <inkml:trace contextRef="#ctx0" brushRef="#br0" timeOffset="20048.13">12559 4039 0,'0'-35'16,"0"70"-16,0-88 0,0-35 15,35 53 1,18 35-1,-35 0-15,52 0 16,54 53 0,-124 35-1,0 0 1,-88-17 0,-54-18 15,54-18-16,71-35-15,-19 0 16,89-18 15,0 1-31</inkml:trace>
  <inkml:trace contextRef="#ctx0" brushRef="#br0" timeOffset="20348.54">13159 3898 0,'-18'53'31,"0"-35"-31,18-1 0,-53 89 16,36-71-16,-19 107 15,19-1 16,-18 35-15,-18-52 0,35-19-1,18-52 1,18-106 15,17-35-15</inkml:trace>
  <inkml:trace contextRef="#ctx0" brushRef="#br0" timeOffset="20666.31">13088 4039 0,'0'0'0,"0"-17"0,0-72 0,53 19 16,18 17-1,-1 35 16,-52 18-31,70 0 16,-35 36 0,-36 52-1,-34 18 1,-71-18 0,-53 0-1,17-53 1,71-35-1,53-17 17,53-1-17</inkml:trace>
  <inkml:trace contextRef="#ctx0" brushRef="#br0" timeOffset="21130.44">13688 3881 0,'0'0'0,"0"-18"16,-18 18 15,-70 35-15,17 53-1,54 18 1,-1-18-1,53 1 1,-35-72-16,89 1 16,-1-18-1,0-18 1,-17-35 0,-19-70 15,-52 105-31,0-70 15,0 53-15,-52-36 16,-37 36 0,19 35-1,17 0 1,18 53 0,35 0-1,0-36-15,52 19 16,1-19-1,-35-17 1</inkml:trace>
  <inkml:trace contextRef="#ctx0" brushRef="#br0" timeOffset="21531.11">14005 3951 0,'0'-18'0,"0"1"16,18 17-1,17-53 1,18 35 0,53 18-1,-88 0-15,52 0 16,-35 0-16,36 71 16,-36-1-1,-35 36 1,-17-18-1,-36-35 1,0-35 0,53-53 15,0 17-15,0-53-16,35 1 15,36-54 16,-1 72-15,1-19 0,-36 53-16</inkml:trace>
  <inkml:trace contextRef="#ctx0" brushRef="#br0" timeOffset="21865.09">15099 3510 0,'-18'0'0,"36"0"0,-53 0 0,17 0 15,0 18-15,-52 52 16,52-52-16,-35 70 16,0 53-1,36-35 16,-1 18-15,18-36 0,35-35-1,36-18 1,-54-35-16,36 0 16,18-18-1,0-52 1,17-36-1</inkml:trace>
  <inkml:trace contextRef="#ctx0" brushRef="#br0" timeOffset="22130.65">14870 3739 0,'-18'0'0,"36"0"0,-54 0 15,36 18 1,0 0 0,71-18-1,35 0 1,35 0 0,-106 0-16,53 0 15,36 0 1,-107 0-16,36-18 15,-35 0 1</inkml:trace>
  <inkml:trace contextRef="#ctx0" brushRef="#br0" timeOffset="22966.89">9049 3881 0,'0'0'0,"-18"0"0,0 0 16,1 0 0,34 0-1,19 0 1,-1 0-16,88 0 16,72 0-1,-1 0 1,88-18-1,-123 18 1,-36 0 0,-105 0-1,-1-18 17,1 18-17</inkml:trace>
  <inkml:trace contextRef="#ctx0" brushRef="#br0" timeOffset="23713.96">17004 3581 0,'0'0'16,"0"-18"-16,0 0 0,0 1 0,18-19 31,-36 36-15,-70 53-1,17 53 1,-17 35 0,53 18-1,17-124-15,18 36 16,0-53-16,0 87 15,53-52 1,17-53 0,1 0-1,17-70 1,-35-1 0,-53 54-1,0-54-15</inkml:trace>
  <inkml:trace contextRef="#ctx0" brushRef="#br0" timeOffset="23896.31">16704 3881 0,'0'17'0,"0"1"0,18-18 47,-1 0-47,71 0 15,-17 0 1,-53 0-16,88-35 16</inkml:trace>
  <inkml:trace contextRef="#ctx0" brushRef="#br0" timeOffset="24297.04">17586 3739 0,'-124'36'31,"107"-36"-31,-36 53 16,53-18-16,-18 53 16,18-53-1,0 89-15,0-54 31,71-34-15,35-19 0,0-17-1,-54-35-15</inkml:trace>
  <inkml:trace contextRef="#ctx0" brushRef="#br0" timeOffset="25197.16">17851 3863 0,'0'-18'0,"0"36"0,0-53 16,0 17-16,52 0 15,1 1 1,0 17-16,35 0 16,1 17-1,-19 54 16,-70 17-15,0-70-16,-53 88 16,-35-18-1,70-53 1,-17-17 0,35-54 30,18 36-46,-18-17 0,35-36 16,36-35 0,17-18-1,0 35 1,-17 36 0,-36 0-1,-70 52 32,-36 54-31,53-36-16,-17 18 15,-35 71 1,70-107-16,0 71 16,0-52-1,53-1 1,52-35-1,1-18 1,35-52 0,18-54-1,-71-17 1,-35 35 0,-18 1-1,-35 34 16,0 53-15,-70 18 0,-1 89-1,18-1 1,36 18 0,17 35-1,0-36 1,0-87-16,35 53 15,-17-54-15,70 19 16,0-36 0,0 0-1,18-71 1,-71 0 0</inkml:trace>
  <inkml:trace contextRef="#ctx0" brushRef="#br0" timeOffset="25430.79">18821 3810 0,'35'0'31,"-17"0"-31,35 0 0,-18 0 16,88 0-1,-35-18 1,1 18 0,-72 0-16,1-17 15,-18-1 1</inkml:trace>
  <inkml:trace contextRef="#ctx0" brushRef="#br0" timeOffset="26001.12">17568 3739 0,'0'0'15,"18"0"17,0 0-17,-18 18-15,17 0 0,1 35 16,-18 0 0,-88-18-1,-36 0 1,36-35-1,53 18 1</inkml:trace>
  <inkml:trace contextRef="#ctx0" brushRef="#br0" timeOffset="27730.24">1693 5891 0,'0'0'0,"18"0"0,17 0 16,36-35 0,-36 0-1,-17 0-15,-18-54 31,0 36-15,-88-35 0,-36 35-1,-70 36 1,0 34 0,71 54-1,17 52 1,70-34-1,36 16 1,0 1 0,18-88-16,17-18 15,1 17-15,52-17 16,71-70 0,-36-1-1,0-34 1,-52-1 15,-36 18-15,-35 70-16,0-70 15,0 70 1,-17 18 0,-36 88-1,53 18 1,0 35-1,0-106-15,70 54 16,-17-36 0,53-36-1,-35-34 1,52-72 0,-35-16-1,-52 69 1,52-87-1,-35-18 1,-36 52 0,-17 19-1,-17 70 1,-36 18 0,35 17-16,-35 53 15,18 36 1,17 52-1,18-70 1,53-36 0,71-70-1,17-17 1,-18-54 0,-17 1-1,18-72 16,-107 37-15,1-19 0,-18 54-1,-35 70 1,-18 52 0,0 54-1,35 0 1,0 53-1,36-53 1,35-53 0,35-36-1,-17-17 1,-1-53 0,-34 0-1,-19 36 1,-17-54-16</inkml:trace>
  <inkml:trace contextRef="#ctx0" brushRef="#br0" timeOffset="27962.87">2187 5556 0,'-17'18'0,"34"-36"0,-87 36 0,52-18 16,36 0-1,17 0 1,124 0 0,-18-18-1,-88 18-15,88-17 16,0-19 0,-35 36-1</inkml:trace>
  <inkml:trace contextRef="#ctx0" brushRef="#br0" timeOffset="28565.34">3193 5680 0,'0'0'0,"-18"0"0,0 0 15,1-18 1,17 0-16,0-17 16,35-18-1,18 18 1,53 17 0,0 18-1,-18 71 16,-53 17-15,-35 18 0,-18-18-1,-17-35 1,35-35-16,-18-18 16,36-36 15,53-52-16,-1 18 1,36-36 0,-53 71-1,-35 35-15,17 0 16,-17 35 0,-18 18-1,0 35 1,0-18 15,-18-34-15,0-19-1,18-70 17</inkml:trace>
  <inkml:trace contextRef="#ctx0" brushRef="#br0" timeOffset="28683.69">3898 5521 0,'0'-18'0,"0"36"0,0-71 16,-17 18-16,-36-1 15</inkml:trace>
  <inkml:trace contextRef="#ctx0" brushRef="#br0" timeOffset="28730.02">3845 8132 0,'0'0'0,"18"0"0,0 0 16,-1 0-16,18 0 0</inkml:trace>
  <inkml:trace contextRef="#ctx0" brushRef="#br0" timeOffset="29730.1">4427 5274 0,'0'0'0,"0"-18"0,-17 18 16,-1 0 0,0 0-1,1 53 1,-1-35-16,18 35 15,0-18-15,-17 124 16,-19-53 0,19 17-1,17-70 1,0-18 0,17-52 15</inkml:trace>
  <inkml:trace contextRef="#ctx0" brushRef="#br0" timeOffset="30496.44">5062 5574 0,'0'-18'15,"0"36"-15,18-53 0,-18 17 0,0 0 16,18 1-16,-18 34 47,0 89-32,0-71-15,-18 71 16,18 0 0,0-35-1,18-54 1,35-17 0,35-17-1,-35-36 1,-36 35-1,54-52 1,-36-54 0,-17 1-1,-18 70 1,-18 88 15,0 0-31,18 36 16,-17 52-1,17-35 1,17 1 0,54-54-1,-53-35-15,35 0 16,-36 0-16,71 0 16,18-71-1,0-34 1,-88 69-1</inkml:trace>
  <inkml:trace contextRef="#ctx0" brushRef="#br0" timeOffset="30729.45">6015 5380 0,'0'0'16,"0"-53"-16,-18 71 31,-35 70-15,36 0-1,17-53-15,-18 71 16,18-71-16,0 89 16,0-54-1,0-17 1,53-53 0,-18 0-1,-17-17 1</inkml:trace>
  <inkml:trace contextRef="#ctx0" brushRef="#br0" timeOffset="31363.87">6209 5750 0,'0'-17'0,"18"17"16,-18-18-1,52 0 1,1-35-1,-35 36-15,17-1 16,-17-35 0,-18 18-1,-71 53 17,1 52-17,35 1 1,-1 35 15,36-36-15,36-35-1,-19-35-15,36 0 16,35 0 0,18-17-1,-18-36 1,18-35-1,-88 70-15,52-88 16,-52 71 0,-18 17-1,-18 36 1,-17 17 0,17 36-1,18-54 1,0 54-16,0-1 31,0-17-15,0-35 15,-17-18-31,-1 0 16,-17-18-1,-36-52 1,36 35-16</inkml:trace>
  <inkml:trace contextRef="#ctx0" brushRef="#br0" timeOffset="31435.91">5891 5362 0</inkml:trace>
  <inkml:trace contextRef="#ctx0" brushRef="#br0" timeOffset="31595.83">6015 5345 0,'35'0'16,"0"0"-16,89-18 31,-89 18-31,89-18 16,-89 18-16,53 0 15,-17 0 1,-54 0 0</inkml:trace>
  <inkml:trace contextRef="#ctx0" brushRef="#br0" timeOffset="32312.53">7726 5856 0,'35'0'0,"-70"0"0,88-18 15,123-70 1,-158 71 0,-1-36-16,-17-53 15,-53 35 1,-70 36 0,17 35-1,-35 53 1,71 18 15,17 52-15,53-88-16,0 53 15,53 1 1,35-72 0,0-17-1,0-17 1,-17-36-1,17-53 1,-53 18 0,-17 0-1,-18 70 1,0 0 0,0 89-1,0-36 1,0 18-16,0-18 15,0 71 1,35-18 0,18-35-1,18-53 1,-1 0-16</inkml:trace>
  <inkml:trace contextRef="#ctx0" brushRef="#br0" timeOffset="32745.29">8361 5786 0,'0'-18'16,"0"36"-16,-18-54 0,18 19 0,-17-54 15,17 36 1,0 17-16,52-17 16,19 17-1,52 36 1,-52 35 15,0 53-15,-54 35-1,-52-71 1,0-34 0,-18-36-1,53-18 16,0 0-31,17-52 16,1 52-16,35-70 16,18-36-1,34 36 1,-52 71 0,18-1-1,-18 36 1,-53 17-1</inkml:trace>
  <inkml:trace contextRef="#ctx0" brushRef="#br0" timeOffset="33096.53">9119 5768 0,'0'0'0,"36"18"16,-36-1-16,35-17 15,-18 0-15,19-17 16,17-36-1,0-18 1,-36-17 0,-17 53-1,-17-18 1,-1 53-16,-70 17 16,0 72-1,17 16 1,71 1-1,0-35 17,18-54-32,52 19 15,-52-36-15,105 17 16,-17-17 0,-18-53-1,-70 0 1</inkml:trace>
  <inkml:trace contextRef="#ctx0" brushRef="#br0" timeOffset="34114.61">10989 5750 0,'0'0'16,"0"-17"15,0-1-31,0 0 0,0-35 16,53-17-1,35-1 1,0 36-1,1 35 17,-72 0-32,54 71 15,-36 34 1,-35 19 0,0-36-1,0-35 1,-18-35-1,-17-18 1,17-36 0,18-34-1,0-18 1,53-1 0,36-16-1,16 34 1,-69 71-1,69 0 1,1 53 0,-70 18-1,-19 52 1,-17-17 0,0-89-16,0 19 15,0-19-15,-17 1 16,-1-71 15,18-17-15,0 52-16,0-35 15,88-53 1,-70 71-16,105-53 16,18 70-1,-17 18 1,-54 53 15,-52 53-15,-18 17-1,-53-35 1,18-52 0,0-19-1,35-34 16</inkml:trace>
  <inkml:trace contextRef="#ctx0" brushRef="#br0" timeOffset="35862.87">13035 5556 0,'0'-17'0,"0"34"0,0-52 0,0 17 15,0-17-15,-53-18 32,-53 35-17,-17 36 1,17 53 0,36 17-1,52-70-15,-17 105 16,35-35-1,53-17 1,-1-71 0,54 0-1,-18-18 1,-52 0-16,52-34 16,-18-54-1,-17 18 1,-35-1 15,-18 54-15,0 70 15,0-17-31,-35 70 16,17 0-1,18 1 1,53-37-1,53-34 1,-88 0-16,70-18 16,0-36-1,0-16 1,-35-37 0,-53 1-1,0 18 1,0 52 15,0 36-15,-18 52-1,1 36 1,-1-35 0,0-19-1,18-34 1,0-36 15,53-34-15,-17-19-1,-19 53-15,19-17 16,-19 0-16,54-18 16,-36 53-1,-17 18 1,-1 52 15,1-35-15,17 36-1,36-1 1,17-34 0,0-19-1,-17-17 1,52 0-1,-35-70 1,-52 52-16,17-35 16,-36 36-16,1-72 15,-18 19 1,0-1 0,-35 36-1,-36 35 1,-35 53 15,36 0-15,-19 53-1,54-18 1,35-35 0,18-18-1,-1-35-15,36 0 16,18 0-1,17-35 1,-17-53 0,17-53-1,-35 35 1,17-35 0,-70 70-1,0 53 1,-35 18 15,-18 71-15,36 70-1,-1-17 1,18-19 0,35 1-1,36-53 1,-1-18-1,1-35 1,-54 0-16,54-35 16,17-35-1,-17-1 1,-54 0 0,-17 89 30,0 35-46,0-35 16,0 52 0,0-17-1,53-35 1,18-18 0,-1 0-1,-52 0-15,35-53 16,-53 0-1</inkml:trace>
  <inkml:trace contextRef="#ctx0" brushRef="#br0" timeOffset="36044.93">15099 5433 0,'0'0'0,"-18"0"16,-17-36-16,17 19 31,-17 34 16,53-17-32,17 0-15</inkml:trace>
  <inkml:trace contextRef="#ctx0" brushRef="#br0" timeOffset="36544.65">16016 5450 0,'18'-17'0,"-36"34"0,53-52 0,-17-71 31,-18 89-31,0-1 16,-18 18-1,1 35 1,-54 53 0,18 18-1,-17 35 1,52-105-16,0 70 16,18-18-1,0-53 1,0-17-1,36-18 17,-1-18-17,-17-53-15</inkml:trace>
  <inkml:trace contextRef="#ctx0" brushRef="#br0" timeOffset="37095.19">15699 5662 0,'-36'0'15,"72"0"-15,-89 0 0,17 0 16,54-35 0,53 17-1,52 1 1,18-1 0,0 18-1,-53 0 1,-70 35 15,-36 36-15,-17 17-1,0-18 1,35-17 0,35-35-1,53-18 1,18 0-1,18-53 1,-54-17 0,-34-19-1,-36 19 1,-71-18 0,-35 52-1,18 36 1,17 36 15,36 17-15,17-1-1,18 1 1,71-17 0,35-36-1,-71 0-15</inkml:trace>
  <inkml:trace contextRef="#ctx0" brushRef="#br0" timeOffset="37547.65">16757 5697 0,'0'-17'0,"0"34"0,0-87 16,18 17 0,-18 35-16,17 1 15,36-19 1,-35 19-16,35 17 15,35 17 17,-70 54-17,-1 17 1,-17-17 0,0 17-1,-35-35 1,17-36-1,1-17 1,17-17 0,0-36-1,17-18 1,1 54-16,35-54 16,-36 36-16,72-36 15,-36 18 1,35 53-1,-18 0 17,-52 0-17,17 0-15</inkml:trace>
  <inkml:trace contextRef="#ctx0" brushRef="#br0" timeOffset="38162.74">17604 5521 0,'-36'0'16,"19"18"-1,-1-1-15,-17 36 16,17 0 0,18 18-1,0-18 1,18-53-1,70 17 1,0-17 0,0-17-1,1-36 1,-54-18 0,-18 1-1,-17 17 1,0 35-1,0 89 17,0 17-17,0-53-15,0 71 16,0-71-16,-17 36 16,17-18-16,-71 123 15,-17 89 1,70 34-1,1 19 17,-1-89-17,-35 71 1,-35-35 0,-53-142-1,35-88 1,-17-52-1,17-71 1,53-71 0</inkml:trace>
  <inkml:trace contextRef="#ctx0" brushRef="#br0" timeOffset="38346.62">17039 7232 0,'0'-18'16,"53"-123"-16,18-53 16,52-106-1,1 89 1,-495 1075-16,794-1781 15,-299 776-15,52-53 32,-87 123-17,-19 0 1,-52 71 0,-1 0-1</inkml:trace>
  <inkml:trace contextRef="#ctx0" brushRef="#br0" timeOffset="38546.15">18662 5786 0,'-18'0'31,"1"0"-15,-1 0 0,0 0-16,1 0 15,-19 0-15</inkml:trace>
  <inkml:trace contextRef="#ctx0" brushRef="#br0" timeOffset="40311.55">17092 7144 0,'0'0'0,"0"17"63,0 1-63,0 0 15,0-1-15,-18 1 0,-17 35 16,-18 0 0,36 17-1,-1 19 1,18-19-1,18-52 1,35 35-16,-36-36 16,54 36-1,17-18 1,-53-35-16</inkml:trace>
  <inkml:trace contextRef="#ctx0" brushRef="#br0" timeOffset="49060.26">1499 1834 0,'0'0'0,"-17"0"0,-1 0 16,-17-17-1,17 17-15,-35-18 16,0 18-1,36 0 1,-36-17-16,0 17 31,35 0-31,-17 0 16,17 0 0,71 0 15,-18 0-31,107 0 15,104 0 1,-69 0 0,-124 0-16,141 0 15,-71-18 1,18 18 0,-88 0-1,-35 0 1,0 0-1,-36 0 1,-35 0 15,-18 0-15,54 0-16</inkml:trace>
  <inkml:trace contextRef="#ctx0" brushRef="#br0" timeOffset="49428.58">1288 1852 0,'0'0'0,"-36"18"0,19-18 15,-1 0-15,36 0 31,88 0-15,70 0 15,-123 0-31,106 0 16,-124 0-16,88 0 16,18 0-1,-35 0 1,-18 0-1,-70 0 17,-18-18-17,-18-17 1</inkml:trace>
  <inkml:trace contextRef="#ctx0" brushRef="#br0" timeOffset="49926.7">2170 1411 0,'0'0'0,"-18"0"16,0 0-1,1 18 1,17-1-16,0 36 15,35 18 1,53 17 0,53 0-1,71-35 1,-89-35 0,1-18-1,-71-35 1,-36-1-1,-34 19 1,-54 17 0,-70 17 15,-18 54-15,36 35-1,35-18 1,-1 18-1,54-1 1,18-69 0,17-1-1,-18 0 1</inkml:trace>
  <inkml:trace contextRef="#ctx0" brushRef="#br0" timeOffset="67591.89">4410 5627 0,'-18'0'16,"0"-18"15,18 1 0,0-1-15,36 0-1,-19 18-15,19-17 16,-19 17-16,36-18 16,35 18-1,-17 0 1,-1 0-1,-34 53 1,-36 0 0,0 17-1,-18-34-15,-70 34 16,0 1 15,35-36-31</inkml:trace>
  <inkml:trace contextRef="#ctx0" brushRef="#br0" timeOffset="67749.25">4092 5997 0,'0'35'16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3:25:02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0 6720 0</inkml:trace>
  <inkml:trace contextRef="#ctx0" brushRef="#br0" timeOffset="1492.79">0 8520 0</inkml:trace>
  <inkml:trace contextRef="#ctx0" brushRef="#br0" timeOffset="2692.56">0 8308 0</inkml:trace>
  <inkml:trace contextRef="#ctx0" brushRef="#br0" timeOffset="2838.97">0 8308 0</inkml:trace>
  <inkml:trace contextRef="#ctx0" brushRef="#br0" timeOffset="3066.04">0 8308 0</inkml:trace>
  <inkml:trace contextRef="#ctx0" brushRef="#br0" timeOffset="5243.23">6879 8502 0</inkml:trace>
  <inkml:trace contextRef="#ctx0" brushRef="#br0" timeOffset="7073.09">265 12929 0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1:44:37.9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1852 1323 0,'0'-18'15,"-18"-35"17,18 36-32,-17 17 15,-1 0 17,18 35-17,0-17-15,0 70 16,0 0-1,0 53 1,0-35 0,0-35-1,0-19 1,18-87 31,17-18-32,0-17 1,1-54 0,-1 71-1,-17 18-15,-1 0 16,18 35 0,-17 0-1,0 70 1,17 1-1,18 17 1,17-17 0,1-36-1,35-35 1,-36-53 0,19-35 15,-54 17-16,-17-17 1,-54-18 0,-34 36-1,-1 17 1,1 53 0,52 0-1,0 0 1,18 17-16,0 1 15,53-18 1,-35 0-16</inkml:trace>
  <inkml:trace contextRef="#ctx0" brushRef="#br0" timeOffset="567.41">2805 1041 0,'-18'35'31,"18"-17"-31,0-1 16,0 1-16,0 88 16,0-18-1,0 18 1,0-36-1,0 18 1,0-17 0,18-71-1,-18-18 17,0-35-17,0-17 16,0 52-31,52-52 16,-34 34-16,35-34 16,18 17-1,17 18 1,-18 52 0,1 54-1,-18 35 1,-53-18-1,0-18 1,0-17 0,-18-35-1,18-36 32,0 1-47</inkml:trace>
  <inkml:trace contextRef="#ctx0" brushRef="#br0" timeOffset="1217.72">3810 1323 0,'0'-18'0,"0"36"0,0-71 16,0 18 0,-35 35-16,-18-36 15,-18 36 17,1 36-17,-19 34 1,37 1-1,34 35 1,18-89-16,0 54 16,18-1-1,34-34 1,19-36 0,35-18-1,-88 0-15,52-35 16,18-17-1,-35-18 1,-35-18 0,-18 35-1,0 18 1,-18 124 31,18 17-32,0-70-15,0 70 16,0-35 0,0 17-1,53-34 1,0-19 0,18-17-1,-1-53 1,-17 18-16</inkml:trace>
  <inkml:trace contextRef="#ctx0" brushRef="#br0" timeOffset="1534.63">4463 935 0,'-53'-35'31,"35"35"-31,18 17 16,-18 1-16,1 52 16,-18 54-1,35-1 1,0 1 0,0-54-1,0 36 1,0-71-1,70-17 1,-17-18 0,35-35-1,-17-18 1</inkml:trace>
  <inkml:trace contextRef="#ctx0" brushRef="#br0" timeOffset="1799.88">4374 1252 0,'0'0'0,"-17"18"31,34-18-15,1 0-16,53 0 15,-18 0 1,17-18 0,-17 1-1,-35-1 1</inkml:trace>
  <inkml:trace contextRef="#ctx0" brushRef="#br0" timeOffset="2267.14">5733 1305 0,'0'0'0,"0"-17"16,0-19-1,0 19-15,0-19 16,0 54 31,0 0-47,0 35 16,0-36-16,0 54 15,0-1 1,0-17-1,0-35 1,53-18 0,-1-18-1</inkml:trace>
  <inkml:trace contextRef="#ctx0" brushRef="#br0" timeOffset="2783.26">6279 1235 0,'0'-18'0,"0"36"0,0-54 16,36 1 0,-36 18-1,-18 17 1,-35 35 0,-17 18-1,52-36-15,0 19 16,1-1-1,17-17 1,53-18 0,0 0-1,52 0 1,-34 17 0,-53-17-1,52 35 1,-52 1-1,-18-1 1,-88 18 0,17-18-1,-17-17 1,17-18 0,18 0-1,0 0 1,36 0-1,-1-18 1,18-35 0,0 18-1,0 0 1</inkml:trace>
  <inkml:trace contextRef="#ctx0" brushRef="#br0" timeOffset="3011.58">5838 952 0,'-52'-17'15,"52"-1"1,-18 18-16</inkml:trace>
  <inkml:trace contextRef="#ctx0" brushRef="#br0" timeOffset="4132.92">7990 917 0,'0'-17'0,"0"34"0,0-52 16,0 17-16,18-17 16,0-18-1,-18 35 1,0 36 15,0 0-31,-36 70 16,19-53-16,-36 89 15,-18 34 1,1-69 0,-18 16-1,35-52 1,17-17 0,1-36 15,-18-18-16,36-17 1,-1-36 0,0 1-1,1-54 1,17 1 0,17 87-1,19 36 1,-1 36-1,53 52 1,-35 0 0,-35-70-16,52 70 15,-17-35 1,18-36 15,-19-17-15,37 0-1,-19-17 1,-52-1-16,52-35 16,-52 0-1,0-17 1,-18 52 0,0 36 15,-18-18-31,0 70 15,18-17 1,-17 0 0,-1-35-1,18-1 1,0-34 46,0-1-46,0-52 0,0 34-16</inkml:trace>
  <inkml:trace contextRef="#ctx0" brushRef="#br0" timeOffset="4356.93">8308 1005 0,'0'18'94,"18"-18"-94,-1 0 15,-17 18 1,0-1-16</inkml:trace>
  <inkml:trace contextRef="#ctx0" brushRef="#br0" timeOffset="4965.47">8590 1111 0,'0'0'0,"0"18"16,0 0 0,-18-18-16,1 52 15,17-16 1,0 17 0,0-36-1,-18 19 1,1 16-1,17-34 1,0 0 0,0-36 31,0 0-47,0-17 15,17-18 1,-17 36-16,71-72 15,-1 1 1,54-18 0,-89 89-16,36-1 15,-1 36 1,-52 52 15,-18 54-15,0-54-1,-18 19 1,1-37 0,17-34-1,0-36 32,17-17-31,-17 18-16,35-19 15</inkml:trace>
  <inkml:trace contextRef="#ctx0" brushRef="#br0" timeOffset="5876.04">9313 847 0,'0'-18'0,"0"36"0,18-36 0,-18 0 16,0 1-1,0 34 17,0 54-17,0-53-15,0 70 16,0 35 0,-18-35-1,1 18 1,-1-53-1,0 0 1,18-35 15,0-36 1,0 0-17,0-34-15,0-1 31,18 35-31,35-53 16,-53 36-16,53-35 16,17-1-1,-34 36 1,-1 17 0,-17 18-1,-18 18 16,-18-1-31,-17 19 16,17-36 0,-17 17-16,17 1 15,-17 0 1,17-18 0,18 17 15,0 19-16,0-1 1,0 0 0,0 18-1,18-18 1,0-35-16,17 36 16,-18-19-1,36 1 1,0-1-1,-17-17 1,-19 0 0,1-35-1,-1 35 1,-17-17 15,0-1-15</inkml:trace>
  <inkml:trace contextRef="#ctx0" brushRef="#br0" timeOffset="6087.7">9648 1323 0,'-17'0'47,"-1"0"31,18-18-47</inkml:trace>
  <inkml:trace contextRef="#ctx0" brushRef="#br0" timeOffset="6949.15">11271 741 0,'0'0'0,"-17"0"16,-19 0-1,54 0 17,17 0-32,124 0 15,0-35 16,52 17-15,-158 18-16,53-18 16,-71 18-16,71 0 15,-159 18 17,36 0-32,-54-18 15,36 0-15</inkml:trace>
  <inkml:trace contextRef="#ctx0" brushRef="#br0" timeOffset="7215.92">11677 758 0,'0'0'15,"-18"0"-15,-17 0 16,35 36 0,-18 17-1,18 70 16,0-17-15,0 17 0,0-17-1,0-53 1,0-18 0,0-17-16,18-18 31,0-18-16</inkml:trace>
  <inkml:trace contextRef="#ctx0" brushRef="#br0" timeOffset="7665.09">11942 1270 0,'17'0'46,"1"-18"-46,-1 18 16,72-35 0,16 0-1,-16 0 1,-1-36 0,-88 36-1,0-18 1,-35 53-1,-71 0 1,18 35 0,-1 53-1,54 0 1,35-52 0,0 34-16,0 1 15,35-18 16,54-53-15,-1 0 0,35 0-1,-35-36 1,-52 19-16</inkml:trace>
  <inkml:trace contextRef="#ctx0" brushRef="#br0" timeOffset="7935.14">12718 1041 0,'0'-18'16,"0"36"-16,0-54 0,0 19 0,0 34 47,35 19-47,18 52 15,0-18 16,-36-52-31,36 35 16,-35-35-16,0 17 16,-1 0-1,1-35 1,-1-17 15</inkml:trace>
  <inkml:trace contextRef="#ctx0" brushRef="#br0" timeOffset="8232.79">13070 1005 0,'0'-17'0,"0"34"0,0-52 16,0 17-16,0 1 16,-17 17-16,-36 17 31,35 1-31,-17 35 15,-36 53 1,36-36 0,-18 36-1,18-53 1,17-35-16,1 17 16,-1-17-1,71-36 16,-18 0-15</inkml:trace>
  <inkml:trace contextRef="#ctx0" brushRef="#br0" timeOffset="8601.53">13458 758 0,'0'-35'0,"0"70"0,18-87 0,-18 34 16,18 0-16,-18 36 47,0 52-31,0 19-1,0-54-15,-18 71 16,0-18-1,18-53-15,0 53 16,0-35 0,0 0-1,0-35 1,36-18 0,-19 0-1,1 0-15,35-35 31,-18-36-15</inkml:trace>
  <inkml:trace contextRef="#ctx0" brushRef="#br0" timeOffset="8865.75">13406 935 0,'0'0'15,"17"0"17,1 0-17,35 0-15,-36 0 0,36 0 16,18-18 0,-36 18 15,-17 0-16,-18-17 1,17-1 0</inkml:trace>
  <inkml:trace contextRef="#ctx0" brushRef="#br0" timeOffset="9415.87">14799 917 0,'0'0'0,"-18"0"15,-17 0-15,17 0 16,-17 0-1,-18 0 1,18-35 0,35-18-1,0 0 1,53-17 0,70-19-1,54 19 1,-71 70-1,17 0 1,-88 53 0,-35 53-1,-17-71-15,-54 71 16,-35 35 0,36-35-1,-1-18 16,54-35-15,-1 0 0,18-36-1,18-17 1</inkml:trace>
  <inkml:trace contextRef="#ctx0" brushRef="#br0" timeOffset="9699.9">14905 1587 0,'-18'18'0,"36"-36"0,-36 54 0,18-1 15,0-17 1,18-18 0,-1 0-16,19 0 0,34 0 31,-70-18-16,0-17 1,-17 35 15,-1 0-31</inkml:trace>
  <inkml:trace contextRef="#ctx0" brushRef="#br1" timeOffset="17448.48">2187 2752 0,'-17'0'0,"34"0"0,-52 0 0,-53 0 31,70-18-31,0 18 16,1 0-1,34-18 17,1 18-32,17 0 0,106-17 15,54-1 1,69 0 15,-105 1-15,0 17-1,-142 0 1,-17 17 0,-17 19-1,-36-19 1</inkml:trace>
  <inkml:trace contextRef="#ctx0" brushRef="#br1" timeOffset="17763.95">2540 2787 0,'-18'18'31,"18"-1"-31,0 1 16,0 35 0,0-36-16,0 36 15,0 36 1,0-1 0,0 0-1,0-70-15,0 34 16,0-34-1,0-36 17,0 1-17</inkml:trace>
  <inkml:trace contextRef="#ctx0" brushRef="#br1" timeOffset="18348.18">2893 2716 0,'0'0'15,"0"18"17,0 0-32,0 52 15,0 1 1,0 17-1,0 0 1,0-17 0,0-18-1,0-18 1,0-53 31,0 1-47,0-1 15,0-17 1,0 17-16,0-52 16,35-1-1,36 0 1,-18 54 0,17 17-1,-52 35 1,-1 53-1,-17-17 1,-17 17 0,-1-35-1,0-18 1,18-52 31,0-36-32</inkml:trace>
  <inkml:trace contextRef="#ctx0" brushRef="#br1" timeOffset="18813.49">3246 3069 0,'0'18'0,"17"-18"15,1 0 1,35 0 0,17-18-1,1-17 1,-36 0 0,-17-1-1,-18 1 1,-18 0 15,-17 35-15,17 0-16,-52 35 15,34 18 1,1 18 0,17-1-1,1 1 1,17-54-16,0 36 15,53-18 1,17-35 0,-17 0-1,35-52 1,-35-1 0</inkml:trace>
  <inkml:trace contextRef="#ctx0" brushRef="#br1" timeOffset="19413.18">5062 2716 0,'-17'0'0,"34"0"0,-52 0 16,53 0 15,105-17-15,-88-1-16,54 18 16,-36 0-16,123-18 15,-17 1 1,-71 17 15,-35 0-15,-106 0 15,35 0-31,-52 17 16</inkml:trace>
  <inkml:trace contextRef="#ctx0" brushRef="#br1" timeOffset="19667.49">5415 2699 0,'0'0'0,"0"17"0,-18 1 15,1 53 1,-1 17 0,18-18-1,0 71 16,-17-70-15,17 17 0,0-53-1,0-52 17,17 17-32</inkml:trace>
  <inkml:trace contextRef="#ctx0" brushRef="#br1" timeOffset="20097.13">5609 3104 0,'18'0'32,"-1"0"-32,1 0 0,53-17 15,-54-1-15,89-17 16,-35 0 15,17-1-15,-71 1-1,-122 35 17,69 0-32,-69 18 15,16 35 1,36 35-1,36 0 1,17-17 0,0-54-16,17 18 15,89 1 1,-35-36 0,17-18-1,18-35 1,-89 36-1</inkml:trace>
  <inkml:trace contextRef="#ctx0" brushRef="#br1" timeOffset="20348.16">6262 2946 0,'0'0'0,"17"0"15,-17 17 1,18 1-1,-18 0-15,53 35 16,18 17 0,-36 1-1,0-18 1,0-36 0,-35 1-1,36-71 16</inkml:trace>
  <inkml:trace contextRef="#ctx0" brushRef="#br1" timeOffset="20613.93">6650 2928 0,'0'0'0,"0"-18"15,-18 18 1,-35 18-1,-35 53 1,0 17 0,17 18-1,18-18 1,36-35 0,-1-36-1,18 1 16,71-53-31,17-36 16</inkml:trace>
  <inkml:trace contextRef="#ctx0" brushRef="#br1" timeOffset="20930.66">6967 2805 0,'0'-18'0,"0"36"15,18-54-15,-18 54 32,0 0-17,0 17-15,0-18 0,-18 36 16,-17 53 0,35-88-16,-35 88 15,17-36 1,18 1 15,0-36-15,35-35-1,54-18 1,-36-34 0,-1-19-1</inkml:trace>
  <inkml:trace contextRef="#ctx0" brushRef="#br1" timeOffset="21163.63">6897 2999 0,'0'0'0,"-18"0"0,18 17 16,18-17-1,70 0 1,-53 0-1,18-17 1,-35 17-16,52-18 16,1-17-1,-53 17 1</inkml:trace>
  <inkml:trace contextRef="#ctx0" brushRef="#br1" timeOffset="22097.14">8378 2946 0,'0'0'0,"0"-18"0,36-105 31,-36 105-31,0 0 16,0 36 15,0 0-31,0 52 16,0-35-1,-18 36 1,0-53-16,1 52 16,17-52-16,0 35 15,0-18 1,17-53 15,1 18-31,0-17 0,17-19 16,36-34-1,-1 17 1,-17 18 0,-35 35-1,-1 35 1,1 36 0,-18-54-16,18 18 15,17 54 16,35-54-15,1-35 0,35 0-1,0-53 1,-36 0 0,-52 35-16,17-52 15,-17-18 1,-54 17-1,-52 1 1,35 52 0,36 18-16,-54 0 15,36 53 1,35-36 0,53 19-1,17-36 1,1 0-1</inkml:trace>
  <inkml:trace contextRef="#ctx0" brushRef="#br1" timeOffset="22633.29">9613 2575 0,'0'0'0,"0"-17"0,-17 17 16,-19 0-1,-17 53 1,36 52 0,17 1-1,-18 18 1,0-107-16,18 36 16,-35 53-1,35-71 1,0-17 15,0-36 0,0 1-31,0-36 16,71-53 0,-18 18-1,88 0 1,-53 52-1,35 36 1,-70 53 0,-17 53-1,-36-18 1,0-35 0,-18-18-1,36-35 32,-1 0-47,1-17 16,52-18-1</inkml:trace>
  <inkml:trace contextRef="#ctx0" brushRef="#br1" timeOffset="22882.67">10389 2805 0,'0'-18'0,"0"36"0,0-18 47,0 35-47,-17 18 15,-19 35 1,36-70-16,0 17 16,-17-17-16,17 17 15,-18-18 16,18 1-31,0-88 47</inkml:trace>
  <inkml:trace contextRef="#ctx0" brushRef="#br1" timeOffset="23063.66">10336 2681 0,'0'0'0,"-17"0"0,17-18 16,-18 18 0,18 18 15,18-18-15,-1 18-16</inkml:trace>
  <inkml:trace contextRef="#ctx0" brushRef="#br1" timeOffset="23397.22">10742 2752 0,'0'-18'0,"-18"18"31,1 0-31,-36 0 16,0 18 0,18 52-1,-1 18 1,36-17 0,0-53-16,0 52 15,0-52-15,18 17 16,35 0 15,35-35-15,-17-35-1,-54 17-15</inkml:trace>
  <inkml:trace contextRef="#ctx0" brushRef="#br1" timeOffset="23930.31">11236 2522 0,'0'0'0,"-18"-53"31,1 53-31,-1 0 0,-17 71 16,-1 35 0,19 0-1,-1 17 1,18-52-1,-35 17 17,17-35-17,18-71 32,0-17-31,18 17-16,52-88 15,19 18 1,52-18 0,-53 53-1,18 53 1,-71 89 0,-35-19-1,0 36 1,0-71 15,0 1-15,-18-1-1,1-35 1,-1 0 0,18-35-16</inkml:trace>
  <inkml:trace contextRef="#ctx0" brushRef="#br1" timeOffset="24480.61">12806 2840 0,'17'-18'0,"-34"36"0,34-53 0,1-18 31,-18 70 16,0 1-47,0 0 15,0 17-15,0 53 32,-18-17-17,18-18 1,-17-18 0,17-18-1,17-17 1,19-35-1,17 18-15</inkml:trace>
  <inkml:trace contextRef="#ctx0" brushRef="#br1" timeOffset="24913.73">13353 2805 0,'17'-18'0,"-34"36"0,87-71 16,-70 35-1,-17 18 16,-36 18-31,0 17 32,35-35-32,-35 35 15,53 0 1,0-17 0,71-18-1,-1 18 1,18-1-1,-70 1-15,35 17 16,-35 1 0,-36-1-1,-35-17 1,-70 17 0,52-18-1,-35-17 1,89 0 15,-1 0-15,18-35-1,0-18 1,0 36-16</inkml:trace>
  <inkml:trace contextRef="#ctx0" brushRef="#br1" timeOffset="25096.62">12841 2575 0,'-18'0'16,"36"0"-16,-53 0 0,17 0 0,-17 0 16,17 18-1,-17 17 1,0-35-1</inkml:trace>
  <inkml:trace contextRef="#ctx0" brushRef="#br1" timeOffset="27546.92">14852 2752 0,'0'-18'15,"0"36"-15,-18-54 0,18 19 16,0-1-16,-17-17 16,-1 17-1,0-17 1,1 35 15,17 18-31,0 70 16,0 88-1,0 18 17,0-17-17,-36 69 1,1-87 0,-35 35-1,52-158-15,-35 122 16,35-105-1,18-18 1,-17-35 0,17-70-1,0-1 1,0 36-16,0-18 16</inkml:trace>
  <inkml:trace contextRef="#ctx0" brushRef="#br1" timeOffset="28113.5">14640 2787 0,'-17'0'0,"17"-18"0,0 1 47,0-19-47,17 1 16,36 0 0,0 0-1,53-1 1,-88 36-16,87-17 15,37-1 17,-54 36-17,0 70 1,-88 0 0,-71 35-1,-52-34 1,-1-36-1,54-36 1,52-17 0,1 0-1,17-17 17,0-1-32,0 0 15,17 1 1,36-1-1,-18-17 1</inkml:trace>
  <inkml:trace contextRef="#ctx0" brushRef="#br1" timeOffset="28648.51">15346 2734 0,'0'0'0,"0"-18"16,0 1-16,0-19 16,0 19-16,35-18 15,18-1 1,-35 36-1,52-17 1,1 17 0,-1 53-1,-34 17 1,-36 36 0,0-36-1,0-52-15,0 53 16,0-36-1,0-53 32,0 1-47,0-19 16,0 19-16,53-54 16,17-35-1,1 53 1,-18 18-1,-36 35 17,1 0-17,-1 35 1</inkml:trace>
  <inkml:trace contextRef="#ctx0" brushRef="#br1" timeOffset="29063.46">16263 2857 0,'0'0'15,"18"0"17,-1 0-32,19-35 15,-19 18-15,36-19 16,-18-17-1,-35-17 17,0 35-17,-52 35 1,-1 0 0,-18 88-1,18 18 1,53-18-1,0-35 1,0 0 0,18-18-1,17-35 1,71 0 0,-36-18-1</inkml:trace>
  <inkml:trace contextRef="#ctx0" brushRef="#br1" timeOffset="30379.49">17039 2734 0,'18'-18'0,"-18"-17"16,0 17 0,-53 18-1,0 0 1,-18 36-1,36-1 1,0 18 0,35-35-1,17 17 1,54 18 0,-36-18-1,1 18 1,-36-35-1,0 17 17,-36-17-17,-17-18 1,0 0 0,36-18-1,-1 18-15,-17-35 16,35 17-1,0 0 1,0 36 15,0 0-31,0-1 16,70 19 0,19-36-1,-19 0 1,71 0-1,-17 0 17,35-89-17,-89 36 1,-52-35 0,-18 18-1,-18 70 1,-35 0-1,0 17 1,36 1-16,-19 70 16,36-35-1,0 18 1,53-54 0,35-17-1,18 0 1,18 0-1,-36-35 17,-53 0-17,1-54 1,-36 54 0,0 18-1,-36 87 16,36-52-31,-17 17 16,-19 36 0,19-36-1,-1 0 1,0-17 0,18-36 30,18-35-30,0 36 0,17-36-1,-17 35-15,87-105 16,-16 52 0,16 36-1,-52 35 1,-35 88-1,-18 0 1,0 0 0,0-35-1,-18-35 1,1 0 0,17-1-1,0-34 16,17-36-15,36 0 0</inkml:trace>
  <inkml:trace contextRef="#ctx0" brushRef="#br1" timeOffset="30713.65">18680 2434 0,'0'-17'16,"0"34"-16,0-52 0,0 17 0,0 1 16,-18 34 31,18 19-47,-18-19 0,-35 89 15,0 53 1,18-53-1,18-1 1,-1-34 15,18-36-15,18-35 15,52-17-15,-17-36-1</inkml:trace>
  <inkml:trace contextRef="#ctx0" brushRef="#br1" timeOffset="31012.83">18468 2593 0,'-18'0'0,"36"0"0,-53 0 16,17 0-16,36 0 31,35-18-31,17 1 31,71-1-15,-53 18 0,-70 0-16,17 0 15,-17 0 16,0 0 1,-1 0-32,19 0 15</inkml:trace>
  <inkml:trace contextRef="#ctx0" brushRef="#br1" timeOffset="31462.95">19614 2540 0,'0'0'15,"0"-18"-15,0 36 47,0 0-47,0-1 0,0 36 16,-17 0 0,17 18-1,0-54-15,-18 19 16,18-19-16,-17 36 15,-1-18 32,18-52 0,0-1-31,0 0-16,18 1 0</inkml:trace>
  <inkml:trace contextRef="#ctx0" brushRef="#br1" timeOffset="31759.3">19650 2311 0,'0'0'0,"-18"0"16,0 0-1,18-18 1,-17 18 93</inkml:trace>
  <inkml:trace contextRef="#ctx0" brushRef="#br1" timeOffset="33366.54">20108 2611 0,'0'0'0,"0"-18"0,0 0 31,0 1-31,0-1 16,0 0 0,0 1-1,0 34 16,0 1-31,-17 70 16,17 0 0,-36 18-1,19-35 1,-1-36 0,18-17-1,-18-18 16,18-18-15,0-17-16,0-18 16,18 35-1,53-88 1,35 18 0,52 0-1,-17 53 1,0 88-1,-70 17 1,-71-35-16,0 89 16,0-36-1,-53-17 1,35-36 0,1-17-1,34-18 16,36-36-15,-35 36 0</inkml:trace>
  <inkml:trace contextRef="#ctx0" brushRef="#br1" timeOffset="33679.01">21661 2381 0,'17'0'16,"-34"0"-16,17 18 31,-18 0-31,0 17 0,-17 53 16,-18 35-1,35-17 1,1-18-1,-1-35 17,18-17-17,-17-19 1,-1-34 0</inkml:trace>
  <inkml:trace contextRef="#ctx0" brushRef="#br1" timeOffset="34395.29">21220 2769 0,'-18'-17'0,"36"34"0,-54-34 15,54 17 17,88 0-17,0 0 1,70-36-1,-123 36-15,88-53 32,-35 1-17,-71-1 1,-17-36 0,-18 19-1,0 17 1,0 35-1,-36 36 1,-16 53 0,16 70-1,1-36 1,0 19 0,35-106-16,-36 34 15,36 1 1,-17-35-1,-1-18 1,18-35 31,0 17-47,18-17 16,-1 17-16,72-70 15,-1 17 1,35 1-1,-52 70 1,-36 35 0,-17 53-1,-18 1 1,-18-37 0,1 1-1,-1-35 1,18-36 31,0 1-32,18 17-15</inkml:trace>
  <inkml:trace contextRef="#ctx0" brushRef="#br1" timeOffset="34812.07">22366 2716 0,'18'0'63,"-1"0"-47,1-17-16,0-1 0,-1 18 0,54-35 15,-1-18 1,-52 0-1,-18 35 1,-35 18 15,-53 36-15,17 52 0,36 18-1,35-36 1,17-17-1,36-53 1,53 0 0,-71 0-16,54 0 15,34-18 1,-52-17 0,-36 0-1</inkml:trace>
  <inkml:trace contextRef="#ctx0" brushRef="#br1" timeOffset="36078.61">7073 3704 0,'0'-17'0,"0"-1"15,0 0 1,0 36 15,0 0-15,-17-1-16,-19 71 15,19-52-15,-36 69 16,-35 54 0,-1-53-1,-17 0 1,1-53 0,52-53-1,35 0-15,0 0 16,-17-53-1,18 0 1,-1-53 15,18 0-15,0 89-16,35-89 16,0 88-1,18 1 1,18 87-1,-36 18 1,36 36 0,-54-107-16,36 72 15,18-36 1,-18-53 0,35 0-1,-17-36 1,17-34-1,-18-19 17,-52 1-17,-18 35 1,0 36 0,0 34-1,-18 36 1,18-17-16,-17 16 15,17-34-15,0 35 16,0 0 0,0-35-1,0-36 32,0 0-47,0-17 0,0 0 16</inkml:trace>
  <inkml:trace contextRef="#ctx0" brushRef="#br1" timeOffset="36279.19">7285 3863 0,'0'-18'0,"0"1"16,0 52-16,0-88 16,17 53 30,1 0-30,0 0-16,-1 0 16,1 0-1,0 0-15,17 0 16</inkml:trace>
  <inkml:trace contextRef="#ctx0" brushRef="#br1" timeOffset="36813.36">7673 3828 0,'0'53'15,"-18"-53"1,18 17-16,0 18 16,-17 36-1,17 35 1,0-36-1,-18-17 1,18-35 0,-18-18-1,1 0 1,17-35 0,0 17-16,0-17 15,0 17-15,70-88 16,1 36-1,52-36 1,1 53 15,-54 35-15,-52 18-16,35 71 16,-35-1-1,-18 36 1,0-35-1,-36-1 1,36-34 0,-17-19-1,17-34 17,0-1-32,35-17 15</inkml:trace>
  <inkml:trace contextRef="#ctx0" brushRef="#br1" timeOffset="37628.96">8502 3669 0,'0'-18'0,"0"36"0,0-53 16,0 17-1,0 36 1,0 17-1,-18-17-15,1 52 16,-1 71 0,0-17-1,1-36 1,-19 0 0,19-53-1,17-17 1,0-53 15,17-18-15,36-71 15,-35 107-31,53-72 16,-1 19-1,-17 52 1,-18 18-1,-35 36 1,-35-1 0,-71 18-1,53-18 1,36-35 0,-1 0-1,0 0 1,18-18-1,18 54 32,17 34-31,-17-17 0,52 0-1,-17-18 1,-35-35-16,35 0 15,35 0 1,-35-35 0,0 0-1,-18-18 1,-35-18 0,0 54-16,0-1 15,0 36 48,18-18-63</inkml:trace>
  <inkml:trace contextRef="#ctx0" brushRef="#br1" timeOffset="37839.31">9384 4163 0,'0'17'16</inkml:trace>
  <inkml:trace contextRef="#ctx0" brushRef="#br1" timeOffset="50860.09">2028 5680 0,'-17'0'15,"-1"0"17,18 17-32,0 1 47,18-18-32,-1 0 1,1 0-16,35-18 15,0-17 1,-18 0 0,-17 17-1,-18 1 1,0-1 0,-53 0-1,-18 18 1,1 53-1,-36 35 1,53 1 0,35-19-1,18 1 1,36-36 0,34-35-1,-17 0 1,0 0-1,18 0 1,-54-35 0,-17 17-1,-70 18 1,-1 18 15,-52 35-15,87-36-16,-34 36 15,17 35 1,53-35 0,0 0-1,53-18 1,0-17 0,53-18-1,-36 0 1,36-35-1,-35 17 1</inkml:trace>
  <inkml:trace contextRef="#ctx0" brushRef="#br1" timeOffset="51826.67">2787 5874 0,'0'0'0,"0"-18"0,0 0 16,-18-17 0,1 35-16,-54 0 15,1 35 1,-1 1 0,0 34-1,36-17 1,35-35-16,0 17 15,0-17-15,0-1 16,71-17 0,-18 0-1,17-17 17,1-19-17,-36-34 1,0 35-1,-17-1 1,-18 19 0,0 34 31,0 1-47,0 17 15,0 1-15,0 69 16,0 1-1,0 71 1,0-19 0,18 89-1,17 0 17,-18-17-17,1-72 1,0 1-1,-18-35 1,0-54 0,-18-52-16,-35 35 15,18-18 1,-53-35 0,0 0-1,-36-88 1,1-53-1,52-106 1,36 53 0,35-36 15,0 72-31,35-36 31,0 70-15,54 1-1,-72 105-15,54-53 16,-1 1 0,-34 70-1,-1-18 1,-18 18 15,1-17-31</inkml:trace>
  <inkml:trace contextRef="#ctx0" brushRef="#br1" timeOffset="52131.41">3351 5856 0,'0'18'125,"0"-1"-109,0 1-16,-17-18 15</inkml:trace>
  <inkml:trace contextRef="#ctx0" brushRef="#br1" timeOffset="52396.2">3369 6262 0,'-18'0'47,"36"-18"-32</inkml:trace>
  <inkml:trace contextRef="#ctx0" brushRef="#br1" timeOffset="53876.45">5891 5592 0,'0'-18'0,"0"36"0,0-54 16,18 1-1,-36 0 1,1 35 15,-1 0-31,-35 0 16,-17 53-1,-19 52 1,54 1 0,0 53-1,17-36 1,18 19 0,0-107-16,36 71 15,34 17 1,18-35-1,-17-17 1,-1-71 0,19 0-1,34-106 17,1-35-17,-36 35 1,0-53-1,-88 36 1,-18-53 0,-52 52-1,34 89-15,-87-53 16,17 52 0,-35 36-1,18 71 1,87 35-1,36 123 1,36-106 0,52 36-1,0-71 1,35 36 15,-52-1-15,-36-52-1,-35-53-15,0 70 16,-35-35 0,-36-36-1,1-17 1,35 0 0,-1-17-1,36-19 1,0 1-1,53-35 1,-35 52-16</inkml:trace>
  <inkml:trace contextRef="#ctx0" brushRef="#br1" timeOffset="54359.73">6615 6191 0,'0'0'0,"35"-17"0,-18-1 0,19 0 0,-1 18 16,36-53 0,-36 18-1,-35 17 1,-71 18 0,-17 36-1,18-1 1,17 0-1,35 1 1,18-1 0,88-17-1,-17-1 17,35 1-17,-53 17 1,-36 0-1,-70 18 1,-35-17 0,-53-19-1,53 1 1,17-18 0,54 0-1,17-18 1,35-17-1,35 0 1</inkml:trace>
  <inkml:trace contextRef="#ctx0" brushRef="#br1" timeOffset="54744.7">7091 6103 0,'17'-18'16,"-17"36"15,0 0-31,0 17 16,0 36 0,0 70-1,-35 53 1,18-18-1,-36 53 1,35-176-16,-17 159 16,-1-53-1,19-1 1,17-105 15,0-88 0,0 0-31,17-106 16,1 0 0</inkml:trace>
  <inkml:trace contextRef="#ctx0" brushRef="#br1" timeOffset="55108.9">6985 6279 0,'0'0'0,"0"-17"0,0-1 0,0-17 0,0 17 0,-18-17 16,18-18 0,71 0-1,35 18 17,17 35-17,-52 35 1,-36 18-1,-53 18 1,-35-18 0,-52-18-1,87-18-15,-53 1 16,36 0 0,53-18 30,-1 0-46,1 0 0,35-18 16</inkml:trace>
  <inkml:trace contextRef="#ctx0" brushRef="#br1" timeOffset="55384.26">7655 6085 0,'-17'0'32,"17"18"-17,0 0-15,-18 17 16,18 0 0,0 18-1,-18-35 1,18-1-1,-17-17 1,17-17 15</inkml:trace>
  <inkml:trace contextRef="#ctx0" brushRef="#br1" timeOffset="55559.1">7620 5944 0,'0'-17'16,"0"34"-16,-18-34 0,1 17 16,17 17 15,35-17-15,0 18-1</inkml:trace>
  <inkml:trace contextRef="#ctx0" brushRef="#br1" timeOffset="56195.02">8273 6032 0,'0'-17'0,"0"-1"15,0 1-15,-18 17 16,-35-18 0,-35 18-1,0 0 1,35 53 0,35-36-16,-17 36 15,35-35-15,-18 53 16,18-1-1,18-35 1,35-35 0,17 0-1,19-35 17,-1-35-17,0-19 1,-35-16-1,-36-37 1,19-16 0,-36 87-1,0 36-15,0 17 16,0 36 0,-18 70-1,0 36 1,1 34-1,17-34 1,-18-1 0,53-70-1,1-35 17,-1-18-17,18-18 1</inkml:trace>
  <inkml:trace contextRef="#ctx0" brushRef="#br1" timeOffset="56610.01">8714 6068 0,'17'0'31,"1"0"-31,0 0 15,-1 0-15,54-36 16,-54 1 0,19-18-1,-36 18 1,0 17 0,-18 18-1,-35 0 1,18 36-1,0 34 1,17 1 0,18-18-1,18 0 1,34-36 0,-16 1-1,-1-18 1,18 0-1,-18 0 1</inkml:trace>
  <inkml:trace contextRef="#ctx0" brushRef="#br1" timeOffset="56925.68">9155 5997 0,'0'-17'0,"0"34"0,-18-34 0,18-1 15,0 0 1,18-17 0,34 17-1,1 18 1,0 18 0,-17 35-1,-19-35-15,1 70 16,-18-35-1,0 17 1,-35-34 0,-1-1-1</inkml:trace>
  <inkml:trace contextRef="#ctx0" brushRef="#br1" timeOffset="57042.67">9349 6138 0,'0'-17'15,"17"-36"1,36-35 0,0 17-1,0 18 1,-18 35 0</inkml:trace>
  <inkml:trace contextRef="#ctx0" brushRef="#br1" timeOffset="57459.56">10213 5927 0,'0'0'15,"0"-18"-15,0 0 0,18 18 0,17-53 31,-35 36-31,0-1 16,-88 1 0,35 17-1,-35 52 1,35 1 0,17 0-1,36-17 1,71-19-1,17 18 1,-17-17 0,-1 17-1,-52 1 17,-18-19-17,0 1-15,-53 0 16,35-18-16</inkml:trace>
  <inkml:trace contextRef="#ctx0" brushRef="#br1" timeOffset="57557.35">9860 6174 0</inkml:trace>
  <inkml:trace contextRef="#ctx0" brushRef="#br1" timeOffset="58375.91">5362 6615 0,'-35'0'0,"70"0"0,-88 0 0,-53 0 31,71 0-31,-18 0 15,0 0 1,71 0 31,0 0-47,70 17 16,123-17-1,54 0 1,194 0-1,-336 0-15,353 0 16,230 0 0,52 0-1,-193 0 1,140 0 15,-105 0-15,-265-17-1,-247 17-15,142 0 16,-142 0 0,-106 0 31,1 0-32,17-18 32,0 0-47</inkml:trace>
  <inkml:trace contextRef="#ctx0" brushRef="#br1" timeOffset="59708.59">2117 8661 0,'0'0'0,"17"-18"31,-17 0-31,-17 18 31,-1 18-15,-53 35 0,54-18-16,-89 53 15,-106 71 1,-17-35-1,-53 34 1,123-87 0,124-53-16,-53 17 15,35-17 17,53-54-1</inkml:trace>
  <inkml:trace contextRef="#ctx0" brushRef="#br1" timeOffset="59942.22">1129 9296 0,'70'17'15,"19"19"1,52 34 0,-35-17-1,-18 18 1,-71-54-16,89 54 15,-53-54 1,-18 1 0,-17-18-1,0 0 17,-1-35-17</inkml:trace>
  <inkml:trace contextRef="#ctx0" brushRef="#br1" timeOffset="60609.37">2663 9225 0,'0'0'0,"0"-18"0,36-17 16,-36-18 0,0-35-1,-18 18 17,-52 70-17,-36 0 1,0 52-1,-35 54 1,35 18 0,88-18-1,18-18 1,36-18 0,16-52-1,54-18 1,18-53-1,17-35 1,-53 17 0,-17-17-1,-54 18 1,-17-1 15,0 159 0,0-53-15,0-17-16,0 70 16,0 1-1,0-37 1,18-34 0,35 0-1,17-36 1,1 18-1,-36-18-15</inkml:trace>
  <inkml:trace contextRef="#ctx0" brushRef="#br1" timeOffset="61426.09">4586 8625 0,'0'-17'0,"0"34"0,-35-34 31,17 17-31,1 0 16,-19 88-1,36 53 1,-17 35 0,-19-34-1,36-72 1,-35 1-1,17-36 1,18-53 15,-17 1-31,17-19 16,0-52 0,35 18 15,-17 34-31,52-34 15,36-1 1,18 89 0,-19 52-1,-69 19 1,-36-1 0,0-18-1,-18 1 1,0-53-1,18-36 48,0 0-63,0 1 16</inkml:trace>
  <inkml:trace contextRef="#ctx0" brushRef="#br1" timeOffset="61875.82">4974 9031 0,'0'0'0,"0"-53"32,18 53-32,-18-35 15,70 17 1,-34 1-1,34 52 1,1 53 0,-54 0-1,-17 0 1,0-52 15,0-1-15,-17-35-1,17-18 1,0 1 0,0-1-16,0-17 15,35-53 1,18-1 0,0 37-1,-36 34-15,36 0 16,-35 18-16,35-17 15,-35 17 1,-1 0 0</inkml:trace>
  <inkml:trace contextRef="#ctx0" brushRef="#br1" timeOffset="62259.09">5644 9049 0,'0'17'15,"0"-34"-15,36 70 16,-19-36-1,19-17 1,17-17 0,-1-19-1,-34 19-15,35-19 16,-35-34 0,-18 35-1,0-1 1,-36 36-1,-52 18 1,35 88 0,18-53-1,35 35 17,0-35-17,35-36 1,36-17-1,-1 0 1,71-52 0,-52-1-1</inkml:trace>
  <inkml:trace contextRef="#ctx0" brushRef="#br1" timeOffset="62908.42">6473 8608 0,'0'-18'15,"0"36"-15,0-71 0,0 35 0,0-17 16,-70 17 0,17 54-1,18 16 1,-1 72 15,19-89-31,-1 89 16,-17 70-1,17-18 1,18-17 0,-17 70-1,-19 36 1,19-212-16,-1 141 16,18 35-1,0-53 1,0-87-1,18-54 1,52-53 0,18-88-1,-52 71-15,70-88 16,17-54 0,-17-17 15,-106 35-16,-71-52 1,36 176-16,-71-71 16,-17 18-1,17 52 1,71 19 0,17-1-1,53 0 16,1 18-15,-1-17-16,18-19 16,0 1-1,-36 17-15</inkml:trace>
  <inkml:trace contextRef="#ctx0" brushRef="#br1" timeOffset="63191.25">7038 8819 0,'-18'-17'15,"36"17"16,0 0-15,-1 0-16,1 0 16,-1 0-16,19 0 15,-19 0 1</inkml:trace>
  <inkml:trace contextRef="#ctx0" brushRef="#br1" timeOffset="63341.45">7038 8925 0,'0'0'16,"-18"0"-16,18 36 15,-17-36 1,52 0 15,-17 0-31,34 0 16,-16 0-1</inkml:trace>
  <inkml:trace contextRef="#ctx0" brushRef="#br1" timeOffset="63896.68">7796 8343 0,'0'0'0,"0"-17"0,0-1 31,0 36 1,-17 17-17,-1 0 1,0-17-16,18-1 15,0 1-15,-17 0 16</inkml:trace>
  <inkml:trace contextRef="#ctx0" brushRef="#br1" timeOffset="64108.02">7920 8308 0,'0'0'0,"17"0"0,-17-18 0,0 36 47,0 0-47,-17 17 15,17-18-15,0 19 16,0-1-1,0-17-15</inkml:trace>
  <inkml:trace contextRef="#ctx0" brushRef="#br1" timeOffset="65108.68">8608 8590 0,'0'-18'16,"0"36"-16,-36-71 15,19 53-15,17-17 0,-35 17 16,17 0-16,0 0 16,-35 52-1,18 37 1,35-1-1,-18 53 1,18-18 0,0-34-1,0-72-15,36 19 16,52-36 15,-18 0-15,54-71-1,-36 0 1,18-52 0,-35-36-1,-71 53 1,-53 1 0,-18 34-1,-70 18 1,17 53-1,107 18-15,-36 35 16,53 70 0,18-17-1,70 53 1,18-1 0,-36-52 15,-52 35-16,-53-35 1,-36-53 0,-35-18-1,36-17 1,34-18 0,19 0-16,-1 0 15,18-35 1,18-18-1,17 35 1</inkml:trace>
  <inkml:trace contextRef="#ctx0" brushRef="#br1" timeOffset="65609">9419 8784 0,'18'-17'0,"-36"34"0,36-52 0,-1 35 16,-17-18-16,0 1 15,-17 17 1,-71 0 0,35 17-1,-18 36 1,53-35-1,18-1-15,0 1 16,53 0 0,0 17-1,18 0 1,-36 1 15,-17 16-15,-18-34-16,-35 17 15,-36 1 1,-17-36 0,17 0-1,36 0 1,17 0 0,18-18-1,18 0 1,52-17-1,-52 17-15</inkml:trace>
  <inkml:trace contextRef="#ctx0" brushRef="#br1" timeOffset="65974.37">9648 8714 0,'0'-18'16,"0"36"0,-17 35-1,-1 52 1,18 19 0,-35 52-1,17 18 1,-17-35-1,35-88-15,-53 175 16,-17-34 0,52-124-1,18-17 1,0-89 31,0 1-47,0-72 15,0-16-15</inkml:trace>
  <inkml:trace contextRef="#ctx0" brushRef="#br1" timeOffset="66341.49">9490 8996 0,'-18'-35'0,"36"70"0,-36-106 0,0 18 16,18-35-1,53 18 1,18 52 0,52 0-1,1 18 1,-54 71 0,-70 17 15,-35-35-16,-71 18 1,36-36 0,52-35-16,-52 35 15,52-35 1,18-18 15,18 18-15,34-35-1</inkml:trace>
  <inkml:trace contextRef="#ctx0" brushRef="#br1" timeOffset="66594.42">10125 8749 0,'0'53'31,"-18"-36"-31,18 19 16,-18 17 0,1-18-1,-1-17 1,18-1 0,0-34 15,0-36-16</inkml:trace>
  <inkml:trace contextRef="#ctx0" brushRef="#br1" timeOffset="66765.27">10054 8608 0,'0'0'0,"0"-18"31,0 36 16,18-1-32,-1 1-15</inkml:trace>
  <inkml:trace contextRef="#ctx0" brushRef="#br1" timeOffset="67426.78">10530 8837 0,'0'-18'16,"0"36"-16,18-53 0,-18 17 0,0-35 31,0 18-15,0 0-1,-53 35 1,-17 0 0,-1 35-1,0 18 1,54-18-16,-18 36 16,17-54-16,18 54 15,0-36 1,35-35-1,36 0 1,-18 0 0,35-70-1,-53 17 1,18-53 15,-35 0-15,-1 35-1,1 1 1,-18 35 0,-18 105 15,18-52-31,-17 35 16,-1 35-1,18 35 1,0-52-1,0 17 1,0-53 0,18-35-1,17 0 1,18-35 0</inkml:trace>
  <inkml:trace contextRef="#ctx0" brushRef="#br1" timeOffset="67809.02">10777 8802 0,'18'0'0,"0"-18"31,-1 18-31,-17-17 16,18-1-16,17-17 15,0-1 1,-35 1 0,-17 35 15,-18 35-15,-1 36 15,36-1-16,0-17 1,0-35-16,0 0 16,36 17-1,-1-35 1,18 0 0,0-35-1</inkml:trace>
  <inkml:trace contextRef="#ctx0" brushRef="#br1" timeOffset="68258.09">11148 8714 0,'0'0'0,"0"-18"0,-36 18 16,36-35 0,36 17-1,34 0 16,-34 1-31,17 17 16,17 0 0,-35 35-1,-35 53 1,0-35 0,0 35-1,0-52 1,-17-19 15,17-34-15,0-19-1,17-52 1,19 18 0,-1 17-1,0 17 16,0 1-15,1 35 0,-19 0-16</inkml:trace>
  <inkml:trace contextRef="#ctx0" brushRef="#br1" timeOffset="68774.56">11942 8555 0,'0'0'15,"17"-18"1,-34 18 15,-1 0-31,0 0 16,-70 18-1,17 17 1,36 0 0,35 1-1,0-19 1,35-17 0,54 18-1,-19 0 1,-52-1-1,-18 36 1,0-18 0,-53 18-1,-35-17 1,52-36 0,1 17-1,0-17 16,17 0-15,18-17 0,0-36-1,18 53-15</inkml:trace>
  <inkml:trace contextRef="#ctx0" brushRef="#br1" timeOffset="69083.49">12065 8784 0,'53'0'32,"-35"0"-32,-1-17 0,-17-19 15,0 19 16,-17 17-15,-19 0 0,1 0-1,0 35 1,35-17 0,0-1-1</inkml:trace>
  <inkml:trace contextRef="#ctx0" brushRef="#br1" timeOffset="69641.53">12700 8555 0,'18'-18'0,"-18"1"15,-18 17 1,0 0-1,-35 0 1,1 35 0,34 18-1,-35 35 1,53-70-16,0 17 16,0 71-1,35-71 1,1-17-1,34-18 1,1 0 0,17-36-1</inkml:trace>
  <inkml:trace contextRef="#ctx0" brushRef="#br1" timeOffset="70674.27">13106 8643 0,'0'0'0,"0"-18"0,0 1 15,-18-1 17,0 18-32,-35 0 15,1 35 1,16 36 0,36 0-1,0-19 1,0-16-1,0-19 1,18 1 0,0-18-1,34-35 1,-52-18 0,0-18 15,36 1-16,34-1 1,19 53 0,-37 18-1,54 18 1,-70 35 0,-19 0-1,-17-35-15,0 52 16,0-35-1,-17 1 1,17-19 0,-36 1-1,36-36 1,-17-35 0,17 1-1,17-19 16,36 0-15,0 36 0,35 0-1,-70 35-15,52 0 16,-17 0 0,-17 70-1,-19-17 1,-17 0-1,0 0 1,-17-53 0,-1 0-1,0 0 1,18-53 15,0 36-15,0-36-1,0 35-15,36-35 16,34 0 0,18 0-1,-17 53 1,17 18 0,-35 52-1,-53 1 1,0-18-1,-35 18 1,17-54 0,1 1-1,17-53 17</inkml:trace>
  <inkml:trace contextRef="#ctx0" brushRef="#br1" timeOffset="71028.03">14499 8132 0,'0'17'78,"0"1"-78,-17-18 16,17 17-16,-18 1 15,-17 0 1,17 17 0</inkml:trace>
  <inkml:trace contextRef="#ctx0" brushRef="#br1" timeOffset="71276.55">14640 8096 0,'53'-17'32,"-53"34"-32,-17-17 15,-19 53-15,19 0 31,-1 0-15,0-18 0,18-17-16,-17 0 15,-1-18 1</inkml:trace>
  <inkml:trace contextRef="#ctx0" brushRef="#br1" timeOffset="72109.03">15046 8273 0,'0'-18'16,"0"36"-16,0-54 31,0 54-16,0 0-15,0-1 16,0 1-16,18 52 16,52 1-1,1-36 1,70 1 0,-53-36-1,0 0 16,-70 0-31,-1 0 16,-34 0 15,-54 0-15,-35 0 0,71 17-16,-71 18 15,71-17-15,-71 53 16,-35 17-1,71-35 1</inkml:trace>
  <inkml:trace contextRef="#ctx0" brushRef="#br1" timeOffset="72173.25">14799 8925 0,'0'0'15,"18"0"1</inkml:trace>
  <inkml:trace contextRef="#ctx0" brushRef="#br1" timeOffset="73323.98">16475 8167 0,'17'0'0,"-17"-18"16,0 1-1,0-1 1,-53 18 15,36 18-31,-1-1 16,-17 54-1,-36 70 1,18 0 0,18-18-1,35 19 1,0-54 0,88-18-1,36-70 1,-1 0-1,36-35 1,0-53 0,-18-18-1,-53-18 1,-53 19 0,-35-54-1,0 35 16,-17 72-31,-89-90 16,-53 54 0,18 53-1,-88 35 1,88 70 0,35 89-1,106-123-15,0 122 16,106 36-1,35-17 1,-35-36 0,-1 53-1,-52-35 1,-53-18 0,-53-35 15,-52-36-16,-1-17 1,-18-53 0,36 0-1,53 0-15,-18-18 16,53 1-16,-18-36 16,36 0-1,70-18 1</inkml:trace>
  <inkml:trace contextRef="#ctx0" brushRef="#br1" timeOffset="73823.13">17498 8537 0,'0'-17'0,"0"-19"32,-18 36-32,0 0 0,1 0 15,-54 0 1,-17 36 0,53-1-1,17-18-15,18 1 16,53 0-1,35 17 1,0 0 0,-35-17-1,-53 35 1,-17-18 0,-89-17-1,18-1 1,17-17 15,36 0-15,17 0-1,18-17 1,0-18 0,53 17-1,-35 18-15</inkml:trace>
  <inkml:trace contextRef="#ctx0" brushRef="#br1" timeOffset="74207.88">17762 8520 0,'0'17'47,"0"1"-47,-17-1 0,17 1 15,-36 53 1,-16 70 0,-1-18-1,53-70-15,-53 88 16,35-88-16,-35 141 15,18-35 1,-36 35 0,18-53-1,36-88 1,17-35 0,0-54-1,35-34 16</inkml:trace>
  <inkml:trace contextRef="#ctx0" brushRef="#br1" timeOffset="74623.24">17586 8696 0,'18'-35'0,"-36"70"0,36-88 0,-18 18 15,0 17-15,17-35 16,36-17 0,-35 70-16,35-18 15,35 18 1,0 18 0,-35 17-1,-53 35 16,-35 1-15,-53-18 0,-1-18-1,36-35 1,18 18 0,53-36 30,-1 18-46,19-17 16,-19-1-16</inkml:trace>
  <inkml:trace contextRef="#ctx0" brushRef="#br1" timeOffset="74852.39">18097 8537 0,'0'18'31,"0"-1"-15,0 1-16,0 0 15,0 17 1,-17-17 0,17-1-1,0-34 32</inkml:trace>
  <inkml:trace contextRef="#ctx0" brushRef="#br1" timeOffset="75024.74">18115 8273 0,'0'0'0,"0"-18"31,0 36 0,0-1-31,0 1 16</inkml:trace>
  <inkml:trace contextRef="#ctx0" brushRef="#br1" timeOffset="75707.19">18768 8449 0,'0'0'0,"0"-18"15,-18 18-15,0 0 16,-52 0 0,-36 0-1,36 53 1,52-35-16,-88 52 16,71-17-1,17 18 1,18-53-1,71-1 1,17-17 0,0-17-1,18-36 1,-18-36 0,-35 19-1,-35-54 16,17 1-15,-35 17 0,0 36-1,-18 123 17,1 52-17,-1-87-15,0 123 16,1-17-1,17-54 1,0 1 0,17-18-1,1-36 1,35-17 0,-35 0-16,35-17 15,-36 17 1</inkml:trace>
  <inkml:trace contextRef="#ctx0" brushRef="#br1" timeOffset="76057.59">19032 8625 0,'0'0'0,"18"-17"16,-18-1-16,35 18 16,1-18-1,-19 1 1,18-18-1,-17-1 1,0 19 0,-54 17 15,-34 53-15,35-1-1,35-34 16,0 35-31,0-18 16,0-17 0,35-18-1,18 0 1,35 0 0,-17 0-1</inkml:trace>
  <inkml:trace contextRef="#ctx0" brushRef="#br1" timeOffset="76490.16">19420 8608 0,'0'-18'16,"-17"-35"-1,17 0 1,53 36 0,0-19-1,17 36 16,-35 0-15,18 53 0,-35 0-1,0 0 1,-18-18-16,0 1 16,-18-19-1,0 1 1,18-36 31,0 1-47,53-36 15,-17 0 1,34 0 0,-35 18-1,1 17 1,-1 18 15</inkml:trace>
  <inkml:trace contextRef="#ctx0" brushRef="#br1" timeOffset="76973.25">20320 8414 0,'0'-18'0,"0"36"0,0-54 15,-18 36 1,1 0-16,-36 0 16,-18 18-1,18 17 1,53-17 15,0 17-15,36-17-1,-1 0 1,35-1 0,-52 1-16,17 17 15,-35-17 1,0 17-1,-17-35 1,-36 18 0,0-18-1,0 0 1,0 0 0,18 0-1,-18-18 16,53 0-31</inkml:trace>
  <inkml:trace contextRef="#ctx0" brushRef="#br1" timeOffset="77608.42">21467 8184 0,'0'0'0,"17"0"0,1 0 32,-36 18-17,-35 17 1,-70 36-1,17-18 1,-35 17 0,106-52-16,-89 17 15,89-17 1,17-18 0,18 18-1,106-1 16,0 1-15,0 17 0,17-17-1,-35-1 1,-35 1 0,-17-18-1,-19 0 16,36-53-15</inkml:trace>
  <inkml:trace contextRef="#ctx0" brushRef="#br1" timeOffset="77955.86">22084 8043 0,'0'-17'0,"0"34"0,0-52 16,0 17-16,0 36 31,-18 53-15,1-54-16,-36 107 16,35-89-16,-70 124 15,0-36 1,-18 36-1,35-36 1,-35 36 0,1-18-1,52-88 1,35-35 0,36-36 15</inkml:trace>
  <inkml:trace contextRef="#ctx0" brushRef="#br1" timeOffset="78539.6">22384 8431 0,'0'0'0,"0"-17"0,0-1 0,0 0 0,0-17 16,-36 0-1,-34 35 1,-18 18 0,70-1-16,-70 54 15,35-1 16,35 1-15,18-36 0,0-17-1,36-1 1,17-17 0,17-35-1,1-18 1,-18 0-1,-1-17 1,-16 52 0,-19 0-1,-17 71 1,0-17 0,0 34-1,0-17 16,18-35-15,35-1 0,-18 1-1,18-18 1,0-18-16</inkml:trace>
  <inkml:trace contextRef="#ctx0" brushRef="#br1" timeOffset="78989.03">22983 7990 0,'0'0'0,"0"18"0,0 0 0,0 70 31,0-35-15,53 35 0,-17-53-1,52 18 1,-71-35-16,19-18 16,-1 0-16,18 17 15,-18-17 1,-52 0 31,-72 36-32,72-19-15,-71 36 16,-54 35 0,19-17-1,52-18 1,-17 0 15,88-35-31</inkml:trace>
  <inkml:trace contextRef="#ctx0" brushRef="#br0" timeOffset="91783.13">15557 9225 0,'0'18'31,"-17"-18"-31,17 17 125,17-17-93,1 0-17,0 0-15,17 0 16,36 0 0,-18 0-1,35 0 1,-71 0-16,72 0 15,-1 0 1,18 0 0,-1 18-1,54-18 1,0 0 0,-36 0-1,-17 0 1,0 18-1,-18-18 17,36 0-17,-18 0 1,-71 0-16,106 0 16,-18 0-1,-34 0 1,16 17-1,1-17 1,-18 0 0,-70 0-16,106 0 15,-36 0 1,53 0 0,0 0-1,-18 0 1,71 0 15,-70 0-15,-36 0-1,36 0 1,-36 0 0,18-17-1,70 17 1,-70-18-1,35 18 1,-18 0 0,-34 0-1,16 0 1,-34-18 0,0 18-1,-1 0 1,-17 0-1,0 0 17,0 0-17,-18-17 1,0 17 0,1 0-1,-1 0 1,0-18-1,1 18 1,-1 0 0,-18 0-1,-17-18 110</inkml:trace>
  <inkml:trace contextRef="#ctx0" brushRef="#br0" timeOffset="91966.46">20620 9207 0,'-18'0'32,"1"0"-32,17-17 78,-18 17-63</inkml:trace>
  <inkml:trace contextRef="#ctx0" brushRef="#br0" timeOffset="92655.71">18097 9860 0,'0'-18'0,"0"36"0,0-53 0,0-18 32,0 71-1,0-1-16,-52 36-15,34 88 16,18-17 15,0 52-15,0 18 0,-18-35-1,1-53 1,-1-53-1,18-18 1,-18-35 0,1 0-16,-1 0 15</inkml:trace>
  <inkml:trace contextRef="#ctx0" brushRef="#br0" timeOffset="92971.17">17727 10477 0,'0'-17'0,"0"34"0,0-52 0,-18 35 15,36 0 17,17 35-17,36 36 1,-53-53-16,17 35 15,18 35 1,-18 0 0,-17-53-1,-1-17 1,-17 0 0,18-18-1,52-36 1,-34 1-1</inkml:trace>
  <inkml:trace contextRef="#ctx0" brushRef="#br0" timeOffset="93204.9">18556 10495 0,'0'0'0,"0"-18"15,-35 18 1,-53 53-1,-1 18 1,-34 17 0,88-17-1,-1-54-15,-17 19 16,1-1 0,34-35-1,0 18 1</inkml:trace>
  <inkml:trace contextRef="#ctx0" brushRef="#br0" timeOffset="93788.83">17304 11112 0,'0'-17'0,"0"34"0,0-52 15,-18 35 16,0 0-31,-34 35 16,16 36 0,36-53-16,-35 70 15,35-53-15,-18 71 16,1 17 0,17-34-1,0-36 1,53-18-1,0-18 1,-1-17 15,19-17-15,-53-36 0</inkml:trace>
  <inkml:trace contextRef="#ctx0" brushRef="#br0" timeOffset="94055.69">16969 11465 0,'17'0'0,"-34"0"0,17 0 31,-18 18-31,36-18 31,-1 0-31,71 0 16,-17 0 15,35-18-15,-53 1 0,-36 17-16</inkml:trace>
  <inkml:trace contextRef="#ctx0" brushRef="#br0" timeOffset="94503.71">17462 11553 0,'18'0'15,"35"0"1,-35 0-16,-1 0 0,54 0 15,-53 0 1,34-17 0,19-18-1,-53-1 1,-18 1 0,-36 17 15,19 18-31,-36 18 15,0 35 1,18 0 0,17 35-1,18-35 1,0 0 0,71-18-1,-1-35 1,-17 0-1,18-18 1,-36 1 0</inkml:trace>
  <inkml:trace contextRef="#ctx0" brushRef="#br0" timeOffset="95103.51">18062 11483 0,'0'-18'0,"53"1"31,-35 17-31,35 0 16,0 17 0,-36 19-1,1 52 1,-36-35-1,1-36 1,-36 19 0,17 16-1,36-34 1,-17-18 0,17-18 15,17-17-16,1 18-15,53-54 16,-1 0 0,36 19-1,-18-37 1,-70 54 0,-1 53-1,-34 35 1,-36 17-1,18 18 1,35-17 15,0-18-15,17-36 0,1 1-16,52 0 15,1-18 1,17 0-1,-17-36 1</inkml:trace>
  <inkml:trace contextRef="#ctx0" brushRef="#br0" timeOffset="95454.14">19156 11165 0,'0'-17'0,"0"34"0,17-70 15,-17 36-15,0-18 0,-17 35 16,17 0 0,-53 70 15,35 18-15,18-52-16,-17 69 15,-19 19 1,19-36-1,17-70-15,0 70 16,0-53 0,17-17-1,36-1 1,0-17 0,18-35-1,-18-18 1</inkml:trace>
  <inkml:trace contextRef="#ctx0" brushRef="#br0" timeOffset="95770.29">19297 11271 0,'0'0'0,"0"-17"31,18 17-15,-18-18 0,0 0-16,0 1 15</inkml:trace>
  <inkml:trace contextRef="#ctx0" brushRef="#br0" timeOffset="111831.12">18997 11218 0,'0'0'16,"-18"18"-16,1-18 31,-1 0-31,1 0 15,-1 0 1,53 0 15,71 0-15,-18 0 0,71 0-1,-18 0 1,-88 0-1,0 0 1,-35 0 0,-18 18 46,0-1-46</inkml:trace>
  <inkml:trace contextRef="#ctx0" brushRef="#br0" timeOffset="112047.7">19932 11501 0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2:20:01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3475 529 0,'0'-17'31,"0"-1"-15,0 0-16,0 1 15,0 34 48,0 1-63,0 0 0,0 34 15,0 37 1,0 34 0,17-70-16,-52 123 15,18-123-15,-19 71 16,36-89-16,-35 124 15,35-89 1,0-34 0,-35-19-1,35-34 17,0-1-17,0-35-15</inkml:trace>
  <inkml:trace contextRef="#ctx0" brushRef="#br0" timeOffset="509.14">3228 3316 0,'-18'-317'0,"36"634"0,-53-1058 15,35 336-15,-36-513 16,36 477 0,0 336-16,53-107 15,35 106 1,54 53 0,87 18 15,-88 35-16,-106 0-15,71 70 16,-88-52-16,35 70 16,-71 36-1,-88-1 1,53-52 0,-17-36-1,-36-17 1,88-1-1,1-17 1,-1 0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2:20:04.8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529 0,'0'0'0,"0"35"15,-53 159 17,53-158-32,-17 87 15,-1 1 1,0-89-16,18 36 16,-17 17-1,-1-71 16,1-34 1,17-1-32,-18-35 15,18 36-15,0-36 16</inkml:trace>
  <inkml:trace contextRef="#ctx0" brushRef="#br0" timeOffset="469.27">2152 494 0,'0'0'16,"-18"0"-16,18-18 0,-17 1 0,-1-19 15,18 1 1,18-36 0,70 19-1,71-37 1,35 36 15,-71 53-31,-88 0 16,54 36-1,-19 87 1,-70-17 0,-88 18-1,-18-54 1,-35-17 0,53-18-1,53-17 1,17-18-1,18-18 17</inkml:trace>
  <inkml:trace contextRef="#ctx0" brushRef="#br0" timeOffset="2382.76">3140 917 0,'0'0'0,"17"0"15,-17-35 1,18 17-16,0 1 16,-18-1-16,17-35 15,-17 18 1,0 0-1,-53-1 1,0 19 0,18 17-16,-53 0 15,0 53 1,-18 35 0,35 35 15,36-35-16,35 36 1,0-89 0,18-17-16,17 17 15,36-17 1,-36-18 0,35-18-1,-17-35 1,0-17-1,0-54 1,-35 18 0,-1 18-1,1 53 1,-18 17 0,0 53 30,0 36-30,0 0 0,0-1-1,0 1 1,18-36 0,-18-17-16,35-1 15,0-17 1,18 0-1,18-35 1,17-36 0,-35 1-1,17-36 1,-52 53 0,-18 18-1,-18 35 16,-52 0-15,52 35 0,18 18-1,0 0 1,35 0 0,18 17-1,-35-34 1,35 17-1,0-36 1,-35 1 0,52-18-1,-17 0 1,0-53 0,0 0-1,-18-53 16,18-35-15,-53 53 0,0 0-1,0 35 1,-18 70 15,18 19-15,-17 34-1,-1 18 1,18 1 0,-18-1-1,18-53-15,0 53 16,0-52 0,36-1 15,17-35-31,0 0 31,-36 0-31,18-35 16,-17 35-16,35-53 15,18-36 1,-54 37 0,19 16-1,-36 19 1,0 52 15,0-17-31,0 34 16,0 19-1,0-18 1,35 0 0,-18-53-16,19 0 15,-19 0 1,72 18-1,-37-18 1,19-18 0,-36-53-1,-17 18 1,0-17-16</inkml:trace>
  <inkml:trace contextRef="#ctx0" brushRef="#br0" timeOffset="2599.73">4498 547 0,'-18'0'16,"1"0"-16,-19 0 16,19 0-1,-1 0 48</inkml:trace>
  <inkml:trace contextRef="#ctx0" brushRef="#br0" timeOffset="2848.4">3792 741 0,'0'0'15,"18"17"1,0-17-16,-1 0 0,36 0 16,35 0-1,-70 0 1,53 0-1,-36 0 1,-18-17 0,1 17-16</inkml:trace>
  <inkml:trace contextRef="#ctx0" brushRef="#br0" timeOffset="4099.29">5221 1005 0,'0'0'0,"18"0"16,88-70 0,-106 52-16,0 1 15,0-36 1,0 0 0,-18 35-1,0-35-15,1 53 16,-36-35-1,-53 35 1,18 0 0,-18 70-1,18 1 1,35 17 0,35-70-16,18 105 15,0-52 1,71-18-1,-1-53 1,54 0 0,-71-18-1,-18 1-15,53-72 16,-35 19 0,-35-18-1,-1-18 16,-17 53-15,0 35-16,0 36 31,0-1-15,-17 36 0,17 53-1,0-35 1,0-54-16,0 36 15,35-17 1,18-36 0,17 0-1,-17-18 1,18-53 0,-1-17 15,1-35-16,-53 17 1,17 0 0,-35 36-1,0 17 1,-18 53 15,-17 70-15,0 1-1,-18 70 1,35-53 0,18 35-1,0-87-15,53 17 16,18 0 0,-1-36-1,18-17 16,-17 0-15,-36-35 0,0-18-16</inkml:trace>
  <inkml:trace contextRef="#ctx0" brushRef="#br0" timeOffset="5248.7">7267 529 0,'0'0'0,"0"-70"16,0 52 0,0 0-16,0-35 15,0 36 16,0 34 1,-17 19-17,-19 70 1,1-18 0,-36 70-1,1-16 1,35-107-16,-89 124 15,36-71 1,0-35 0,35-36-1,18-52 1,-1-18 0,1-88-1,35 88 1,0-70-1,0-18 1,0 70 0,18 36-1,35 35 1,-1 35 0,37 106-1,-36-53 1,0 53-1,-1-52 1,19-54 0,-36-17-1,1-18-15,69-18 16,-34-35 0,17-18-1,-35-17 16,-35-18-15,-18 89-16,0-1 16,0 53 15,0 36-15,0-1-1,0-52-15,0 17 16,-18-17-1,18 0-15,0-36 47,0 0-31</inkml:trace>
  <inkml:trace contextRef="#ctx0" brushRef="#br0" timeOffset="5441.83">7461 635 0,'-17'0'31,"-1"0"-15,36 18 46</inkml:trace>
  <inkml:trace contextRef="#ctx0" brushRef="#br0" timeOffset="5700.81">7673 723 0,'0'18'15,"0"-1"-15,0 1 16,0 17 0,-18-35-16,18 53 15,0 18 1,-35-1 0,17-34-1,18-19 1,-53-34 15</inkml:trace>
  <inkml:trace contextRef="#ctx0" brushRef="#br0" timeOffset="5982.18">7585 847 0,'35'-53'0,"53"0"16,53-18-1,-53 54 16,-52 17-31,17 0 16,0 35 0,-36 35-1,-17 36 1,-17-35 0,-19 17-1,36-70 1,0-36 31,0 0-47,0 1 0</inkml:trace>
  <inkml:trace contextRef="#ctx0" brushRef="#br0" timeOffset="6765.62">8378 423 0,'18'0'0,"-36"0"0,36-17 0,-18 34 31,0 19-15,-18 52 0,18 0-1,-17 35 1,-18-17-1,35-70-15,-36 69 16,36-52 0,-17-35-1,17-36 17,0-17-17,0 0-15,17-71 31,36 18-15,18-18 0,-1 53-1,1 53 1,-36 0 0,-35 53-1,0-35-15,-53 17 16,-17 35-1,-1-52 1,36-18 0,17 0-1,1-18 1,-1 1 0,18 52 15,0-17-16,18 17 1,17 71 0,-18-89-16,1 36 15,0-35-15,52 35 16,1-35 0,35-18-1,-36 0 1,18-71-1,-17 0 1,-36 1 0,-35 52-1,0-17 1,0 17 0</inkml:trace>
  <inkml:trace contextRef="#ctx0" brushRef="#br0" timeOffset="7349.48">9313 423 0,'0'0'16,"-17"0"-16,34 0 31,1 0-15,17 0-16,106-17 15,53 17 1,-35 0 0,0 0-1,-124-18 1,-17 18-1,-1 35 1,-52-35 0,-71 0-1</inkml:trace>
  <inkml:trace contextRef="#ctx0" brushRef="#br0" timeOffset="7665.71">9648 459 0,'0'0'0,"0"17"0,0 1 15,0 35 1,0-36-16,0 54 16,0 35-1,0-18 16,-17 35-15,17-52 0,0-18-1,0-35 1,17-54 15,1 19-31</inkml:trace>
  <inkml:trace contextRef="#ctx0" brushRef="#br0" timeOffset="8065.95">9931 900 0,'0'-18'0,"53"-17"31,-36 17-15,54-17-16,17-1 31,-17 1-15,-36 0-1,-35 17 1,0 1 0,-18 17-16,-52 0 15,-1 17 1,-17 71-1,35 1 1,53-1 0,0-18-1,0-52-15,35 17 16,-17-17-16,17 0 16,53-18-1,18-36 1,-35 19 15</inkml:trace>
  <inkml:trace contextRef="#ctx0" brushRef="#br0" timeOffset="8699.32">10442 847 0,'0'-18'16,"0"36"-16,0-89 15,0 53-15,18 1 16,17-18-1,18 17 1,-35 0-16,35 18 16,17 0-1,-35 36 1,-17 52 0,-18-35-1,-53 70 16,0-70-15,36-18 0,-1-35-1,18-17 17,35-36-17,-17 35-15,17-35 16,36-53-1,-18 53 1,-18 1 0,-35 69 31,-35 54-32,17-1 1,18 18 15,0-17-15,0-53-16,0 17 15,0-17-15,53-1 16,17-17 0,-17 0-1,36-35 1,-1-36-1,-35 1 1</inkml:trace>
  <inkml:trace contextRef="#ctx0" brushRef="#br0" timeOffset="9049.35">11518 300 0,'0'-18'0,"0"36"0,0-53 15,-35 35 1,0 35 0,-1 18-1,19 70 1,-1-35 0,0-52-16,-17 87 15,35 1 1,0-54-1,0 18 1,18-52 0,35-1-1,0-35 1,-36 0-16,54-35 16,-36-18-1,18-18 1</inkml:trace>
  <inkml:trace contextRef="#ctx0" brushRef="#br0" timeOffset="9349.01">11289 564 0,'-18'0'0,"36"0"0,-53-17 15,52 17 1,89-35 0,0 17-1,35 18 1,-53 0 0,0-18 15,-88 1-16,-35 17 1,-18 0 0,18 0-16</inkml:trace>
  <inkml:trace contextRef="#ctx0" brushRef="#br0" timeOffset="10331.79">2187 1587 0,'0'0'0,"-17"0"0,-1 0 0,-35-35 32,53 53 15,0-1-32,18-17-15,-1 0 0,89 36 16,35-19 15,124-17-15,-195 0-16,266 0 15,-19 0 1,177-35 0,88 35-1,-123-18 1,193 18-1,-176-17 1,-299-1-16,528 18 16,-158-17-1,176-1 1,-17 0 0,-194 18-1,281-35 16,-369 35-15,-177-35-16</inkml:trace>
  <inkml:trace contextRef="#ctx0" brushRef="#br0" timeOffset="10505.48">11677 1393 0,'-18'0'47,"1"0"-47,17-17 78</inkml:trace>
  <inkml:trace contextRef="#ctx0" brushRef="#br0" timeOffset="10648.45">11695 1376 0,'0'17'16,"-18"-17"0,0 0-16,1 0 15,-19 0 1,-52 0 0,-35 18-1</inkml:trace>
  <inkml:trace contextRef="#ctx0" brushRef="#br0" timeOffset="17280.33">1570 2187 0,'0'0'0,"35"-17"0,-35-1 15,18 18-15,-1 0 0</inkml:trace>
  <inkml:trace contextRef="#ctx0" brushRef="#br0" timeOffset="27439.85">1587 2699 0</inkml:trace>
  <inkml:trace contextRef="#ctx0" brushRef="#br0" timeOffset="28696.67">1464 2434 0,'0'-17'16,"-35"-1"15,35 0-31,0 1 16,0-19 0,17 1-1,1 17-15,35-17 16,35-18-1,-35 53 1,18 0 0,-36 0-1,0 88 1,18 1 0,-35-1-1,-1 18 1,-17-36-1,0 1 1,0-36 15,0-53 1,-17 1-17,17-54 1,0-17-1,17-53 1,1 106-16,17-36 16,18 18-1,18 18 1,-1 35 0,18 53-1,-35 17 1,-53-52-16,18 70 15,-18 0 1,0-17 15,0-18-15,-18-53 0,18-18 15,0 1-16,0-1-15</inkml:trace>
  <inkml:trace contextRef="#ctx0" brushRef="#br0" timeOffset="29245.98">2734 2222 0,'0'0'0,"0"-17"0,-18 17 16,1 0-16,-36 0 16,0 35 15,35-17-31,-17 52 16,17 19-1,-17 34 1,35-52-1,35-1 1,36-52 0,-1-18-1,19-18 1,-36-17 0,17-36-1,-52 1 1,-18-54 15,0 54-15,-53-19-1,0 37 1,0 34 0,0 18-1,18 35 1,35-17-16,-35 17 15,35 18 1,0-35 0,17-1-1,36-17 1</inkml:trace>
  <inkml:trace contextRef="#ctx0" brushRef="#br0" timeOffset="29596.1">3140 1993 0,'0'0'0,"0"-17"0,-18 17 47,18 17-47,0 1 16,0 88-1,0-36 1,0-52-16,0 70 16,0-53-16,-18 54 15,18 16 1,0-34 0,0-18-1,0-36 1,36-34 15,-19-36-15</inkml:trace>
  <inkml:trace contextRef="#ctx0" brushRef="#br0" timeOffset="29895.68">3069 2240 0,'-17'18'32,"34"-18"-17,1 0 1,-1 0-16,36-18 15,18-17 1,-36 35 0,-17 0 15</inkml:trace>
  <inkml:trace contextRef="#ctx0" brushRef="#br0" timeOffset="30629.08">4480 2117 0,'0'-18'16,"0"0"-16,-35-17 15,17 35 1,1-35 0,-1 35-16,-70-18 15,17 18 1,-35 53-1,1 18 1,87-54-16,-53 71 16,36-52-16,18 70 15,-1 35 1,18-53 0,53 0-1,17-17 1,1-71-1,-53 0-15,70 0 16,35-18 15,-35-17-15,-52 17-16</inkml:trace>
  <inkml:trace contextRef="#ctx0" brushRef="#br0" timeOffset="31661.17">4762 2381 0,'0'0'0,"0"-17"0,18-19 16,-18 1 0,-18 35-1,-34 0 1,-1 35 0,0 71-1,35-35 1,18 17-1,0-35 1,53-18 15,0-17-15,53-18 0,-71-36-1,0 1 1,-17-18-1,0-17 1,-18 52-16,17-35 16,36-17-1,0 52 1,0 0 0,18 18-1,-36 36 1,0 34-1,-35 18 1,0-17 0,0-18 15,0-36-15,0-34 30,0-1-46,0-35 16,0-17 0,53-1-1,-18 18 1,18 36 0,-35 17-16,35 0 15,0 35 1,-36 18-1,-17 17 1,0 1 15,0-53-15,-17-18 0,-1 0-1,18-53 16,0-18-15,53-35 0,-35 89-16,87-72 15,1 72 1,0-1 0,-35 36-1,-18 70 1,-53-35-1,-18 53 1,-17-53 15,-1-18-15,19-35 0</inkml:trace>
  <inkml:trace contextRef="#ctx0" brushRef="#br0" timeOffset="32295.52">6262 2240 0,'0'0'0,"0"18"63,0-1-63,0 1 0,0 17 0,0 89 31,0 87-15,0 54-1,0-212-15,0 88 16,-18-70-16,1 123 15,17-124-15,-36 71 16,19 0 0,-1-70-1,18-89 17,0 1-32,0-71 15,0-1 1</inkml:trace>
  <inkml:trace contextRef="#ctx0" brushRef="#br0" timeOffset="32680.74">6191 2522 0,'0'-17'16,"0"34"-16,0-70 0,0 18 15,36-35 1,-1 17 0,-18 35-16,54-17 15,0 17 1,34 18 0,-34 53-1,-71 18 1,0-36-16,-35 35 15,-89 36 1,18-18 15,36-70-15,52 0 0,36-54 15,-1 19-31,36-36 15</inkml:trace>
  <inkml:trace contextRef="#ctx0" brushRef="#br0" timeOffset="32995.97">7056 1993 0,'0'0'15,"-18"0"1,0 0 0,1 18-16,-36 52 31,53-34-31,-18 34 16,0 54-1,18-18 1,0-54-1,0-16 1,36-19 0,34-34-1,-52-1-15</inkml:trace>
  <inkml:trace contextRef="#ctx0" brushRef="#br0" timeOffset="33411.23">7197 2346 0,'-18'0'0,"18"18"16,-18-18-16,18 17 31,18-17-15,0-17-1,-1 17-15,1-18 16,35-35-1,-18 0 1,-35 35 0,-35 1-1,0 17 1,-36 17 0,18 36-1,18 36 1,35-36-1,17 35 1,36-53 15,0-35-15,18 0 0,17-53-1,0 0-15</inkml:trace>
  <inkml:trace contextRef="#ctx0" brushRef="#br0" timeOffset="33712.37">7814 1958 0,'0'0'0,"0"-18"15,-18 18-15,1 0 16,-36 36-1,18 34 1,35-52-16,-18 70 31,0-18-15,18 19 0,0-36-1,0-18 1,36-35-1,-19 0-15,36-18 16,-18 1-16</inkml:trace>
  <inkml:trace contextRef="#ctx0" brushRef="#br0" timeOffset="34161.81">7937 2258 0,'18'0'0,"0"0"15,-1 0-15,1 0 16,17-18 0,-17 0-16,35-17 15,-18 0 1,-17 0-1,-18 17 1,-71 18 15,1 53-15,17 17 0,35 1-1,18 0 1,0-18-1,35-1 1,-17-52-16,35 18 16,18-18 15,-1-18-15,-35-34-1,18-1 1</inkml:trace>
  <inkml:trace contextRef="#ctx0" brushRef="#br0" timeOffset="34461.93">7567 1940 0,'-18'18'16,"36"-18"-1,53 0 1,-1 0 0,-35 0-16,89 0 15,-36-18 1,0 18-1,-52 0 1,-19 0-16</inkml:trace>
  <inkml:trace contextRef="#ctx0" brushRef="#br0" timeOffset="34761.94">9031 2346 0,'0'0'0,"0"18"0,0-1 15,-35 36 1,17 0-1,1-35-15,-19 70 16,-34-18 0,34-34-1,1-36 1</inkml:trace>
  <inkml:trace contextRef="#ctx0" brushRef="#br0" timeOffset="36228.42">9895 2399 0,'0'0'0,"18"-18"62,0 18-62,-1-17 0,19-19 16,69-17-1,-34-17 1,-18-18 0,-53-18-1,0 88-15,0-52 16,-35-1-1,17 71 1,-35 18 15,35-1-31,1 36 16,17 124 0,0-72-1,0 1 1,0-17-1,0-37 1,0-34 0,0-53 15,0-36-15,53-17-1,0 35 1,-36 35-16,36-34 15,18 52 1,-18 35 0,-36 35 15,19 1-15,16 17-1,-16-35 1,70-53-1,-18 0 1,53-70 0,0-19-1,-70 36 1,-54 18-16,1-18 16,-18-17-1,-88 34 1,-18 36-1,35 18 1,-17 35 0,53 0 15,0 70-15,35-52-1,35-1 1,0-52-1,36-18 1,17-53 0,-18 0-1,-52 36-15,17-54 16,-17 18 0,-18-17-1,0 87 32,0 1-47,0-1 0,0 36 31,18 18-15,17-36 0,0 1-1,36-36 1,17 0-1,0-53 1,-35 0 0,-35 35-16</inkml:trace>
  <inkml:trace contextRef="#ctx0" brushRef="#br0" timeOffset="36495.31">11571 1817 0,'0'0'0,"0"-18"15,-35 18 1,0 53 0,17 53 15,18-18-15,-18 36-1,18-54 1,0-17-1,0-18 1,36-35 0,34-17-1,-52-1-15</inkml:trace>
  <inkml:trace contextRef="#ctx0" brushRef="#br0" timeOffset="37112.28">12012 1834 0,'0'0'16,"0"-17"-16,-18 17 15,1 0 1,-18 35 0,-1 36-1,1 34 1,0-16-1,35-72-15,-18 124 16,-17 1 0,17-1-1,-17 88 1,17-159 0,1 89-1,-1-18 1,18-70-1,18-53 1,17-18 0,53-53 15,18-18-15,-88 36-16,52-36 15,-17-35 1,-71-17-1,-52 17 1,-71-35 0,35 88-1,0 18 1,88 35 0,71-18 15,0 1-16,35-19 1,-70 36-16,53-35 16,-54 17-1</inkml:trace>
  <inkml:trace contextRef="#ctx0" brushRef="#br0" timeOffset="37812.33">12965 2011 0,'0'0'15,"17"-18"-15,-17-17 31,0 17-31,-17 18 16,-36 0 0,0 53-1,17-35-15,-34 52 16,52 1 0,18 17-1,36-17 1,34-54-1,36-17 1,-71 0-16,71 0 16,0-53 15,-36 0-15,-34-17-1,-36-18 1,-53 17-1,18 54-15,-89-54 16,18 53 0,0 18-1,89 36 1,17-1 0,70-17-1,71-18 1,36-36-1</inkml:trace>
  <inkml:trace contextRef="#ctx0" brushRef="#br0" timeOffset="38428.4">13758 1623 0,'0'-18'0,"0"36"0,-17-36 0,-19 18 16,1 0-1,-18 18 1,18 105 0,35-17-1,0 70 1,0-123-16,0 88 16,0 89-1,0 17 1,0-89-1,0 37 1,0-160-16,0 88 16,0 1 15,0-54-15,0-105 15,0 17-31,0-35 15,0 18-15,-18-53 16,-70-53 0,0 35-1,-18-70 1,53 35 0,53 52-1,53-34 1,18 70-1,34 0 1,1 0 15,-35 35-15,-36 1 0,0-1-1,-17 1 1,17-1-16</inkml:trace>
  <inkml:trace contextRef="#ctx0" brushRef="#br0" timeOffset="38735.67">14728 1799 0,'0'0'0,"0"18"47,-17 52-31,-18 19-1,35-19 1,0 1-1,0-54-15,0 19 16</inkml:trace>
  <inkml:trace contextRef="#ctx0" brushRef="#br0" timeOffset="39211.65">14764 1535 0,'-88'17'31,"70"-17"-31,0 35 16,18 18-1,0-17 1,18-19 0,17-17-1,53 0 1,-35-53 0,-35 0-1,-18 1 1,-35-1-1,-1 35 1,-34 18 0,52 0-16,-17 18 31,17 17-15,1 35-1,17-34 1,0-1-1,17-35-15,19 0 16,-19 0-16</inkml:trace>
  <inkml:trace contextRef="#ctx0" brushRef="#br0" timeOffset="39562.25">15152 1464 0,'0'-18'0,"-18"36"47,1 0-47,-1-1 0,-35 71 32,18 36-17,-1 35 1,36-18-1,-17-71 1,17 19 0,0-72-1,53-17 1,-36 0-16,72-17 16,-19-19-1,1-17 1,-36 0-1</inkml:trace>
  <inkml:trace contextRef="#ctx0" brushRef="#br0" timeOffset="39844.46">14993 1834 0,'0'0'0,"-18"0"15,36 0 1,17 0 0,71 0-1,-18 0 1,18-17 0,-53-1-1,-18 18 1,-17 0-16,0 0 31</inkml:trace>
  <inkml:trace contextRef="#ctx0" brushRef="#br0" timeOffset="40092.24">15963 2205 0,'-17'0'15</inkml:trace>
  <inkml:trace contextRef="#ctx0" brushRef="#br0" timeOffset="57543.64">1482 5133 0,'-18'0'16,"0"0"15</inkml:trace>
  <inkml:trace contextRef="#ctx0" brushRef="#br0" timeOffset="60136.27">1429 5168 0,'0'18'31,"-18"-18"110,0 0-125</inkml:trace>
  <inkml:trace contextRef="#ctx0" brushRef="#br0" timeOffset="60843.68">1376 5168 0,'-18'0'16,"1"0"-1,-1 0 1,18-17 15,0-1-31,0 0 16,18-70-1,-1 70-15,36-52 16,18-1 0,34 1 15,-34 52-16,17 53 1,0 71 0,-35 35-1,-35-35 1,-18 18 0,0-71-1,-18-1 1,18-69 31,0-1-47,0-70 15,0 0 1,71-89 0,-53 142-1,34-35 1,-34 52-16,53-17 15,34 52 1,1 72 0,-70 16-1,-19 19 1,-17-54 0,0 19-1,0-72 1,0-34 31,0-1-47,0 0 0</inkml:trace>
  <inkml:trace contextRef="#ctx0" brushRef="#br0" timeOffset="61342.26">2840 4833 0,'0'-18'0,"0"36"0,17-53 0,-34 35 31,-54 70-15,18 19 0,18 52-1,17-18 1,18-52-1,0-54-15,53 19 16,18-19 0,52-34-1,-34-19 1,-1-34 0,-53-36 15,-35-18-16,-35 36 1,-53 18 0,-1 70-1,36 0 1,18 17-16,-18 72 16,36-37-1,17 19 1,35-53-1,53-36 1,-53 0-16</inkml:trace>
  <inkml:trace contextRef="#ctx0" brushRef="#br0" timeOffset="61641.69">3598 4621 0,'18'-17'0,"-36"34"0,36-52 15,-36 35 1,1 0 0,-1 18-16,-17 52 15,-1 36 1,1 71 0,18-54-1,-1 0 1,36-52-1,-1-53-15,18-1 16,36-17 0,-36-35-1,18-36 1,-35 36 0</inkml:trace>
  <inkml:trace contextRef="#ctx0" brushRef="#br0" timeOffset="61725.97">3404 4904 0,'0'0'0,"-17"-18"15</inkml:trace>
  <inkml:trace contextRef="#ctx0" brushRef="#br0" timeOffset="76875.77">3298 4957 0,'0'0'0,"-17"0"0,17 17 31,35-17-15,-17 0-16,35 0 15,17-35 1,36 35 0,-35-18-1,-18 18 1,-36 0-1</inkml:trace>
  <inkml:trace contextRef="#ctx0" brushRef="#br0" timeOffset="77456.52">5045 4727 0,'0'-17'0,"0"34"0,0-52 16,0 17-1,0 1 1,0-1 0,0 36 15,0 52-16,0-52-15,-18 123 16,-17-35 0,17 17-1,18-52 1,0-36 0,0-53 30,0 1-46,0-36 16</inkml:trace>
  <inkml:trace contextRef="#ctx0" brushRef="#br0" timeOffset="78206.46">4727 4957 0,'0'0'0,"-17"0"0,-1 17 0,0-17 15,1 18 1,17-1 0,123-17-1,-70 0-15,88-35 16,53-35 0,-53 17-1,36-36 1,-89 19 15,-88 17-15,0 18-1,-35 35 1,-18 0 0,17 35-1,1 36 1,17 52-1,18-17 1,0 35 0,0-53-1,0-53 1,0-17 0,0-36 30,0 1-46,0-54 32,53-17-17,53-35 1,-18 70 0,-52 35-16,87 0 15,-52 54 1,-36 70-1,-35-36 1,0 36 0,-35-53-1,17 0 1,18-36 0,-18-17-1,18-53 16,18 36-15</inkml:trace>
  <inkml:trace contextRef="#ctx0" brushRef="#br0" timeOffset="78622.64">6032 5062 0,'18'0'31,"0"0"-31,-1 0 16,1 0-16,53 0 16,-36-53-1,18 1 1,-36-1 0,-17 17-1,0 19-15,0-1 16,-17 18-1,-54 0 1,1 35 0,17 36-1,35 35 1,18-36 0,0-52-16,18 70 15,17-70 1,36-1-1,-1-17 1,-17-17 0,18-36-1,-54 35-15,1 1 16</inkml:trace>
  <inkml:trace contextRef="#ctx0" brushRef="#br0" timeOffset="79373">7832 4586 0,'0'0'0,"0"-18"15,-53-34 1,17 52 0,-16 0-16,-72-18 15,36 36 1,0 52-1,35 18 17,53-52-32,-18 87 15,18-70-15,0 70 16,0 36 0,35-88-1,54-18 1,16-36-1,19-17 1,17-53 0,-35 0-1,35-35 1</inkml:trace>
  <inkml:trace contextRef="#ctx0" brushRef="#br0" timeOffset="80338.85">8184 4939 0,'0'-18'0,"0"36"0,0-71 16,0 35-1,-35-17 1,-18 35 0,-17 35-1,52 36 1,0 35 0,18 17-1,36-35 1,34-52-1,1-36 1,-1 0 0,-52-18-1,-18 0-15,0-35 16,0-17 0,-18-36-1,18 0 16,0 36-15,89-1 0,-19 71-1,36 71 1,-36-1 0,19 36-1,-89-18 1,0 0-1,0-70-15,0 17 16,-36-35 15,1 0-15,35-17-16,-18-36 16,18-18-1,53-70 1,18 88 15,35-17-15,0 70-1,17 17 1,-70 36 0,-35-35-16,-1 52 15,-17-34-15,0 52 16,0-35-1,0-18 1,-17-35 0,17-53 15,0-53-15,35-17-1,18 35 1,53-1-1,-18 89 17,-18 36-17,-70-1-15,0 36 16,0 34 0,0-16-1,-17-19 1,-1-35-1,1-35 1</inkml:trace>
  <inkml:trace contextRef="#ctx0" brushRef="#br0" timeOffset="80822.28">9737 4815 0,'0'0'0,"0"-17"0,17-1 31,-17 36-15,0-1-16,0 107 16,0-1-1,-35 71 1,17-17-1,-35 70 17,18 17-17,18-211-15,-1 88 16,-17-17 0,35-71-1,0-89 16,0 19-31,35-89 16</inkml:trace>
  <inkml:trace contextRef="#ctx0" brushRef="#br0" timeOffset="81205.96">9737 5133 0,'0'0'0,"0"-18"0,-18-17 0,18 17 15,-18-70-15,18 35 32,106-17-17,0 34 1,70 1 0,-123 35-16,18 0 15,-36 18-15,18 70 16,-53-17-1,-70 52 1,-72-35 0,37-53-1,-1 1 1,88-36 0,36-18 15,-1 0-16,72-34 1,-1-1-16</inkml:trace>
  <inkml:trace contextRef="#ctx0" brushRef="#br0" timeOffset="81505.67">10619 4657 0,'0'0'0,"17"-36"16,-17 19-1,0 34 17,-17 72-17,-19 16 1,19 54 0,17-35-1,-18-54 1,18-52-16,0 17 31,18-35 0,17-53-15,18 0-16</inkml:trace>
  <inkml:trace contextRef="#ctx0" brushRef="#br0" timeOffset="81922.14">10777 4992 0,'18'0'47,"0"0"-31,17-18-16,35-17 15,1-18 1,-36-18-1,-35 36 17,-17 35-17,-1 0-15,-35 0 16,-17 53 0,34 18-1,19 34 1,17-16-1,0-36 1,17-36-16,54 18 16,-1-35-1,36-17 1,-18-18 0,36-54-1,-36 1 1</inkml:trace>
  <inkml:trace contextRef="#ctx0" brushRef="#br0" timeOffset="82439.13">11483 4657 0,'0'0'0,"18"-71"15,-18 36 1,-18 35 0,0 17-1,1 1-15,-1 70 16,0 0-1,1 54 1,17-37 0,0-34-1,70 35 1,-34-89 0,52-17-1,-35 0 1,52-52 15,-16-19-15,-54 0-1,-17 36-15,-18-53 16,0 70 0,-36 18-1,-17 53 1,18 35-1,35 36 1,0-71 0,35-18-1,36-17 1,35-18 0,0-36-1,-36-16 1,-52 34-16,52-70 15</inkml:trace>
  <inkml:trace contextRef="#ctx0" brushRef="#br0" timeOffset="82720.21">11377 4674 0,'0'0'16,"-18"18"-16,1-18 0,-1 0 16,71 0-1,53 0 1,53-18 0,-1-17-1,-69 35 1,-36-18-1</inkml:trace>
  <inkml:trace contextRef="#ctx0" brushRef="#br0" timeOffset="83805.75">13600 4463 0,'0'0'16,"0"-18"-1,0 0-15,0 1 0,0-1 16,0-35 0,0 36-16,0-19 15,0 54 16,0 52 1,-36 54-17,36-89-15,-35 71 16,-36 53 0,-17 0-1,35-89 1,18-35-1,0-35 1,17 0-16,-17-35 16,17-35-1,-17-54 1,35 36 0,0-18-1,18 53 1,17 53 15,18 35-15,-18 36-1,-17 52 1,35-34 0,17-19-1,1-52 1,-1-18-1,18-35 1,-35-18 0,0-36-1,-35 19 1,0 52-16,-18 1 16,0 34 15,0 36-16,0-35 1,0 52 0,-18 1-1,18-36 1,18-52 15,-1-1-15,1-17-16</inkml:trace>
  <inkml:trace contextRef="#ctx0" brushRef="#br0" timeOffset="83972.54">13917 4604 0,'0'0'0,"-18"-18"16,1 18-1,-1 0 1,18 18 31,71-18-32</inkml:trace>
  <inkml:trace contextRef="#ctx0" brushRef="#br0" timeOffset="84472.71">14199 4621 0,'0'0'0,"0"53"16,-17-35 0,-1 35-1,0 35 1,18-70-16,-17 70 16,17-35-1,0-18 1,-18-35 31,18-18-32,0-34 1,0 34-16,35-70 16,36-36-1,52 36 1,-34 35-1,34 53 1,-105 0-16,35 35 16,-36 54-1,-17 34 1,0-35 0,-35 0-1,35-52 1,0-54 31,0-17-47</inkml:trace>
  <inkml:trace contextRef="#ctx0" brushRef="#br0" timeOffset="85188.67">15011 4339 0,'0'0'16,"-18"18"15,18-1-31,-18 1 0,1 35 16,-1 106 0,0-53-1,-17 35 1,0-53-1,35-35 17,0-71-1,0-35-15,18-17-1,34-54 1,37 18-1,-19 53 1,1 53 0,-54 0-16,1 0 15,-18 18 1,-35 17 0,-53 1-1,-1-36 1,72 17-16,-1-17 15,0 0 17,18 18-1,18 35-15,17 17-1,18 1 1,-35-53-16,17 35 15,53-36 1,-17-17 0,0 0-1,-19-53 1,-34 18 0,-18-18-1,0 0 1</inkml:trace>
  <inkml:trace contextRef="#ctx0" brushRef="#br0" timeOffset="85655.71">16298 4621 0,'0'0'0,"0"-17"16,36-19 15,-36 54 1,-18 0-17,-17 35 1,35-36-16,-18 54 15,18-18 1,0 0 0,0-71 31,35-53-32</inkml:trace>
  <inkml:trace contextRef="#ctx0" brushRef="#br0" timeOffset="85855.48">16387 4357 0,'0'0'0,"0"-35"16,-18 17-16,0-17 16,1 17-1,-1 18 1,53 53 15,18-53-15,-18 18-16,-17-18 0</inkml:trace>
  <inkml:trace contextRef="#ctx0" brushRef="#br0" timeOffset="86155.67">16863 4233 0,'0'-35'32,"-18"53"-17,0-1 1,1 36 0,-18 71-1,17-18 1,18-71-16,-18 88 15,18-35 1,0-17 0,18-53-1,35-18 1,-18-18 0,-17 0-16,35-35 15</inkml:trace>
  <inkml:trace contextRef="#ctx0" brushRef="#br0" timeOffset="86372.62">16686 4551 0,'0'0'16,"-17"0"-16,34 0 31,19 0-16,69 0 1,-34-18 0,-36 18-16,54-35 15,-19 35 1</inkml:trace>
  <inkml:trace contextRef="#ctx0" brushRef="#br0" timeOffset="86821.42">17833 4533 0,'0'0'0,"0"-17"16,-18 34 46,18 1-62,0-1 16,-17 19-16,-19 34 31,36-52-31,-17 35 16,-19 17 0,19-34-1,34-36 16,1 0-31</inkml:trace>
  <inkml:trace contextRef="#ctx0" brushRef="#br0" timeOffset="87288.87">18203 4551 0,'0'0'15,"18"0"-15,17-18 0,-35-17 16,0 17-1,-35 18 17,-36 0-17,18 36 1,1 16 0,52-34-1,0 17 1,52-35-1,1 0 1,53 36 0,-35-19-1,-36 19 1,-35-1 0,0-18-16,-35 19 15,-18-1 1,-35-17-1,17-18 17,18 0-17,0 0 1,36-18 0,-1-35-1,0 0 1</inkml:trace>
  <inkml:trace contextRef="#ctx0" brushRef="#br0" timeOffset="87492.92">17851 4322 0,'0'0'15,"0"-18"1,0 0-16,-18 1 15,0 17 1,18 17 15,0 1-15</inkml:trace>
  <inkml:trace contextRef="#ctx0" brushRef="#br0" timeOffset="88021.79">19385 4551 0,'0'0'0,"18"0"16,-18-18-1,0 36 1,0-1-1,-18 1-15,-17 35 16,-18 88 0,35 18-1,18-106-15,-53 176 16,0-17 0,-17 88-1,-1-36 1,54-123-1,-1-70 17,18-89-1,35-88-15,1-35-16</inkml:trace>
  <inkml:trace contextRef="#ctx0" brushRef="#br0" timeOffset="88388.28">19226 4974 0,'0'0'15,"-17"-88"-15,-1-53 16,18 53 0,106-18-1,0 71 1,70 35-1,-17 17 1,-89 36 15,-70 35-15,0-70-16,-88 70 16,-53 0-1,53-52 1,0-19-1,70-17 1,106-17 15,1-19-15,-54 19-16</inkml:trace>
  <inkml:trace contextRef="#ctx0" brushRef="#br0" timeOffset="88888.9">20232 4568 0,'17'-17'16,"-34"34"-16,52-69 15,-35 16 1,-70 36 0,-19 0-1,36 36 1,36-19-16,-36 71 15,18-17 1,17 35 0,18-53-1,35-18 1,18-35 0,35-53-1,1-35 1,-37 35-1,-34-35 1,-18 35 15,0 70 1,0 36-17,0 36 1,0-19-1,0 1 1,0-18 0,35-53-1,-17 0-15,70-18 16,-17-17 0</inkml:trace>
  <inkml:trace contextRef="#ctx0" brushRef="#br0" timeOffset="89322.08">20620 4657 0,'0'0'16,"0"-36"-1,-18 19 1,18-19 0,35 1-1,54 18 1,-54 17-16,36 0 15,34 52 1,-69 37 0,-19-19-1,-17 1 1,-17-18 0,-19-36-1,1-17 1,35-35-1,0-36 17,0 19-17,71-37 1,-36 36 0,35 18-1,-34 18 1,17-36-1,-18 35-15</inkml:trace>
  <inkml:trace contextRef="#ctx0" brushRef="#br0" timeOffset="89655.66">21590 4269 0,'0'0'0,"0"-18"0,0 0 15,0 1 1,-18 17-16,1 17 31,-19 19-15,-16 69 0,-1 1-1,35-70-15,0 52 16,1-71-16,17 54 15,0-1 1,35-34 0,53-36-1,18 0 1,-35-36 0,-54 19-16,18-1 15</inkml:trace>
  <inkml:trace contextRef="#ctx0" brushRef="#br0" timeOffset="89872.53">21414 4480 0,'0'0'0,"-18"0"16,0 0-16,-17 0 15,53 0 16,35 0-15,17 0 0,-52 0-16,105-35 15,-87 17-15</inkml:trace>
  <inkml:trace contextRef="#ctx0" brushRef="#br0" timeOffset="90971.85">22701 4286 0,'0'0'15,"-17"0"-15,-1 0 0,0 0 16,1 0-16,-36 0 15,-18 53 1,1 18 0,17-1-1,17 18 1,19-17 0,17-53-16,35 35 15,36-53 1,17 0-1,18 0 17,-18-53-17,-18-18 1,-52 53-16,0-87 16,-18 16-1,-88 1 1,-1 35-1,19 53 1,52 0 0,53 18-1,36 0 1,88-18 0,-18 0-1,18-18 1,-71-17-1,-71 17 1,19-35 0,-36 18-1,0 17 1,-36 18 0,-17 53-1,18 71 1,18 17-1,-19 17 1,19 1 0,17 88-1,-18-53 1,0 35 0,-17 18-1,17-176-15,-17 88 16,-35 17-1,-1-52 1,1-71 15,-1-36-15,36-34 0,35-36-1,0-89 1,0-16-1,53-124 1,17-18 0,-17 88-1,-18 141-15,54-123 16,-19 106 0,36 35-1,-53 36 1,17-1-1,-34 18 17</inkml:trace>
  <inkml:trace contextRef="#ctx0" brushRef="#br0" timeOffset="92004.76">4498 5997 0,'0'0'0,"18"-17"15,-18-1-15,0-53 31,0 89 1,0 0-32,-18 70 15,0-35-15,-17 70 16,0 54 0,17-36-1,0-35 1,18-54-1,0-34 17,-17-53-1,17 17-31</inkml:trace>
  <inkml:trace contextRef="#ctx0" brushRef="#br0" timeOffset="92704.46">4075 6350 0,'-18'0'0,"36"0"0,-54 18 16,36-1-1,18-17 1,52 0 0,-52 0-16,159-53 15,-1 18 1,36-53-1,-54 0 17,-87 35-17,-53-35 1,-18 52 0,-18 36-16,-35-17 15,0 52 1,18 53-1,17 0 1,18 36 0,0 17-1,0-35 1,0-36 0,0-52-1,0-36 16,0-17-15,18 17 0,17-70-1,18-18 1,18 36 0,34 17-1,-16 53 1,-37 53-1,-52 35 1,0-17 0,0 17-1,0-35 1,0-18 0,0-17-1,0-89 16,0 36-15</inkml:trace>
  <inkml:trace contextRef="#ctx0" brushRef="#br0" timeOffset="93104.91">5362 6332 0,'0'0'0,"0"18"0,0 0 15,0-1 1,18-17 0,35-17-1,-18-1-15,18-17 16,35-1 0,-17-16-1,-71 16 1,0 19-1,-53 17 1,35 0 0,-88 35-1,36 18 1,52 70 0,18-17-1,0-35 1,53-36-1,-35-35-15,52 0 16,18 0 0,71-71-1</inkml:trace>
  <inkml:trace contextRef="#ctx0" brushRef="#br0" timeOffset="94070.32">7038 6174 0,'0'0'0,"0"-18"0,0 0 16,0-17 0,18 35-16,17-53 15,-18 18 1,-17 17 0,0 71 15,-35 35-16,-53 36 1,70-89 0,-17 53-1,17-52-15,-87 105 16,16-53 0,1-35-1,-18-18 1,18-17-1,18-36 1,52 0-16,-17-35 16,17-70-1,18-18 1,0 53 0,71 17-1,-1 54 1,-52 17-16,70 35 15,-17 18 1,-19 53 15,1-1-15,18-16 0,-18-54-1,17-35 1,19 0-1,-1-53 1,0-18 0,0-34-1,-70 87-15,-1-53 16,-17 54 0,0 52 15,0-17-31,-17 52 15,-18 1 17,17-1-17,18-52 1,0 0 0,0-36 15,0 0-31,0-35 15,18 18-15</inkml:trace>
  <inkml:trace contextRef="#ctx0" brushRef="#br0" timeOffset="94237.96">7391 6174 0,'-18'0'46,"18"17"-46,0 1 16,18-18 15,17 0-31</inkml:trace>
  <inkml:trace contextRef="#ctx0" brushRef="#br0" timeOffset="94720.9">7638 6209 0,'0'18'16,"0"-1"-16,-18 18 15,18 18 1,0-35-16,0 53 16,0-1-1,-18-17 1,18-35-1,-17-18 1,17-18 15,0-35-15,17-17 0,54-36-1,-1 35 1,72-17-1,-72 88 1,-17 35 0,-35 36-1,-18-1 1,0 36 0,0-35-1,0-18 1,17-53-1,19 0 1,17-36 0</inkml:trace>
  <inkml:trace contextRef="#ctx0" brushRef="#br0" timeOffset="95520.73">8555 5891 0,'0'0'0,"-18"0"16,1 18-1,-1-18-15,0 71 16,1-36-16,-36 88 16,17-17-1,19 18 1,-18-19-1,-1-52 1,36-35 15,0-53 1,0-36-17,36-17 1,34-18-1,-52 89-15,35-54 16,35 36 0,-35 17-1,-36 36 1,-17 17 0,-17 18-1,-19-35 1,19-1-16,-36 1 15,18-18 17,-1 0-1,19 0 0,17 17-15,0 54-1,35 0 1,0-19 0,18-16-1,-35-36-15,52 17 16,1-17 0,-18 0-1,-18-17 1,-17-19-1,-1 19 1,-17-1 15,18 1-15,17 17 0,-17 0-16</inkml:trace>
  <inkml:trace contextRef="#ctx0" brushRef="#br0" timeOffset="95683.73">9172 6456 0,'0'17'0,"0"1"16,-17-18 46</inkml:trace>
  <inkml:trace contextRef="#ctx0" brushRef="#br0" timeOffset="107753.2">1164 8714 0</inkml:trace>
  <inkml:trace contextRef="#ctx0" brushRef="#br0" timeOffset="111219.11">864 8255 0,'0'-18'0,"18"-17"31,-18 53 16,0 17-47,0-17 16,-18-1-16,1 71 16,-1 18-1,0-88-15,-35 88 16,18 17-1,18-70 1,17-35 0,0-36 31,35-35-32,18-35 1,0 35-1,-18 0 1,0 53 0,-17 0-1,-1 35 1,1-17-16,0 35 16,-1 18-1,19-1 1,17-35-1,-18-35 1,53-35 0,-17-18-1,17-35 17,-35 17-17,-18-34 1,-35 16-1,0 72 1,0 52 15,-18 36-15,18-1 0,0 36-1,0-18 1,0-70-16,53 35 15,18-53 1,-1-18 0,36-35-1,-35-17 17,-54 34-32,72-52 15,-19-71 1,-52 18-1,-18 18 1,0 88 0,-18 70-1,-17 71 1,0 0 0,17 35-1,18-71 1,0 18-1,0-52 1,0-19 0,0-52 31,18-18-32,17-17 1,0 34-1,0 19 1,-17 34 0,-18 19-1,35 34 1,-17-17 0,53-18-1,-54-35-15,36 18 16,-35-18-16,105 0 15,-17-18 1,18-35 0,-54 18-1,-35-53 17,-17 0-17,-18 35 1,-53 53-1,0 0 1,18 53 0,17 17-1,18-52-15,0 17 16,0-17-16,0 52 16,36-52-1,69 0 1,-16-18-1,16-18 1,1-35 0,-53-17-1,-35-1 17,-1 0-17,-17 89 16,0 0-15,-35 52 0,35-17-1,-17 18 1,17-36 0,0-17-1,0-1 1,0-34 15,0-1-15,0 0-16,0-70 15,52 18 17,-52 52-32,89-88 15,-19 71 1,1 35-1,-18 53 1,17 35 0,-52-17-1,-18 17 1,0-53 0,-18 0-1,1-17 1,-1-18-1,0-18 1,18-17 0</inkml:trace>
  <inkml:trace contextRef="#ctx0" brushRef="#br0" timeOffset="112485.18">4692 8396 0,'18'-18'0,"-36"36"0,36-53 0,-18-18 31,0 35-31,0 36 32,0 0-17,0 70 1,0-71-16,0 72 16,0 34-1,0-52 1,0-1-1,0-52 1,35-71 15,35-35 1,1-1-17,-36 19 1,18 17-1,-18 35 1,-35 36 0,0 35-1,18 17 1,0 1 0,-1-36-1,19 1 1,-1-36-1,18 0 1,-18-36 0,36-52-1,-1 0 1,-35 0 15,-17 70-31,17-52 16,-35 52-1,0 53 1,-17 18 0,-19 35-1,19 36 1,17-71 0,53 0-1,17-36 1,71-17-1,-35 0 1,35-53 0,-105 36-16,52-54 31,-53 1-15,-35-19-1,0 36 1,-70 36-1,17 52 1,0 53 0,53 0-1,0-35 1,70 18 0,1-53-1,17-1 1,-70-17-16,35 0 15,-18 0 1,0-53 0,-35 36-1</inkml:trace>
  <inkml:trace contextRef="#ctx0" brushRef="#br0" timeOffset="115651.11">7673 8484 0,'0'0'0,"18"0"32,-1 0-32,36 0 15,18-53 1,52 0-1,-105 36-15,35-36 16,-36 35-16,19-70 16,-72 35-1,-34 36 1,-71 17 0,35 52-1,18 19 1,88-36-1,53 36 1,17-18 0,54 17-1,-54 1 17,-70-1-17,0-52-15,-53 35 16,-17-35-1,-54-1 1,36-17 0,35-35-1,-17-36 1,70 54-16,-36-54 16,19-17-1,-1 53 1,18 70 15,18 18-15,-1-35-1,36 70-15,0-35 32,53 0-17,17-53 1,-17 0-1,35-36 1,-105 19-16,69-36 16,19-53-1,-71-18 1,-53 19 0,0-1-1,0 88-15,0-17 16,-18 53-1,1 52 1,-1 71 0,-17-17-1,35-36 1,-18 0 15,18-70-15,0-36 15,35 0-15,-17-35-1,0 36-15,17-18 16,-18-1 0,1 36-1,0 0 1,-18 53-1,0-18 1,17 36 0,1-71-16,53 35 15,-36-17 17,53-18-17,-17 0 1,17-53-1,0-18 1,-17-17 0,-19 0-1,-52 35 1,0 36 0,0 34-1,-35 54 1,0 17-1,35-35 1,0 17 0,35-34-1,18-19 17,-35-17-32,52 0 15,18 0 1,-17-53-1,-36 0 1,-35 1 0,0-54-1,-17-18 1,-54 36 0,-17 88-1,17 18 1,1 70-1,35-18 1,17 36 0,36-18-1,70-17 1,0-36 0,-18-35 15,36 0-16,0-17 1,-88-1-16,35-35 16,0-17-1,-18-1 1,-17 36 0,-18 17-1,-18 89 16,18-18-15,0 17 0,0-35-1,35 1 1,18-36 15,-35 0-31,35 0 16,17-18-1,-17-35 1,0 0 0,-18-53-1,-17 89-15,0-19 16,-18-16 0,0 69 15,-18 54-16,18-18 1,0 17 0,0-52-16,35 17 15,36-17 1,17-1 15,0-17-15,18-17-1,-35-19 1,17-69 0,-71-19-1,-17 18 1,0-17 0,0 70-1,-35 106 16,0 53-15,35 17 0,0-52-1,0 17 1,70-18 0,54-17 15,35-17-16,-18-36 1,53 0 0,-35-53-1,-89 0 1,-52 35-16,17-70 16,-35 17-1,-53 1 1,-53 70-1,36 0 1,-36 35 0,0 53-1,71-17 1,35-18 15,0-18-15,88-17-1,18-1 1,0-17 0,-1-70-1,-34-1 1,17-52 0,-53-36-1,-17 36 1,0-1-1,-18 89 1,0 52 0,-36 72-1,19 52 1,17 18 15,0-107-31,0 37 16,0-1-1,35-53 1,18-17 0,18-18-1,-1 0 1,1-71 0,-54 18-1</inkml:trace>
  <inkml:trace contextRef="#ctx0" brushRef="#br0" timeOffset="116134.21">13441 8114 0,'0'0'15,"0"-18"-15,-35-141 32,17 124-17,0 35 1,1 0 0</inkml:trace>
  <inkml:trace contextRef="#ctx0" brushRef="#br0" timeOffset="117284.82">13300 8220 0,'0'17'0,"0"54"15,0-1 1,35-17 0,18-17-1,17-36 17,1 0-17,0-53 1,17-35-1,-53-1 1,-17 54-16,17-88 16,-35 34-1,0 54 1,0 17 0,0 54-1,0 34 1,0 89-1,0-71 1,0 0 0,53-52-1,0-19 1,35-17 15,-70 0-31,35-17 16,-18-1-16,88-52 15,1-54 1,-71 36 0,-36-18-1,-17 88 1,-70 18 0,34 53-1,19 53 1,17-35-1,35 35 1,-17-71 0,17 18-1,-35-36 1,-18-17 31,-17-35-32,0 17 1,35 1-16,-35 17 31,35 17-15,0 1 0,35 17-1,0-35 1,0 0-16,18 0 15,-17 0-15,87 0 16,-35-17 0,36-54-1,-54 18 17,-17-53-32,-35 1 31,-18 16-16,-35 72 1,-18 34 0,0 89-1,35-18 1,18 36 0,0-54-1,71-34 1,-18-36-1,70 0 1,18 0 0,-17-53-1,-71-35 17,-53 17-32,0 53 15</inkml:trace>
  <inkml:trace contextRef="#ctx0" brushRef="#br0" timeOffset="118035.61">13406 7920 0,'0'17'63,"0"1"-48,0 0-15,0-1 0,0 19 16,-18 87-1,0-105-15,1 70 16,17 0 0,0-17-1,35-54 1,35-17 15,1 0-31</inkml:trace>
  <inkml:trace contextRef="#ctx0" brushRef="#br0" timeOffset="118835.53">16633 7973 0,'0'-18'0,"0"36"0,0-54 0,-17 36 47,17 36-31,-18 87-1,1-17 1,-1 123 0,0-17-1,-17-18 1,-36 71-1,36-89 1,-18 0 0,18-52-1,35-106-15,0-1 16,18-87 31,35-1-32,17-70 1,-17-18-16</inkml:trace>
  <inkml:trace contextRef="#ctx0" brushRef="#br0" timeOffset="119219.13">16492 8396 0,'-17'-18'16,"34"36"-16,-87-88 0,52 34 0,-17-34 15,35-54 1,88 18 0,18 53-1,53 1 1,-54 52 15,-69 17-31,52 71 16,-70-70-16,-1 88 15,-52 17 1,-71-34 0,18-37-1,-18-16 1,88-36-16,-17 0 16,0 0-1,53 0 16,52-18-15,-52 0-16</inkml:trace>
  <inkml:trace contextRef="#ctx0" brushRef="#br0" timeOffset="120350.69">17357 8096 0,'0'-17'0,"0"34"0,0-52 0,0 0 16,-18-36 0,-35 36-1,0 35 1,-17 17 0,17 36-1,-18 89 1,36-19-1,35-52 1,0-19 0,18-16-1,52-36 1,18-18 15,-17-35-15,-54 36-16,72-72 15,-72 1 1,19-35 0,-36 34-1,0 72 1,0 34 15,0 1-31,-18 88 16,0 17-1,18-52 1,0 17 0,18-70-1,0-1-15,70-17 16,-18 0 15,54-52-15,-1-37-1,-35 1 1,-35-53 0,-53 88-1,-17 53 1,-19 0 0,1 53-1,35 18 1,0 17-1,35 35 1,1-87 0,17-1-1,0-18 1,17-17 15,18-17-15,-70-1-16,53-17 15,34-71 1,-16-53 0,-19 36-1,-52 17 1,-1 35 0,-17 36-1,-70 70 1,17 18-1,0 53 1,35 0 0,18 18-1,0-54 1,0-35-16,71 18 31,17-53-15,-17 0-1,17-17 1,-35-54 0</inkml:trace>
  <inkml:trace contextRef="#ctx0" brushRef="#br0" timeOffset="120567.15">18821 8202 0,'0'18'15,"17"35"1,19-36 0,34 1-1,1-18 1,-18-18 15,-36 1-31,36-19 16,-18-52-1,-35 71-15</inkml:trace>
  <inkml:trace contextRef="#ctx0" brushRef="#br0" timeOffset="120767.38">19050 7708 0,'0'0'0,"-18"-17"0,18-1 16,0 36 78</inkml:trace>
  <inkml:trace contextRef="#ctx0" brushRef="#br0" timeOffset="120876.24">18362 7885 0,'0'0'16,"-35"0"-16</inkml:trace>
  <inkml:trace contextRef="#ctx0" brushRef="#br0" timeOffset="121057.43">19614 8132 0,'36'0'15</inkml:trace>
  <inkml:trace contextRef="#ctx0" brushRef="#br0" timeOffset="122067.64">19685 8167 0,'18'0'16,"-18"-18"-1,0 1-15,17 17 0,-17-36 16,18-17-1,-18-17 1,0 17 0,-53 18-1,35 17-15,-52 18 16,-18 0 15,17 35-15,-17 36-1,17 35 1,54-18 0,17 0-1,0-70-15,35 17 16,53-17 0,-17-18-1,17 0 1,0-53-1,-17 17 1,-54 1-16,19-53 16,-19 0-1,-17-1 1,0 37 15,0 69 0,-35 54-15,17 52 0,18-35-1,18 1 1,17-54 0,-17-35-16,35 18 15,-36-18-15,54 0 16,17-36-1,0-34 1,-35-18 0,18-71-1,-54 0 1,19 53 0,-36 18 15,0 70-16,0 1 1,-36 52 0,1 36-1,18-36-15,-36 88 16,17 1 0,36 17-1,0-53 1,0-17-1,18-54-15,17-17 16,-17 0-16,52 18 16,1-18-1,35-53 1,-18 0 15,-35 0-15,-53 0-1,0 18-15</inkml:trace>
  <inkml:trace contextRef="#ctx0" brushRef="#br0" timeOffset="122591.4">18433 7955 0,'0'18'0,"17"-18"32,1 0-17,35 0-15,70-36 16,18 36 0,-70-17 15,-18 17-16,-35 0-15</inkml:trace>
  <inkml:trace contextRef="#ctx0" brushRef="#br0" timeOffset="123517.88">11077 9084 0,'0'0'15,"0"-18"-15,0-70 16,0 71 0,0 34 15,-35 71-15,0 18 15,-54 35-16,-16 18 1,34-53 0,36-88-16,-18 52 15,-18-17 1,18-53 0,0-18-1,53-35 1,-17-52-1,17 87-15,0-35 16,0 18-16,0-71 16,35 35-1,-17 18 1,-18 36 0</inkml:trace>
  <inkml:trace contextRef="#ctx0" brushRef="#br0" timeOffset="123900.43">10601 9243 0,'18'53'31,"35"35"-15,-124-229-16,212 370 16,-70-176-1,17-18 1,18-35 0,-89 0-16,89-17 15,-71-1-15,71-17 16,-18-36-1,-52 1 1,-36 34 0,0-17-1,-18 89 17,0-19-17,1 54 1,17-18-1,0-18 1,0 0 0,0-52 15,0-1-15,0-17-1</inkml:trace>
  <inkml:trace contextRef="#ctx0" brushRef="#br0" timeOffset="124084.18">11430 9119 0,'0'-17'0,"0"34"0,0-52 15,0 53 17,0 17-1,0-17-16,0-1-15,18-17 16,17 18-16</inkml:trace>
  <inkml:trace contextRef="#ctx0" brushRef="#br0" timeOffset="124584.09">11624 9243 0,'0'53'15,"0"-36"-15,0 19 16,0 17 0,-18-18-1,18-18-15,-17 19 16,-1-19 15,18 1-15,0-36 15,0-17-15,53-35-1,-35 52-15,52-53 16,36 1 0,-35 52-1,-18 18 1,-36 71-1,-17-18 1,-35 52 0,17-34-1,18-18 1,-17-35 15,17-1-15,35-70 15,-17 36-31,17-1 0</inkml:trace>
  <inkml:trace contextRef="#ctx0" brushRef="#br0" timeOffset="125249.2">12382 9084 0,'0'-18'0,"0"36"0,0-53 16,0 52-1,-17 19 1,-18 34 0,-1 36-1,1-18 1,17-70-16,-35 88 16,36-53 15,-1-36-16,18-34 17,0-1-32,18-17 15,70-53 1,-17 17 0,17-17-1,-18 70 1,-34 0-1,-36 36 17,-18 0-32,-53-1 15,18 19 1,1-36 15,52 17 0,0 19-15,0 34 0,17-17-1,36 0 1,0-18 0,35-35-1,-70 0-15,52 0 16,1-17-1,-36-19 1,-35 1 0,0 0-1,0 0 1</inkml:trace>
  <inkml:trace contextRef="#ctx0" brushRef="#br0" timeOffset="125699.34">13511 9084 0,'0'0'0,"0"-18"16,18 1 15,0 17-15,-1-18-16,54 18 15,-36 0-15,106-35 16,53 35 0,-17 0-1,-107 0 1,-52 0 0,-124 0 15,18 17-16,17-17 1</inkml:trace>
  <inkml:trace contextRef="#ctx0" brushRef="#br0" timeOffset="125949.68">13864 9013 0,'-17'0'16,"17"18"0,-18 17 15,18 36-16,-18-1 1,1 36 0,17-35-1,-36 35 1,36-53 0,0-18-1,36-53 16,-1-17-15</inkml:trace>
  <inkml:trace contextRef="#ctx0" brushRef="#br0" timeOffset="126350.38">14076 9349 0,'106'0'31,"-89"0"-31,19 0 0,-19 0 16,71-36-1,-17 1 1,-36 17 0,-35-17-1,0 35 1,-141 0-1,35 35 1,36 18 0,52 36-1,18-19 1,35-17 15,36-18-15,17-35-1,0-17 1,-17-1 0,-53 0-16</inkml:trace>
  <inkml:trace contextRef="#ctx0" brushRef="#br0" timeOffset="127249.74">14640 9296 0,'0'0'0,"0"-18"15,0-17 1,53 17 0,18-35-1,17 53 1,-35 18 0,-36 52 15,-17 19-16,-35-19 1,-35-17 0,34-35-1,36-1 1,18-52 15,17 0-15,18-18-1,35-35 1,1 17 0,-72 53-1,1 18 1,-36 18 15,1 17-31,-1 36 31,0 0-15,18-1 0,36-17-1,17-35 1,52-18 0,-34 0-1,35-36 1,0-17-1,-54-17 1,-34 35-16,35-54 16,-35 54-16,17-88 15,-17-18 1,-18 52 0,-53 125 30,53-19-46,-36 71 16,1 54 0,17-54-1,18 18 1,0-36 0,36-35-1,-19-35-15,36 18 16,-17-18-1,17-18 1,-18-17 0,0-18-1,-35 18 1</inkml:trace>
  <inkml:trace contextRef="#ctx0" brushRef="#br0" timeOffset="128067.93">17410 9172 0,'0'0'16,"-18"0"-16,-70 0 16,70 0-16,-17 0 15,17-17 1,1-19 0,17 19-16,0-19 15,0-34 16,70-1-15,18 1 0,36 17-1,17 53 1,-35 53 0,-71 35-1,-17 35 1,-71 1-1,-35-54 1,-36 19 0,106-72-16,-52 19 15,35-19 1,17 1 0</inkml:trace>
  <inkml:trace contextRef="#ctx0" brushRef="#br0" timeOffset="128408.06">17339 9825 0,'0'17'16,"0"-34"-16,18 34 0,-1-17 0,36 18 16,0-18-1,0 0 1,-18-53 0,-35 18-1,0 17 16,-53 18-15,18 0 0,0 0-1,35 18-15,-18 0 16,18-36 15</inkml:trace>
  <inkml:trace contextRef="#ctx0" brushRef="#br0" timeOffset="128865.3">15557 9137 0,'-17'0'0</inkml:trace>
  <inkml:trace contextRef="#ctx0" brushRef="#br0" timeOffset="129016.2">15699 9137 0,'0'0'0,"17"0"0,19 0 15,69-18 1,-16 1-1,-1-1 1,-106 18 31,0-18-31</inkml:trace>
  <inkml:trace contextRef="#ctx0" brushRef="#br1" timeOffset="141564.92">952 10336 0,'0'0'0,"0"18"31,0 0-16,0-1 1,0 19 0,18-19-1,35-17 1,0 0 0,53-53-1,-71 53-15,36-53 16,-1 0-1,-35 1 1,-35 16 0,0 1-1,-17 35 17,-18 0-17,17 53 1,18 17 15,0 36-15,0 0-1,0-71-15,18 124 16,-1-71 0,1 18-1,-18-71 1,0-17-16,0 0 15,-35-36 17,-36-35-17,0 18 1,-17 0 0,53 35-1,17-18 1,18 36 15,18-1-15,35 1-1,35-18 1,18 0 0,35-35-1,-106 17-15,89-35 16,-1-17-1,-70-1 1,-18-17 0,-35 17-1,0-17 1,0 53 0,-17 35-1,-18 35 1,17 36 15,0 17-15,18 53-1,0 18 1,0 35 0,0-18-1,0 89 1,0-107-1,18 36 1,-18-158-16,18 70 16,17-1-1,-18-87 1,19 0 0,17-71-1,17-35 1,-52 52-1,70-105 1,-17 18 0,-36-89-1,-53 36 1,-70-18 0,0 70-1,53 106-15,-89-87 16,36 87-1,35 0 1,71 18 31,-1 0-47,71-17 16,-70-1-1,35 0 1,-18-17-1</inkml:trace>
  <inkml:trace contextRef="#ctx0" brushRef="#br1" timeOffset="142915.47">2999 10760 0,'0'17'16,"0"-34"-1,17-1 1,1 0-16,17-34 16,-17-19-1,52-70 1,-34 35-1,-19 18 1,-17 35 0,0 18-1,-17 35 1,-19 35 0,36-17-16,-17 87 15,17 1 1,0 35 15,17-52-15,54-19-1,17-52 1,18-18 0,17-53-1,-52-18 1,0-17-1,-54-35 1,-17 34 0,0 54-16,0-35 15,-17 70 1,-19 17 0,36 54-1,0 17 1,0 71 15,-17-106-15,17 17-1,0-52 1,0-36 15,0 1-15,0-1-16,35-53 15,0 18 1,36-17 0,-18 70-1,-36 0 1,19 35 0,-36 18-1,17 18 1,1-1 15,17-35-15,36-17-1,-18-18 1,-36 0-16,54 0 16,-1-53-1,1 0 1,-53 36-16,17-54 15,-18-17 1,-17-18 0,0 71-1,-52 35 1,16 53 0,1 35-1,35 0 1,0 0 15,53-35-15,0-53-1,35 0 1,18-35 0,-53-18-1,-18 0 1</inkml:trace>
  <inkml:trace contextRef="#ctx0" brushRef="#br1" timeOffset="143231.37">3087 10336 0,'0'0'0,"17"18"16,19-18 0,70 0-1,-1-18 1,19-35-1,-18 36 1,-71-1 0</inkml:trace>
  <inkml:trace contextRef="#ctx0" brushRef="#br1" timeOffset="144797.1">5909 10266 0,'0'-18'0,"0"36"0,18-53 0,-1-18 32,-17 35-32,18 0 0,-18 1 15,0-1 1,0 71 15,0-35-31,0 87 16,-18 19-1,-52 35 1,17-53 0,-18-1-1,1-69 1,34-36 15,1-18-15,35-53-1,0 1 1,0-54 0,0 19-1,0 16 1,18 89-1,17 0 1,0 71 0,18 35-1,0-18 1,-35-70-16,35 52 16,-18-52-16,36-1 15,52 1 1,-17-18 15,-71 0-31,18-35 16,35-18-1,-35-35 1,-35 70-16,-18-53 16,0 1-1,-53 35 1,18 35-1,-1 53 1,19 17 0,17-52-16,0 88 15,0-36 1,17-35 0,54-17-1,35-18 1,-36-35 15,-34 35-31,69-71 16,-69 1-1,-19-1 1,-17 1 0,-35 70 15,17 70-16,18-52-15,-17 52 16,-1 1 0,0-18-1,18-36 1,0 1 0,0-36 15,0-17-31,53-35 15,0-19 17,18 1-17,-36 71-15,71-36 16,17 35 0,-52 53-1,-53 53 1,-18-17-1,0 17 1,0 0 0,0-52-1,0-1 1,17-35 15,1 0-15</inkml:trace>
  <inkml:trace contextRef="#ctx0" brushRef="#br1" timeOffset="145697.9">7673 10495 0,'0'-18'15,"18"-52"1,-18 52-1,-36 18 1,-17 0 0,0 36-1,-17 16 1,52-34-16,-17 53 16,35-54-16,-18 36 15,18-17 1,71-36 15,-18 0-15,53-18-1,-18-35 1,-71 0 0,1 35-16,0-35 15,-18 36 1,0-1-1,0 53 17,0-17-32,-18 35 15,-17 53 1,17-18 0,1 53-1,17 53 1,0 71 15,0-18-15,17-36-1,1-17 1,-18-88 0,-35 0-1,-54-71 1,1-35-1,0-17 1,0-107 0,35 1-1,35-107 1,18-122 0,71 140-1,-1 0 1,36 71-1,-53 53 17,35 18-17,-35 52 1,-35 18-16,-18-18 16,0 1 15,17 17-31,1 0 15,0-18-15</inkml:trace>
  <inkml:trace contextRef="#ctx0" brushRef="#br1" timeOffset="145981.76">8184 10231 0,'0'0'0,"0"-18"0,-35 0 47,35 36-31,-17 35-1,-1 70 1,0-17 0,18 18-1,0-36 1,0-71-1,0 1-15,18-36 32,17-34-17</inkml:trace>
  <inkml:trace contextRef="#ctx0" brushRef="#br1" timeOffset="146497.48">8396 10195 0,'0'0'0,"0"-17"0,0 34 47,0 19-31,0-19-16,0 36 16,0 88-1,0-35 1,-18-35-1,1-1 1,-1-52 0,1-18-1,17-18 1,0-35 0,0 0-1,52-53 1,19 18 15,-53 71-31,70-54 16,-18 71-1,-34 35 1,-19 71 0,-17 18-1,0-54 1,0 1-1,-35-54 1,17-17 0,-17 0-1,-18-52 1</inkml:trace>
  <inkml:trace contextRef="#ctx0" brushRef="#br1" timeOffset="146730.49">7867 10389 0,'0'-17'16,"18"17"0,-1 0-16,89-18 15,-35 18 1,34-18-1,-52 18 1,-17 0 0,-19 0-16,1 0 0</inkml:trace>
  <inkml:trace contextRef="#ctx0" brushRef="#br1" timeOffset="147847.49">9454 10425 0,'0'0'0,"18"-18"0,35-35 16,-35 35-16,-18 1 16,-18 34 15,0 1-31,-35 53 15,36 52 1,17-52 15,0-1-15,0-52-16,53-18 16,0 0-1,17-18 1,1-52-1,-36 17 1,-35-18 0,0 53-16,-53-70 15,0 53 1,-17 35 0,87 0 30,19 0-46,-19 0 16,36 0 0,-18 0-16,89-35 15,-1-1 1,-52 1 0,-36 18-1,-52 34 32,17 54-31,-36 52-1,36 18 1,0 0 0,0-105-16,0 105 15,0-88-15,-17 176 16,-19 36-1,1-89 17,17 36-17,-17-54 1,0-69 0,0-72-1,-1-52 1,1-36-1,17-105 1,18-71 0,0 177-16,18-89 15,-18 88-15,71-176 16,17 71 0,-35 70-1,35 18 1,-18 35-1,1 18 17,-36 35-32</inkml:trace>
  <inkml:trace contextRef="#ctx0" brushRef="#br1" timeOffset="148232.1">11236 10372 0,'18'-18'0,"-36"36"0,53-54 0,-17-17 15,0 53 17,-18 18-17,0 0 1,0 35 0,0-18-16,-18 106 15,0-17 1,1-72-1,17 1 1</inkml:trace>
  <inkml:trace contextRef="#ctx0" brushRef="#br1" timeOffset="149116.18">10971 10619 0,'0'0'0,"18"0"31,17 0-15,-17 0-16,70-36 16,36 1-1,34-18 1,-69 0-1,-72 36-15,36-54 16,-53 18 0,0 35-1,-18 18 1,-34 36 0,52-19-16,-18 36 15,18-17-15,-35 87 16,-1 1-1,19-36 17,-1-18-17,18-52 1,18-18 15,35-53-15,0-18-1,17-17 1,1 35 0,-18 36-1,-36 52 1,-17 0 0,0 53-1,0-17 1,35-36-1,71-17 17,0-18-17,-18-18 1,18-35 0,0-17-1,-88-1 1,-18 54-16,0-54 15,0 53-15,-36-35 16,1 53 0,-35 89-1,52 17 1,18-36 0,0-52-16,35 35 15,0-18 1,54-35 15,-1 0-15,-18-53-1,-17 0 1</inkml:trace>
  <inkml:trace contextRef="#ctx0" brushRef="#br1" timeOffset="149531.06">13388 10301 0,'0'0'16,"-18"0"-16,36 0 31,70 0-15,-53 0-16,36-18 15,-36 18-15,142-17 16,-1-1 0,-88 18-1,-53 0 1,-52 0 0,-1 0-1</inkml:trace>
  <inkml:trace contextRef="#ctx0" brushRef="#br1" timeOffset="149780.5">13776 10248 0,'0'0'0,"-18"0"0,1 35 32,17-17-32,-18 35 15,18 53 1,-18 17-1,18-34 1,-17-1 0,17-71-16,-18 36 15,36-53 32,-1 0-47</inkml:trace>
  <inkml:trace contextRef="#ctx0" brushRef="#br1" timeOffset="150163.98">13917 10707 0,'0'0'0,"0"-18"0,18 18 16,17-17-1,0-1 1,36-35-1,35 0 1,-106 35 0,0-17-1,-71 35 1,18 0 0,-17 71-1,52-36-15,0 53 16,18-17-1,0-18 17,53-18-17,0-35 1,35 0 0,36-18-1,-89 1-15</inkml:trace>
  <inkml:trace contextRef="#ctx0" brushRef="#br1" timeOffset="150697.07">14464 10601 0,'0'0'15,"0"-35"-15,0 17 0,0-35 16,35 18 0,18 0-1,-18 35 1,18 35-1,-35 53 17,-18-70-32,0 70 15,-71-18 1,1 1 0,52-53-1,1-18 1,34-18-1,36-17 1,18-53 0,-1 17-1,1-35 1,-36 53 0,-35 106 15,-35 35-16,17-17 1,0-1 15,18-17-15,36-17 0,17-36-1,-36 0-15,36 0 16,0-53-1,18 17 1</inkml:trace>
  <inkml:trace contextRef="#ctx0" brushRef="#br1" timeOffset="150980.41">15222 10160 0,'0'0'0,"-35"0"15,17 0-15,1 53 16,17-18 0,-35 89-1,17-19 1,0 19 0,18-18-1,0-53 1,0-36-16,0 1 15,88-18 1,-52 0 0,34-53-1</inkml:trace>
  <inkml:trace contextRef="#ctx0" brushRef="#br1" timeOffset="151197.26">15064 10442 0,'-18'0'16,"36"0"-16,-54 0 0,19 0 15,17-17 1,17 17 0,1 0-16,53-18 15,-1 18 1,36-18-1,-53 18-15</inkml:trace>
  <inkml:trace contextRef="#ctx0" brushRef="#br1" timeOffset="151632.62">16228 10425 0,'17'-18'0,"-34"36"0,34-54 0,-17 19 31,0 34-15,-17 36 0,-19 18-1,19-54-15,-18 72 16,17-36-1,18-18 1,18-35 31,52-18-31,-52 1-16</inkml:trace>
  <inkml:trace contextRef="#ctx0" brushRef="#br1" timeOffset="152062.57">16651 10425 0,'0'0'0,"-18"-18"31,1 18-31,-54 0 16,1 53-1,34-18 1,36 0-1,36-17 17,-1-18-17,-17 0-15,70 0 16,-18 35 0,19 1-1,-54 17 1,-35-18-1,-88 0 1,-1-17 0,19-18-1,17 0 1,0 0 0,35-36-1,1 36-15,17-52 16,0 16-1</inkml:trace>
  <inkml:trace contextRef="#ctx0" brushRef="#br1" timeOffset="152264">16140 10213 0,'0'0'0,"-36"0"0,-17-18 15,18-35 1,17 36 0,36 17-1,17 0 1,1 0-16,17 0 16</inkml:trace>
  <inkml:trace contextRef="#ctx0" brushRef="#br1" timeOffset="152729.82">17939 10248 0,'0'0'16,"17"-53"-1,-17 71 17,0 0-17,-35 87 1,35-69-16,-18 34 16,1-35-16,17 89 15,0-36 1,0-53-1,0-17 1,17-18 0,1 0-1</inkml:trace>
  <inkml:trace contextRef="#ctx0" brushRef="#br1" timeOffset="153548.13">17798 10530 0,'-18'-17'15,"36"34"-15,-54-52 0,36 0 16,18 0 0,17 17-1,36 0 1,70-17 0,18 35-1,-71 0 1,-53 71-1,-35 17 1,-53 0 0,36-17-1,17-54 1,17 1 0,54-18-1,-1-18 1,-17-35-1,-53 0 17,0-35-17,-70 35 1,34 18 0,19 17-1,17 1 1,123-1-1,1 0 1,-18 18 0,-18 0-1,-53 53 1,-35 18 0,-18 17-1,1-35 1,17 0-1,35-53 17,36 0-17,17 0 1,-53-71 0,0 18-1,-35-52 1,-17 34-1,-89 18 1,71 53-16,-89 0 16,54 18-1,17 35 1,35 17 0,18-35-1,71 1 1</inkml:trace>
  <inkml:trace contextRef="#ctx0" brushRef="#br1" timeOffset="154265.09">19844 10125 0,'0'-53'31,"0"70"1,0 1-32,0 17 15,0 1-15,0 52 16,0 35 0,-18-17-1,18-53 1,-18-18-1,18 1 1,-17-36 0,17-53-1,0 17 1,0-52 0,53 18-1,17 17 1,-52 53-1,105-18 1,-52 36 0,0 35-1,-54 35 1,-17-18 0,-106 1-1,0-36 1,18-17-1,0-18 1,70 0 0,18-53 15,18 35-31,88-35 16</inkml:trace>
  <inkml:trace contextRef="#ctx0" brushRef="#br1" timeOffset="154530.32">20496 10283 0,'0'0'0,"0"18"32,-17 0-32,-1 17 15,0 36 1,1-19-1,17-34-15,0 17 16,0-17-16,0 0 16,0-1-1,0-34 17,17-1-32,1 0 15</inkml:trace>
  <inkml:trace contextRef="#ctx0" brushRef="#br1" timeOffset="154929.24">20585 10160 0,'0'-18'0,"0"36"0,-18-89 16,-17 71 0,17 0-16,-35 0 15,35 0 1,18 36-1,36-19 1,34-17 0,1 0-1,-36-35 1,-17 0 0,-18 0-1,-53 17 1,-18 0-1,-17 18 1,53 53 15,35-35-31,-18 52 16,18 1 0,18-36-1,70 18 1,-35-35-16</inkml:trace>
  <inkml:trace contextRef="#ctx0" brushRef="#br1" timeOffset="155928.65">21220 10266 0,'17'0'0,"-17"-18"16,-17 36-16,52-53 0,-35 17 15,0 0-15,-35-17 16,-18 35 15,-36 35-15,1 18 0,71-35-16,-19 52 15,36 1 1,0-36-1,53-35 1,35 0 0,-35-17-1,0-54 1,-17 18 0,-19 18-1,-17 0 1,18 17-1,-18 36 32,0 34-31,0-16-16,0 34 16,-35 89-1,-18 17 1,0-52-1,17 70 1,19 88 0,17-105-1,0 52 1,17 0 0,-17-52-1,18 69 1,-36-140-1,1-35 1,-18-71 15,-54-18-15,1-88 0,-88-70-1,140 123-15,-16-141 16,-37-88-1,107-18 1,70 88 0,53 1-1,18 52 1,-71 53 0,-52 71-16,69-53 15,-52 35 1,-17 17-1,-19 19 1,-17-1 31,0 0-16,18 18-15,-1 0-16</inkml:trace>
  <inkml:trace contextRef="#ctx0" brushRef="#br1" timeOffset="175264.62">1041 12841 0,'0'0'0,"-18"0"0,0 0 16,18 18-1,18-18 48,0 0-48,-1 0 1,-34 0 31</inkml:trace>
  <inkml:trace contextRef="#ctx0" brushRef="#br1" timeOffset="175994">1111 12771 0,'-17'0'16,"17"17"15,17-17-15,1 0-1,35 0 1,17-35 0,36-18-1,-35 18 1,-54 17-16,19 0 16,-19-17-1,-17 18 1,-88 17-1,0 0 1,-18 0 0,18 52-1,70-34 1,-17 53 0,17 17-1,18-35 1,53-18-1,35 0 1,-70-35-16,70 0 16,0 0-1,-35 0 1,-53-17 0,0-1-1,-70 18 1,35 0-16,-71 35 15,70-17-15,-52 35 16,0 0 0,35 35-1,35-53 17,36 1-17,35-19 1,35 1-1,0-18 1,-35 0 0,53-35-1,-71 17-15</inkml:trace>
  <inkml:trace contextRef="#ctx0" brushRef="#br1" timeOffset="176827.64">1958 12894 0,'0'-18'0,"0"36"0,18-53 16,-18 17-16,0-17 15,0 17-15,-36 18 32,-52 0-17,35 53 1,-35 35-1,53-17 1,17-18 0,18-36-16,18 1 15,35-18 1,35-18 0,-18-17-1,19-35 1,-72-1-1,1 53-15,-1-35 16,-17 18 0,0 70 15,0 54 0,0-1-15,0-53-16,0 106 15,0-17 1,18 70 0,-18-53-1,35 53 1,-35-53 0,18-106-16,-18 71 15,-18 18 1,-35-36-1,1-53 1,-19-35 0,18 0-1,18-18-15,-18-52 32,-18-71-17,36 0 1,0-124-1,17 89 1,53 17 0,36 53-1,-18 18 1,0 70 0,-18 18-1,0-17 16,-17-1-15</inkml:trace>
  <inkml:trace contextRef="#ctx0" brushRef="#br1" timeOffset="177143.95">2646 12788 0,'-18'0'15,"18"18"110,0-1-109,0 1-16,0 0 16,0-1-16</inkml:trace>
  <inkml:trace contextRef="#ctx0" brushRef="#br1" timeOffset="177611.49">2663 13212 0,'0'0'0,"-17"0"15,-1 0-15,1 0 16,17 17 46,0 1-46,0-36 62,0 1-62,0-1-1,-18 18 1,0 0 31,18 18-16,18-18 0,0 0-31</inkml:trace>
  <inkml:trace contextRef="#ctx0" brushRef="#br1" timeOffset="179145.33">4833 12876 0,'0'0'16,"-18"0"-16,36-17 47,17-1-47,-17 18 16,88-70-1,-36 17 1,19-36-1,-19 37 1,-52-37 0,-1 72-16,-17-72 15,-17 37 1,-19-1 0,19 53-1,-18 35 1,-1 71-1,19 35 1,-36 35 0,17 1-1,1 34 17,18-34-17,-19 70 1,1 17-1,35-140 1,0-36 0,53-88-1,0 0 1,35-71 0,-70 36-16,52-53 15,18-89 1,-70-17-1,-18 71 1,-53-36 0,-17 53-1,-107 1 17,107 87-17,17 0 1,53 1-1,35-1 1,53-35 0,-53 35-16,54-52 15,52-18 1,-53 35 0,0 0-1,-88 35 1,-35 54 15,17-19-31,1 54 16,17 35-1,0-18 17,52-35-17,19-53 1,17 0-1,18-18 1,-53-35 0,-18 0-1,-35-35 1,-53 17 0,-17 36-1,-1 18 1,-17 17-1,35 17 1,35 18 0,1 18-1,34-17 17,107-36-17</inkml:trace>
  <inkml:trace contextRef="#ctx0" brushRef="#br1" timeOffset="179611.4">5874 12700 0,'0'0'0,"-18"0"16,18-18-16,0-17 15,0 17 1,0-17-1,18 18 1,-1 17-16,36 0 16,18 35-1,-54 35 17,1 54-17,-18-18 1,0-36-1,0-52 1,0-53 15,0-18-15,18-36 0,-18 72-16,17-89 15,19 53 1,-1 18-1,-17 35 17,-1 0-17</inkml:trace>
  <inkml:trace contextRef="#ctx0" brushRef="#br1" timeOffset="180526.16">6667 12718 0,'18'-18'15,"0"18"-15,-1-71 32,-17 19-17,-17 52-15,-1-18 16,-88 0-1,36 18 1,-1 36 0,18 69-1,36-16 1,17 16 0,35-87-1,53-18 1,0-18-1,-17-35 1,-1 1 0,-52-19-1,-18 18 17,0 71-1,0-1-16,-18 89 1,18 0 0,0-71-16,0 89 15,0-89-15,0 89 16,36 34 0,17 19-1,-36-36 1,-17 18-1,-35 17 1,-36-88 0,-34-17-1,16-71 17,-34 0-17,-1-71 1,54 1-1,52 34-15,-52-70 16,52-35 0,18 18-1,0 35 1,88-18 0,-35 35-16</inkml:trace>
  <inkml:trace contextRef="#ctx0" brushRef="#br1" timeOffset="180977.11">7179 12682 0,'0'0'16,"-18"-17"-16,1 17 15,-36-18 1,-18 53-1,54 18 1,-19 35 0,19 1-1,17-72-15,0 54 16,53-36 0,-18-35-1,53-18 1,-17-52-1,-36-18 1,-17-18 0,-18 35-1,-36 18 1,-52 53 15,35 0-15,-17 53-1,52-17 1,18-19 0,71-17-1</inkml:trace>
  <inkml:trace contextRef="#ctx0" brushRef="#br1" timeOffset="181276.27">7549 12524 0,'0'0'0,"0"-18"0,18-35 16,0 18 0,-18 52 15,0 1-15,-18 17-16,0-17 15,-17 105 1,18 19-1,17-54 1,0 18 0,17-71-1,36-35 1,18-35 0,-54 17-16</inkml:trace>
  <inkml:trace contextRef="#ctx0" brushRef="#br1" timeOffset="181493.18">7444 12647 0,'0'0'0,"-18"0"0,0 0 31,36 0 0,53 0-15,-19-18 0,19 1-1,-36-18-15</inkml:trace>
  <inkml:trace contextRef="#ctx0" brushRef="#br1" timeOffset="182409.51">8308 12700 0,'0'0'0,"0"-18"16,0-52-1,0 52-15,0 1 16,0-1-16,18 0 0,34-35 16,1 36-1,-17 17 1,-19 53 15,1 17-15,-18 36-1,0-18 1,0-35 0,18-35-1,52-18 1,18-71 0,-17 18-1,-53 36-15,70-72 16,-71 37-1,-17-1 1,0 35 0,0 36-1,-17 52 1,17-52 0,0 105-1,0 1 1,0 52-1,0-17 1,0-36 0,0-87-16,0 52 15,0-71-15,-36 72 16,-16-54 0,-54-17-1,-18-18 1,36-36-1,-18-52 1,89 18 0,17-36-1,52 18 1,19 17 15,-36 36-31</inkml:trace>
  <inkml:trace contextRef="#ctx0" brushRef="#br1" timeOffset="183693.02">9454 12435 0,'0'0'0,"0"-17"0,-17 17 0,-18 0 15,17 0-15,-35 0 16,18 17-16,-36 54 15,18 0 1,18 17 0,35 18-1,0-36 1,0-52 0,53 17-1,0-35 1,35 0-1,0-71 1,-35 1 0,-18-18-1,-35 52-15,0-69 16,-35 52 0,-53 0-1,35 53 1,-35 35-1,35 36 1,35-36-16,18 35 16,18 36-1,52-35 1,1-36 15,17-35-15,-17 0-1,70-53 1,-53-17 0,-35-1-1,-18-17 1,-35 17 0,0 89 15,-17 35-16,17 0 1,0 35 0,0-35-1,0 0 1,17-53 0,54 0-1,-36 0 1,18-35-1,0-18 1,-18 0 0,-35 35-16,18-52 15,-1-19 1,1 72 0,-18 34 15,0 1-31,0 35 15,-18 17 1,18-17 0,0-35-16,0 35 15,36-18 17,17-35-32,52 0 31,-52-35-16,36-36 1,-37 1 0,-52-1-1,0 18 1,0 18 0,-35 70 15,35-17-31,0 35 15,0 0 1,0 17 0,18-17-1,-1-35 1,1-18 0,0 0 15,-1-18-16,1-17-15</inkml:trace>
  <inkml:trace contextRef="#ctx0" brushRef="#br1" timeOffset="184159.17">11377 12047 0,'0'-17'0,"0"34"0,0-17 16,-18 18 0,18 0-16,-17 87 15,-1-52-15,18 124 16,0-54-1,0 18 1,0-35 0,0-71-1,0-17 1,0-36 15</inkml:trace>
  <inkml:trace contextRef="#ctx0" brushRef="#br1" timeOffset="184476.15">11342 12400 0,'-18'-35'15,"36"70"-15,-53-105 0,17 17 16,18-88 0,88 52-1,18 36 1,53 53-1,-54 53 1,-52 53 0,-53-71-16,-70 89 15,-18-36 1,-53 18 15,17-35-15,106-71-1,18 17 1,36-17 0,17 0-1</inkml:trace>
  <inkml:trace contextRef="#ctx0" brushRef="#br1" timeOffset="185025.82">12083 12577 0,'0'0'0,"17"-18"0,-17 0 0,18 1 16,-18-36-1,0 0 1,-35 17 0,17 19-1,-53-1 1,1 36-1,-36 52 1,0 54 0,71-54-1,17-34-15,18 34 16,71-34 0,-18-36-1,53-18 1,-18-35-1,-35 0 1,0-35 0,-36 70-16,1-52 15,-18 17 1,-18 70 31,1 1-47,-1 53 15,0 34 1,18-34 0,18-18-1,53-53 1,-19 0 0,-16 0-16</inkml:trace>
  <inkml:trace contextRef="#ctx0" brushRef="#br1" timeOffset="185443.9">12700 12488 0,'0'0'0,"18"-17"0,-1-72 15,-17 54 1,-53 35 0,36 0-1,-89 35 1,35 36-1,54-36 1,17 1 0,35-36-1,18 17 1,-18-17-16,36 18 16,17 17-1,-70 0 1,-1 1-1,-34-1 1,-54 0 0,53-35-16,-70 0 15,18 0 1,-1 0 0,53 0 15,18-17-31,0-1 15,0 0-15,71-35 16</inkml:trace>
  <inkml:trace contextRef="#ctx0" brushRef="#br1" timeOffset="185875.96">13423 12382 0,'0'0'0,"18"-35"32,-36 18-32,-52 17 15,34 0-15,-34 17 16,-36 36 15,88-18-15,18 1-1,36-1 1,17-17 0,17 35-1,-35-18 1,-35 0 0,-17 0-1,-36-17 1,-35-18-1,-18 0 1,18 0 0,70 0-16,-53 0 15,71-53 1</inkml:trace>
  <inkml:trace contextRef="#ctx0" brushRef="#br1" timeOffset="186675.69">14076 12382 0,'17'0'0,"-34"0"0,34-17 15,-34 17 16,-1 17-31,-52 36 16,17 0 0,35-35-16,-17 53 15,35-54-15,-18 36 16,-17-18 0,35-17-1,35-53 16,-17 17-31,-1 0 16,72-52 0,-72 52-16,54-52 15,-18 34 1,-36 54 15,1 53-15,-18-18-1,53 35 1,-53-71-16,53 36 16,35-53-1,0 0 1,-17-35 0,-1-36-1,-52 1 1,-18 35-16,0-36 15,0-17 1,-18 70 0,-35 1-1,18 69 1,35-16 15,0-19-31,53 36 16,-35-35-16</inkml:trace>
  <inkml:trace contextRef="#ctx0" brushRef="#br1" timeOffset="187141.3">15081 12435 0,'0'0'16,"0"-17"-16,-35-36 15,-18 18 1,0 35-1,0 35 1,-35 35 0,17 19-1,71 16 1,0-52 0,53 18 15,36-71-16,-1 0 1,-71 0-16,72-53 16,-19-18-1,-52 1 1,-18-36 0,-35 18-1,-18 35 1,35 53-16,-53 0 15,18 35 1,1 36 0,52-1-1,0-34 1,35-36 0</inkml:trace>
  <inkml:trace contextRef="#ctx0" brushRef="#br1" timeOffset="187592.34">15328 12400 0,'0'-18'0,"0"36"0,0-53 0,0 17 16,18 1-1,35-1 1,0 36-1,0 34 1,-18 37 0,-18-36-1,-17-36-15,0 54 16,0-36 0,0-17 30,-17-18-30,17-36 0,0 19-16,17-36 15,19-18 1,34-17 0,-17 35-1,0 18 1,-35 35-16,17 0 15,0 18 1,1 17 0</inkml:trace>
  <inkml:trace contextRef="#ctx0" brushRef="#br1" timeOffset="188225.43">16510 12400 0,'0'-18'0,"0"36"0,0-53 16,0-18-1,0 35-15,-53-17 16,18 35-16,-36 0 16,-52 18-1,35 35 1,-1 35-1,54 18 1,35-36 0,18 18-1,70-52 1,-18-36 0,19-36 15,-1-17-16,-18-17 1,-52 35-16,70-107 16,-17 19-1,-1-89 1,-52 89 0,-18 88-16,0 17 15,-71 18 1,54 35-16,-36 53 15,35 106 1,18-17 0,18-71-1,52 17 1,36-52 15,-35-71-15,35 0-1,0-36 1,-36-16 0,-35 34-16,-17 0 0</inkml:trace>
  <inkml:trace contextRef="#ctx0" brushRef="#br1" timeOffset="189559.61">4851 13494 0,'-18'0'0,"36"0"0,-54 0 0,19 0 15,-19 0-15,-16 0 16,-19 0 0,18 17-1,35-17 1,18 18-1,18-18 17,0 0-32,105 0 15,-17 0 1,70 0 0,-34 0-1,104 0 1,90 0-1,52 0 1,70 0 0,-70 0-1,124 0 1,-89 0 15,-282 18-31,477-18 16,52 17-1,-141 1 1,212 0 0,-159-1-1,229 1 1,18-18 0,0 17-1,1-17 1,-195 0-1,176 0 1,-247 0 0,-370 0-16,353 0 15,-388 0-15,494 0 16,-212 0 0,70 0 15,-193 0-16,-36-17 1,-141-1 0,-123 1-1,-18-1 1,-36 0 0,-17 18-1,18-17 1,-35 17-1</inkml:trace>
  <inkml:trace contextRef="#ctx0" brushRef="#br1" timeOffset="189725.95">19350 13547 0,'-18'0'15,"36"0"-15,-53 0 0,17 0 0,0 0 31,-35 0-15,0 0 0,-70 0-1</inkml:trace>
  <inkml:trace contextRef="#ctx0" brushRef="#br1" timeOffset="190859.48">4039 14340 0,'18'-17'0,"-36"34"0,54-70 0,-19 36 0,36-36 31,-53 71-15,0-1 0,-53 89-1,36-71-15,-36 54 16,35-54-16,-105 124 15,17-54 1,-35 1 0,35-71-1,70-35 1,19 0 0,-1-52 15,36-1-16,17 17 1,36 19 0,17 34-1,18 36 1,0 35 0,-36 1-1,1-36 1,-18 0-1,17-53 1,-35 0 0,54-53-1</inkml:trace>
  <inkml:trace contextRef="#ctx0" brushRef="#br1" timeOffset="191492.17">4851 14711 0,'0'0'15,"17"-18"-15,1 1 0,0-19 16,-18-17 0,0 0-1,0-17 1,-18-1-1,0 54-15,-70-19 16,0 36 0,-36 53-1,19 53 1,16 35 0,54-17-1,35-89 1,0 71-1,18-53 1,70-18 0,0-35-1,0-18 1,-52 18-16,34-53 16,-35 36-16,36-54 15,-18-52 1,-53 35-1,0-1 1,-18 72 0,-17 52-1,17 71 1,18-36 0,0 19 15,36-54-16,34-17 1,1-18 0,-36 0-16,36 0 15,-1-36-15</inkml:trace>
  <inkml:trace contextRef="#ctx0" brushRef="#br1" timeOffset="192175.2">6297 14287 0,'0'0'0,"0"-17"0,53-36 31,-35 35-31,-18 36 31,0 0-31,0 105 16,0 1-1,-18 17 1,18-18 0,0-70-1,0-35-15,0-1 16,0 1 0,-18-18 15,1-35-16,17-36 1,17-52 0,72-18-1,34 52 1,0 72 0,19 70-1,-54 70 1,-88 1-1,0-54 1,0-35-16,-35 18 16,17-35-1,36-36 32,-1-17-31,1 17-16,17-17 0</inkml:trace>
  <inkml:trace contextRef="#ctx0" brushRef="#br1" timeOffset="192624.7">7073 14534 0,'0'-17'31,"0"-1"-31,18 18 0,35-53 15,0 36 1,17 17 0,-52 0-16,-1 35 15,19 71 1,-36 0 0,0-36 15,-18 1-16,0-54 1,18-34 15,18-19-15,17-52 0,18 0-1,-17 17 1,-1 1-1,-17 70-15,17 0 16,-18 0 0,-17 53-1,0-36-15</inkml:trace>
  <inkml:trace contextRef="#ctx0" brushRef="#br1" timeOffset="192957.93">7549 14587 0,'18'36'0,"-18"-19"0,35 1 31,-17 0-31,53-18 15,-213-89-15,336 178 16,-123-160 0,-36 18-1,-17 35-15,-18-17 16,0-35 0,0 52-16,-18 0 15,-35 18 1,0 71-1,18-1 1,35 36 0,0-53-1,0-35-15,53 17 16,71-35 0,-19 0 15,54-70-16,-71-1 1,-35 0-16</inkml:trace>
  <inkml:trace contextRef="#ctx0" brushRef="#br1" timeOffset="193459.14">8343 14411 0,'18'-35'0,"-18"-1"15,0-105 1,0 53 0,0 53-1,-18 35 1,-17 88-1,0 53 1,-1 53 0,142-282-16,-247 335 15,106-35 1,17-160 0,-17 107-16,17 18 31,-17 52-16,35-141 1,35-35 0,53-53-1,1-53 1,34-35 0,-105 53-16,52-71 15,-52-53 1,-53 0-1,-18 53 1,-53 1 0,0 52-1,53 35 1,71 18 31,-1 0-47,36 0 15,53-53 1,18 18 0</inkml:trace>
  <inkml:trace contextRef="#ctx0" brushRef="#br1" timeOffset="193675.06">9049 14393 0,'-18'0'0,"0"0"31,1 0-31,34 0 31,1 0-31,35 0 16,-35 0-16,17 0 16,-17 0 15,-18 18-31</inkml:trace>
  <inkml:trace contextRef="#ctx0" brushRef="#br1" timeOffset="193841.76">9031 14570 0,'0'0'16,"0"17"-16,0 1 16,0 0-1,18-18 1,70-18-1,-35-17 1,-36 17-16</inkml:trace>
  <inkml:trace contextRef="#ctx0" brushRef="#br1" timeOffset="194241.39">9860 14058 0,'-18'0'16,"1"0"0,-1 0-1,1 35-15,-1-17 16,18 35-1,-18-35 1,18-1 0,18-17-1,35 0-15</inkml:trace>
  <inkml:trace contextRef="#ctx0" brushRef="#br1" timeOffset="194391.32">10019 14041 0,'18'0'0,"-18"17"32,0 1-32,-18 17 15,18-17-15,-18 35 16,36 0 0</inkml:trace>
  <inkml:trace contextRef="#ctx0" brushRef="#br1" timeOffset="195157.87">10477 14111 0,'-35'35'31,"18"1"-31,-19-1 15,19-17-15,-36 87 16,0 37 0,35-19-1,18-52 1,71-36 0,70-35-1,-35-35 1,35-54-1,-53 1 1,-35-35 0,-35-18-1,-18 105-15,-36-17 16,1 36-16,-88-36 16,17 53 15,-18 35-16,89 36 1,35-1 0,0-35-16,88 71 15,-17-17 1,52 16 0,-35 1-1,-88-35 1,-53-1-1,18-52-15,-53 35 16,53-53-16,-54 17 16,19-17-1,70-52 17,18 34-17,-1-17-15</inkml:trace>
  <inkml:trace contextRef="#ctx0" brushRef="#br1" timeOffset="195608.24">11271 14376 0,'18'-18'0,"-36"36"0,54-54 0,-19 36 16,-17-17-16,35-19 15,-17 19 1,-18-1-1,-53 18 1,-17 0 0,-36 35-1,53 1 1,35-1 0,36-17-1,70 35 16,0-18-15,-17 0 0,-54-17-16,1 17 15,-18 0 1,-70 1 0,-36-19-1,35-17 1,18 0-1,36 0-15,17-17 16,35-19 0,53 1-1</inkml:trace>
  <inkml:trace contextRef="#ctx0" brushRef="#br1" timeOffset="195908.86">11571 14340 0,'35'-17'16,"-35"34"0,0 19-1,0 34 1,0 36 0,0-53-16,18 106 15,-18-18 1,0 35-1,-18-17 1,1-71 0,-1-17-1,18-107 17,18-52-17</inkml:trace>
  <inkml:trace contextRef="#ctx0" brushRef="#br1" timeOffset="196223.39">11624 14552 0,'0'0'0,"-18"-18"0,18-52 16,0-1-1,36 36 1,52 17-1,-53 18-15,18 0 16,-35 0-16,35 53 16,-53 36-1,-71-37 1,-35 19 0,36-53-1,17 17 16,70-70 1,1 17-32,17 0 0</inkml:trace>
  <inkml:trace contextRef="#ctx0" brushRef="#br1" timeOffset="196424.4">12030 14446 0,'0'18'15,"0"35"1,0 0 0,0 0-1,0-18 1,0-17-16,-18-18 16,0 0 15</inkml:trace>
  <inkml:trace contextRef="#ctx0" brushRef="#br1" timeOffset="196592.09">12012 14287 0,'0'0'0,"-18"-35"16,-34 18-1,16-1 1,19 18-1,70 0 17</inkml:trace>
  <inkml:trace contextRef="#ctx0" brushRef="#br1" timeOffset="197274.19">12382 14534 0,'0'0'0,"18"0"0,17-17 15,18-36 1,-35 0 0,-18 18-1,0 17-15,-35-35 16,17 35-16,-35 18 31,-53 0-15,18 71-1,18 17 1,17 18 0,53-18-1,70-70 1,18-18 0,-17-18-1,35-52 1,-53 17-1,17-71 1,-17-34 0,-35 69-1,-18 1 1,0 71 0,-18 34-1,18 1 1,-17 70-1,-1-53-15,0 71 16,1 35 0,17-35-1,35-35 1,18-36 0,-36-35-16,1 0 0</inkml:trace>
  <inkml:trace contextRef="#ctx0" brushRef="#br1" timeOffset="197591.79">12841 14517 0,'71'-88'32,"-54"70"-32,1 0 15,0 1-15,17-54 31,-18 53-15,-34 36 0,-1 17-1,1-35-15,-36 71 16,17 0 0,19 17-1,17-53 1,53 0-1,35-35 1,18 0 0</inkml:trace>
  <inkml:trace contextRef="#ctx0" brushRef="#br1" timeOffset="197990.73">13247 14517 0,'0'-53'0,"0"106"0,0-159 16,0 88-1,35-52 1,18 17 0,35 53-1,-17 0 1,-36 53 0,-17 53-1,-18-89-15,0 71 16,-18-17-1,-35-36 1,35-35 15,18-17-15,18-54 0,17-17-1,1 35 1,34-18 15,-52 54-15,17 17-1,-17 0-15,-1 0 0</inkml:trace>
  <inkml:trace contextRef="#ctx0" brushRef="#br1" timeOffset="198406.22">13970 14340 0,'18'-17'16,"-18"-19"0,0 19-1,-53 17 1,-18 0 0,1 17-1,34 36 16,36 0-15,0-35-16,0 17 16,89 18-1,-37-18 1,1 18 0,-35-53-16,-18 36 15,-18-19 1,-52 19-1,-18-36 1,52 0 0,19 0-1,34 0 17</inkml:trace>
  <inkml:trace contextRef="#ctx0" brushRef="#br1" timeOffset="198583.57">14058 14605 0,'0'0'0,"0"-18"31,0-17-15,0 17-1,18 18 1</inkml:trace>
  <inkml:trace contextRef="#ctx0" brushRef="#br1" timeOffset="200057.79">14711 14376 0,'0'0'0,"0"-18"0,0 0 0,-18-17 15,18 17 1,-35 1-16,-18-1 31,18 18-15,-36 53-1,71-35-15,-35 52 16,35-34-16,-53 87 16,53-17-1,35-71 1,53 0-1,1-35 1,-54 0-16,106-35 16,0-35-1,-53-19 1,1-34 0,-72 52-1,-17 36 16,-35 35-15,-36 88 0,54 36-1,17-54 1,53 19 0,0-54-1,35-35 1,-53 0-1,-17-35 1,-18-18 0,-36-18-1,1 1 1,17-19 0,18 36-1,53 18 16,18 17-15,52 18 0,1 71-1,-71 17 1,-36 0 0,-17-35-1,-17 18 1,-19-36-1,19-35 1,-1 0 0,18-53 15,0 36-15,0-36-16,53-35 15,18-18 16,17 35-15,-18 71 0,-52 71-1,-18 17 1,0 0 0,0-17-1,0-36 1,0-17-16,0-36 47,0 0-47,18-35 15,-1 36-15,19-54 16,52-17 0,18 0-1,-1 88 16,-87 35-15,-18 53 0,0-17-1,0-54-15,-35 54 16,0-36 0,35-17-1,17-18 1</inkml:trace>
  <inkml:trace contextRef="#ctx0" brushRef="#br1" timeOffset="200287.87">16563 14146 0,'0'-17'0,"0"34"0,0-52 0,18 17 31,-18 36-15,0 17 0,0 1-1,-18 17 1,0-36 0</inkml:trace>
  <inkml:trace contextRef="#ctx0" brushRef="#br1" timeOffset="200491.25">16722 14093 0,'0'0'0,"-18"18"31,18 0-31,-18 17 16,1 18 15,-1-35-15,18 17-1,0-18-15</inkml:trace>
  <inkml:trace contextRef="#ctx0" brushRef="#br1" timeOffset="201673.49">17339 14111 0,'0'-18'16,"-18"1"-16,1-1 31,17 36 0,0-1-31,17 72 16,1-72-16,35 19 16,-35-19-1,123 54-15,-53-54 31,18 1-15,-53-18 0,-36 0-1,-17-53 1,-53 53 0,-35 0-1,-53 35 1,35 54-1,-35 52 1,53-35 0,70-71-16,-35 53 15,53-17 1,0-54 0,36-17-1,52-17 1</inkml:trace>
  <inkml:trace contextRef="#ctx0" brushRef="#br1" timeOffset="202922.68">18344 14393 0,'0'0'0,"-176"0"16,158 0-16,-17 0 0,0 0 16,17 0-1,89-17 1,17-19 15,35-34-15,-34 17-1,-54 35-15,0-52 16,-35 52-16,0-52 16,0 17-1,-70 35 1,17 18-1,-18 88 1,36 106 0,0-35-1,-18 106 1,17-54 0,-34 107-1,-1 17 16,18-106-15,36-158-16,-1 211 16,0-88-1,18-106 1,71-70 0,52-106-1,36-71 1,0-53-1,-53-35 1,-106 53 0,-53-88-1,-35 123 1,-71 0 0,124 142-16,-106-71 15,88 70 16,35 0-15,18 1 0,71-19-1,105-34 1,-35-1 0,18-34-1,-71 16 1,-53 19-1,-35 52 1,-17 18 15,17 18-31,-18 52 16,18-52 0,0 70-16,0-17 15,0 17 1,71-53 15,-19-35-15,37-35-1,-36-18 1,0-18 0,-53-17-1,-18 18 1,0 52-16,-70-17 15,17 35 1,-17 17 0,53 36-1,35 18 1,18-36 0,70-17-1,-53-18 1</inkml:trace>
  <inkml:trace contextRef="#ctx0" brushRef="#br1" timeOffset="203322.47">19068 14393 0,'0'0'0,"-18"-17"0,18-1 0,-18-17 15,18-1 1,36 1-1,34 35 1,-17 0 0,-35 18-16,35 70 15,-53 0 1,0 0 0,-36-35-1,19-35 16,-1-18-15,18-18 0,0-35-1,0-17 1,35 17 0,54-18-1,16 36 1,1 17-1,-70 18-15</inkml:trace>
  <inkml:trace contextRef="#ctx0" brushRef="#br1" timeOffset="204008.78">19967 14376 0,'0'-18'16,"0"-17"-1,0-1-15,-53 1 32,0 18-17,36 17-15,-71 0 16,35 17 0,-18 71-1,53 18 1,18-35-1,53-18 1,18-53 0,-36 0-16,53 0 15,-17-53 1,-53 18 0,-18-36 15,0 36-16,0 17 1,0 53 0,0 36-1,0 88 1,0-1 0,-18-17-1,18-88-15,0 124 16,-18 70-1,-35-36 1,18-69 0,0-72-1,-36-52 1,-35-36 0,18-17-1,0-53 1,0-36 15,70 18-15,18-52-1,71-19 1,70 36 0</inkml:trace>
  <inkml:trace contextRef="#ctx0" brushRef="#br1" timeOffset="204422.95">20249 14393 0,'0'-17'0,"0"34"0,0-52 15,0 0-15,0 17 0,0-17 16,0 17 0,-35 18-1,-18 71 1,36-18 15,17-18-31,0 36 16,17-19-1,36-52 1,0 0 0,0-17-1,-18-54 1,-35 18-1,-35-17 1,0 34 0,-1 19-1,1 17 1,53 0 31,52-18-47</inkml:trace>
  <inkml:trace contextRef="#ctx0" brushRef="#br1" timeOffset="204690.15">20726 14023 0,'17'-18'0,"-34"36"0,34-53 0,1 17 16,-18 0-1,-35 71 16,-18 35-15,35-52-16,-17 17 16,17-18-16,1 124 15,17-36 1,0-70 0,35-18-1,-18-35 1,36-17-1</inkml:trace>
  <inkml:trace contextRef="#ctx0" brushRef="#br1" timeOffset="204889.83">20461 14217 0,'-18'-18'16,"18"1"-1,18 17 1,0-18-16,70 0 16,-18 18-1,19-17 1,-54 17-16</inkml:trace>
  <inkml:trace contextRef="#ctx0" brushRef="#br1" timeOffset="205692.05">21131 14235 0,'0'0'16,"-17"0"-16,-1 0 0,18-18 0,0 0 16,0 1-1,0-1-15,106-17 16,-18 17 0,53 18-1,-70 18 16,-71 52-15,-53 54 0,-18-54-1,18 19 1,36-72 0,17 1-1,88-53 1,0-18-1,18-36 1,-18 19 0,-17-18-1,-54 52 1,-34 36 15,17 18-31,-36 53 16,1 70 15,0 35-15,0-35-1,-1 53 1,19-141-16,-1 124 16,-35 52-1,36 0 1,-36-88-1,17-70 1,-34-71 0,-1-18-1,54 1-15,-54-36 16,-17-53 0,53-35-1,35 17 1,105-105 15</inkml:trace>
  <inkml:trace contextRef="#ctx0" brushRef="#br1" timeOffset="206206.48">22084 14182 0,'0'-18'0,"0"36"0,0-54 0,0 19 16,-35 17 0,-18 17-1,0 54 1,17 52 0,36-17-1,0-35 1,71-54 15,0-17-15,-1-17-1,18-54 1,-35-35 0,-53 1-1,-35 34 1,-36 36-1,-17 17 1,18 71 0,17 35-1,53-70-15,-18 88 16,18 0 0,53-54-1,18-34 1,17-18-1,-53-18 1</inkml:trace>
  <inkml:trace contextRef="#ctx0" brushRef="#br1" timeOffset="206639.57">22525 14217 0,'0'-35'15,"0"70"-15,0-88 16,-18 71-1,1 35 1,-1 17 0,18 18-1,0-35 1,35-17 0,36-36-1,-18 0 1,-36-18-1,72-53 1,-54 1 0,0-18-1,-35 35 1,-18 106 15,18-36-31,-35 54 16,35 17-1,0-17 1,35-36 0,36-35-1,-18 0 1,-35 0 0</inkml:trace>
  <inkml:trace contextRef="#ctx0" brushRef="#br1" timeOffset="206973.98">23001 14252 0,'0'-35'16,"0"70"-16,0-88 0,35 0 15,-17 18 1,53 35 0,-19 35-1,-34 18 1,17 53-1,-35-88-15,18 52 16,-18-17 0,-18-70 31,18-1-47,0-17 15,0 17-15,0-53 16,0 36 15,18 0-15,53 0-1</inkml:trace>
  <inkml:trace contextRef="#ctx0" brushRef="#br1" timeOffset="207405.98">23901 13864 0,'0'0'16,"-18"0"-16,-17 18 31,35-1-31,-18 72 16,-17 16-1,17-69-15,-52 158 16,34-71-1,-17 18 1,36-52 0,52-89 15,-17 0-31,17-36 16,-17 19-1</inkml:trace>
  <inkml:trace contextRef="#ctx0" brushRef="#br1" timeOffset="207690.37">23760 14111 0,'0'0'0,"0"-35"0,0 0 15,0-89 1,52 54 0,72-1-1,-18 71 1,-18 71-1,-70 17 1,-18 18 0,-71-36-1,53-35-15,-105 18 16,17-17 0,71-1-1,70-35 16</inkml:trace>
  <inkml:trace contextRef="#ctx0" brushRef="#br1" timeOffset="208173.06">24253 14287 0,'0'0'15,"18"0"-15,17-35 16,-17 0-1,-18 17-15,0-17 16,0 0 0,-53 35-1,0 0 1,-35 88 0,53-53-1,17 0-15,-17 54 16,35-19 15,35-52-15,36-18-1,-18 0 1,17-71 0,-52 54-16,35-72 15,-53 19 1,17-1-1,-17 107 17,0-19-32,0 54 15,0-54-15,0 54 16,0 0 0,71-71-1,-1 17 1</inkml:trace>
  <inkml:trace contextRef="#ctx0" brushRef="#br1" timeOffset="209955.97">24642 14270 0,'0'0'0,"17"0"31,1 0-31,-1 0 0,72-18 16,-1 1-1,-71 17-15,54-18 16,-53 0-16,-1 18 16,-17-35-1,-70 35 1,-1 0 15,1 0-15,52 18-1,18 17 1,35 18 0,18-18-1,18 18 1,-54-18-1,-17 1 1,-105 17 0,34-53-1,-17 17 1,70-17 0,18-35 15,35 0-16,36 35 1</inkml:trace>
  <inkml:trace contextRef="#ctx0" brushRef="#br1" timeOffset="210355.25">25471 14182 0,'0'0'16,"17"0"-16,-17-18 0,18-17 16,-36-1-1,1 36-15,-54-17 16,-17 17 0,17 35-1,54 18 1,17 0-1,53 17 17,-1-17-17,-34-35-15,35 35 16,-53-18 0,-18 1-1,-35-19 1,-35 1-1,71-18-15,-36 0 16,35-18 0,18-17-1</inkml:trace>
  <inkml:trace contextRef="#ctx0" brushRef="#br1" timeOffset="210923.11">25541 14182 0,'18'0'0,"-1"-18"0,-52 36 16,88-54 0,-53 54-1,0 35 1,0-35-16,-18 52 16,1 36-1,-1-18 1,18-53-1,18-35 17,-1 0-32,19-35 15,17-35 1,-1-1 0,-16 18-1,-1 53 1,-17 18 15,-1 35-15,19 17-1,17-34 1,-18-19 0,0-17-1,-17-53 1,-18-17-1,0-1 1,0 36-16,-18-53 16,0 52-1,1 36 1,17 18 15,0 17-15</inkml:trace>
  <inkml:trace contextRef="#ctx0" brushRef="#br1" timeOffset="211388.15">26388 14182 0,'0'0'0,"0"-18"0,0 0 16,0 1-16,-18 17 15,-35 0 1,-17 17 0,17 54-1,17 52 1,36-17 0,0-53-1,71-18 1,-18-35-1,53-17 17,-89-1-32,54-52 15,-53-1 1,-18-35 0,-36 36-1,-34 17 1,-1 53-1,54 0-15,-19 0 16,36 70 0,0-17-1,36 0 1,-19-53-16</inkml:trace>
  <inkml:trace contextRef="#ctx0" brushRef="#br1" timeOffset="211772.42">26688 14235 0,'0'0'0,"0"-18"15,-18-35 1,18 18 0,18-1-1,-1 36-15,36 0 16,-18 89-1,-17 16 1,-18-16 0,-18-19-1,18-52-15,-17 17 16,-1-35 0,18-17-1,0-19 1,18-34 15,35-19-15,17 19-1,18 35 1,-17 35 0,-18 0-16</inkml:trace>
  <inkml:trace contextRef="#ctx0" brushRef="#br1" timeOffset="212387.86">27534 14358 0,'0'0'0,"0"-18"0,0-17 16,0 17-16,0-17 15,-17-53 1,-19 70-1,-17 1 17,18 17-17,-53 70 1,17 18 0,54 1-1,17-72-15,0 89 16,0-53-1,53-35 1,35-18 0,-18-36-1,1-52 1,-36 0 0,1-35-1,-1-19 1,-18 37-1,19 16 17,-36 125-1,0-19-31,-18 19 0,-17 52 16,17 18-1,1 17 1,17-52-1,0 17 1,88-70 0,-18-18-1,71 0 1,-70-18 0</inkml:trace>
  <inkml:trace contextRef="#ctx0" brushRef="#br1" timeOffset="212956.31">28628 13970 0,'0'-18'15,"0"36"-15,0-53 0,-18 35 16,1 0 0,-1 0-1,0 0 1,1 0 78,17 17-79,-18-17 1,18 18 15</inkml:trace>
  <inkml:trace contextRef="#ctx0" brushRef="#br1" timeOffset="214090.21">28557 13935 0,'18'-18'0,"0"18"16,-1-18 0,-17 1-1,18-1 1,-18 1-1,0-1 1,0 36 234,0-1-234</inkml:trace>
  <inkml:trace contextRef="#ctx0" brushRef="#br1" timeOffset="214723.39">28628 13899 0,'0'-17'62,"0"-1"-62,18 18 16,-18-17 0,17 17-16,-17-18 15,-17 18 126,-1 18-141,18-1 15,-35 1-15,17-1 16,-35 36 0,-35 18-1,17-18 1,-52 0 0,35-18-1,70-17 1,53-18 15,53 0-15,54 0-1,-54 0 1,-71 0-16,72 0 16,-72 0-16,1 0 15,17 0 1,-17 0-1,-1 0 17,1-18-32</inkml:trace>
  <inkml:trace contextRef="#ctx0" brushRef="#br1" timeOffset="-214458.82">29281 13670 0,'17'-18'16,"-34"36"-16,34-53 0,-17 17 0,18 1 16,-71 69-1,-71 107 1,19 0 0,-72 53-1,54-36 1,87-123-1,-69 141 1,52-88 0,35-18-1,0-53 1,18-17 0,36-18-1,-1-18-15</inkml:trace>
  <inkml:trace contextRef="#ctx0" brushRef="#br1" timeOffset="-213973.77">29580 14111 0,'18'-18'0,"-36"36"0,36-71 15,-18 36-15,0-1 0,-53-35 16,-53 53-1,0 53 17,-17 35-17,70 0 1,53-17 0,0-36-1,71-17 1,17-18-1,-18-36 1,-52 19-16,70-54 16,-35 18-1,0 0 1,-53 36 0,0 70-1,-18 0 1,1 52-1,17-52 17,0-17-17,70-36 1,1 0 0,-36 0-16</inkml:trace>
  <inkml:trace contextRef="#ctx0" brushRef="#br1" timeOffset="-213574.08">30127 13935 0,'0'0'0,"0"-18"0,0-52 15,-17 70 17,17 17-32,0 36 15,17 18 1,54-18-1,52-1 17,18-16-17,-35-36 1,-35 0 0,-54-36-1,-52 36 16,-53 53-15,0 18 0,52-53-16,-69 70 15,34-35 1,0 0 0,54-36-1</inkml:trace>
  <inkml:trace contextRef="#ctx0" brushRef="#br1" timeOffset="-211907.83">741 16651 0,'17'0'0,"1"0"16,0 0-1,-1 0-15,1-18 16,17-17-1,-17 0 1,-18-18 0,0 18-1,-35-1 1,17 36-16,-88-35 16,18 35-1,-18 18 1,53 35-1,18 17 17,17 18-17,18 1 1,0-72-16,36 54 16,34-36-1,-17-35 1,35-18-1,-17-52 1,52-54 0,-17-34-1,-53 34 1,-35-17 0,-18-18-1,-18 71 1,18 71-1,-35 17-15,-1 88 32,36 53-17,0 35 1,0-52 0,18-1-1,17-35 1,-17-70-16,17 0 15,1-18 1,17-18 0</inkml:trace>
  <inkml:trace contextRef="#ctx0" brushRef="#br1" timeOffset="-211391.95">1199 16581 0,'0'0'0,"0"-18"16,-17 18-16,17-35 15,0-18 1,53 17 15,-36 19-31,36-1 16,-35 18-16,88 0 16,-18 35-1,-18 36 1,-70-18-1,0 35 1,-35-35 0,18-53-16,-1 18 15,18-36 1,0-17 0,70-53-1,-17 17 1,18 0-1,35-17 17,-53 88-17,-18 53 1,-17 0 0,-18 18-1,0-18 1,0-36-16,0 1 15,0-1 1,-18-34 15</inkml:trace>
  <inkml:trace contextRef="#ctx0" brushRef="#br1" timeOffset="-211208.45">1799 16245 0,'0'0'0,"-17"-17"0,-19-1 32,19 18-17,34 0 1,1 0 0,35 0-1,-36 0-15</inkml:trace>
  <inkml:trace contextRef="#ctx0" brushRef="#br1" timeOffset="-210841.85">2028 16245 0,'0'71'16,"0"-36"-1,0-17-15,36 70 16,-19-35-1,1-35 1,0 52 0,-18-35-1,17-17 1,19-18 0,-1-53-1,0 18 1,-35 17-16,53-52 15,18-18 1,-54 35 0,19 17-1,-19 36 1,1 0 0</inkml:trace>
  <inkml:trace contextRef="#ctx0" brushRef="#br1" timeOffset="-210475.5">2628 16404 0,'35'0'16,"-17"0"-16,0-17 15,-18-1 1,17-35-1,1-18 1,-18 36 0,0 17-16,-35 18 15,-18 18 1,-18 70 0,36-17-1,17 70 1,18-106-1,18 36 1,0-54 0,35 1-1,35-18 1,-18-35 0,-34 35-16</inkml:trace>
  <inkml:trace contextRef="#ctx0" brushRef="#br1" timeOffset="-210091.22">3016 16387 0,'0'0'0,"0"-36"16,0-17-1,0 18 1,18 17-16,17 1 16,18 17-1,-35 0-15,70 35 16,-18 36-1,-17 17 17,-35-18-17,-36 1 1,-17-36 0,0-35-1,17 0 1,1-35-1,17-18 1,0 35-16,35-52 16,-18 52-16,36-52 15,18-1 1,-1 36 0,-34 17-1</inkml:trace>
  <inkml:trace contextRef="#ctx0" brushRef="#br1" timeOffset="-209891.97">3757 16439 0,'-18'36'31,"1"-36"-31,-1 0 16,36 0 31,52-18-32</inkml:trace>
  <inkml:trace contextRef="#ctx0" brushRef="#br1" timeOffset="-208859.34">4339 16598 0,'-35'0'0,"70"0"0,-105 0 16,52 0-16,53-17 31,1 17-31,-19-18 0,71-17 16,71-36 0,17-17-1,-105 0 1,-53 52-16,-1-52 15,-17-35 1,-35 35 15,-18 70-15,-17 71 0,-1 70-1,0 89 1,1 53-1,17 70 1,18 35 0,17-70-1,0 106 1,1-124 0,17-35-1,0-177-15,53 107 16,35-142-1,71-123 17,-1-53-17,36-141 1,-158 211-16,52-158 16,-70-106-1,-54 88 1,-140-36-1,-36 36 1,36 124 0,105 105-16,-70-52 15,53 17 1,88 0 0,71 18-1,105-36 1,0 1-1,-123 34 1,141-52 0,-106 35-1,-52 53 1,-36 35 0,-18 71-1,18-70 1,-18 34-1,18-52 17,0-36-1,18 0-31,0 18 0</inkml:trace>
  <inkml:trace contextRef="#ctx0" brushRef="#br1" timeOffset="-208715.41">5133 16210 0,'0'-35'0,"0"17"16,-18 177-16,36-265 0,-36 53 31,1 53-31,34 0 47,1 0-47</inkml:trace>
  <inkml:trace contextRef="#ctx0" brushRef="#br1" timeOffset="-207825.57">5362 16192 0,'0'106'31,"0"-88"-31,0 53 16,-35-1-1,17-17 1,36-71 46,0 1-62,17-19 16,0-16 0,36-19-1,-18 53 1,-36 18-16,19 0 15,-19 0-15,18 71 16,1-18 0,17 17-1,17-17 1,1-53 0,17 0-1,18 0 1,-18-70-1,-53 17 1,-17-53 15,-18 35-15,-18 36-16,-35-18 16,36 36-16,-89 17 15,18 17 1,-1 54-1,37 35 1,52-18 0,0-35-1,17-36-15,71 19 16,-17-36 0,-1-18-1,1-35 1,-36-17-1,1-72 1,-19 107 0,-17-141-1,0 70 1,0 35 0,-17 71-1,-1 106 1,18 71-1,-18-19 1,18-34 0,36-71-1,-1-18 1,18-35 0,0 0-1,-18-35 1</inkml:trace>
  <inkml:trace contextRef="#ctx0" brushRef="#br1" timeOffset="-205258.37">6597 16175 0,'18'0'46,"-1"0"-46,1-18 0,35 1 16,35-36 0,-70 35-16,-1-17 15,-17-18 1,-53 53 0,-17 0-1,-18 53 1,70-36-1,-17 36-15,17 35 16,18-52 0,0 34-1,35-52 1,18 0 0,-35-18-1,-1 0 1,-52 0 15,-18 35-15,36-35-16,-1 35 15,0 53 1,18-52 0,18 17-1,0-53-15,52 35 16,18-35-1,36-35 1,-18-18 15,17-36-15,1-87 0,-89 35-1,-35-18 1,0 106-1,-53 36 1,0 87 0,35-35-16,-34 107 15,52 16 1,0-69 0,17 16-1,36-34 1,35-36-1,18-35 1,0-17 15,-18-36-15,-70 17 0,-1-69-1,-17 52 1,-17 53-1,-36 0 1,53 53 0,0 17-1,0-17 1,0 0 0,88-35-1,-53-18-15,54 0 16,34-18-1,-52-17 1,-19-36 15,-34 53-31,0-34 16,-18-1 0,0 35-16,0 36 31,0-1-31,0 19 15,-18 34 1,-17-17 0,17-18-1,36-52 32,17-19-31,36-34-1,-54 52 1,19-17-16,-19 17 16,54-17-1,-36 35 1,-17 0 0,-18 53-1,0 0 1,0 0-1,0-36-15,17 1 16,36 0 0,35-18-1,-35-36 1,-35 36-16,35-35 16,35-53-1,-70 53 1,17 17-1,-17 18 1,-18 35 15,-18 36-15,18-1 0,35-17-1,36-17 1,52-36-1,1 0 1,-107 0-16,36-36 16,-17 36-16,34-70 15,-17 17 1,-35-53 0,-18 35-1,-36 71 1,-34 18-1,35 0 1,-1 35-16,1 17 31,35 1-15,18-36 0,52-17-1,36-18 1,0 0-1,-18-18 1,-35-35 0,0-17-1,-18 17 1,-35 35 0,-17 71 15,-19 17-16,19-34 1,17-19 15,17-17 1,36-35-17,18-18 1,-18 18-1,-18 35 1,-17 0 0,-18 18-1,0 52 1,35-52 0,53-1-1,0-17 1,1-35-1,16-18 1,-87 36 0,35-36-16,17-71 31,-52 18-15,35-35-1,-53 53 1,-71 176 15,1 0-15,35 36-1,17-1 1,18-52 0,18-1-1,17-34 1,35-36-1,1 0 1,-18-36 15,-18 1-31</inkml:trace>
  <inkml:trace contextRef="#ctx0" brushRef="#br1" timeOffset="-205025.29">10107 16157 0,'0'0'0,"-18"0"0,-34 0 15,69 0 17,36 0-32,53-17 15,-36-19 1,19 36-1,-72-17-15,19-1 16,87 0 0</inkml:trace>
  <inkml:trace contextRef="#ctx0" brushRef="#br1" timeOffset="-204476.2">11606 15769 0,'18'-17'0,"-36"34"0,54-70 0,17-17 31,-53 52-31,0-17 16,-53 35-1,-18 0 1,36 17-16,-89 72 16,-52 105-1,35 88 1,53 0 0,88-88-1,35 18 1,88-53-1,36-89 17,-53-52-32,-71-18 15,71-18 1,35-88 0,-88 71-16</inkml:trace>
  <inkml:trace contextRef="#ctx0" brushRef="#br1" timeOffset="-204239.39">12136 16175 0,'0'-88'16,"0"176"-16,0-317 15,0 193 1,0 89 0,0 53-1,0-71-15,-36 89 16,19-89-16,-1 71 15,-35 0 1,35-71 0,18-53 31</inkml:trace>
  <inkml:trace contextRef="#ctx0" brushRef="#br1" timeOffset="-203659.27">12083 16051 0,'0'0'0,"0"-35"0,-18-53 15,18 70-15,0-17 16,18-18 0,87 18-1,-16 35 1,-19 35-1,-70 18 1,-123 70 15,-71-34-15,88-36 0,35-18-1,54-35 1,70-35-1,52 17 1,54 0 0,0 18-1,-71 53 1,-17 35 0,-71-17-1,-53 0 1,17-54-16,-122 54 15,-1-54 1,-35 19 0,70-36 15,89-36-15,35 1-1,53 0 1,71-18-1,-1 18 1,71-1 0</inkml:trace>
  <inkml:trace contextRef="#ctx0" brushRef="#br1" timeOffset="-202941.99">12612 16210 0,'17'0'0,"-34"0"0,34-18 15,1 1 1,-18 34 15,0 1-15,-18 35-16,18-35 15,0 17 1,18 18 0,53-18-1,-1-35 1,36 0-1,0-53 1,-36 0 0,-34-17-1,-36-1 1,17 36 0,-17 17-1,18 36 1,-18 0-16,-18 87 15,-17 1 1,-36 53 15,19 53-15,16-36 0,1 142-1,17-124 1,18 70-1,-17-87 1,-1-1 0,-35-88-1,18-88 1,-18 0 0,0-106-1,-17-70 1,70-36-1,0-70 1,52 70 15,-34 159-31,106-158 16,-19 87 0,1 18-1,-18 36 1,-17 35-1</inkml:trace>
  <inkml:trace contextRef="#ctx0" brushRef="#br1" timeOffset="-202607.75">13564 16475 0,'-17'17'46,"17"1"-30,17-18 0,1 0-16,0 0 15,-1-18 1,-17 1 0,18 17-16,-18-18 15,0 0 1,-35 18-1,-1 0 1,19 0 0,17 36-1,17-36 17,1 0-32</inkml:trace>
  <inkml:trace contextRef="#ctx0" brushRef="#br1" timeOffset="-202027.42">14446 16281 0,'18'-18'15,"0"0"1,-18 1-1,0 34 17,-18 19-32,-17 70 31,-1 52-15,1 1-1,17-88-15,-35 193 16,36-52-1,-18 105 1,-18-87 0,17 17-1,36-212-15,0 18 16,-17-18-16,17-17 16,17-107 15,-17 54-16,36-35-15,52-160 16,-71 160 0</inkml:trace>
  <inkml:trace contextRef="#ctx0" brushRef="#br1" timeOffset="-201708.64">14340 16775 0,'0'0'0,"-17"-53"0,17 0 15,-18 17-15,-17-34 16,0-71-1,35 88 1,123-53 0,53 71-1,-52 35 1,-54 70 0,-70 1-1,-70 35 1,35-89-16,-71 54 15,-18-18 1,71-36 15,53 1-15,18-18 0,35 0-1,53-18 1</inkml:trace>
  <inkml:trace contextRef="#ctx0" brushRef="#br1" timeOffset="-200493.07">15222 16351 0,'0'-17'0,"0"34"0,0-52 15,0 17-15,-53 1 16,-35-1-1,35 18 1,18 0 0,-18 35-16,53-17 15,-35 53 1,0 17 0,35 0-1,0-35 1,70-18-1,18-35 1,1-18 0,-1-17-1,-18-35 1,-52-19 0,-18 1-1,0 71 1,-18 52 15,18 53-15,0-35 15,0 18-15,53-36-1,0-18 1,-35-17-16,70-17 15,-18-18 1,19-18 0,-54-18-1,-17 53-15,-1-34 16,1 34 0,0 36-1,-18 34 1,0 1-1,0 0 1,0-17 0,52-19 15,1-17-15,-17-35-1,17-36 1,17-34-1,-35-19 1,-35 89-16,36-159 16,-36 88-1,0 35 1,-36 89 0,1 70-1,0 53 1,17-105-16,18 87 15,0 1 1,18-54 0,52-17 15,36-35-15,-53-18-1,-35 0-15,52-36 16,-34-17-1,-1-17 1,-17 35 0,-18 88 15,0-18-31,0 0 16,0 18-1,17-35 1,36-18-1,35 0 1,-70-36 0,17 1 15,-17 17-31</inkml:trace>
  <inkml:trace contextRef="#ctx0" brushRef="#br1" timeOffset="-200335.53">16633 16104 0,'0'-35'15,"-17"35"1,34 212-16,-52-424 16,70 247-16</inkml:trace>
  <inkml:trace contextRef="#ctx0" brushRef="#br1" timeOffset="-200141.78">15963 16104 0,'-17'0'0,"34"0"16,-52 0-16,17 0 0,1 18 15,-1 0 1,36-18-1,105 0 1,36 0 0,-53 0-1</inkml:trace>
  <inkml:trace contextRef="#ctx0" brushRef="#br1" timeOffset="-199292.83">17022 16334 0,'0'0'0,"17"0"16,-17-18-16,0 0 16,0-35-1,0-17 1,-17 35-1,-1 17-15,-17 18 16,17 0-16,-35 18 16,-18 52-1,19 36 1,34-35 0,0 17-1,18-35 1,53-36-1,18-17 1,-18-35 0,0-18 15,-18-35-15,0 17-1,0-35 1,-35 89-1,-17 87 17,17-52-32,-18 53 15,18 17 1,0-71-16,0 19 16,35-19-1,36-17 1,35 0-1,0-35 1,-71 17 0,18-34-16,53-107 31,-53 35-15,-53-34-1,0 69 1,-53 160 15,35-36-31,-17 71 16,17 35-1,18-17 1,0-107-16,18 19 16,70 16-1,-53-34 1,1-18-1,-19 0-15,36-53 16</inkml:trace>
  <inkml:trace contextRef="#ctx0" brushRef="#br1" timeOffset="-198384.48">18168 15963 0,'0'0'31,"106"-88"-31,-106 70 0,18 1 16,-1 17-1,-17 17 1,-35 36-1,0-17-15,-18 87 16,-53 53 0,18-34-1,-1-72 1,-16 1 0,34-71-1,18 0 1,18-71-1,35 1 1,0-54 0,18-17 15,17 53-15,0 52-1,0 72 1,18 70-1,0 17 1,-18-52 0,36 17-1,-18-53 1,-35-35-16,87 18 16,19-36-1,-54-17 1,36-36-1,-53 18 1,-53 36 0,18-36-16,-18 88 47,-18 36-32,-17-18 1,17-18-1,18-18 1,0-34 15</inkml:trace>
  <inkml:trace contextRef="#ctx0" brushRef="#br1" timeOffset="-198209.85">18609 16087 0,'0'0'16,"0"-18"-16,0 0 0,-18 18 31,1 0-15,17 18 0,0 0-1,17-18-15,19 0 0</inkml:trace>
  <inkml:trace contextRef="#ctx0" brushRef="#br1" timeOffset="-197193.86">18927 16192 0,'0'0'0,"0"18"0,0 0 16,0-1-16,-36 19 15,1 17 1,0 17-1,35-35 1,0-17 0,0 0 15,0-54 0,17 1-15,54-53-1,-53 70-15,17-35 16,53-17 0,-35 70-1,-53 53 1,0 35 0,0-17-1,0-19 1,70-16-1,1-36 1,17 0 15,-17-36-15,17-34 0,-88 52-16,35-88 15,18-52 1,-18 17-1,1 70 1,-54 177 15,0-71-31,-17 36 16,-53 123 0,35-124-1,18 1 1,35-89 31,17 18-47,1-17 15,17-19-15,-17 19 16,105-72 0,1 19-1,-36 35 1,-70 35-1,-71 35 17,18-35-32,-89 35 15,36 0 1,17 1 0,54-19-1,17 36 1,88 0-1,-35-35 1,0 17 0,-18-35 15,-17 0-15,-1 0-1,1-18 1,0 1-16</inkml:trace>
  <inkml:trace contextRef="#ctx0" brushRef="#br1" timeOffset="-196809.93">20038 15875 0,'-18'0'0,"36"0"0,-54-18 15,54 1 16,35 17-15,-18 0-16,71-18 16,71 0-1,-19 18 1,-87 0 0,-142 0 15,18 0-16</inkml:trace>
  <inkml:trace contextRef="#ctx0" brushRef="#br1" timeOffset="-196560.53">20320 15822 0,'0'0'31,"0"18"-31,0-1 0,0 1 16,0 17-16,0 36 15,-18 70 1,-17 0 0,0-53-1,35 0 1,0-52 0,35-36 15,-17 0-16</inkml:trace>
  <inkml:trace contextRef="#ctx0" brushRef="#br1" timeOffset="-196194.17">20567 16334 0,'0'0'15,"18"0"1,17-18-1,35-17 1,19-18 0,-36 0-1,-36 35-15,-17-17 16,-17 35 0,-36 0-1,-53 88 1,18 36-1,70-54 1,18 1 0,35-36 15,53-35-15,18 0-1,-18 0 1,-35 0-16</inkml:trace>
  <inkml:trace contextRef="#ctx0" brushRef="#br1" timeOffset="-195376.4">21131 16334 0,'0'-18'0,"0"36"0,0-54 16,0 19-16,18-36 16,17 0-1,36 35 1,-1 18-1,-34 35 1,-19 36 0,-17 0 15,-17-54-31,-54 54 16,18-36-1,36-17 1,17-1-1,70-52 17,-52 17-32,52-52 15,36-18 1,-35-1 0,-18 1-1,-71 106 16,-35 35-15,35-18-16,1 36 16,-1 35 15,18-54-15,0-34-16,35-18 15,107 18 1,-54-18-1,18-36 1,-1-34 0,-52-1-1,-17-87 1,-1 16 0,0-16-1,-35 140-15,0-35 16,-70 124 15,52-36-15,0 36-16,-17 70 31,17-106-31,1 88 16,17-17-1,0-18 1,17-35-1,36-35 1,18-18 0,17-18-1,-35-35 1</inkml:trace>
  <inkml:trace contextRef="#ctx0" brushRef="#br1" timeOffset="-195160.69">21996 16122 0,'0'0'0,"-18"0"0,0 0 0,-17 0 15,53 0 32,52 0-31,19-18-1,-72 18-15,124-35 16,-105 35-16</inkml:trace>
  <inkml:trace contextRef="#ctx0" brushRef="#br1" timeOffset="-194610.79">23354 15434 0,'18'-18'0,"-36"36"0,36-89 31,-36 54-31,-35 17 16,35 0-16,-52 0 15,-36 106 1,-18 52 0,36 1 15,-18 88-15,36-35-1,35 35 1,35-177-16,17 124 15,89 36 1,70-89 0,-34-106-1,16-35 1,-122-18-16</inkml:trace>
  <inkml:trace contextRef="#ctx0" brushRef="#br1" timeOffset="-193840.89">23319 15734 0,'0'-18'15,"-18"18"48,18 18-63,0 0 15,0-1-15,-18-17 16,18 18-16,0-1 16,0 19-1,0-19 1,18-17 15</inkml:trace>
  <inkml:trace contextRef="#ctx0" brushRef="#br1" timeOffset="-193677.99">23424 15769 0,'0'0'16,"18"0"-16,-36 18 62,18-1-46,-17 1-1,17 0-15,0-1 0</inkml:trace>
  <inkml:trace contextRef="#ctx0" brushRef="#br1" timeOffset="-182763.18">23707 16122 0,'0'0'0,"-18"18"0,0-1 16,1-17 0,34 0 30,1 0-30,0 0-16,-1 0 0,36 0 16,-35 0-16,35 0 15,17-35 1,1 0 15,-18-18-15,17-18-1,1 1 1,17-71 0,-70 70-1,-18-35 1,0 36 0,-36 52-1,-34 18 1,52 18-16,-52 52 15,-1 71 1,18 36 0,-17 105-1,52 0 17,0-35-17,-17 159 1,0-195-1,17 36 1,18-141 0,18-71-1,70-70 1,53-88 0,-106 87-16,54-87 15,-36-71 1,-53-18-1,-71 36 1,-52-1 0,-1 54-1,36 52 1,53 54 15,35-18-15,52-18-1,37 0 1,105-71 0,-71 18-1,1 1 1,-107 69 0,-17 1-1,-35 35 1,-18 53-1,35 53 1,18-18 0,0 0-1,53-35 1,53-35 15,-53-18-15,-35 0-16,35-53 15,-36 0 1,-52 0 0,-53 0-1,17 35 1,1 18 0,52 0-1,18 53 1,18-17-1,52 16 1,18-34 0,-52-18-1</inkml:trace>
  <inkml:trace contextRef="#ctx0" brushRef="#br1" timeOffset="-182362.6">24642 16157 0,'0'0'0,"0"-88"31,0 70-15,0 1-16,17-36 15,36 35 1,0 18 0,35 53-1,-53 18 1,-17 70-1,-18-88 1,-18 17 0,1-70-1,17-17 32,0-19-31,0-34-1,35-1 1,36 1 0,-1 52-1,-17 18 1,-35 0-16,35 0 16</inkml:trace>
  <inkml:trace contextRef="#ctx0" brushRef="#br1" timeOffset="-181679.1">25312 16069 0,'35'0'15,"-70"0"-15,88-18 0,-18 1 16,-35-1-16,0 0 16,0-17 15,-35 18-31,-18 17 31,-18 0-15,18 52-1,36 37 1,-1-1 0,18-71-16,0 19 15,53-19 1,-18-17 0,18-35-1,-18 0 1,-35 17-16,36-35 15,-36 0 1,0 36 0,17 17-1,-17 35 1,0 71 15,0-71-31,0 36 16,0-36-16,-17 141 15,-1 36 1,18-36 0,0 54-1,0-72 1,0 19 0,-18-124-1,-52-36 1,-1-17-1,-35-88 1,1-35 0,16 17-1,72 53-15,17-123 16,17 52 15,107-52-15,-1 52-1,1 1-15</inkml:trace>
  <inkml:trace contextRef="#ctx0" brushRef="#br1" timeOffset="-181261.67">25647 16087 0,'0'0'0,"0"-18"0,18 0 0,-18 1 16,0-19-1,-36 36 16,19 18-31,-19 35 16,19 18 0,-1-1-1,18-17 1,53-35 15,18-18-15,34-18-1,-34-35 1,-71 0 0,0-17-1,-71 17 1,54 35-16,-54 18 16,54 0-16,-72 0 15,72 35 1,17 1-1,0-19 1,106 1 0,-18-18-1</inkml:trace>
  <inkml:trace contextRef="#ctx0" brushRef="#br1" timeOffset="-180978.34">26106 15946 0,'17'-18'0,"-34"36"0,69-107 15,-34 72-15,0-19 16,-18 1 0,0 70 15,0 1-31,0 52 16,0 18-1,-18 17 1,18-17-1,0-35 1,53-71 0,0 0-1,0-18 1,-18-35 0</inkml:trace>
  <inkml:trace contextRef="#ctx0" brushRef="#br1" timeOffset="-180763">26070 16016 0,'0'0'0,"-17"0"0,-1 0 16,-17 0 0,35-18-1,35 18 1,36-17-1,52-1 1,-105 1-16,35-1 16,-36 18-16</inkml:trace>
  <inkml:trace contextRef="#ctx0" brushRef="#br1" timeOffset="-180260.85">26776 15646 0,'0'0'0,"0"-18"16,-18 18 15,18 18-15,0-1 0,0 19-1,0-1 1,0-17-1,-17-1 1</inkml:trace>
  <inkml:trace contextRef="#ctx0" brushRef="#br1" timeOffset="-180061.37">26935 15663 0,'0'0'15,"-18"0"32,18 18-47,-35 17 16,17 1 0,18-19-1,18 1 1,-1-18-16</inkml:trace>
  <inkml:trace contextRef="#ctx0" brushRef="#br1" timeOffset="-179680.13">27129 15434 0,'0'-18'0,"0"36"0,-18-71 16,18 35-16,0 36 31,35 35-15,1 18 0,-19-36-16,54 88 15,-1 1 1,-52 87-1,-18-52 1,-106 35 0,-35-70-1,17-36 1,72-53 15,34-35-15,36-17-1,34-36-15</inkml:trace>
  <inkml:trace contextRef="#ctx0" brushRef="#br1" timeOffset="-179245.92">27358 15328 0,'0'0'0,"-53"-53"16,71 53 15,35 0-31,70 71 16,0 17 15,-105-53-31,123 124 15,-53 0 1,-52 70 0,-72 0-1,-69-105 1,-72 17 0,124-106-16,-70 36 15,-18-1 1,123-34-1,0-36 1,36-18 0,70-70-1,-52 70 1</inkml:trace>
  <inkml:trace contextRef="#ctx0" brushRef="#br1" timeOffset="-178963.75">28099 16298 0,'17'0'31,"1"0"-31,-18-17 0,18 17 16,-18-36-1,0 19-15,0-1 16,-18 18 0,0 0-1,1 0 1</inkml:trace>
  <inkml:trace contextRef="#ctx0" brushRef="#br1" timeOffset="-178077.5">28751 16192 0,'18'0'0,"-36"0"0,89-52 31,-71 34-31,0 0 0,0 1 16,0-19 0,-18 19-1,1 17-15,-36 0 16,-18 88 0,36 0-1,0 53 1,35-70-1,17 17 1,1-70-16,52-1 16,89-17-1,0-17 1,-36-19 15,19-105-15,-90 53-1,-52 53-15,36-142 16,-36 72 0,0 52-1,-18 70 1,-52 89 0,17 53-1,17-36 1,36-34-1,53-19 1,18-52 0,17-18-1,-17-18 1,-54 18-16,36-53 16,-35-17 15,-1 70-16,-17 35 17,0-17-32,0 17 15,0-18-15,0 1 16,0 0 0,36-18 15,-19 0-31</inkml:trace>
  <inkml:trace contextRef="#ctx0" brushRef="#br1" timeOffset="-177896.18">29827 16245 0,'0'-17'0,"0"34"0,0-70 16,0 18-16,-53 0 16,18 35-1,18 0 16,17 18-15,52-1 0,-16-17-16</inkml:trace>
  <inkml:trace contextRef="#ctx0" brushRef="#br1" timeOffset="-177079.83">30233 16175 0,'0'0'0,"-35"0"15,-18 0 1,-35 17 0,35 19-1,17 52 1,36-53 0,-17 18-1,17 18 1,53-36-1,53-35 1,35 0 0,0-71-1,-71-17 1,19-53 0,-54 0-1,0 0 1,-35 106-1,0 52 1,0 19-16,-35 52 16,-18 70-1,35-52 1,-35 0 15,36-53-15,-1-35-1,36-18 17,-1-18-32,36-35 15,18 0 1,35-35 0,-1 35-1,-52 53 1,-106 0 15,-17 18-15,-18-1-1,52-17-15,19 36 16,17-1 0,0 18 15,0-18-16,0-17 1,53-1 0,-18-17-1,-17 0-15,35 0 16,-18 0 0,18-17-1,0 17-15</inkml:trace>
  <inkml:trace contextRef="#ctx0" brushRef="#br1" timeOffset="-176795.26">31380 16192 0,'17'-70'16,"-34"140"-16,34-158 0,-17 53 15,-35 35 16,17 18-31,-35 52 16,0 36 0,36-35-1,-18-1 1,35 1 0,0-54-1,17 1 1,54 0-1,-1-18 1</inkml:trace>
  <inkml:trace contextRef="#ctx0" brushRef="#br1" timeOffset="-176479.67">31750 16087 0,'0'-36'15,"0"72"-15,0-89 0,0 17 16,0 1 0,53 35-1,-35 0-15,34 18 16,19 70 0,-53 18-1,-18 35 1,-18-53-1,-53 0 1,54-70-16,-18 0 16,-18-1-1,35-17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2:36:30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1411 0,'18'0'31,"-1"0"-15,1 0-16,0-18 16</inkml:trace>
  <inkml:trace contextRef="#ctx0" brushRef="#br0" timeOffset="1554.09">2840 1094 0,'0'0'0,"-18"-18"16,18 0-1,0 1-15,0-1 0,0 0 16,0-52-1,0 35 1,0 17 0,-17 18 15,-1 70-15,-17 1-1,-1 70 1,-17-35-1,36-53 1,-36 53 0,-18 52-1,1-52 1,-1 0 0,18-53-1,0-35 1,36-18-1,17-18-15,-18-35 16,0-70 0,18 34-1,0-16 1,18 16 0,0 37-1,35 52 1,-18 0 15,0 35-15,18 35-1,-18 1 1,-17-36-16,17 36 16,-17-36-16,17 36 15,53-18 1,-17-36-1,35-17 1,-36-35 0,19-36-1,-36-17 1,-18 18 0,-35-1-1,0 36 1,0 52 31,0 1-47,-35 53 15,17-19 1,0 19 0,18-36-1,0-17 1,0-36 15</inkml:trace>
  <inkml:trace contextRef="#ctx0" brushRef="#br0" timeOffset="1770.97">3140 1235 0,'0'17'47,"0"1"-16</inkml:trace>
  <inkml:trace contextRef="#ctx0" brushRef="#br0" timeOffset="2383.96">3510 1446 0,'0'18'0,"-18"0"0,18 17 16,-17 18-1,-1 17 1,1-17-1,17-35-15,-18 35 16,0-35 15,18-36 1,0 0-32,0-35 15,0 36-15,0-54 16,71-35 15,-1 36-15,54-1-1,-36 54 1,18 17 0,-88 0-16,17 52 15,-18 37 1,-17-19-1,-52 18 1,16-35 0,1-17-1,35-19 1,-18-17 0,18-17-1</inkml:trace>
  <inkml:trace contextRef="#ctx0" brushRef="#br0" timeOffset="3133.35">4180 1147 0,'0'17'0,"0"1"16,0 17-16,0 18 16,-17 53-1,-1-18 1,0 18 0,1-89-16,17 36 15,-18 0 1,18-35-1,-17-18 17,17-71-1,0 18-15,0 36-16,35-54 15,53-17 1,-17 35-1,17 36 1,-35 17 0,-36 0-1,-34 35 1,-54 18 0,1-36-1,17-17 1,35 18-1,0-18 17,1 0-32,17 35 31,0 1-15,35 16-1,0 1 1,-17 18-1,17-36 1,-17-35-16,-18 18 16,53-18-1,-36 0 1,19-35 0,-19 35-16</inkml:trace>
  <inkml:trace contextRef="#ctx0" brushRef="#br0" timeOffset="3466.56">4710 1129 0,'0'0'15,"-18"0"-15,36 0 32,17 0-17,-18 0-15,19-18 0,105 18 16,-53-17 0,18 17-1,-71 0 1,-17 0-1,-18 17 17,-35 1-17</inkml:trace>
  <inkml:trace contextRef="#ctx0" brushRef="#br0" timeOffset="3749.3">5009 1164 0,'0'18'0,"0"-1"0,-17-17 0,17 18 16,0 0-16,0 70 16,-18-18-1,1-34-15,-1 70 16,-17-36-1,17 18 17,18-35-17,0-35 1</inkml:trace>
  <inkml:trace contextRef="#ctx0" brushRef="#br0" timeOffset="4316.76">5309 1570 0,'0'0'0,"0"-18"47,18 18-47,0 0 15,-1-17-15,36-1 16,0-17 0,-35 17-16,35-17 15,-36-18 1,-17 18 0,0 17-1,-53 18 1,-17 53-1,17 0 17,18 17-17,35 1 1,0-1 0,17-17-1,54-35 1,-18-18-1,35 0 1,-53 0-16</inkml:trace>
  <inkml:trace contextRef="#ctx0" brushRef="#br0" timeOffset="4600.2">5927 1305 0,'0'0'0,"17"0"15,-17 18-15,0 17 16,18-17-16,0 35 16,17 17-1,-35 1 1,35-1-1,-35-52 1,18 0 0,-1-18-1</inkml:trace>
  <inkml:trace contextRef="#ctx0" brushRef="#br0" timeOffset="4884.01">6191 1341 0,'-35'0'16,"17"17"-16,18 1 16,-88 52-1,35 1 1,-17 35-1,34-36 1,19-17 0,17-35-1,17-18 1,1 0 0,0-18-16,-1 1 0</inkml:trace>
  <inkml:trace contextRef="#ctx0" brushRef="#br0" timeOffset="5233.08">6526 1023 0,'-17'53'15,"-1"-35"1,0-1-16,18 19 0,-35 34 16,0 54-1,17-19 1,18 1 0,0-53-1,18 18 1,17-71-1,18 0 1,-18 0 15,18-53-15,-53 35-16</inkml:trace>
  <inkml:trace contextRef="#ctx0" brushRef="#br0" timeOffset="5465.5">6421 1411 0,'-18'0'0,"36"0"32,-1 0-17,36 0-15,18-18 16,17 1-1,-18 17 1,-52-18 0,-18 1-1,18 17-15</inkml:trace>
  <inkml:trace contextRef="#ctx0" brushRef="#br0" timeOffset="6365.74">8237 1552 0,'0'0'15,"0"-17"-15,18 17 16,0-18-16,-1 0 16,-17-35-1,18 0 1,-18 1-1,-53-19 17,53 53-32,-53 1 15,-53 17 1,0 17 0,-17 54-1,52-1 1,18 36-1,53-18 1,0-70-16,0 70 16,53-70-1,71-18 1,-36-18 0,36-52-1,-19-1 1,-69-17-1,-36 35 1,0 0 15,0 36-15,0 69 15,0 1-15,0 0-16,0 0 15,0 0 1,0 0 0,35-35-1,53-18 1,-53-36 0</inkml:trace>
  <inkml:trace contextRef="#ctx0" brushRef="#br0" timeOffset="6883.15">8608 1376 0,'0'17'16,"0"1"0,0 0-16,-18-1 15,0 54 1,18-18-1,-17 0 1,17-36 0,-18-17 15,18-17 0,0-1-31,0-35 16,0 36-16,18-36 15,70-36 17,0 37-17,71 34 1,-18 18 0,-70 70-1,-54 19 1,-17-19-1,0 1 1,-17-36 0,-1-17-1,36-36 17,17-17-17</inkml:trace>
  <inkml:trace contextRef="#ctx0" brushRef="#br0" timeOffset="7532.46">9648 1305 0,'0'-17'0,"0"34"15,0-52-15,0 17 16,-52 1-1,34 17-15,-17 0 16,17 0-16,-53 0 16,1 35-1,-1 53 1,36-17 0,17 17-1,18 0 1,36-35-1,17-53 17,17 0-17,18-53 1,-35 0 0,35-53-1,-52 71-15,17-71 16,35-52-1,-71 34 1,19 1 0,-36 87-1,0 54 1,-53 88 0,18 70-1,17-52 1,0 17-1,18-71 1,71 1 15,17-71-15,-70 0-16,105 0 16,-52-18-1,-1-35 1,-52 36-16</inkml:trace>
  <inkml:trace contextRef="#ctx0" brushRef="#br0" timeOffset="8084.11">11359 917 0,'0'-17'0,"0"-1"0,0 53 0,18-158 31,0 123-16,-18 17 1,0 54-16,0-36 16,17 89-1,-17 87 1,0-52 0,-17 35-1,-1-70 1,0-36-1,18-53 1,36-105 15</inkml:trace>
  <inkml:trace contextRef="#ctx0" brushRef="#br0" timeOffset="8466.14">11359 1058 0,'0'-35'0,"0"70"0,-17-123 15,-1 70-15,18-52 16,18-1 0,105 18-1,-70 36-15,88-1 16,71 18-1,-89 53 1,-70 53 0,-70-18-1,-124 36 1,105-107-16,-70 54 16,-17-18-1,88-18 1,52-35 31,1 0-47,17 0 15,18 0-15</inkml:trace>
  <inkml:trace contextRef="#ctx0" brushRef="#br0" timeOffset="9965.37">12330 1446 0,'0'0'0,"17"0"15,1 0-15,17 0 16,-17-35 0,-18 0-1,0-18 1,0 35-16,0-35 15,-18 53 1,-35-53-16,-17 53 31,-19 0-15,-16 71 0,16 17-1,54-17 1,18-54-16,17 89 15,0-53 1,52 0 0,1-53-1,53 0 1,-88 0-16,52-35 16,1-36-1,-18 1 1,-36-1-1,1-17 1,-18 35 15,0 35-15,0 54 15,0-19-31,0 19 16,0 34-1,0 1 1,0-1 0,35-17-1,-17-35 1,35-18 0,0 0-1,35-53 1,-70 53-16,17-35 15,-17 17-15,35-70 32,-36 17-17,-17 1 1,0 52 0,-17 18-1,-1 35 1,18 18-1,0 18 1,0-18 0,18 0-1,-1-36 1,1 1-16,35-1 16,0-17-1,17 0 1,18-35-1,-35-18 1,18-35 15,-18-18-15,-36-17 0,-17 52-1,0 36 1,-35 88 15,18-35-31,17 34 16,-18-34-16,-17 106 15,35-54 1,0 18 0,17-17-1,19-36 1,-19-35-16,54 0 15,-18 0 1,35-35 0,-35 0 15,0-36-15,-18-17-1,0 35 1,-35 35-1,0 71 17,0-35-32,-17 17 15,-1 36 1,18-18 0,0-18-1,53-35 1,-18 0-1,18-18 1,-18-35 15,-17 53-31,0-35 0</inkml:trace>
  <inkml:trace contextRef="#ctx0" brushRef="#br0" timeOffset="10168.23">13741 1023 0,'0'0'0,"-18"0"0,0 0 15</inkml:trace>
  <inkml:trace contextRef="#ctx0" brushRef="#br0" timeOffset="10399.24">13106 1217 0,'17'0'0,"1"0"15,-18 18-15,53-18 16,-35 0-16,52 0 16,-52 0-16,35 0 15,17 0 1</inkml:trace>
  <inkml:trace contextRef="#ctx0" brushRef="#br0" timeOffset="11433.48">14199 1393 0,'18'0'0,"0"0"16,-1 0-16,18-35 15,-17 18 1,0-1-16,-18-17 15,0-18 1,0 35 15,-88 18-15,-1 0 0,-52 53-1,106-35-15,-18 17 16,18-17-16,-18 70 15,35-18 1,18-17 0,53-18-1,18-35 1,35 0 0,-54-17-1,37-36 1,-19 0-1,1-18 1,-54 1 15,-17 17-15,0 71 15,-17-1-15,-1 36-1,18-18-15,0 18 16,0-35-16,0 17 16,0 18-1,53-35 1,0-18 0,35 0-1,-35-18 1,-18 1-16,36-54 15,-18 0 1,0-34 15,-36-1-15,1 0 0,-18 88-1,-35 89 16,-18 52-15,53-87-16,-18-1 16,18 18-16,0 35 15,0-17 1,0-54-16,35 18 16,18-17-1,0-18 1,18-18-1,17-34 1</inkml:trace>
  <inkml:trace contextRef="#ctx0" brushRef="#br0" timeOffset="12482.7">16369 1111 0,'0'-17'15,"0"-1"-15,0 53 0,0-88 0,0 18 32,0 70-17,-18 1 1,-35 69 0,53-69-16,-88 122 15,35-52 1,-53 18-1,36-54 1,-18-34 15,70-36-31,-17 0 16,-53-18 0,52-53-1,19 1 1,17-54-1,35 19 1,-17 87-16,34-70 16,-52 70-16,36-17 15,17 35 1,-36 53 0,36 53-1,-35-18 1,-1 35-1,1-105-15,0 52 16,52-17 15,1-53-15,52 0 0,-34-35-1,16-18 1,-34-17-1,-36-1 1,-35 53 0,0 36 15,-17 0-31,-1 17 16,18-17-16,-35 52 15,35-17 1,-18-18-1,0-17 1,18-36 31,0 1-47,0-1 0</inkml:trace>
  <inkml:trace contextRef="#ctx0" brushRef="#br0" timeOffset="12659.39">16616 1358 0,'0'18'78,"17"-18"-63</inkml:trace>
  <inkml:trace contextRef="#ctx0" brushRef="#br0" timeOffset="13198.9">16951 1376 0,'0'17'16,"0"1"-1,0 0-15,0-1 0,0 1 16,-18 35 0,1 17-1,17 1 1,-18-18 0,0-53-1,1 0 16,17-18-15,0 1-16,0-19 16,0 1-1,53-35 1,-36 52-16,54-53 16,70-17-1,-35 53 1,0 35-1,-53 70 1,-53-17 0,-36 53-1,1-35 1,-18-18 0,35-36-1,1 1 1,52-53 15,-17 17-15</inkml:trace>
  <inkml:trace contextRef="#ctx0" brushRef="#br0" timeOffset="13865.53">17692 1111 0,'0'-17'0,"0"34"0,0-52 16,0 53 0,0 35-1,-18 35 1,-17 35 0,17-88-16,-17 54 15,-18 16 1,18-52-1,35-17 1,0-54 31,0 0-31,17-52-1,36-1 1,36-17-1,-19 35 1,-17 36 0,-18 17-1,-52 0 17,-36 17-17,-18 18 1,36-35-1,17 0-15,18 18 16,-17 17 15,17 18-15,17-17 0,1 16-1,35 1 1,-36-17-1,1-19 1,0-17 15,-1-17-15,-17-1-16</inkml:trace>
  <inkml:trace contextRef="#ctx0" brushRef="#br0" timeOffset="14298.74">18097 1147 0,'0'-18'16,"36"0"-1,-1 18-15,36 0 16,-36 0-16,177-35 31,-71 35-15,17 0 0,-87 0-1,-106 0 16,-18 18-15</inkml:trace>
  <inkml:trace contextRef="#ctx0" brushRef="#br0" timeOffset="14581.78">18538 1094 0,'0'17'0,"0"1"16,0 35-1,0 35 1,-35 0 0,-18 36 15,53-89-31,-35 53 16,17-17-1,18-18 1,18-53 15,35 0-15,-35-18-16,17 0 0</inkml:trace>
  <inkml:trace contextRef="#ctx0" brushRef="#br0" timeOffset="14981.82">18803 1517 0,'18'0'32,"-1"0"-17,1 0-15,0 0 16,-1-18-16,19 1 16,16-1-1,-16-35 1,-19 35-1,-17 1-15,0-1 16,-70 18 15,52 18-31,18-1 16,-53 54 0,36 0-1,17-1 1,0-52-1,17-1 1,36-17 15,35 0-15,1-17-16</inkml:trace>
  <inkml:trace contextRef="#ctx0" brushRef="#br0" timeOffset="15614.75">19297 1411 0,'18'-70'31,"-1"52"-15,1 18-16,-1-18 0,36 18 15,0 0 1,18 0-1,-71 18 1,18 0-16,-18-1 0,0 71 31,-18-17-15,-53-1 0,1-17-1,34-17 1,19-19-1,17-34 17,17-1-32,36-17 15,0-36 1,36-17 0,-1 0-1,-35 35 1,-71 53 31,-17 35-47,-1 18 15,36-35 1,-35 70 0,35-18-1,0 1 1,0-36-1,71 1 1,-18-36 0,17 0-1,-52 0-15,17-36 16,0 19 0</inkml:trace>
  <inkml:trace contextRef="#ctx0" brushRef="#br0" timeOffset="15981.2">20179 970 0,'-18'0'15,"1"0"1,-1 0-16,0 35 15,1-17-15,-19 70 16,19 53 0,-19-52-1,19 34 1,17-35 0,0 18-1,0-71 1,0-17-1,35-18 1,0 0 15,1-18-15,17-52-16</inkml:trace>
  <inkml:trace contextRef="#ctx0" brushRef="#br0" timeOffset="16248.01">20038 1288 0,'0'0'0,"-18"-18"16,36 18 15,-1 0-31,54-18 16,17 1-1,-70 17-15,70 0 16,0 0 0,-70 0-1,-36 0 17</inkml:trace>
  <inkml:trace contextRef="#ctx0" brushRef="#br0" timeOffset="17497.99">3298 2222 0,'18'0'16,"0"0"0,17 0-16,-17 0 0,52 0 15,54 0 1,123 0-1,70 0 1,1 0 0,211 0-1,-388 0-15,335 0 16,194 0 0,-105-17-1,246-1 1,-176 18-1,265-17 1,35 17 0,0 0 15,-1 0-15,-246 0-1,212 0 1,-247 0-1,-424 0-15,635 0 16,-70 0 0,-247-18-1,123 0 1,-211 1 0,87-1-1,-105-17 1,-105 35-1,-160-18 1,-88 18 0,-106 0 15,-105 0-15,70 0-16</inkml:trace>
  <inkml:trace contextRef="#ctx0" brushRef="#br0" timeOffset="18647.78">3069 3263 0,'-17'0'31,"17"18"-31,-18-1 16,18 1-16,0 0 0,0 35 15,0-36-15,0 36 16,0-35-16,0 17 16,53-17 15,0-18-15,35-36-1,-18-16 1,1-1-1,-53 35-15,-18-35 16,0 18 0,0 0-1,-36 35 1,1 35 0,17 35-1,18 107 1,0-71-1,0-1 1,0 1 0,0-35 15,-17-36-15,-18-35-1,-36 0 1,0-18-1,1-17 1,17 0 0,0-18-1,53 35-15,-18 18 16,36-35 0,53 0-1,-36 35-15</inkml:trace>
  <inkml:trace contextRef="#ctx0" brushRef="#br0" timeOffset="18981.34">3863 3246 0,'0'-18'15,"-18"18"1,18 18-16,-17 34 16,17 19-1,0 70 1,-36 0 0,36-53-1,0-70-15,0 70 16,0-70-1,0 0 1,53-54 15,-53 19-15</inkml:trace>
  <inkml:trace contextRef="#ctx0" brushRef="#br0" timeOffset="19214.54">3704 3598 0,'18'0'32,"-1"0"-17,1 0-15,0 0 0,52-17 16,18-1-1,18-17 1,-53 35 0,-35-18-1,35 18-15</inkml:trace>
  <inkml:trace contextRef="#ctx0" brushRef="#br0" timeOffset="19548.72">5009 3475 0,'0'-18'31,"0"36"0,-17-18-31,17 17 0,0 54 16,-18 0-1,-17 17 17,35-71-32,0 19 15,0-1 1,18-35-1,34 0 1</inkml:trace>
  <inkml:trace contextRef="#ctx0" brushRef="#br0" timeOffset="20015.58">5468 3510 0,'0'0'16,"0"-18"-16,0 1 0,-18 17 15,-35 0 1,36 0-16,-1 0 16,-35 35 15,36 0-15,-1 18-1,18-35 1,18 0-1,52-1 1,1 19 0,-18-19-1,-18 1 1,-17-1 0,-18 19-1,-71-1 1,53-35-16,-70 18 15,18-1 1,17-17 0,35 0-1,-17 0 17,35-17-17,0-54 1</inkml:trace>
  <inkml:trace contextRef="#ctx0" brushRef="#br0" timeOffset="20215.25">5151 3281 0,'0'0'0,"-36"0"16,36-18-16,-17 18 15,-1 0 1</inkml:trace>
  <inkml:trace contextRef="#ctx0" brushRef="#br0" timeOffset="21797.49">7038 3404 0,'18'-17'0,"-36"34"0,36-70 0,-18 36 0,35-124 31,-35 123-31,0 0 16,0 1 0,0 52-1,-35 36 1,35 70-1,-36-18 1,36-88-16,-17 89 16,17-89-1,-18 36-15,36 17 32,70-70-17,-35-18 1,35 0-1,0-53 1,0-36 0,-35-16-1,-17-19 1,-19-17 0,-17 53-1,0 70-15,0-35 16,-35 53 15,35 36-15,-18-1-16,18 106 31,-17-18-15,-19 54-1,36-107 1,0-17-1,53-53 1,18 0 0,35-17-1,-18-19 1,-71 19-16,107-71 16,-36-18-1,-35 53 1,-35 17-1,-89 54 17,36 17-17,35-17 1,0 70 0,0-17-1,53-36 1,0 18-1,-53-35-15,35-18 16,-35 17 0,-18-17 15,1 0-31,-36 0 16,17 0-1,-16-35 1,16 17-1,19 18 1,17 18 15,17 0 1,1-1-32,17-17 15,-17 0-15,35 0 16,35 0-1,0 0 1,0-53 0,1 0-1,-54-17 1,-35-1 0,0 54-1,0-1 1,-18 18-1,-17 53 1,35-35-16,-18 52 16,18-17-1,0 0 17,36-53-17,34 18 1,18-18-1,-52 0-15,16 0 16</inkml:trace>
  <inkml:trace contextRef="#ctx0" brushRef="#br0" timeOffset="22431.69">9049 3528 0,'0'0'0,"0"-18"15,0 0-15,-36-17 16,-34 35 0,17 0-1,-35 35 17,70-17-32,-35 35 15,0 35 1,36-17-1,17-18 1,17-18 0,36-35-1,18 0 1,-54 0-16,54-18 16,-18-17-1,17-35 1,-34-1-1,17-70 1,-18-18 0,-35 36 15,0 70-15,0 35-1,0 36 1,-18 35-1,-35 158 1,36-52 0,17-71-1,17 0 1,36-52 0,0-19-1,35-17 1,-52-35-1,-1 35 1</inkml:trace>
  <inkml:trace contextRef="#ctx0" brushRef="#br0" timeOffset="23314.69">11130 3316 0,'0'0'0,"0"-18"0,0-70 32,0 71-32,0-19 15,-18 19 1,-17 17 0,-53 17-1,17 36 1,-34 71-1,87-89-15,-35 88 16,18 19 0,35-37-1,70-52 1,36-17 15,-71-36-31,89 0 16,35-18-1,-18-35 1,-53 0 0,-17-53-1,-54 0 1,-17-70 0,-70 53-1,-19 52 1,-69 71-1,34 0 1,-35 106 0,124-71-16,-18 36 15,36-18 1,-19 105 0,36-16-1,53-90 1,88 1-1,-17-53 1,-36 0-16</inkml:trace>
  <inkml:trace contextRef="#ctx0" brushRef="#br0" timeOffset="23880.93">11783 3475 0,'0'0'0,"0"-18"0,-18 36 47,18-1-47,-18 19 0,-17 17 16,35-36 0,-17 54-1,-1-1 1,18-34-1,-18-19 1,1-17 15,17-17-15,0-36 0,0 35-16,0-35 15,88-35 1,18 17-1,0 36 1,35 18 0,-18 52 15,-70 35-15,-35 1-1,-18 17 1,-53-17-1,17-36 1,19-17 0,-1-18-1,18-36 17,35 1-32</inkml:trace>
  <inkml:trace contextRef="#ctx0" brushRef="#br0" timeOffset="24196.78">12682 3193 0,'0'-18'15,"-35"18"1,0 35-1,0 53 1,-1 1 0,-17 34-1,18 1 1,17-54 0,18-52-16,0 52 15,0-52 1,18-18-1,35 0 1,-35-18 0</inkml:trace>
  <inkml:trace contextRef="#ctx0" brushRef="#br0" timeOffset="24863.38">12823 3528 0,'0'0'16,"18"0"-16,-18-18 31,-18 18-31,1 35 16,-36 36-1,35 0 1,18-19 0,0-16-1,18-19 1,88-17-1,-18-17 1,-18-19 0,1-16-1,-36-19 17,-17 18-17,-18 18 1,0 52 31,0 1-47,-35 35 15,17-35-15,0 17 16,18 0-16,-35 53 16,0 18-1,35 0 1,0 53-1,-18 0 1,18-71 0,-88 0 15,17-70-15,-34-1-1,16-17 1,19 0-1,-1-17 1,71-1-16,-35 0 16,35-17-1,0-18 1,53 18-16</inkml:trace>
  <inkml:trace contextRef="#ctx0" brushRef="#br0" timeOffset="26280.98">14358 3704 0,'0'0'0,"0"-17"0,0-1 31,0 0-15,18 1-16,52-36 31,1 0-15,35-35-1,-18-18 1,-53 35-1,-17-35 1,-18 36 0,-36 52-1,1 18 1,-18 35 0,18 89-1,17 17 1,18-88-16,-17 106 15,17-106-15,-18 141 16,0 70 0,-17 18-1,0-70 17,-18 88-17,35-53 1,18-159-1,0-35 1,89-71 0,-19-35-1,71-52 1,-35-72 0,0-17-1,-89-35 1,-17 53-1,-70-71 1,-36 88 0,-35 71 15,18 52-15,52 36-1,89-17 16,35-1-15,-1 0-16,37-17 16,-1-18-1,35-17 1,-35 17 0,-52-18-1,-36 36 1,17 17-1,-17 54 17,-17 52-17,17-18 1,0 36 15,0-88-31,17 35 16,1-53-16,17 17 15,36-17 1,-1 0 0,19-35-1,-19-18 1,-70-53 0,0 0-1,-35 36 1,-53 35-1,-18 35 1,35 17 0,54-17-1,-19 71 1,36-18 0,0 17-1,53-34 1,0-19-16</inkml:trace>
  <inkml:trace contextRef="#ctx0" brushRef="#br0" timeOffset="26779.85">15593 3581 0,'0'0'16,"0"-36"-1,0 19 1,0-1-16,35-35 16,18 36-1,35-1 17,-70 18-32,35 0 15,17 70 1,-52-17-1,-18 36 1,0-36 0,-71 17-1,36-52 1,35-36 15,0 0-15,18-52-1,17-1 1,0 1 0,18 17-1,-35 35 1,-1 1 0,1-1-1,35 0 1,0 18-16</inkml:trace>
  <inkml:trace contextRef="#ctx0" brushRef="#br0" timeOffset="27803.93">17533 3104 0,'0'0'31,"0"-52"-31,0 34 0,0 36 31,0 52-15,-18 18-1,-52 89 1,-18-19 0,17-69-1,53-54 1,-70 53 0,35-53-1,-17-35 1,17 0-1,-35 0 1,52-70 0,36 52-16,-17-52 15,17-54 1,0 36 0,53-18-1,0 53 1,35 36-1,-71 17-15,36 17 16,0 54 0,-35 17-1,0 35 17,-1-34-17,36-36 1,35-36-1,-17-17 1,17-17 0,36-36-1,-72 0 1,-34 35-16,17-53 16,-17 54-16,0-18 15,-18 52 32,0 18-47,-18-17 0,0 17 16,-17 36-1,17-53 1,1 17 0,-1 0-1,1-35 16</inkml:trace>
  <inkml:trace contextRef="#ctx0" brushRef="#br0" timeOffset="28036.63">17868 3298 0,'0'0'0,"0"-17"16,0-1-16,-35 18 16,17 0-1,18 18 48,0-1-63</inkml:trace>
  <inkml:trace contextRef="#ctx0" brushRef="#br0" timeOffset="28612.66">18097 3351 0,'0'0'0,"0"18"16,0 0-16,0-1 0,-35 19 16,35-19-16,0 36 15,0-35 1,-35 35 0,17-18-1,1-17 1,17-1-1,0-34 17,0-1-17,0-17 1,17-54 0,71-16-1,18 16 1,-70 72-16,87-36 15,18 53 1,-35 18 0,-88 52-1,-18 54 17,-18-54-17,-35 36 1,53-88-16,-35 17 15,17-17 1,1-1 0,17-52 15,17 35-31,1-18 16</inkml:trace>
  <inkml:trace contextRef="#ctx0" brushRef="#br0" timeOffset="29513.79">19032 2981 0,'-17'0'16,"17"18"-16,-18-1 15,18 1-15,-18 35 16,1 70 0,-1-87-16,1 69 15,-19 19 1,1-54 0,35-17-1,-18-35 1,1-18 15,-1-18-15,18-52-1,0-1 1,53-17 0,-35 53-1,35-36 1,35 1-1,-18 52 1,1 18 0,-54 18-1,-17 52 1,-35-17 0,18-35-16,-54 17 15,53-17-15,-52-1 16,35-17-1,17 0 1,18-17 0,-18-1-1,18 0 1,0 36 15,0 0-15,18 35-1,-18 17 1,18-17 0,-18-35-16,70 17 15,-17-17 1,35-18 0,-35 0-1,18-18 1,-36-17-1,0-1 1,-35 1 0,0 17 15,18 18 0,-1 0-31</inkml:trace>
  <inkml:trace contextRef="#ctx0" brushRef="#br0" timeOffset="29663.42">19438 3563 0,'0'18'32,"-18"-18"-32</inkml:trace>
  <inkml:trace contextRef="#ctx0" brushRef="#br0" timeOffset="38079.08">1587 5292 0,'0'0'0,"-17"-18"15,17 0-15,-18-52 16,1 35-1,-1 35 17,18 35-17,0 53 1,0-53 0,0 18-1,0-18-15,-18 89 16,18-36-1,-17-17 1,17-54 0,17-17-1,54-70 1,-36-1 0,0 1-1,-17-1 1,-18 36-1,18 35 1,-1 0-16,1 0 16,-18 17-16,18 19 15,35 70 1,-1-53 0,-16 17 15,-1-52-16,18-18 1,-35 0-16,34-53 16,-16 0-1,17-53 1,-36 35 0,19-34-1,-36 52 1,0 70 31,0 1-47,0 0 0,17 70 15,18-18 1,18 19 15,36-36-15,34-53-1,-35 0 1,18-53 0,-35-18-1,-36-52 1,-35 52 0,0-17-1,-18 70 1,-17 18-1,0 71 1,-1 35 0,36-1-1,18-34 1,53-18 0,-1-35 15,71-18-16,-52-18 1,-1-35 0,-53 53-16</inkml:trace>
  <inkml:trace contextRef="#ctx0" brushRef="#br0" timeOffset="38645.61">4727 4957 0,'0'-36'15,"0"72"-15,18-89 0,-18 35 0,17-53 16,-17 54 0,-52 17-1,-37 35 1,36 36 0,1 52 15,16 36-16,36-53 1,0-71-16,71 53 16,17-35-1,71-53 1,-36 0 0,36-35-1,-124 17-15</inkml:trace>
  <inkml:trace contextRef="#ctx0" brushRef="#br0" timeOffset="39612.32">5397 5115 0,'0'-17'15,"0"34"-15,0-70 0,-17 18 0,-36-18 16,-18 36 0,18 34 15,-17 54-16,52 17 1,1 35 0,17-52-1,0-36-15,0 0 16,70 1 0,-17-36-1,35-53 1,-35 0-1,0-18 1,-53 1 0,0 52-16,0-70 15,0 70 1,-18 18 15,1 36-15,-1 34-1,18-52-15,0 35 16,0-36-16,71 54 16,-36-53-1,53-18 1,18 0 0,-35-18-1,-1-35 1,-70 35-16,18-35 15,-18-35 1,0 35 0,0 36-1,0 87 17,0-52-17,-18 70 1,18-35-1,0 0 1,0-35 0,-17-18-1,-1 0 1,18-18 0,-18-53-1,18 18 1,53-35-1,53 18 1,-18 34 0,36 54-1,-54 53 1,-34 17 0,-36-18 15,0 1-16,-53-18 1,35-36 0,18-34 15,0-18-15</inkml:trace>
  <inkml:trace contextRef="#ctx0" brushRef="#br0" timeOffset="40162.48">6473 5009 0,'0'18'16,"-17"-18"0,17 18-16,0-1 0,0 72 31,-18 16-16,18-34 1,0-36 0,-17 0-1,-1-35 17,18-17-17,-18-36 1,18-18-1,0-17 1,71 18 0,-54 52-16,89-70 15,0 70 1,35 18 15,-53 71-15,-52-1-1,-36 18 1,0-52-16,-53 17 16,18 0-1,17-36 1,36-34 31,-1-19-32</inkml:trace>
  <inkml:trace contextRef="#ctx0" brushRef="#br0" timeOffset="40644.71">7285 4992 0,'0'0'0,"0"-18"0,-18 18 47,18 18-47,-35 35 16,0 0-1,35-36-15,-36 54 16,19-36-16,17 36 16,0-18-1,35-18 1,36-18-1,-1-17 1,1-17 0,-54-36-1,1 0 17,-18-18-32,-35-34 31,-18 34-16,0 71 1,0 0 0,18 18-1,-1 35 1,36-18 0,0-17-1,18-18 1</inkml:trace>
  <inkml:trace contextRef="#ctx0" brushRef="#br0" timeOffset="41028.16">7849 4780 0,'0'0'0,"0"-35"31,-17 35-15,-1 17 0,0 54-1,1 53 1,-1-89-16,0 71 16,-17-1-1,35 1 1,0-70-1,18-1 1,35-35 0,0 0-1,-36 0-15,36-18 16,0-17 0,-18-53 15,-17 52-31</inkml:trace>
  <inkml:trace contextRef="#ctx0" brushRef="#br0" timeOffset="41281.33">7638 4957 0,'35'0'31,"-17"0"-31,17 0 0,35 0 16,36-18 0,-35 0-1,-18 18 1,-36 0 0,-17-17 15,18 17-16</inkml:trace>
  <inkml:trace contextRef="#ctx0" brushRef="#br0" timeOffset="43578.33">9596 4921 0,'0'-17'15,"0"-89"1,0 88 0,0 0-16,0 1 15,0 34 16,0 54-15,0-36-16,0 89 16,-18 52-1,0-35 1,18-53 0,36-35-1,69-53 1,-69 0-16,34 0 15,-35 0-15,107-70 16,-54 17 0,18-53-1,-71-35 1,-35 53 0,0 0 15,0 70-31,-18 36 31,18-1-31,-17 1 0,-1 35 16,18 53-1,0 17 1,0-17 0,53-36-1,35-52 1,-17-18-1,17 0 1,0-70 0,-17 17-1,-36 17-15,53-69 16,-53 34 0,-17 36 15,-53 35-16,-1 53 1,19 17 0,17-35-16,0 18 15,53 36 1,0-37 0,-36-34-1,-17 0 1,-17-18 15,17-18-31,-71 0 16,53-17-1,-17 35 1,18 0 0,-1 0 15,36 35-16,34-17 1,37-18 0,52 0-1,-53-18 1,35-17 0,-87 18-16,17-36 15,-36-18 1,1 1-1,-18 34 1,-53 36 0,35 0-16,1 53 15,-19 18 1,36-1 0,0-17 15,36 0-16,34-35 1,18-18 0,-70 0-16,53 0 0</inkml:trace>
  <inkml:trace contextRef="#ctx0" brushRef="#br0" timeOffset="44144.4">12065 5098 0,'0'-18'0,"0"36"0,-18-54 16,-17 1-16,-88 17 16,34 18-1,-34 53 1,52 0 0,18 71-1,53-107 1,0 72-1,0-37 1,71 1 0,0-53-1,34 0 1,-69-17-16,34-19 16,36-52-1,-35-35 1,-36 17-1,0-70 1,-35 52 0,0 106-1,0 36 1,-17 70 0,-19 71 15,19 0-16,17-53 1,17-36 0,54-35-1,17-17 1,18-18 0,-18-35-1,-53 17-15</inkml:trace>
  <inkml:trace contextRef="#ctx0" brushRef="#br0" timeOffset="44379.03">13106 5045 0,'17'0'16,"-17"17"-1,0 1 1,-35 35-1,0 35 1,17-35 0,0-18-1,18-17 1,0-36 15</inkml:trace>
  <inkml:trace contextRef="#ctx0" brushRef="#br0" timeOffset="44544.63">13088 5009 0,'0'-17'15,"0"34"-15,0-52 0,0 18 0,-35-19 16,17 36 0,36 0 30,-1 0-46</inkml:trace>
  <inkml:trace contextRef="#ctx0" brushRef="#br0" timeOffset="44847.88">13582 4780 0,'0'0'0,"0"-18"16,0 1-16,0 34 31,-18 36-15,-35 53-1,18 0 1,17 18 0,18-107-1,-17 54 1,17-54-16,0 36 15,17-35 1,19 0 0,34-36-1,-34-17 1</inkml:trace>
  <inkml:trace contextRef="#ctx0" brushRef="#br0" timeOffset="45046.58">13458 5080 0,'-17'0'16,"34"0"-1,1 0 1,0 0-16,-1 0 0,72 0 16,-37 0 15,-34-18-16,17-17 1</inkml:trace>
  <inkml:trace contextRef="#ctx0" brushRef="#br0" timeOffset="46461.13">15258 5274 0,'35'-35'31,"-17"17"-31,-1 0 0,107-52 15,-54-18 1,18-36 0,-70 107-16,17-72 15,-35-16 1,0 69 0,-17 19-1,-54 34 16,18 71-15,-35 89 0,70-124-16,-35 176 15,1-53 1,-19 89 0,18-53-1,-35 52 1,17 19-1,18-19 1,53-87 0,36-89-1,17-71 1,52-17 0,37-88-1,34-53 16,-17-53-15,-71-53 0,-70 71-1,-36-71 1,-88 35 0,-53 53-1,1 89 1,69 52-1,54 0 1,106-17 15,-54 35-31,19-17 16,34-1-16,89-53 16,0-34 15,-36 16-16,-35 1 1,-52 35 0,-36 18-1,0 53 17,-18 52-17,0 1 1,18-36-16,-17 53 15,17 0 1,0-35 0,53-35-1,35-18 1,18-35 0,-36-1-1,36-52 16,-106 71-31,0-72 16,0-16 0,-71 34-1,-17 36 1,0 35 0,0 70-1,70-17 1,18 18-1,18-18 1,52-36 0,36-17-1</inkml:trace>
  <inkml:trace contextRef="#ctx0" brushRef="#br0" timeOffset="46960.38">16528 5080 0,'0'0'16,"-18"-35"-1,0-1 1,18 1 0,53 0-1,-35 17-15,17 1 16,53 17-1,-17 0 1,-18 53 0,-36 52-1,-17-34 1,-17 17 0,-18-53-1,-1-17 16,36-36 1,0-35-17,0 36-15,18-36 16,17-35 0,18 17-1,-35 1 1,17 52-1,0 18 1,1 0 0,17 0-1</inkml:trace>
  <inkml:trace contextRef="#ctx0" brushRef="#br0" timeOffset="47911.37">18097 5080 0,'18'0'16,"-36"0"-16,71-53 15,-35 53-15,0-35 16,-18 0-16,0 17 16,0-17-16,-36-54 15,19 72-15,-71-19 16,-18 36 0,35 18-1,-52 70 16,52 18-15,-17 35 0,88-35-1,53-35 1,35-54 0,0-17-1,36-35 1,-18 0-1,-1-89 1,-69 18 0,-36 1-1,0 34 1,0 53 0,-18 54 15,18-1-31,-18 18 15,18-35-15,0 87 16,0-34 0,53-1-1,18-52 1,-1-18 0,36 0-1,-88 0-15,52-53 16,-17 18-1</inkml:trace>
  <inkml:trace contextRef="#ctx0" brushRef="#br0" timeOffset="48377.3">18680 4939 0,'0'-18'0,"0"36"0,0-53 0,0 17 15,-18 53 17,18-17-17,-35 52 1,-1 19-1,19-36 1,-19-18 0,36 0-1,-35-35 1,35-18 0,0-34-1,18-19 1,35-17-1,70-18 1,18 53 0,-17 53-1,-54 53 1,-34 53 0,-36-89-1,0 54-15,-18-18 31,18-35-31,-53 17 16,35 0 0,1-35-1,17-35 17,17 35-32,19-35 0</inkml:trace>
  <inkml:trace contextRef="#ctx0" brushRef="#br0" timeOffset="48995.06">19473 4851 0,'0'0'0,"18"-18"15,-36 18 1,-52 88 0,17-17 15,35 35-16,18-36 1,0-35 0,106-35-1,35 0 1,-17-35 0,-36-35-1,-35-19 1,-36 19-1,1 17 1,-18 71 15,0-1-15,-35 54-16,-18 17 16,18 53-1,-18-17 16,35-89-31,0 177 16,1 34 0,-1-69-1,0 70 1,-17-53 0,-53-124-1,-71-70 1,0-70-1,36 17 1,0-18 0,70 1-1,0 17 1,35 35-16</inkml:trace>
  <inkml:trace contextRef="#ctx0" brushRef="#br0" timeOffset="49943.97">2822 6897 0,'0'0'15,"0"-18"-15,0-52 32,0 52-32,-17 0 0,-19 18 15,-34 0 1,-18 53 0,17 35-1,71 71 1,0-18-1,35 0 1,-17-123-16,52 0 16,36-18-1,-18-36 1,1-69 0,-72 69-1,19-17 1,-19-52-1,-34-1 1,-89 35 0,18 54-1,-54 52 1,54 18 0,53 35-1,70 0 1,89-17-1,-1-71 1,1 0 0</inkml:trace>
  <inkml:trace contextRef="#ctx0" brushRef="#br0" timeOffset="50343.9">3228 7073 0,'0'0'0,"-18"0"0,1-17 15,-1-19 1,18-17 0,18 18-1,123 0 1,-53 35 0,35 17-1,-34 72 1,-89-19-1,-18 36 1,-70-35 0,35-36-1,18-35 1,35-18 0,0-35-1,0 36 1,17-54-16,1 53 15,35-52 1,35-18 0,35 0-1,-87 70-15</inkml:trace>
  <inkml:trace contextRef="#ctx0" brushRef="#br0" timeOffset="50576.78">4127 6632 0,'0'0'0,"0"18"31,-17-1-31,-18 54 16,-1 17-1,1 36 1,35-89-16,0 36 16,0-36-1,-18 71 1,18-18-1,53-88 17,-35-18-32,35-17 0</inkml:trace>
  <inkml:trace contextRef="#ctx0" brushRef="#br0" timeOffset="51060.14">4463 6738 0,'0'-35'0,"0"70"0,0-88 16,-18 53 0,18 18-16,0-1 0,-35 36 15,35 71 1,0-36 0,-36 0-1,36-17 16,-17-36-15,-1-53 15,18-35-15,0-17 0,18 52-16,52-70 15,19 18 1,34 17-1,-17 53 1,-53 53 0,-18 35-1,-35 0 1,-53-18 0,35-34-1,-17-36 16,0 0-15,0 0-16</inkml:trace>
  <inkml:trace contextRef="#ctx0" brushRef="#br0" timeOffset="51244.26">4075 6879 0,'0'0'0,"17"0"32,1 0-32,-1 0 15,19 0-15,-19-17 0,54 17 16,-18-18 0</inkml:trace>
  <inkml:trace contextRef="#ctx0" brushRef="#br0" timeOffset="51661.86">4957 6985 0,'17'0'31,"1"0"-16,-1-18 1,1 1-16,17-19 16,-17 1-1,-18 0 1,-18 35 0,-35 18-1,36-1 1,-36 36-1,18 35 1,35-17 0,0-1-1,53-34 1,-18-36-16,35 17 16,19-17-1,-1-53 1,-35 36-16</inkml:trace>
  <inkml:trace contextRef="#ctx0" brushRef="#br0" timeOffset="52076.81">5380 6914 0,'0'0'16,"-18"0"-16,18-17 0,0-1 15,53-17 16,53 17-15,-18 36 0,0 52-1,-52-17 1,-19 36 0,-17-19-1,0-52-15,-35 35 16,0-18-1,17-35 1,-17 0 0,35-35-1,0-18 1,35-53 0,0 35-1,36 1 16,-1 35-15,-17 17 0,-17 0-16</inkml:trace>
  <inkml:trace contextRef="#ctx0" brushRef="#br0" timeOffset="52976.29">7232 6685 0,'0'-18'0,"0"36"0,0-53 16,0 17-16,0 1 15,0 52 1,0-18-16,-18 54 16,1 35-1,17 17 1,0-105-16,-36 88 16,19-36-1,-1-34 16,18-54 1,53-35-17,-35 18-15,-1 17 16,1-17-16,35-53 16,0 35-1,-18 53 1,0 0-1,-35 70 1,53 36 0,-17-35-1,34-18 1,36-53 0,-18-18-1,36-53 1,-36-17 15,-35-18-15,-53-52-1,-36 34 1,-34 36 0,-1 70-1,1 54 1,70-19-16,-18 71 15,18 1 1,71-1 0,-18-35-1,-1-36 1</inkml:trace>
  <inkml:trace contextRef="#ctx0" brushRef="#br0" timeOffset="53310.29">8149 6985 0,'35'0'15,"-70"0"-15,123 0 16,-35-18 0,35-35-1,-70 53-15,17-35 16,-17 18-16,0-54 16,-18 36-1,-18 35 1,-70 17-1,17 54 1,1 17 0,70-53-16,0 54 15,0-37 1,88 1 0,18-53-1,17 0 16,-88-17-31,124-36 16,-88 18-16</inkml:trace>
  <inkml:trace contextRef="#ctx0" brushRef="#br0" timeOffset="53810.36">9013 6615 0,'0'-36'15,"0"72"-15,0-89 0,0 17 0,0 19 16,-35 87 15,35 1-15,-17-18-16,-1 53 15,0 17 1,18-88 0,0 36-16,0-18 15,-17-53 32,17-18-31,0-17-1,0-18 1,0 35-16,88-70 16,18 18-1,-1 17 1,37 53-1,-54 53 1,-53 17 0,-35 18-1,-88-35 1,0-17 0,-18-1-1,0 0 1,53-35 15,35 0-31,1-35 0</inkml:trace>
  <inkml:trace contextRef="#ctx0" brushRef="#br0" timeOffset="54527.05">9737 6791 0,'-18'0'0,"36"0"0,-18 0 31,17 0-15,89-18-1,-71 1-15,36-19 16,-36 36-16,53-53 16,-70 36-16,17-36 15,-35 18 1,-105 17-1,-19 18 1,1 53 0,52 17-1,71-17 1,18 0 0,70-35-1,-18-18 1,-34 0-1,52 0 1,-53 0 0,-105 0 15,-19 18-15,72-1-16,-89 36 15,0 18 1,106-1-1,0-17 1,71-18 0,-1-17-1,71-18 1,71-53 0,-89 0-1,-87 36 1</inkml:trace>
  <inkml:trace contextRef="#ctx0" brushRef="#br0" timeOffset="54777.37">10619 6456 0,'0'-18'16,"0"36"-16,-18-71 16,0 53-16,-17 0 15,0 70 1,-1 72-1,1 16 1,18-69 0,-1-54-16,0 53 15,18-53 1,0-17 0,53-18-1,0-35 1</inkml:trace>
  <inkml:trace contextRef="#ctx0" brushRef="#br0" timeOffset="55160.62">10619 6897 0,'17'0'31,"1"0"-15,0 0-16,17 0 15,-18 0-15,54-35 16,17-18 0,-35 0-1,-53 17 1,-18 19 0,-70 17 15,18 35-16,-1 53 1,18 0 0,53-35-1,0-35-15,18 17 16,0-35-16,34 18 16,72-18-1,-1 0 1,-34-35-16</inkml:trace>
  <inkml:trace contextRef="#ctx0" brushRef="#br0" timeOffset="55875.93">11289 6738 0,'0'0'0,"0"18"31,-18 35-15,1-36-1,-1 71 1,18-35 0,-18 0-1,18-35 1,-17 0 0,17-36 15,0 0-31,0-17 15,53-36 1,35-17 0,-18 35-1,36 18 1,-53 35 0,-35 0-16,-1 35 15,1 36 1,-18-18 15,0 17-15,0-34-1,-18-36 1,1 0 15,17-36-15,17-17-1,-17 36-15,53-54 16,18 1 0,-54 52-16,89-53 15,-17 71 1,-37 36 0,-16 34-1,-36 1 1,0-1 15,0-52-31,-36 35 16,19-35-1,-1-18 1</inkml:trace>
  <inkml:trace contextRef="#ctx0" brushRef="#br0" timeOffset="56760.1">12224 6862 0,'17'0'31,"1"0"-31,0 0 0,35-18 16,-18-17-1,-18 35 1,-17-36 0,0-17-1,-35 36 17,-35 70-17,34 0 1,1 17-1,35 1 1,0-36 0,18-17-16,52-1 15,36-17 1,-35 0 0,35 0-1,-71-53 16,0 0-15,-35 36-16,18-71 16,-18 52-1,0 19 1,0 34 15,0 1-31,0 0 0,0 17 16,0-17-16,0 34 15,-18-16 1,0-1 0,18-53 46,0 1-62,0-1 16,36-35-16,34-17 31,36-19-15,-18 36-1,36 53 1,-54 36 0,-52 52-1,-18 0 1,-35-35-1,-1 0 1,36-35-16,-17-18 16,17 17-16,0-34 47,17-1-47,1 0 15</inkml:trace>
  <inkml:trace contextRef="#ctx0" brushRef="#br0" timeOffset="57079.06">13547 6350 0,'17'-18'16,"-34"36"-16,34-53 0,-17 52 31,-17 19-15,-19 69-1,36-69-15,-53 105 16,36-35 0,-1 0-1,18-36 1,0-35 0,18-35 15,17 0 0,18-35-15,-53-18-1</inkml:trace>
  <inkml:trace contextRef="#ctx0" brushRef="#br0" timeOffset="57293.35">13406 6632 0,'-18'0'0,"36"0"0,-54-17 15,36-1 1,36 18 0,34-18-1,-35 1-15,36 17 16,-1 0 0,-34-18-1,-19 18 1</inkml:trace>
  <inkml:trace contextRef="#ctx0" brushRef="#br0" timeOffset="57538.28">13970 6914 0,'-18'18'0,"1"-18"63,-36 0-48</inkml:trace>
  <inkml:trace contextRef="#ctx0" brushRef="#br0" timeOffset="76473.94">1005 229 0,'0'0'0,"0"-17"0,-17 17 16,-1 0-1,18 17 1,-18 19-16,1 34 16,-36 54 15,53-89-31,-53 71 16,0 0-1,-35 17 1,70-70-1,1-53 1,-1 0 0,18-18-1,0 1-15,0-36 16,0-35 0,18 17-1,-1 0 1,1 36-1,17 53 1,0 35 0,-17-36-1,0 54 1,52 35 0,-34-53-1,16-18 1,19-35-1,17-53 1,-17 0 0,-1-17-1,-34-1 1,-36-17 0,-18-36-1,0 89-15,-52-53 16,-1 35-1,-52 35 1,35 36 15,17 70-15,71 18 0,18 0-1,52-36 1,-17-52-1,35 0 1,-17-18 0,-1 0-1,-34 0 1</inkml:trace>
  <inkml:trace contextRef="#ctx0" brushRef="#br0" timeOffset="76974.39">1499 600 0,'0'-18'31,"0"0"-31,0 1 15,18 17-15,17-35 16,18 35 0,0 0-1,0 17 1,-18 71 0,-17-17-1,-18-53-15,0 70 16,0-53-1,-18-17 1,18-36 15,0-17 1,0 17-32,0-35 15,0 0 1,18-17-1,17 34 1,0 36 0,1 0-1,-19 0-15</inkml:trace>
  <inkml:trace contextRef="#ctx0" brushRef="#br0" timeOffset="77575.72">2275 706 0,'0'0'16,"18"0"-16,0 0 16,17 0-1,0-53 1,-35 17-1,0 19-15,-35-36 16,-36 18 0,1 17-1,-18 36 1,17 17 0,18 53-1,53-17 1,0-36-16,0 18 15,0-18 1,35-17 15,18-18-15,18-36 0,17-34-1,-17 17 1,-54-18-1,-17 18 1,18 18 0,-18 70 15,0-17-31,0 35 16,0 0-1,0 17 1,0-52-1,18 0 1,35-18 15</inkml:trace>
  <inkml:trace contextRef="#ctx0" brushRef="#br0" timeOffset="78239.45">2787 459 0,'0'17'0,"-18"1"0,1 0 16,-19 52 0,19-17-1,17-35-15,-18 35 16,18-36-1,18-17 32,-1-17-31,19-19 0,-19 19-16,19-19 15,-1-17 1,0 18-1,-17 35 1,-18 35 0,17 36-1,-17 0 1,18-19 0,17 1-1,18-53 1,18 0-1,-1-35 1,19-35 15,-37-19-15,-34 19 0,-53-18-1,-36 35 1,1 53-1,17 0 1,35 35 0,18 0-1,18-35 1,52 0 0</inkml:trace>
  <inkml:trace contextRef="#ctx0" brushRef="#br0" timeOffset="78807.33">3687 194 0,'0'0'0,"0"-18"0,0 1 16,0-1 0,-18 36-1,0 35 1,18 70-1,-17-35 1,-1 36 0,0-54-1,1-17 1,17-35 0,-18-18 15,18-35-16,0 17 1,0-35-16,35-17 31,36-19-15,-1 36 0,19 53-1,-19 18 1,-17 53-1,-35-54-15,-18 36 16,0-35-16,-36 52 16,-16-34-1,-54 17 1,35-36 0,1 1-1,34-18 1,19-53-1,17 35 1</inkml:trace>
  <inkml:trace contextRef="#ctx0" brushRef="#br0" timeOffset="79523.1">4286 547 0,'0'-18'16,"18"18"-16,-18-53 16,0 36-1,0-19 1,-18 19 0,-35 17-1,-17 0 1,17 35-1,-18 71 1,54-36 0,-1 19-1,18-54 1,71-18 0,-19-17-1,19-17 1,17-36-1,-17-18 1,-36 18 15,-35-35-15,0 71 0,-18 17-1,-17 35 1,18 35-1,17 1 1,0-18 0,17-18-1,36-17 1,35-18 0,0-35-1,-52 35 1</inkml:trace>
  <inkml:trace contextRef="#ctx0" brushRef="#br0" timeOffset="79824.14">4957 335 0,'0'-18'16,"0"36"-16,-18-36 31,0 36-31,1 0 15,17-1-15,-36 36 16,1 36 0,17-1-1,18-53 1,0 18 0,53-35-1,18-18 1,-53 0-16,34 0 15,37-53 1,-72 35 0</inkml:trace>
  <inkml:trace contextRef="#ctx0" brushRef="#br0" timeOffset="80523.61">5327 106 0,'0'-18'0,"0"36"0,0-53 31,0 70-15,0-18-16,0 54 15,0 70 1,-18-17 0,18-54-1,-17 1 1,17-54-1,-18 1 1,18-36 31,0-17-31,0-35-1,35-1 1,-17 53-16,17-35 15,18 0 1,-35 36-16,52-1 16,-52 18-1,0 0 1,-18 18 0,-71 17-1,18-17 1,35-1-16,-34-17 15,34 0 1,0 0 15,18 18-15,0 35 0,18-18-1,-18-17-15,53 17 16,0 18-1,17-35 1,-17 17 0,-17-35-1,-1 0 1,-18 0-16,19 0 16,-19 0-1,-17-18-15</inkml:trace>
  <inkml:trace contextRef="#ctx0" brushRef="#br0" timeOffset="81422.86">1111 1023 0,'0'0'0,"-17"0"0,-1 0 0,-17 0 16,17 0 0,0 0-1,1 18 1,-1-18 0,71 0 15,-18 17-31,71-17 15,159 0 1,-1 0 0,160-35-1,-19 17 1,-17 1 0,159-19-1,-176 1 1,-266 18-16,266-19 15,-159 36 1,-18-35 15,-124 35-31,-35 0 32,-35-18 14</inkml:trace>
  <inkml:trace contextRef="#ctx0" brushRef="#br0" timeOffset="-48293.86">2946 10142 0</inkml:trace>
  <inkml:trace contextRef="#ctx0" brushRef="#br0" timeOffset="-48004.67">3193 10037 0,'0'0'0,"17"0"0,-17-18 16,0 0-1,0 1 1,-17 17 46,-1 0-46</inkml:trace>
  <inkml:trace contextRef="#ctx0" brushRef="#br0" timeOffset="-47712.04">3104 9966 0,'0'18'31,"0"-1"-15,0 19-16,0-1 0,0 35 15,0 71 1,-35 18-1,18-53 17,17-71-32,0 36 15,0-53-15,0-1 16,52-17 0,-16-17-1,17-36 1,-18-53-1</inkml:trace>
  <inkml:trace contextRef="#ctx0" brushRef="#br0" timeOffset="-47467.9">3157 9754 0,'0'0'16,"-17"0"-16,-19 0 16,36 18 46,0 0-46,0-1-16,18-17 0</inkml:trace>
  <inkml:trace contextRef="#ctx0" brushRef="#br0" timeOffset="-46779.58">3933 10266 0,'18'-18'0,"-36"36"0,36-53 0,-18 17 16,0-17 0,-88 17-1,0 0 1,17 18-1,-17 36 1,53-19-16,-18 54 16,0 70-1,18-18 1,35-34 0,35-36-1,18-36 1,53-34-1,-89-1 1,89-53 0,0-35-1,-36-52 1,-52 34 0,0-17-1,-18 0 1,0 70-1,-18 89 1,18 53 0,-18 87-1,18-34 1,0 52 0,0-140-16,0 87 15,18-70 1,17-18-1,1-35 17,34 0-17,-70-17-15,35-19 0</inkml:trace>
  <inkml:trace contextRef="#ctx0" brushRef="#br0" timeOffset="-46528.07">4427 10231 0,'0'0'0,"-17"0"0,34 0 47,1 0-47,0 0 16,-1 0-16,1 0 15,17 0 1,0 0 0,-35 17-1,0 1-15</inkml:trace>
  <inkml:trace contextRef="#ctx0" brushRef="#br0" timeOffset="-46361.4">4392 10425 0,'0'0'0,"0"17"15,35-17 17,18 0-17,0-17 1,-35-1-16,52-17 16,-52 17-16</inkml:trace>
  <inkml:trace contextRef="#ctx0" brushRef="#br0" timeOffset="-46111.58">5168 9895 0,'-17'18'16,"-1"0"0,18-1-16,0 54 15,0-18 1,0-36 0,0 1-16</inkml:trace>
  <inkml:trace contextRef="#ctx0" brushRef="#br0" timeOffset="-45395.8">5644 10530 0,'0'0'16,"18"-17"-16,0 17 0,-1-18 0,54-52 15,-36 34 1,0-17 0,-17-17-1,-36 17 1,-87 35 0,-1 18-1,-18 71 1,18 52-1,71-17 1,35 35 0,0-88-1,71-53 1,35-17 0,-36-36-1,36-36 1,-88 54-16,35-53 31,-53-18-15,0 36-1,0 52 1,0 36 0,0 87-1,0-16 1,0-54-16,0 71 15,52-53 1,1-18 0,18-35-1,-18-35 1</inkml:trace>
  <inkml:trace contextRef="#ctx0" brushRef="#br0" timeOffset="-44861.76">6262 10037 0,'0'-18'16,"0"36"-16,0-54 0,0 19 0,0 34 31,0 1-15,0 105-1,-18 36 1,18-35-1,-17-1 1,17-88-16,0 18 16,-18-53-16,18 18 15,-18-18 1,18-53 15,0 35-31,18-70 16,52 0 15,36 17-15,0 71-1,-18 0 1,-52 53 0,-36-35-16,0 70 15,-18-35 1,-88 0-1,18-18 1,0 1 0,52-36-1,54-36 17,0 36-17</inkml:trace>
  <inkml:trace contextRef="#ctx0" brushRef="#br0" timeOffset="-44595.31">7038 10301 0,'0'0'0,"18"0"0,-18-18 16,-18 18 15,-35 71-16,0 17 1,35 0 0,18-35-1,0-35 1,71 0 0,0-54-1,-54 36-15,1-17 16</inkml:trace>
  <inkml:trace contextRef="#ctx0" brushRef="#br0" timeOffset="-44396.78">7638 9931 0,'0'0'15,"0"17"1,0 1-1,0 0-15,0 52 16,-36 1 0,-17-18-1,18-18 1</inkml:trace>
  <inkml:trace contextRef="#ctx0" brushRef="#br0" timeOffset="-42446.87">2293 11818 0,'0'0'0,"0"-18"0,0 1 0,-18-1 31,-35 18-15,36 53-1,-1-18-15,-17 54 16,-18 52-1,53-36 1,-18-34 0,18-89 31,18 1-47,0-1 0,35-88 15,-1 36 1,19-18-1,-18 88 17,18 52-17,-36-34-15,0 53 16,-17-54-16,70 89 16,-35-35-1,35-36 1,-17-17-1,17-36 1,0-35 0,-35-53-1,-35 18 1,-18-35 0,-71 34-1,0 72 1,-17 34-1,0 72 17,53 34-17,35-17 1,0-18 0,35-53-1,53-35 1,-17-17-1,17-54 1,-53 18 0,-17-17-1,-18 17 1,0 88 15,18 53-15,17-17-1,18-18 17,17-36-17,1-17 1,-54 0-16,89-53 16,-53 0-1,0-17 1,-53 17-1,0 35 1,0 36 0,0 0-16,0 52 15,0 1 1,0-1 0,0-34-1,18-54 32,-18 0-47,53-52 31,-18-1-15,0-17 0,1 70-1,-19 18-15,1 0 16,-1 53-1,1 35 1,0-17 0,-1-36-1,19-35 1,-1 0 0,-17 0-16,34-35 15,19-36 1,-36 19 15,-35-1-15,18 53-1,0 53 1,-18-36-16,17 54 16,18 17-1,36-53 1,-18-35-1,35 0 1,0 0 0,53-88-1,-70-18 1,-53 18 0,-18 0-1,0 53 1,-36 70-1,19-18 1,-1 54 0,18 35-1,0-18 1,53-35 0,35-35-1,0-18 1,18-18-1,-35-17-15</inkml:trace>
  <inkml:trace contextRef="#ctx0" brushRef="#br0" timeOffset="-42213.09">5274 12100 0,'0'0'0,"-18"0"0,18 36 31,18-36 0,35 0-15,-35 0-16,52-18 16,1 0-1</inkml:trace>
  <inkml:trace contextRef="#ctx0" brushRef="#br0" timeOffset="-42062.47">5256 12224 0,'0'0'0,"0"17"0,0 1 16,18-18 15,35 0-15,-35-18-1,34 1-15,-16-1 16,52-35-16</inkml:trace>
  <inkml:trace contextRef="#ctx0" brushRef="#br0" timeOffset="-41779.63">6315 11624 0,'-18'18'15,"18"-1"1,-18 1-16,18 35 16,0-36-16,0 19 15,0-1 1,18-35 15,17 0 0,-17 0-31</inkml:trace>
  <inkml:trace contextRef="#ctx0" brushRef="#br0" timeOffset="-41613.66">6544 11659 0,'0'0'16,"0"-17"-16,0 34 31,0 36-15,0-18-1,0-17 1,0 0 0</inkml:trace>
  <inkml:trace contextRef="#ctx0" brushRef="#br0" timeOffset="-41036.93">8290 11695 0,'0'0'0,"0"-18"0,0 36 63,0-1-63,-17 1 15,17-1 1,0 1 0</inkml:trace>
  <inkml:trace contextRef="#ctx0" brushRef="#br0" timeOffset="-40862.6">8608 11677 0,'17'0'0,"-34"0"0,52 0 15,-35 18 17,0 17-17,-18 18 1,18-36-16,-35 36 16,17-35-16,1 0 15</inkml:trace>
  <inkml:trace contextRef="#ctx0" brushRef="#br0" timeOffset="-40262.55">4762 13388 0,'-17'0'0,"34"0"0,-52 0 16,18 18-1,34-1 1,89-17-1,123 0 1,195-35 15,-283 17-31,141-17 16,36 17-16</inkml:trace>
  <inkml:trace contextRef="#ctx0" brushRef="#br0" timeOffset="-39761.55">8784 13247 0,'0'0'0,"-17"0"0,17 17 31,0 1-31,0 0 15,17-18-15,71 0 16,124 0 0,-141 0-1,52 0 1,53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2:41:18.3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1005 2240 0,'0'0'0,"18"0"0,-18 18 16</inkml:trace>
  <inkml:trace contextRef="#ctx0" brushRef="#br0" timeOffset="1129.67">3881 706 0,'17'0'47</inkml:trace>
  <inkml:trace contextRef="#ctx0" brushRef="#br0" timeOffset="2707.6">4039 811 0,'18'0'16,"-18"-17"30,0-1-30,0 0 0,0 1-16,0-1 15,0 1-15,0-1 16,0 0 0,0 1-1,-35-1 1,17 18-16,-35 0 15,0 0 1,-35 0 0,35 18-1,-35 17 1,17 0 15,1 18-15,-18 35-1,-1 53 1,54-35 0,0 35-1,35-35 1,17 0 0,1-88-16,53 52 15,52-17 1,1-35-1,34-18 1,-52-53 0,35 0-1,-105 53 1,34-35 0,-17 17-1,-35 0 1,-18 1-1,0-1 64,0 0-79,0 1 15</inkml:trace>
  <inkml:trace contextRef="#ctx0" brushRef="#br0" timeOffset="3854.22">5027 952 0,'0'-17'16,"0"34"-16,18-69 16,-18 16-1,0 19-15,0-36 16,0 35 0,-18-17 15,0 35-31,-17 0 15,-35 0 1,17 35 0,-18 18-1,18 0 1,0 0 0,36-18-16,17 0 15,0-17-15,0 0 16,0 17-1,35-17 1,18-1 0,0 1-1,17 0 1,-52-18 0,53 17-1,-19 1 1,1 17-1,-35 0 1,-18 18 0,0-35-16,0 0 15,0-1-15,-53 18 16,-35 1 0,0-19-1,-1-17 1,19 0-1,52 0-15,-17-35 16,0 0 0,35 0-1,-18-1 1,53 19 31,1-1-47</inkml:trace>
  <inkml:trace contextRef="#ctx0" brushRef="#br0" timeOffset="4587.93">5803 1023 0,'0'0'0,"18"-18"0,17-17 16,-17 17 0,-1 1-1,-17-18 1,0 17-1,-35-17 1,-53 35 0,70 0-16,-52 17 15,-18 36 1,17 0 0,36 18-1,17-36 1,18 0-1,53 1 1,18-1 0,17-18-1,-18 1 17,18 0-17,-35-1 1,0 19-1,-35-36-15,-18 17 16,0 19 0,-18-1-1,-70 0 1,-53 0 0,88-35-16,-70 0 15,-19 53 1,178-53-1,-142-35 1,71 17 0,70 18-1,-70 0 1,35-17 15,0-1-31</inkml:trace>
  <inkml:trace contextRef="#ctx0" brushRef="#br0" timeOffset="5771.86">7849 1094 0,'0'-18'31,"0"0"-15,0 1-16,36-19 16,34-17-1,-35-17 1,-17 52-16,35-70 15,-53 53 1,0 17-16,0-35 16,-53 36-1,-35 17 1,0 0 15,-18 53-15,35-18-1,54-18-15,-36 19 16,35 34 0,0-34-1,18 34 1,0-35 0,0-17-16,53 35 15,-35-35-15,35 17 16,53 18-1,-36-18 1,18 18 0,-35-18-1,-35 18 1,-18 0 15,-88-18-15,0 1-1,-71-1 1,35-35 0,72 0-16,-54 0 15,0-18 1,35-35 0,36 18-1,0-35 1,35 17-1,0 17 1,0 19-16,53-1 16</inkml:trace>
  <inkml:trace contextRef="#ctx0" brushRef="#br0" timeOffset="6336.48">8184 1341 0,'18'0'16,"0"0"-1,-1 0-15,19 0 16,17 0 0,-36-18-16,1-17 15,-1 35 1,19-36-16,-36 19 16,0-19-1,0-34 1,-18 52-1,-35 1 1,0 17 0,-35 53-1,35-1 1,18 37 0,17-19-1,18 18 1,0-35-1,36-17 1,-1-19 0,35-17-1,-17 0 1,18-17 15,-18-19-31</inkml:trace>
  <inkml:trace contextRef="#ctx0" brushRef="#br0" timeOffset="6721.68">8908 670 0,'-36'0'32,"19"18"-17,-1 17-15,-17 53 16,17-52 0,-17 158-1,-18-71 1,0 36-1,35-71 1,1 0 0,-1-70-16,18 17 15,0-17 1,18-36 31,-1 18-47</inkml:trace>
  <inkml:trace contextRef="#ctx0" brushRef="#br0" timeOffset="7204.15">8872 1393 0,'18'0'16,"0"0"-16,-1 0 16,36 0-1,-18-17 1,36-18 0,-18-18-1,-35 17 1,-18 19-16,0-1 15,0 0 1,-53 18 0,-18 0-1,1 53 1,34 0 15,19 18-15,-1-18-1,18 0 1,0-18 0,35 0-1,36 0 1,17-35 0,-17 0-1</inkml:trace>
  <inkml:trace contextRef="#ctx0" brushRef="#br0" timeOffset="7572.09">9719 1147 0,'0'-18'0,"0"36"0,-18-36 31,-17 18-15,17 0-16,-34 18 16,-19 34-1,53 1 1,1 36 0,17-1-1,0-35 1,0-18-1,35 0 1,36-35 0,-1 0-1,54-35 1,-54 0 0</inkml:trace>
  <inkml:trace contextRef="#ctx0" brushRef="#br0" timeOffset="7972.39">10389 653 0,'0'0'0,"-17"0"16,-1 0-1,18 17-15,-35 36 16,-1 53 0,-16 53-1,16-53 1,1 35 0,17-53 15,-17 0-16,35-17 1,0-36 0,35-17-1,18-18 1,0 0 0,-35 0-16,52-18 15,-52 0-15</inkml:trace>
  <inkml:trace contextRef="#ctx0" brushRef="#br0" timeOffset="8553.35">10636 1147 0,'0'0'0,"0"17"31,-17-17-15,-19 71 0,1-1-1,35-52-15,-18 52 16,18-17 0,0-17-1,36-19 1,-1-17-1,36 0 1,-54 0-16,36 0 16,-35 0-16,88-53 15,-18 0 1,-71 1 15,1-37-15,-18 19-1,-18 52-15,-52-35 16,-18 36 0,17 17-1,-17 17 1,35 36 0,18 18-1,17-71-15,18 53 16,0 17-1,0-35 1,53-35 0,0 0-1,-18 0-15</inkml:trace>
  <inkml:trace contextRef="#ctx0" brushRef="#br0" timeOffset="9197.53">11112 1164 0,'18'-17'31,"0"17"-31,17-18 15,-17 0-15,35 18 16,35-17 0,-18 17-1,19 53 1,-54-1 15,-18 19-15,-17-18-1,0 17 1,0-17 0,0-17-1,-17-19 1,-1 1 0,1-18-1,-1 0 1,0 0-1,18-35 1,0-18 0,53-35-1,-18 35 1,18-36 0,-17 19 15,17 52-16,-18 1 1,-18 17 0,-17-18 15</inkml:trace>
  <inkml:trace contextRef="#ctx0" brushRef="#br0" timeOffset="9649.68">10054 829 0,'0'0'0,"18"0"16,52 0-1,-34 0-15,69 0 16,1-18 0,-70 18-1,69-17-15,-69 17 0,34 0 16,54-18 15,-71 18-15,-36 0 15,-34 0-15</inkml:trace>
  <inkml:trace contextRef="#ctx0" brushRef="#br0" timeOffset="10900.28">3616 1940 0,'0'0'31,"18"0"-16,-1 0 1,71 18 0,71-18-1,-18 0 1,-88 0-16,141 0 16,53 0-1,141 0 1,-282 0-16,229 0 15,159-18 1,-88 18 0,176 0-1,-159 0 1,318 0 0,-318-17 15,142-1-16,-195 0 1,106 1 0,-52-1-1,-160 18 1,-193-18-16,176 1 16,-124 17-1,-52 0 1,-53 0-1,-1 0 1,1 0 47,-1 0-17</inkml:trace>
  <inkml:trace contextRef="#ctx0" brushRef="#br0" timeOffset="19534.59">1517 2893 0,'18'0'16,"-1"0"31,1 0 15,-1 0-46,1 0 0,0-18-16,-1 18 15</inkml:trace>
  <inkml:trace contextRef="#ctx0" brushRef="#br0" timeOffset="20035.59">1817 2875 0,'0'-18'0,"17"18"0,1-35 31,-18 18-15,18-1-1,-18 0-15,0 1 16,-18-19-1,-35 19 1,-17 17 0,-54 0-1,18 35 1,71-17 0,-53 35-16,0 35 31,52 0-16,19 18 1,34 35 0,-17-106-16,-53 142 15,142-107 1,52-35 0,-18-17-1,36-36 1,-53-17-1,-71 17-15,36-17 16,17-35 0,-71 34-1</inkml:trace>
  <inkml:trace contextRef="#ctx0" brushRef="#br0" timeOffset="20619.09">2346 2981 0,'0'0'0,"-88"-35"16,52 35-1,1 0 1,18 0-16,-36 35 16,17 0-1,1 71 1,17-18-1,18 18 1,0-35 0,0-36-1,53-17 1,-35-18-16,35 0 16,35-71-1,-35 18 16,18-53-15,-54 36 0,-17-18-1,0 35 1,0 35 0,0 36 15,0-1-31,0 36 15,0 18 1,-35 52 0,53-52-1,-1-18 1,1-36 0,17 1-1,0-18 1,-17 0-1</inkml:trace>
  <inkml:trace contextRef="#ctx0" brushRef="#br0" timeOffset="21170.65">3016 3034 0,'-17'0'0,"17"-18"32,-18 18-17,0 0-15,-35 0 16,53 18 0,-53 17-16,36 18 31,17-18-31,0-17 31,0 0-15,17-1-1,1-17-15,35 36 16,0-36 0,18 52-1,-54-34 1,36 0-1,-53 35 1,-18 0 0,-70-1-1,-18-34 1,36-18 0,-18 0 15,70 0-31,-35 0 15,35 0-15,-17-18 16,35-17 0,0 0-1,53-18 1</inkml:trace>
  <inkml:trace contextRef="#ctx0" brushRef="#br0" timeOffset="21705.66">3545 3104 0,'0'-17'16,"0"34"-16,36-52 0,-19 18 15,-17-1 1,0 0-16,-17 1 31,-1 17-31,-35 0 16,-17 17-1,17 19 1,17 34 0,1 1-1,17 52 16,18-35-15,0-17 0,36-54-1,52 1 1,0-18 0,53-18-1</inkml:trace>
  <inkml:trace contextRef="#ctx0" brushRef="#br0" timeOffset="22318.86">4110 3157 0,'0'0'0,"0"-17"15,0-1-15,-18 0 16,-17 18-16,0 0 31,-18 0-15,-18 18-1,18 35 1,53-35-16,-53 70 16,36 0-1,17 0 1,0-35-1,35-18 1,18-17 0,17-18-1,1-18 1,-18-17 0,0-35-1,-18-19 16,-35 72-31,0-54 16,0 18 0,0 36-1,0 34 17,0 19-17,0-19-15,0 54 16,0-18-1,0 17 1,0-17 0,18-18-1,17-35 1,-17 0-16,35 0 16</inkml:trace>
  <inkml:trace contextRef="#ctx0" brushRef="#br0" timeOffset="23301.85">4957 3140 0,'0'0'0,"0"-18"0,35-17 16,-88 35-1,-71 0 1,89 0-16,-53 0 16,17 17-1,-17 54 1,35 0 0,53-36-1,-35 35-15,17 19 16,1 16 15,34-69-15,72-19-1,16-17 1,-34-35 0,52-36-1,-52 1 1,-18-71-1,-35 35 1,34-17 0,-52 17-1,0 53 1,0 35-16,0-17 16,0 52 30,0 36-30,-35 71 0,18-18-1,17-71-15,-18 71 16,18 0 0,0-36-1,18 1 1,34-54-1,1-17 1,18 0 0,-1-53-1,1-17 1,-36-18 0,-17 17-1,0 36 16,-18 53 1,0 34-17,-18 37 1,18-36 0,0-36-16,0 1 15,0 17 1,70-35-1,-17 0 1,-17-35 0,17-18-1,-53 35-15</inkml:trace>
  <inkml:trace contextRef="#ctx0" brushRef="#br0" timeOffset="23417.76">5468 2946 0,'0'0'0</inkml:trace>
  <inkml:trace contextRef="#ctx0" brushRef="#br0" timeOffset="23508.47">5397 2946 0,'0'17'31,"18"-17"-16,0 0 1</inkml:trace>
  <inkml:trace contextRef="#ctx0" brushRef="#br0" timeOffset="24340.75">5909 3193 0,'0'-18'16,"0"0"0,0 1-16,0-1 31,0 36 16,0-1-47,0 1 15,0 35 1,0-35-16,0 52 16,-18 36-1,1-36 1,17-17-1,-18-35 1,18-36 15,-18-17-15,18-35 0,0-1-1,36-52 1,-19 105-1,36-53 1,53 18 0,0 36-1,-18 17 1,-70 17-16,52 36 16,-52 0-1,17 53 1,-35-35-1,-53-1 1,36-17 0,-19-35-1,19-1 1,52-34 15,-17-1-31,-1 0 16</inkml:trace>
  <inkml:trace contextRef="#ctx0" brushRef="#br0" timeOffset="24968.08">7038 3104 0,'0'-17'16,"0"34"-16,0-52 0,0 0 15,0 17-15,-18 18 16,-17 0-16,17 0 0,-52 0 16,-1 0-1,-17 71 1,17-1 0,36 36-1,35-35 1,0 17 15,71-70-15,-1-18-1,19-36 1,-19 1 0,-35-36-1,1-17 1,-36 18-1,17 70 1,-17-18 0,0 0-1,0 36 17,0 0-17,0-1-15,0 1 0,0 70 31,0-17-15,0 70 0,0 0-1,0 18 1,-35-1 0,70 36-1</inkml:trace>
  <inkml:trace contextRef="#ctx0" brushRef="#br0" timeOffset="25307.67">7003 4904 0,'-18'0'15,"-53"35"1,54-35 0,-36 0-16,0 0 15,-35-71 16,70 54-31,-52-89 16,34 71-16,-34-89 16,34-88-1,36 36 1,36-36 0,34 36-1,18 70 1,-17 18-1,-18 70 1,-18-17 0,-35 17 15</inkml:trace>
  <inkml:trace contextRef="#ctx0" brushRef="#br0" timeOffset="26517.69">7020 4145 0,'0'18'47,"0"-1"-32,0 1 1,0 0-16,0-1 16,0 1-16,0 0 0,0 52 15,0-17 16,18 35-15,0 0 0,-1 1-1,-17 34 1,0-105-16,0 105 16,0-70-1,-17 0 1,-19-35-1,-17-18 1,-35-36 0</inkml:trace>
  <inkml:trace contextRef="#ctx0" brushRef="#br0" timeOffset="27633.26">8537 2840 0,'0'17'16,"18"-17"15,-1 0-16,19 0-15,17-35 32,-36 35-32,1-35 15,17-18 1,-35 35 0,-35 1-1,-71 17 1,0 35-1,53 0 1,18 18 0,35-35-1,0-1 1,71 19 0,34-19-1,19 36 1,-36-17 15,0 17-15,-52-1-1,-36 37 1,-18-19 0,-88 1-1,-17-36 1,34-35-1,-34 0 1,88 0-16,-1-18 16,19 18-16,-54-70 15,36 17 1,35 0 0,0 18-1,53 17 1,17-17 15,19 17-31</inkml:trace>
  <inkml:trace contextRef="#ctx0" brushRef="#br0" timeOffset="27968.99">9278 2769 0,'0'-17'31,"0"34"1,0 19-32,0-1 15,-18-18 1,1 72-16,-19 17 31,19-36-15,17 18-1,0-35 1,0-35 0,17-18-1,36-18 1</inkml:trace>
  <inkml:trace contextRef="#ctx0" brushRef="#br0" timeOffset="28902.88">9119 3016 0,'0'0'0,"18"0"47,0 0-32,17-17-15,35-1 16,1 0 0,35 1-1,-18-1 1,-70 18-16,70-18 15,-71 18 1,1 0 0,-18 18-1,0 35 1,-18 18 0,1-71-16,-1 70 15,-35-17 1,106-18 15,0-17-15,18-18-1,17-18 1,18-35 0,-36 0-1,-34 1 1,-19-19-1,1 53 1,-18 1 0,0 34 15,0 1-15,0 0-16,0-1 0,0 36 15,0 53 1,0-18 15,0-53-31,0 124 16,0 18-1,-18-72 1,-17 37 0,17-54-1,-17-18 1,17-52-16,-52 0 15,-1-18 1,-35 0 0,-17-53-1,17-36 1,36 19 0,52 35-16,0-71 15,18 53 16,0-35-15,71-1 0,17 19-1</inkml:trace>
  <inkml:trace contextRef="#ctx0" brushRef="#br0" timeOffset="29217.43">10442 2734 0,'0'0'15,"0"-35"17,0 52-17,0 19-15,0 34 16,0-35-1,-35 36 1,35-36-16,-35 54 16,17-19-1,18-17 1,0-35 0,35-18-1,1-18-15</inkml:trace>
  <inkml:trace contextRef="#ctx0" brushRef="#br0" timeOffset="29667.46">10601 3016 0,'18'0'31,"-1"0"-16,1 0-15,35 0 32,-36 0-32,1-17 15,17-1 1,-17-35 0,-18 35-1,-18 18 1,-35 0-1,1 18 1,16 35 0,1 53-1,35-36 1,0 1 0,35-36-1,36-35 1,17 0 15,-70 0-31,35-17 16,-36-1-16,36-35 15</inkml:trace>
  <inkml:trace contextRef="#ctx0" brushRef="#br0" timeOffset="30533.99">11959 2875 0,'18'0'0,"-36"0"0,53 0 16,89-35-1,-106 35-15,-1 0 16,18-18-16,1-35 16,-36 36-1,0-1 1,-53 18 15,18 0-31,-54 0 16,54 0-16,-71 35 15,36 1 1,52-1 0,106 0 15,-70-35-31,88 35 15,17 1 1,-52-1 0,-1 0-1,-52 18 1,-18-18 0,-35 18-1,17-53 1,-70 36-16,-53-1 31,17-35-15,1 0-1,52-18 1,54 1-16,-19-19 16,36 19-16,0-19 15,0 1 1,36 0-1,16 35 1,37-35 0,-72 17-16,19 0 15</inkml:trace>
  <inkml:trace contextRef="#ctx0" brushRef="#br0" timeOffset="30867.97">12665 2522 0,'0'0'15,"0"-17"-15,0 34 32,0 1-17,0 0-15,17 52 16,-34 36-1,-1 17 1,0-17 0,1-53-1,17 18 1,0-36 0,0-17-1,17-18 16,1-18-31</inkml:trace>
  <inkml:trace contextRef="#ctx0" brushRef="#br0" timeOffset="31575.98">12524 2893 0,'17'0'16,"1"0"-1,0 0-15,34 0 16,-16 0 0,-1-18-1,-17 18 1</inkml:trace>
  <inkml:trace contextRef="#ctx0" brushRef="#br0" timeOffset="32823.69">12718 2681 0,'0'-18'16,"0"-17"0,-18 35 15,18 18-16,0-1-15,-18 54 32,18-53-32,0 70 15,-17-18 1,-19 72 0,36-90-1,-17 1 1,17-35-1,-18-18 17,1 0-17,17-18-15,0-35 16,0 1 0,0-19-1,52 0 1,19 18 15,-53 53-31,70-17 16,-71 17-16,72 0 15,-1 35 1,-35 18 0,-53 18-1,0-1 1,-18-17-1,0-53-15,-17 35 16,35-17 0,-17-18 15,17-35-15,0 17-16</inkml:trace>
  <inkml:trace contextRef="#ctx0" brushRef="#br0" timeOffset="33283.79">13123 2981 0,'18'0'0,"0"0"16,-1 0-16,19 0 15,52 0 1,-71-18-16,36 1 16,-17-19-1,-19 1 1,-17 0 0,-17 0-1,-36 35 1,0 0 15,-18 35-15,54-18-16,-36 54 15,35 0 1,18-1 0,18-17-1,35-18 1,-1-35-1,-34 0-15,53 0 16,-1-17 0,1-19-1</inkml:trace>
  <inkml:trace contextRef="#ctx0" brushRef="#br0" timeOffset="33733.4">13652 2946 0,'18'0'0,"0"0"16,-1 0-16,19-18 16,34-17-1,-34-1 1,-19 1-1,-17 0 1,0 17 0,-53 18-1,-17 18 1,17 52 0,35 19-1,0-36 1,18 17-1,0-52 1,0-1 0,0 1-16,53 0 15,18-18 1,17 0 0,18-18-1,-18-17 1,-35 0-16</inkml:trace>
  <inkml:trace contextRef="#ctx0" brushRef="#br0" timeOffset="34067.76">14393 2399 0,'0'0'0,"-17"0"31,-19 35-31,-17 71 16,18 17 15,0 1-15,17-36 0,1-53-16,17 36 15,0-53-15,0 35 16,0-1-1,0-16 1,53-36 0,-1 0-1,19-36 1,-18-34 0</inkml:trace>
  <inkml:trace contextRef="#ctx0" brushRef="#br0" timeOffset="34352.36">14146 2716 0,'-17'0'0,"34"0"0,-52 0 0,17 0 31,36 0-15,70 0-1,0 0 1,-52 0-16,52-17 16,-35 17-1,0 0 1,-36 0 0,1 0 15</inkml:trace>
  <inkml:trace contextRef="#ctx0" brushRef="#br0" timeOffset="34603.96">14975 3052 0,'-35'17'15</inkml:trace>
  <inkml:trace contextRef="#ctx0" brushRef="#br0" timeOffset="136386.35">1482 5644 0,'0'0'0,"17"0"31,1 0 63,-18-17-78,18 17-16,-1 0 15,-17-18 1</inkml:trace>
  <inkml:trace contextRef="#ctx0" brushRef="#br0" timeOffset="137103.34">1676 5592 0,'17'0'16,"1"0"15,0-18-15,-18 0-16,17 18 16,1-17-1,-18-19 1,0 19-1,-53-1 1,0 18 0,-35 18-1,0 35 1,17 0 0,18 17-1,36-17 1,17-18-1,0 18 1,70-53 0,1 35-1,34-17 1,-16 17 0,-1 1 15,-35-1-16,-18 35 1,-35-17 0,-53-17-1,-35 17 1,0-36 0,52-17-16,-52 0 15,53 0-15,-36 0 16,36 0-16,-53-35 15,-18-36 1,53 36 0,53-18-1,0 36 1,36-1 15,52 0-15,-71 18-16</inkml:trace>
  <inkml:trace contextRef="#ctx0" brushRef="#br0" timeOffset="137975.18">2064 5821 0,'0'0'0,"0"17"31,0 1-15,0 0-16,0-1 16,0 36-16,0 0 31,0-35-31,0 35 15,0 0 1,35-53 0,18 0-1,35 0 1,-17-36 0,35-17-1,-54-17 1,-34-1-1,-18 18 1,0 36 15,0 34 1,0 1-32,0 0 15,-18 35 1,18 17-1,-17 1 1,17 17 0,0 0-1,0 71 1,0-36 0,35 36-1,-35-71 1,18 18-1,-18-35 1,0-54-16,-36 19 16,19-19-16,-36 1 15,-53 0 1,0-18 15,-35-36-15,106 19-16,-53-36 15,-89-88 1,107 52 0,34-16-1,36 52 1,18 17 0,17 19-16,18-19 15,-17 19-15,34-36 16</inkml:trace>
  <inkml:trace contextRef="#ctx0" brushRef="#br0" timeOffset="138607.22">2681 5803 0,'0'0'0,"0"-17"16,0 34 15,0 1-31,0 17 16,0 36-1,0-36-15,0 18 16,0 0-1,0-36-15,0 36 16,0-35 0,0-36 46,0 1-46,18-36-1,-1 35-15,1-35 16,53-35 0,-19 17-1,72-17 1,-53 71 0,-36 17-16,18 0 15,-18 53 1,-17-18-16,-18 35 15,0 19 1,-36-37 0,1 1-1,35-35 1,0-36 46</inkml:trace>
  <inkml:trace contextRef="#ctx0" brushRef="#br0" timeOffset="138936.64">3563 5539 0,'0'-18'0,"0"36"47,0-1-47,0 19 0,-18 69 16,1 1 0,17-71-1,-18 71 1,18-88-16,0 52 15,0 1 1,0-53 0,35-18 15,-35-18-31,18 0 16</inkml:trace>
  <inkml:trace contextRef="#ctx0" brushRef="#br0" timeOffset="139207.82">3440 5768 0,'0'0'0,"-18"0"0,36 0 47,-1 0-32,18 0-15,18 0 16,-35 0-16,17 0 16,18-18-1,-17 1 1,-19 17 15</inkml:trace>
  <inkml:trace contextRef="#ctx0" brushRef="#br0" timeOffset="139869.75">4092 5874 0,'0'0'0,"0"-18"15,0 0 1,18 1 0,-18-36-1,0 35-15,0 1 16,-35-1 0,-18 18-1,-36 18 1,19 52-1,35 1 1,-1 17 0,36-35-1,0 0 1,89-53 31,-37 0-32,1-36 1,0-34 0,-35 17-1,0 35-15,-1-52 16,-17 35 0,0 52 30,0 1-46,0 35 16,0-36-16,0 54 16,0-53-16,0 34 15,18 1 1,-18-35 0,17-18-1,19 0 16,-19 0-31</inkml:trace>
  <inkml:trace contextRef="#ctx0" brushRef="#br0" timeOffset="140602.4">4357 5874 0,'0'-18'0,"0"36"0,0-54 16,0 19-1,35-18-15,36-1 16,-1 36 0,1 0 15,-36 36-16,0 52 1,-35-35 0,0 35-1,-17-53-15,-36 18 16,17-18 0,19-17-1,17 0 1,0-36 15,0 0-15,17 18-16,36-53 0,18-35 15,-1 18 1,-17-1 15,-17 36-15,-1 17-1,-35 1 1,-18 52 15,1 0-15,-1-17-16,18 35 16,-18 17-1,1 1 1,17-18-1,0-18 1,35-17 0,-17-1-1,17 1 1,-17-18-16,-1 0 16,19-18 15,-1-17-31</inkml:trace>
  <inkml:trace contextRef="#ctx0" brushRef="#br0" timeOffset="141121.12">5592 5927 0,'0'0'16,"-18"0"-1,18 17 1,18-17 31,52 0-31,-35 0-16,89 0 15,17 0 1,71-17-1,-124-1 1,0 18 0,-35 0-1,-35 0 1,-18-18 0,0 1 30,-36-1-30</inkml:trace>
  <inkml:trace contextRef="#ctx0" brushRef="#br0" timeOffset="141669.18">6297 5556 0,'0'0'0,"-18"0"0,1 0 31,-1 0-31,18 36 16,0 16 0,0 37-1,35-54 16,-17-17-31,35 17 16,-35-35-16,35 17 16,17-17-1,-17 0 1,-35 0 0,-36 0 30,0 0-46,-35 53 16,18-17 0,-53 52-1,35-35 1,-17 17 0,70-52-16,-36 35 31,36-35 0,0-36 0</inkml:trace>
  <inkml:trace contextRef="#ctx0" brushRef="#br0" timeOffset="142403.26">7444 5486 0,'0'-36'16,"0"19"-16,17-1 16,-17 0-1,-17 36 17,17 17-17,-18 18 1,-17 53-1,-1 18 1,36-36 0,0-53-16,-17 71 15,17-71 1,0 18 0,35-53-1,0 0 16,18-18-15,-35 1-16,35-36 16,-36 18-16</inkml:trace>
  <inkml:trace contextRef="#ctx0" brushRef="#br0" timeOffset="142685.32">7250 5697 0,'0'0'0,"-18"0"0,0 0 15,36 0 32,0 0-47,-1 0 0,18 0 16,36 0-1,35-17 1,-18-1 0,-53 0-1,1 18 1,-19 0-16</inkml:trace>
  <inkml:trace contextRef="#ctx0" brushRef="#br0" timeOffset="143420.04">8220 5874 0,'0'0'16,"17"0"-16,1-18 0,-18 0 16,18-17-1,-18 0 1,-18-36 0,-35 36-1,-17 0 1,52 17-16,-70 18 15,-1 18 1,1 52 0,35 1-1,18 35 1,35-36 0,0 1 15,71-54-16,-18-17 1,35 0 0,-18-17-1,19-36 1,-1-18 0,-53-17-1,0 0 1,-17 53-1,-18-1 1,0 54 15,0 53-15,0-1 0,0 18-1,0-35 16,0 0-15,0-35 0,35-18-1,18 0-15</inkml:trace>
  <inkml:trace contextRef="#ctx0" brushRef="#br0" timeOffset="144118.82">8978 5644 0,'0'-17'0,"0"34"0,0-52 15,-17 35-15,-1 0 16,-53 0-1,1 18 1,-18 52 0,17-17-1,0 53 1,71-88-16,-17 35 16,17-36-16,0 19 15,35-19 1,18-17-1,35 0 1,-17-35 0,-54 17-16,36-17 15,0-36 1,-35 1 0,0 52 15,-1 1-16,-17-1 1,0 36 15,0 35-15,0-36-16,0 54 16,-17-18-1,17 52 1,0-87-16,0 88 15,0-35 1,0 70 0,-18 0-1,18-18 1,0 18 0,0-105-1,0 52-15,-35 0 31,17-53-31</inkml:trace>
  <inkml:trace contextRef="#ctx0" brushRef="#br0" timeOffset="144335.29">8855 7038 0,'-36'18'16,"-16"-1"-1,16-17-15,19 0 0,-36 0 16,-141 0 0,582-35-16,-847 70 15,424-52-15,-36-1 0,18-17 16,-35-36-1,53 36 1,35-18 0,0 18-1,0-1 1,18-34 0,-18 52-1</inkml:trace>
  <inkml:trace contextRef="#ctx0" brushRef="#br0" timeOffset="145335.73">9331 5697 0,'18'-35'32,"-18"17"-32,0 36 46,0 0-30,0 35 0,0-36-16,0 54 15,0 17 1,0-35 0,0-18-1,0-17 1,-18-18 15,0-35-15,18-1-1,0-34 1,18-18 0,35 35-1,-35 35-15,70-53 31,-18 54-15,18 17 0,1 35-1,-19 36 1,-52 34 0,-18-16-1,-35-36 1,17-1-1,-35-34 1,35-18 15,36 0-15,17-18 0,1 18-1</inkml:trace>
  <inkml:trace contextRef="#ctx0" brushRef="#br0" timeOffset="145986.65">10460 5803 0,'0'-17'0,"0"34"0,0-52 0,0 17 16,0-35-1,0 36-15,-18-19 16,-52 1 0,-1 35-1,18 0 1,-35 71 0,35-18-1,35-18 1,-17 71-1,35-18 1,0-35 0,18-18-1,-1-17-15,19-18 16,-19 0-16,54 0 16,-53 0-16,70-36 15,-18 1 1,1-53-1,-54 17 1,1-17 0,-18 18-1,0 87 32,0 1-47,0 0 0,0 52 31,0 18-15,0-35 0,18 0-1,-1-35 1,36-18 0,0 0-1,0-35 1,-35 35-16</inkml:trace>
  <inkml:trace contextRef="#ctx0" brushRef="#br0" timeOffset="146845.14">10901 5697 0,'0'18'31,"0"0"-16,0-1-15,0 19 16,0-1 0,-35 35-1,17-17 1,18-35-16,0 0 16,0-1-16,0 1 15,-18-36 48,18 1-63,0-19 15,0 19-15,0-54 16,18 18 0,52-17-1,-17 34 16,53-17-15,-53 53 0,-18 0-16,36 0 15,-36 71 1,1 0 0,-36 17-1,0-35 1,0 17-1,0-52-15,-18-1 16,0 1 0,1-18-1,-1 0 1,18-35 0,0-36-1,0 1 16,53-18-15,17 17 0,36 0-1,18 54 1,-54 17 0,1 35-1,-54-17-15,1 52 16,-18 18-1,0-17 1,-35-18 0,0-18-1,35-17-15,-18-1 16,18-34 31</inkml:trace>
  <inkml:trace contextRef="#ctx0" brushRef="#br0" timeOffset="147318.65">11959 5768 0,'18'0'16,"-1"0"-16,1 0 0,35 0 16,18-35-1,-1 17 1,-52 0 0,35-17-16,-36 0 15,-17 0 16,-35 35-15,-18 0 0,-35 52-1,17 37 1,36-1 0,35-71-16,-18 72 15,18-54 1,71 0-1,17-17 1,-35-18 0,35 0-1,-70-18-15,0-17 16,17 0 0</inkml:trace>
  <inkml:trace contextRef="#ctx0" brushRef="#br0" timeOffset="147985.98">12947 4939 0,'0'0'15,"-18"-18"-15,54 1 32,-19 17-17,18 0-15,36-18 16,123 0-16,-70 1 31,-19 17-15,-87 0-1,-71 0 17,-53 0-17,71 0-15,-18 0 16,35 0-16</inkml:trace>
  <inkml:trace contextRef="#ctx0" brushRef="#br0" timeOffset="148385.6">13035 4886 0,'-35'0'0,"17"18"16,-17-1 0,17-17-1,-17 53 16,17 0-15,1 53 0,17-18-1,-18 53 1,-17 0 0,17-17-1,18-71-15,0 88 16,0-18-1,18 1 1,52-18 0,-52-89-16,17 19 15,89-1 1,-1-35 0,-35 0-1,1-53 16,-19 0-15,-52 18-16</inkml:trace>
  <inkml:trace contextRef="#ctx0" brushRef="#br0" timeOffset="148700.26">13688 5415 0,'-18'-18'0,"36"36"0,-36-53 16,0 35-1,1 0-15,-1 0 16,1 17 0,17 36-1,0-35 1,0 53-16,-18 34 31,18-34-15,0-18-1,0-18 1</inkml:trace>
  <inkml:trace contextRef="#ctx0" brushRef="#br0" timeOffset="149102.25">13652 5539 0,'0'0'0,"0"-18"0,0 0 16,0-17-16,0-18 15,0 0 16,36 0-15,52 36 0,35-1-1,1 53 1,-36 18 0,-17 53-1,-71 0 1,0-88-16,0 34 15,-89 54 1,54-53 0,35-18-1,-17-17 1,-1-18 0,0-18-1,18 1 1</inkml:trace>
  <inkml:trace contextRef="#ctx0" brushRef="#br0" timeOffset="149384.35">13705 5539 0,'-17'0'16,"34"0"-16,-52 0 15,53 0 1,17 0 0,-17 0-16,105 0 15,-17 0 1,35-18 0,-17 18-1,-72-18 16,-34 18-15,0 0-16</inkml:trace>
  <inkml:trace contextRef="#ctx0" brushRef="#br0" timeOffset="149700.96">14676 5362 0,'-18'0'31,"18"18"-15,-35 70-1,35-70 1,0 17-16,-18 18 0,0 35 31,18 0-15,0-52-1,0-19 1</inkml:trace>
  <inkml:trace contextRef="#ctx0" brushRef="#br0" timeOffset="150019.82">14640 5380 0,'0'-18'0,"0"36"16,0-53-16,18 35 15,17 0 1,-17 52 15,-1-34-31,19 35 16,17 18-1,-53-54-15,70 71 16,-35-17 0,-17-36-1,0-17 1,-18 0-1,17-18-15,1-36 32</inkml:trace>
  <inkml:trace contextRef="#ctx0" brushRef="#br0" timeOffset="150340.7">15205 5292 0,'0'-18'0,"0"36"0,0-54 16,-18 36 15,0 36-15,18-19-16,-17 36 15,-18 88 1,-18-35-1,35-35 1,0 17 0,18-53-1,0-17 1,0-1-16,18-17 47</inkml:trace>
  <inkml:trace contextRef="#ctx0" brushRef="#br0" timeOffset="150734.39">15663 5397 0,'18'0'31,"0"0"-16,-1 0-15,1 0 16,17 0 0,0 0-1,18 0 1,-17 0 0,-36-17-16,17 17 15</inkml:trace>
  <inkml:trace contextRef="#ctx0" brushRef="#br0" timeOffset="151034.14">15681 5539 0,'0'17'16,"18"-17"-1,17 0 1,-17 0-16,17 0 16,35 0-1,-34 0 1,-1 0-1,-17 0 1</inkml:trace>
  <inkml:trace contextRef="#ctx0" brushRef="#br0" timeOffset="151751.54">16792 5151 0,'-17'0'16,"-1"0"15,18 35-15,18-35 31,-1 0-32,1 0-15,-1 0 16,-17-35 0,18-1-1,-18 1 1,-35 35 15,-18 0-15,18 53-1,35-35-15,-36 70 16,1 18 0,35-36-1,35 18 1,18-88-1,-17 0-15</inkml:trace>
  <inkml:trace contextRef="#ctx0" brushRef="#br0" timeOffset="152084.03">17321 5362 0,'0'-17'15,"-17"17"1,-19 0 0,1 35-1,35-18-15,-35 54 16,17 0-1,1-54-15,-1 54 16,-17 17 0,35-35-1,0-35 1,17-18 0,19 0-1</inkml:trace>
  <inkml:trace contextRef="#ctx0" brushRef="#br0" timeOffset="152451.44">17216 5486 0,'0'-18'0,"0"36"0,0-54 0,0 19 16,0-1-16,0-17 15,35-18 1,35 18-1,36 17 1,0 18 0,-35 0-1,17 71 1,-88-36-16,0 35 16,0 19-1,-18 16 16,-17-52-15,0 0 0,17-35-1,0-18 32</inkml:trace>
  <inkml:trace contextRef="#ctx0" brushRef="#br0" timeOffset="152735.14">17074 5556 0,'18'0'31,"0"0"-31,-1 0 0,1 0 0,0 0 16,52-17 0,54 17-1,-19 0 1,-52-18 0,-17 0-1,-19 18-15,1 0 16,17-17-16</inkml:trace>
  <inkml:trace contextRef="#ctx0" brushRef="#br0" timeOffset="153085.06">17956 5309 0,'0'0'0,"18"-17"32,0 17-32,-18 17 15,17-17 1,-17 18-16,53 52 16,-18 19-1,1-19 1,-1 18-1,-35-17 1,18-18 0,-18-35-1,17-18 1,1-18 0,-18 0-1</inkml:trace>
  <inkml:trace contextRef="#ctx0" brushRef="#br0" timeOffset="153400.79">18521 5292 0,'0'0'16,"0"-18"-16,0 0 15,0 36 16,-35 35-15,-1 17 0,-34 19-1,17-1 1,35-70-16,-35 52 16,36-17-1,17-35 1,0-1-1,17-17 17</inkml:trace>
  <inkml:trace contextRef="#ctx0" brushRef="#br0" timeOffset="154034.18">18944 5203 0,'0'0'0,"0"-17"16,0-1 0,18 18 15,-1 0-15,1 0-1,-18 18 1,0-1-1,0 19 1,-18-1 0,1-17-1,-1-18-15,18 17 16,-17-17-16,-1 0 16,18-17 15,0-19 0,0 1-15,35 17-1,0 1 1,1 17 0,-19 53-1,-17 17 1,0-52-16,0 35 15,-70 35 1,-18-35 0,52-35-1</inkml:trace>
  <inkml:trace contextRef="#ctx0" brushRef="#br0" timeOffset="154935.89">19209 4692 0,'0'0'15,"0"-18"-15,-18 18 16,18-17-1,18-1 1,-1 18 0,54 0-1,-53 0-15,87 0 16,-16 0 0,34 0-1,-52 0 1,-18 0-1,-36 35 1,-17 36 0,0-18-1,18 70 1,-1 1 0,1-18-1,-18 35 1,0-36 15,-18 19-15,1-36-1,-36 18 1,35 0 0,-17-53-1,0 35 1,-1-53-1,1 0 1,-53-17 0,35 0-1,-18-18 1,-52 0 0,52 0-1,19 0 1,16 0 15,1 0-15,17 0-1,1 0 1,-54-18 0</inkml:trace>
  <inkml:trace contextRef="#ctx0" brushRef="#br1" timeOffset="192045.28">1499 7867 0,'0'-18'0,"0"1"0,18-19 32,-18 19-17,0-1-15,0 0 16,18 1-1,-18 34 32,0 1-31,-18 17-16,0-17 16,18 70-1,-17 36 1,-19 105-1,36-106 1,0-17 0,36-53-1,34-18 1,1-35 0,35-35-1,-18-53 1,-18-53-1,-34 17 1,-19-34 0,-17 69-1,18 72 1,-18-36 0,0 35-1,0 36 48,0 0-48,0-1-15</inkml:trace>
  <inkml:trace contextRef="#ctx0" brushRef="#br1" timeOffset="192646.87">2452 8132 0,'0'-18'0,"35"18"0,-17-53 31,-18 35-15,-36 18 0,-52 18-1,0 17 1,35 18 0,35-35-16,-17 17 15,35 18 1,18-18-1,35-17 1,35 0 0,-35-1-1,17 18 17,-17 18-17,-53-17 1,-35-1-1,-71-17 1,0-1 0,36-17-1,52 0-15,-35 0 16,0-17 0,53-19-1,0 1 1,18 0-1,35 17 1,-35 0-16,34 1 16</inkml:trace>
  <inkml:trace contextRef="#ctx0" brushRef="#br1" timeOffset="193078.96">2805 8308 0,'35'0'16,"-35"-18"0,17 1-16,1 17 0,0-36 15,17-34 1,-17 35-1,-36 35 17,-35 17-17,18 1 1,0 35-16,-18 35 31,17-18-15,36 1-1,0-36 1,0-17 0,53 0-1,35-18 1,-17 0 0,-18-36-1</inkml:trace>
  <inkml:trace contextRef="#ctx0" brushRef="#br1" timeOffset="193564.8">3140 8255 0,'0'0'0,"-18"0"0,18-18 15,0 1 1,0-1-1,18 18-15,35-35 16,17 35 0,1 0-1,-18 35 1,-18 36 0,-35-18-1,0-36-15,0 54 16,-18-36-1,-35 0 1,36-35 0,-1 0-1,18-53 32,0 0-31,18 1-1,35-1 1,-18 35 0,-17-17-1,-1 35-15,1 0 16,-1-36 0</inkml:trace>
  <inkml:trace contextRef="#ctx0" brushRef="#br1" timeOffset="194446.82">3881 8237 0,'17'-17'0,"-34"34"0,52-34 16,-18-19 0,1 36-1,-18-17 1,0 34-1,0 1 1,0 17 0,0-17-16,-18 35 15,18-35-15,-35 52 16,18-17 0,17-35-1,-18 17 1,0-35 15,18-18 0,0-17-31,0-18 16,0-17 15,88-1-15,-70 53-16,35-17 15,-18 35-15,71-18 16,-18 18 0,1 53-1,-54 18 1,-18-1 0,-17 1-1,-17-53-15,-18 17 16,-1 0-1,19-35 1,17-17 31,0-1-47,0 0 0</inkml:trace>
  <inkml:trace contextRef="#ctx0" brushRef="#br1" timeOffset="195095.6">4851 8273 0,'17'0'0,"-34"0"0,34-18 0,-17 0 15,0 1-15,0-36 16,0 0-1,-70 18 1,52 17-16,-52 18 16,-36 35-1,35 18 17,-17 53-17,53-35 1,17 34-1,18-87-15,0 35 16,71-18 0,17-35-1,-18 0 1,36-17 0,-18-54-1,-17-17 1,-36-18-1,-35 35 1,0 19 0,0 69 15,0 1-15,0 17-1,0 0-15,-35 54 16,35-37-1,0 19 1,0-36 0,35-17-1,-17-18-15,52 0 16,-17 0 0,18-35-1,-18-18 1</inkml:trace>
  <inkml:trace contextRef="#ctx0" brushRef="#br1" timeOffset="195928.68">5256 8184 0,'0'0'16,"0"18"0,0 0-1,0 17 1,0 18-1,0 0 1,-17-36-16,17 19 16,0-1-1,0 0 1,-18-35 15,18-17-15,0-19-1,0-34 1,35-1 0,1 1-1,-19 52 1,54-35-16,35 0 31,-18 53-15,-18 36-1,-52 34 1,-18 36 0,0-36-1,0-52-15,0 35 16,0-35-16,0 17 16,-18-17-1,-17-18 1,18 0-1,17-18 1,0 0-16,0-17 16,0-53-1,88 0 1,-18 35 15,71-18-15,-35 71-1,-88 0-15,70 0 16,-53 71 0,-17-1-1,-18 18 1,-18-52 0,-17 17-1,35-36 1,-18 1-1,18-36 32,0 1-47,0-1 0,0 0 0,18 1 16</inkml:trace>
  <inkml:trace contextRef="#ctx0" brushRef="#br1" timeOffset="196445.81">6297 8290 0,'18'0'16,"-1"0"-16,-17 18 15,18-18-15,35 0 16,-35 0-16,34-18 15,-16 1 1,-19 17-16,36-36 16,-35 19-16,35-36 15,-36 0 1,-17 35 15,-17 18-15,-54 18-1,-35 52 1,54 19 0,34-36-1,0 35 1,18-35 0,36-36-1,-19 1-15,36-18 16,-35 0-16,70 0 15,-18 0 1,-17 0 0,-17-35-1,-19-1 1,-17 19 0</inkml:trace>
  <inkml:trace contextRef="#ctx0" brushRef="#br1" timeOffset="197081.48">7320 8061 0,'18'0'31,"-18"18"-31,17-18 31,1 0-31,0 0 16,-1 0-1,-17-18 1,0 0 0,-17 1 15,-1-1-16,-17 18 1,35 18 0,0-1-1,0 1 1,0 0 0,0-1-1</inkml:trace>
  <inkml:trace contextRef="#ctx0" brushRef="#br1" timeOffset="197454.48">7320 8396 0,'18'18'32,"-1"-18"-32,1 0 15,0 0 1,-18-18 0,0 0-1,0 1-15,-18 17 16,0 0-1,1 0 1,-1 0 0,18 17 15,18-34 0</inkml:trace>
  <inkml:trace contextRef="#ctx0" brushRef="#br1" timeOffset="198099.97">8184 7885 0,'0'-18'0,"0"0"0,0 1 16,0-1-1,0 0 1,0 36 15,0 17-15,0 71-1,0 0 1,0-71 0,-35 71-16,35-71 15,0 71 1,-17-18-1,-1-17 1,18-53 0,0-1-1,0-34 17,0-36-17,0 0 1</inkml:trace>
  <inkml:trace contextRef="#ctx0" brushRef="#br1" timeOffset="199174.04">8202 7761 0,'18'0'47,"-1"0"-31,1 0-16,35 0 15,35 0 1,-17 0 0,70 0-1,0 0 1,-88 0 0,106 0-16,70 0 31,-35 0-16,0 0 1,-35 0 0,70 0-1,-53 0 1,-123 0-16,159 0 16,0 0-1,-36 0 1,89 0-1,-71 0 1,-124 0-16,107 0 16,-125 0-16,125 0 15,-18 0 1,17 0 0,-53 0 15,-87 0-31,70 0 15,-1-18 1,-52 18 0,-35 0-1,-18 18 126,0 0-125,0 35-1,0-36-15,0 19 16,0 87-1,0-35 1,-18 18 0,-17-35-1,0-1 1,35-17 0,-18-18-1,18-17 1,-18-18 62,1 0-78</inkml:trace>
  <inkml:trace contextRef="#ctx0" brushRef="#br1" timeOffset="201128.82">8414 8555 0,'-18'0'0,"0"17"15,1-17 1,-1 0 0,1 0-1,-1 0 1,0 18 0,1-18 15,34 0 47,1 0-62,0 0-16,-1 0 15,18 0 1,-17 0-16,35 0 15,53 0 1,35 0 0,0 0-1,124 0 1,-124 0 0,35 0-1,1 0 1,-36 0-1,35 0 1,-35 0 0,88 0-1,-87 0 1,-54 0 15,35 0-15,-17 0-1,18 0 1,-107 0-16,124 0 16,-53 0-1,18 0 1,18-18 0,-54 18-1,19 0 1,-72 0-16,36 0 15,0 0 1,0 0 0,-18-17-1,18 17 1,-35 0 0,-1 0 15,1 0-31,0 0 15,-1 0 1,1-18 0,0 18-1,-1 0 1,19 0 0,-19 0-1,1 0 1,-1 0 15,1 0 0,0 0 47,-1 0-31,1 0-47,0 0 16,-1 0-16,1 0 16,17 0-1,-17 0 1,-18-17-1,17 17-15,1 0 16,-18-18 31,18 18-31,-1 0 15,1 0-16,0 0 1,-1 0 0,1 0-1,-18-18 63,-88-17-62</inkml:trace>
  <inkml:trace contextRef="#ctx0" brushRef="#br1" timeOffset="202228.8">8167 8555 0,'-18'0'32,"18"17"-1,-17-17-31,-1 0 125</inkml:trace>
  <inkml:trace contextRef="#ctx0" brushRef="#br1" timeOffset="208765.17">1570 9807 0,'17'0'0,"19"-17"16,-19 17-16,54-53 15,-53 35 1,-18 0-1,17 18 1,-17-17-16,18-1 16,-18-17-1,18 35 1,-18-18 0,0 36 15,-36 17-16,19-17-15,-54 52 16,-17 1 0,-71 52-1,36-34 1,-18-19 0,88-35-1,17-17 16,36 0-15,0-54 15,53 1-15,-35 35-16,35-35 16,17 35-1,-34 0-15,52 0 16,53 17-1,-53 19 1,18 34 0,-53-17-1,17-18 1,-52-17 0,0-18 30,-1 0-30,1-18 0,-18 1-16</inkml:trace>
  <inkml:trace contextRef="#ctx0" brushRef="#br1" timeOffset="209077.2">2258 9948 0,'-18'0'31,"18"18"-15,0 0-16,0 35 15,0-36 1,0 18-1,-18 18 1,1-35 0,17 17-1,-18-35 17,18-17-32</inkml:trace>
  <inkml:trace contextRef="#ctx0" brushRef="#br1" timeOffset="209293.71">2205 9807 0,'0'0'16,"-18"-17"-16,1 17 31,17 17 16,0 1-31,17-18-16,1 0 15</inkml:trace>
  <inkml:trace contextRef="#ctx0" brushRef="#br1" timeOffset="209847.05">2593 9966 0,'0'0'0,"0"18"0,-18-1 16,18 19-16,0-19 15,0 18-15,0 1 31,0-19-31,0 36 16,0-17 0,0-19-1,-17-17 17,17-17-1,0-1-31,0-35 15,0 0 1,53-17 0,-36 52-16,54-35 15,52 18 1,-17 17 0,-35 53 15,-36 1-16,-35 34 1,0-35 0,-18 18-1,18-35-15,-17 0 16</inkml:trace>
  <inkml:trace contextRef="#ctx0" brushRef="#br1" timeOffset="210310.97">3263 9966 0,'-17'0'32,"-1"18"-1,18-1-31,0 1 16,0 0-16,0-1 0,0 1 0,0-1 15,0 1-15,-18 106 16,1 17-1,-19 88 1,1-53 0,0 71-1,17 18 1,18-212-16,-17 88 16,17-35 15,0-53-16,0-89 17,17-52-17,-17 18-15,35-89 16,1 35-16</inkml:trace>
  <inkml:trace contextRef="#ctx0" brushRef="#br1" timeOffset="210726.74">3228 10072 0,'0'0'0,"-18"-18"0,18 1 0,-17-1 0,17 0 16,0-17-16,0-36 15,35 18 16,71 1-15,-71 34-16,53 0 16,18 18-1,-53 71 1,-35-18 0,-54 35-1,19-70-15,-54 35 16,-52-1-1,52-34 1,18 0 0,36-18-1,34 0 32,1 0-47,-1-18 0,19 18 16</inkml:trace>
  <inkml:trace contextRef="#ctx0" brushRef="#br1" timeOffset="211609.94">3898 9842 0,'18'0'0,"-36"0"0,36-17 0,-18-1 16,-18 18 15,1 18-31,-1 17 16,18-17-16,-35 52 15,35 1 1,0-1 0,0-34-1,17-19 16,1 1-31,52-18 16,-34 0 0,34-35-1,-17-1 1,-18-34 0,18-36-1,-35 53 1,-18 35-16,0 1 15,0 52 17,0-17-32,-18 17 15,18 53 1,0-70 0,0 35-16,0 0 15,53-36 16,0 1-15,35-18 0,1-18-1,-72 1-15,71-36 16,-17 0 0,-18-71-1,0-17 1,-36 53-1,-17 18 1,0 52 0,-17 53-1,-18 18 1,-18 71 0,35-36-1,0 18 16,18-1-15,36-69 0,17-1-1,-1-35 1,37 0 0,-19-35-1,-52 17-15,0-17 16,-18 17-16</inkml:trace>
  <inkml:trace contextRef="#ctx0" brushRef="#br1" timeOffset="211860.23">4586 9842 0,'0'0'0,"-18"0"15,36 0 1,35 0 0,-35 0-16,52 0 15,-35-17-15,54-1 16,-1 1 0,-53 17-1,-17-18 1,-18 0-1</inkml:trace>
  <inkml:trace contextRef="#ctx0" brushRef="#br1" timeOffset="212493.75">6509 9507 0,'17'0'0,"-34"0"0,34-17 16,-17-1-16,0 0 31,0 36-15,-17 0-1,-19 88 1,1 17-1,18-88-15,17 36 16,0-36-16,0 71 16,0-53-1,35-18 1,18-35 0,0 0-1,17-53 16,-52 53-31,-1-53 0</inkml:trace>
  <inkml:trace contextRef="#ctx0" brushRef="#br1" timeOffset="213327.48">6350 9737 0,'0'0'0,"-18"0"15,18 17-15,-17 1 16,34-18 0,36 0-1,-17 0-15,69-18 16,-69 18 0,105-53-16,-35 36 15,-53-1 16,-36 18-15,-17 18 0,0 17-1,0-17-15,0 52 16,0-17 0,0 0-1,18-18 1,17-35-1,36 0 1,-54 0-16,36-17 16,35-36-1,-52-18 1,-1 18 0,-17-17-1,-18 34 16,0 19-15,0 34 15,0 1-31,-18 17 16,18 36 0,0 35-1,0 0 1,0-71-16,0 53 15,0 53 1,0-53 0,0 18-1,-53-18 1,35-88-16,-70 36 16,-88-19-1,-1-17 1,89-35 15,18-18-15,70 18-1,0 17-15,35-17 16,0 17-16,89-52 16,-89 52-16</inkml:trace>
  <inkml:trace contextRef="#ctx0" brushRef="#br1" timeOffset="213659.5">7585 9613 0,'0'0'0,"0"18"15,0-1 1,0 1-16,0 70 16,0 36-1,-18-1 1,18 1 0,-35-1-1,17-52 1,18-54-16,0 1 15,0-36 17,0 1-32,18-1 15</inkml:trace>
  <inkml:trace contextRef="#ctx0" brushRef="#br1" timeOffset="214043.82">7514 9790 0,'0'-18'0,"0"36"0,0-54 0,0 19 15,18-36 1,17 35-16,0 0 16,71-17-1,18 35 1,-54 18-1,-35 52 1,-35 1 0,0-53-16,-88 70 15,-18-35 1,36-36 0,35 19-1,17-36 16,53 0 1,-35-18-32,18 18 0,17-18 15,-17 1-15</inkml:trace>
  <inkml:trace contextRef="#ctx0" brushRef="#br1" timeOffset="214476.43">8043 9842 0,'0'0'0,"18"0"16,0 0-1,35-17 1,-36-1-16,36-17 16,-18 0-1,-17-36 16,-18 36-15,-35 17 0,-36 18-1,18 18 1,0 70 0,36-17-1,17 17 1,35-35-1,18-18 1,-35-35-16,34 0 16,1 0-1,18 0 1,17-35 0,-35-18-1,-18 35 1</inkml:trace>
  <inkml:trace contextRef="#ctx0" brushRef="#br1" timeOffset="214734.73">8837 9684 0,'18'0'47,"-1"0"-47,19 0 15,34 0 1,-17 0 0,-18 0-1</inkml:trace>
  <inkml:trace contextRef="#ctx0" brushRef="#br1" timeOffset="-214553.86">8802 9807 0,'0'0'0,"0"35"31,17-35-15,1 0-16,35 0 16,-18 0-16,18 0 15,-18-17 1,-17 17 0</inkml:trace>
  <inkml:trace contextRef="#ctx0" brushRef="#br1" timeOffset="-213853.36">9596 9384 0,'-18'0'0,"0"0"31,18 18-15,0-1 15,18-17 16,-18-17-31,0-1-1,0 0-15,-18 18 47,1 0-31,17 18-16,-18 0 16,18 34-1,0-34 1,0 0-16,0-1 15,53-17 1,-18 0 0</inkml:trace>
  <inkml:trace contextRef="#ctx0" brushRef="#br1" timeOffset="-213468.36">9807 9384 0,'0'0'0,"0"-18"0,0 36 62,-17-18-62,17 18 16,0-1 0,17-17 15,1 0-16,-1-17 1,-17-1-16,18 18 16,-18-35-1,-18 35 17,1 35-17,17-17 1,-18 17-1,18-18-15,0 36 16,0 0 0,0-35-1</inkml:trace>
  <inkml:trace contextRef="#ctx0" brushRef="#br1" timeOffset="-213103.39">10266 9402 0,'0'0'0,"0"17"47,-18 1-31,1 17-16,-19 53 31,36-52-31,-17 16 16,-19 72-1,19-18 1,17-53 0,35-18-1,18-35 1,0 0-1,-18-53 1,-17 53-16,-1-18 16</inkml:trace>
  <inkml:trace contextRef="#ctx0" brushRef="#br1" timeOffset="-212869.69">10054 9684 0,'-17'0'0,"34"0"16,-52 0-16,17 0 16,18 17-1,18-17 1,70 0 0,-70 0-16,35 0 15,35-35 1,-18 0-1,1 17 1</inkml:trace>
  <inkml:trace contextRef="#ctx0" brushRef="#br1" timeOffset="-212421.03">10477 9684 0,'0'0'16,"18"0"0,0 0-1,-1 0-15,19 0 16,17-18 0,-36 0-16,19 1 15,-1-36 1,-35 18-1,-18 17 1,-52 18 0,52 0-16,-17 18 15,-36 52 1,36 1 0,17 35-1,18-36 16,18-17-15,-1-53-16,72 35 16,-19-17-1,54-18 1,-1-18 0,-88 1-16</inkml:trace>
  <inkml:trace contextRef="#ctx0" brushRef="#br1" timeOffset="-212161.39">11077 9560 0,'18'18'16,"-18"0"-1,0-1-15,17 1 0,36 52 16,0-17-1,18 35 17,-18-35-17,-53-35 1</inkml:trace>
  <inkml:trace contextRef="#ctx0" brushRef="#br1" timeOffset="-211869.2">11448 9490 0,'0'0'0,"-18"0"31,-17 0-31,-18 70 31,35-52-31,-70 105 16,17 1-1,18-54 1,18 1 0,18-53-1,17-1 1,52-17-1,19-53 1</inkml:trace>
  <inkml:trace contextRef="#ctx0" brushRef="#br1" timeOffset="-211469.76">11747 9366 0,'0'0'0,"0"18"47,0 0-47,0 52 15,-17 1 1,-18 52-1,17-17 1,0-36 0,18 19-1,36-72 1,16 1 0,19-18-1,-18 0 1,-35 0-1,17-53 1,0 0 0,-35 35-16</inkml:trace>
  <inkml:trace contextRef="#ctx0" brushRef="#br1" timeOffset="-211253.73">11677 9631 0,'-18'0'0,"36"0"0,-53 0 16,52 0 31,1 0-47,35-18 16,0 1-1,-36 17-15,54-53 31,-53 53-31</inkml:trace>
  <inkml:trace contextRef="#ctx0" brushRef="#br1" timeOffset="-210970.98">12347 9278 0,'0'18'47,"0"-1"-32,0 1 1,0 0-16,-17-18 15,17 17 1,-18-17 0</inkml:trace>
  <inkml:trace contextRef="#ctx0" brushRef="#br1" timeOffset="-210720.42">12453 9260 0,'0'0'0,"0"18"31,0 0-15,0-1-1,0 1-15,0 0 16,0-1-1,-18-17 1,1 18 0</inkml:trace>
  <inkml:trace contextRef="#ctx0" brushRef="#br1" timeOffset="-210036.97">13458 9507 0,'18'0'0,"-36"0"15,36-17-15,0 17 0,17-36 32,-35 19-17,18 17 1,-18 17 0,0 1-16,-18 53 15,0-18 1,1 52-1,17-34 1,0-36 0,53-35 15,-18-17-15,-17-1-1</inkml:trace>
  <inkml:trace contextRef="#ctx0" brushRef="#br1" timeOffset="-209845.49">13617 9349 0,'-17'-18'16,"34"36"-16,-52-36 0,35 0 0,-18 18 15,1 0 1,-1 0-1,89 18 17,-54-18-32</inkml:trace>
  <inkml:trace contextRef="#ctx0" brushRef="#br1" timeOffset="-209104.63">14287 9543 0,'0'-18'0,"18"18"0,-18-18 15,0-35 1,-35 36-1,-36-18 1,-35 35 0,18 0-1,71 0-15,-54 52 16,18 19 0,18 35-1,35-36 1,18 19 15,52-54-15,1-35-1,17 0 1,0-53 0,-17-18-1,-1-34 1,-17 16-1,-53 72-15,18-107 16,-18 18 0,0 53-1,0 36 1,-18 17 0,-17 35-1,35-17 1,-18 70-1,18 18 1,-18 17 0,36 1-1,17-54 1,18-34 0,-17-19-1,17 1 1,17-36-1,1-35 1,-18-17 0</inkml:trace>
  <inkml:trace contextRef="#ctx0" brushRef="#br1" timeOffset="-208853.71">14922 9384 0,'0'0'0,"18"0"47,0 0-47,17 0 15,-17 0 1,-1 0-16,19 0 15,-1-18 1</inkml:trace>
  <inkml:trace contextRef="#ctx0" brushRef="#br1" timeOffset="-208670.72">14887 9507 0,'-35'0'0,"70"0"0,-88 0 0,53 18 15,36-18 1,-36 18 0,52-18-1,-16 0 1,34-36 0,-70 1-16</inkml:trace>
  <inkml:trace contextRef="#ctx0" brushRef="#br1" timeOffset="-208154.19">15646 9119 0,'0'-17'16,"0"-19"-1,-18 36 16,0 36-15,18-1 0,0 18-1,-17-53-15,17 17 16,0 1 0</inkml:trace>
  <inkml:trace contextRef="#ctx0" brushRef="#br1" timeOffset="-207954.13">15769 9119 0,'0'0'32,"18"-35"-32,-36 35 15,1 0 1,17 18-16,0-1 15,0 19 1,0-19-16,0 18 16,0-17-1,0 0-15</inkml:trace>
  <inkml:trace contextRef="#ctx0" brushRef="#br1" timeOffset="-207254.23">16104 9525 0,'0'0'0,"18"0"0,0 0 0,-1-18 15,1 1 1,-18-1-1,17-17 1,-17-18 0,-70 0-1,-1 35 1,18 1 0,-88 34-1,71 36 1,17 35-1,18 36 1,70-36 0,-35-17-1,0-54-15,70 1 16,-17 0 0,18-36-1,-18-17 1,17-36-1,-17-17 17,18-18-17,-71 0 1,0 71 0,-18 53 15,-17 35-16,17-1 1,18-16-16,0 52 16,0-35-1,53 17 1,35-34 0,-35-36-1,-17 0 1,34-36-16,-17 19 15</inkml:trace>
  <inkml:trace contextRef="#ctx0" brushRef="#br1" timeOffset="-206636.88">16704 9172 0,'0'-17'0,"0"34"0,0-52 16,-35 35-1,17 35 1,0 0 0,1 1-16,-18 52 15,35 18 1,-18 0 0,18-18-1,0-35 1,0-36 15,-18 1-15,18-71 15,0-17-15,0 52-16,0-17 15,53-36 1,18 18-1,70 18 1,-53 17 0,-17 36-1,-54 52 1,-17-17 0,-17 18-1,-89 17 1,18-53 15,-18-17-15,35 0-1,54-1 1,-19-17 0,36-17 15,18-1-31,35 0 15</inkml:trace>
  <inkml:trace contextRef="#ctx0" brushRef="#br1" timeOffset="-206254.23">17498 9384 0,'0'-18'0,"0"36"0,0-53 16,-18 17-16,-35 18 31,36 0-31,-54 0 16,18 18 0,-35 52-1,53 1 1,-1-1-1,36-34-15,0 16 16,0 19 0,71-53-1,-1-18 1,19 0 0,16-18-1,-16-35 1,-72 35-1</inkml:trace>
  <inkml:trace contextRef="#ctx0" brushRef="#br1" timeOffset="-205820.68">17921 8943 0,'0'0'0,"0"18"47,0-1-32,0 1 1,-18-1-16,18 1 15,0 0 1</inkml:trace>
  <inkml:trace contextRef="#ctx0" brushRef="#br1" timeOffset="-205555.62">18097 8961 0,'0'17'47,"-17"36"-32,17-35-15,-18-18 16,1 35 0,17-17-16,-18-1 15</inkml:trace>
  <inkml:trace contextRef="#ctx0" brushRef="#br1" timeOffset="-203339.02">10830 10813 0,'0'-18'16,"0"0"-16,0 1 31,0 34 0,-17-17-31,17 18 16,-18 35 0,0 0-1,18 0 1,0 0 0,-17-18-1,-19-17 1,19-18 15,17-18-15,0-35-1,17 0 1,1 35-16,35-34 16,53-19-1,53 18 1,-36 35-1,18 36 17,-88 53-17,-35-54-15,-18 54 16,-18-18 0,-35 0-1,0-18 1,53-17-1,18-36 32</inkml:trace>
  <inkml:trace contextRef="#ctx0" brushRef="#br1" timeOffset="-202772.23">11871 10848 0,'0'-18'16,"35"1"-16,-35-1 15,-35-17 1,0-1 0,-71 36-1,18 18 1,70-18-16,-70 71 15,35 17 1,35-18 0,18 19-1,0-54 1,71-35 0,-54 0-16,54 0 15,0-35 1,17-18 15,-18-18-15,19-35-1,-107 36 1,18 87 31,0 1-47,-53 35 15,53 70 1,0-87 0,18-19-16,35 1 15,35-18 1,18 0 0,-36 0-1,1-35 1</inkml:trace>
  <inkml:trace contextRef="#ctx0" brushRef="#br1" timeOffset="-202047.25">12453 10760 0,'0'0'0,"0"17"31,0 1-31,-35 17 16,35-17-16,-36 52 15,19-17 1,17 0 0,-18-17-1,1-36 1,17-18 31,0 0-47,0-35 15,17 36 1,18-36 0,36-35-1,-36 70-15,54-53 16,-1 71 0,-18 18-1,1 35 1,-54 18-1,-17-1 1,-17-17 0,-36-18-1,35-35 1,1 0 0,17-53 15,0 36-16,35-36-15,-17 18 16,70-18 0,53-18-1,-18 71 1,-17 18 0,18 35-1,-124 0 1,-18-36-16,-35 54 15,0-18 1,36-53 0,-1 17-1,36-17 17,-1-17-32</inkml:trace>
  <inkml:trace contextRef="#ctx0" brushRef="#br1" timeOffset="-201622.12">13652 10901 0,'18'0'31,"-18"-18"-31,18 18 0,-18-17 16,17 17-16,19-18 15,-1-35 1,-17 53-16,-1-71 16,-17 36-1,-17 35 1,-72 0 0,19 53-1,-1 18 1,71-54-16,0 71 15,0-35 17,36-17-17,16-1 1,-16-35 0,34 0-1,19-18 1,-54-17-1,0 17-15</inkml:trace>
  <inkml:trace contextRef="#ctx0" brushRef="#br1" timeOffset="-201372.49">14446 10707 0,'36'0'31,"-19"0"-15,1 0-16,35 0 15,-36 0 1,1 0-16,17 0 15</inkml:trace>
  <inkml:trace contextRef="#ctx0" brushRef="#br1" timeOffset="-201289.25">14446 10813 0,'-17'0'0</inkml:trace>
  <inkml:trace contextRef="#ctx0" brushRef="#br1" timeOffset="-201200.74">14429 10883 0,'0'0'0,"53"0"15,-1 0 17,-34 0-32,0-17 15,35-1 1</inkml:trace>
  <inkml:trace contextRef="#ctx0" brushRef="#br1" timeOffset="-200739.33">15434 10319 0,'18'0'16,"-36"0"-16,36-18 16,-18 36 15,0-1-15,0 1-16,0 0 0,-18 35 15,18-18 1,0-18-1,18-17 1</inkml:trace>
  <inkml:trace contextRef="#ctx0" brushRef="#br1" timeOffset="-200538.01">15681 10336 0,'0'-17'0,"0"34"16,0-17-16,0-17 15,0-1 1,0 36 0,-18 35-1,18-36-15,0 1 16,0 70 0,0-70-1</inkml:trace>
  <inkml:trace contextRef="#ctx0" brushRef="#br1" timeOffset="-200221.54">16122 10513 0,'0'-18'0,"-18"18"0,18 18 16,0-1-16,53 19 16,-53-19-16,0 19 15,35 34 1,1 1 0,-1-36-1,-17 0 1,-18-17-1,17-36 17</inkml:trace>
  <inkml:trace contextRef="#ctx0" brushRef="#br1" timeOffset="-199951.62">16510 10495 0,'0'0'15,"-18"0"17,1 0-32,-54 35 15,1 18 1,34-17-16,-70 52 16,-17 0-1,70-35 1,0-18-1,36-17 17,34-18-1,1 0-31</inkml:trace>
  <inkml:trace contextRef="#ctx0" brushRef="#br1" timeOffset="-199368.59">16757 10495 0,'0'0'16,"0"18"15,0-1-16,0 1-15,0 0 16,-18 17 0,18 36-1,0-54 1,36 1 0,16-18-1,37 0 1,17-53-1,-36 0 1,-52 0 0,-18 18-1,0 17 1,0 36 0,-18-1-16,-35 36 15,36 36 1,-36-37-1,17 37 1,19-36 15,-1-18-15,0-18-16,1 1 16,17 0-1,17-18 16,1-18-31,17 0 16</inkml:trace>
  <inkml:trace contextRef="#ctx0" brushRef="#br1" timeOffset="-199103.96">17410 10513 0,'17'0'32,"1"0"-17,-1 0-15,1 0 0,0 0 16,70 0 0,18-18-1,-53 0 1,-36 1-16,19-1 15,-19 18 1,-52-17 0</inkml:trace>
  <inkml:trace contextRef="#ctx0" brushRef="#br1" timeOffset="-198721.86">17674 10513 0,'-35'35'16,"17"-17"-16,71-71 16,-176 194-16,87-123 0,19-1 15,-71 54-15,17-18 16,18-18-1,53-17 17,18-36-1,17-17-31,18 17 16,17-35-1,1 53 1,-36 0-1,1 0 1,-1 35 0,18 1-1,0-19 1,-36-17 0,36 18-1,0-18 1,-35-35-1,-1-1 17,19 1-32</inkml:trace>
  <inkml:trace contextRef="#ctx0" brushRef="#br1" timeOffset="-198201.15">18433 10477 0,'0'18'31</inkml:trace>
  <inkml:trace contextRef="#ctx0" brushRef="#br1" timeOffset="-197652.43">19173 10213 0,'0'-35'16,"-17"35"140,-1 17-140</inkml:trace>
  <inkml:trace contextRef="#ctx0" brushRef="#br1" timeOffset="-196770.44">18362 10301 0,'0'-18'32,"-18"36"-1,18-36 94,18 18-125,-18 18 47,0 0-32,0-1-15,0 19 16,-18 17 0,18-36-1,0 1 1</inkml:trace>
  <inkml:trace contextRef="#ctx0" brushRef="#br1" timeOffset="-196488.41">18732 10319 0,'0'17'31,"0"1"-31,-17 0 16,-1 17-16,-17 18 15,17-36-15,-17 19 16,0-19-1</inkml:trace>
  <inkml:trace contextRef="#ctx0" brushRef="#br1" timeOffset="-195535.6">19244 10248 0,'0'0'16,"18"-17"0,-18-1-1,17 18 79,1 0-94,-18 18 16,0-1-16,18-17 15,-1 18 1,54 35 0,35 35-1,-18-35 1,53 0-1,-18-18 1,-70-35 0,0 18-1,-35-18 1,-36 0 15,-17 0-15,17 0-1,-52 0-15,-36 53 32,71-36-32,-89 36 15,-17 0 1,18 18 0,52-36-1,0 0 1,36 0-1,18-35-15,-1 18 16,18-36 47,0 1-48,-18 17-15</inkml:trace>
  <inkml:trace contextRef="#ctx0" brushRef="#br2" timeOffset="-174123.61">1305 13088 0,'0'18'62,"0"-1"-46,0 1-16,18-18 16,0 0-1,34 0-15,1 0 16,-35 0 0,53-18-1,-1 1 1,-52-19-1,17 1 1,-35 0 0,-18 17-1,-52 1 1,-36 52 0,18 0-1,-18 36 1,71-1-1,35-17 1,0 18 0,53-36-1,0-17 1,35-18 15,-18 0-15,-17 0-1,-18-18 1,-35 0 0,-35 18-1,-35 0 1,-36 0 0,-18 53-1,36 0 1,53-35-16,-36 52 15,36 19 1,35-37 0,18-16-1,35-19 17,35-17-17,71 0 1,-36-17-1,53-36 1</inkml:trace>
  <inkml:trace contextRef="#ctx0" brushRef="#br2" timeOffset="-173140.45">2381 13282 0,'0'0'0,"0"-18"0,0 1 16,-17 17-1,-1 0-15,-35 0 16,-35 0 15,17 35-15,18 18-1,36-35-15,-1 35 16,0-18 0,18-18-1,53-17 1,18 0 0,-1-35-1,-52 35-15,53-35 16,-36-18-1,0 35 1,-17-17 0,-18 17-1,0 36 32,0 0-31,0-1-1,0 36 1,0-17 0,0 34-1,0-52-15,0 88 16,0-71-16,0 88 16,0 36-1,-18-35 1,18 34-1,0-17 1,0 36 0,-17-124-1,-1 53-15,-17-1 32,-1-34-17,1-36 1,0-35-1,-18 0 1,-18-17 0,1-54-1,17-17 1,0-71 0,53 18-1,0 88-15,0-88 16,35-35-1,18 52 1,0-17 0,71 70-1,-89 1 1,-18 17 15,54 18-15,-18-1-1</inkml:trace>
  <inkml:trace contextRef="#ctx0" brushRef="#br2" timeOffset="-172893.11">2910 13300 0,'0'-18'32,"-17"0"-1</inkml:trace>
  <inkml:trace contextRef="#ctx0" brushRef="#br2" timeOffset="-172789.13">2893 13282 0,'0'18'47,"0"-1"-31,0 1-1</inkml:trace>
  <inkml:trace contextRef="#ctx0" brushRef="#br2" timeOffset="-172565.7">2857 13547 0,'0'17'31,"0"1"-31</inkml:trace>
  <inkml:trace contextRef="#ctx0" brushRef="#br2" timeOffset="-169826.14">5098 12912 0,'0'-18'16,"-18"18"62,0 0-62,18 18-16,-17-18 15,17 17-15,-36 19 16,36 16 0,0-34-1,-17 35-15,-1 35 16,18-52 15,0 16-15,0-16-1,53-36 1,0 0 0,-18 0-1,-17-18 1</inkml:trace>
  <inkml:trace contextRef="#ctx0" brushRef="#br2" timeOffset="-169759.06">5274 13106 0,'0'-18'0,"0"0"15</inkml:trace>
  <inkml:trace contextRef="#ctx0" brushRef="#br2" timeOffset="-168993.66">5203 12559 0,'-17'0'15,"-1"18"17,18-1-32,0 1 15,0-1 1,-17-17-16,17 18 15,35 0 1,-18-18 0,19 0-1,-1-18 17,0-17-17,-35 0 1,0 17-1,0-17 1,-35 35 0,0 0-1,-1 0 1,36 17-16,-17 19 16,17 16-1,0-16 1,17 17-1,-17-36-15</inkml:trace>
  <inkml:trace contextRef="#ctx0" brushRef="#br2" timeOffset="-168242.67">5539 12894 0,'0'0'0,"0"18"16,-18 17 0,18-17-1,18 17-15,-18 18 16,-18 17 15,18-52-31,-18 0 16,18-1-16,-17 19 15,-1-1 1,0-35 15,18-18-15,0 1 0,0-19-1,0 19-15,0-54 16,0 0-1,71-17 1,35 18 0,-18 52-1,-53 0-15,71 18 16,-35 18 15,-18 53-15,-36-1-1,-17 1 1,-17-1 0,-1-52-16,-17 17 15,-1-17 1,19 0 0,17-1-1,0-34 16,0-1-15</inkml:trace>
  <inkml:trace contextRef="#ctx0" brushRef="#br2" timeOffset="-167909.09">6315 12859 0,'0'-18'16,"0"36"31,0-1-47,-18 1 15,18 0-15,0 35 16,-18 35 0,18 18-1,0-89-15,-17 71 16,17-52-16,-18 87 31,1-35-31</inkml:trace>
  <inkml:trace contextRef="#ctx0" brushRef="#br2" timeOffset="-167724.97">6138 13864 0,'0'18'15,"-17"88"1,17-71-16,17-194 0,-87 424 16,70-230-16,-53 88 15,53-87-15,-53 52 16,53-35 0,0-18-1,0-70 16,0 17-31,53-88 16,-18 1 0</inkml:trace>
  <inkml:trace contextRef="#ctx0" brushRef="#br2" timeOffset="-167232.22">6209 13194 0,'-18'-18'15,"36"36"-15,-36-53 0,1-1 16,17 19-16,0-19 16,0 19-16,0-19 15,17-34 1,54-1-1,-1 36 1,19 0 0,-19 35-1,-52 0-15,52 53 16,-52 35 15,-18-35-15,-53 35-1,-18-35 1,19-18 0,34-35-16,-35 18 15,35 0 1,18-36 62,18 18-78,0-18 16</inkml:trace>
  <inkml:trace contextRef="#ctx0" brushRef="#br2" timeOffset="-166741.79">6879 12912 0,'0'-18'32,"0"0"-32,-17 18 46,17 18-46,-18 17 16,-17 36 0,17 17-1,18-53-15,-18 1 16,36 34 15,35-52-15,-18-1-1,36-17 1,17-35 0,-18 0-1,-34-36 1,17-17 0,-18 0-1,0 17 1,-35 54-1,0-1 1</inkml:trace>
  <inkml:trace contextRef="#ctx0" brushRef="#br2" timeOffset="-166141.27">7214 12894 0,'0'18'0,"0"52"32,0-17-32,0-194 15,0 353 1,0-195-16,18 36 15,17-53 1,18 18 0,-18-18-1,36-18 1,-18-17 0,-35 17-16,17-70 15,0-53 1,-17 35-1,-1-17 1,-17 70 0,0 18-1,0-1 1,-35 72 31,17 16-32,1 72 1,17-106-16,-18 52 16,18-35-16,0 71 15,0-18 1,0-17 0,18-18-1,17-35 1,0-18-1,-17 0-15,17 0 16,36 0 0,-18-18-1,-36-17 1,19-18 0,-1 0 15,-35 17-31,18 19 0</inkml:trace>
  <inkml:trace contextRef="#ctx0" brushRef="#br2" timeOffset="-165797.65">7567 12665 0,'0'0'16,"18"0"15,-1 0-31,54 0 16,-36 0 0,71-18-1,35 0 1,0 1-1,-70 17 1,-18 0 0,-53-18-16,17 18 31</inkml:trace>
  <inkml:trace contextRef="#ctx0" brushRef="#br2" timeOffset="-164576.59">6244 13511 0,'-17'0'63,"17"18"-48,0 0 1,-18-1 0,18 19-16,-18 34 15,1 1 1,17 17 0,-18-53-1,0 0 1,18-17-16,-53 70 15,18-17 1,0-54 0,17 1-1,1-18-15</inkml:trace>
  <inkml:trace contextRef="#ctx0" brushRef="#br2" timeOffset="-163492.08">9119 12012 0,'-17'0'16,"-1"0"-1,0 0-15,1 0 32,34 0 15,19 0-47,-19 0 0,54 0 31,35 0-16,-71 0-15,36 0 16,17 0 0,-106 0 31,0 0-32,1 0-15,-71 0 16,35 0-1,-36 0 1</inkml:trace>
  <inkml:trace contextRef="#ctx0" brushRef="#br2" timeOffset="-162976.33">9119 12030 0,'-17'0'0,"34"0"0,-70 0 16,36 0 0,-19 17-16,19-17 15,-18 0 1,-1 18-1,-17 0 1,18 35 0,17-18-1,1 35 1,-1 1 0,1 17-1,-1 0 1,0 1-1,1-19 1,-1-35-16,-17 89 16,-1 17-1,19-18 1,17-17 0,0 18 15,35-54-16,18-17 1,18-18 0,34-17-1,1-18 1,-18 0 0,18-18-1,-88 18-15,70-35 16,-35 18-1,-53-19 1,18 1 0</inkml:trace>
  <inkml:trace contextRef="#ctx0" brushRef="#br2" timeOffset="-157811.36">9560 12435 0,'0'0'0,"18"-17"0,0 17 16,-18-18 0,0 0-16,17 18 15,-17-17 1,-17 17 0,-1 0-1,-17 35 1,35-17-16,-36 35 15,-17 35 1,18-18 0,18 36-1,17 0 1,0-53 0,17-18-1,36-17 16,18-18-15,-18-18 0,17-17-1,-35-36 1</inkml:trace>
  <inkml:trace contextRef="#ctx0" brushRef="#br2" timeOffset="-157561.65">9419 12665 0,'18'0'31,"-1"0"-31,1 0 15,70-18 1,-52 0-16,52 18 16,18-35-1,-18 35 1,-71 0-16</inkml:trace>
  <inkml:trace contextRef="#ctx0" brushRef="#br2" timeOffset="-156911.49">9984 12612 0,'0'0'0,"0"17"0,-18 36 16,18-35-1,-35 53-15,35-19 16,0 1 0,0-35-1,0 0 1,53-18-1,17 0 1,18-53 0,-17 17-1,-1-34 1,-52 35-16,17-18 16,-17 35-1,-18-17 1,-18 52 31,18 1-47,-35 17 15,35-17-15,-18 70 16,1-17 0,17 35-1,0-18 16,-18 18-15,18-71-16,0 18 16,-17 17-1,-19-52 1,1 0 0,-71 17-1,-17-17 1,-18-1-1,52-17 1,72 0 0,17-17-1,0-19 1,53-17 0,-36 36-1</inkml:trace>
  <inkml:trace contextRef="#ctx0" brushRef="#br2" timeOffset="-156511.06">10601 12665 0,'0'17'15,"0"1"-15,-18 88 16,1 0 0,17-71-1,-36 88 1,1 36-1,0-53 1,35-88-16,-35 105 16,35-70-1,0-18 1,0-70 15,0 17-31,17-35 16,1 18-16</inkml:trace>
  <inkml:trace contextRef="#ctx0" brushRef="#br2" timeOffset="-156161.2">10566 12841 0,'0'-35'15,"0"70"-15,0-88 0,0 36 16,0-36-1,17 0 1,54 35 0,52 0-1,-87 18-15,34 0 16,-52 0-16,52 71 16,-70 17-1,-70-17 1,-36 17-1,35-53 1,1-17 0,70-1-1,0-52 17,53-18-17</inkml:trace>
  <inkml:trace contextRef="#ctx0" brushRef="#br2" timeOffset="-155694.7">11254 12735 0,'17'0'0,"-34"0"0,70-17 16,17-19 0,-35 19-1,-17-1-15,0-17 16,-1 17 0,-17 1-1,-17-1 16,-1 18-31,0 0 0,-17 0 16,-35 35 0,17 36-1,35-1 1,0-34-16,18 52 16,0-18-1,18-52 1,53 0-1,-1-18 1,18-18 0,-17-17-1,-54 17-15,54-35 16</inkml:trace>
  <inkml:trace contextRef="#ctx0" brushRef="#br2" timeOffset="-155427.31">12100 12594 0,'18'0'31,"0"0"-31,-1 0 0,1 0 0,35 0 16,17-17 0,18 17-1,-70-18 1</inkml:trace>
  <inkml:trace contextRef="#ctx0" brushRef="#br2" timeOffset="-155227.66">12206 12647 0,'0'0'0,"-18"18"0,18-1 16,0 1 0,18-18-1,35 0 1,18 0-1,-54-18 1,18 18-16</inkml:trace>
  <inkml:trace contextRef="#ctx0" brushRef="#br2" timeOffset="-154559.39">13088 12365 0,'-35'0'16,"35"17"31,17-17-16,1-17-31,0 17 16,-18-18-16,17 1 15,-17-1-15,0-17 16,-17 35 0,-36 0-1,17 35 1,-16 35 15,34-52-31,0 35 16,18-35-16,0 52 15,53-34 1,18-19 0</inkml:trace>
  <inkml:trace contextRef="#ctx0" brushRef="#br2" timeOffset="-154177.83">13670 12400 0,'0'-35'31,"-18"35"0,-34 17-15,16 36 0,-17 36-1,-35 34 1,35-17 0,36-71-16,-1 89 15,18-36 1,0-35-1,35-18 1,36-35 0,-54 0-16,36 0 15,0-53 1,0 0 0</inkml:trace>
  <inkml:trace contextRef="#ctx0" brushRef="#br2" timeOffset="-153927.58">13335 12735 0,'-18'0'0,"36"0"0,-53 0 0,52 0 46,19 0-46,-19 0 0,54-17 16,35-1 0,-18 0-1,18 1 1,-36-1 0</inkml:trace>
  <inkml:trace contextRef="#ctx0" brushRef="#br2" timeOffset="-153461.65">13899 12718 0,'0'17'31,"18"-17"-31,17 0 15,18-17 1,-35 17-16,52-18 16,1-17-1,-53-1 1,-18 1 0,-53 35-1,-18 0 16,1 0-15,52 0-16,-35 53 16,35-35-16,1 35 15,17 35 1,0-35 0,0 35-1,35-53 1,53 18-1,36-53 1,-36 0 0,0-35-1</inkml:trace>
  <inkml:trace contextRef="#ctx0" brushRef="#br2" timeOffset="-153173.15">14499 12594 0,'0'0'0,"0"18"32,0-1-32,35 36 15,-35-35-15,36 35 16,17 35-1,-18-35 1,0-18 0,-17 1-1</inkml:trace>
  <inkml:trace contextRef="#ctx0" brushRef="#br2" timeOffset="-152861.91">14870 12559 0,'-36'0'15,"19"0"1,-1 0-16,-17 0 15,17 18-15,-52 52 16,34 1 0,-34 52-1,17-52 1,35-1 0,1-35-1,69-35 32,-34-17-47</inkml:trace>
  <inkml:trace contextRef="#ctx0" brushRef="#br2" timeOffset="-152460.87">15169 12435 0,'0'0'0,"0"-17"0,0 34 47,0 1-32,0 0-15,-17 17 0,-18 36 16,17 34 15,0-87-31,1 35 16,17-18-16,-18 53 15,18-17 1,35-18 0,1-53-1,34 17 1,-52-17-16,35 0 15,35-52 1,-18-19 0,-52 71-16</inkml:trace>
  <inkml:trace contextRef="#ctx0" brushRef="#br2" timeOffset="-152227.93">15064 12700 0,'17'0'16,"1"0"-16,0 0 15,-1 0-15,54 0 16,17-18-1,-35 1 1,-36-1-16</inkml:trace>
  <inkml:trace contextRef="#ctx0" brushRef="#br2" timeOffset="-150928.06">15946 12330 0,'-18'0'0,"0"0"31,1 0 94,17-18-93,-18 18-17,18-18 1,0 1 62,0 34 16,-18 1-94,18 0 31,-17-18-15,17 17-1,-18-17-15,18-17 63,0-1-48,0 0 1,0 1-16,18 17 31,-18 17 94,-18-17-125,0 0 47,18-17-16,0-1 1,0 0-32,18 18 15,-18-17-15,18 17 16,-1 0 0,19 0-1,-36 17 1,0 1-16,0 35 15,-53 17 1,-18 1 0,36-36-1,17-35 1</inkml:trace>
  <inkml:trace contextRef="#ctx0" brushRef="#br2" timeOffset="-150028.11">16369 12030 0,'0'0'0,"-18"0"0,36 0 47,0 0-47,-1 0 0,36 0 16,18 0-1,-54 0-15,89 0 16,-53 0 0,-18 0-1,-17 35 1,-18 18 0,0 17-1,-18 36 16,1-35-15,-1 35 0,-17 0-1,-1-18 1,36 18 0,0-71-16,-17 35 15,-18 71 1,-1-70-1,-17 17 1,0-52 0,-52 16-1,87-52-15,-106 18 16,36-18 0,-18 0-1,36 0 16,-1 0-15,36-18 0,17 1-1,18-1 17,-17 1-17,-1-1 1</inkml:trace>
  <inkml:trace contextRef="#ctx0" brushRef="#br2" timeOffset="-127348.1">2117 15663 0,'0'0'16,"-18"-17"-16,0-1 31,18 36-16,0-1-15,0 54 16,-17-1 0,-1 1-1,18-53-15,-18 52 16,1-52-16,17 17 16,-18-17-16,18 17 15,0-53 32,0-17-47,0 17 16</inkml:trace>
  <inkml:trace contextRef="#ctx0" brushRef="#br2" timeOffset="-127065.52">2099 15575 0,'18'0'16,"-36"0"0,53 0-16,-35 18 0,36 35 15,-19-36-15,18 54 16,-17-36 0,0-17-16,-1 88 15,-17-36 1,18 1-1,0-71 1,-1 0 15,19-53-15,-1 0-16</inkml:trace>
  <inkml:trace contextRef="#ctx0" brushRef="#br2" timeOffset="-126781.86">2593 15505 0,'0'0'0,"-18"17"47,18 1-47,-17-1 0,-19 54 15,-34 35 1,17-18-1,0 18 1,53-53 15,-18-18-15,18-17 0,53-36-1,-17-17-15</inkml:trace>
  <inkml:trace contextRef="#ctx0" brushRef="#br2" timeOffset="-126296.43">2787 15769 0,'0'0'16,"0"-17"-16,0 34 31,-53 36-16,35-35 1,18-1-16,-17 1 0,-1 70 31,0-17-15,18-1 0,36-52-1,17-18 1,-36 0-16,54-18 15,-1-35 1,-17-17 0,-17-36-1,-36 35 1,0 36-16,0 0 16,-71 17-1,18 18 1,-17 18-1,34 0 1,19 17 15,70-35 1,-36 0-32,1 0 0,17 0 15</inkml:trace>
  <inkml:trace contextRef="#ctx0" brushRef="#br2" timeOffset="-125997.98">3246 15540 0,'0'17'31,"-18"-17"-31,18 18 0,-18 0 16,1 17-16,-1 18 15,18-35-15,-18 52 32,1-17-17,-1 88 1,18-106 0,0-17-1,18-18 1,17 18-1,-35-36 1</inkml:trace>
  <inkml:trace contextRef="#ctx0" brushRef="#br2" timeOffset="-125760.3">3140 15752 0,'0'0'0,"0"-18"16,0 36 0,0-1-16,17-17 31,36 0-15,-35 0-16,35 0 15,17-35 1,1 0-1</inkml:trace>
  <inkml:trace contextRef="#ctx0" brushRef="#br2" timeOffset="-125279.95">3616 15752 0,'0'0'15,"0"0"1,18 0-16,-1 0 16,19 0 15,-1-36-15,-18 36-16,19-17 15,-36-19 1,0 19-1,-53 17 1,0 0 0,-18 53-1,18-18 1,0 35 0,53-52-16,0 53 15,0-1 1,0-35-1,36-17 1,87-18 15,-35 0-15,18-18 0,-53-17-1,0-35 1</inkml:trace>
  <inkml:trace contextRef="#ctx0" brushRef="#br2" timeOffset="-125040.2">4180 15699 0,'0'0'31,"-17"0"-31,34 0 63,-17 17-47,0 1-1</inkml:trace>
  <inkml:trace contextRef="#ctx0" brushRef="#br2" timeOffset="-124833.54">4163 15893 0,'0'17'0,"0"-34"0,-36 70 16,72-53 0,-72 17-1,72-34 48,-36-1-48,0 0-15</inkml:trace>
  <inkml:trace contextRef="#ctx0" brushRef="#br2" timeOffset="-123564.78">5115 15557 0,'0'0'0,"0"-17"15,-17-1 17,17 1-32,0-1 15,0 0-15,0 1 16,0-19 0,35 19-1,-17 17 1,-1 17-1,1 72 1,-18-19 0,0 18 15,-18-35-15,18-17-1,53-36 16,-35-18-31,35-17 16,52-36 0,-34 18-1,0-35 1,-36 17 0,-35 36-1,0 70 16,0 54-15,0-72 0,0 36-16,-35 53 31,35-71-31,-18 18 16,18-18-16,0 142 15,0-71 1,0 70-1,0-52 1,-18-54 0,-52-17-1,-18-53 1,-18 0 0,-18 0-1,18-106 1,71 36-1,35-19 1,0 36 0,53-52 15,-18 52-31</inkml:trace>
  <inkml:trace contextRef="#ctx0" brushRef="#br2" timeOffset="-122496.3">6085 15328 0,'0'0'0,"-17"-17"31,-1 17-31,0 0 0,-34 0 16,-19 70-1,18 1 1,0 34 0,53-34 15,0-36-31,0 36 16,53-53-1,35-1 1,0-17-1,-17-35 1,0-18 0,-36 0-1,-35-70 1,0 34 0,-53 19-1,-18 52 1,1 18-1,-18 53 1,17 18 0,71 34 15,0-34-15,35 0-1,18-36 1,53-17-1,-71-18-15,36 0 16,52-36 0,-52-17-1,0-17 1,-36-18 0,-35 52-1,0 19 1,-35 70 15,17-36-15,18 18-16,0 18 31,0-35-31,0 17 16,0 1-1,35-36 1,18 0-1,0-18 1,18-17 0,-54 17-16,36-35 15,18-35 1,-54 17 0,1 54-1,-53 70 16,17-36-15,0 71-16,18-17 16,0-18 15,0-18-15,18-17-1,35-18 1,-35 0-16,70-18 15,18-35 1</inkml:trace>
  <inkml:trace contextRef="#ctx0" brushRef="#br2" timeOffset="-121931.7">7920 15293 0,'0'0'15,"17"-71"1,-17 54-1,0-1-15,-17 18 0,-36-18 16,35 18 0,-35 0-16,-35 53 31,18 18-15,34 52-1,1-34 1,35-1-1,0-53-15,0 18 16,53 35 0,106-88-1,-36-17 1,1-1 0</inkml:trace>
  <inkml:trace contextRef="#ctx0" brushRef="#br2" timeOffset="-120914.92">8431 15328 0,'-17'0'16,"34"0"-16,-52 0 0,17-17 16,1 17-16,-54 0 15,18 17 1,-35 71-1,71-70-15,-19 17 16,1 53 0,35 1-1,18-54 1,52-17 0,-17-18-1,35-18 1,-17-35-1,-36-18 1,0 19 15,-17-19-15,-18 53 0,-18 54 15,1 17-16,17-36-15,-18 71 16,18-52 0,18-19-1,88 19 1,-89-36 0,71 0-1,-17-53 1,-18-18-1,-35 1 1,-18-1 0,0 53-1,0 36 17,0 35-17,-18 17 1,0-34-1,1 17 1,-1-18 0,18-17-1,0-36 32,0-17-31,0-18-1,0 35-15,35-52 16,71-1 0,88 0 15,-53 71-15,-17 18-1,-54 35 1,-52 35-1,-18-70-15,-35 88 16,-1-71 0,54 0-1,-53 1 1,17-36 0,-17 0-16</inkml:trace>
  <inkml:trace contextRef="#ctx0" brushRef="#br2" timeOffset="-120865.7">9296 15663 0,'0'-17'0,"17"17"16</inkml:trace>
  <inkml:trace contextRef="#ctx0" brushRef="#br2" timeOffset="-120265.52">10354 15046 0,'0'0'0,"18"-18"16,-1 1-16,-17-1 15,0 0 1,-17 18 15,-19 36-15,1 34 0,17-34-16,-17 87 15,-18 36 1,36-18-1,17-71 1,17-34 0,54-19 15,17-17-15,-70 0-16,87-70 15,-34 17 1,-53 35-16</inkml:trace>
  <inkml:trace contextRef="#ctx0" brushRef="#br2" timeOffset="-120031.39">10107 15311 0,'-18'0'16,"36"0"-16,-53 0 0,52 0 31,1 0-15,0 0-16,17 0 15,88-18 1,-34 0 0,34-17-1,-52 35-15</inkml:trace>
  <inkml:trace contextRef="#ctx0" brushRef="#br2" timeOffset="-119349.34">10971 15469 0,'18'0'0,"-36"0"0,54 0 16,-1-35 0,-17 35-1,-18-35 1,0-18 0,-36-35-1,-17 35 1,-35 17-1,18 36 1,-19 71 0,1 35-1,53 17 1,35-52 0,0-18-1,35-36 1,53-17-1,1 0 1,-1-53 0,0-17-1,-35 17 17,-35-53-17,-18 53 1,0 36-1,0 34 1,-36 54 0,19 17-1,17-17 1,17-19 0,54-16-1,52-36 1,-34 0-1,16-53 1,-69 18 0</inkml:trace>
  <inkml:trace contextRef="#ctx0" brushRef="#br2" timeOffset="-118648.99">11553 14993 0,'-17'18'32,"17"-1"-32,0 19 0,-18 17 15,18-36-15,-35 89 16,17 35 0,1-53-1,-1 0 1,18-52-1,0-54 48,0-17-47,18-36-1,35-35 1,17 36-1,18-1 1,-70 71-16,35-17 16,-18 17-1,-35 35 1,-18 0 0,-52-17-1,52 0-15,-52-1 16,52-17-16,-35 0 15,18 0 1,35 18 31,0 17-47,0 0 31,18 36-15,-1-36-1,1 0 1,-1-17 0,1-18-1,0 0 1,-1 0-16,36 0 16,-53-53-1,53 36 1</inkml:trace>
  <inkml:trace contextRef="#ctx0" brushRef="#br2" timeOffset="-118247.75">11906 15434 0,'18'0'16,"0"0"-1,-1 0-15,36-18 16,-35 18-16,35-53 16,-18 1-1,-35-1 1,0 0 0,-35 53-1,-54 53 1,72-36-16,-54 89 15,36-35 1,35-1 0,0-17-1,53-35 17,88 17-17,-70-53 1,-1-35-1,-35 18 1</inkml:trace>
  <inkml:trace contextRef="#ctx0" brushRef="#br2" timeOffset="-116248.86">13406 15434 0,'0'0'0,"17"0"0,1 0 0,17 0 15,-17-18 1,-18 1-16,35 17 0,-17-18 0,17-17 16,-35-36 15,0 18-15,0 18-16,-35-35 15,17 52-15,-35-35 16,-53 18-1,0 35 1,1 70 0,34 1-1,36 52 1,35-87-16,0 34 16,35 1-1,36-54 1,17-17-1,35-35 1,-17-36 0,-18-17 15,-52 18-15,-19-36-1,-17 88 1,-17 71 15,-1 0-31,0 35 16,18 0-1,0 1 1,36-54 0,16-17-1,54-18 1,18-71-1,-18 0 1,-53-17 0,-36-18-1,-17 54 17,0 34-17,-17 53 1,-19 53-1,19 1 1,17 16 0,-18-52-1,18 0 1,0-70 31,0-1-47,0-17 15,35-54 1,18 1 0,-35 71-1,70-72 1,-17 89 0,-1 0-1,-52 53 1,-18 36-1,0-1 1,0-18 0,17-34-1,54-19 1,-18-17 0,70 0-1,-105 0-15,70-53 16,0-35-1,-35 0 1,-35 17 0,-18 36-1,-18 88 32,18-35-47,-35 35 16,17 35-1,18-35 1,0-18 0,18-17-1,53-18 1,-54 0-16,54-18 16,35-53-1,-18 1 1,-35-1-1,-18 1 1,-35 52 0,0 36 31,0-1-47,0 36 15,-18 35 1,1 18-1,-1-18 1,0-52-16,1 105 16,-18 35-1,-1 1 1,36 34 0,0-52-1,0 17 1,-17-140-16,-54 70 15,0-71 1,-17-35 0,18-18-1,-36-17 17,88 17-32,-17-17 15,17 35-15,-35-53 16,53-17-1,18-19 1</inkml:trace>
  <inkml:trace contextRef="#ctx0" brushRef="#br2" timeOffset="-114849.36">16775 15452 0,'0'0'0,"17"-18"0,1 18 15,17-71 1,0 36-1,-17 18-15,-18-1 0,35-70 16,-35 17 0,0 1 15,-53-1-15,18 71-1,0 0-15,-53 0 16,17 35-1,-35 71 1,89 18 0,-1-1-1,18-52 1,18-54-16,52 19 16,1-36-1,35-18 1,-18-35-1,0-35 1,-35-36 0,-35 19-1,-18 34 17,0 53-17,0 54 1,-36 34-1,36 54 1,0-19 0,18-16-1,35-72 1,53-17 0,-18-17-1,71-72 1,-89 1-1,-17-35 1,-18-18 0,-17 70-1,-18 36 17,-35 105-1,17-34-31,0 17 15,1 88 1,17-53 0,0 18-1,53-53 1,0-36 0,35-17-1,-35-35 1,17-53-1,-17-18 1,-35-35 0,17 17 15,-35 36-15,0 71-1,-35 87 16,17 18-15,18-52-16,0 87 16,0-88-16,-17 54 15,17 16 1,17-69 0,36-19-1,0-17 1,18-53-1,-36 0 1,-18 18 0</inkml:trace>
  <inkml:trace contextRef="#ctx0" brushRef="#br2" timeOffset="-114600.14">17551 15099 0,'0'0'0,"-36"0"0,-17 0 16,1 35-1,69-17 1,36-18 0,-35 0-16,105 0 15,36 0 1,-53-18-1,35-17 1,-53 35 0</inkml:trace>
  <inkml:trace contextRef="#ctx0" brushRef="#br2" timeOffset="-113933.89">18327 15275 0,'-18'0'0,"36"0"15,-53 0-15,17 0 0,0 0 16,1-17 0,17-19-1,53 1 1,-36 17-16,36-17 15,53 18 1,-36 17 0,1 17-1,-18 54 17,-53-1-17,0 54 1,-35-71-1,-18-18 1,17-17 0,19-18-1,17-18 17,0 0-32,35-35 15,53-52 1,18-1-1,-35 53 1,-1 35 0,-52 53 15,-18 54-15,0-36-1,-18 35 1,1-35-1,-1-18 1,18-17 0,0-36 15,0-17-15</inkml:trace>
  <inkml:trace contextRef="#ctx0" brushRef="#br2" timeOffset="-113745.4">18927 15011 0,'-36'-18'32,"19"18"-17</inkml:trace>
  <inkml:trace contextRef="#ctx0" brushRef="#br2" timeOffset="-112915.85">19262 14940 0,'0'-18'0,"0"1"0,0-36 31,0 35-15,0 36-1,-18 35 1,0 70 0,1 36-1,-1-53 1,18 0 15,0-89-31,0 36 16,0-70 31,0-1-32,0-53 1,0 54-16,0-54 16,71-17-1,17 53 1,35 17-1,-34 18 1,16 88 0,-87 1-1,-18-19 17,-53-17-17,-35-35 1,-53 17-1,70-35 1,1 0 0,52 0-16,36-18 31,52-17-15,18 0-1</inkml:trace>
  <inkml:trace contextRef="#ctx0" brushRef="#br2" timeOffset="-111866.33">19914 15134 0,'18'-17'0,"-36"34"0,36-52 16,-18 53 15,-18-1-15,1 36-1,-1 53 1,18-36 0,0 19-1,0-36 1,0-36-16,53-17 16,17 0-1,19-17 1,-19-36-1,-17-18 1,-18-35 0,-17 0-1,0 18 17,-18 106-1,-36 52-16,36-34-15,-17 52 16,-1-18 0,18-34-16,0 34 15,35-52 1,54-18 0,-1 0-1,35-53 1,-105 35-16,35-17 15,-36 0-15,54-106 16,-53 17 0,-1 1-1,-17 52 17,0 54-17,-17 17 1,-36 70-1,17 54 1,19-19 0,17 19-1,0-18 1,53-71 0,-36-17-16,54-18 15,52 0 1,-34 0-1,16-53 1,-52 0 0,-17-88 15,-36 88-15,0 35-1,-53 53 1,0 18-1,18 53 1,35-35 0,0-18-1,35-36 1,35-17 0,-34 0-1,52-17 1,-18-54-1,-52 53-15,17-34 16</inkml:trace>
  <inkml:trace contextRef="#ctx0" brushRef="#br2" timeOffset="-111498.12">20602 14940 0,'0'0'0,"35"0"31,-17 0-31,88 0 16,17 0-1,19 0 1,-107 0-16,18 0 16,-36 0-16,19 0 15,-19 0 17</inkml:trace>
  <inkml:trace contextRef="#ctx0" brushRef="#br2" timeOffset="-109100.18">22401 15258 0,'0'0'0,"0"-18"16,0 0-1,0 1 1,0-36 0,0 0-1,0 35-15,18-35 16,35 36 0,-18-1-1,-17 18 1,17 71-1,-35-54-15,0 71 16,0 18 0,0-35-1,-53-18 17,36-53-17,17 17-15,0-34 31,0-19-15,35-34 0,-35 52-16,70-70 15,-52 70-15,70-52 16,53-1 0,-17 71-1,-54 18 1,-34 70-1,-36-17 1,0 35 0,17-36-1,54-35 17,-1-35-17,1 0 1,35-70-1,-36-1 1,-17-52 0,-53 105-16,0-70 15,-17 17 1,-54 54 0,1 17-1,-19 53 1,36 17-1,36-34-15,-19 87 16,36-70 0,0 17-1,53-70 17,18 0-17,17-17 1,-70-1-16,35-35 15,-18-70 1,-17 52 0,-18 18-1,0 89 17,0-19-32,-18 36 15,18-35-15,-18 70 16,18 0-1,36-53 1,52-17 0,-71-18-1,36 0-15,-17 0 16,87-35-16,-17-53 31,-53-1-15,-35-16-1,-1 69 1,-17 54 15,-17 17-31,-19 36 16,19-1 0,-19 19-1,19-19 1,17-52-1,-18-18 1,36-53 15,-1 35-15,19-35 0,34-53-1,1 36 1,-54 52-16,72-35 15,-54 53 1,-18 36 0,-17 69-1,0-34 1,0 0 0,0-54-16,0 1 15,0-1 1,53-34 15,-17-18-15,-19 17-16,71-70 15,36-18 17,-89 71-17,-17 35 1,-18 88 15,0-71-31,0 19 16,0-19-16,0 54 15,35-18 1,53-18 0,18-17-1,-18-18 1,18-53-1,-18-35 1,-35-36 0,-53 54-1,0 52 1,-53 18 15,-35 53-15,71-18-16,-19 36 15,19 17 1,17-35 0,53-18-1,17-17 1,1-18 0,35-18-1,-54 0 1,-52-17-1,18 18 1</inkml:trace>
  <inkml:trace contextRef="#ctx0" brushRef="#br2" timeOffset="-108984.2">25329 15381 0,'0'0'0,"-17"18"16,-1-1-1,1-17-15,-1 0 16</inkml:trace>
  <inkml:trace contextRef="#ctx0" brushRef="#br2" timeOffset="-108947.9">25224 15434 0,'-71'0'31,"142"0"-31,-160 0 0</inkml:trace>
  <inkml:trace contextRef="#ctx0" brushRef="#br2" timeOffset="-104000.83">6632 16669 0,'0'17'16,"35"-17"15,-35-17-31,18-1 0,0 0 15,-18-17 1,0-18 0,-18 0-1,0 36-15,-52-36 16,-1 35 0,-34 18-1,34 18 1,-17 52-1,0 19 1,70 16 0,18-34 15,0-1-15,35-34-1,18-36 1,18-36-1,-54 19-15,89-54 16,-18 18 0,1-35-1,-54 35 1,0-17 0,-35 52-1,0 53 16,0-17-31,0 0 0,-18 35 16,18 17 0,18 1-1,35-18 1,71-53 15,-54 0-15,36-53-1,-36 0 1,-17-18 0,-53 18-1,0 36-15,0-19 16,0 54 15,-17-18-31,17 53 16,-36 35-1,1-17 1,35-36-16,-35 35 16,17-34-1,18-54 32,36-17-47,-19 35 16,36-88-1,18-1 1,-36 37 0,18 34-1,-36 18 1,1 18 0,-18 52-1,71 36 1,-36-36-1,71-17 1,0-35 0,52-18-1,-34-35 1,-89 17 0,106-35-1,-88-17 1,-18-19-1,-35 1 1,-17 35 0,-71 36-1,-1 34 1,-16 72 0,52-19-1,17 36 1,19-53-1,17 0 1,17-53-16,36 0 16,35 0-1,-17-36 17,35-52-17,-53 0 1,17-35-1,-70 105-15,18-88 16,-18-17 0,0 70-1,0 35 1,-18 18 0,-17 88-1,35-52-15,-18 69 16,1 37-1,17-1 1,17-71 0,36 1-1,-35-54 1,17-17-16,53 0 31,-35-17-15,18-54-1,-53 54-15</inkml:trace>
  <inkml:trace contextRef="#ctx0" brushRef="#br2" timeOffset="-103350.68">9596 16404 0,'0'0'16,"0"-17"-16,0-1 0,0 0 0,0-17 16,0 17-1,0 1-15,17-1 47,18 36-31,-35-1-16,36 54 15,-19 17 1,-17 18 0,0-36-1,0-34-15,0 34 16,0-52 0,0 0-1,18-54 16,17-17-15,-17 18-16,0 17 16</inkml:trace>
  <inkml:trace contextRef="#ctx0" brushRef="#br2" timeOffset="-103099.73">10054 16316 0,'18'0'0,"-36"0"0,36-18 0,-18 1 31,-35 17-15,17 17-16,-35 36 16,-35 53-1,35-35 1,-18 34 0,54-34-1,17-53-15,-18 35 16,18-36-1,71-17 1,17-17 0</inkml:trace>
  <inkml:trace contextRef="#ctx0" brushRef="#br2" timeOffset="-101434.5">10601 16598 0,'0'0'16,"18"0"-16,-1 0 0,-17-17 0,0-1 15,0-35 1,0 18 0,-70-1-1,17 36 1,-18 0-1,1 71 1,-19 17 0,37 0-1,34 18 1,18-53 15,18-35-15,52-18-1,-52 0-15,52-53 16,-52 35-16,52-35 16,1-35-1,-53 35 1,-18-17 0,0 52-1,0 0 1,0 89 15,0-53-15,-18 17-16,18 53 15,0-17 1,0-54 0,18 18-1,-1-35-15,54 0 16,70 0-1,-35-52 1,17-19 0,-52 0-1,-54 36-15,1-71 16,0 18 0,-18 0-1,0 70 1,-18 18-1,0 53 1,18-35-16,-35 52 16,18-34-16,-1 34 15,0 36 1,18-53 0,0 18 15,36-54-16,34-17 1,1-17 0,17-54-1,-18 36 1,-17-53 0,-35 52-1,0 19-15,-18-1 16,0 36 15,-18 17-15,18-17-16,-35 52 15,17 1 1,18 17 15,18-53-15,35-35-1,0 0 1,17-18 0,-35-17-1,36-71 1,-36 53 0,-17 1-1,-1 34 1,-17 36 15,0-1-15,-17 1-16,17-1 0,-18 72 15,18-54 17,0 35-32,35-52 31,36-18-16,0 0 1,-54 0-16,89-35 16,-35-18-1,17-35 1,-71 17 0,19 1-1,-36 34 1,-36 36-1,-16 36 1,-1 34 0,17 1-1,36 17 1,0-35 0,0-36-1,53 19 1,-17-19-1,52-17 1,-35 0 0,35-53-1,-71 36-15,36-36 16,-17 0-16</inkml:trace>
  <inkml:trace contextRef="#ctx0" brushRef="#br2" timeOffset="-100551.45">13494 16210 0,'0'0'0,"0"-18"0,0 1 0,-18 17 47,0 17-32,18 1-15,0 0 0,0 35 16,-17 53 0,17-18-1,-18 0 1,1-53-16,-1 18 16,0-18-1,1-17 1,17-36 15,0-17-15,0 17-16,53-52 15,-1-1 1,1 36 15,36 35-15,-37 0-1,1 0 1,-17 71 0,-36-18-1,0-1 1,-89 1 0,1-17-1,-35-19 1,105 1-1,1-18 1,34 0 31,18-18-47,-17 1 0,17-1 16</inkml:trace>
  <inkml:trace contextRef="#ctx0" brushRef="#br2" timeOffset="-99682.17">14023 16422 0,'0'0'0,"0"-18"0,-18 36 32,18-1-17,-53 54 1,18 17-1,17-17 1,18-54-16,0 36 16,0-17-1,89-19 1,-19-17 0,54-53 15,-36 0-16,0-17 1,-70 35-16,35-18 16,-36-18-1,1 71 1,-18 18 15,-35 17-31,17 0 16,-17 53-1,35 1 1,0-36 0,106-18-1,-36-35 1,54-18 15,-72-35-15,37-35-1,-36 0 1,-18-53 0,18 35-1,-36-18 1,-17 89 0,-35 88 15,0 71-16,17-89-15,-17 53 16,17 0 0,18-70-16,-17 70 15,17 0 1,17-52 15,36-19-15,-18-17-1,36 0 1,-18-17 0,18-36-1,-36-18 1,0 1 0</inkml:trace>
  <inkml:trace contextRef="#ctx0" brushRef="#br2" timeOffset="-99224.75">14711 16387 0,'0'0'0,"0"17"0,17-17 31,1 0-16,0 0-15,35 0 16,70 0 0,-17 0-1,0 0 1,-89 0-16,54 0 16,-53 0-1,-1 0 16,-17-17 126</inkml:trace>
  <inkml:trace contextRef="#ctx0" brushRef="#br2" timeOffset="-96618.33">16933 16157 0,'0'-35'16,"0"70"-16,0-88 0,0 0 15,0 18 1,-35 0-16,17 35 0,-17-18 16,-18 36-1,0 35 1,-17 53 0,52-54-1,-17 54 1,0 53-1,35-53 1,35 17 0,18-70-1,53-17 1,-1-36 0,54-53-1,-18-18 1,0-17-1,-70 17 1,-18-34 0,-53 34-1,-18 36 1,-35 35 0,-35 53 15,0 35-16,70 0 1,18-70-16,0 70 16,18-35-1,88-18 1,0-35 0,35 0-1,-35-35 1,-1-53-1,-87 35 1,-18-36 0,-35 19-1,-53-18 1,17 70 0,-70 36 15,70 35-16,18 35 1,53 18 0,18-53-1,70 17 1,36-70 0,17 0-1,-35-18 1,-1-34-1,-52-1 1,-17-18 0,-19 18-1,-17 36-15,0-1 16,-17 53 31,17-17-47,-18 17 15,0 36 1,18-54-16,0 36 16,0 0-1,36-35 1,34-18 0,18 0-1,-35-36 1,0-34-1,-17-1 1,-1 1 0,-35 17-1,17 35 1,-17 54 15,0-19-15,-17 1-16,17 17 15,-18 53 1,18-17 0,0-36-1,71 0 1,-1-17 0,-52-18-16,88 0 15,-18-35 1,-18-18-1,-34 0 1,-19-18 0,-17 36-1,0 53 32,-17-1-47,-1 19 16,0 17-1,1 17 1,-1-17 0,18-35-1,0-36 17,18-17-17,17-1 1,-17 19-16,35-54 15,-36 54-15,36-54 16,35 18 0,-70 53-1,0 35 1,-18 18 0,0 18 15,0-53-31,0 34 15,53 1 1,0-17 0,17-36-1,1 0 1,-54 0-16,19-36 16,-19 19-16,18-36 15,1-71 1,-1-17-1,0 53 1,-17-18 0,-18 89-1,-18 17 1,-17 70 0,-36 54 15,36-36-16,0 18 1,35-36 0,0-52-16,0 35 15,18-36 1,70 1 0,-18-18-1,1 0 1,-53-18-16,17-17 15,0 17-15</inkml:trace>
  <inkml:trace contextRef="#ctx0" brushRef="#br2" timeOffset="-96335.4">19279 16334 0,'18'0'47,"0"0"-47,52 0 16,-17 0-1,0 0-15,0 0 16,-18 0-1,0-18 1,-35 0 0,18 1-1</inkml:trace>
  <inkml:trace contextRef="#ctx0" brushRef="#br2" timeOffset="-95450.25">20796 16422 0,'0'0'0,"0"-18"16,0 1 0,0-1-1,18 0-15,52-35 16,-52 18-1,17-18 1,-35 35-16,0 1 16,-35-18-1,-53 35 1,-18 17 15,53 18-31,35 18 31,18-17-15,53 34 0,53-17-1,-18 0 1,-17 0 0,-53 0-1,-18-18 1,-53-17-1,-88 17 1,35-35 0,0 0-1,53-35 1,18-18 0,35 18-1,0 17 1,0-35-1,53 35 1,35-17 0,0 0-1,18 0 1</inkml:trace>
  <inkml:trace contextRef="#ctx0" brushRef="#br2" timeOffset="-94884.52">21431 15998 0,'0'-17'15,"-17"17"1,-1 0 0,18 17-16,-18 89 15,1-88 1,-1 88-1,-17-18 1,-1 35 0,1-52-1,18-36 1,-1-17 0,0-18-1,1 0 1,17-35-1,0-36 1,70 1 0,1 17-1,52 17 1,-17 19 0,0 34-1,-71 54 16,-35-1-15,-35-17 0,-36-17-1,71-1 1,-17-35-16,-1 0 16,36 0 15,52-35-16</inkml:trace>
  <inkml:trace contextRef="#ctx0" brushRef="#br2" timeOffset="-93118.92">22066 16263 0,'0'0'15,"0"-18"-15,-17 18 31,-1 0-31,0 0 16,-17 18 0,-18 35-1,35-35-15,1 70 16,-1-18 0,18 1-1,53-36 1,18-17-1,52-18 1,-35 0 0,-17-53-1,-36 0 1,-17-53 0,-18 18 15,0 70-31,-53-88 15,-18 89 1,-17-1 0,18 53-1,-1 54 1,53-1 0,18 0-1,71-17 1,0-54-1,34 1 1,-52-18 0,35-35-1,18-36 1,-18-35 0,-35 36-1,-17 17 16,-36 35-15,-18 53 0,-35 71-1,35-53 1,18 0 0,0-18-1,71-17 1,-18-18-1,-35 0-15,87-18 16,-16-35 0,-36 1-1,-1-19 1,-34 53 0,0 18 15,-36 36-16,0 17 1,18-1 0,0-16-1,36-19 1,34-17 0,54 0-1,-71-17 1,0-54-1,-36-17 1,19-53 0,-36 53-1,17-1 1,-17 125 15,-35-1-15,17 36-1,18-1 1,-17 71 0,17-88-1,70 0 1,1-18 0,105 1-1,-52-36 1,17 0-1,-53-71 1,-88-35 0,0 18-1,-53 35 1,-35 53 0,0 0 15,52 18-31,-70 52 15,54 1 1,52-1 0,0-17-1,70-17 1,18-36 0,0 0-1,-17-53 1,-18 0-1,0-88 1,0 17 0,-18-35-1,-35 142-15,18-54 16,-18 54 0,-36 34 15,-34 89-16,35 0 1,35 53 0,0-124-16,0 53 15,70 0 1,-17-52 0,18-19-1,-18-17 1,-36-35-1</inkml:trace>
  <inkml:trace contextRef="#ctx0" brushRef="#br2" timeOffset="-91868.88">24994 16157 0,'0'-17'0,"0"34"0,0-87 31,0 52-31,0 0 0,0 1 16,18-36 0,-18 35-16,18 18 15,-18 18 17,0 17-32,0 53 15,0 53 1,-18-52-1,18-54-15,-35 53 16,17-53 0,18-17-1,0-36 32,0 1-31,0-19-1,0 19-15,35-36 16,53-18 0,-17 36-1,17 17 1,-17 18 0,-18 36-1,-53-19-15,0 36 16,0 18-1,-71-18 1,18-36 0,-17 19-1,17-36 1,17 0 0,54 0 62,0 0-63,-1 0-15,19 0 16,52 0 0,0-18-1,36 0 1,-19-17-1,-87 17-15,88-34 16,-71-1 0,-17-18-1,-18 36 1,0-1 0,-53 36-1,-35 71 16,70-18-15,0 35 0,18-35-1,0-18 1,71 1 0,-53-36-16,34 0 15,19 0 1,0-18-1,-1-17 1</inkml:trace>
  <inkml:trace contextRef="#ctx0" brushRef="#br2" timeOffset="-91201.84">26793 16245 0,'0'-17'0,"0"-19"31,0 19-31,18-18 16,35-36-1,18-17 1,-36 53-1,-18 35-15,-17-18 16,0 36 0,-35 70-1,0 0 1,0 18 0,17-36 15,0-34-31,1 34 15,-1-17 1,0-18 0,1-17-1,-36 0 1,18-18 0,-18 0-1,35 0-15,0 0 16,-17 0-1,53 0 32,-1 0-47,36-18 16,-35 18-16,70 0 16,-17 0 15,-18 0-16,-36-18 1,1 1 0,0 17-1,-1-18-15</inkml:trace>
  <inkml:trace contextRef="#ctx0" brushRef="#br2" timeOffset="-89886.01">27728 16210 0,'0'-35'16,"-17"35"-1,17-18-15,-18 1 16,-53-1-1,19 18 1,-19 35 0,53-17-16,-17 17 15,0 71 1,35 0 0,0-36 15,17-17-16,54-35 1,-18-18 0,53 0-1,-71 0-15,53-35 16,-35-36 0,-35-17-1,-36 17 1,-70-17-1,0 53 1,52 35 0,19 0-1,87 35 17,-52-35-17,88 18-15,35-18 31,-88 0-31,141 0 16,-71-36 0,-52-16-1,-71-1 1,0 0 0,0 35-1,0 0 1,-35 36-1,-1 53 1,1 17 0,0 53-1,0 18 1,17 17 0,18-35-1,-53 71 16,18-53-15,-1 35 0,36-36-1,0-122-15,-17 158 16,17-106 0,-35 0-1,-1-35 1,1-35-1,-18-1 1,35-17-16,-34 0 16,16-53-1,1 0 1,0-70 0,35-18-1,17-53 16,72 0-15,-1 17 0,0 54-1,35-53 1,-34 87 0,-54 54-16,35-35 15,-34 34-15,17-17 16,-36 0-1</inkml:trace>
  <inkml:trace contextRef="#ctx0" brushRef="#br2" timeOffset="-89124.37">29298 16210 0,'0'0'0,"0"-18"0,0 1 16,18-18-1,-1-1 1,-17 19-16,36-19 15,-1-17 1,-35 36 0,-18 52 15,18-17-15,-17 35-16,-1 35 31,0 0-16,1-70-15,-1 70 16,1-35 0,-1 17-1,0-52 1,1 17 0,-1-35-1,0 0-15,-52 18 16,17-18-1,-18 0 1,54 0 0,-1 0-1,36 0 32,35 0-47,52 0 31,-16 0-15,-72 0-16,71 0 16,-17 0-1,-36 0 1,-17-18 0</inkml:trace>
  <inkml:trace contextRef="#ctx0" brushRef="#br2" timeOffset="-88887.34">29757 16598 0</inkml:trace>
  <inkml:trace contextRef="#ctx0" brushRef="#br2" timeOffset="-431.26">14058 9737 0,'-17'0'0,"-1"0"16,0 0 15,54-18-31,-19 18 16,-70 0-1,36-18 1,87 18 0,-140 18-1,87-18 1,1 0-16,35-35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2:53:23.7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3016 1182 0,'0'17'0,"18"-34"47,0-1-32,-1 1-15,1-1 16,35-53-1,0 18 1,-36-17 0,-17 35-1,-35 35 1,17 0-16,-52 0 16,-36 52-1,35 19 1,18 17-1,53-35 1,36 18 0,17-36-1,35 0 1,35 1 0,-52-1-1,-18 18 16,-53 0-15,-35 0 0,17-36-16,-106 54 15,19-36 1,-19-35 0,36 0-1,17-53 1,-34-17-1,87 52-15,0-17 16,18-1 0,36 36-1,52-17 1,35-1 0</inkml:trace>
  <inkml:trace contextRef="#ctx0" brushRef="#br0" timeOffset="368.41">3863 1005 0,'0'-17'15,"0"34"-15,0-52 0,0 17 0,0 1 16,0-18-1,-18 35 1,-17 35 0,35-18-16,-35 36 15,35-17-15,-53 105 16,18-35 0,-1 17 15,36-35-16,0-35 1,0-35 0,18-18-16,17 0 15,18-35 1,-18-1-16</inkml:trace>
  <inkml:trace contextRef="#ctx0" brushRef="#br0" timeOffset="617.04">3528 1270 0,'0'0'16,"-18"0"-16,18 18 0,18-18 15,35 0 16,53 0-15,-36-18 0,-35 18-16,36-18 15,-18-17 1,-36 17-16</inkml:trace>
  <inkml:trace contextRef="#ctx0" brushRef="#br0" timeOffset="1401.65">4057 1341 0,'0'17'16,"18"-17"-1,-1 0 1,18-17-1,1-19 1,-19 1 0,-17 17-1,0 1-15,-53 17 32,-17 35-17,17 18 1,18 35-1,17-17 1,18-54-16,0 36 16,53-18-1,18-35 1,52 0 0,36-70 15,-36-1-16,-70 1 1,-35-18 0,-18 52-1,0 19 1,-18 17 0,1 0-16,-1 35 15,-17 18 1,17 17-1,0 54 1,1-1 0,-19 142-1,1 52 1,0 36 0,35-123-1,-35-19 16,17-70-15,0-17 0,1-54-1,17-105 17,0 17-32,0-17 0,0-35 15,53-177 1</inkml:trace>
  <inkml:trace contextRef="#ctx0" brushRef="#br0" timeOffset="1795.04">4533 1288 0,'0'-18'0,"0"36"0,0-71 0,0 35 16,0 0-16,0 1 0,0-1 15,35-52 1,36 34 0,70 1-1,-53 35 1,1 88 0,-72 18-1,-17-18 1,-123 18-1,34-53 1,-52-18 0,71-17-1,-1-18 1,71-18 31,18 1-32,0-1-15</inkml:trace>
  <inkml:trace contextRef="#ctx0" brushRef="#br0" timeOffset="2317.11">5468 1111 0,'18'0'0,"-36"0"0,36-17 16,-18-1-16,-18 18 16,-35 0-1,-53 53 1,18 0 0,18 17-1,70-52 1,-18 17-1,18-17 1,35 0 0,53-18-1,1 17 1,-1 1 0,-35 17-1,-53 0 1,-53 1-1,-53-19 1,18 1 0,0-18-1,35 0 1,17-18 0,19 18-1,17-35 16,0 17-15,0 1-16</inkml:trace>
  <inkml:trace contextRef="#ctx0" brushRef="#br0" timeOffset="2818.07">6579 741 0,'0'0'0,"0"-18"31,-17 36-15,-1 35-1,0 53 1,-17 52 0,17-34-1,18-89-15,-17 89 16,17-72 0,0-34 15,70-18 0,-17-35-31</inkml:trace>
  <inkml:trace contextRef="#ctx0" brushRef="#br0" timeOffset="3282.67">6985 1076 0,'-18'0'31,"18"18"-15,-17-1-16,-19 54 15,19-18 1,17 35 0,0-35-1,0-36 1,35 36-16,0-53 31,36 0-15,-1 0-1,1-53 1,-53 1 0,-18-72-1,-18 54 1,-35 17-1,-17 53 1,-19 0 0,19 35-1,17 0 1,35-35 0,18-17 15</inkml:trace>
  <inkml:trace contextRef="#ctx0" brushRef="#br0" timeOffset="3550.99">6368 917 0,'17'0'16,"1"0"-16,70-35 15,18 0 1,0 17 0,17 0-1,-70 18 1</inkml:trace>
  <inkml:trace contextRef="#ctx0" brushRef="#br0" timeOffset="4135.67">7761 917 0,'0'-17'16,"0"34"-16,0-52 0,0 17 0,0-17 15,0 17 1,18 1-16,-1 17 0,54 0 16,-1 0-1,36 106 1,-53-1 0,-17 19-1,-36-36 1,0-70-1,0 52 1,0-34 0,0-54 31,35-17-32,-18 17-15</inkml:trace>
  <inkml:trace contextRef="#ctx0" brushRef="#br0" timeOffset="4403.35">8449 776 0,'18'-18'0,"-36"36"0,36-53 0,-18 17 16,-18 18 0,-35 71-1,0 52 1,0 1 15,36-89-31,-36 71 16,35-18-1,18-70-15,0 35 16,0-18 0,35-35-1,36 0 1</inkml:trace>
  <inkml:trace contextRef="#ctx0" brushRef="#br0" timeOffset="5016.5">8890 1164 0,'0'0'16,"35"-35"-16,1-36 15,-36 54 1,0-36-1,-18 17 1,-53 19 0,-34 17-1,-37 88 1,37 0 0,34 36-1,71-89-15,-18 36 16,18 17-1,36-71 1,69 1 0,-16-18-1,52-71 1,-53 19 0,0-37-1,-88 1 1,18 0 15,-18 53-15,-18 35-1,1 35 1,-1 36 0,0 34-1,18-16 1,0-37-1,71-16 1,17-19 0,18-17-1,-18-35 1,0-35 0,-70 52-16</inkml:trace>
  <inkml:trace contextRef="#ctx0" brushRef="#br0" timeOffset="5519.74">9507 900 0,'0'0'0,"0"-71"15,0 53 1,0 36 0,-17 17-1,17-17-15,-36 105 16,19-17-1,-1 18 1,18-54 0,0 1-1,0-54 1,88-17 0,-35 0-1,18-17 1,-18-36 15,0-18-15,-18 18-1,-35 36-15,0-18 16,0 17 0,0 71 15,0-36-31,-18 36 15,18 0 1,0 0 0,18-53-1,35 18 1,-18-18 0,18-35-1</inkml:trace>
  <inkml:trace contextRef="#ctx0" brushRef="#br0" timeOffset="5748.9">10037 900 0,'-18'0'0,"36"0"0,-36-18 0,0 18 15,1-18-15,17 36 63,0 0-48,0-1 1,17 1-16,1-18 16</inkml:trace>
  <inkml:trace contextRef="#ctx0" brushRef="#br0" timeOffset="6483.27">10619 1252 0,'0'-17'0,"0"34"0,0-52 16,0 17-16,0 1 0,-36-18 16,-34-36-1,17 53 1,-18 18 0,18 18-1,0 53 1,53-54-1,-35 71 1,0 1 0,35-1-1,0-35 1,53-18 0,17-35-1,19 0 1,-54-18-16,35-35 15,19-35 1,-36 0 0,-18-53-1,0 17 1,-35 89-16,18-88 16,-18 70-1,0 35 16,-18 36-15,-17 88 0,17-1-1,-17 54 1,17-35 0,18-19-1,0-69 1,36-1-1,16-35 1,-34 0-16,53 0 16,-18 0-1,-36 0 1</inkml:trace>
  <inkml:trace contextRef="#ctx0" brushRef="#br0" timeOffset="7198.91">12312 1023 0,'18'-18'0,"-36"36"0,53-53 16,-17 17-16,17-17 15,-35 17-15,35-17 16,-35-36-1,0 36 1,-35 17 0,-35 18-1,-72 36 1,37 52 0,-1 53-1,35-35 1,54 35 15,17-123-31,0 52 16,88 1-1,-18-36 1,54-17 0,-54-18-1,-34 0-15,52 0 16,-35-18-1,17-17 1,-17-1-16</inkml:trace>
  <inkml:trace contextRef="#ctx0" brushRef="#br0" timeOffset="7765.85">13159 1076 0,'0'0'0,"0"-18"16,17-35 0,-17 18-1,0 17 1,-17 18-16,-54 0 16,-52 18-1,52 35 1,-17 18-1,53-18 1,17-1 0,53-34-1,36 0 1,52-1 0,1 1-1,-54 17 1,1 1 15,-71-1-15,-35 0-1,-36 0 1,-53-35 0,19 18-1,-19-18 1,71 0-1,36 0 17,17-18-17,17 1 1,1 17-16,52-36 16,-34 36-16</inkml:trace>
  <inkml:trace contextRef="#ctx0" brushRef="#br0" timeOffset="8335.29">13935 1076 0,'0'0'0,"0"-18"0,0 1 15,-36-1 1,19 18-16,-18 0 16,17 0-16,-70 18 15,35 17 1,17 0 0,36 1-1,0-1 1,0-18 15,18 1-31,53 17 16,-18-17-1,52 0 1,-34 17 0,-18 0-1,-35-17 1,-18-1-16,-18 1 15,-35 17 1,-53-17 0,0-18-1,36 0 1,-18 0 0,70 0-1,-17 0-15,-1 0 31,19 0 1</inkml:trace>
  <inkml:trace contextRef="#ctx0" brushRef="#br0" timeOffset="9418.93">15487 917 0,'0'-17'0,"0"34"0,18-34 0,-1-1 16,-17 0-16,35-35 15,-35 18 1,0 17-16,0-17 16,-70 18-1,-18 17 1,-71 52 15,36 19-15,17 70-1,88-35 1,36-18 0,52-53-1,54-17 1,-18-18-1,17 0 1,-70 0 0,-35 0-1,-18-18 1,-53 18 0,-36 18-1,-87 35 1,141-35-1,-89 35 1,-17 17 0,88-17-1,36 0 1,17-35 0,88-1-1,18-17 1,-71 0-16,124 0 15,-36-35 1,1 17 0,-71 1-1,-36 17 1,-70 35 31,18 18-47,17-36 15,1 36 1,-36 53 0,0-18-1,18 1 1,17-36 0,18-18-1,0-53 16,0 1-31</inkml:trace>
  <inkml:trace contextRef="#ctx0" brushRef="#br0" timeOffset="9982.58">16863 882 0,'0'0'15,"0"-18"-15,0 1 0,17-19 16,1 36 15,17 36-15,54 122-1,-54-105-15,18 53 16,-36-53-16,72 123 16,-54-70-1,-18 18 1,-17-89-1,0-17 1,0-54 15,0 1-31,18 17 16</inkml:trace>
  <inkml:trace contextRef="#ctx0" brushRef="#br0" timeOffset="10265.94">17568 988 0,'18'-36'0,"-36"72"0,36-107 0,-18 36 16,0-18-1,-53 53 1,-18 71 0,-70 87-1,36-17 1,69-105-16,-70 87 15,1 1 1,52-36 0,53-35-1,17-53 1,107-18 0,-89 0-1</inkml:trace>
  <inkml:trace contextRef="#ctx0" brushRef="#br0" timeOffset="10631.81">17780 1270 0,'18'-18'32,"-18"36"-17,0 0-15,0 35 16,0-18-16,0 0 15,0 106 1,0-17 0,0-89-16,0 194 15,0-52 1,-18 105 0,18-35-1,-35 17 1,-1-87 15,36-107-15,0-123 15,0 36-31,0-89 16,36-35-16</inkml:trace>
  <inkml:trace contextRef="#ctx0" brushRef="#br0" timeOffset="11005.1">17903 1570 0,'0'-35'0,"0"-1"16,0 107-16,-17-177 0,17 88 0,-35-52 16,35-1-1,0 1 1,52 17 15,72 35-15,-18 18-1,0 53 1,-71 18 0,-35-36-16,-53 53 15,-35-17 1,-71-1-1,71-35 1,17-17 0,54 0-1,52-54 17,-17 36-17</inkml:trace>
  <inkml:trace contextRef="#ctx0" brushRef="#br0" timeOffset="11566.47">18909 1199 0,'0'0'0,"0"-17"0,0-1 0,0 1 15,-71-19 1,1 19-1,34 17-15,-69 53 16,16 17 0,-16 54-1,52-19 1,53-16 0,17-37-1,89-34 1,-18-18 15,18-53-15,-35 0-1,17-35 1,-70 53-16,-1-53 16,19-1-1,-36 54 1,0 106 15,0-54-31,-18 54 16,18 35-1,0-36 1,18-17 0,34-35-1,1-18 1,-35 0-1,17-18 1,1-17-16</inkml:trace>
  <inkml:trace contextRef="#ctx0" brushRef="#br0" timeOffset="11849.57">19456 882 0,'0'-18'16,"0"36"-16,0-71 0,-18 18 15,-17 35 1,-18 88 0,18 18-1,17 88 1,0-71 0,1 18-1,17-123 1,0 53-16,0-1 31,35-70-15,35 0-1,-17-35-15</inkml:trace>
  <inkml:trace contextRef="#ctx0" brushRef="#br0" timeOffset="12465.34">19861 882 0,'0'-18'0,"0"36"0,0-53 0,0 17 16,-17 18-1,-1 18-15,-17 17 16,35 0-16,-35 106 16,35-17-1,-18 17 1,0-35 15,18-89-31,-17 89 16,-1-53-1,0-18 1,18-52 15,0-1-31,0-17 16,0 17-16,18-52 15,17 34-15,36-52 16,52-18 0,-35 53-1,1 53 1,-54 53 0,-17 53-1,-18 0 1,0-35 15,17 17-15,19-71-1,52 1 1,-18-18 0,-34-18-16,52-35 15,-18 1 1,-34-37-1,-36 36 1,-18 1 0,0 52-16,-35-36 15</inkml:trace>
  <inkml:trace contextRef="#ctx0" brushRef="#br0" timeOffset="12748.55">19068 1199 0,'17'0'16,"1"0"-1,17 0-15,18 0 16,88-17-1,-106 17-15,89-35 16,-1 35 0,-105 0-1,-18-18 1,-35 18-16</inkml:trace>
  <inkml:trace contextRef="#ctx0" brushRef="#br0" timeOffset="13798.63">8537 2999 0,'-17'0'15,"17"17"1,35 1 15,-18-18-31,72 0 16,17-53-1,35 0 17,-18-35-17,-105 53 1,-18 17-16,-18-17 16,-88 17-1,-17 18 1,-71 53-1,70 17 1,36 36 0,70-70-16,1 34 15,34 18 1,54-35 0,52-53-1,-17 0 1,35-53 15,-88 36-15,-70-1-1,-89 18 1,-106 18 0,89 17-1,-36 71 1,53 35-1,89-18 1,52 1 0,35-71-1,89-36 1,-18-17 0,36-52-1,-142 52-15,88-71 16,-17 18-1</inkml:trace>
  <inkml:trace contextRef="#ctx0" brushRef="#br0" timeOffset="14014.86">9172 3210 0,'0'-17'0,"0"34"0,18-34 16,-1 17-16,1 0 15,35 70 1,-35 1-1,35 35 1,-36-36 0,19 1-1,-19-36 1,1-35 0,-1-18-1</inkml:trace>
  <inkml:trace contextRef="#ctx0" brushRef="#br0" timeOffset="14248.8">9596 3210 0,'0'-17'16,"0"34"-16,-18-34 0,-17 17 16,-18 17-1,-53 71 1,88-52-16,-17 17 15,0-18-15,-18 71 16,35-53 0,18 0-1,35-53 17</inkml:trace>
  <inkml:trace contextRef="#ctx0" brushRef="#br0" timeOffset="14631.76">9878 3193 0,'0'0'0,"0"-18"0,-18 36 32,0-1-17,1 1-15,-1 88 16,1 70-1,-1-35 1,0 89 0,18-160-16,0 71 15,0-53-15,-35 230 16,-36 17 0,1-88-1,-18 0 1,52-124-1,19-87 17,17-72-17,35-52 1,36-106 0,-36 53-16</inkml:trace>
  <inkml:trace contextRef="#ctx0" brushRef="#br0" timeOffset="15033.01">9825 3457 0,'0'0'0,"-18"-35"0,1 0 0,17-54 16,0 19-1,0 52-15,88-52 16,18 34-1,70 19 17,-70 17-17,17 53 1,-87 53 0,-54 17-1,-88-35 1,0-35-1,-17-18 1,52-35 0,54 0-1,-1 0-15,36-17 47,-1 17-47,1-18 0,70-17 16</inkml:trace>
  <inkml:trace contextRef="#ctx0" brushRef="#br0" timeOffset="15498.45">10548 3334 0,'0'0'0,"0"-18"0,0 0 16,0 1-1,0-1-15,0-35 16,53 0 0,35 18-1,-17 17 1,35 36 0,-54 53-1,-34-54 1,17 107-16,-35-36 31,-17 0-15,-1-53-1,0-17 1,1-18 0,17-71-1,0 1 1,0-1-1,17-34 1,36 34 0,-53 53-16,53 1 15,-35-1-15,35 18 16,-36 0 0</inkml:trace>
  <inkml:trace contextRef="#ctx0" brushRef="#br0" timeOffset="15881.08">11395 3387 0,'17'0'16,"1"0"-16,-18-36 15,35-17 1,-17 36-16,17-54 15,-35 54-15,18-19 16,-18 1 0,-18 35-1,-52 53 1,34 18 0,1 34-1,17-69-15,18 34 16,0 1 15,0-36-15,53-17-1,18-18 1,-18-36 0,-18 19-16</inkml:trace>
  <inkml:trace contextRef="#ctx0" brushRef="#br0" timeOffset="16348.09">12065 3140 0,'0'-18'0,"0"36"0,18-36 0,-18-17 15,-71 35 1,-35 35 0,36 0-1,17 36 1,35-36-1,18 0 17,35-17-17,-17 0-15,70-1 16,0 1 0,1 17-1,-54 18 1,-35-18-1,-53 18 1,-18-35 0,-17 0-1,35-18 1,18 0 0,0-18-1,-1 0 1,36 1-1,0-1 17,71 0-17,-53 18-15</inkml:trace>
  <inkml:trace contextRef="#ctx0" brushRef="#br0" timeOffset="16848.39">12647 3228 0,'0'-18'0,"0"36"0,0-53 0,0 17 15,0-17-15,0 17 16,-70 18 0,17 0-1,-18 53 1,18 0-1,35 0 17,18-36-32,0 1 15,89 17 1,-19-17 0,1 35-1,-18-18 1,-36-35-16,1 35 15,-18-17-15,0 17 16,-71-17 0,-17 0-1,18-18 1,-36 0 0,71 0-1,-1-36 1,36 1-1,18-18 17,35 18-17,-18 17-15</inkml:trace>
  <inkml:trace contextRef="#ctx0" brushRef="#br0" timeOffset="17152.61">12982 3122 0,'0'0'15,"-17"0"1,-1 0 0,18 18-16,-18 35 15,1 17 1,17 1-1,0 17 1,0-70 0,0 34-1,17-52 1,36 0 0,-18 0-1,18-52 1</inkml:trace>
  <inkml:trace contextRef="#ctx0" brushRef="#br0" timeOffset="17548.73">13176 2910 0,'-17'0'15,"34"0"-15,-70 0 0,36 0 0,-107 0 16,107 0-1,-19 18-15,19 0 0,-1 17 32,36 0-17,35-35 1,35 0 0,-71 0-16,36-17 15,0-36 1,-53 17-1,0-17 1,-88 36 0,17 17-1,36 0-15,-53 53 16,35 17 0,0 1-1,53-18 1,35-18-1</inkml:trace>
  <inkml:trace contextRef="#ctx0" brushRef="#br0" timeOffset="18447.77">13758 3140 0,'-17'0'0,"34"0"0,-52 0 0,17 0 15,-35 0 1,36 0-16,-18 17 16,-1 54-1,19-36-15,-1 18 16,0-18-16,18 18 15,0 18 17,18-36-17,17-17 1,1-18 0,-1 0-1,-35-18-15,0-17 16,0-53-1,0-1 1,0 19 0,35-1-1,71 18 1,17 53 0,-17 0-1,0 53 1,-88 36-1,-18-19 1,0 54 15,-36-89-15,19 0 0,-1-35 15,18-18-16,0 1 1,0-1-16,18-70 16,35 17-1,70-34 1,-17 34 0,35 53-1,-35 36 1,-71 70-1,-35 18 1,-17-18 15,-36-17-15,17-36 0,19-35-1,-1 18-15,18-36 31,18-17-15,-1 17-16</inkml:trace>
  <inkml:trace contextRef="#ctx0" brushRef="#br0" timeOffset="18914.3">15240 3122 0,'0'0'0,"0"-18"0,18 18 0,-18-52 16,-18 34 15,-88 18-15,36 35 0,-36 0-1,88 18 1,18-17-1,0-1 1,18-17-16,52 17 16,19 0-1,-19 0 1,-17 18 0,-53 0-1,-35-35 1,17-18-16,-70 17 15,0-17 17,-1 0-17,37 0 1,-1 0 0,0-17-1,35 17-15,0-35 16,1-1-16</inkml:trace>
  <inkml:trace contextRef="#ctx0" brushRef="#br0" timeOffset="19932.49">4410 2117 0,'-18'-18'0,"36"36"0,-1-36 31,1 18-15,0 0-16,17 0 15,71 18-15,17-18 16,124 17-1,-18 19 17,177-19-17,-282 1-15,299-18 16,265 35 0,123-35-1,-123 0 1,335 0-1,-194 0 1,-547 0-16,900-35 16,-264 35-1,334-18 1,-317 1 0,247 17-1,-389 0 1,-546 0-16,600 0 15,-318 0 17,-53 0-17,-229-18 1,-211 18 0,-19 0-16,-17-18 15,-53 18 1,-53 0-1,-35 0 1</inkml:trace>
  <inkml:trace contextRef="#ctx0" brushRef="#br0" timeOffset="20842.23">8449 4075 0,'-18'17'15,"36"-34"-15,-53 52 0,17-35 0,0 0 16,-17 35 0,35-17-1,0-1-15,0 1 16,18 0-16,70-1 16,141 1-1,36-18 1,158 0-1,1 0 1,-266 0 0,354 0-1,-318 0-15,370-18 16,265 1 0,-17-19-1,-230 36 1,88-35-1,-317 17 1,-265 18-16,124-35 16,-177 18-1,-17-19 1,-18 19 62,17 17-62,-17-18-1,18 18-15</inkml:trace>
  <inkml:trace contextRef="#ctx0" brushRef="#br0" timeOffset="21008.5">14817 4022 0,'0'0'16,"-18"0"0,18-18 31,0 0-32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03:12:36.9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3157 6068 0,'0'0'0,"0"-18"16,0 0 0,0 1-1,0-1-15,0 1 31,0-1-15,0 36 15,-17 70-15,-1-18 0,-17 54-1,0-18 1,35-71-16,0 53 15,0 18 1,0-71 0,17-70 15,18-36-15,18-34-1,0-1 16,-17 53-15,16 18 0,-34 35-1,17 0 1,-35 17-16,18 18 16,0-17-16,-18 70 15,17 0 1,19 1-1,16-19 1,19-52 0,70-18-1,-53-53 1,18-35 0,-71 0 15,-17-36-16,-18 54 1,-18 52-16,-17-53 16,18 71-16,-54-35 15,0 35 1,54 0 0,-1 18-1,1 17 1,87-17 15</inkml:trace>
  <inkml:trace contextRef="#ctx0" brushRef="#br0" timeOffset="684.15">4516 5838 0,'-18'0'16,"36"0"-16,-54 0 0,19 0 0,-1 0 15,0 0 1,1 36-1,17 34 1,-18 18 0,18-52-16,-35 34 15,17 36 1,1 35 0,-19-35-1,19-35 16,17-36-15,0-17 0,0-54-1,0-34 1,0-1 0,70-52-1,18 35 1,1 35-1,-54 35-15,88 18 16,-35 0 0,-17 53-1,-53 17 1,-18 36 0,-36 0 15,1-35-16,17-54 1,1-17 0,17-17 15,0-19-15</inkml:trace>
  <inkml:trace contextRef="#ctx0" brushRef="#br0" timeOffset="1800.02">5221 6227 0,'0'-18'31,"0"36"16,-18-1-31,18 1-16,-17-1 0,-1 36 16,18 18-1,0 17 1,0-17-1,71-54 1,-1-17 0,18 0-1,-17-35 1,0-36 0,-54 54-1,36-71-15,-35 17 31,17 1-15,-35 52 0,0 0-1,0 36 17,0 17-17,0 18 1,-18 18-1,18 17 1,0 71 0,0-124-16,0 88 15,0-87-15,0 105 16,0 88 0,0-35-1,0 71 16,-35-1-15,35-17 0,0-35-1,-17-71 1,-1-88 0,-17 17-1,-18-70 1,-18-35-1,1-53 1,-1-88 0,0-71-1,54 53 1,-1-71 0,18 0 15,0 36-16,53 70 1,18 18 0,17 35-1,-18 53 1,-52 36-16,35-1 16,-35 1-16,-1-1 15,1 18 1,0-18-1,-1 18 32,-17-17-47</inkml:trace>
  <inkml:trace contextRef="#ctx0" brushRef="#br0" timeOffset="2867.58">7902 6015 0,'18'0'0,"-18"-18"31,17 18 79,1 0-95</inkml:trace>
  <inkml:trace contextRef="#ctx0" brushRef="#br0" timeOffset="3648.33">7973 6068 0,'17'0'46,"1"0"-30,-18-18 0,18 18-1,-18-18-15,0 1 16,0-1 0,-18 18-1,-35 0-15,-17 0 31,-72 0-15,-52 71 0,106-18-1,71-36-15,-89 72 16,70 34 0,36 0-1,0-17 1,53-35-1,106-18 1,-18-53 0,36 0-1,-36-36 1,-53 19 0,-53-18 15,-35 17-16,0-17 17,18 17-32</inkml:trace>
  <inkml:trace contextRef="#ctx0" brushRef="#br0" timeOffset="4415.6">8872 6174 0,'18'0'16,"-36"0"-16,54 0 0,34-36 31,-70 19-31,18-1 16,-18 0 0,0-17-1,-53 35 1,-71 0-1,89 0-15,-53 35 16,-36 18 0,54 0-1,17 0 1,53-18 0,0-17-1,106 0 16,-36-18-15,36 0 0,-18 17-1,-17 19 1,-18 17 0,-35-1-1,-18 1 1,-36-17-1,-52-1 1,18-17 0,-36-1-1,0-17 1,18 0 0,52-17-1,36-1 16,0 0-15,18 18 0,-18-17-16,88-19 15,-53 36-15</inkml:trace>
  <inkml:trace contextRef="#ctx0" brushRef="#br0" timeOffset="5115.51">9931 6209 0,'17'0'16,"-34"0"-16,34-18 0,1 1 15,-18-1 1,0 0 0,-53 18-1,-53 0 1,36 0 0,34 0-16,-69 36 15,52-1 1,17 0-1,19-17 1,17 17 0,53-17-1,35-18 1,0 0 0,18 17-1,-18 1 16,-17 17-15,-36 1 0,-35-1-1,-18 18 1,-52-18 0,-54 18-1,1-35 1,-1-18-1,36 0 1,18 0 0,52 0-1,0-18 1,18 0 15,0 1-15,18 17-1</inkml:trace>
  <inkml:trace contextRef="#ctx0" brushRef="#br0" timeOffset="6731.47">11747 6050 0,'0'-18'46,"18"18"-46,17-35 16,36 0 0,0-18-1,-36 0 1,-35 18 0,-18 0-1,-88 17 1,0 18 15,-35 35-15,106-17-1,17-1-15,-34 36 16,52 18 0,52-18-1,37 35 1,-1-17-1,0-1 1,-70-52-16,-18 52 16,-36 36-1,-52-18 1,0-70 0,-71 0 15,36-71-16,52 0 1,-17-35 0,70 35-1,18-18 1,36 36 0,34 35-1,-34 0-15,87-18 16,-52 18-16</inkml:trace>
  <inkml:trace contextRef="#ctx0" brushRef="#br0" timeOffset="7165.56">12153 6279 0,'18'0'0,"-36"0"0,53 0 0,36 0 16,-18 0 15,-35 0-31,34-35 16,19 0-1,-53 17-15,17-17 16,-35-18 0,-18 18-1,-52 35 1,-54 0-1,107 0-15,-72 35 16,1 36 0,71 52-1,17-17 1,0 17 0,70-34-1,-17-72 16,-18-17-31,54 0 16,-1-35 0,18-36-1,17-52 1</inkml:trace>
  <inkml:trace contextRef="#ctx0" brushRef="#br0" timeOffset="7481.21">13070 5786 0,'0'0'16,"0"-36"-16,-17 19 0,17-1 0,-18 0 15,-35 18 1,0 71 0,18 70-1,0-18 16,-1 36-15,19-18 0,-1-52-1,18-72-15,0 54 16,0-54 0,0-34 15,18-1-31,-1-17 15</inkml:trace>
  <inkml:trace contextRef="#ctx0" brushRef="#br0" timeOffset="7915.99">13070 6262 0,'0'17'0,"0"1"15,18-18 17,0 0-32,35 0 15,35-18 1,-18 1 0,-17-36-1,-35 53-15,-18-35 16,-18 17-1,-88 0 1,36 18 0,-54 71-1,89-18 1,17-36-16,1 89 16,17 18-1,0-71 16,70 0-15,19-53 0,-1 0-1,88-53 1</inkml:trace>
  <inkml:trace contextRef="#ctx0" brushRef="#br0" timeOffset="8231.6">13899 6209 0,'0'0'16,"0"-18"-16,-17 1 15,-1 17 1,1 0-16,-54 0 16,53 35-1,-35 18 16,53-36-31,-17 54 16,17 35 0,0-18-1,17-35 1,54-35 0,35-18-1,17-36 1,-17-17-1</inkml:trace>
  <inkml:trace contextRef="#ctx0" brushRef="#br0" timeOffset="8531.96">14499 5962 0,'0'0'0,"0"-35"0,0-18 15,-17 53 16,-36 70 1,0 36-17,53-71-15,-36 71 16,1 35 0,0-17-1,35-54 1,0-17-1,53-35 1,0-18 0,17-71-1</inkml:trace>
  <inkml:trace contextRef="#ctx0" brushRef="#br0" timeOffset="9097.95">14235 6244 0,'-18'0'16,"36"0"-16,-54 0 0,54 0 31,88-17-15,0-1-1,-53 18-15,88-18 16,-18-17-1,-70 35 1,-35 0 0,-36 53 15,0-35-31,1 34 16,-36 54 15,35 0-16,18-53 1,35-18 0,54-17-1,16-36 1,19-52 0,-71-1-1,-18-35 1,-52 18-1,-36 35 1,-89 36 0,54 17-1,18 0 1,34 0 0,19 17-1</inkml:trace>
  <inkml:trace contextRef="#ctx0" brushRef="#br0" timeOffset="9831.66">15381 6244 0,'-18'0'16,"36"0"-16,-53-17 0,17-1 31,18 0-31,0-17 16,0 0 0,71-18-1,35 17 1,-36 36-1,36 0 1,-88 0-16,52 18 16,1 53-1,-36-1 1,-35 36 0,0 0 15,-18-53-16,-17-36 1,35-52 15,0-18-15,0-53 0,18 36-1,-1 52-15,36-52 16,-35 34-1,17 19 1,0 17 0,-17 0-1,53 0 1,-1 0 0,-52 0-1</inkml:trace>
  <inkml:trace contextRef="#ctx0" brushRef="#br0" timeOffset="10382.45">17833 6015 0,'0'-18'16,"0"36"-16,-18-53 0,1 35 0,-54-36 16,1-17-1,34 18 1,36 17-1,0-52 1,0 17 0,124-18-1,-18 19 1,52 16 0,-70 36-1,-52 0-15,17 71 16,-53-54-16,0 89 15,-18 35 1,-53-17 0,19-36-1,-1 0 1,17-35 0,1-18-1,17-17 16,1 0-15,17-1 0</inkml:trace>
  <inkml:trace contextRef="#ctx0" brushRef="#br0" timeOffset="10897.78">17868 6756 0,'0'0'0,"0"17"0,0 1 16,0 0 0,18-1-1,-1-17 1,19 0 15,-1 0-15,-35-35-1,0 0 1,-18 17 0,-17 0-1,-18 54 1,36-1-1,17-17 1,0-1 0,17-17-1,1 0 1,-1 0 0,-17-17-1,0-1 1,0 0 15,0 1-15,-35-1-16</inkml:trace>
  <inkml:trace contextRef="#ctx0" brushRef="#br0" timeOffset="13848.34">1429 8537 0,'0'0'0,"-18"0"0,0 0 15,-17 0 1,18 0-16,-19 18 16,36-1-16,0 1 31,71-18-16,17 0 17,18-53-17,-18 0 1,-70 53-16,-1-53 16,-17 36-1,-88 17 1,-35 17-1,-1 19 1,-17 52 0,123-71-16,-17 54 15,35 0 1,88-18 0,-17-36-1,52-17 1,-34 0 15,-72 0-31,36-17 16,-35-19-1,-18 19 1,-88 17 0,-54 0-1,107 17-15,-35 1 16,34 0-16,-34 34 15,17 37 1,53-19 0,35 1-1,36-18 1,52-53 0,-88 0-16,142-18 15,-142 18 1</inkml:trace>
  <inkml:trace contextRef="#ctx0" brushRef="#br0" timeOffset="14563.78">2117 8767 0,'35'-36'16,"-70"72"-16,88-89 0,-53 0 16,0 35-1,-36 18 1,-34 18-1,17 35 1,18 35 0,35-71-16,0 54 15,0-36 1,35-35 0,53-17-1,-17-36 1,34 0 15,-69-18-15,-19 54-1,-17-1 1,0 53 15,0-17-31,0 17 16,0 0-16,0 89 15,0 17 1,0 53 0,0-18-1,0 89 1,0-71 0,-17 71-1,-1-177 1,0-35 15,-35-53-15,18-36-1,-53-122 1,88 70 0,-18 35-16,-17-194 15,35 70 1,0 1-1,18 70 1,-1 71-16,36-53 16,35-36-1,1 36 1,17 17 0</inkml:trace>
  <inkml:trace contextRef="#ctx0" brushRef="#br0" timeOffset="15213.98">3246 8608 0,'0'0'15,"17"0"-15,-17-18 0,18 0 16,17-17-1,0-18 1,-17 18 0,-18 17-1,0 36 17,0 0-32,0 17 15,0-17-15,-35 105 16,17-17 15,-17 35-15,35-35-1,-18-53 1,-17-18 0,-18 0-1,0-35 1,0 0-1,0 0 1,36 0 0,-1 0-16,36 0 31,35 0-15,17 0-1,18 0 1,-17 0-1,-1-17 17,-52 17-32,17-18 15,-17 0 1,-18 1 15,0-1-31</inkml:trace>
  <inkml:trace contextRef="#ctx0" brushRef="#br0" timeOffset="15480">3933 8714 0,'0'0'0,"0"-18"32,0 36 46,0-1-63</inkml:trace>
  <inkml:trace contextRef="#ctx0" brushRef="#br0" timeOffset="15672.15">3898 8996 0,'0'0'0,"-17"0"16</inkml:trace>
  <inkml:trace contextRef="#ctx0" brushRef="#br0" timeOffset="16497.66">3563 9807 0,'18'-17'0,"-36"34"0,53-52 0,18-18 31,-53 71 0,-17 35-15,-1-36-16,-70 89 15,-71 35 1,-17-17 0,70-54-1,18 1 1,70-54-1,18-34 1,0-19 0,0-16-1,53 16 1,-18 36 0,71 0-1,-53 53 1,53 18 15,-36-18-15,36 0-1,0-18 1,-53-18 0,-35-17-16,-1 0 31,-17-35-16,0 18-15</inkml:trace>
  <inkml:trace contextRef="#ctx0" brushRef="#br0" timeOffset="16747.66">3898 10125 0,'0'0'0,"18"0"0,-18-18 0,0 36 31,0-1-15,0 19-1,17 17 1,-17-1 0,0-16-1,-17-19 1,-1-17-16</inkml:trace>
  <inkml:trace contextRef="#ctx0" brushRef="#br0" timeOffset="16930.93">3916 10019 0,'0'0'15,"0"-18"-15,0 1 0,0-1 16,0 0-1,-18 18-15,18 18 47,0 0-31,18-18-16</inkml:trace>
  <inkml:trace contextRef="#ctx0" brushRef="#br0" timeOffset="17681">4127 10107 0,'0'0'0,"18"0"16,0 0 0,-18 18-16,0-1 15,0 1-15,0 0 0,17 52 16,-17 1 15,0-18-15,0-36-1,0-34 17,0-19-17,18-34 1,35-18-1,0 17 1,35 18 0,-17 36-1,-54 17-15,71 17 16,-35 54 0,-35-1-1,-18 1 1,0-18 15,-35 0-15,35-36-1,0-34 17</inkml:trace>
  <inkml:trace contextRef="#ctx0" brushRef="#br0" timeOffset="18063.78">4851 10072 0,'0'0'0,"0"17"31,0 1-15,0 17-16,0 89 15,0 17 1,-36 71 15,19 35-15,-1-71 0,18-106-16,-35 177 15,35-70 1,0-89-1,0-70 1,0-36 0,0-53-1,35-140 1,-17 158-16</inkml:trace>
  <inkml:trace contextRef="#ctx0" brushRef="#br0" timeOffset="18396.68">4939 10107 0,'0'-35'0,"0"70"0,0-88 15,0 36-15,0-72 16,53 36 0,35 18-1,18 35 1,-89 0-16,36 35 15,0 71 1,-53-35 0,-53 17-1,-35-17 1,18-36 0,17-18-1,35-17-15,18-17 47,35-1-31,1-17-16</inkml:trace>
  <inkml:trace contextRef="#ctx0" brushRef="#br0" timeOffset="19196.86">5662 9931 0,'0'0'0,"0"17"32,0 1-32,-18 17 15,1-17-15,-1 35 16,1 35 0,17-17-1,0-54 1,52 1-1,19-18 1,0-53 15,17 0-15,0-18 0,-18-34-1,-34 34 1,-36 53-1,0 36 1,0 35 0,0 35-1,0 0 1,0-35 0,0-35-16,35 17 15,53-35 1,-35 0-1,35-35 17,1-36-17,-37 1 1,1-71 0,-53 105-16,18-87 15,-18-18 1,0 53-1,-18 70 1,-17 53 0,0 71-1,-18 159 1,18-107 0,35-52-1,0-35 1,70-54-1,-17-17 17,-35 0-32,52-35 15,-17-18 1,-18 0 0,-17 0-16</inkml:trace>
  <inkml:trace contextRef="#ctx0" brushRef="#br0" timeOffset="19447.33">6421 9931 0,'0'0'0,"-18"0"32,36 0-32,70-18 15,-71 0-15,107 18 16,17-35-1,-35 17 17,-36 1-17,-70-1 17</inkml:trace>
  <inkml:trace contextRef="#ctx0" brushRef="#br0" timeOffset="19963.81">8132 9913 0,'0'-18'15,"0"36"-15,0-71 16,0 71 15,-18 17-31,18-17 0,-18 52 16,-17 18 15,17-17-15,18-18-1,0-35 17,0-36-17,0 0-15</inkml:trace>
  <inkml:trace contextRef="#ctx0" brushRef="#br0" timeOffset="20162.82">8114 9613 0,'0'-17'0,"0"34"0,0-52 0,0 17 15,0 1 1,0 34 15,0 19-15,53-1-1,-18-18-15</inkml:trace>
  <inkml:trace contextRef="#ctx0" brushRef="#br0" timeOffset="20898.03">8925 10001 0,'0'-17'0,"0"34"0,0-52 16,0 17-16,0 1 15,-70-36-15,-1 17 32,-52 19-17,17 34 1,35 36 0,1 71-1,34-36 1,36 0-1,18-35 1,35-18 0,18-35-1,-36 0-15,71-35 16,0-18 0,35-17-1,-18-71 1,-35 35-1,-52-88 17,-19 35-17,-17 71 1,-17 70 0,-36 36-1,17 88 1,1 35-1,0 106 1,35-106 0,17-53-1,54-17 1,-18-36 0,0-35-1,17 0 1,-34-18-1,17-17 17,17-36-17</inkml:trace>
  <inkml:trace contextRef="#ctx0" brushRef="#br0" timeOffset="21162.25">9825 9931 0,'-18'0'16,"36"0"31,-1 0-47,1 0 0,0 0 15,17-18-15,0 18 32,-17 0-32,17-18 15</inkml:trace>
  <inkml:trace contextRef="#ctx0" brushRef="#br0" timeOffset="21362.25">9807 10037 0,'0'0'0,"0"17"16,18-17 15,35 0-15,17 0-1,-52 0-15,70-53 16</inkml:trace>
  <inkml:trace contextRef="#ctx0" brushRef="#br0" timeOffset="21647.55">10566 9454 0,'0'-17'0,"0"34"0,0-52 16,-18 35 15,0 0-15,1 0-1,17 18 16,0-1-31,0 1 16,0 17 0</inkml:trace>
  <inkml:trace contextRef="#ctx0" brushRef="#br0" timeOffset="22496.91">11077 10001 0,'0'0'0,"18"-17"0,70-72 32,-70 72-32,-18-1 15,0-52 1,0 52-16,-18-35 16,-70 0-1,-18 53 1,18 53-1,-18 53 17,53-18-17,35 53 1,18-53 0,18-52-1,70-19 1,-17-17-1,70-53 1,-18-17 0,-34-1-1,-19-35 1,-52 18 0,-18 35-1,0 36 1,-18 70-1,-17 35 17,35 18-17,0-36 1,0 1 0,53-36-1,0-35 1,0 0-1,35-53 1</inkml:trace>
  <inkml:trace contextRef="#ctx0" brushRef="#br0" timeOffset="23096.4">11889 9543 0,'0'-36'16,"0"72"-16,0-89 0,0 0 0,0 35 15,-18 1 1,0 17 0,1 35-1,-1 0-15,-17 106 16,17 36 0,0-54-1,-17 1 1,35-54-1,-17-17 1,17-71 31,0-17-31,0-53-1,70 0 1,-17 17-1,53 36 1,-18 17 15,0 36-15,-35 70 0,-53-70-16,0 52 15,-53 1 1,-53-1-1,18-52 1,18 0 0,17-18-1,53-18 17,35-17-17,0 35 1</inkml:trace>
  <inkml:trace contextRef="#ctx0" brushRef="#br0" timeOffset="23447.5">12665 9772 0,'0'-18'0,"0"36"0,0-53 16,0 17-1,-71 18 1,36 0 0,17 0-16,-52 71 15,34 17 1,-34 18 0,52-1-1,18-52 1,0-35-16,35 17 15,36-35 17,0 0-17,17-35 1,-18-18 0,-52 35-16</inkml:trace>
  <inkml:trace contextRef="#ctx0" brushRef="#br0" timeOffset="24062.81">10636 9419 0,'0'0'0,"0"-17"0,-53 17 31,36 0-31,-1 0 16,-17 17-1,17 36 1,18-18 0,0 18-1,35-17 1,-17-36-16,17 0 16</inkml:trace>
  <inkml:trace contextRef="#ctx0" brushRef="#br0" timeOffset="24746.13">13194 9402 0,'18'0'31,"-18"-18"78,0 0-109,0 1 16,0-1 0,17 18-1,-17-18-15,0 36 32,0 17-17,0 18 1,-35 18-1,35-36 1</inkml:trace>
  <inkml:trace contextRef="#ctx0" brushRef="#br0" timeOffset="25528.58">14252 9701 0,'18'0'0,"-36"0"0,36-17 0,-18 34 47,0 1-32,-18 17-15,18-17 16,0 0-16,-17 87 16,17-34-1,-18 0 1,0-19-1,1-34 1,-1-18 0,18-18-1,0-17 1,0-35 0,53-1-1,53-52 1,-89 105-16,125-53 15,-37 54 17,-16 52-17,-54 36 1,-18 52 0,-17-35-1,0-52-15,-17 16 16,-18-16-1,17-36 17</inkml:trace>
  <inkml:trace contextRef="#ctx0" brushRef="#br0" timeOffset="26079.15">15258 9825 0,'0'0'0,"17"-18"0,-17 1 15,0-1-15,0-17 16,-17-36 0,-36 71-1,-53 0 1,-18 71-1,19 52 1,16 1 0,89-54-1,0 1 1,53-36 0,18-35-1,70-35 1,-53-1-1,-70 19-15,70-36 16,-35-35 15,-35 17-15,-18 1 0,-36 105 15,36-18-31,-35 72 15,17-19 1,18 1 0,53-18-1,18-36 1,17-17 0,-53 0-16</inkml:trace>
  <inkml:trace contextRef="#ctx0" brushRef="#br0" timeOffset="26829.53">15699 9772 0,'0'0'16,"-18"0"0,0 18-1,1 34 1,17 37-1,-18 17 1,18-71 0,0-18-16,-18 19 15,1-36 1,-19 0 0,36-18-1,0 0 1,0 1-16,0-54 31,0 18-15,71-35-1,17 18 1,-17 52 0,17 53-1,-53 18 1,-35 53-1,0-35 1,0-19 0,0-16-1,0-54 32,0-17-47,0 0 16,36-36-1,16-17 1,90-36 15,-19 89-15,-88 35-16,36 0 16,-1 88-1,-52-17 1,-18 35-1,-35-18 1,17-53 0,1-35-1,34 0 17,1-18-17</inkml:trace>
  <inkml:trace contextRef="#ctx0" brushRef="#br0" timeOffset="27246.25">16669 9948 0,'17'0'0,"1"0"16,0 0-16,52-35 15,-17 17 1,0-35 0,-18 1-1,-35-1 1,-17 35 0,-36 36-1,-18 52 1,-17 36-1,70-18 17,18 0-17,0-70-15,0 17 16,71-35 0,-1 0-1,1 0 1,35-35-1,-36 0-15</inkml:trace>
  <inkml:trace contextRef="#ctx0" brushRef="#br0" timeOffset="27512.81">17498 9772 0,'-18'0'0,"36"0"0,-54 0 16,54 0 15,0 0-15,35 0-1,-18 0 1,-17 0-16,-1 0 15,1 0 1,0 0 0</inkml:trace>
  <inkml:trace contextRef="#ctx0" brushRef="#br0" timeOffset="27696.58">17498 9878 0,'0'0'0,"-36"35"16,36-17-1,53-18 32,-35 0-47,17 0 16,1-36 0</inkml:trace>
  <inkml:trace contextRef="#ctx0" brushRef="#br0" timeOffset="28296.59">18415 9402 0,'0'0'16,"0"-36"-1,-18 36 17,1 0-32,-19 18 15,36 0 1,0-1-1,36-17 1,-1 0 0,18-35 15,-35 35-31,-18-18 16,0 1-1,-18 17 16,-35 70-15,53-17 0,0-35-16,0 52 15,0-17 1</inkml:trace>
  <inkml:trace contextRef="#ctx0" brushRef="#br0" timeOffset="28645.02">18909 9719 0,'0'-18'31,"-18"18"-15,1 18-16,-1 17 15,0-17-15,-17 105 16,0 1 0,17 17-1,-35 35 1,36-35 0,-54 71-1,71-141 1,-18-54-1,18-52 17</inkml:trace>
  <inkml:trace contextRef="#ctx0" brushRef="#br0" timeOffset="28979.46">18715 10001 0,'0'0'15,"17"-35"-15,-17-71 16,18 71-16,0-36 16,-1 54-16,36-36 15,53 17 1,0 36 0,-18 53-1,-70 53 1,-18-35-1,-71-1 1,-35-52 15,36 17-15,17-35 0,35 0-1,36 0 1,0 0-16,-1 0 0</inkml:trace>
  <inkml:trace contextRef="#ctx0" brushRef="#br0" timeOffset="29695.77">19738 9772 0,'0'0'0,"0"-18"0,0 1 16,0-1-16,-35 0 15,-36 18 1,1 0 0,-19 71 15,72-53-31,-36 52 16,0 1-1,53-18 1,0-36-1,35-17 1,-17 0-16,35 0 16,-36 0-16,72-17 15,-19-36 1,-17 0 0,-35-18-1,-1 36 1,1 35-1,-18 18 17,0 34-17,-18 54 1,-17 35 0,17 36-1,-17-36 1,17-106-16,-34 106 15,16 0 1,19-52 0,17-54-1,35-70 17,-17 35-32,34-71 15,54-35 1,0-70-1,-35 52 1,17-17 0,-71 53 15,1 35-15,0 36-16,-18-1 0</inkml:trace>
  <inkml:trace contextRef="#ctx0" brushRef="#br0" timeOffset="30595.33">20249 9631 0,'0'0'0,"0"-35"31,0 17-31,0 0 32,18 18-17,17 0 1,18 53-1,-53 18 1,0-36 0,0 71-1,0-36 1,0 1 0,-35-36-1,35-52 16,0-19-15,18-52 0,35 0-1,-18 17 1,18 1 0,-53 52-16,17 1 15,1-1 1</inkml:trace>
  <inkml:trace contextRef="#ctx0" brushRef="#br0" timeOffset="31045.13">20902 9331 0,'-18'0'16,"1"0"0,34 0 62,-17-18-78,18 18 15,-18-17 1,18-1 0,-1 18-1,-17 18 1,0-1-1,0 1-15,0 53 16,-17-36 0,-1 0-1,18-17 1</inkml:trace>
  <inkml:trace contextRef="#ctx0" brushRef="#br0" timeOffset="31827.48">21537 9384 0,'-18'0'32,"1"0"-32,17 18 15,0-1 1,0 1-16,0 17 15,0 18 1,88 18 0,71-19-1,-36-34 1,18-18 0,-35 0-1,-53 0 1,-53-18-1,0-17 1,-35 18 15,-53 17-15,-1 70 0,-16 36-1,-1 17 1,35-52-1,1 0 1,34-36 0,19-18-1,-1-17 1</inkml:trace>
  <inkml:trace contextRef="#ctx0" brushRef="#br0" timeOffset="48743.21">2646 12488 0,'0'0'0,"17"0"15,1-17-15,53-19 32,-71 19-32,17-1 15,-17 36 16,-35 17-31,-71 36 16,-88 52 0,18 18-1,-36 18 1,159-124 0,-70 53-1,35-35 1,-1-53-1,89-17 1,0-72 0,71 1-1,-1 35 1,36 36 0,-35 52-1,52 36 1,-17-1-1,35 18 1,-123-52-16,70 17 16,0-18-1,-52-35 17,16 0-17,1-18 1,-17-35-1,-19 36-15</inkml:trace>
  <inkml:trace contextRef="#ctx0" brushRef="#br0" timeOffset="48959.85">3016 12806 0,'0'17'31,"0"1"-31,0 53 15,0-1 1,0 18 0,0-35-1,0-35 1,0-36 15,0 1-31</inkml:trace>
  <inkml:trace contextRef="#ctx0" brushRef="#br0" timeOffset="49142.87">3069 12629 0,'0'0'16,"0"-17"-16,-17-1 16,17 36 15,0 17-16,17-17 1,1-1-16,-1 1 16</inkml:trace>
  <inkml:trace contextRef="#ctx0" brushRef="#br0" timeOffset="49659">3422 12788 0,'0'0'0,"-35"0"16,17 0-1,18 18 1,-18 35 0,18-36-16,0 36 15,0 35 1,0-35-1,0 0 1,0-35 0,0-36 31,0-35-32,0 36-15,0-71 16,53-36-1,35 36 1,36 53 0,-36 35-1,-53 0-15,36 105 16,-53-16 0,-1 16-1,-17-34 1,-17-18-1,-1-35 1,18-36 15</inkml:trace>
  <inkml:trace contextRef="#ctx0" brushRef="#br0" timeOffset="50159.38">4004 12735 0,'0'-17'0,"0"34"0,0-52 0,0 17 0,0 1 16,0-1 15,0 36-15,0-1-16,0 89 15,35 88 1,-35-17-1,0 122 1,0-69 0,-53 140-1,18-193 1,17-19 0,-17-122-1,18-36 1,-1-89-1,18-34 1,0 70-16,0-159 16,0 142-16</inkml:trace>
  <inkml:trace contextRef="#ctx0" brushRef="#br0" timeOffset="50476.29">3933 13000 0,'0'0'0,"0"-35"0,0-36 15,36-52 1,17 34 0,17 54-1,36 17 1,-35 54 0,-18 70-1,-53-54 1,-18-16-16,-70 70 15,-1-54 1,37-16 0,69-54 46,36-35-46,-35 36-16</inkml:trace>
  <inkml:trace contextRef="#ctx0" brushRef="#br0" timeOffset="51243.04">4568 12665 0,'53'-53'16,"-106"106"-16,124-124 16,-71 89 15,0-1-31,0 36 15,-18 71 1,18-54 0,0-34-16,0 34 15,53-52 17,18-18-17,-1-35 1,54-36-1,-106 36-15,34-18 16,-34 35-16,35-88 16,-35 53-1,-1 36 1,-17 52 0,-17 18-1,-1-35-15,18 87 16,0-16-1,18-19 1,35-35 0,17-35-1,-17-17 1,35-54 15,-70 54-31,70-107 16,-17 18-1,-36-52 1,-17 69 0,-1 1-1,-17 71 1,-53 52 0,18 35-1,-18 72 1,35 16-1,18-70 1,0-52-16,36 52 16,17-70-1,17-1 1,-17-17 15,18-53-15,-1-35-1,-52 53-15,-1-18 0</inkml:trace>
  <inkml:trace contextRef="#ctx0" brushRef="#br0" timeOffset="51460.26">5486 12577 0,'0'0'0,"-18"0"0,0 0 0,1 0 16,17 17-1,70-17 1,19 0 0,34 0-1,-17 0 1,-36-17 15,-52-19-15</inkml:trace>
  <inkml:trace contextRef="#ctx0" brushRef="#br0" timeOffset="51959.94">7161 12312 0,'36'-18'0,"-72"36"0,89-53 0,-35 17 15,35-53 1,-36 54-16,-17-36 16,0 106 15,-70 70-15,35-17-1,17-53-15,0 106 16,1-53-1,17-1 1,35-52 0,18-53-1,17-35 17,-52 17-32,17-17 15,-17 0-15,0-36 0</inkml:trace>
  <inkml:trace contextRef="#ctx0" brushRef="#br0" timeOffset="52676.51">7126 12524 0,'0'0'0,"-35"0"16,17 17 0,36-17-1,35 0 1,70-17-1,-35-1 1,-70 0-16,70 1 16,-52 17-16,16 0 15,-52 17 1,0 36 15,0 0-15,-17 18-1,17-54-15,0 19 16,17-19 0,36-17-1,53-35 1,-18-18 0,-17 0-1,-53 36-15,17-72 16,-18 54-1,-17 53 48,-17 35-63,-1 17 16,18-35-1,-17 89 1,17-1-1,-18 54 1,-35-18 0,0-71-1,18-53-15,-36 18 16,54-53-16,-89 0 16,18-18-1,-1-35 1,54 18-1,17-35 1,18 17 0,18 35-16,53-35 15,-54 18 1</inkml:trace>
  <inkml:trace contextRef="#ctx0" brushRef="#br0" timeOffset="53009.74">8308 12382 0,'0'0'0,"-18"0"16,1 0 0,-19 71-1,36-53-15,0 70 16,-17 88-1,-1 18 1,18-53 0,-35-17-1,35-54 1,-18-52 15,18-71 0,18-53-15,-1-52 0</inkml:trace>
  <inkml:trace contextRef="#ctx0" brushRef="#br0" timeOffset="53308.72">8220 12665 0,'0'-36'0,"0"72"0,0-160 16,17 36-1,36 35 1,0 18-1,35 35 1,-70 0-16,17 17 16,1 1-16,-1 70 15,-35-17 1,-35-18 15,-54-18-15,36-17-1,18-1 1,18-17 0,69-53 15,-34 53-31,0 0 0</inkml:trace>
  <inkml:trace contextRef="#ctx0" brushRef="#br0" timeOffset="53676.71">8643 12559 0,'0'0'0,"18"0"16,17 0-1,36-18 1,34-35 0,1 0 15,-71 0-16,-35 18 1,-52 35 0,-19 0-1,53 0-15,-52 35 16,17 71 0,53-35-1,18-1 1,34-17-1,37-35 1,-1-18 0,-53 0-16,36-18 15,52-52 1</inkml:trace>
  <inkml:trace contextRef="#ctx0" brushRef="#br0" timeOffset="53908.82">9525 12400 0,'-18'0'0,"36"0"0,-53 0 16,35 18-1,17-18 1,1 0-1,0 0-15,35 0 16,-18 0 0</inkml:trace>
  <inkml:trace contextRef="#ctx0" brushRef="#br0" timeOffset="54076.8">9507 12506 0,'0'18'0,"0"-36"0,0 53 32,18-35-1,0 0-31,35 0 16,17-17-1</inkml:trace>
  <inkml:trace contextRef="#ctx0" brushRef="#br0" timeOffset="54609.11">10054 11977 0,'18'0'0,"-36"0"0,53 0 0,-17 0 16,0 0 0,-1 0-1,1 0 1,35 0 0,-18 0 15,18-53-16,-53 18 1,0-1 0,-53 36-1,0 0 1,36 18-16,-36 70 16,35 0-1,18 18 1,0-35-1</inkml:trace>
  <inkml:trace contextRef="#ctx0" brushRef="#br0" timeOffset="55075.9">10813 12118 0,'0'-18'15,"0"36"-15,0-53 0,0 17 16,-18 36 31,0-1-47,1 19 0,-19 52 16,19-53-1,-18 88 1,-1 1-1,36-53 1,0-19 0,53-34-1,18-18 1,-54 0-16,72-53 16,-54 36-1</inkml:trace>
  <inkml:trace contextRef="#ctx0" brushRef="#br0" timeOffset="55260.06">10601 12418 0,'-18'0'0,"36"0"0,-53 17 0,70-17 47,-17 0-32,105 0 1,-70 0-16,106-53 16</inkml:trace>
  <inkml:trace contextRef="#ctx0" brushRef="#br0" timeOffset="55691.59">11218 12347 0,'0'0'0,"-17"0"15,17 18-15,0-1 16,17-17 15,36 0-15,35-35 0,-35 0 15,-35 17-31,0-35 15,-18 36 1,-53 17 0,-53 17-1,18 36 1,-1 71 0,89-36-1,18-35 1,70 0-1,18-18 1,18-35 0,-89 0-16,88-18 15,-34-34 1,-72 34 0</inkml:trace>
  <inkml:trace contextRef="#ctx0" brushRef="#br0" timeOffset="55924.8">11818 12224 0,'0'0'0,"0"-18"0,0 0 16,18 36 15,17 35-15,18 53-1,17-36 1,-52-52-16,70 53 15,-52-18 1,-19-53 0,1 0-1,17 0 1</inkml:trace>
  <inkml:trace contextRef="#ctx0" brushRef="#br0" timeOffset="56191.68">12277 12171 0,'0'0'0,"-18"0"15,0 17-15,1-17 16,-1 18-16,-70 53 16,-36 17-1,54 0 1,-36 0-1,53-17 1,53-36 0,0-17-16,35-18 15,71-36 1,-70 36 0</inkml:trace>
  <inkml:trace contextRef="#ctx0" brushRef="#br0" timeOffset="56509.94">12735 12100 0,'0'-17'0,"0"34"0,0-52 16,0 17-16,-17 18 47,-1 18-47,18 0 0,-35 87 15,-1-16 1,1 34 0,35-35-1,0-17 1,18-1 15,52-52-15,1-18-1,-1-35 1,1 0-16</inkml:trace>
  <inkml:trace contextRef="#ctx0" brushRef="#br0" timeOffset="56711.63">12594 12365 0,'0'0'0,"-17"0"0,-1 0 16,0 0-16,36 0 31,0 0-31,52 0 16,18-18 15,36-35-31</inkml:trace>
  <inkml:trace contextRef="#ctx0" brushRef="#br0" timeOffset="57375.59">13511 11818 0,'-17'0'32,"17"18"-17,-18-18-15,0 0 16,1 0 15,17-18 0,0 0-15,0 1 0,17-1-1,1 0 1,0 18-1,-18 18 1,0 0-16,0-1 16,0 1-1,0 0 1,-18-18 15,0 0-15,18-18 15,0 0-15,0 1-16,36 17 15,-19 0 1,19 17 0,-19 54-1,-17 0 1,-17-54-16,-107 89 15,1-35 1</inkml:trace>
  <inkml:trace contextRef="#ctx0" brushRef="#br0" timeOffset="58058.04">10248 11889 0,'0'17'47,"-17"-17"-32,17 18-15,-18-18 16,18 18-16</inkml:trace>
  <inkml:trace contextRef="#ctx0" brushRef="#br0" timeOffset="58676.38">14640 12153 0,'18'0'0,"-36"0"0,36-17 16,0 17-16,-18-36 15,0 1 1,-18 53 15,0 17-31,-35 35 16,36-52-16,-54 123 15,54-53 1</inkml:trace>
  <inkml:trace contextRef="#ctx0" brushRef="#br0" timeOffset="58780.1">14852 12577 0,'18'0'15,"-1"-18"-15,1 0 0</inkml:trace>
  <inkml:trace contextRef="#ctx0" brushRef="#br0" timeOffset="59041.57">15205 11924 0,'0'-18'0,"0"36"0,0-53 16,-18 35-16,-17 0 16,-18 88-1,-18 71 1,36 17 0,17-53 15,18-87-31,0 70 15,0-54 1,0-34 0,71-18-1,-36 0-15</inkml:trace>
  <inkml:trace contextRef="#ctx0" brushRef="#br0" timeOffset="60324.86">15646 12365 0,'0'0'0,"0"-18"0,0 1 15,0-19-15,0 19 16,-18-19 0,-35 36 15,-35 36-16,0 52 1,35-18 0,35-52-16,-17 88 15,17-53 1,18-18 0,53-35-1,35 0 1,53-35-1,-52-18 1,-19-35 0,-52 17-1,0-17 1,-18 53 0,0 88 30,-18-36-46,18 36 16,-18 35 0,18-17-1,0-36 1,36 0 0,-19-35-16,36 0 15,53-17 1,-18-18-1,36-36 1,17-35 0,-71 53-1,-70 36-15,0-36 16,-70 88 15,34 18 0,36-36-31,-17 36 16,17 36 0,17-54-1,1-17 1,-36-18 31,1-18-32,-1 0-15,-35 1 16,36-1 0,-1 18-1,18 35 1,0-17 0,53 17 15,0-35-16,53 0 1,-1 0 0,37-17-1,-19-54 1,-52 18 0,-54 35-16,36-70 15,-35 18 1,-18 34-1,-18 19 1,-35 52 0,36 53-1,17-17 1,0 17 0,0-53 15,0 18-16,0-35 1,0-1 0,-53-17-1,-18 0 1,-35-52 0,0 34-16</inkml:trace>
  <inkml:trace contextRef="#ctx0" brushRef="#br0" timeOffset="60960.96">14764 12153 0,'-36'0'32,"19"0"-32,-1 0 0,1 53 15,-36 18 1,17 34-1,36-87-15,-17 70 16,17 1 0,35-54-1,53-18 1,36-17 0,70-17 15</inkml:trace>
  <inkml:trace contextRef="#ctx0" brushRef="#br0" timeOffset="61558.84">17427 12382 0,'18'0'47,"-1"0"-47,1 0 15,0 0-15,35 0 16,-18 0 0,-53 0 15,1 0-31</inkml:trace>
  <inkml:trace contextRef="#ctx0" brushRef="#br0" timeOffset="61707.63">17445 12471 0,'0'0'16,"0"17"0,35-17-1,36 0 1,-54 0-16,54-17 16,-36-1-1</inkml:trace>
  <inkml:trace contextRef="#ctx0" brushRef="#br0" timeOffset="62091.42">18344 11924 0,'0'0'0,"-17"0"15,52 0-15,-35 18 16,-18-18-16,18 17 16,18-17 31,0-17-47,-18-19 31,0 19-16,-36 17 1,19 0-16,-36 35 16,0 35-1,35 54 1,18-1 0,18-52-1,0-53-15,35-1 16</inkml:trace>
  <inkml:trace contextRef="#ctx0" brushRef="#br0" timeOffset="62423.94">18927 12206 0,'-18'-18'31,"-17"36"-15,17 53 0,0-36-16,1 53 15,-1-53-15,-17 107 16,17-1 0,-17 70-1,0-52 1,-18-18-1,53-106-15,-18 1 16,36-54 15,17-52-15</inkml:trace>
  <inkml:trace contextRef="#ctx0" brushRef="#br0" timeOffset="62741.41">18785 12471 0,'0'0'0,"0"-36"16,36-69-1,-1 34 1,18 18 0,35 35-1,-70 18-15,35 18 16,-36 35-1,-17 0 1,-35 0 0,-53-18-1,70-17-15,-35-1 16,18-17 15,53 0 0,70-17-31</inkml:trace>
  <inkml:trace contextRef="#ctx0" brushRef="#br0" timeOffset="63374.93">19720 12206 0,'18'0'0,"-36"0"0,36-18 0,-36 1 16,-17 17-1,0 0-15,-89 17 16,36 36 0,-18 36-1,71-37 1,35 19 0,35-53 15,0-18-16,-17 0-15,106-18 16,-36-17 0,0-36-1,-17 1 1,-54-1 0,1 53-1,-18 36 1,-18 70-1,-17 0 1,0 71 0,-18 35-1,-18 18 1,36-36 0,0-87 15,35-54-16,0-53 17,0 1-32,53-19 15,-36 19-15,54-107 16,17-35 0,-35 54-1,0-1 1,0 18-1,-36 70-15</inkml:trace>
  <inkml:trace contextRef="#ctx0" brushRef="#br0" timeOffset="63774.32">20179 12188 0,'0'0'0,"-18"0"0,1-17 15,17-1 1,0 1-16,-18-1 16,36-17-1,52 35 1,1 35 0,-18 35-1,-53 19 1,0-1-1,-18-35 1,0-36 0,-17-17-1,17-17 1,18-54 0,18 1 15,17 17-16,36-18 1,-1 18 0,-17 36-1</inkml:trace>
  <inkml:trace contextRef="#ctx0" brushRef="#br0" timeOffset="64041.59">20937 11853 0,'0'-17'0,"36"-1"32,-36 0-17,17 18-15,-17 18 31,0 17-15,0-17-16,-53 35 16,-35 35-1,53-17 1</inkml:trace>
  <inkml:trace contextRef="#ctx0" brushRef="#br0" timeOffset="64524.57">21572 11942 0,'0'-18'0,"0"36"0,-17-36 16,-1 18-1,0 18 1,18 52 0,0-35-16,0 1 15,71 87 1,70-70 0,-35-18-1,35-35 1,-88 0-1,-35-35 1,-18 17-16,-18 1 16,-88 17-1,-35 53 1,35 17 0,-35 36 15,123-88-31,-34 35 15,-1-36 1,0 1 0,35-18-16</inkml:trace>
  <inkml:trace contextRef="#ctx0" brushRef="#br0" timeOffset="65707.53">1094 11324 0,'0'0'0,"17"0"31,1-17-15,0-1-16,87-53 15,1-17 1,-71 35 0,-17 36-1,-88 17 16,52 0-31,-88 17 16,-35 89 0,88 0-1,53-36 1,18-17 0,35-35-1,-36-18-15,54 0 16,17 0-1,-70-18 1,-71 18 15,17 18-31,-52 35 16,-53 17 0</inkml:trace>
  <inkml:trace contextRef="#ctx0" brushRef="#br0" timeOffset="65789.71">882 11747 0,'35'0'31,"-70"0"-31,123 0 16,-70 0-16,70 0 15,35-52 1</inkml:trace>
  <inkml:trace contextRef="#ctx0" brushRef="#br0" timeOffset="66440.21">1870 11377 0,'0'-18'0,"0"36"0,17-71 16,-52 53 0,17 0-16,-87 18 15,34 35 1,0 17 0,71-34-1,0-19 1,0 1-1,53-18 1,0-18 0,36-17-1,-37-18 1,-34 18 0,17-1-1,-35 54 16,0 53-15,0-1 0,-53 124-1,53-35 1,0 17 0,0-123-16,0 141 31,0 18-16,-17-89 1,-71 1 0,17-71-1,-105-36 1,35-52 0,-18-88-1,88-18 1,54-71-1,17 71 1,17 88-16,71-71 16,71 1-1,-35 35 1,-19 17 0</inkml:trace>
  <inkml:trace contextRef="#ctx0" brushRef="#br0" timeOffset="66643.5">2187 11377 0,'0'0'16,"0"-18"-1,0 36 32,0 0-31,0-1-16</inkml:trace>
  <inkml:trace contextRef="#ctx0" brushRef="#br0" timeOffset="66823.37">2187 11624 0,'0'0'15,"-17"18"-15,-1-18 16,0 35 0,1-35-16,34 0 47,19-35-32</inkml:trace>
  <inkml:trace contextRef="#ctx0" brushRef="#br0" timeOffset="67373.38">2663 11342 0,'0'0'0,"-17"0"0,17-18 16,0 1-1,0-1-15,0-35 16,35 18 0,36-1-1,-1 36 1,-52 36 0,-1 52-1,-34 35 1,-71 1-1,17-36 1,-35-17 0,36-54-1,34-17 1,19 0-16,17-17 16,17-36 15,54 35-16,-18 18 1,17 18 0,1 17-1,35-17 1,-36-18 0,1 0-1,-18-36 1,-53-17-1,0 18 1</inkml:trace>
  <inkml:trace contextRef="#ctx0" brushRef="#br0" timeOffset="67957.33">1094 11553 0,'-18'0'0,"0"0"15,1 18 1,17 0 0,-18-18-16,18 17 0,-18 19 15,18 17 1,0-36 15</inkml:trace>
  <inkml:trace contextRef="#ctx0" brushRef="#br1" timeOffset="90364.73">8643 13159 0,'0'0'0,"35"0"0</inkml:trace>
  <inkml:trace contextRef="#ctx0" brushRef="#br1" timeOffset="98185.04">4304 16669 0</inkml:trace>
  <inkml:trace contextRef="#ctx0" brushRef="#br1" timeOffset="104569.1">5891 14693 0,'18'0'16,"-18"-17"0,18-1-1,-18 0 1,0 1-1,0 34 32,-18 1-47,0 52 16,18 19 0,0-19-1,0 1 1,36-36-1,-19-35-15,19 18 16,16-18 0,1-36 15,0-34-15,-53 35-16</inkml:trace>
  <inkml:trace contextRef="#ctx0" brushRef="#br1" timeOffset="104968.88">5927 14305 0,'0'0'16,"-18"35"-1,18-17-15,18-18 32,17 0-32,-17-18 15,17-17 17,-35 0-17,-18 17 1,-17 18-1,-18 0 1,18 18 0,35 52-1,0 19 1,35-36 0,36 17-1,-54-52-15</inkml:trace>
  <inkml:trace contextRef="#ctx0" brushRef="#br1" timeOffset="105519.29">6332 14676 0,'0'0'0,"0"17"0,0 18 15,0 1 1,0 34 0,0-17-1,0 18 1,0-18 0,0-36-1,0 1 1,0-36 15,0 1-31,0-36 16,0 0-1,0 18 1,71-54 0,17 1-1,71 18 1,-18 52-1,-53 53 1,-35 53 0,-35-70-16,-18 35 15,0-35-15,0 70 16,0-35 0,-18-36-1,18 1 1,0-36 15,35-17-15</inkml:trace>
  <inkml:trace contextRef="#ctx0" brushRef="#br1" timeOffset="105903.95">7232 14552 0,'0'0'0,"-18"-18"16,1 18-1,-1 18 1,18 0-16,0-1 16,0 124-1,0 1 1,0-19-1,-18 89 1,18-18 0,18-53-1,-18-106 1,0 71 0,0-71-16,0 89 15,0-71 1,0-36-1,-18-70 17,18 18-32,0-88 15</inkml:trace>
  <inkml:trace contextRef="#ctx0" brushRef="#br1" timeOffset="106269.68">7197 14746 0,'0'-35'0,"0"70"0,0-88 16,0 0-16,0 36 0,0-54 15,70 18 17,-17 36-17,18 34 1,-1 54-1,-52-54-15,-18 72 16,0 16 0,-88-34-1,35-18 1,-18-36 0,71 1-16,-35 0 15,35-36 32,18 0-47,52-34 16</inkml:trace>
  <inkml:trace contextRef="#ctx0" brushRef="#br1" timeOffset="107085.54">7832 14499 0,'0'-17'32,"0"34"-17,0 1-15,-18 52 16,0-34-16,18 52 16,0 0-1,36-17 1,17-36-1,35-35 1,0 0 0,0-53 15,-35 0-15,0-53-1,-35 18 1,-18 17-1,0 54-15,0-1 16,0 53 0,0 54-1,0-1 1,0 0 0,0-17-1,35-36 1,35-35-1,1 0 1,35-53 0,-36-18 15,-34 36-31,17-71 16,-36 53-16,19-88 15,-19-35 1,-17 70-1,-17 88 1,-19 18 0,1 53-1,17 106 1,18-35 0,0 34-1,18-34 1,0-54-1,52-34 1,-52-36-16,35 0 31,35 0-15,-18-36 0,-17-17-1,-35 0-15</inkml:trace>
  <inkml:trace contextRef="#ctx0" brushRef="#br1" timeOffset="107335.54">8661 14446 0,'0'0'0,"-53"-17"0,70 52 0,-17-17 15,18-54 1,70 19-1,0-1 1,18-17 0,-35 17-1,-54 18 1,1-18 0,-18 1-1,0-1-15</inkml:trace>
  <inkml:trace contextRef="#ctx0" brushRef="#br1" timeOffset="108186.47">9913 13882 0,'124'0'16,"-72"0"-16,-16 0 16,105-18-16,-35 18 15,-71-17 1,35 17 0,-52 0-16,-36 0 31,-52 0-16,35 0-15,-71 17 16,-18-17 0,19 18-1,16-18 1,54 17 0,0 19-1,17-1 1,-17 53-1,17 53 1,1-105 0,-1 105-16,0 70 31,1 1-15,17-71-1,0 36 1,0-142-16,17 88 15,54-17 1,35-71 0,0-35-1,52-53 1,1-88 0</inkml:trace>
  <inkml:trace contextRef="#ctx0" brushRef="#br1" timeOffset="108668.66">10689 14093 0,'-17'0'15,"-1"0"-15,0 0 0,1 0 16,-19 18-16,19 0 0,-36 52 16,-18 89 15,18 17-15,36-52-1,17-1 1,35-52-1,35-53 1,1-36 0,-18-35-1,-18 0-15</inkml:trace>
  <inkml:trace contextRef="#ctx0" brushRef="#br1" timeOffset="109401.93">10372 14605 0,'-18'0'0,"18"18"31,18-18-31,87-36 31,-16 1-15,34-18-1,-17 36 1,-88 17-16,35 0 16,-53 35-1,0-18-15,-18 36 16,-17 53 0,35-35-1,0-36 1,35-17-1,71-18 1,17-71 0,-17-17 15,-53 17-15,-53 36-1,0 17 1,0 36 15,-18 0-31,18-1 0,-17 36 16,17 35-1,0 18 1,0 18 0,0-1-1,0 107 1,-53-89-1,0-71 1,-35-35 0,-36-35 15,18-17-15,53-18-16,-70-54 15,52 19 1,54-18-1,34 17 1,72 18 0,34-17-16</inkml:trace>
  <inkml:trace contextRef="#ctx0" brushRef="#br1" timeOffset="109751.59">11553 14411 0,'-17'0'16,"34"0"-16,-52 0 15,18 0-15,-1 35 16,0 89-1,18 17 1,-17 35 0,17-35-1,0 36 1,-18-19 0,18-105-1,0-35-15,0 0 16,0-54-1,0 1 1</inkml:trace>
  <inkml:trace contextRef="#ctx0" brushRef="#br1" timeOffset="109985.48">11465 14605 0,'0'-18'0,"0"36"0,-35-36 0,35-35 15,0 1 1,53-1 0,53 17-1,-71 36-15,53 18 16,18 53 0,-106-19-1,-18 37 1,-17-72-1</inkml:trace>
  <inkml:trace contextRef="#ctx0" brushRef="#br1" timeOffset="110069.96">11518 14764 0,'-17'0'16,"-1"0"-1,18-36 17,35 72-32,-17-107 15</inkml:trace>
  <inkml:trace contextRef="#ctx0" brushRef="#br1" timeOffset="110468.31">12136 14587 0,'17'0'0,"-34"0"0,52 0 16,-18 0-16,1-17 15,17-19 1,18-16-1,0-1 1,-18-18 0,-35 36-1,-35 35 17,18 0-32,-54 35 15,-35 36 1,89 52-1,17-52 1,17 17 0,36-35-1,-18-53-15,71 0 16,18-18 0,-36-35-1,-18 18 1</inkml:trace>
  <inkml:trace contextRef="#ctx0" brushRef="#br1" timeOffset="111286">11712 14570 0,'18'0'0,"-1"0"15,1 0 1,-18 17-16,0 1 16,0 35-1,-53 0 1,18-36-16,-36 19 15,18 17 1,-52-53 0</inkml:trace>
  <inkml:trace contextRef="#ctx0" brushRef="#br1" timeOffset="111735.12">13053 14340 0,'-18'0'0,"0"0"16,-17 0-1</inkml:trace>
  <inkml:trace contextRef="#ctx0" brushRef="#br1" timeOffset="111878.31">13123 14429 0,'-35'17'16</inkml:trace>
  <inkml:trace contextRef="#ctx0" brushRef="#br1" timeOffset="111935.26">13017 14482 0,'-52'17'15,"34"-17"-15,88-17 0,-140 52 16</inkml:trace>
  <inkml:trace contextRef="#ctx0" brushRef="#br1" timeOffset="111984.63">13035 14570 0,'18'0'15,"35"0"-15,35-36 16,35 1-1</inkml:trace>
  <inkml:trace contextRef="#ctx0" brushRef="#br1" timeOffset="112400.7">14058 13935 0,'0'0'0,"-17"0"0,-1 0 15,18 17 1,18-17 15,17 0-15,-35-17-16,35-1 15,-17 0 1,-18-17 0,-36 18-1,-52 17 17,53 35-17,35-18-15,-35 89 16,17-18-1,18-52 1,88-1 0,-52-35-16</inkml:trace>
  <inkml:trace contextRef="#ctx0" brushRef="#br1" timeOffset="112784.57">14693 14023 0,'-17'0'16,"34"0"-16,-70-18 15,18 18 1,-18 18-1,35 0-15,-17 34 16,0 72 0,-18-1-1,53 36 1,0-71 0,0-52-16,18 17 15,52-36 1,-52-17-16,52 0 15,19-35 1,-19-53 0,-52 52-1</inkml:trace>
  <inkml:trace contextRef="#ctx0" brushRef="#br1" timeOffset="112879.72">14358 14340 0</inkml:trace>
  <inkml:trace contextRef="#ctx0" brushRef="#br1" timeOffset="112985.43">14252 14411 0,'53'0'31,"-35"0"-15,-1 0-16,-105 0 0,194 0 0,-18 0 15,-70-18-15,70-17 16,-35 17-1</inkml:trace>
  <inkml:trace contextRef="#ctx0" brushRef="#br1" timeOffset="115334.89">14993 14199 0,'0'18'0,"0"0"0,0-1 0,0 36 31,0 0-15,0-35-16,0-1 15,0 1 1,71-18-1,-18-18 1,-18-17 0,-18 17-16,36 1 15,-17-36 17,-36 0-17,-53 18 1,0 17-1,-53 18 1,88 0-16,-70 53 16,53 0-1,17 53 1,18-18 0,18 18-1,52-36 1,-52-52-16,35 17 15,53-35 1,-18 0 0,35-35-1,-17-18 1,-35 0 15,-54 35-31</inkml:trace>
  <inkml:trace contextRef="#ctx0" brushRef="#br1" timeOffset="115617.95">15681 14129 0,'0'17'31,"0"1"-31,18 0 0,17 17 16,-17-17-16,17 34 16,-35-16-1,35 17-15,0 17 32,1-52-17,-19 0 1</inkml:trace>
  <inkml:trace contextRef="#ctx0" brushRef="#br1" timeOffset="115883.67">16104 14129 0,'-17'0'16,"-19"0"-16,1 17 0,-18 54 16,18-36-1,-36 53 1,54-70 0,-36 35-1,18 18 1,17-54-1</inkml:trace>
  <inkml:trace contextRef="#ctx0" brushRef="#br1" timeOffset="116060.4">16581 13899 0,'0'-17'16,"0"34"-16</inkml:trace>
  <inkml:trace contextRef="#ctx0" brushRef="#br1" timeOffset="116252.11">16510 13952 0,'0'18'16,"0"-36"-16,-18 89 15,1-53-15,-1-1 0,0 36 16,1-35-16,-1 70 16,1 18-1,17-18 1,0-35 0,70-35-1,-17-18 1,18-18-1,-1-35 1</inkml:trace>
  <inkml:trace contextRef="#ctx0" brushRef="#br1" timeOffset="116501.15">16298 14164 0,'0'0'16,"18"0"15,35 0-15,0 0-1,53 0 1,-18-18-1,-35-17 1</inkml:trace>
  <inkml:trace contextRef="#ctx0" brushRef="#br1" timeOffset="116535.02">16757 14058 0,'53'0'0,"-106"0"15,212-35-15</inkml:trace>
  <inkml:trace contextRef="#ctx0" brushRef="#br1" timeOffset="116667.58">17286 13917 0,'0'0'0,"-18"0"15,18 18-15,-17-18 0</inkml:trace>
  <inkml:trace contextRef="#ctx0" brushRef="#br1" timeOffset="117084.03">17145 13988 0,'0'0'16,"-18"0"-1,18-18 16,0 0-31,18 1 16,0-1-16,17 0 16,0 1-1,18 17 17,-35 0-17,-18 53 1,0-36-1,0 1 1,-53 0 0,35-18-1,1 0 1,17-53 15,52 17-15,-16 19-1,-1 17 1,-17 17 0,-18 1-16,0 53 15,-18-1 17,-53 1-17,36-36-15</inkml:trace>
  <inkml:trace contextRef="#ctx0" brushRef="#br1" timeOffset="117318.65">17621 13617 0,'0'0'0</inkml:trace>
  <inkml:trace contextRef="#ctx0" brushRef="#br1" timeOffset="117701.39">18027 13723 0,'0'71'16,"0"-54"-16,0 19 15,0 16-15,0 54 16,0-18 0,0 71 15,-18-35-31,54-1 31,-72-35-15,1 1-1,-36-37 1,71-34-16,-70 17 16,-1-17-1,-52 0 1,-1-1 0</inkml:trace>
  <inkml:trace contextRef="#ctx0" brushRef="#br1" timeOffset="117784.61">17339 14799 0,'0'-18'16,"0"36"-16,0-53 15,0 17 1,0 0 15,35 1-31</inkml:trace>
  <inkml:trace contextRef="#ctx0" brushRef="#br1" timeOffset="118317.18">17621 13564 0,'-35'0'31,"70"0"16,-17 0-47,0 0 16,-1 0-16,18 0 0,36 0 15,-18 0 17,-18 0-32</inkml:trace>
  <inkml:trace contextRef="#ctx0" brushRef="#br1" timeOffset="119034.07">17339 14781 0,'18'0'16,"35"18"-1,-36-18-15,1 0 16,35 0-16,35 0 16,18-35-1</inkml:trace>
  <inkml:trace contextRef="#ctx0" brushRef="#br1" timeOffset="119751.98">17833 13564 0,'18'0'63,"-1"0"-48,1 0 1,-1 0 0,-17 18-16,0 0 15,0-1-15,18 36 16,-18 35-1,0-70-15,0 17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A10F-C44F-810E-46AD-8B9F8A8F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1D908-2C3A-B86F-05B3-85D0D5F9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6942C-D754-01F5-16E3-70078C5D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8426-F7EE-2E78-A073-65D83B59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A55B-F102-A4C7-0384-3689AC45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178B-54ED-63F8-5F22-12B95C55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21CD5-A283-6AFC-F6B8-09C8ED42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7328-471D-7381-09D9-3703BDE4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86AB-81FC-2021-4C2F-D209694E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3895-34DA-B063-48C9-348034CC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9A4E9-E32A-63BF-83E4-471301A4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CDABF-D197-9B85-1C29-1729BA8E8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6A36-8D00-0002-3116-567CDC52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D663-918A-0177-B361-15BBE7DC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F44B-2EB4-5A18-EE3D-A0562A27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CE29-1EA6-26B6-33C9-2E7A8837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8021-E036-1FF5-791C-46A1F71D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081B-4AE3-9DB9-0C88-865ECA04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1E7C-B60C-D24A-10AA-E991CD30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8792-E36A-7CAE-C516-BB1E5498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DF09-167A-8837-39AC-2238C4C4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F7C5-36E1-07D6-F8C9-316C45A6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D7CD-7A26-DB52-4077-02A74886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6493-39BB-A66F-E567-703B0EB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D0CD-D31E-271B-CCE5-9ECE72A0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7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B2CF-A570-0E08-8C92-2300FEE9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CF94-9266-1602-051E-C877EB8F2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69B3B-1ABC-AB1B-2DDA-DC8BECD84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D990E-5B33-085E-EF7F-2F1B36DA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3A2DB-74D5-FD8E-ACC4-5CE5A6AF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9CF2-6A9E-5383-5C7C-31B3716C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9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3884-B692-6E67-CC1F-1021C705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6286-9762-F1BC-4ABD-96AD3FB4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A3E47-5240-FA47-2576-3BEF43EB1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FD353-10E7-7D92-EEB7-0C4964396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37A50-CC73-72BD-7ADC-4ECCA8C7F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2B1AE-CCA2-79B4-2204-03FA623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094F3-FD6F-DD05-5333-96FA881C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79F29-DA4A-2440-7554-5F25549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04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97E1-80C7-C0D6-47ED-7C7F353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7C8F1-0FF4-713D-D57B-0EC1B202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BC556-45CE-0BC8-398D-4A8A5EE5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39C92-6C24-CBF0-9574-AE97FC2E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3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DCA7C-218D-6D70-5E39-06F7A209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0F775-2FE4-FFD0-19DE-BA730ACA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F6844-9856-2809-153A-160ED76A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3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124C-9B1D-5650-90A3-3F0F5A9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0A4B-8813-F8A4-44B9-23002193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58380-FB14-F9E2-C6D1-57EEA6C2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09822-4FC8-C222-58EE-38DB8A2D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4C0F7-2328-45B0-24B6-2DF8D8E4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3B018-E067-174A-2057-E6555567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F7F1-B3F0-0EB2-C1ED-1441F253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C5C95-F471-235A-103E-274CB4248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0C10-AC1D-ADF4-C05E-557D4CB12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56DA-9478-F663-52FA-2C454AA6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D6117-22FE-8D7A-35B3-F68A5D00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29F38-56A5-7DB6-1EFE-A580879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18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DE19B-5EBC-95F5-2825-C19957F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B610-009D-54D2-1BAA-D0357795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88FD-81EE-E495-5A7B-37615147C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8FD76-1E78-47AE-B648-C4797F1155D5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3893-EBF5-5F82-559F-D69731FC0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B260-AB46-11B1-7CB1-AFD6C5AA9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8529-823E-4663-9A44-B3BBA401C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1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FF39B0-9BB4-150E-3032-59CC2A9EE9ED}"/>
                  </a:ext>
                </a:extLst>
              </p14:cNvPr>
              <p14:cNvContentPartPr/>
              <p14:nvPr/>
            </p14:nvContentPartPr>
            <p14:xfrm>
              <a:off x="260280" y="139680"/>
              <a:ext cx="7925400" cy="386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FF39B0-9BB4-150E-3032-59CC2A9EE9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130320"/>
                <a:ext cx="7944120" cy="38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8F03FA-A11B-2C57-8CCE-E465F4B48D34}"/>
                  </a:ext>
                </a:extLst>
              </p14:cNvPr>
              <p14:cNvContentPartPr/>
              <p14:nvPr/>
            </p14:nvContentPartPr>
            <p14:xfrm>
              <a:off x="0" y="2419200"/>
              <a:ext cx="2476800" cy="223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8F03FA-A11B-2C57-8CCE-E465F4B48D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409840"/>
                <a:ext cx="2495520" cy="22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38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42BA3D-E1D5-1DAE-D5DE-7D40D9F8EFE3}"/>
                  </a:ext>
                </a:extLst>
              </p14:cNvPr>
              <p14:cNvContentPartPr/>
              <p14:nvPr/>
            </p14:nvContentPartPr>
            <p14:xfrm>
              <a:off x="361800" y="361800"/>
              <a:ext cx="6960240" cy="256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42BA3D-E1D5-1DAE-D5DE-7D40D9F8E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40" y="352440"/>
                <a:ext cx="6978960" cy="25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41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CD1D4C-E631-2E91-D005-1E50EC95ED66}"/>
                  </a:ext>
                </a:extLst>
              </p14:cNvPr>
              <p14:cNvContentPartPr/>
              <p14:nvPr/>
            </p14:nvContentPartPr>
            <p14:xfrm>
              <a:off x="304920" y="196920"/>
              <a:ext cx="8096400" cy="404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CD1D4C-E631-2E91-D005-1E50EC95ED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87560"/>
                <a:ext cx="8115120" cy="40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7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6C3DDA-8834-294D-05B5-97EBFD76DE00}"/>
                  </a:ext>
                </a:extLst>
              </p14:cNvPr>
              <p14:cNvContentPartPr/>
              <p14:nvPr/>
            </p14:nvContentPartPr>
            <p14:xfrm>
              <a:off x="1136520" y="108000"/>
              <a:ext cx="311760" cy="108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6C3DDA-8834-294D-05B5-97EBFD76DE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160" y="98640"/>
                <a:ext cx="330480" cy="11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32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3CACCF-84A1-97FB-4EC6-4B6BDC190013}"/>
                  </a:ext>
                </a:extLst>
              </p14:cNvPr>
              <p14:cNvContentPartPr/>
              <p14:nvPr/>
            </p14:nvContentPartPr>
            <p14:xfrm>
              <a:off x="152280" y="44280"/>
              <a:ext cx="11354400" cy="672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3CACCF-84A1-97FB-4EC6-4B6BDC1900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4920"/>
                <a:ext cx="11373120" cy="67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60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106263-09C5-B150-5BD5-437978A105FA}"/>
                  </a:ext>
                </a:extLst>
              </p14:cNvPr>
              <p14:cNvContentPartPr/>
              <p14:nvPr/>
            </p14:nvContentPartPr>
            <p14:xfrm>
              <a:off x="228600" y="25560"/>
              <a:ext cx="7125120" cy="48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106263-09C5-B150-5BD5-437978A105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6200"/>
                <a:ext cx="7143840" cy="48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76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CE6E49-B86B-B03C-64D9-8B0FF5BFD5D2}"/>
                  </a:ext>
                </a:extLst>
              </p14:cNvPr>
              <p14:cNvContentPartPr/>
              <p14:nvPr/>
            </p14:nvContentPartPr>
            <p14:xfrm>
              <a:off x="361800" y="228600"/>
              <a:ext cx="10351080" cy="625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CE6E49-B86B-B03C-64D9-8B0FF5BFD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40" y="219240"/>
                <a:ext cx="10369800" cy="62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2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53AAE4-1916-CC79-8ED9-B3C62E2B87AF}"/>
                  </a:ext>
                </a:extLst>
              </p14:cNvPr>
              <p14:cNvContentPartPr/>
              <p14:nvPr/>
            </p14:nvContentPartPr>
            <p14:xfrm>
              <a:off x="927000" y="254160"/>
              <a:ext cx="6483960" cy="172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53AAE4-1916-CC79-8ED9-B3C62E2B8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244800"/>
                <a:ext cx="6502680" cy="17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8CC944-8F89-68D5-F2E7-030F838A6311}"/>
                  </a:ext>
                </a:extLst>
              </p14:cNvPr>
              <p14:cNvContentPartPr/>
              <p14:nvPr/>
            </p14:nvContentPartPr>
            <p14:xfrm>
              <a:off x="317520" y="2000160"/>
              <a:ext cx="7664760" cy="4001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8CC944-8F89-68D5-F2E7-030F838A63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160" y="1990800"/>
                <a:ext cx="768348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06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769191-C7F0-69AC-A467-EC9D59200633}"/>
                  </a:ext>
                </a:extLst>
              </p14:cNvPr>
              <p14:cNvContentPartPr/>
              <p14:nvPr/>
            </p14:nvContentPartPr>
            <p14:xfrm>
              <a:off x="260280" y="336600"/>
              <a:ext cx="7347240" cy="327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769191-C7F0-69AC-A467-EC9D59200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327240"/>
                <a:ext cx="736596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8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6150-2B85-6828-D899-D6E21F4F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54-F774-E74B-515F-15D2E176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0FCF43-2138-57FF-F5CA-9E9E7EDB2491}"/>
                  </a:ext>
                </a:extLst>
              </p14:cNvPr>
              <p14:cNvContentPartPr/>
              <p14:nvPr/>
            </p14:nvContentPartPr>
            <p14:xfrm>
              <a:off x="1778040" y="266760"/>
              <a:ext cx="1422720" cy="302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0FCF43-2138-57FF-F5CA-9E9E7EDB2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8680" y="257400"/>
                <a:ext cx="1441440" cy="30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9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2022-11-29T03:26:57Z</dcterms:created>
  <dcterms:modified xsi:type="dcterms:W3CDTF">2022-11-29T03:27:13Z</dcterms:modified>
</cp:coreProperties>
</file>