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2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41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751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5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6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3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8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3D7A45-C59A-4173-AF2E-EAE3954F695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3269-3903-4830-8129-2AD1770CF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6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41FB-71B5-4B12-B146-1251D7271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B3E98-C171-4FEA-ADCA-C060C4CFF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0B6D8-81B1-4389-A819-CC117405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" y="0"/>
            <a:ext cx="121955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2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5337BC-0FD3-4223-9E12-6F8C41F2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904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D0015-C324-4054-8F63-A16BE690E7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390468"/>
            <a:ext cx="12192000" cy="4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A68601-3134-4E5A-81A4-2541B202E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3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D82B80-EEA5-4F79-BECE-C04F3B5CA3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3E828C-B551-4F72-BF48-4CD2CD4FFE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CDC16A-15C3-4BC9-857F-BBC510AB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420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080811-6531-48E8-A426-0F0DCAAC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2023"/>
            <a:ext cx="12192000" cy="23739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0FB166-821C-4B28-AE25-1C9A14052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7032"/>
            <a:ext cx="12192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50D403-65A1-4043-A013-3BF39F9A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EED11-69FC-4A83-8D4C-B4D15B08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89"/>
            <a:ext cx="12192000" cy="68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0604B8-2057-48AC-84B0-31A8CBD3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EDD04F-64A3-41D1-8825-8E8A00C7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899355" cy="5257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8337AC-3BDD-4A06-B385-EF2C628A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1600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720F9F-0A9F-43F9-82C1-279D540A6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55" y="1600201"/>
            <a:ext cx="629264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4DF4FB-1FCD-4EFD-8EAE-115C4460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260"/>
            <a:ext cx="12192000" cy="36127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01C718-822F-43AF-A31E-EC0AAF55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2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EF4696-DE19-4105-A10E-0C9B5D42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8225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DA3A3-8B36-4EDD-B48E-A69333E6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22584"/>
            <a:ext cx="12191999" cy="40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5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01DCA1-4FD4-45CA-A6EA-87455492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57067" cy="2254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565887-3268-42C6-87E8-E93398DC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54665"/>
            <a:ext cx="12192000" cy="46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9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Ckomap</dc:creator>
  <cp:lastModifiedBy>Ckomap</cp:lastModifiedBy>
  <cp:revision>7</cp:revision>
  <dcterms:created xsi:type="dcterms:W3CDTF">2023-03-29T11:49:00Z</dcterms:created>
  <dcterms:modified xsi:type="dcterms:W3CDTF">2023-03-29T13:31:25Z</dcterms:modified>
</cp:coreProperties>
</file>