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2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2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2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6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1">
              <a:lumMod val="95000"/>
              <a:lumOff val="5000"/>
            </a:schemeClr>
          </a:fgClr>
          <a:bgClr>
            <a:schemeClr val="accent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24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576" y="0"/>
            <a:ext cx="10572000" cy="2971051"/>
          </a:xfrm>
        </p:spPr>
        <p:txBody>
          <a:bodyPr/>
          <a:lstStyle/>
          <a:p>
            <a:pPr algn="ctr"/>
            <a:r>
              <a:rPr lang="ru-RU" dirty="0" smtClean="0"/>
              <a:t>Телеграмм бот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576" y="5261797"/>
            <a:ext cx="10572000" cy="4349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Выполнил Поручиков Арсений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47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На самом деле это реальный заказ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67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/>
              <a:t>Описание Бота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 помогает нетерпеливым клиентам узнать где находится их заказ, узнав всего лишь их номер заказа, взяв данные из базы на основе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sheets.</a:t>
            </a:r>
            <a:endParaRPr lang="ru-RU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как база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46" y="2590800"/>
            <a:ext cx="5815419" cy="3457575"/>
          </a:xfrm>
        </p:spPr>
      </p:pic>
      <p:sp>
        <p:nvSpPr>
          <p:cNvPr id="4" name="TextBox 3"/>
          <p:cNvSpPr txBox="1"/>
          <p:nvPr/>
        </p:nvSpPr>
        <p:spPr>
          <a:xfrm>
            <a:off x="428625" y="2591931"/>
            <a:ext cx="4857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примера я создал небольшую произвольную таблицу с данными, содержащую колонки с номером заказа и статусом.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4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бота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04" y="2640641"/>
            <a:ext cx="7287642" cy="2362530"/>
          </a:xfrm>
        </p:spPr>
      </p:pic>
      <p:sp>
        <p:nvSpPr>
          <p:cNvPr id="9" name="TextBox 8"/>
          <p:cNvSpPr txBox="1"/>
          <p:nvPr/>
        </p:nvSpPr>
        <p:spPr>
          <a:xfrm>
            <a:off x="114298" y="2757157"/>
            <a:ext cx="4572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Если </a:t>
            </a:r>
            <a:r>
              <a:rPr lang="en-US" sz="2400" dirty="0" smtClean="0"/>
              <a:t>id </a:t>
            </a:r>
            <a:r>
              <a:rPr lang="ru-RU" sz="2400" dirty="0" smtClean="0"/>
              <a:t>заказа введён верно то выводит где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Если же </a:t>
            </a:r>
            <a:r>
              <a:rPr lang="en-US" sz="2400" dirty="0" smtClean="0"/>
              <a:t>id </a:t>
            </a:r>
            <a:r>
              <a:rPr lang="ru-RU" sz="2400" dirty="0" smtClean="0"/>
              <a:t>нет в базе то отвечает, что не найден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Команда </a:t>
            </a:r>
            <a:r>
              <a:rPr lang="en-US" sz="2400" dirty="0" smtClean="0"/>
              <a:t>/help </a:t>
            </a:r>
            <a:r>
              <a:rPr lang="ru-RU" sz="2400" dirty="0" smtClean="0"/>
              <a:t>напоминает где был указан номер заказа</a:t>
            </a:r>
          </a:p>
        </p:txBody>
      </p:sp>
    </p:spTree>
    <p:extLst>
      <p:ext uri="{BB962C8B-B14F-4D97-AF65-F5344CB8AC3E}">
        <p14:creationId xmlns:p14="http://schemas.microsoft.com/office/powerpoint/2010/main" val="29891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Улучшение 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Добавить большего взаимодействия с пользователем: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например если ему нужна помощь в уточнении какого либо 	вопроса, то ссылку для 	связи с человеком.</a:t>
            </a: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174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249</TotalTime>
  <Words>106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Цитаты</vt:lpstr>
      <vt:lpstr>Телеграмм бот на python</vt:lpstr>
      <vt:lpstr>Идея бота</vt:lpstr>
      <vt:lpstr>Описание Бота</vt:lpstr>
      <vt:lpstr>Таблица как база данных</vt:lpstr>
      <vt:lpstr>Возможности бота </vt:lpstr>
      <vt:lpstr>Улучшение  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Поручиков</dc:creator>
  <cp:lastModifiedBy>Арсений Поручиков</cp:lastModifiedBy>
  <cp:revision>15</cp:revision>
  <dcterms:created xsi:type="dcterms:W3CDTF">2022-04-26T15:08:10Z</dcterms:created>
  <dcterms:modified xsi:type="dcterms:W3CDTF">2022-04-26T19:17:56Z</dcterms:modified>
</cp:coreProperties>
</file>