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E82B5A-532D-4458-84F2-427630274C8F}" v="13" dt="2019-10-16T15:52:15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3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opez" userId="25dea6eb28644a0a" providerId="LiveId" clId="{88E82B5A-532D-4458-84F2-427630274C8F}"/>
    <pc:docChg chg="custSel addSld modSld sldOrd">
      <pc:chgData name="David Lopez" userId="25dea6eb28644a0a" providerId="LiveId" clId="{88E82B5A-532D-4458-84F2-427630274C8F}" dt="2019-10-16T15:52:15.408" v="429" actId="11529"/>
      <pc:docMkLst>
        <pc:docMk/>
      </pc:docMkLst>
      <pc:sldChg chg="addSp delSp modSp add ord">
        <pc:chgData name="David Lopez" userId="25dea6eb28644a0a" providerId="LiveId" clId="{88E82B5A-532D-4458-84F2-427630274C8F}" dt="2019-10-16T15:52:15.408" v="429" actId="11529"/>
        <pc:sldMkLst>
          <pc:docMk/>
          <pc:sldMk cId="3612883847" sldId="264"/>
        </pc:sldMkLst>
        <pc:spChg chg="mod">
          <ac:chgData name="David Lopez" userId="25dea6eb28644a0a" providerId="LiveId" clId="{88E82B5A-532D-4458-84F2-427630274C8F}" dt="2019-10-16T15:43:00.382" v="21" actId="20577"/>
          <ac:spMkLst>
            <pc:docMk/>
            <pc:sldMk cId="3612883847" sldId="264"/>
            <ac:spMk id="2" creationId="{8F9251DD-972E-4718-9E4A-588F16FC9C5A}"/>
          </ac:spMkLst>
        </pc:spChg>
        <pc:spChg chg="del">
          <ac:chgData name="David Lopez" userId="25dea6eb28644a0a" providerId="LiveId" clId="{88E82B5A-532D-4458-84F2-427630274C8F}" dt="2019-10-16T15:44:55.352" v="25" actId="478"/>
          <ac:spMkLst>
            <pc:docMk/>
            <pc:sldMk cId="3612883847" sldId="264"/>
            <ac:spMk id="3" creationId="{FC4CDD73-D832-4F6A-B62A-6F6D56767E7F}"/>
          </ac:spMkLst>
        </pc:spChg>
        <pc:spChg chg="add mod">
          <ac:chgData name="David Lopez" userId="25dea6eb28644a0a" providerId="LiveId" clId="{88E82B5A-532D-4458-84F2-427630274C8F}" dt="2019-10-16T15:48:38.812" v="400" actId="14100"/>
          <ac:spMkLst>
            <pc:docMk/>
            <pc:sldMk cId="3612883847" sldId="264"/>
            <ac:spMk id="4" creationId="{843961E2-8961-41B9-A395-D2C1DDA1A43F}"/>
          </ac:spMkLst>
        </pc:spChg>
        <pc:spChg chg="add mod">
          <ac:chgData name="David Lopez" userId="25dea6eb28644a0a" providerId="LiveId" clId="{88E82B5A-532D-4458-84F2-427630274C8F}" dt="2019-10-16T15:49:24.362" v="410" actId="14100"/>
          <ac:spMkLst>
            <pc:docMk/>
            <pc:sldMk cId="3612883847" sldId="264"/>
            <ac:spMk id="8" creationId="{0AD97FE6-ECCF-4342-A10F-75E6735031EE}"/>
          </ac:spMkLst>
        </pc:spChg>
        <pc:spChg chg="add mod">
          <ac:chgData name="David Lopez" userId="25dea6eb28644a0a" providerId="LiveId" clId="{88E82B5A-532D-4458-84F2-427630274C8F}" dt="2019-10-16T15:48:53.917" v="403" actId="1076"/>
          <ac:spMkLst>
            <pc:docMk/>
            <pc:sldMk cId="3612883847" sldId="264"/>
            <ac:spMk id="9" creationId="{67864495-6556-4B55-AFEE-0BE5EB21B209}"/>
          </ac:spMkLst>
        </pc:spChg>
        <pc:spChg chg="add mod">
          <ac:chgData name="David Lopez" userId="25dea6eb28644a0a" providerId="LiveId" clId="{88E82B5A-532D-4458-84F2-427630274C8F}" dt="2019-10-16T15:49:05.423" v="406" actId="14100"/>
          <ac:spMkLst>
            <pc:docMk/>
            <pc:sldMk cId="3612883847" sldId="264"/>
            <ac:spMk id="10" creationId="{44EB3F2D-23EF-4F53-B428-F04F25CFA368}"/>
          </ac:spMkLst>
        </pc:spChg>
        <pc:spChg chg="add mod">
          <ac:chgData name="David Lopez" userId="25dea6eb28644a0a" providerId="LiveId" clId="{88E82B5A-532D-4458-84F2-427630274C8F}" dt="2019-10-16T15:49:38.096" v="413" actId="14100"/>
          <ac:spMkLst>
            <pc:docMk/>
            <pc:sldMk cId="3612883847" sldId="264"/>
            <ac:spMk id="11" creationId="{EB93C2B6-4835-4F94-A776-3C682D1E625F}"/>
          </ac:spMkLst>
        </pc:spChg>
        <pc:spChg chg="add mod">
          <ac:chgData name="David Lopez" userId="25dea6eb28644a0a" providerId="LiveId" clId="{88E82B5A-532D-4458-84F2-427630274C8F}" dt="2019-10-16T15:50:31.206" v="425" actId="20577"/>
          <ac:spMkLst>
            <pc:docMk/>
            <pc:sldMk cId="3612883847" sldId="264"/>
            <ac:spMk id="12" creationId="{FFA84E9D-BFB4-4E8C-ADC5-4E80A46F9020}"/>
          </ac:spMkLst>
        </pc:spChg>
        <pc:cxnChg chg="add mod">
          <ac:chgData name="David Lopez" userId="25dea6eb28644a0a" providerId="LiveId" clId="{88E82B5A-532D-4458-84F2-427630274C8F}" dt="2019-10-16T15:49:17.620" v="409" actId="14100"/>
          <ac:cxnSpMkLst>
            <pc:docMk/>
            <pc:sldMk cId="3612883847" sldId="264"/>
            <ac:cxnSpMk id="6" creationId="{B8C05826-7923-4E07-9000-20A8D4765F5B}"/>
          </ac:cxnSpMkLst>
        </pc:cxnChg>
        <pc:cxnChg chg="add mod">
          <ac:chgData name="David Lopez" userId="25dea6eb28644a0a" providerId="LiveId" clId="{88E82B5A-532D-4458-84F2-427630274C8F}" dt="2019-10-16T15:51:46.186" v="426" actId="11529"/>
          <ac:cxnSpMkLst>
            <pc:docMk/>
            <pc:sldMk cId="3612883847" sldId="264"/>
            <ac:cxnSpMk id="16" creationId="{887214D1-0CEF-42AC-BE44-757DA950933A}"/>
          </ac:cxnSpMkLst>
        </pc:cxnChg>
        <pc:cxnChg chg="add mod">
          <ac:chgData name="David Lopez" userId="25dea6eb28644a0a" providerId="LiveId" clId="{88E82B5A-532D-4458-84F2-427630274C8F}" dt="2019-10-16T15:51:53.446" v="427" actId="11529"/>
          <ac:cxnSpMkLst>
            <pc:docMk/>
            <pc:sldMk cId="3612883847" sldId="264"/>
            <ac:cxnSpMk id="18" creationId="{2A461FEF-F2BD-46EA-8B6B-AF32A4A0FC92}"/>
          </ac:cxnSpMkLst>
        </pc:cxnChg>
        <pc:cxnChg chg="add mod">
          <ac:chgData name="David Lopez" userId="25dea6eb28644a0a" providerId="LiveId" clId="{88E82B5A-532D-4458-84F2-427630274C8F}" dt="2019-10-16T15:52:05.357" v="428" actId="11529"/>
          <ac:cxnSpMkLst>
            <pc:docMk/>
            <pc:sldMk cId="3612883847" sldId="264"/>
            <ac:cxnSpMk id="20" creationId="{D86C46FD-C2F8-4C6F-A414-7332C45C3B69}"/>
          </ac:cxnSpMkLst>
        </pc:cxnChg>
        <pc:cxnChg chg="add mod">
          <ac:chgData name="David Lopez" userId="25dea6eb28644a0a" providerId="LiveId" clId="{88E82B5A-532D-4458-84F2-427630274C8F}" dt="2019-10-16T15:52:15.408" v="429" actId="11529"/>
          <ac:cxnSpMkLst>
            <pc:docMk/>
            <pc:sldMk cId="3612883847" sldId="264"/>
            <ac:cxnSpMk id="22" creationId="{45908CB4-DFF0-4F34-9E86-F4D9DADC475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C7AB-3BCA-4ACC-9422-E46275558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6B7C4-0CDF-4712-B10D-D5B261A1F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GitX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3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43FF-DA53-4A6C-BB2B-14996603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Name / Members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C017A-0215-49D7-8167-28DF0779E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Team Name: The CRUD </a:t>
            </a:r>
            <a:r>
              <a:rPr lang="en-US" sz="2800" dirty="0" err="1"/>
              <a:t>eTeam</a:t>
            </a:r>
            <a:endParaRPr lang="en-US" sz="2800" dirty="0"/>
          </a:p>
          <a:p>
            <a:r>
              <a:rPr lang="en-US" sz="2800" dirty="0"/>
              <a:t>Team Members: </a:t>
            </a:r>
          </a:p>
          <a:p>
            <a:pPr lvl="1"/>
            <a:r>
              <a:rPr lang="en-US" sz="2800" dirty="0" err="1"/>
              <a:t>Gelissa</a:t>
            </a:r>
            <a:r>
              <a:rPr lang="en-US" sz="2800" dirty="0"/>
              <a:t> </a:t>
            </a:r>
            <a:r>
              <a:rPr lang="en-US" sz="2800" dirty="0" err="1"/>
              <a:t>Leveille</a:t>
            </a:r>
            <a:endParaRPr lang="en-US" sz="2800" dirty="0"/>
          </a:p>
          <a:p>
            <a:pPr lvl="1"/>
            <a:r>
              <a:rPr lang="en-US" sz="2800" dirty="0"/>
              <a:t>Cameron </a:t>
            </a:r>
            <a:r>
              <a:rPr lang="en-US" sz="2800" dirty="0" err="1"/>
              <a:t>Kopel</a:t>
            </a:r>
            <a:endParaRPr lang="en-US" sz="2800" dirty="0"/>
          </a:p>
          <a:p>
            <a:pPr lvl="1"/>
            <a:r>
              <a:rPr lang="en-US" sz="2800" dirty="0"/>
              <a:t>Chad Kaplan</a:t>
            </a:r>
          </a:p>
          <a:p>
            <a:pPr lvl="1"/>
            <a:r>
              <a:rPr lang="en-US" sz="2800" dirty="0"/>
              <a:t>David Lopez</a:t>
            </a:r>
          </a:p>
        </p:txBody>
      </p:sp>
    </p:spTree>
    <p:extLst>
      <p:ext uri="{BB962C8B-B14F-4D97-AF65-F5344CB8AC3E}">
        <p14:creationId xmlns:p14="http://schemas.microsoft.com/office/powerpoint/2010/main" val="238067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2AAF-D638-4FC8-B9A2-5B22D096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9EB9-5B00-4DBC-BCA0-68BFB4CD3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that Baby!</a:t>
            </a:r>
          </a:p>
          <a:p>
            <a:endParaRPr lang="en-US" dirty="0"/>
          </a:p>
        </p:txBody>
      </p:sp>
      <p:pic>
        <p:nvPicPr>
          <p:cNvPr id="1026" name="Picture 2" descr="Image result for baby images">
            <a:extLst>
              <a:ext uri="{FF2B5EF4-FFF2-40B4-BE49-F238E27FC236}">
                <a16:creationId xmlns:a16="http://schemas.microsoft.com/office/drawing/2014/main" id="{57740F85-6F03-49ED-9E72-9924EC8A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32" y="2813867"/>
            <a:ext cx="2902181" cy="29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aby images">
            <a:extLst>
              <a:ext uri="{FF2B5EF4-FFF2-40B4-BE49-F238E27FC236}">
                <a16:creationId xmlns:a16="http://schemas.microsoft.com/office/drawing/2014/main" id="{03FB81EC-5F55-475E-B214-A2A06A8E2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90" y="4794394"/>
            <a:ext cx="3093894" cy="162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66745429-A38F-4382-8552-5A6455041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602" y="4578263"/>
            <a:ext cx="2344226" cy="155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aby images">
            <a:extLst>
              <a:ext uri="{FF2B5EF4-FFF2-40B4-BE49-F238E27FC236}">
                <a16:creationId xmlns:a16="http://schemas.microsoft.com/office/drawing/2014/main" id="{1FAA7332-1D52-4694-9B56-2B2A6ECD8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023" y="2915131"/>
            <a:ext cx="2519389" cy="167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baby images">
            <a:extLst>
              <a:ext uri="{FF2B5EF4-FFF2-40B4-BE49-F238E27FC236}">
                <a16:creationId xmlns:a16="http://schemas.microsoft.com/office/drawing/2014/main" id="{382FDA68-6D7F-457F-8F8B-48BE448D2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512" y="1598130"/>
            <a:ext cx="3726377" cy="209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34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C297-FB50-4265-BFAA-36436A68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D0AA7-0094-4CEC-A6DA-B12A58C0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generate a randomized name for babies.</a:t>
            </a:r>
          </a:p>
          <a:p>
            <a:endParaRPr lang="en-US" dirty="0"/>
          </a:p>
          <a:p>
            <a:r>
              <a:rPr lang="en-US" dirty="0"/>
              <a:t>Search by: </a:t>
            </a:r>
          </a:p>
          <a:p>
            <a:pPr lvl="2"/>
            <a:r>
              <a:rPr lang="en-US" dirty="0"/>
              <a:t>Most Popular</a:t>
            </a:r>
          </a:p>
          <a:p>
            <a:pPr lvl="2"/>
            <a:r>
              <a:rPr lang="en-US" dirty="0"/>
              <a:t>Language </a:t>
            </a:r>
          </a:p>
          <a:p>
            <a:pPr lvl="2"/>
            <a:r>
              <a:rPr lang="en-US" dirty="0"/>
              <a:t>Letters</a:t>
            </a:r>
          </a:p>
          <a:p>
            <a:pPr lvl="2"/>
            <a:r>
              <a:rPr lang="en-US" dirty="0"/>
              <a:t>Geographic Origin / Ethnicity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7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E894-287D-4318-9D7A-9570C8BF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App Dev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D1520-C6FE-42C8-932C-56DF34A75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motivation is to assist parents with the names of their upcoming baby.</a:t>
            </a:r>
          </a:p>
          <a:p>
            <a:pPr lvl="0"/>
            <a:r>
              <a:rPr lang="en-US" dirty="0"/>
              <a:t>Relieve stress from thinking of baby names. </a:t>
            </a:r>
          </a:p>
          <a:p>
            <a:pPr lvl="0"/>
            <a:r>
              <a:rPr lang="en-US" dirty="0"/>
              <a:t>Develop a name from a specific origin.</a:t>
            </a:r>
          </a:p>
          <a:p>
            <a:pPr lvl="0"/>
            <a:r>
              <a:rPr lang="en-US" dirty="0"/>
              <a:t>Develop a name from ethnicity.</a:t>
            </a:r>
          </a:p>
          <a:p>
            <a:pPr lvl="0"/>
            <a:r>
              <a:rPr lang="en-US" dirty="0"/>
              <a:t>Discover mean of the names. </a:t>
            </a:r>
          </a:p>
          <a:p>
            <a:pPr lvl="0"/>
            <a:r>
              <a:rPr lang="en-US" dirty="0"/>
              <a:t>Combine names found.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0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51DD-972E-4718-9E4A-588F16FC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Experience	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3961E2-8961-41B9-A395-D2C1DDA1A43F}"/>
              </a:ext>
            </a:extLst>
          </p:cNvPr>
          <p:cNvSpPr/>
          <p:nvPr/>
        </p:nvSpPr>
        <p:spPr>
          <a:xfrm>
            <a:off x="646110" y="1600634"/>
            <a:ext cx="393080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Registers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C05826-7923-4E07-9000-20A8D4765F5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576915" y="2057834"/>
            <a:ext cx="1511879" cy="1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D97FE6-ECCF-4342-A10F-75E6735031EE}"/>
              </a:ext>
            </a:extLst>
          </p:cNvPr>
          <p:cNvSpPr/>
          <p:nvPr/>
        </p:nvSpPr>
        <p:spPr>
          <a:xfrm>
            <a:off x="6096000" y="1585885"/>
            <a:ext cx="365550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added to User Table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864495-6556-4B55-AFEE-0BE5EB21B209}"/>
              </a:ext>
            </a:extLst>
          </p:cNvPr>
          <p:cNvSpPr/>
          <p:nvPr/>
        </p:nvSpPr>
        <p:spPr>
          <a:xfrm>
            <a:off x="646110" y="3429000"/>
            <a:ext cx="3930805" cy="853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</a:t>
            </a:r>
            <a:r>
              <a:rPr lang="en-US" dirty="0" err="1"/>
              <a:t>Quiery</a:t>
            </a:r>
            <a:r>
              <a:rPr lang="en-US" dirty="0"/>
              <a:t> Search</a:t>
            </a:r>
          </a:p>
          <a:p>
            <a:pPr algn="ctr"/>
            <a:r>
              <a:rPr lang="en-US" dirty="0"/>
              <a:t>Based on: </a:t>
            </a:r>
          </a:p>
          <a:p>
            <a:pPr algn="ctr"/>
            <a:r>
              <a:rPr lang="en-US" dirty="0"/>
              <a:t>Gender/Ethnicity/Letter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EB3F2D-23EF-4F53-B428-F04F25CFA368}"/>
              </a:ext>
            </a:extLst>
          </p:cNvPr>
          <p:cNvSpPr/>
          <p:nvPr/>
        </p:nvSpPr>
        <p:spPr>
          <a:xfrm>
            <a:off x="6088794" y="3451556"/>
            <a:ext cx="3689387" cy="830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Results listed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93C2B6-4835-4F94-A776-3C682D1E625F}"/>
              </a:ext>
            </a:extLst>
          </p:cNvPr>
          <p:cNvSpPr/>
          <p:nvPr/>
        </p:nvSpPr>
        <p:spPr>
          <a:xfrm>
            <a:off x="602225" y="5256571"/>
            <a:ext cx="393080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Flags Favorite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A84E9D-BFB4-4E8C-ADC5-4E80A46F9020}"/>
              </a:ext>
            </a:extLst>
          </p:cNvPr>
          <p:cNvSpPr/>
          <p:nvPr/>
        </p:nvSpPr>
        <p:spPr>
          <a:xfrm>
            <a:off x="6088794" y="5272115"/>
            <a:ext cx="3662708" cy="898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has favorite Table names with </a:t>
            </a:r>
          </a:p>
          <a:p>
            <a:pPr algn="ctr"/>
            <a:r>
              <a:rPr lang="en-US" sz="1600" dirty="0" err="1"/>
              <a:t>Foreighn</a:t>
            </a:r>
            <a:r>
              <a:rPr lang="en-US" sz="1600" dirty="0"/>
              <a:t> key </a:t>
            </a:r>
          </a:p>
          <a:p>
            <a:pPr algn="ctr"/>
            <a:r>
              <a:rPr lang="en-US" sz="1600" dirty="0"/>
              <a:t>(primary key of user table)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7214D1-0CEF-42AC-BE44-757DA950933A}"/>
              </a:ext>
            </a:extLst>
          </p:cNvPr>
          <p:cNvCxnSpPr/>
          <p:nvPr/>
        </p:nvCxnSpPr>
        <p:spPr>
          <a:xfrm flipH="1">
            <a:off x="3854245" y="2500285"/>
            <a:ext cx="2300749" cy="8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461FEF-F2BD-46EA-8B6B-AF32A4A0FC92}"/>
              </a:ext>
            </a:extLst>
          </p:cNvPr>
          <p:cNvCxnSpPr/>
          <p:nvPr/>
        </p:nvCxnSpPr>
        <p:spPr>
          <a:xfrm>
            <a:off x="4665406" y="3829665"/>
            <a:ext cx="1332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6C46FD-C2F8-4C6F-A414-7332C45C3B69}"/>
              </a:ext>
            </a:extLst>
          </p:cNvPr>
          <p:cNvCxnSpPr/>
          <p:nvPr/>
        </p:nvCxnSpPr>
        <p:spPr>
          <a:xfrm flipH="1">
            <a:off x="3800168" y="4350774"/>
            <a:ext cx="2246671" cy="82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908CB4-DFF0-4F34-9E86-F4D9DADC4758}"/>
              </a:ext>
            </a:extLst>
          </p:cNvPr>
          <p:cNvCxnSpPr>
            <a:stCxn id="11" idx="3"/>
          </p:cNvCxnSpPr>
          <p:nvPr/>
        </p:nvCxnSpPr>
        <p:spPr>
          <a:xfrm>
            <a:off x="4533030" y="5713771"/>
            <a:ext cx="1464647" cy="2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8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6AA36-FFC1-47D3-94C7-B3327D15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DFC4-AB0C-4823-997F-F9035CF84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Obtain Data (Multiple datasets)</a:t>
            </a:r>
          </a:p>
          <a:p>
            <a:pPr lvl="0"/>
            <a:r>
              <a:rPr lang="en-US" dirty="0"/>
              <a:t>Develop Database (MySQL)</a:t>
            </a:r>
          </a:p>
          <a:p>
            <a:pPr lvl="0"/>
            <a:r>
              <a:rPr lang="en-US" dirty="0"/>
              <a:t>Establish Tables</a:t>
            </a:r>
          </a:p>
          <a:p>
            <a:pPr lvl="0"/>
            <a:r>
              <a:rPr lang="en-US" dirty="0"/>
              <a:t>Establish Connection btw MySQL and node.</a:t>
            </a:r>
          </a:p>
          <a:p>
            <a:pPr lvl="0"/>
            <a:r>
              <a:rPr lang="en-US" dirty="0"/>
              <a:t>NPM installs</a:t>
            </a:r>
          </a:p>
          <a:p>
            <a:pPr lvl="0"/>
            <a:r>
              <a:rPr lang="en-US" dirty="0"/>
              <a:t>Models Index</a:t>
            </a:r>
          </a:p>
          <a:p>
            <a:pPr lvl="0"/>
            <a:r>
              <a:rPr lang="en-US" dirty="0"/>
              <a:t>Models Table creation</a:t>
            </a:r>
          </a:p>
          <a:p>
            <a:pPr lvl="0"/>
            <a:r>
              <a:rPr lang="en-US" dirty="0"/>
              <a:t>Routes</a:t>
            </a:r>
          </a:p>
          <a:p>
            <a:pPr lvl="0"/>
            <a:r>
              <a:rPr lang="en-US" dirty="0"/>
              <a:t>Public Folder and Files</a:t>
            </a:r>
          </a:p>
          <a:p>
            <a:pPr lvl="0"/>
            <a:r>
              <a:rPr lang="en-US" dirty="0"/>
              <a:t>Authentication</a:t>
            </a:r>
          </a:p>
          <a:p>
            <a:pPr lvl="0"/>
            <a:r>
              <a:rPr lang="en-US" dirty="0"/>
              <a:t>Page Design</a:t>
            </a:r>
          </a:p>
        </p:txBody>
      </p:sp>
    </p:spTree>
    <p:extLst>
      <p:ext uri="{BB962C8B-B14F-4D97-AF65-F5344CB8AC3E}">
        <p14:creationId xmlns:p14="http://schemas.microsoft.com/office/powerpoint/2010/main" val="299024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C256-61F2-4B81-BB2B-1910BC3E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A8DA0-EFE5-428B-84FC-2BAE9D49C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Sequelize</a:t>
            </a:r>
            <a:endParaRPr lang="en-US" dirty="0"/>
          </a:p>
          <a:p>
            <a:pPr lvl="0"/>
            <a:r>
              <a:rPr lang="en-US" dirty="0"/>
              <a:t>MySQL</a:t>
            </a:r>
          </a:p>
          <a:p>
            <a:pPr lvl="0"/>
            <a:r>
              <a:rPr lang="en-US" dirty="0" err="1"/>
              <a:t>Javascript</a:t>
            </a:r>
            <a:endParaRPr lang="en-US" dirty="0"/>
          </a:p>
          <a:p>
            <a:pPr lvl="0"/>
            <a:r>
              <a:rPr lang="en-US" dirty="0" err="1"/>
              <a:t>JQuery</a:t>
            </a:r>
            <a:endParaRPr lang="en-US" dirty="0"/>
          </a:p>
          <a:p>
            <a:pPr lvl="0"/>
            <a:r>
              <a:rPr lang="en-US" dirty="0"/>
              <a:t>Express</a:t>
            </a:r>
          </a:p>
          <a:p>
            <a:pPr lvl="0"/>
            <a:r>
              <a:rPr lang="en-US" dirty="0"/>
              <a:t>Express-Handlers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3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75D0-4A8E-4D9B-A977-5FCCEB7F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FCCFC-7FA9-4024-A255-5C9F7E332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02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</TotalTime>
  <Words>190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Project Name</vt:lpstr>
      <vt:lpstr>Team Name / Members </vt:lpstr>
      <vt:lpstr>Application</vt:lpstr>
      <vt:lpstr>Application Concept</vt:lpstr>
      <vt:lpstr>Motivation for App Dev</vt:lpstr>
      <vt:lpstr>User Experience </vt:lpstr>
      <vt:lpstr>Design Process</vt:lpstr>
      <vt:lpstr>Technologies Used</vt:lpstr>
      <vt:lpstr>Applications Functionality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David Lopez</dc:creator>
  <cp:lastModifiedBy>David Lopez</cp:lastModifiedBy>
  <cp:revision>6</cp:revision>
  <dcterms:created xsi:type="dcterms:W3CDTF">2019-10-15T14:58:25Z</dcterms:created>
  <dcterms:modified xsi:type="dcterms:W3CDTF">2019-10-16T15:52:20Z</dcterms:modified>
</cp:coreProperties>
</file>